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Collins" userId="36dac90d-c583-4ae6-a4b9-f73313561fc7" providerId="ADAL" clId="{0C00046A-583F-C944-8EF1-DE62BD8C2D89}"/>
    <pc:docChg chg="custSel modSld">
      <pc:chgData name="Michael Collins" userId="36dac90d-c583-4ae6-a4b9-f73313561fc7" providerId="ADAL" clId="{0C00046A-583F-C944-8EF1-DE62BD8C2D89}" dt="2022-06-22T00:19:01.928" v="43"/>
      <pc:docMkLst>
        <pc:docMk/>
      </pc:docMkLst>
      <pc:sldChg chg="addSp delSp">
        <pc:chgData name="Michael Collins" userId="36dac90d-c583-4ae6-a4b9-f73313561fc7" providerId="ADAL" clId="{0C00046A-583F-C944-8EF1-DE62BD8C2D89}" dt="2022-06-22T00:17:50.526" v="10"/>
        <pc:sldMkLst>
          <pc:docMk/>
          <pc:sldMk cId="157595158" sldId="262"/>
        </pc:sldMkLst>
        <pc:inkChg chg="add">
          <ac:chgData name="Michael Collins" userId="36dac90d-c583-4ae6-a4b9-f73313561fc7" providerId="ADAL" clId="{0C00046A-583F-C944-8EF1-DE62BD8C2D89}" dt="2022-06-22T00:17:31.446" v="0"/>
          <ac:inkMkLst>
            <pc:docMk/>
            <pc:sldMk cId="157595158" sldId="262"/>
            <ac:inkMk id="4" creationId="{C0BF6539-41C3-E6A2-D9A8-B44500D474C7}"/>
          </ac:inkMkLst>
        </pc:inkChg>
        <pc:inkChg chg="add del">
          <ac:chgData name="Michael Collins" userId="36dac90d-c583-4ae6-a4b9-f73313561fc7" providerId="ADAL" clId="{0C00046A-583F-C944-8EF1-DE62BD8C2D89}" dt="2022-06-22T00:17:43.956" v="4"/>
          <ac:inkMkLst>
            <pc:docMk/>
            <pc:sldMk cId="157595158" sldId="262"/>
            <ac:inkMk id="5" creationId="{D8EACA6B-0B13-F58B-E88A-F141B8CDA6FB}"/>
          </ac:inkMkLst>
        </pc:inkChg>
        <pc:inkChg chg="add del">
          <ac:chgData name="Michael Collins" userId="36dac90d-c583-4ae6-a4b9-f73313561fc7" providerId="ADAL" clId="{0C00046A-583F-C944-8EF1-DE62BD8C2D89}" dt="2022-06-22T00:17:43.956" v="4"/>
          <ac:inkMkLst>
            <pc:docMk/>
            <pc:sldMk cId="157595158" sldId="262"/>
            <ac:inkMk id="6" creationId="{A13EA128-10DA-45F1-F716-0C46771824F8}"/>
          </ac:inkMkLst>
        </pc:inkChg>
        <pc:inkChg chg="add del">
          <ac:chgData name="Michael Collins" userId="36dac90d-c583-4ae6-a4b9-f73313561fc7" providerId="ADAL" clId="{0C00046A-583F-C944-8EF1-DE62BD8C2D89}" dt="2022-06-22T00:17:43.956" v="4"/>
          <ac:inkMkLst>
            <pc:docMk/>
            <pc:sldMk cId="157595158" sldId="262"/>
            <ac:inkMk id="7" creationId="{E4335AAA-9BF0-F82D-A667-C29494541DF9}"/>
          </ac:inkMkLst>
        </pc:inkChg>
        <pc:inkChg chg="add reco">
          <ac:chgData name="Michael Collins" userId="36dac90d-c583-4ae6-a4b9-f73313561fc7" providerId="ADAL" clId="{0C00046A-583F-C944-8EF1-DE62BD8C2D89}" dt="2022-06-22T00:17:43.956" v="4"/>
          <ac:inkMkLst>
            <pc:docMk/>
            <pc:sldMk cId="157595158" sldId="262"/>
            <ac:inkMk id="9" creationId="{7E83113A-2864-D3F3-A095-F16CA9910229}"/>
          </ac:inkMkLst>
        </pc:inkChg>
        <pc:inkChg chg="add">
          <ac:chgData name="Michael Collins" userId="36dac90d-c583-4ae6-a4b9-f73313561fc7" providerId="ADAL" clId="{0C00046A-583F-C944-8EF1-DE62BD8C2D89}" dt="2022-06-22T00:17:47.066" v="5"/>
          <ac:inkMkLst>
            <pc:docMk/>
            <pc:sldMk cId="157595158" sldId="262"/>
            <ac:inkMk id="11" creationId="{E1D6F161-94EC-2843-A0A5-8F83CD79744B}"/>
          </ac:inkMkLst>
        </pc:inkChg>
        <pc:inkChg chg="add del">
          <ac:chgData name="Michael Collins" userId="36dac90d-c583-4ae6-a4b9-f73313561fc7" providerId="ADAL" clId="{0C00046A-583F-C944-8EF1-DE62BD8C2D89}" dt="2022-06-22T00:17:50.526" v="10"/>
          <ac:inkMkLst>
            <pc:docMk/>
            <pc:sldMk cId="157595158" sldId="262"/>
            <ac:inkMk id="12" creationId="{45924CE8-EF70-82C5-1BEC-CB4FFFD0C3F4}"/>
          </ac:inkMkLst>
        </pc:inkChg>
        <pc:inkChg chg="add del">
          <ac:chgData name="Michael Collins" userId="36dac90d-c583-4ae6-a4b9-f73313561fc7" providerId="ADAL" clId="{0C00046A-583F-C944-8EF1-DE62BD8C2D89}" dt="2022-06-22T00:17:50.526" v="10"/>
          <ac:inkMkLst>
            <pc:docMk/>
            <pc:sldMk cId="157595158" sldId="262"/>
            <ac:inkMk id="13" creationId="{00630FFC-B2E4-74B6-9319-7A663704928C}"/>
          </ac:inkMkLst>
        </pc:inkChg>
        <pc:inkChg chg="add del">
          <ac:chgData name="Michael Collins" userId="36dac90d-c583-4ae6-a4b9-f73313561fc7" providerId="ADAL" clId="{0C00046A-583F-C944-8EF1-DE62BD8C2D89}" dt="2022-06-22T00:17:50.526" v="10"/>
          <ac:inkMkLst>
            <pc:docMk/>
            <pc:sldMk cId="157595158" sldId="262"/>
            <ac:inkMk id="14" creationId="{D217831B-EEC5-F846-27DD-52C9C572CB2C}"/>
          </ac:inkMkLst>
        </pc:inkChg>
        <pc:inkChg chg="add del">
          <ac:chgData name="Michael Collins" userId="36dac90d-c583-4ae6-a4b9-f73313561fc7" providerId="ADAL" clId="{0C00046A-583F-C944-8EF1-DE62BD8C2D89}" dt="2022-06-22T00:17:50.526" v="10"/>
          <ac:inkMkLst>
            <pc:docMk/>
            <pc:sldMk cId="157595158" sldId="262"/>
            <ac:inkMk id="15" creationId="{7241A160-F0BE-6BE7-AD27-5F94576DD459}"/>
          </ac:inkMkLst>
        </pc:inkChg>
        <pc:inkChg chg="add reco">
          <ac:chgData name="Michael Collins" userId="36dac90d-c583-4ae6-a4b9-f73313561fc7" providerId="ADAL" clId="{0C00046A-583F-C944-8EF1-DE62BD8C2D89}" dt="2022-06-22T00:17:50.526" v="10"/>
          <ac:inkMkLst>
            <pc:docMk/>
            <pc:sldMk cId="157595158" sldId="262"/>
            <ac:inkMk id="16" creationId="{9D6C95B4-6B9E-B9A2-8BB2-B7A2AB731E23}"/>
          </ac:inkMkLst>
        </pc:inkChg>
      </pc:sldChg>
      <pc:sldChg chg="addSp delSp">
        <pc:chgData name="Michael Collins" userId="36dac90d-c583-4ae6-a4b9-f73313561fc7" providerId="ADAL" clId="{0C00046A-583F-C944-8EF1-DE62BD8C2D89}" dt="2022-06-22T00:18:17.386" v="21"/>
        <pc:sldMkLst>
          <pc:docMk/>
          <pc:sldMk cId="3044479592" sldId="263"/>
        </pc:sldMkLst>
        <pc:inkChg chg="add">
          <ac:chgData name="Michael Collins" userId="36dac90d-c583-4ae6-a4b9-f73313561fc7" providerId="ADAL" clId="{0C00046A-583F-C944-8EF1-DE62BD8C2D89}" dt="2022-06-22T00:18:03.589" v="11"/>
          <ac:inkMkLst>
            <pc:docMk/>
            <pc:sldMk cId="3044479592" sldId="263"/>
            <ac:inkMk id="4" creationId="{10472F00-9DC3-C0A9-4C36-3E2DD15174DC}"/>
          </ac:inkMkLst>
        </pc:inkChg>
        <pc:inkChg chg="add del">
          <ac:chgData name="Michael Collins" userId="36dac90d-c583-4ae6-a4b9-f73313561fc7" providerId="ADAL" clId="{0C00046A-583F-C944-8EF1-DE62BD8C2D89}" dt="2022-06-22T00:18:06.065" v="14"/>
          <ac:inkMkLst>
            <pc:docMk/>
            <pc:sldMk cId="3044479592" sldId="263"/>
            <ac:inkMk id="5" creationId="{174E67E0-1BF3-5DFA-D50F-53394F4600D2}"/>
          </ac:inkMkLst>
        </pc:inkChg>
        <pc:inkChg chg="add del">
          <ac:chgData name="Michael Collins" userId="36dac90d-c583-4ae6-a4b9-f73313561fc7" providerId="ADAL" clId="{0C00046A-583F-C944-8EF1-DE62BD8C2D89}" dt="2022-06-22T00:18:06.065" v="14"/>
          <ac:inkMkLst>
            <pc:docMk/>
            <pc:sldMk cId="3044479592" sldId="263"/>
            <ac:inkMk id="6" creationId="{38FB1D55-885C-0073-2441-B94C755E487F}"/>
          </ac:inkMkLst>
        </pc:inkChg>
        <pc:inkChg chg="add reco">
          <ac:chgData name="Michael Collins" userId="36dac90d-c583-4ae6-a4b9-f73313561fc7" providerId="ADAL" clId="{0C00046A-583F-C944-8EF1-DE62BD8C2D89}" dt="2022-06-22T00:18:06.065" v="14"/>
          <ac:inkMkLst>
            <pc:docMk/>
            <pc:sldMk cId="3044479592" sldId="263"/>
            <ac:inkMk id="7" creationId="{47A93AC2-56AC-224F-4C43-0D01464328AA}"/>
          </ac:inkMkLst>
        </pc:inkChg>
        <pc:inkChg chg="add">
          <ac:chgData name="Michael Collins" userId="36dac90d-c583-4ae6-a4b9-f73313561fc7" providerId="ADAL" clId="{0C00046A-583F-C944-8EF1-DE62BD8C2D89}" dt="2022-06-22T00:18:06.689" v="15"/>
          <ac:inkMkLst>
            <pc:docMk/>
            <pc:sldMk cId="3044479592" sldId="263"/>
            <ac:inkMk id="9" creationId="{E37C6249-470E-AA35-2579-4E0FC3C914D6}"/>
          </ac:inkMkLst>
        </pc:inkChg>
        <pc:inkChg chg="add del">
          <ac:chgData name="Michael Collins" userId="36dac90d-c583-4ae6-a4b9-f73313561fc7" providerId="ADAL" clId="{0C00046A-583F-C944-8EF1-DE62BD8C2D89}" dt="2022-06-22T00:18:09.794" v="20"/>
          <ac:inkMkLst>
            <pc:docMk/>
            <pc:sldMk cId="3044479592" sldId="263"/>
            <ac:inkMk id="11" creationId="{DDAF54B6-B406-271F-54DE-3AF1F6ECD581}"/>
          </ac:inkMkLst>
        </pc:inkChg>
        <pc:inkChg chg="add del">
          <ac:chgData name="Michael Collins" userId="36dac90d-c583-4ae6-a4b9-f73313561fc7" providerId="ADAL" clId="{0C00046A-583F-C944-8EF1-DE62BD8C2D89}" dt="2022-06-22T00:18:09.794" v="20"/>
          <ac:inkMkLst>
            <pc:docMk/>
            <pc:sldMk cId="3044479592" sldId="263"/>
            <ac:inkMk id="12" creationId="{065683FA-553B-DCF3-FD6E-47A4DCEC0258}"/>
          </ac:inkMkLst>
        </pc:inkChg>
        <pc:inkChg chg="add del">
          <ac:chgData name="Michael Collins" userId="36dac90d-c583-4ae6-a4b9-f73313561fc7" providerId="ADAL" clId="{0C00046A-583F-C944-8EF1-DE62BD8C2D89}" dt="2022-06-22T00:18:09.794" v="20"/>
          <ac:inkMkLst>
            <pc:docMk/>
            <pc:sldMk cId="3044479592" sldId="263"/>
            <ac:inkMk id="13" creationId="{C29ABF3D-DB33-BEF8-F894-A550B3EB40B3}"/>
          </ac:inkMkLst>
        </pc:inkChg>
        <pc:inkChg chg="add del">
          <ac:chgData name="Michael Collins" userId="36dac90d-c583-4ae6-a4b9-f73313561fc7" providerId="ADAL" clId="{0C00046A-583F-C944-8EF1-DE62BD8C2D89}" dt="2022-06-22T00:18:09.794" v="20"/>
          <ac:inkMkLst>
            <pc:docMk/>
            <pc:sldMk cId="3044479592" sldId="263"/>
            <ac:inkMk id="14" creationId="{61C34C2B-708D-F255-A2A3-CDFF3C8BA741}"/>
          </ac:inkMkLst>
        </pc:inkChg>
        <pc:inkChg chg="add reco">
          <ac:chgData name="Michael Collins" userId="36dac90d-c583-4ae6-a4b9-f73313561fc7" providerId="ADAL" clId="{0C00046A-583F-C944-8EF1-DE62BD8C2D89}" dt="2022-06-22T00:18:09.794" v="20"/>
          <ac:inkMkLst>
            <pc:docMk/>
            <pc:sldMk cId="3044479592" sldId="263"/>
            <ac:inkMk id="15" creationId="{693E1594-44FB-82C0-319E-9BA1ED1D7ED8}"/>
          </ac:inkMkLst>
        </pc:inkChg>
        <pc:inkChg chg="add">
          <ac:chgData name="Michael Collins" userId="36dac90d-c583-4ae6-a4b9-f73313561fc7" providerId="ADAL" clId="{0C00046A-583F-C944-8EF1-DE62BD8C2D89}" dt="2022-06-22T00:18:17.386" v="21"/>
          <ac:inkMkLst>
            <pc:docMk/>
            <pc:sldMk cId="3044479592" sldId="263"/>
            <ac:inkMk id="16" creationId="{5D868955-D10C-1B6E-AB2B-EFB83CD8656F}"/>
          </ac:inkMkLst>
        </pc:inkChg>
      </pc:sldChg>
      <pc:sldChg chg="addSp delSp">
        <pc:chgData name="Michael Collins" userId="36dac90d-c583-4ae6-a4b9-f73313561fc7" providerId="ADAL" clId="{0C00046A-583F-C944-8EF1-DE62BD8C2D89}" dt="2022-06-22T00:18:41.131" v="32"/>
        <pc:sldMkLst>
          <pc:docMk/>
          <pc:sldMk cId="430470789" sldId="264"/>
        </pc:sldMkLst>
        <pc:inkChg chg="add del">
          <ac:chgData name="Michael Collins" userId="36dac90d-c583-4ae6-a4b9-f73313561fc7" providerId="ADAL" clId="{0C00046A-583F-C944-8EF1-DE62BD8C2D89}" dt="2022-06-22T00:18:32.470" v="25"/>
          <ac:inkMkLst>
            <pc:docMk/>
            <pc:sldMk cId="430470789" sldId="264"/>
            <ac:inkMk id="4" creationId="{9D755FE2-F12B-5F33-6C6C-2CD6ABC2CAFC}"/>
          </ac:inkMkLst>
        </pc:inkChg>
        <pc:inkChg chg="add del">
          <ac:chgData name="Michael Collins" userId="36dac90d-c583-4ae6-a4b9-f73313561fc7" providerId="ADAL" clId="{0C00046A-583F-C944-8EF1-DE62BD8C2D89}" dt="2022-06-22T00:18:32.470" v="25"/>
          <ac:inkMkLst>
            <pc:docMk/>
            <pc:sldMk cId="430470789" sldId="264"/>
            <ac:inkMk id="5" creationId="{A2EE744A-07B4-0225-BC67-6360A66B520D}"/>
          </ac:inkMkLst>
        </pc:inkChg>
        <pc:inkChg chg="add del">
          <ac:chgData name="Michael Collins" userId="36dac90d-c583-4ae6-a4b9-f73313561fc7" providerId="ADAL" clId="{0C00046A-583F-C944-8EF1-DE62BD8C2D89}" dt="2022-06-22T00:18:32.470" v="25"/>
          <ac:inkMkLst>
            <pc:docMk/>
            <pc:sldMk cId="430470789" sldId="264"/>
            <ac:inkMk id="6" creationId="{774C09BE-18BD-C8E6-B8C4-150E2D2E12DA}"/>
          </ac:inkMkLst>
        </pc:inkChg>
        <pc:inkChg chg="add reco">
          <ac:chgData name="Michael Collins" userId="36dac90d-c583-4ae6-a4b9-f73313561fc7" providerId="ADAL" clId="{0C00046A-583F-C944-8EF1-DE62BD8C2D89}" dt="2022-06-22T00:18:32.470" v="25"/>
          <ac:inkMkLst>
            <pc:docMk/>
            <pc:sldMk cId="430470789" sldId="264"/>
            <ac:inkMk id="7" creationId="{E85BFE15-A9D7-AAB3-5AB2-9151AA2A7EA7}"/>
          </ac:inkMkLst>
        </pc:inkChg>
        <pc:inkChg chg="add">
          <ac:chgData name="Michael Collins" userId="36dac90d-c583-4ae6-a4b9-f73313561fc7" providerId="ADAL" clId="{0C00046A-583F-C944-8EF1-DE62BD8C2D89}" dt="2022-06-22T00:18:33.011" v="26"/>
          <ac:inkMkLst>
            <pc:docMk/>
            <pc:sldMk cId="430470789" sldId="264"/>
            <ac:inkMk id="9" creationId="{0957DCBB-B83A-1096-6A85-FC185D6EFE00}"/>
          </ac:inkMkLst>
        </pc:inkChg>
        <pc:inkChg chg="add del">
          <ac:chgData name="Michael Collins" userId="36dac90d-c583-4ae6-a4b9-f73313561fc7" providerId="ADAL" clId="{0C00046A-583F-C944-8EF1-DE62BD8C2D89}" dt="2022-06-22T00:18:36.527" v="31"/>
          <ac:inkMkLst>
            <pc:docMk/>
            <pc:sldMk cId="430470789" sldId="264"/>
            <ac:inkMk id="11" creationId="{4CBA1E54-24C3-0E90-B880-DA7C040E2ACB}"/>
          </ac:inkMkLst>
        </pc:inkChg>
        <pc:inkChg chg="add del">
          <ac:chgData name="Michael Collins" userId="36dac90d-c583-4ae6-a4b9-f73313561fc7" providerId="ADAL" clId="{0C00046A-583F-C944-8EF1-DE62BD8C2D89}" dt="2022-06-22T00:18:36.527" v="31"/>
          <ac:inkMkLst>
            <pc:docMk/>
            <pc:sldMk cId="430470789" sldId="264"/>
            <ac:inkMk id="12" creationId="{CE24292F-79A2-5F50-C509-0BA2C319211A}"/>
          </ac:inkMkLst>
        </pc:inkChg>
        <pc:inkChg chg="add del">
          <ac:chgData name="Michael Collins" userId="36dac90d-c583-4ae6-a4b9-f73313561fc7" providerId="ADAL" clId="{0C00046A-583F-C944-8EF1-DE62BD8C2D89}" dt="2022-06-22T00:18:36.527" v="31"/>
          <ac:inkMkLst>
            <pc:docMk/>
            <pc:sldMk cId="430470789" sldId="264"/>
            <ac:inkMk id="13" creationId="{1B1B23EA-C7DA-F23D-CC0B-CF73DA4BDD99}"/>
          </ac:inkMkLst>
        </pc:inkChg>
        <pc:inkChg chg="add del">
          <ac:chgData name="Michael Collins" userId="36dac90d-c583-4ae6-a4b9-f73313561fc7" providerId="ADAL" clId="{0C00046A-583F-C944-8EF1-DE62BD8C2D89}" dt="2022-06-22T00:18:36.527" v="31"/>
          <ac:inkMkLst>
            <pc:docMk/>
            <pc:sldMk cId="430470789" sldId="264"/>
            <ac:inkMk id="14" creationId="{8905AC7B-0033-0917-796F-519A614FEE6C}"/>
          </ac:inkMkLst>
        </pc:inkChg>
        <pc:inkChg chg="add reco">
          <ac:chgData name="Michael Collins" userId="36dac90d-c583-4ae6-a4b9-f73313561fc7" providerId="ADAL" clId="{0C00046A-583F-C944-8EF1-DE62BD8C2D89}" dt="2022-06-22T00:18:36.527" v="31"/>
          <ac:inkMkLst>
            <pc:docMk/>
            <pc:sldMk cId="430470789" sldId="264"/>
            <ac:inkMk id="15" creationId="{EF3A49C8-EB49-C2CD-C4B1-65642D9F3527}"/>
          </ac:inkMkLst>
        </pc:inkChg>
        <pc:inkChg chg="add">
          <ac:chgData name="Michael Collins" userId="36dac90d-c583-4ae6-a4b9-f73313561fc7" providerId="ADAL" clId="{0C00046A-583F-C944-8EF1-DE62BD8C2D89}" dt="2022-06-22T00:18:41.131" v="32"/>
          <ac:inkMkLst>
            <pc:docMk/>
            <pc:sldMk cId="430470789" sldId="264"/>
            <ac:inkMk id="16" creationId="{ECCFAF86-692D-9EDD-7153-4D9E3A8C4539}"/>
          </ac:inkMkLst>
        </pc:inkChg>
      </pc:sldChg>
      <pc:sldChg chg="addSp delSp">
        <pc:chgData name="Michael Collins" userId="36dac90d-c583-4ae6-a4b9-f73313561fc7" providerId="ADAL" clId="{0C00046A-583F-C944-8EF1-DE62BD8C2D89}" dt="2022-06-22T00:19:01.928" v="43"/>
        <pc:sldMkLst>
          <pc:docMk/>
          <pc:sldMk cId="2993745398" sldId="265"/>
        </pc:sldMkLst>
        <pc:inkChg chg="add del">
          <ac:chgData name="Michael Collins" userId="36dac90d-c583-4ae6-a4b9-f73313561fc7" providerId="ADAL" clId="{0C00046A-583F-C944-8EF1-DE62BD8C2D89}" dt="2022-06-22T00:18:54.718" v="36"/>
          <ac:inkMkLst>
            <pc:docMk/>
            <pc:sldMk cId="2993745398" sldId="265"/>
            <ac:inkMk id="4" creationId="{5A9657AF-8D19-EE1E-BFDE-E8F9D677E258}"/>
          </ac:inkMkLst>
        </pc:inkChg>
        <pc:inkChg chg="add del">
          <ac:chgData name="Michael Collins" userId="36dac90d-c583-4ae6-a4b9-f73313561fc7" providerId="ADAL" clId="{0C00046A-583F-C944-8EF1-DE62BD8C2D89}" dt="2022-06-22T00:18:54.718" v="36"/>
          <ac:inkMkLst>
            <pc:docMk/>
            <pc:sldMk cId="2993745398" sldId="265"/>
            <ac:inkMk id="5" creationId="{72D61FAE-4A91-68B3-9FC4-08C72B83DE0D}"/>
          </ac:inkMkLst>
        </pc:inkChg>
        <pc:inkChg chg="add del">
          <ac:chgData name="Michael Collins" userId="36dac90d-c583-4ae6-a4b9-f73313561fc7" providerId="ADAL" clId="{0C00046A-583F-C944-8EF1-DE62BD8C2D89}" dt="2022-06-22T00:18:54.718" v="36"/>
          <ac:inkMkLst>
            <pc:docMk/>
            <pc:sldMk cId="2993745398" sldId="265"/>
            <ac:inkMk id="6" creationId="{4B13E1D4-66B5-CC61-060F-0A6215702789}"/>
          </ac:inkMkLst>
        </pc:inkChg>
        <pc:inkChg chg="add reco">
          <ac:chgData name="Michael Collins" userId="36dac90d-c583-4ae6-a4b9-f73313561fc7" providerId="ADAL" clId="{0C00046A-583F-C944-8EF1-DE62BD8C2D89}" dt="2022-06-22T00:18:54.718" v="36"/>
          <ac:inkMkLst>
            <pc:docMk/>
            <pc:sldMk cId="2993745398" sldId="265"/>
            <ac:inkMk id="7" creationId="{E62D0225-046F-2AE4-2B37-5990EEA98CA6}"/>
          </ac:inkMkLst>
        </pc:inkChg>
        <pc:inkChg chg="add">
          <ac:chgData name="Michael Collins" userId="36dac90d-c583-4ae6-a4b9-f73313561fc7" providerId="ADAL" clId="{0C00046A-583F-C944-8EF1-DE62BD8C2D89}" dt="2022-06-22T00:18:55.082" v="37"/>
          <ac:inkMkLst>
            <pc:docMk/>
            <pc:sldMk cId="2993745398" sldId="265"/>
            <ac:inkMk id="9" creationId="{E1D27180-C3D8-7E5E-4311-D02FC58D65CD}"/>
          </ac:inkMkLst>
        </pc:inkChg>
        <pc:inkChg chg="add del">
          <ac:chgData name="Michael Collins" userId="36dac90d-c583-4ae6-a4b9-f73313561fc7" providerId="ADAL" clId="{0C00046A-583F-C944-8EF1-DE62BD8C2D89}" dt="2022-06-22T00:18:58" v="42"/>
          <ac:inkMkLst>
            <pc:docMk/>
            <pc:sldMk cId="2993745398" sldId="265"/>
            <ac:inkMk id="11" creationId="{6833B01E-D9D4-F3AD-421E-E8FBCE97C070}"/>
          </ac:inkMkLst>
        </pc:inkChg>
        <pc:inkChg chg="add del">
          <ac:chgData name="Michael Collins" userId="36dac90d-c583-4ae6-a4b9-f73313561fc7" providerId="ADAL" clId="{0C00046A-583F-C944-8EF1-DE62BD8C2D89}" dt="2022-06-22T00:18:58" v="42"/>
          <ac:inkMkLst>
            <pc:docMk/>
            <pc:sldMk cId="2993745398" sldId="265"/>
            <ac:inkMk id="12" creationId="{2ACD6974-63BB-7ADE-E626-0252FF381F8A}"/>
          </ac:inkMkLst>
        </pc:inkChg>
        <pc:inkChg chg="add del">
          <ac:chgData name="Michael Collins" userId="36dac90d-c583-4ae6-a4b9-f73313561fc7" providerId="ADAL" clId="{0C00046A-583F-C944-8EF1-DE62BD8C2D89}" dt="2022-06-22T00:18:58" v="42"/>
          <ac:inkMkLst>
            <pc:docMk/>
            <pc:sldMk cId="2993745398" sldId="265"/>
            <ac:inkMk id="13" creationId="{18488E14-108E-6CD3-8162-2BBA5824F293}"/>
          </ac:inkMkLst>
        </pc:inkChg>
        <pc:inkChg chg="add del">
          <ac:chgData name="Michael Collins" userId="36dac90d-c583-4ae6-a4b9-f73313561fc7" providerId="ADAL" clId="{0C00046A-583F-C944-8EF1-DE62BD8C2D89}" dt="2022-06-22T00:18:58" v="42"/>
          <ac:inkMkLst>
            <pc:docMk/>
            <pc:sldMk cId="2993745398" sldId="265"/>
            <ac:inkMk id="14" creationId="{859A6181-166A-1EB2-4375-72AE91E4C971}"/>
          </ac:inkMkLst>
        </pc:inkChg>
        <pc:inkChg chg="add reco">
          <ac:chgData name="Michael Collins" userId="36dac90d-c583-4ae6-a4b9-f73313561fc7" providerId="ADAL" clId="{0C00046A-583F-C944-8EF1-DE62BD8C2D89}" dt="2022-06-22T00:18:58" v="42"/>
          <ac:inkMkLst>
            <pc:docMk/>
            <pc:sldMk cId="2993745398" sldId="265"/>
            <ac:inkMk id="15" creationId="{5A559A03-5313-5881-66D3-21C977B66938}"/>
          </ac:inkMkLst>
        </pc:inkChg>
        <pc:inkChg chg="add">
          <ac:chgData name="Michael Collins" userId="36dac90d-c583-4ae6-a4b9-f73313561fc7" providerId="ADAL" clId="{0C00046A-583F-C944-8EF1-DE62BD8C2D89}" dt="2022-06-22T00:19:01.928" v="43"/>
          <ac:inkMkLst>
            <pc:docMk/>
            <pc:sldMk cId="2993745398" sldId="265"/>
            <ac:inkMk id="16" creationId="{CC0C509F-1AD0-2B6E-69B6-5BD974D0BEDF}"/>
          </ac:inkMkLst>
        </pc:ink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1AF90C-BBE3-40E2-A046-CD2DAF4E8DB6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662C6E9-A233-41C5-990A-3DD47F5B6E9E}">
      <dgm:prSet/>
      <dgm:spPr/>
      <dgm:t>
        <a:bodyPr/>
        <a:lstStyle/>
        <a:p>
          <a:r>
            <a:rPr lang="en-US"/>
            <a:t>Fade in or fade out</a:t>
          </a:r>
        </a:p>
      </dgm:t>
    </dgm:pt>
    <dgm:pt modelId="{E38B9A6E-F204-496B-94A0-660EB8271058}" type="parTrans" cxnId="{A8DD9210-1D2B-4B50-81C0-C65E439B6FDD}">
      <dgm:prSet/>
      <dgm:spPr/>
      <dgm:t>
        <a:bodyPr/>
        <a:lstStyle/>
        <a:p>
          <a:endParaRPr lang="en-US"/>
        </a:p>
      </dgm:t>
    </dgm:pt>
    <dgm:pt modelId="{D74871A2-1DF1-4370-953B-209C6264FB07}" type="sibTrans" cxnId="{A8DD9210-1D2B-4B50-81C0-C65E439B6FDD}">
      <dgm:prSet/>
      <dgm:spPr/>
      <dgm:t>
        <a:bodyPr/>
        <a:lstStyle/>
        <a:p>
          <a:endParaRPr lang="en-US"/>
        </a:p>
      </dgm:t>
    </dgm:pt>
    <dgm:pt modelId="{DC6EACBB-57C5-4362-B335-CFEB8553BC48}">
      <dgm:prSet/>
      <dgm:spPr/>
      <dgm:t>
        <a:bodyPr/>
        <a:lstStyle/>
        <a:p>
          <a:r>
            <a:rPr lang="en-US"/>
            <a:t>Show or hide</a:t>
          </a:r>
        </a:p>
      </dgm:t>
    </dgm:pt>
    <dgm:pt modelId="{429BA38C-369B-461A-AE43-3A704C4CFDB8}" type="parTrans" cxnId="{32B510EC-447B-4C18-8598-A9DFA905D656}">
      <dgm:prSet/>
      <dgm:spPr/>
      <dgm:t>
        <a:bodyPr/>
        <a:lstStyle/>
        <a:p>
          <a:endParaRPr lang="en-US"/>
        </a:p>
      </dgm:t>
    </dgm:pt>
    <dgm:pt modelId="{3619D673-AB6C-4FDD-9E8F-2DB4A786F535}" type="sibTrans" cxnId="{32B510EC-447B-4C18-8598-A9DFA905D656}">
      <dgm:prSet/>
      <dgm:spPr/>
      <dgm:t>
        <a:bodyPr/>
        <a:lstStyle/>
        <a:p>
          <a:endParaRPr lang="en-US"/>
        </a:p>
      </dgm:t>
    </dgm:pt>
    <dgm:pt modelId="{AF4EBFFA-1E3E-42B8-BF65-5684AC52EC34}">
      <dgm:prSet/>
      <dgm:spPr/>
      <dgm:t>
        <a:bodyPr/>
        <a:lstStyle/>
        <a:p>
          <a:r>
            <a:rPr lang="en-US"/>
            <a:t>Rotate</a:t>
          </a:r>
        </a:p>
      </dgm:t>
    </dgm:pt>
    <dgm:pt modelId="{0886C581-A316-4FB5-A8CB-5F8B5989275E}" type="parTrans" cxnId="{00063F4A-863B-42EA-AE41-8EA5215EE307}">
      <dgm:prSet/>
      <dgm:spPr/>
      <dgm:t>
        <a:bodyPr/>
        <a:lstStyle/>
        <a:p>
          <a:endParaRPr lang="en-US"/>
        </a:p>
      </dgm:t>
    </dgm:pt>
    <dgm:pt modelId="{3452F6D9-1AC4-4154-A2AD-FAFD5EDC984D}" type="sibTrans" cxnId="{00063F4A-863B-42EA-AE41-8EA5215EE307}">
      <dgm:prSet/>
      <dgm:spPr/>
      <dgm:t>
        <a:bodyPr/>
        <a:lstStyle/>
        <a:p>
          <a:endParaRPr lang="en-US"/>
        </a:p>
      </dgm:t>
    </dgm:pt>
    <dgm:pt modelId="{59C1189D-C264-4554-9F70-E2C4C3A258AE}">
      <dgm:prSet/>
      <dgm:spPr/>
      <dgm:t>
        <a:bodyPr/>
        <a:lstStyle/>
        <a:p>
          <a:r>
            <a:rPr lang="en-US"/>
            <a:t>Grow or shrink</a:t>
          </a:r>
        </a:p>
      </dgm:t>
    </dgm:pt>
    <dgm:pt modelId="{A399ACB8-3FC9-476A-A283-8DE26AAA94B6}" type="parTrans" cxnId="{3DF77347-0CF1-44F1-8C26-032A237DCECE}">
      <dgm:prSet/>
      <dgm:spPr/>
      <dgm:t>
        <a:bodyPr/>
        <a:lstStyle/>
        <a:p>
          <a:endParaRPr lang="en-US"/>
        </a:p>
      </dgm:t>
    </dgm:pt>
    <dgm:pt modelId="{5EC2BB78-5CF0-448C-A752-895C12C776EC}" type="sibTrans" cxnId="{3DF77347-0CF1-44F1-8C26-032A237DCECE}">
      <dgm:prSet/>
      <dgm:spPr/>
      <dgm:t>
        <a:bodyPr/>
        <a:lstStyle/>
        <a:p>
          <a:endParaRPr lang="en-US"/>
        </a:p>
      </dgm:t>
    </dgm:pt>
    <dgm:pt modelId="{8028C329-3874-4991-89B7-D2C75567ECD0}">
      <dgm:prSet/>
      <dgm:spPr/>
      <dgm:t>
        <a:bodyPr/>
        <a:lstStyle/>
        <a:p>
          <a:r>
            <a:rPr lang="en-US"/>
            <a:t>Move</a:t>
          </a:r>
        </a:p>
      </dgm:t>
    </dgm:pt>
    <dgm:pt modelId="{B6576B19-A851-4A45-BCF6-7CB0312390BA}" type="parTrans" cxnId="{C50B24F7-BF01-4965-B2D5-4C6D749CDD67}">
      <dgm:prSet/>
      <dgm:spPr/>
      <dgm:t>
        <a:bodyPr/>
        <a:lstStyle/>
        <a:p>
          <a:endParaRPr lang="en-US"/>
        </a:p>
      </dgm:t>
    </dgm:pt>
    <dgm:pt modelId="{56DF3A19-22D1-485C-90BD-538BF3D29467}" type="sibTrans" cxnId="{C50B24F7-BF01-4965-B2D5-4C6D749CDD67}">
      <dgm:prSet/>
      <dgm:spPr/>
      <dgm:t>
        <a:bodyPr/>
        <a:lstStyle/>
        <a:p>
          <a:endParaRPr lang="en-US"/>
        </a:p>
      </dgm:t>
    </dgm:pt>
    <dgm:pt modelId="{6DAD3BAF-D309-4463-A34B-6D165DC55AF7}">
      <dgm:prSet/>
      <dgm:spPr/>
      <dgm:t>
        <a:bodyPr/>
        <a:lstStyle/>
        <a:p>
          <a:r>
            <a:rPr lang="en-US"/>
            <a:t>Change colors</a:t>
          </a:r>
        </a:p>
      </dgm:t>
    </dgm:pt>
    <dgm:pt modelId="{D0694CC6-7933-4296-A908-C16141D610F4}" type="parTrans" cxnId="{6CF4C56E-FB0F-417E-A9CF-47259112F197}">
      <dgm:prSet/>
      <dgm:spPr/>
      <dgm:t>
        <a:bodyPr/>
        <a:lstStyle/>
        <a:p>
          <a:endParaRPr lang="en-US"/>
        </a:p>
      </dgm:t>
    </dgm:pt>
    <dgm:pt modelId="{57C823CB-7A96-41DC-9DEE-3103F983E6E8}" type="sibTrans" cxnId="{6CF4C56E-FB0F-417E-A9CF-47259112F197}">
      <dgm:prSet/>
      <dgm:spPr/>
      <dgm:t>
        <a:bodyPr/>
        <a:lstStyle/>
        <a:p>
          <a:endParaRPr lang="en-US"/>
        </a:p>
      </dgm:t>
    </dgm:pt>
    <dgm:pt modelId="{4F29AD6B-235E-4C8F-8792-A4B8077F0591}">
      <dgm:prSet/>
      <dgm:spPr/>
      <dgm:t>
        <a:bodyPr/>
        <a:lstStyle/>
        <a:p>
          <a:r>
            <a:rPr lang="en-US"/>
            <a:t>Change shape</a:t>
          </a:r>
        </a:p>
      </dgm:t>
    </dgm:pt>
    <dgm:pt modelId="{09F51B7F-C08F-43DB-9D9D-1161C04EE74D}" type="parTrans" cxnId="{56E94AFB-6D4A-4A39-BF3F-DB0809E815D1}">
      <dgm:prSet/>
      <dgm:spPr/>
      <dgm:t>
        <a:bodyPr/>
        <a:lstStyle/>
        <a:p>
          <a:endParaRPr lang="en-US"/>
        </a:p>
      </dgm:t>
    </dgm:pt>
    <dgm:pt modelId="{4DE6AF7E-4164-4602-B8A0-F4034E1EFC71}" type="sibTrans" cxnId="{56E94AFB-6D4A-4A39-BF3F-DB0809E815D1}">
      <dgm:prSet/>
      <dgm:spPr/>
      <dgm:t>
        <a:bodyPr/>
        <a:lstStyle/>
        <a:p>
          <a:endParaRPr lang="en-US"/>
        </a:p>
      </dgm:t>
    </dgm:pt>
    <dgm:pt modelId="{C6D01DCB-3B3D-4645-B77C-0DA3EE98A4FA}" type="pres">
      <dgm:prSet presAssocID="{061AF90C-BBE3-40E2-A046-CD2DAF4E8DB6}" presName="diagram" presStyleCnt="0">
        <dgm:presLayoutVars>
          <dgm:dir/>
          <dgm:resizeHandles val="exact"/>
        </dgm:presLayoutVars>
      </dgm:prSet>
      <dgm:spPr/>
    </dgm:pt>
    <dgm:pt modelId="{E2C98619-3BEB-4140-9C7F-64BD1B2D585F}" type="pres">
      <dgm:prSet presAssocID="{B662C6E9-A233-41C5-990A-3DD47F5B6E9E}" presName="node" presStyleLbl="node1" presStyleIdx="0" presStyleCnt="7">
        <dgm:presLayoutVars>
          <dgm:bulletEnabled val="1"/>
        </dgm:presLayoutVars>
      </dgm:prSet>
      <dgm:spPr/>
    </dgm:pt>
    <dgm:pt modelId="{8AA21735-7089-6741-B86F-8BED44FD978F}" type="pres">
      <dgm:prSet presAssocID="{D74871A2-1DF1-4370-953B-209C6264FB07}" presName="sibTrans" presStyleCnt="0"/>
      <dgm:spPr/>
    </dgm:pt>
    <dgm:pt modelId="{BAC021CB-59F1-CE43-A2E0-6AA91A5791B3}" type="pres">
      <dgm:prSet presAssocID="{DC6EACBB-57C5-4362-B335-CFEB8553BC48}" presName="node" presStyleLbl="node1" presStyleIdx="1" presStyleCnt="7">
        <dgm:presLayoutVars>
          <dgm:bulletEnabled val="1"/>
        </dgm:presLayoutVars>
      </dgm:prSet>
      <dgm:spPr/>
    </dgm:pt>
    <dgm:pt modelId="{5317C5B1-749E-E14F-BB63-D9E0727F0824}" type="pres">
      <dgm:prSet presAssocID="{3619D673-AB6C-4FDD-9E8F-2DB4A786F535}" presName="sibTrans" presStyleCnt="0"/>
      <dgm:spPr/>
    </dgm:pt>
    <dgm:pt modelId="{243D0219-9575-BC4A-8178-F5D2EEF6B95E}" type="pres">
      <dgm:prSet presAssocID="{AF4EBFFA-1E3E-42B8-BF65-5684AC52EC34}" presName="node" presStyleLbl="node1" presStyleIdx="2" presStyleCnt="7">
        <dgm:presLayoutVars>
          <dgm:bulletEnabled val="1"/>
        </dgm:presLayoutVars>
      </dgm:prSet>
      <dgm:spPr/>
    </dgm:pt>
    <dgm:pt modelId="{C58F51B3-870F-5C4E-B581-BC662E5DA626}" type="pres">
      <dgm:prSet presAssocID="{3452F6D9-1AC4-4154-A2AD-FAFD5EDC984D}" presName="sibTrans" presStyleCnt="0"/>
      <dgm:spPr/>
    </dgm:pt>
    <dgm:pt modelId="{99662B12-D223-A04F-9745-20DBF5A5544C}" type="pres">
      <dgm:prSet presAssocID="{59C1189D-C264-4554-9F70-E2C4C3A258AE}" presName="node" presStyleLbl="node1" presStyleIdx="3" presStyleCnt="7">
        <dgm:presLayoutVars>
          <dgm:bulletEnabled val="1"/>
        </dgm:presLayoutVars>
      </dgm:prSet>
      <dgm:spPr/>
    </dgm:pt>
    <dgm:pt modelId="{AE595AEB-29EC-3A4F-9148-A0853D9A6069}" type="pres">
      <dgm:prSet presAssocID="{5EC2BB78-5CF0-448C-A752-895C12C776EC}" presName="sibTrans" presStyleCnt="0"/>
      <dgm:spPr/>
    </dgm:pt>
    <dgm:pt modelId="{940ACC0F-0639-1345-956A-FDD9937DE7A2}" type="pres">
      <dgm:prSet presAssocID="{8028C329-3874-4991-89B7-D2C75567ECD0}" presName="node" presStyleLbl="node1" presStyleIdx="4" presStyleCnt="7">
        <dgm:presLayoutVars>
          <dgm:bulletEnabled val="1"/>
        </dgm:presLayoutVars>
      </dgm:prSet>
      <dgm:spPr/>
    </dgm:pt>
    <dgm:pt modelId="{0A192F27-5AB7-E348-A2FA-E48F7C65F372}" type="pres">
      <dgm:prSet presAssocID="{56DF3A19-22D1-485C-90BD-538BF3D29467}" presName="sibTrans" presStyleCnt="0"/>
      <dgm:spPr/>
    </dgm:pt>
    <dgm:pt modelId="{A3A1E073-A7FD-D045-84CF-FECDE8CD9268}" type="pres">
      <dgm:prSet presAssocID="{6DAD3BAF-D309-4463-A34B-6D165DC55AF7}" presName="node" presStyleLbl="node1" presStyleIdx="5" presStyleCnt="7">
        <dgm:presLayoutVars>
          <dgm:bulletEnabled val="1"/>
        </dgm:presLayoutVars>
      </dgm:prSet>
      <dgm:spPr/>
    </dgm:pt>
    <dgm:pt modelId="{40E66EB8-6BAA-344C-A939-BAC2E3D2BDEC}" type="pres">
      <dgm:prSet presAssocID="{57C823CB-7A96-41DC-9DEE-3103F983E6E8}" presName="sibTrans" presStyleCnt="0"/>
      <dgm:spPr/>
    </dgm:pt>
    <dgm:pt modelId="{5CAC47B4-4466-2E43-8450-A0FF890C242D}" type="pres">
      <dgm:prSet presAssocID="{4F29AD6B-235E-4C8F-8792-A4B8077F0591}" presName="node" presStyleLbl="node1" presStyleIdx="6" presStyleCnt="7">
        <dgm:presLayoutVars>
          <dgm:bulletEnabled val="1"/>
        </dgm:presLayoutVars>
      </dgm:prSet>
      <dgm:spPr/>
    </dgm:pt>
  </dgm:ptLst>
  <dgm:cxnLst>
    <dgm:cxn modelId="{A8DD9210-1D2B-4B50-81C0-C65E439B6FDD}" srcId="{061AF90C-BBE3-40E2-A046-CD2DAF4E8DB6}" destId="{B662C6E9-A233-41C5-990A-3DD47F5B6E9E}" srcOrd="0" destOrd="0" parTransId="{E38B9A6E-F204-496B-94A0-660EB8271058}" sibTransId="{D74871A2-1DF1-4370-953B-209C6264FB07}"/>
    <dgm:cxn modelId="{3B7B6817-C290-A74D-BE9F-6A60219F2D53}" type="presOf" srcId="{8028C329-3874-4991-89B7-D2C75567ECD0}" destId="{940ACC0F-0639-1345-956A-FDD9937DE7A2}" srcOrd="0" destOrd="0" presId="urn:microsoft.com/office/officeart/2005/8/layout/default"/>
    <dgm:cxn modelId="{A607931C-1DEF-9D4A-AB1C-359CA5CABADB}" type="presOf" srcId="{B662C6E9-A233-41C5-990A-3DD47F5B6E9E}" destId="{E2C98619-3BEB-4140-9C7F-64BD1B2D585F}" srcOrd="0" destOrd="0" presId="urn:microsoft.com/office/officeart/2005/8/layout/default"/>
    <dgm:cxn modelId="{2F470324-BC3D-324F-A45D-E7B8628B875E}" type="presOf" srcId="{061AF90C-BBE3-40E2-A046-CD2DAF4E8DB6}" destId="{C6D01DCB-3B3D-4645-B77C-0DA3EE98A4FA}" srcOrd="0" destOrd="0" presId="urn:microsoft.com/office/officeart/2005/8/layout/default"/>
    <dgm:cxn modelId="{FCCECD2E-DD65-6148-9257-82CDEE7613F9}" type="presOf" srcId="{59C1189D-C264-4554-9F70-E2C4C3A258AE}" destId="{99662B12-D223-A04F-9745-20DBF5A5544C}" srcOrd="0" destOrd="0" presId="urn:microsoft.com/office/officeart/2005/8/layout/default"/>
    <dgm:cxn modelId="{3DF77347-0CF1-44F1-8C26-032A237DCECE}" srcId="{061AF90C-BBE3-40E2-A046-CD2DAF4E8DB6}" destId="{59C1189D-C264-4554-9F70-E2C4C3A258AE}" srcOrd="3" destOrd="0" parTransId="{A399ACB8-3FC9-476A-A283-8DE26AAA94B6}" sibTransId="{5EC2BB78-5CF0-448C-A752-895C12C776EC}"/>
    <dgm:cxn modelId="{00063F4A-863B-42EA-AE41-8EA5215EE307}" srcId="{061AF90C-BBE3-40E2-A046-CD2DAF4E8DB6}" destId="{AF4EBFFA-1E3E-42B8-BF65-5684AC52EC34}" srcOrd="2" destOrd="0" parTransId="{0886C581-A316-4FB5-A8CB-5F8B5989275E}" sibTransId="{3452F6D9-1AC4-4154-A2AD-FAFD5EDC984D}"/>
    <dgm:cxn modelId="{6CF4C56E-FB0F-417E-A9CF-47259112F197}" srcId="{061AF90C-BBE3-40E2-A046-CD2DAF4E8DB6}" destId="{6DAD3BAF-D309-4463-A34B-6D165DC55AF7}" srcOrd="5" destOrd="0" parTransId="{D0694CC6-7933-4296-A908-C16141D610F4}" sibTransId="{57C823CB-7A96-41DC-9DEE-3103F983E6E8}"/>
    <dgm:cxn modelId="{9C7FD2AA-C1A3-0A4A-9B91-A7816CB78606}" type="presOf" srcId="{4F29AD6B-235E-4C8F-8792-A4B8077F0591}" destId="{5CAC47B4-4466-2E43-8450-A0FF890C242D}" srcOrd="0" destOrd="0" presId="urn:microsoft.com/office/officeart/2005/8/layout/default"/>
    <dgm:cxn modelId="{2CCC1DB3-2073-744B-949F-E30D3F913F94}" type="presOf" srcId="{AF4EBFFA-1E3E-42B8-BF65-5684AC52EC34}" destId="{243D0219-9575-BC4A-8178-F5D2EEF6B95E}" srcOrd="0" destOrd="0" presId="urn:microsoft.com/office/officeart/2005/8/layout/default"/>
    <dgm:cxn modelId="{6599B2CC-750E-664B-98ED-9839E5C82C8C}" type="presOf" srcId="{6DAD3BAF-D309-4463-A34B-6D165DC55AF7}" destId="{A3A1E073-A7FD-D045-84CF-FECDE8CD9268}" srcOrd="0" destOrd="0" presId="urn:microsoft.com/office/officeart/2005/8/layout/default"/>
    <dgm:cxn modelId="{32B510EC-447B-4C18-8598-A9DFA905D656}" srcId="{061AF90C-BBE3-40E2-A046-CD2DAF4E8DB6}" destId="{DC6EACBB-57C5-4362-B335-CFEB8553BC48}" srcOrd="1" destOrd="0" parTransId="{429BA38C-369B-461A-AE43-3A704C4CFDB8}" sibTransId="{3619D673-AB6C-4FDD-9E8F-2DB4A786F535}"/>
    <dgm:cxn modelId="{C50B24F7-BF01-4965-B2D5-4C6D749CDD67}" srcId="{061AF90C-BBE3-40E2-A046-CD2DAF4E8DB6}" destId="{8028C329-3874-4991-89B7-D2C75567ECD0}" srcOrd="4" destOrd="0" parTransId="{B6576B19-A851-4A45-BCF6-7CB0312390BA}" sibTransId="{56DF3A19-22D1-485C-90BD-538BF3D29467}"/>
    <dgm:cxn modelId="{56E94AFB-6D4A-4A39-BF3F-DB0809E815D1}" srcId="{061AF90C-BBE3-40E2-A046-CD2DAF4E8DB6}" destId="{4F29AD6B-235E-4C8F-8792-A4B8077F0591}" srcOrd="6" destOrd="0" parTransId="{09F51B7F-C08F-43DB-9D9D-1161C04EE74D}" sibTransId="{4DE6AF7E-4164-4602-B8A0-F4034E1EFC71}"/>
    <dgm:cxn modelId="{04F39CFC-0FC3-CD47-A30C-42AEB1F1DCF1}" type="presOf" srcId="{DC6EACBB-57C5-4362-B335-CFEB8553BC48}" destId="{BAC021CB-59F1-CE43-A2E0-6AA91A5791B3}" srcOrd="0" destOrd="0" presId="urn:microsoft.com/office/officeart/2005/8/layout/default"/>
    <dgm:cxn modelId="{BDF93303-ED5C-3C49-8446-E076AF85A917}" type="presParOf" srcId="{C6D01DCB-3B3D-4645-B77C-0DA3EE98A4FA}" destId="{E2C98619-3BEB-4140-9C7F-64BD1B2D585F}" srcOrd="0" destOrd="0" presId="urn:microsoft.com/office/officeart/2005/8/layout/default"/>
    <dgm:cxn modelId="{549E7609-B344-B149-B64A-5E02AECA84A3}" type="presParOf" srcId="{C6D01DCB-3B3D-4645-B77C-0DA3EE98A4FA}" destId="{8AA21735-7089-6741-B86F-8BED44FD978F}" srcOrd="1" destOrd="0" presId="urn:microsoft.com/office/officeart/2005/8/layout/default"/>
    <dgm:cxn modelId="{A22F83DF-CD7B-A244-A80A-15E5A3161DD8}" type="presParOf" srcId="{C6D01DCB-3B3D-4645-B77C-0DA3EE98A4FA}" destId="{BAC021CB-59F1-CE43-A2E0-6AA91A5791B3}" srcOrd="2" destOrd="0" presId="urn:microsoft.com/office/officeart/2005/8/layout/default"/>
    <dgm:cxn modelId="{0CBDC923-7DD7-934D-BEA8-E9707B3B11F9}" type="presParOf" srcId="{C6D01DCB-3B3D-4645-B77C-0DA3EE98A4FA}" destId="{5317C5B1-749E-E14F-BB63-D9E0727F0824}" srcOrd="3" destOrd="0" presId="urn:microsoft.com/office/officeart/2005/8/layout/default"/>
    <dgm:cxn modelId="{E12F7052-60EF-0042-8475-06C4280541AD}" type="presParOf" srcId="{C6D01DCB-3B3D-4645-B77C-0DA3EE98A4FA}" destId="{243D0219-9575-BC4A-8178-F5D2EEF6B95E}" srcOrd="4" destOrd="0" presId="urn:microsoft.com/office/officeart/2005/8/layout/default"/>
    <dgm:cxn modelId="{422C856D-9AAB-1C43-9D5D-53493B33BE6A}" type="presParOf" srcId="{C6D01DCB-3B3D-4645-B77C-0DA3EE98A4FA}" destId="{C58F51B3-870F-5C4E-B581-BC662E5DA626}" srcOrd="5" destOrd="0" presId="urn:microsoft.com/office/officeart/2005/8/layout/default"/>
    <dgm:cxn modelId="{FAAE4044-65C2-3447-BA1F-367E252A3ABE}" type="presParOf" srcId="{C6D01DCB-3B3D-4645-B77C-0DA3EE98A4FA}" destId="{99662B12-D223-A04F-9745-20DBF5A5544C}" srcOrd="6" destOrd="0" presId="urn:microsoft.com/office/officeart/2005/8/layout/default"/>
    <dgm:cxn modelId="{1C060DEE-D70E-AF48-812F-B37C9C04D22C}" type="presParOf" srcId="{C6D01DCB-3B3D-4645-B77C-0DA3EE98A4FA}" destId="{AE595AEB-29EC-3A4F-9148-A0853D9A6069}" srcOrd="7" destOrd="0" presId="urn:microsoft.com/office/officeart/2005/8/layout/default"/>
    <dgm:cxn modelId="{1EC4ADD3-4ADD-AF4E-8907-7A3F1058044F}" type="presParOf" srcId="{C6D01DCB-3B3D-4645-B77C-0DA3EE98A4FA}" destId="{940ACC0F-0639-1345-956A-FDD9937DE7A2}" srcOrd="8" destOrd="0" presId="urn:microsoft.com/office/officeart/2005/8/layout/default"/>
    <dgm:cxn modelId="{D276F476-C801-BD4E-9D97-FDFCB64F9484}" type="presParOf" srcId="{C6D01DCB-3B3D-4645-B77C-0DA3EE98A4FA}" destId="{0A192F27-5AB7-E348-A2FA-E48F7C65F372}" srcOrd="9" destOrd="0" presId="urn:microsoft.com/office/officeart/2005/8/layout/default"/>
    <dgm:cxn modelId="{ADE0ABC1-BA91-1141-8D2F-D348D3300D9E}" type="presParOf" srcId="{C6D01DCB-3B3D-4645-B77C-0DA3EE98A4FA}" destId="{A3A1E073-A7FD-D045-84CF-FECDE8CD9268}" srcOrd="10" destOrd="0" presId="urn:microsoft.com/office/officeart/2005/8/layout/default"/>
    <dgm:cxn modelId="{66AA1F31-1B75-704B-9072-D17F8C672059}" type="presParOf" srcId="{C6D01DCB-3B3D-4645-B77C-0DA3EE98A4FA}" destId="{40E66EB8-6BAA-344C-A939-BAC2E3D2BDEC}" srcOrd="11" destOrd="0" presId="urn:microsoft.com/office/officeart/2005/8/layout/default"/>
    <dgm:cxn modelId="{94FF8192-D787-BB48-9C24-6FF121B59F6D}" type="presParOf" srcId="{C6D01DCB-3B3D-4645-B77C-0DA3EE98A4FA}" destId="{5CAC47B4-4466-2E43-8450-A0FF890C242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1655BE-434D-4AB0-82A7-B623546814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957CEE-94B4-4E1E-8A9F-E414DE75C9D0}">
      <dgm:prSet/>
      <dgm:spPr/>
      <dgm:t>
        <a:bodyPr/>
        <a:lstStyle/>
        <a:p>
          <a:r>
            <a:rPr lang="en-US"/>
            <a:t>Property to animate</a:t>
          </a:r>
        </a:p>
      </dgm:t>
    </dgm:pt>
    <dgm:pt modelId="{DDBEBE05-1108-43AB-AB6D-0887E58F713E}" type="parTrans" cxnId="{609E513A-1B43-4571-B20C-45B1C5F89616}">
      <dgm:prSet/>
      <dgm:spPr/>
      <dgm:t>
        <a:bodyPr/>
        <a:lstStyle/>
        <a:p>
          <a:endParaRPr lang="en-US"/>
        </a:p>
      </dgm:t>
    </dgm:pt>
    <dgm:pt modelId="{E75D36CA-0FA4-4E5C-9B2D-B78EB6A58213}" type="sibTrans" cxnId="{609E513A-1B43-4571-B20C-45B1C5F89616}">
      <dgm:prSet/>
      <dgm:spPr/>
      <dgm:t>
        <a:bodyPr/>
        <a:lstStyle/>
        <a:p>
          <a:endParaRPr lang="en-US"/>
        </a:p>
      </dgm:t>
    </dgm:pt>
    <dgm:pt modelId="{F3536952-5F10-4282-A716-AD3258093DF7}">
      <dgm:prSet/>
      <dgm:spPr/>
      <dgm:t>
        <a:bodyPr/>
        <a:lstStyle/>
        <a:p>
          <a:r>
            <a:rPr lang="en-US"/>
            <a:t>Function to control the animation</a:t>
          </a:r>
        </a:p>
      </dgm:t>
    </dgm:pt>
    <dgm:pt modelId="{7710FE7E-992F-4FCC-97F6-7AC5F42C8C84}" type="parTrans" cxnId="{09236DEC-2958-4F5C-984F-B0CF689E1554}">
      <dgm:prSet/>
      <dgm:spPr/>
      <dgm:t>
        <a:bodyPr/>
        <a:lstStyle/>
        <a:p>
          <a:endParaRPr lang="en-US"/>
        </a:p>
      </dgm:t>
    </dgm:pt>
    <dgm:pt modelId="{F30854DC-C603-43C9-B756-E6B00A351EC8}" type="sibTrans" cxnId="{09236DEC-2958-4F5C-984F-B0CF689E1554}">
      <dgm:prSet/>
      <dgm:spPr/>
      <dgm:t>
        <a:bodyPr/>
        <a:lstStyle/>
        <a:p>
          <a:endParaRPr lang="en-US"/>
        </a:p>
      </dgm:t>
    </dgm:pt>
    <dgm:pt modelId="{48DC0E9F-610B-4D59-9F45-96DED3B87658}">
      <dgm:prSet/>
      <dgm:spPr/>
      <dgm:t>
        <a:bodyPr/>
        <a:lstStyle/>
        <a:p>
          <a:r>
            <a:rPr lang="en-US"/>
            <a:t>Trigger</a:t>
          </a:r>
        </a:p>
      </dgm:t>
    </dgm:pt>
    <dgm:pt modelId="{CF57EEE0-5026-4CED-9B46-21DA8B68047C}" type="parTrans" cxnId="{87DFEE91-BF96-4B91-9BE2-5B4C11CFF0CF}">
      <dgm:prSet/>
      <dgm:spPr/>
      <dgm:t>
        <a:bodyPr/>
        <a:lstStyle/>
        <a:p>
          <a:endParaRPr lang="en-US"/>
        </a:p>
      </dgm:t>
    </dgm:pt>
    <dgm:pt modelId="{05440D2C-9E68-4C9C-8F26-7ABA786F512C}" type="sibTrans" cxnId="{87DFEE91-BF96-4B91-9BE2-5B4C11CFF0CF}">
      <dgm:prSet/>
      <dgm:spPr/>
      <dgm:t>
        <a:bodyPr/>
        <a:lstStyle/>
        <a:p>
          <a:endParaRPr lang="en-US"/>
        </a:p>
      </dgm:t>
    </dgm:pt>
    <dgm:pt modelId="{04F637D2-F064-49AC-B8A9-C68C2C21A5AE}" type="pres">
      <dgm:prSet presAssocID="{5C1655BE-434D-4AB0-82A7-B6235468147B}" presName="root" presStyleCnt="0">
        <dgm:presLayoutVars>
          <dgm:dir/>
          <dgm:resizeHandles val="exact"/>
        </dgm:presLayoutVars>
      </dgm:prSet>
      <dgm:spPr/>
    </dgm:pt>
    <dgm:pt modelId="{E414CF51-49CF-4846-AB16-D1570A87D91E}" type="pres">
      <dgm:prSet presAssocID="{47957CEE-94B4-4E1E-8A9F-E414DE75C9D0}" presName="compNode" presStyleCnt="0"/>
      <dgm:spPr/>
    </dgm:pt>
    <dgm:pt modelId="{4406804A-D5C7-4403-99F2-F389FC09EF6F}" type="pres">
      <dgm:prSet presAssocID="{47957CEE-94B4-4E1E-8A9F-E414DE75C9D0}" presName="bgRect" presStyleLbl="bgShp" presStyleIdx="0" presStyleCnt="3"/>
      <dgm:spPr/>
    </dgm:pt>
    <dgm:pt modelId="{FB07DB42-48C3-41C4-B6F2-BB2C10252901}" type="pres">
      <dgm:prSet presAssocID="{47957CEE-94B4-4E1E-8A9F-E414DE75C9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E0B2A7B1-5897-4BE5-9592-213F4C0C0ED9}" type="pres">
      <dgm:prSet presAssocID="{47957CEE-94B4-4E1E-8A9F-E414DE75C9D0}" presName="spaceRect" presStyleCnt="0"/>
      <dgm:spPr/>
    </dgm:pt>
    <dgm:pt modelId="{07F761F9-20F8-4A1B-B3DB-F8301978C9C1}" type="pres">
      <dgm:prSet presAssocID="{47957CEE-94B4-4E1E-8A9F-E414DE75C9D0}" presName="parTx" presStyleLbl="revTx" presStyleIdx="0" presStyleCnt="3">
        <dgm:presLayoutVars>
          <dgm:chMax val="0"/>
          <dgm:chPref val="0"/>
        </dgm:presLayoutVars>
      </dgm:prSet>
      <dgm:spPr/>
    </dgm:pt>
    <dgm:pt modelId="{9DCA20B0-7E43-45E5-BC8D-7DC2CDDA3F73}" type="pres">
      <dgm:prSet presAssocID="{E75D36CA-0FA4-4E5C-9B2D-B78EB6A58213}" presName="sibTrans" presStyleCnt="0"/>
      <dgm:spPr/>
    </dgm:pt>
    <dgm:pt modelId="{77306FA7-8CCC-49BE-A9A3-BE2C4771799F}" type="pres">
      <dgm:prSet presAssocID="{F3536952-5F10-4282-A716-AD3258093DF7}" presName="compNode" presStyleCnt="0"/>
      <dgm:spPr/>
    </dgm:pt>
    <dgm:pt modelId="{A36F6A63-A1AA-4BE3-83E0-5C96136D98C4}" type="pres">
      <dgm:prSet presAssocID="{F3536952-5F10-4282-A716-AD3258093DF7}" presName="bgRect" presStyleLbl="bgShp" presStyleIdx="1" presStyleCnt="3"/>
      <dgm:spPr/>
    </dgm:pt>
    <dgm:pt modelId="{480CB4D0-03D9-487B-9535-A388BAD635D5}" type="pres">
      <dgm:prSet presAssocID="{F3536952-5F10-4282-A716-AD3258093D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C3FF93F-550B-4B8E-B790-A79EF1EEF584}" type="pres">
      <dgm:prSet presAssocID="{F3536952-5F10-4282-A716-AD3258093DF7}" presName="spaceRect" presStyleCnt="0"/>
      <dgm:spPr/>
    </dgm:pt>
    <dgm:pt modelId="{A21407C2-08F5-4613-833F-A225D9B9D5DA}" type="pres">
      <dgm:prSet presAssocID="{F3536952-5F10-4282-A716-AD3258093DF7}" presName="parTx" presStyleLbl="revTx" presStyleIdx="1" presStyleCnt="3">
        <dgm:presLayoutVars>
          <dgm:chMax val="0"/>
          <dgm:chPref val="0"/>
        </dgm:presLayoutVars>
      </dgm:prSet>
      <dgm:spPr/>
    </dgm:pt>
    <dgm:pt modelId="{BD4ACCDE-8E5B-4F8C-AC0C-4FA155762A6B}" type="pres">
      <dgm:prSet presAssocID="{F30854DC-C603-43C9-B756-E6B00A351EC8}" presName="sibTrans" presStyleCnt="0"/>
      <dgm:spPr/>
    </dgm:pt>
    <dgm:pt modelId="{F05DC621-DEC8-4A95-BF7B-E6E318D1CCF2}" type="pres">
      <dgm:prSet presAssocID="{48DC0E9F-610B-4D59-9F45-96DED3B87658}" presName="compNode" presStyleCnt="0"/>
      <dgm:spPr/>
    </dgm:pt>
    <dgm:pt modelId="{7C3AF5C9-F741-4BB1-AB04-3FD6F7E99E93}" type="pres">
      <dgm:prSet presAssocID="{48DC0E9F-610B-4D59-9F45-96DED3B87658}" presName="bgRect" presStyleLbl="bgShp" presStyleIdx="2" presStyleCnt="3"/>
      <dgm:spPr/>
    </dgm:pt>
    <dgm:pt modelId="{CC6BCB11-0320-474B-9D4E-CCEE8BE759FC}" type="pres">
      <dgm:prSet presAssocID="{48DC0E9F-610B-4D59-9F45-96DED3B876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296E4ECA-3688-463B-BB81-A535EC4DAD6F}" type="pres">
      <dgm:prSet presAssocID="{48DC0E9F-610B-4D59-9F45-96DED3B87658}" presName="spaceRect" presStyleCnt="0"/>
      <dgm:spPr/>
    </dgm:pt>
    <dgm:pt modelId="{FA084A5C-D3F3-4A7E-A3A6-2FAB4536EAD9}" type="pres">
      <dgm:prSet presAssocID="{48DC0E9F-610B-4D59-9F45-96DED3B8765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09E513A-1B43-4571-B20C-45B1C5F89616}" srcId="{5C1655BE-434D-4AB0-82A7-B6235468147B}" destId="{47957CEE-94B4-4E1E-8A9F-E414DE75C9D0}" srcOrd="0" destOrd="0" parTransId="{DDBEBE05-1108-43AB-AB6D-0887E58F713E}" sibTransId="{E75D36CA-0FA4-4E5C-9B2D-B78EB6A58213}"/>
    <dgm:cxn modelId="{DDC3AC50-2F8D-4665-AA2E-3F41502ADD2E}" type="presOf" srcId="{47957CEE-94B4-4E1E-8A9F-E414DE75C9D0}" destId="{07F761F9-20F8-4A1B-B3DB-F8301978C9C1}" srcOrd="0" destOrd="0" presId="urn:microsoft.com/office/officeart/2018/2/layout/IconVerticalSolidList"/>
    <dgm:cxn modelId="{87DFEE91-BF96-4B91-9BE2-5B4C11CFF0CF}" srcId="{5C1655BE-434D-4AB0-82A7-B6235468147B}" destId="{48DC0E9F-610B-4D59-9F45-96DED3B87658}" srcOrd="2" destOrd="0" parTransId="{CF57EEE0-5026-4CED-9B46-21DA8B68047C}" sibTransId="{05440D2C-9E68-4C9C-8F26-7ABA786F512C}"/>
    <dgm:cxn modelId="{A5C16B93-0922-43D6-B6B4-6FEB55C8D786}" type="presOf" srcId="{F3536952-5F10-4282-A716-AD3258093DF7}" destId="{A21407C2-08F5-4613-833F-A225D9B9D5DA}" srcOrd="0" destOrd="0" presId="urn:microsoft.com/office/officeart/2018/2/layout/IconVerticalSolidList"/>
    <dgm:cxn modelId="{068DFEAE-AC88-422C-A5F7-8F2EE768A69C}" type="presOf" srcId="{5C1655BE-434D-4AB0-82A7-B6235468147B}" destId="{04F637D2-F064-49AC-B8A9-C68C2C21A5AE}" srcOrd="0" destOrd="0" presId="urn:microsoft.com/office/officeart/2018/2/layout/IconVerticalSolidList"/>
    <dgm:cxn modelId="{51F5AEC4-FB82-44E9-AFBE-88BC068AEA9D}" type="presOf" srcId="{48DC0E9F-610B-4D59-9F45-96DED3B87658}" destId="{FA084A5C-D3F3-4A7E-A3A6-2FAB4536EAD9}" srcOrd="0" destOrd="0" presId="urn:microsoft.com/office/officeart/2018/2/layout/IconVerticalSolidList"/>
    <dgm:cxn modelId="{09236DEC-2958-4F5C-984F-B0CF689E1554}" srcId="{5C1655BE-434D-4AB0-82A7-B6235468147B}" destId="{F3536952-5F10-4282-A716-AD3258093DF7}" srcOrd="1" destOrd="0" parTransId="{7710FE7E-992F-4FCC-97F6-7AC5F42C8C84}" sibTransId="{F30854DC-C603-43C9-B756-E6B00A351EC8}"/>
    <dgm:cxn modelId="{8756BE96-9568-4026-A545-2FE13BDAC4E0}" type="presParOf" srcId="{04F637D2-F064-49AC-B8A9-C68C2C21A5AE}" destId="{E414CF51-49CF-4846-AB16-D1570A87D91E}" srcOrd="0" destOrd="0" presId="urn:microsoft.com/office/officeart/2018/2/layout/IconVerticalSolidList"/>
    <dgm:cxn modelId="{766291CB-6582-476E-87AC-0E7EBB349AA7}" type="presParOf" srcId="{E414CF51-49CF-4846-AB16-D1570A87D91E}" destId="{4406804A-D5C7-4403-99F2-F389FC09EF6F}" srcOrd="0" destOrd="0" presId="urn:microsoft.com/office/officeart/2018/2/layout/IconVerticalSolidList"/>
    <dgm:cxn modelId="{673187D9-DA76-4C64-BC79-0A91C5DB70EE}" type="presParOf" srcId="{E414CF51-49CF-4846-AB16-D1570A87D91E}" destId="{FB07DB42-48C3-41C4-B6F2-BB2C10252901}" srcOrd="1" destOrd="0" presId="urn:microsoft.com/office/officeart/2018/2/layout/IconVerticalSolidList"/>
    <dgm:cxn modelId="{D0058AB4-F413-4A6A-B47D-FBEA19890A04}" type="presParOf" srcId="{E414CF51-49CF-4846-AB16-D1570A87D91E}" destId="{E0B2A7B1-5897-4BE5-9592-213F4C0C0ED9}" srcOrd="2" destOrd="0" presId="urn:microsoft.com/office/officeart/2018/2/layout/IconVerticalSolidList"/>
    <dgm:cxn modelId="{58C87116-F098-45B7-8C44-2AE242D1FD33}" type="presParOf" srcId="{E414CF51-49CF-4846-AB16-D1570A87D91E}" destId="{07F761F9-20F8-4A1B-B3DB-F8301978C9C1}" srcOrd="3" destOrd="0" presId="urn:microsoft.com/office/officeart/2018/2/layout/IconVerticalSolidList"/>
    <dgm:cxn modelId="{318C0EBF-3427-4EEC-827D-EBD5B743D11B}" type="presParOf" srcId="{04F637D2-F064-49AC-B8A9-C68C2C21A5AE}" destId="{9DCA20B0-7E43-45E5-BC8D-7DC2CDDA3F73}" srcOrd="1" destOrd="0" presId="urn:microsoft.com/office/officeart/2018/2/layout/IconVerticalSolidList"/>
    <dgm:cxn modelId="{F956B1DA-1397-42FD-83F9-E387D1F13A45}" type="presParOf" srcId="{04F637D2-F064-49AC-B8A9-C68C2C21A5AE}" destId="{77306FA7-8CCC-49BE-A9A3-BE2C4771799F}" srcOrd="2" destOrd="0" presId="urn:microsoft.com/office/officeart/2018/2/layout/IconVerticalSolidList"/>
    <dgm:cxn modelId="{D2E5DB75-E145-498E-BA7B-F251E958F90D}" type="presParOf" srcId="{77306FA7-8CCC-49BE-A9A3-BE2C4771799F}" destId="{A36F6A63-A1AA-4BE3-83E0-5C96136D98C4}" srcOrd="0" destOrd="0" presId="urn:microsoft.com/office/officeart/2018/2/layout/IconVerticalSolidList"/>
    <dgm:cxn modelId="{82CAD528-F329-4C93-9143-E49D788E19C5}" type="presParOf" srcId="{77306FA7-8CCC-49BE-A9A3-BE2C4771799F}" destId="{480CB4D0-03D9-487B-9535-A388BAD635D5}" srcOrd="1" destOrd="0" presId="urn:microsoft.com/office/officeart/2018/2/layout/IconVerticalSolidList"/>
    <dgm:cxn modelId="{51834D47-4C3D-4B36-AFE5-26B2E6746F5B}" type="presParOf" srcId="{77306FA7-8CCC-49BE-A9A3-BE2C4771799F}" destId="{AC3FF93F-550B-4B8E-B790-A79EF1EEF584}" srcOrd="2" destOrd="0" presId="urn:microsoft.com/office/officeart/2018/2/layout/IconVerticalSolidList"/>
    <dgm:cxn modelId="{F683A968-427F-4523-B3EC-AA99446362C6}" type="presParOf" srcId="{77306FA7-8CCC-49BE-A9A3-BE2C4771799F}" destId="{A21407C2-08F5-4613-833F-A225D9B9D5DA}" srcOrd="3" destOrd="0" presId="urn:microsoft.com/office/officeart/2018/2/layout/IconVerticalSolidList"/>
    <dgm:cxn modelId="{DA436129-4077-4094-8C7F-C3474BAB925F}" type="presParOf" srcId="{04F637D2-F064-49AC-B8A9-C68C2C21A5AE}" destId="{BD4ACCDE-8E5B-4F8C-AC0C-4FA155762A6B}" srcOrd="3" destOrd="0" presId="urn:microsoft.com/office/officeart/2018/2/layout/IconVerticalSolidList"/>
    <dgm:cxn modelId="{38C42323-93E2-46FD-AD6D-6DA90271A37F}" type="presParOf" srcId="{04F637D2-F064-49AC-B8A9-C68C2C21A5AE}" destId="{F05DC621-DEC8-4A95-BF7B-E6E318D1CCF2}" srcOrd="4" destOrd="0" presId="urn:microsoft.com/office/officeart/2018/2/layout/IconVerticalSolidList"/>
    <dgm:cxn modelId="{1BD08831-71E0-402F-AD1D-4EEDC0BB06CC}" type="presParOf" srcId="{F05DC621-DEC8-4A95-BF7B-E6E318D1CCF2}" destId="{7C3AF5C9-F741-4BB1-AB04-3FD6F7E99E93}" srcOrd="0" destOrd="0" presId="urn:microsoft.com/office/officeart/2018/2/layout/IconVerticalSolidList"/>
    <dgm:cxn modelId="{86D6735F-4CEA-415E-A0A6-6C4AF5B5C3A7}" type="presParOf" srcId="{F05DC621-DEC8-4A95-BF7B-E6E318D1CCF2}" destId="{CC6BCB11-0320-474B-9D4E-CCEE8BE759FC}" srcOrd="1" destOrd="0" presId="urn:microsoft.com/office/officeart/2018/2/layout/IconVerticalSolidList"/>
    <dgm:cxn modelId="{ED375A8F-5A05-4F45-A4E6-901E917F32A0}" type="presParOf" srcId="{F05DC621-DEC8-4A95-BF7B-E6E318D1CCF2}" destId="{296E4ECA-3688-463B-BB81-A535EC4DAD6F}" srcOrd="2" destOrd="0" presId="urn:microsoft.com/office/officeart/2018/2/layout/IconVerticalSolidList"/>
    <dgm:cxn modelId="{38CF79ED-48B1-42A2-907C-962F8C766B3C}" type="presParOf" srcId="{F05DC621-DEC8-4A95-BF7B-E6E318D1CCF2}" destId="{FA084A5C-D3F3-4A7E-A3A6-2FAB4536EA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98619-3BEB-4140-9C7F-64BD1B2D585F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Fade in or fade out</a:t>
          </a:r>
        </a:p>
      </dsp:txBody>
      <dsp:txXfrm>
        <a:off x="3080" y="587032"/>
        <a:ext cx="2444055" cy="1466433"/>
      </dsp:txXfrm>
    </dsp:sp>
    <dsp:sp modelId="{BAC021CB-59F1-CE43-A2E0-6AA91A5791B3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Show or hide</a:t>
          </a:r>
        </a:p>
      </dsp:txBody>
      <dsp:txXfrm>
        <a:off x="2691541" y="587032"/>
        <a:ext cx="2444055" cy="1466433"/>
      </dsp:txXfrm>
    </dsp:sp>
    <dsp:sp modelId="{243D0219-9575-BC4A-8178-F5D2EEF6B95E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Rotate</a:t>
          </a:r>
        </a:p>
      </dsp:txBody>
      <dsp:txXfrm>
        <a:off x="5380002" y="587032"/>
        <a:ext cx="2444055" cy="1466433"/>
      </dsp:txXfrm>
    </dsp:sp>
    <dsp:sp modelId="{99662B12-D223-A04F-9745-20DBF5A5544C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Grow or shrink</a:t>
          </a:r>
        </a:p>
      </dsp:txBody>
      <dsp:txXfrm>
        <a:off x="8068463" y="587032"/>
        <a:ext cx="2444055" cy="1466433"/>
      </dsp:txXfrm>
    </dsp:sp>
    <dsp:sp modelId="{940ACC0F-0639-1345-956A-FDD9937DE7A2}">
      <dsp:nvSpPr>
        <dsp:cNvPr id="0" name=""/>
        <dsp:cNvSpPr/>
      </dsp:nvSpPr>
      <dsp:spPr>
        <a:xfrm>
          <a:off x="1347311" y="2297871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Move</a:t>
          </a:r>
        </a:p>
      </dsp:txBody>
      <dsp:txXfrm>
        <a:off x="1347311" y="2297871"/>
        <a:ext cx="2444055" cy="1466433"/>
      </dsp:txXfrm>
    </dsp:sp>
    <dsp:sp modelId="{A3A1E073-A7FD-D045-84CF-FECDE8CD9268}">
      <dsp:nvSpPr>
        <dsp:cNvPr id="0" name=""/>
        <dsp:cNvSpPr/>
      </dsp:nvSpPr>
      <dsp:spPr>
        <a:xfrm>
          <a:off x="4035772" y="2297871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Change colors</a:t>
          </a:r>
        </a:p>
      </dsp:txBody>
      <dsp:txXfrm>
        <a:off x="4035772" y="2297871"/>
        <a:ext cx="2444055" cy="1466433"/>
      </dsp:txXfrm>
    </dsp:sp>
    <dsp:sp modelId="{5CAC47B4-4466-2E43-8450-A0FF890C242D}">
      <dsp:nvSpPr>
        <dsp:cNvPr id="0" name=""/>
        <dsp:cNvSpPr/>
      </dsp:nvSpPr>
      <dsp:spPr>
        <a:xfrm>
          <a:off x="6724233" y="2297871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Change shape</a:t>
          </a:r>
        </a:p>
      </dsp:txBody>
      <dsp:txXfrm>
        <a:off x="6724233" y="2297871"/>
        <a:ext cx="2444055" cy="1466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6804A-D5C7-4403-99F2-F389FC09EF6F}">
      <dsp:nvSpPr>
        <dsp:cNvPr id="0" name=""/>
        <dsp:cNvSpPr/>
      </dsp:nvSpPr>
      <dsp:spPr>
        <a:xfrm>
          <a:off x="0" y="576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07DB42-48C3-41C4-B6F2-BB2C10252901}">
      <dsp:nvSpPr>
        <dsp:cNvPr id="0" name=""/>
        <dsp:cNvSpPr/>
      </dsp:nvSpPr>
      <dsp:spPr>
        <a:xfrm>
          <a:off x="408385" y="304334"/>
          <a:ext cx="742519" cy="7425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761F9-20F8-4A1B-B3DB-F8301978C9C1}">
      <dsp:nvSpPr>
        <dsp:cNvPr id="0" name=""/>
        <dsp:cNvSpPr/>
      </dsp:nvSpPr>
      <dsp:spPr>
        <a:xfrm>
          <a:off x="1559290" y="576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Property to animate</a:t>
          </a:r>
        </a:p>
      </dsp:txBody>
      <dsp:txXfrm>
        <a:off x="1559290" y="576"/>
        <a:ext cx="4185394" cy="1350034"/>
      </dsp:txXfrm>
    </dsp:sp>
    <dsp:sp modelId="{A36F6A63-A1AA-4BE3-83E0-5C96136D98C4}">
      <dsp:nvSpPr>
        <dsp:cNvPr id="0" name=""/>
        <dsp:cNvSpPr/>
      </dsp:nvSpPr>
      <dsp:spPr>
        <a:xfrm>
          <a:off x="0" y="1688120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CB4D0-03D9-487B-9535-A388BAD635D5}">
      <dsp:nvSpPr>
        <dsp:cNvPr id="0" name=""/>
        <dsp:cNvSpPr/>
      </dsp:nvSpPr>
      <dsp:spPr>
        <a:xfrm>
          <a:off x="408385" y="1991878"/>
          <a:ext cx="742519" cy="7425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407C2-08F5-4613-833F-A225D9B9D5DA}">
      <dsp:nvSpPr>
        <dsp:cNvPr id="0" name=""/>
        <dsp:cNvSpPr/>
      </dsp:nvSpPr>
      <dsp:spPr>
        <a:xfrm>
          <a:off x="1559290" y="1688120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Function to control the animation</a:t>
          </a:r>
        </a:p>
      </dsp:txBody>
      <dsp:txXfrm>
        <a:off x="1559290" y="1688120"/>
        <a:ext cx="4185394" cy="1350034"/>
      </dsp:txXfrm>
    </dsp:sp>
    <dsp:sp modelId="{7C3AF5C9-F741-4BB1-AB04-3FD6F7E99E93}">
      <dsp:nvSpPr>
        <dsp:cNvPr id="0" name=""/>
        <dsp:cNvSpPr/>
      </dsp:nvSpPr>
      <dsp:spPr>
        <a:xfrm>
          <a:off x="0" y="3375664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6BCB11-0320-474B-9D4E-CCEE8BE759FC}">
      <dsp:nvSpPr>
        <dsp:cNvPr id="0" name=""/>
        <dsp:cNvSpPr/>
      </dsp:nvSpPr>
      <dsp:spPr>
        <a:xfrm>
          <a:off x="408385" y="3679422"/>
          <a:ext cx="742519" cy="7425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84A5C-D3F3-4A7E-A3A6-2FAB4536EAD9}">
      <dsp:nvSpPr>
        <dsp:cNvPr id="0" name=""/>
        <dsp:cNvSpPr/>
      </dsp:nvSpPr>
      <dsp:spPr>
        <a:xfrm>
          <a:off x="1559290" y="3375664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Trigger</a:t>
          </a:r>
        </a:p>
      </dsp:txBody>
      <dsp:txXfrm>
        <a:off x="1559290" y="3375664"/>
        <a:ext cx="4185394" cy="1350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0:17:31.43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52 7022 6085,'-11'0'903,"-1"0"-90,-1 0-693,5 0-122,0 0 105,8 0-80,0 0 25,0-8 0,2 4 51,4-7-29,-4 7-34,13-11 0,-7 11-32,3-8 41,5 8 1,-12-9-101,7 7 0,-1-1 34,1 1-24,5 4 13,-7-14 18,9 7 0,-1-6 42,0 3 0,-5-1-27,-1 7 1,1-6 78,5 6 0,-5-7-54,-1 2 1,1 1 1,5-2 1,-6 7 4,1-7 0,0 2 4,5-1 0,0-4 0,0 3 0,1 2-6,-1-1 1,0-1-42,1-5 0,-1 2 33,0 3 1,0-3-24,1 3 1,-1-1 19,0 1 0,1-1-49,-1 7 0,-6-7 34,1 1 0,0 3-5,5-3 0,0 6-3,0-5 1,-5 5 6,-1-6 0,1 7 47,5-7 0,-1 6-44,-5-5 0,5 1 32,-5-1 0,4-5-36,3 5 0,5-3-1,0 3 1,0-5-2,-6 5 0,1-4-3,-1-3 0,0 7-3,0-1 1,5 1 19,-5-7-33,12 1 1,-18 0 16,12-1 0,-4 3-6,-1 4 1,-1-5 5,0 5 1,1 1 0,-1-1 1,0-1 12,0-5 0,1 5 1,-1 1 1,0-1-14,1-5 1,1 0 2,4-1 1,-2 1-8,8 0 1,-8-1 7,2 1 0,2 0-10,-2-1 0,6 1 22,-6 0 0,6 0 0,-6-1 0,2 7 32,-2-1 0,-4 1 5,4-7 0,2 1 39,-2 0 0,0 0-65,-5-1 0,-1 1 14,0 0 0,0 1-3,1 5 1,-1-5-9,0 5 0,1-5 11,-1-1 0,0 6-63,1-1 0,-1 1 25,0-7 1,2 1-13,4 0 0,-3-1 15,3 1 1,-2 0-3,2 0 0,-4-6 17,4-1 0,2 1-13,-2 6 1,6-6 37,-6 0 0,2 0-20,-2 6 1,2-3 5,4-3 0,-2 4-21,-4-4 1,-2 4-4,8 2 0,-8-1-36,2 1 1,-2 0 44,2-1 0,-4 1-5,4 0 1,-3 0-4,-3-1 0,2 3-11,4 3 1,-4-3 0,4 3 1,-3-3-9,-3-2 0,6-1-27,0 1 1,2 0-6,-2 0 1,-2-1 2,8 1 0,-8 0 29,2-1 0,2-5 9,-2 0 1,6 0-17,-6 6 0,6-6 31,-6 0 1,2-2 0,-2 2 1,-2 4 3,8-4 1,-8 3-3,2 3 1,2-6-3,-2 0 1,8 0-38,-2 6 0,-2-1 31,2 1 0,-3-6-77,3 0 0,4 0 65,-4 6 1,2-7-27,-3 1 1,5 0 17,-4 6 1,-2-2-5,2-4 0,-6 4 14,5-4 0,-6 3 8,1 3 0,2 0 146,-2-1 0,6-5-145,-6 0 0,5-2 130,-5 2 1,8 2-107,-2-8 0,2 6-13,-2-6 0,3 6-17,-3-5 0,4 4-6,1-4 0,1 7 20,-1-3 0,-5 3-12,0-2 0,-2 4-57,2-4 1,-2 6 54,-4 5 1,-2-3-38,8 3 0,-8-3 30,2-2 0,-2-1-17,2 1 0,-4 0 19,4-1 0,-3 3 0,-3 4 0,-2-5 13,-3 5 0,3-5 1,-3-1 0,3 5 86,2 1 0,-5-1-89,-1-5 1,1 0 33,5 0 0,-5-1-19,-1 1 0,1 2-42,5 3 1,0-3-31,1 3 0,-1-3-9,0-3 0,1 3 10,-1 4 0,0-5-13,0 5 1,1-5 30,-1-1 1,6 0-2,0-1 1,2 1 20,-2 0 0,-2 0-28,8-1 1,-6-1 49,6-4 0,-2 4-16,2-4 0,2 3 8,-8 3 0,7 0-10,-1 0 1,-2-3 0,2-3 0,-6 4-14,6-4 0,-6 4 9,6 2 0,-6-3-19,6-3 0,-6 8 15,5-8 0,-6 7 16,1-7 0,2 4-3,-2 2 0,2 0 0,-2-1 0,-4 1 1,4 0 1,-2-2 2,2-5 0,-4 5 4,4-4 0,-1 4-10,1 2 0,-4-3 22,4-3 0,-4 4-19,-2-4 1,6 2 119,0-2 0,1 4-87,-7-4 0,6 3 7,0 3 0,0-2-31,-6-4 0,6 8 3,0-9 1,2 13-42,-2-12 1,-3 8 48,3-9 1,2 5-70,-2 2 1,6 0 51,-6-1 1,7 1-147,-1 0 1,-2-2 86,2-4 0,-2 3-12,2-3 1,1 2 50,-7-2 0,6 4-4,-6-4 0,6-2 70,-6 2 1,2-2-77,-2 2 1,-4 3 151,5-3 0,0 2-128,0-2 0,-1 4 66,-6-4 0,6-2-36,0 2 0,2 0 8,-2 6 0,-2-3-22,8-3 0,-6 4 0,6-4 0,0-2-44,5 2 0,-5-2 46,0 2 1,0 4-47,5-4 1,-5-2 31,0 2 0,-6 0-53,6 5 0,-2-5 49,2 0 0,1 0-6,-7 6 0,2-6 0,-2 0 0,-3 0-1,3 5 1,2 1 12,-2 0 1,0-6-12,-6 0 0,2 0 13,4 5 0,-3 1-11,3 0 1,-4-1 10,-2 1 0,6 0-5,0 0 1,0-1-3,-5 1 0,5 0 1,0-1 0,0 1-1,-6 0 0,6 0 0,0-1 0,0 1 0,-5 0 0,1-1 0,4 1 0,-4 6 0,4-1 0,-4 0-26,-1-5 0,1 2-14,4 3 0,-4-3-5,4 3 0,-4-1 24,-1 1 0,-1-3-4,0 3 0,1-1-21,-1 2 1,-6-5 20,1 5 1,-1-3 40,7 3 1,-7-5-42,1 5 1,-3 1 77,3-1 1,1 5 4,-7-6-20,8 1 1,-5-7-23,8 1 0,-5 6 25,-1-1-36,1 1 0,5-7 11,1 1 1,-7 5-70,1 1 1,-3 5 61,3-5 0,1 5-270,-7-6 39,7 9-133,-3-13 122,7 14-19,1-5 0,-7 1 47,1 0 1,-7 0-119,7 6-23,0 0 1,5 0-171,0 0 516,0 0 0,8-7 0,2-3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0:18:30.07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105 121 8510,'0'-11'-762,"0"-1"0,0 7 764,0-7 0,0 6 206,0-5 170,0 7-269,-8-11 1,6 11 391,-4-8-235,4 8 117,2-3-165,0-1 25,0 6-374,0-6 0,0 16 93,0 4 0,-5 3 8,-1 2 0,0 8 85,6 4 0,0 9-81,0 3 0,0 7 53,0-2 0,-6 10 59,1 1 0,-1 7-45,6-7 0,-6 9 17,0-3 0,0-1-9,6 1 0,-5-7 5,-1 1 1,0 3 65,6-2 1,0 7-72,0-2 1,-6 5 63,1 1 0,-1-6-64,6 1 1,0 1-163,0 10 0,0-8 144,0 8 1,0-14 22,0 9 1,0-7-10,0 0 0,0 3 9,0-9 1,0 1 38,0-6 1,0 6-50,0-1 1,0 1 8,0-6 0,6 2-3,-1 3 1,1-1-104,-6 7 1,6-5 58,0 5 1,-1-5-107,-5 5 0,0-7 72,0 2 1,0 1 37,0-1 0,0-4-72,0-2 1,0-4 47,0 9 0,2-5 179,4-6 0,-4 2-180,4-7 1,-4 1 174,-2-2 1,0-1-11,0 7 1,6-6-38,-1 6 1,1-5-180,-6 5 1,6 0 126,0 6 1,5 0-72,-5 0 1,2-1 56,-3 1 0,-3-6-150,4 1 1,-2-5 59,2 10 1,-4-6-110,3 6 1,-3 0 161,-2-6 1,0-2-3,0 2 1,6-2-3,0 2 1,0 4-21,-6-4 0,0 4 17,0 2 0,0-2-10,0-4 0,0 2-62,0-7 0,0 7 65,0-2 1,-2 4-5,-4 2 1,4-6 20,-4 0 1,-2-2-1,3 2 1,-3 4-4,2-4 0,4-1-16,-3 1 1,3-2 16,2 2-12,0 4-2,0-14 5,7 7-1,-5-9 1,6 1-86,-8-1 81,8 1 1,-6 0-5,3-1-36,-3 1 34,-2-1 3,0 1-29,8 15 0,-6-10 5,4 12 1,-4-10-1,-2 3 52,0-3-35,0 6 1,0-12 0,0 5 0,0-5 1,0-1-7,0-1 39,0 1 1,0 0-40,0-1-97,7 1 107,-5-1 1,8-1-24,-4-4 1,-3 4 19,9-5 1,-8-1 17,2 2 0,1-6-22,-1 6 0,2-6 12,-3 6 1,-3-6-17,4 6 1,2-8 84,-2 2 0,1-4-71,-1-2 0,-4 6 23,4 1 1,-4-1-23,-2-6 1,0 0-4,0 0 1,5 7-60,1-1 1,0 0 62,-6-6 0,0 6-72,0 0 0,0 0 59,0-6 1,0 6-115,0 1 108,0-1 0,0-6 2,0 0 0,0 0 0,0 1 1,0-1 60,0 0-67,0 1 0,0-7 99,0 1-108,0-1 139,0-1 1,0-3 18,0 1-112,0-6 68,0 6-53,0-8 3,0 0-8,8 0 0,-6-8 25,5 6-100,1-6 111,1 1-144,9 5 0,-1-12 82,0 9 0,-5-1-39,-1 6 39,1-8 1,5 6 7,1-3 1,-1-3 16,0 2 1,0 0 2,1 6 0,-1-5 130,0-1 0,1-6-138,-1 6 0,2 1 183,4 5-172,-4 0 0,14-6-6,-4 0 1,-2-1 0,2 3 0,1-2 18,3 2 0,3-4 11,5 3 0,-5-1-45,5 6 0,-3-6 21,2 0 1,-1 1-75,7 5 1,-2 0 63,2 0 1,4 0 84,-4 0 1,6-2-119,6-4 1,-4 2-1,3-7 0,-1 5-12,2-6 39,-4 8 1,7-5 0,-5 5-30,1-2 0,3 0 33,-2 6 0,-3 0-22,9 0 0,-9 2 10,3 4 1,4-4-43,1 4 1,-3-4 33,-3-2 1,-1 0 5,2 0 1,-3 0 22,9 0 1,-7 0 4,7 0 1,-1 0-33,6 0 0,4 0-136,-3 0 0,4 0 111,-4 0 1,-1 0 41,6 0 1,3 0-117,3 0 1,-2 0 22,2 0 1,-8 5-8,2 1 0,0 6 56,-6-6 0,10-1-9,-10-5 0,2 2 96,-8 4 1,4-4-92,-3 4 1,3-3 115,2 3 1,0-4-101,1 4 1,-1-4 50,0-2 1,0 0-5,0 0 0,0 0 15,1 0 0,5 0-36,0 0 1,1-2-3,-1-4 1,-4 2-66,4-7 1,2 7 64,-2-2 0,0 2-49,-6-1 0,0 3 36,1-4 0,-1 4-2,0 2 0,0 0 5,0 0 0,-5 0 0,-1 0 1,-5 2 15,5 4 0,-5 3-19,5 9 1,-5-7 140,5 1 0,-5-7-80,5 7 1,-7-8-36,2 2 1,-3-3 3,3 3 0,-2-4 44,7 4 1,-7-4-1,2-2 0,1 0-7,-1 0 1,5 5-63,-5 1 1,7 0 3,-1-6 0,-3 2-67,2 4 0,-7-2 77,2 7 1,1-7-65,-1 2 0,0-4 55,-6-2 0,-1 0-55,1 0 0,0-6 42,0 0 0,0-2-3,0 3 1,0 1 154,0-8 1,-1 8-144,1-1 1,0 1 0,0-2 0,0 2-5,0-7 1,0 7-25,0-2 1,-6-2 21,0 3 1,0-3-15,6 2 1,-8 2 13,-4-7 1,3 5 0,-3-5 0,0 5 0,-5-6 1,-1 8 0,1-1 1,-6-3 26,0 2 1,-2-2-27,1 3 0,-1 3 79,-4-4 1,-3 4-70,3 2 1,-2 0 13,2 0 0,-4 0-52,4 0 1,-4 0-102,-1 0 1,-1 0 35,0 0-54,8 0 0,-6 0-201,4 0 0,-3 0-131,-3 0-196,0 0 0,1 0-16,-1 0 696,-8 0 0,-1 8 0,-8 1 0</inkml:trace>
  <inkml:trace contextRef="#ctx0" brushRef="#br0" timeOffset="1337">10723 7281 8679,'-10'0'386,"0"2"-375,5 3 0,3-1 206,-4 8-143,4-1 1,0 7 15,-4-1 1,4 0-12,-3 0 1,3 3-42,2 3 1,0-4 28,0 4 1,0 2-117,0-2 0,0 6 81,0-6 1,0 8-133,0-3 1,0-1 5,0 2 1,0-6-83,0 6 1,0-2 72,0 2 1,0-2-93,0-4 0,0-4-143,0 4 1,0-4 49,0-1 1,0-1-101,0 0 1,0-5-295,0-1 682,0-7 0,-8 11 0,-2-5 0</inkml:trace>
  <inkml:trace contextRef="#ctx0" brushRef="#br0" timeOffset="1653">10498 7678 8201,'11'-9'-394,"1"3"1,-1-2 196,7 3 1,-5-3 834,4 2 1,-3 2-224,9-7 0,-4 7-361,-2-2 1,6-1 61,1 1 0,1-2-167,-2 2 0,-4 4-90,4-3 1,-2 3 179,2 2 1,-4 0-111,4 0 0,-3 0 78,-3 0 1,0 0-385,0 0 0,1-2-426,-1-4 803,0 4 0,1-6 0,-1 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0:18:33.00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208 69 8265,'-10'-9'-117,"-5"-7"1,11 13 449,-8-9-122,8 8 0,-5-5 204,3 3-33,4 4-290,-13-6 204,13 8-456,-14 0 151,7 8 1,-7 2-86,5 7 1,-3 2 32,9 4 1,-7-4-37,6 4 1,-5 2 22,5-2 0,-2 6-68,3-6 0,3 8 114,-4-2 1,4-2-11,2 2 0,2-6 40,4 5 1,1-6-28,5 1 1,3-4 45,-3-2 1,9 0-36,2 1 0,8-9 35,-2-3 0,-2-2-22,1 2 1,-5-4 2,6 3 0,-8-8 11,2-3 0,2-8 2,-2 3 0,0-5 73,-5-1 1,-1-6-78,0 0 1,-5-6 11,-1 6 1,-5-8-5,6 3 0,-8 1 5,1-2 1,-3 6-19,-2-6 1,0 8-5,0-2 1,-2 0-43,-3 5 1,-3-3 50,-4 10 0,-3-5-202,3-1 0,-3 6 109,-2-1 0,-1 8-457,1-2 330,0 5 0,0 1-488,-1 0 333,1 7 1,2 3 363,3 7 0,-3-1 0,3-5 0,-3 12 0,-2-4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0:18:34.91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173 623 8392,'-11'0'2,"-1"0"132,8 0 167,-3 0 264,7 0-1080,0 0 441,7 0 1,1-1-54,4-5 92,3 4 86,-5-14-2,-1 7 21,7-8-119,-15-1 81,7 1 0,-8 0-126,0-1 61,0 9 7,0-7 0,0 13-109,0-9-19,0 8 56,-8-3 1,-1 7 69,-8 0 0,5 0 21,0 0 0,1 5-34,-6 1 1,1 8 135,5-3 0,-5 4-15,5 3 1,-3-1 95,3 0 1,-4 3-103,3 3 1,4-4 23,3 4 0,-3 2-121,2-2 0,0 0 75,6-6 1,2 1-169,4-1 0,-2-2 154,7-3 0,1 1-119,5-7 1,0 5 35,1-5 1,-1 0-123,0-6 0,1 0 79,-1 0 1,0 0-132,1 0 1,-1-6-91,0 0 0,0-5 140,1 5 0,-3-7-171,-3 1 1,3-1 339,-3 1 0,-5-3 0,9-2 0,-7-10 0</inkml:trace>
  <inkml:trace contextRef="#ctx0" brushRef="#br0" timeOffset="367">433 572 8372,'2'15'0,"1"0"-244,3 3 232,0-13 60,-6 18 1,6-13-155,-1 7 98,1 1 0,-6-1 52,0 0 1,0-5 194,0-1-364,0-7 113,0 12 57,0-15 1,-2 7-45,-3-8 0,3-8-163,-4-3 0,4 1 8,2-1 1,0-3 142,0-9 1,0 4-92,0-4 1,0 4 66,0 1 0,2 1 31,4 0 1,-3 0-3,9-1 0,-6 3 7,5 3 1,-5-1-8,6 7 0,-3-1 11,3 1 22,3 4 0,-5-6-32,7 8 1,-5 8 95,-1 3 0,-5 5-84,5 1 0,-7 0 12,2 1 1,2-1-26,-3 0 1,1 0-2,-6 1 1,6-1-93,0 0-15,-1 1-406,3-1 139,-6 0-85,13-7 466,-5-2 0,7-8 0,1 0 0</inkml:trace>
  <inkml:trace contextRef="#ctx0" brushRef="#br0" timeOffset="691">1072 364 7900,'-7'-10'-551,"-5"5"1207,5 3 1,-9 2-198,5 0 0,-5 0-454,-1 0 1,0 0 62,-1 0 0,1 6-60,0-1 0,0 9 49,-1-3 0,1 3-136,0-3 0,-1 8-49,1-7 0,6 13 153,-1-8 1,8 4-86,-2-3 0,4-1 72,2 0 1,0 1-23,0-1 1,2 0-101,4 0 1,4-5-161,7 0 1,2-7 55,4 7 1,-3-8 154,3 1 1,-2-3-142,2-2 1,-4-2 122,4-3 0,-4 1-109,-1-8 0,-1 1 89,0-7 0,-5 1-240,-1 0 1,-1 0-27,1-1 363,-3 1 0,-8-16 0,0-3 0</inkml:trace>
  <inkml:trace contextRef="#ctx0" brushRef="#br0" timeOffset="912">934 1 8351,'-11'0'125,"-1"0"387,-1 0-300,5 0 1,-6 2-111,9 4 1,-1 3 82,6 9 1,0-1-101,0 0 1,6 6 11,-1 0 0,15 6 13,-3-6 1,4 6-194,-4-6 1,1 6 152,-1-6 1,0 2-386,1-2 0,-3-4 167,-3 4 0,1-4-281,-7-1 0,5-7 146,-5 1 1,0-1-283,-6 7 0,0-7 565,0 1 0,0-9 0,0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0:18:41.12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8215 7221,'0'-10'302,"0"3"-217,0 7-177,0 0 273,8 0-169,-6 0 0,7 0 124,-3 0 42,-4 0 40,6 0-104,-1 0 0,1-2-52,4-4 1,-3 4-54,-3-4 1,-2 3 58,7-3 1,-5 4-146,6-4 0,-7 4 95,7 2 0,-6-2-6,5-4-32,-7 5-3,11-7 73,-5 8 0,2 0-41,-1 0 1,-5 0 65,5 0 1,-5 0-31,6 0 73,-1 0 0,6-2-78,1-4 1,-7 4 0,1-4 1,-1 5-3,7 1 0,-7-2 1,1-4 0,-1 4-12,7-4 1,-1 4 10,0 2 1,0 0-56,1 0 0,-7 0 46,1 0 1,-1 0-60,7 0 0,-1 0 46,0 0 1,0 0-3,1 0 1,-7 0 8,1 0 0,-1 0 2,7 0 0,-7-2 30,1-3 1,-1 3-37,6-4 0,1 4-5,-1 2 0,-5 0 12,-1 0 1,1-2-48,5-4 0,0 4 27,1-3 1,-1 3-9,0 2 1,0-6-5,1 0 1,-1 0-3,0 6 0,1-2 14,-1-3 1,6 3-6,0-4 1,0 4 19,-6 2 0,1 0-15,-1 0 0,0-2 66,1-4 0,-1 4-39,0-3 0,0 3 0,1 2 1,1-2-54,4-4 0,-4 4 39,4-4 0,-2 5-27,2 1 0,-3 0 22,3 0 0,-4-6-49,-2 0 1,6 0 41,0 6 0,0 0-35,-5 0 0,-1 0 13,0 0 0,2 0 2,5 0 0,-5-6 20,4 1 1,-4-1 0,-2 6 0,1 0 4,-1 0 0,2-6-12,4 0 1,-4 1 17,4 5 0,-3 0-15,-3 0 0,6-6-8,0 0 1,0 0 7,-6 6 1,6-5-1,1-1 0,1 0-2,-2 6 1,-4-6-1,4 1 1,2-1 10,-2 6 0,0-6-10,-6 0 1,6 0-7,0 6 0,6-5 8,-6-1 1,0-2-17,-5 2 1,5 5 23,0-5 0,0-2-1,-6 2 0,0 1 30,1 5 0,-1-6 5,0 0 1,6-5-32,0 5 0,0-2 2,-5 2 0,5 2 3,0-7 0,6 7 0,-6-2 0,2-1-22,-2 1 1,-2-2-12,8 2 1,-8 5-10,2-5 0,2 2 2,-2-2 0,2 4 11,-2-4 0,-4 3-5,4-3 0,-4 4 8,-1-4 1,1-2 14,4 3 1,-4-1-13,4 6 0,-4-6 28,-1 0 0,5-1-4,0 1 0,0 4 2,-6-4 1,6-1 25,0 1 1,2-6-36,-2 7 1,-3-7 12,3 6 1,2-1-5,-2 1 1,0 4-49,-6-4 1,2 4 39,4 2 1,-3 0-53,3 0 1,-4 0 33,-2 0 0,6-2-2,0-4 0,0 5-28,-5-5 1,5 4 27,0 2 1,0-2 1,-6-4 0,0 4-4,1-3 0,-1 3 46,0 2 0,0-2-42,1-4 1,-1 4 7,0-4 1,6 4-4,0 2 1,1-2 0,-7-3 0,0 3-1,0-4 1,6 4-6,1 2 1,-1-6 40,-6 0 1,0 1-34,0 5 1,1 0 64,-1 0 0,0-6-60,1 0 1,-1 0 54,0 6 1,1-5-58,-1-1 0,0-2-1,0 2 1,1 5-7,-1-5 1,0 4 21,1 2 0,5-2-162,0-4 0,0 4 140,-6-4 1,0 5-35,1 1 1,5-2 14,0-4 0,0 4-14,-6-4 1,0 4 28,1 2 1,5 0 6,0 0 1,0-6 42,-6 1 1,0-1-50,1 6 0,-1-6 151,0 0 1,1-1-87,-1 1 0,0 2 121,0-7 0,1 7-132,-1-2 0,0-2-64,1 3 1,1-7-2,4 6 1,-4-1-17,4 1 1,2 2-70,-2-8 1,6 9 113,-6-3 0,6-2-63,-6 2 1,2-1 37,-2 1 0,-4 4-41,4-4 1,-3-1 21,-3 1 0,0 0 115,0 6 1,1-6-34,-1 1 1,0-3 17,1 2 1,-1 2-54,0-7 1,0 5-4,1-6 0,-1 7-11,0-7 0,6 6 29,0-5 1,0 5-82,-5-5 0,5 7 65,0-2 0,0-2-159,-6 2 0,6-5 28,0 5 0,0-5 30,-5 5 0,5-2 95,0 2 1,2 3-51,-2-9 1,-4 6 92,4-5 0,-4 5-88,-1-6 1,5 7 130,0-7 0,0 6-101,-6-5 0,6-1 154,0-5 0,2 6-137,-2-1 0,-4 0 6,5-5 0,1 0-37,-2 0 0,2 1 27,-2 5 0,-4-5-44,4 5 1,-2-5 42,2-1 1,-4 6-37,4-1 0,-3 1 24,-3-7 0,2 3-4,4 3 1,-4-3-10,4 3 0,-3 3-1,-3-3 1,6 1-28,0-7 0,2 1-7,-2 0 1,-4 5 23,4 1 0,2-1 7,-2-5 0,6 0-96,-6-1 0,0 1 75,-5 0 1,5 5 60,0 1 1,0-1 13,-6-5 0,-2 0 14,-3-1 1,3 1 8,-3 0 0,5-1-57,6 1 1,-4 6 12,4-1 1,-3 1 1,-3-7 0,0 1-76,1 0 1,1-1 25,4 1 1,-4-2-11,4-4 0,2 4 9,-2-4 1,0 3-12,-5 3 1,-1 0 75,0 0 1,0-1-55,1 1 1,5 0 113,0-1 0,0 5-98,-6-4 0,0 9 51,1-9 1,-1 3-16,0-3-25,1 0 1,-1-1 5,0 1 1,0 2-5,1 3 0,-3-3-23,-3 3 1,3 3 20,-3-3 0,-3 1-15,3-7 0,-3 7 12,3-1 0,3 1-3,-3-7 0,1 7 2,-1-1 1,3 1 0,-3-7 0,1 1 0,-1 0 0,3 5 0,-3 1 0,1-1 0,-2-5 0,5 0 0,-5-1 0,3 1 0,-3 0 0,5 1 0,-5 5 0,-1-4 0,1 3 0,1-3 0,5-3 0,-5 7 0,-1-1 0,1 3-19,5-3 1,0-3-2,1 3 0,-1-3 5,0-2 0,1 5 8,-1 1 0,0-1-4,0-5 1,1-1 1,-1 1 0,0 0 16,1 0 0,-1-3-17,0-3 0,0 4 68,1-4 1,-3 4-24,-3 2 1,3-3 8,-3-3 0,3 4-16,2-4 0,1 4-10,-1 1 1,-6 1-15,1 0 0,-1-2 17,7-4 1,-1 3-71,0-3 0,1 4 60,-1 2 1,0 0-91,0-1 0,-5 1 39,0 0 1,-1-1-11,6 1 1,-1 0 10,-5-1 0,5-5-9,-5 0 1,-1 0 44,1 6 1,-5 0-27,6-1 0,-9-5 62,3 0 0,2 0-52,-2 6 1,1-2 49,-1-4 1,-4 3-66,4-3 1,1 4 0,-1 2 1,6-6-64,-6 0 0,1-2 40,-1 2 1,2 4-73,3-5 0,3 3 87,-9-2 1,7 2 4,-6-8 1,5 8-23,-5-2 1,6-2 115,-7 2 0,7-6-47,-6 6 1,5-2 19,-5 2 0,2 4 74,-3-4 1,-3-2-67,4 2 1,-4 0 15,-2 6 1,2-7-35,4 1 0,-4-2-19,3 2 0,3 2-34,-2-8 1,1 8-115,-1-2 0,-2-2 90,8 2 0,-7-6-20,7 6 0,-8-2 63,1 2 0,3 4-17,-2-4 0,0-2 117,-6 2 1,5 0-115,1 6 0,0-3 144,-6-3 0,0 4-69,0-4 0,0 4 143,0 2 1,0-3-115,0-3 0,0 4-152,0-4 1,2 4 30,4 2 1,-4-3 79,3-3 0,-1 4-85,2-4 0,-4 2 62,4-2 1,-3 4-14,3-4 1,-4 3 2,4 3 0,-2 0-3,2-1 1,-5-1 22,5-4 1,-4 8-11,-2-8 1,0 7-12,0-7 1,6 4-2,0 2 1,-1-1-15,-5 1 1,0 0 19,0 0 1,6-1-36,0 1 0,2 0-3,-3-1 1,-1-5-3,8 0 1,-6 0 10,5 6 1,-1-2-5,1-4 1,3 3 16,-9-3 0,7 2-8,-6-2 0,5 4 23,-5-4 1,2 4-24,-3 1 0,-3-5 37,4 0 0,2 0-16,-2 6 0,-1 0 1,-5-1 1,2-5-5,4 0 0,-4 0 1,4 6 1,-4-2 1,-2-4 0,2 3-3,3-3 0,-3 2 1,4-2 1,-4 4-3,-2-4 0,2-2 0,4 2 1,-4-2-1,3 2 0,3 4 0,-2-4 0,0 3 11,-6 3-5,7-8 0,-5 0 10,4-4 1,-4 4 2,-2 8 0,0 0 110,0-1 0,0 1-111,0 0 1,0 0 75,0-1 0,6 1-83,-1 0 4,1-1-14,-6-7 0,0 0-9,0-3 1,0 3-7,0 7 1,6 1 30,0 0 1,-1-1-74,-5 1 1,0 0 44,0 0 0,6-1 36,0 1 41,0-8 1,-6 6 15,0-4 0,0 4-63,0 1 0,0 1 5,0 0 0,2 5-110,3 1 0,-3-1 129,4-5-66,-4-1 0,4 1 36,0 0 0,-1 0-52,-5-1 0,0 1 26,0 0 1,2-1-8,4 1 1,-4 6-15,4-1 1,-4 1 1,-2-7 0,0 1 7,0 0 13,0-1 1,0 1 12,0 0-18,0 0 1,0-1 97,0 1 0,0 0-65,0-1 0,0 7 32,0-1-43,0 1 1,0-7 15,0 1-47,0 0 35,0 0 0,0-1-94,0 1 0,0 5 81,0 1 0,0 5-169,0-5 139,0-1 1,0-5-9,0 0 0,0 5 14,0 0 1,0 1-5,0-6 0,0-1 17,0 1 1,0 0-16,0-1 1,0 7-27,0-1 1,0 1 28,0-6 0,0 5-60,0 1 0,0 5-82,0-6 72,0 1 0,0-1-105,0 1-32,0 7-134,0-12 203,0 15-418,0-7 215,0 8-285,0 0 653,0 8 0,0-7 0,0 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0:18:52.44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174 121 8184,'0'-11'-966,"0"-1"1217,0 8 1,-2-9 4,-4 7 0,4-7-32,-6 3 0,8-2 35,0 1 323,0 7-32,0-4-65,0 1-445,0 5 315,0-6-469,0 16 1,0 1 103,0 9 0,0-1-104,0 0 1,0 2 105,0 4 0,0 4-9,0 8 1,0 7 87,0 4 0,0 6 13,0 6 1,0-2-26,0 7 1,0-5-7,0 5 1,-2-5 1,-3 5 0,3-7 4,-4 1 1,2 3 30,-2-2 1,4 1-25,-3-1 0,-3-2 9,2 7 1,-1-5-1,1 5 1,2 0 8,-8 7 1,9-1 60,-3 0 1,4 0-218,2 0 0,0 2 155,0 4 0,0-4-4,0 4 1,0-4-17,0-1 1,-2 1 18,-4 4 0,4-8-161,-4 8 0,-1 0 69,1 11 0,-2-13-17,3-4 1,3-3-57,-4 3 0,4-2 101,2-3 0,-6 3 9,0-4 1,1 3-17,5-3 0,0-1-25,0-5 1,5-1 19,1 7 0,0-7 13,-6 2 0,6-5 12,-1-1 0,7 2 5,-6 4 1,5-2-162,-5 7 1,8 0 86,-3 6 1,-1-5-112,1-1 0,-5-5 128,5 5 0,-5-5-9,6 5 0,-8-1 13,1 1 1,3-1-7,-2-5 0,0-3 31,-6 4 1,5-4 112,1-2 0,2-1 10,-2 1 0,-3 0 28,9 0 1,-6 0-170,5 0 0,-5 0 44,6 0 0,-3-2-139,3-4 1,3 4 79,-3-4 0,-3 4-16,3 2 0,-3-6-13,3 0 0,1-2-25,-7 2 0,6-2 94,-7-3 0,7-5-48,-6 5 1,-1-3 111,-5 2 1,0-3-96,0 3 0,6-1-63,0 1 1,0-4 107,-6 5 0,0 1 5,0-2 0,0 1-36,0-7 1,0 1 0,0 0 1,0 1-98,0 4 0,0-5 79,0 0 0,-6-1-77,0-5 1,0 4 65,6 1 1,-2 1 4,-3-1 1,1 1-27,-8 0 0,9-1-6,-3 1 1,2-1 10,-2 1 0,2-1-4,-7 1 1,7-6 72,-2 0 0,4-6-59,2 6 0,0-8 72,0 2 0,0-4-68,0-2 1,0 1 112,0-1-96,0 0 1,0 0 77,0 1 0,6-1-53,0 0 0,0-5 4,-6-1 0,0 1-25,0 5 1,0 1 17,0-1 1,0-6-90,0 1 0,-2-1 80,-4 7-227,4-1 188,-6 0 13,1 1 54,5-9 15,-6-1 123,8 0-188,0-7 413,0 7-189,0-8-696,0 0 504,8 0 0,-6 2-114,3 4 289,5-4-161,0 5 0,7-7 119,0 0 1,-5 0-21,-1 0 1,1 0-36,5 0 1,0 0-33,1 0 1,-1 0-9,0 0 1,2 0-70,4 0 0,-3 0 73,3 0 1,-2 0-64,2 0 1,-2 0 42,8 0 1,0 6-203,5 0 0,-3 2 132,4-3 1,-7-3 110,7 4 1,0-4-18,-7-2 0,5 0 5,2 0 0,5 0 68,0 0 1,1 0-61,-7 0 1,7 6 8,-1 0 1,8-1-16,-2-5 1,4 0 56,2 0 1,0 8-87,0 4 1,0-5-38,0-1 0,-1 2 39,1-3 1,-4 7-21,4-6 1,-4 5 62,10-5 0,-4 6-36,-2-7 1,1 1-33,5-6 0,-2 6 27,7 0 1,-5-1-17,5-5 0,-1 0 18,1 0 1,2 0-98,-7 0 1,5 0 31,-5 0 1,2 0-131,-3 0 0,-1 0 88,7 0 0,-9 0 48,-2 0 0,0 0 47,-6 0 0,4 6-51,2 0 0,0 5 67,0-5 0,0 6-63,-1-7 0,1 7 59,0-6 0,0 5-60,0-5 1,2 6 7,3-7 1,-1 3-215,8-2 0,-9 1 67,3 5 0,1 1 132,-1-7 0,0 0-27,-6-6 1,5 0 80,1 0 0,0 0-85,-7 0 1,1 2 59,0 4 0,4-4-1,-4 3 1,4-3 30,-10-2 0,4 0 14,1 0 1,1 6 102,0 0 1,0 0-1,0-6 1,0 0-66,0 0 1,0 0-95,0 0 0,-1 0 54,1 0 1,2 0-64,4 0 0,-6-6-3,-1 0 0,7-2-141,-6 3 0,4 3-48,-4-4 1,-6 2 106,0-2 1,-8 4 66,3-3 0,1 3-31,-2 2 0,1 0 142,-7 0 1,1 0-15,-1 0 1,1 2 102,0 3 0,-1-3-116,1 4 1,-1 2 22,1-2 1,-1-1-24,1-5 1,2 6-5,3 0 1,-4 0-84,5-6 0,1 0 77,-2 0 0,3 0-187,-3 0 0,-2 0 92,9 0 0,-9 0-76,2 0 0,-3-2 108,-3-4 1,5 4-4,-5-4 0,5-1 120,-10 1 1,3 0-122,3 6 1,-6-6 230,0 0 1,-6-1-119,5 1 0,1 4 46,6-4 0,-6-1-120,-1 1 1,1-6-5,6 7 0,-1-7-7,1 6 0,0-7-134,-1 1 0,1 3 55,-1-3 0,-5 3 71,0-3 1,-2 2-64,2 5 1,2 1 13,-8-8 1,5 8 101,-5-1 0,6 1-40,-6-2 1,6 4 9,-6-4 1,2 4-6,-2 2 1,2 0 9,4 0 0,2-1-2,-8-5 0,6 4-10,-6-4 1,6 4 16,-6 2 0,7-6-19,-1 1 0,-2-3 45,2 2 1,0 4-24,5-3 0,1 1 48,-1-2 0,-1 4-56,-4-4 1,7 4-3,-7 2 0,8 0-46,-8 0 1,-2-2 45,1-3 0,-1 3-20,2-4 0,2 4 19,-8 2 0,6-2-39,-6-4 1,2 4 30,-2-3 1,-2 3-1,8 2 1,-6 0 26,6 0 1,-6 0-6,5 0 1,-4-6 25,4 0 0,-5 0 17,6 6 0,-6 0-7,6 0 0,-6 0-30,6 0 0,0 0-31,5 0 1,-5 0-45,0 0 0,-6 0-159,6 0 0,-8 0-110,2 0-70,4 0 0,-8 2-139,4 4 1,-9-4-14,-3 4 1,-1-2-361,1 1 0,5-3 893,-5 4 0,5-4 0,1-2 0</inkml:trace>
  <inkml:trace contextRef="#ctx0" brushRef="#br0" timeOffset="1229">10584 7298 8182,'-17'-10'0,"7"-5"0,0 13 703,5-4 863,3 4-762,-6 2-807,8 0 1,0 8 16,0 3 0,0 5 125,0 1 0,-6 6-27,1 0 0,-1 8 45,6-2 1,-2 3-137,-4 3 1,4 5 40,-4 1 1,5-1-145,1-5 1,-6 5 119,0 0 1,0 1-169,6-7 1,-6 1-38,1-1 1,-1-1-2,6-4 1,0 2 34,0-8 1,0 2 14,0-2 1,0-4-431,0 4 313,0-4 0,0-2-141,0 1 0,0-7-519,0 1-60,0-8 191,0 11 764,0-13 0,-8 6 0,-1-8 0</inkml:trace>
  <inkml:trace contextRef="#ctx0" brushRef="#br0" timeOffset="1504">10255 7851 7879,'8'-10'183,"2"3"355,7 7 1,2-2-381,4-4 1,-2 4 25,8-4 0,-6 3-164,6-3 0,-6 2 108,6-8 1,-2 9-134,2-3 0,3-2 74,-3 2 1,-2-5-122,2 5 0,-6-7 43,6 1 1,-6 2-218,6-1 1,-6 1-282,6-1 0,-8-5 241,2 5 1,2-3-147,-2 3 0,0-4 412,-6 3 0,8-3 0,2-3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0:18:55.08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226 156 7638,'2'-15'-3,"3"3"1,-3-3 184,4 3 1,-4 3 53,-2-3 1,0 7-62,0-7 0,0 6 12,0-5 0,0 5-13,0-6 1,0 7 150,0-7-274,0 8 1,-2-3 210,-4 7-336,4 0 1,-13 0 71,3 0-32,-3 7 0,-2 9-5,-1 7 1,1 6-129,0-6 0,-4 7 68,3-1 1,-6 4 99,12 1 1,-5 1-33,11 0 1,-6-7 13,7 1 1,-1-2 26,6 2 1,2 2-15,4-8 0,5 2-118,12-2 0,-4-10 111,4 5 1,4-11-7,2 5 0,-2-8 11,2 1 1,-6-3 0,6-2 1,-8-2 153,2-3 0,-4-5-155,-2-7 0,1-3 179,-1-3 0,-2 4-85,-3-4 1,1-4 74,-7-2 1,0 2-97,-6-1 0,2 1-1,4-2 0,-4-2-30,3 8 1,-5-2-6,-5 2 0,1 6-256,-8 0 1,6-1 79,-5 7 0,-1 1-288,-5-1 0,5 7 149,1-2 0,-1 4-797,-5 2 646,0 0 0,0 2 435,-1 4 0,1 3 0,0 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0:18:56.45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208 796 8321,'-11'0'-607,"-1"0"629,-1 0 127,5 7 1,1-3-231,7 8 218,0-8 74,0 11-82,0-13 41,7 6 1,-3-8-53,8 0 1,-7-6 7,7 0 1,-8-7-69,1 1 0,3 2 35,-2-1 1,5-1-157,-5-5 1,0 0 156,-6 0 1,2 5-122,4 0 0,-4 1 83,3-6 1,-3 5-221,-2 1 0,0 5 46,0-6 1,-5 7-301,-1-7 274,-8 8 0,5-5 94,-9 3 0,7 4 81,-1-4 0,1 4-92,-6 2 1,-1 2 215,1 4 0,0 3-120,-1 9 0,1 1 74,0 4 0,5-4-60,1 4 1,5 2 113,-6-2 1,9 6-174,-3-6 1,4 6 62,2-6 0,8 0-240,3-6 0,-1-1 132,1-5 1,7 3-145,5-8 0,0 1 103,-6-1 0,6-4-102,0 4 1,2-10 29,-2-2 0,-4-7-133,4 1 0,-3 3-45,-3-3 0,0 0-32,0-5 378,1 8 0,-1-15 0,0 5 0</inkml:trace>
  <inkml:trace contextRef="#ctx0" brushRef="#br0" timeOffset="345">554 657 8321,'0'18'35,"0"-1"1,0 0 102,0 1 0,-2-1 73,-3 0 0,3-5-79,-4-1 0,2-5-76,-2 5 0,4-5 280,-3 6-414,3-8 168,-6 3-205,6-7 1,-6-2 110,8-3 1,0-5-256,0-7 1,0-3 69,0-3 0,0 4-3,0-4 0,6-2 114,0 2 1,7 0 18,-1 6 0,-2-6 125,1 0 1,1 2-116,5 9 0,0-1 266,0 7 0,-5-6-82,0 6 1,-1 1 42,6 5 1,-1 2-131,-5 3 0,5 5 3,-5 7 1,-1 1-173,1-1 0,-5 0 114,6 0 1,-7 7-119,7-1 0,-6-6 79,5-6 1,-5-1-649,5 2 142,-7 3 88,12-5 0,-13-1 464,9-3 0,0-4 0,5-2 0</inkml:trace>
  <inkml:trace contextRef="#ctx0" brushRef="#br0" timeOffset="620">1160 363 8328,'-10'0'254,"-5"0"149,3 0 0,2 0-88,-1 0 1,-6 6-343,-6 0 1,-1 7 13,7-1 1,-6 9-14,0 2 1,0 2-92,6-2 1,1-4 155,5 4 1,-3 2-162,9-2 0,-1 6 50,6-6 0,0 6-59,0-6 0,8-2 5,3-9 0,6 1-138,6-7 0,-3 2 157,3-2 0,2-5-116,-2 5 0,2-6-26,-2-6 0,-4-3 64,4-8 1,-4 5-115,-1 0 1,-3-5 142,-4-6 1,3-2 155,-8 2 0,7-4 0,-3-7 0</inkml:trace>
  <inkml:trace contextRef="#ctx0" brushRef="#br0" timeOffset="817">1125 0 8321,'-17'0'-397,"7"2"1083,4 4 0,4 4-149,2 7 0,0 2-493,0 4 1,0 2 84,0 4 0,8 4-80,4-5 0,1 5-3,-1 2 1,3-3-105,-4-3 0,5 4-57,1-4 0,0-3-402,1 3 1,-3-2-892,-3 2 1408,3-4 0,-5 0 0,7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0:19:01.92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8146 6920,'-9'0'1026,"1"0"-805,8 0 0,0-2 194,0-4-20,0 4-153,0-5 35,0 7-250,0-8 169,0 6-266,0-6 169,8 8-105,1 0 1,3 6 48,-1 0 1,-5 1-119,5-1 0,-1-2 77,2 8-5,3-9 0,-5 11-53,7-8 1,-6 1 77,1-1 0,-1-4-18,7 4 1,-1-4 8,0-2 1,1 0 2,-1 0 0,0 0-5,1 0 0,-1 0-1,0 0 0,0-6-20,1 0 0,-1-1 23,0 1 1,1 4-29,-1-4 0,0 4 26,0 2 0,1 0-45,-1 0 33,0 0 0,1 0-5,-1 0 0,0 0 2,0 0 1,1 0 0,-1 0 0,0 0 2,1 0 1,1 2 0,4 4 0,-4-4 0,4 4 0,-4-5 0,-1-1 0,1 0 6,4 0 0,-4 0-6,4 0 1,-4 0 149,-1 0 0,1 0-118,4 0 1,-4-5 5,4-1 0,2 0-42,-2 6 0,2-6 33,-2 1 1,-1-1-136,6 6 1,-5 0 124,6 0 1,-8 0-143,2 0 1,2 0 113,-2 0 0,6 0-15,-6 0 0,2 0 25,-2 0 0,2 0 11,4 0 0,2 0 53,-8 0 1,6 0-74,-6 0 1,8-6 152,-3 0 1,-1-5-119,2 5 0,-6-5 16,6 5 1,-6-6-8,6 6 0,-8-5-67,2 5 0,2-5 2,-2 5 1,6-6-13,-6 7 1,6-7 14,-6 6 1,2-1-18,-2 1 1,-2 2-44,8-8 0,-6 3 58,6-3 0,-6 3 30,6 3 1,-2-2-28,1-3 0,3-3 65,-8 9 0,6-7-19,-6 6 0,8-7 9,-2 1 0,-3 5-21,3 1 1,-6-2-7,6 2 0,-8-7-1,2 1 1,2 3 8,-2-3 0,2 6-26,-2-5 1,-3 1 17,3-1 0,-2-5-17,2 5 0,-4-3 25,4 3 1,-4-4 2,-1 3 0,-1-3-15,0-3 0,1 1 5,-1 0 0,0-1-4,0 1 0,1 6 6,-1-1 0,0 1-77,1-7 1,5 1 68,0 0 0,0 1-99,-6 5 1,2-5 66,4 5 1,-3-4-8,3-3 0,-4 7 76,-2-1 1,0 3-62,1-3 0,-1-3 209,0 3 0,1-1-120,-1 1 1,-2-3 49,-3 3 1,3 3-76,-3-3 0,3 1-2,2-7 0,1 7-29,-1-1 0,-6 1-4,1-7 0,0 7-59,5-1 0,0 1 78,0-6 0,1-1-73,-1 1 1,-5 5 49,-1 1 0,1-1 12,5-5 0,-2 0-14,-3 0 0,1 5 119,-7 0 0,6 1 41,-7-6-63,9-1 0,-7 1-77,5 0 0,-4 5 67,-8 1-192,7-1 1,1-5 91,4 0 0,1 5-147,-7 1 1,7 1 96,-1-2 1,-3-3-117,3 3 138,-1-3 1,7-2-15,-1 0 1,-5-1 115,-1 1 0,-1 5-103,1 1 0,3-1 158,-9-5 1,7 0-121,-6-1 1,1 1 62,-1 0 0,-2 5-46,8 1 0,-9-1 11,3-5 0,2 0-28,-2-1 0,5 1 2,-5 0 0,5 0-8,-5-1 0,6 1-8,-7 0 1,7-1 27,-6 1 0,5 0-17,-5-1 149,7 1 0,-5 0-129,4 0 1,-5-1 118,-7 1 0,6 0-96,0-1 1,0 7 11,-6-1 1,5 1-58,1-6 0,2-1 55,-2 1 1,-2-2-91,7-4 0,-5 3 73,5-3 1,-5 4-93,6 2 0,-3 0 57,3-1 1,1-5-5,-7 0 1,6 0 20,-7 6 0,7-6 0,-6 0 1,1 0 165,-1 5 0,-4 1-100,4 0 1,1 0 119,-1-1 1,0 1-86,-6 0 0,2-1 75,4 1 0,-4 0-38,3-1 1,-1 1-210,2 0 0,-4 0 90,4-1 0,-3 1-149,3 0 0,-2-1 45,8 1 1,-9 0 98,3 0 1,4-3-187,1-3 0,-3 4 72,-2-4 1,3 4-45,3 2 0,-4-7 117,-3 1 1,3 0 14,-2 6 1,5-6 2,-5 0 1,2 0 12,-2 6 0,-5-1 1,5 1 1,-2 0-22,2-1 1,-2 1 41,7 0 0,-7-2-31,2-4 0,3 3-71,3-3 1,-2 4-14,1 2 0,-1-6-10,1 0 1,5-2 7,-5 2 1,-1 1-12,1-6 0,-1 5 62,1-6 0,5 8-28,-5-2 1,-1-2 59,1 2 0,-7-6-55,2 6 0,-2-6 144,2 6 0,-4-2-75,3 2 1,-3 2 18,-2-8 1,2 8-33,4-2 0,-4-2 6,4 2 1,-4-6-129,-2 6 0,1-6 69,5 6 0,-4-8-32,4 2 1,2 4 49,-3 2 1,3-2 43,-2 2 0,-2-6-58,7 6 1,-5 0 94,5 6 0,-7-6-45,2 0 1,2 0 12,-2 5-1,5 1-22,-5 0 1,2-2 3,-3-4 1,-3 9 10,4-3 0,2-2-13,-3-4 1,7 0 3,-6 5 0,-1 1-2,-5 0 0,6-1 8,0 1 1,2-6-5,-3 0 1,-1 0 3,8 6 0,-6-6 46,5-1 1,-5 0-48,5 0 0,-5 5 49,6-4 0,-7-2-43,7 2 0,-6 0 30,5 6 1,-7 0-17,2-1-8,3-7 0,-5 2-36,8 0 0,-6-6-7,5 12 0,-7 2-3,2 3 1,1 1 32,-1-7 1,2 1-28,-2 0 0,-4-1 17,3 1 1,3 0-29,-2 0 1,5-1 19,-5 1 0,6-6-2,-7 0 1,9-6-21,-3 6 1,3-6-2,-3 6 0,5-6 56,-5 6 0,-1-6-38,1 6 1,1-7 40,5 1 1,-5 2-35,-1-2 0,-5 8 32,6-2 0,-7-2-26,7 2 1,-6 0 3,5 5 1,-7-1 6,2-4 1,1 4 0,-1-4 1,8 4-28,-3 1 0,-1-1 18,1-4 0,-1 2-73,1-8 1,5 6 66,-5-6 1,-1 6 71,1-6 1,-1 8-72,2-2 1,3-4 20,-3-2 0,1 3-75,-2-3 0,3 6-4,-8-6 0,5 8 92,-5-2 0,7 3-39,-1 3 0,-2 0-21,1 0 0,-5-1 19,5 1 1,-7 0 40,2-1 10,4 1 0,-3 0 7,5 0 1,3-1-19,-3 1 1,-3 0 14,3-1 1,-1 1-9,7 0 1,-1-6-13,0 0 1,1 0-28,-1 5 0,2 1 31,4 0 1,-4-1-68,4 1 0,-3-2 36,-3-4 0,0 9-43,1-3 0,1 4 43,4-5 1,-8 1 0,8 0 1,-13 1 4,7 5 0,-3-4-8,3 3 0,0-3 64,0-3 1,1 1-59,-1 0 0,0 1 18,1 5 1,-1-5-10,0 5 0,6-4 0,0-3 1,2 1-25,-2 0 1,-2-1-7,8 1 1,-8-2 22,2-4 0,-3 4-1,-3-4 0,6 3 0,0 3 1,0 0-7,-6-1 0,1 1 17,-1 0 1,0 0-7,1-1 0,-1 1 1,0 0 0,1-1 14,-1 1 0,0 0 2,0 0 1,1 1 33,-1 5 0,-2-5-45,-3 5 1,3 1 20,-3-1 0,-3 5-11,3-6 1,-1 7-27,7-7 1,-1 6-9,0-5 1,1 5-3,-1-6 0,0 7-17,1-7 1,-1 6-11,0-5 0,6 5 26,0-5 0,0 5 6,-5-6 0,-1 3 9,0-3 0,0-1-16,1 7 0,-1-6 113,0 7 1,1-7-54,-1 6 1,-2-1 13,-3 1 1,3 2-46,-3-7 1,-3 7 4,3-2 1,-1-2-56,7 2 0,-1-5 58,0 5 0,6-2-123,0 3 0,0 1 106,-5-8 0,5 9-23,0-3 1,0-2 7,-6 2 1,0 1-4,1 5 0,-1-6 36,0 0 0,1 0 5,-1 6 1,0 0 73,1 0 0,-7-2-93,1-3 1,-1 3 11,6-4 0,-5 4 51,-1 2 1,1 0 22,5 0 1,1-6-85,-1 0 1,0 1-1,0 5 0,7-6-14,-1 0 0,0 0-8,-6 6 0,6-2-45,0-3 1,0 3 64,-6-4 1,1-2-21,-1 3 0,0-1 4,1 6 91,-1 0-35,0-8-17,0 6 0,-1-7 6,-5 3 16,5 4 37,-7-6-68,9 8 1,-1-6-53,0 1 0,0-1 53,1 6 0,-1 0-95,0 0 1,-5-6 63,-1 0-6,1 1 1,5 5 7,1 0 1,-7 0-16,1 0 38,-9 0-25,13 0 0,-12 0 41,7 0 0,-5 0-32,5 0 1,-5 0 114,6 0 0,-3-2-54,3-4 1,3 4 5,-3-4 0,3 4-47,2 2 1,-5 0 17,0 0 1,-1-5-68,6-1 65,1 0 1,-1 6-70,0 0 0,1-6 56,-1 0 0,-6 1-57,1 5 0,-6 0 47,5 0 0,-5 0-3,5 0 1,-5 0 16,6 0 0,-6 0-18,5 0 1,-5-2-4,5-4 1,1 4 6,5-4 0,0 4-16,1 2 0,-1 0 16,0 0 0,1 0-96,-1 0 84,0 0 0,0 0-5,1 0 1,-1 0 3,0 0 0,-5 0 1,-1 0 0,-5 0 29,6 0 1,-7 0-33,7 0 315,-8 0-281,11 0 42,-5 0-99,7 0 3,0-7 1,-5 5-166,-1-4 203,1 4 1,0 2-96,-1 0 70,1 0 0,5 0-48,0 0 0,-5-2 36,-1-4 1,1 5-27,5-5 44,0 4 1,1 2 9,-1 0 0,-6 0 47,1 0-63,-8 0 1,5 0 48,-3 0-49,-4 0 18,6 0 0,-6 0-3,4 0-15,-5 0 0,15 6-7,-5-1 0,-1 1-4,1-6 0,1 0 21,5 0 0,1 0-2,-1 0 1,0 0 12,0 0 0,-5 0-25,0 0 115,-1 0-103,6 0 240,1 0-143,-9 0 18,7 0-133,-14 0 1,7 0 83,-3 0-289,-4 0 244,13 0 0,-11 0-76,8 0 1,-7 0 52,7 0 0,-6 0-23,5 0 1,-5 0 18,5 0 0,-5 0-12,6 0 23,-8 0 0,5 0 14,-3 0 264,-4 0-264,6 0 126,-8 0-74,0 0-108,7 0 0,-3 0-7,8 0 0,-7 0-49,7 0 1,-6 0 94,5 0-91,-7 0 60,11 0 1,-7-2 9,4-4 1,-3 5-26,-3-5-108,-4 4 32,6 2-8,-8 0-1101,0 0 0,-2 6 1234,-4-1 0,4 9 0,-6-5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0:17:40.58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208 1 8503,'-10'0'-408,"-5"0"1,11 0 519,-8 0 0,7 0-205,-7 0 165,8 0 0,-5 5-11,3 1 0,4 8-21,-4-3 0,2-1-102,-1 1 1,3 1 52,-4 5 0,4 0-26,2 1 0,0 1 50,0 4 0,-2-2 3,-4 8 1,4-2 27,-3 2 0,1 3-22,-2-3 0,2 6 8,-7 5 0,7-3-6,-2 3 1,-2-3 1,3-3 1,-7 6-16,6 1 1,-1-1 14,1-5 1,4-1 63,-4 1 1,4 3-65,2-3 0,0 3 6,0-9 0,0-4 1,0-2 1,2 2-47,4-2 0,-2 0 27,7-5 1,1 5-2,5 0 1,2 2-29,4-2 1,-3-4-10,3 4 0,-6 2 28,-6-2 0,5 8-12,-5-2 1,-1 3-55,1 3 1,-7-1 102,2 1 0,-4 2 9,-2 3 1,0-4 22,0 5 0,0-5 11,0-1 1,-2-1-35,-4 1 0,4-8 12,-3-4 0,3-2-39,2 2 1,0-4 24,0 4 1,2-3-97,3-3 1,-3 6 89,4 0 0,2 0-106,-3-6 0,3 8 69,-2 4 1,-4-2-1,4 2 1,-3-6 5,3 6 0,-4 0 0,4 5 0,-4 3 24,-2 3 0,0-3-23,0 3 0,0-2-27,0 3 0,-2-9 22,-4 9 0,4-9-41,-4 9 0,5-10 24,1-3 0,0 1-4,0 6 1,0-6-30,0-1 0,0 1 38,0 6 1,0-6-3,0-1 1,1 1-2,5 6 0,-4-1-7,4 1 1,-4 0 6,-2-1 0,0 3-2,0 3 1,-2-2 9,-4 9 0,2-9 4,-7 2 0,7 3 65,-2-3 0,-2 2-65,3-1 0,-1-5 2,6 4 0,-2 3 5,-4-3 0,4-1-9,-3-11 0,3 7 2,2 0 1,5-3-23,1 3 1,2-1 9,-2-5 0,-4 2-7,3-2 0,3 3 14,-2-3 1,5 4-6,-5 1 1,6-1 109,-7-4 1,7 4-95,-6-5 0,-1-1-4,-5 2 1,0-2 27,0 2 0,0 4 5,0-5 1,0 5-20,0 2 0,0-1 0,0 1 1,0-3-28,0-3 0,6 8-9,0-8 0,5 7-43,-5-7 1,2 4 58,-2 1 1,-2-5-59,7 0 0,-7-2 49,2 2 1,-2 1-6,1-7 1,-3 8 5,4-2 0,-4 9 9,-2 3 1,6-1 62,-1-5 0,3 5-69,-2 0 1,-4 1 45,4-7 0,-5 1-39,-1-1 0,0-1-11,0-4 1,6 4-19,0-5 0,0 11-4,-6 1 0,6-5 21,-1-6 1,3-2-8,-2 1 0,-4 3-3,3-8 1,3 8-4,-2-2 0,0 1 137,-6-1 1,5 2-121,1-8 1,2 6 89,-2-6 1,-4 8-32,3-2 0,3 3 7,-2 3 0,0-6-18,-6-1 0,0-5 6,0 6 1,1-8-58,5 2 0,-4-3 46,4-3 0,-4 6-48,-2 0 0,6 0 37,-1-6 1,1 7-61,-6-1 0,6 0 26,0-6 0,-1 0-3,-5 0 1,2 1 7,4-1 1,-4 0-3,4 1 0,-4-1-12,-2 0 1,0 1 14,0-1 1,0 6-10,0 0 0,0 0 9,0-6 1,-2 6 3,-4 0 0,4 0 0,-4-5 0,2 5 0,-1 0 1,3 0 11,-4-6 1,2 1 2,-2-1 1,5 0-13,-5 0 1,4 1 2,2-1 1,0-5-20,0-1 1,0 1 18,0 5 0,0 0-73,0 0 1,-2-5 31,-4 0 1,4-1-11,-4 6 0,5 1-17,1-1 1,-2 0-11,-4 1 1,4-7 57,-4 1 0,2-1-54,-1 6 90,3 1-85,-6-1 88,0 0 1,6-5-37,-3-1 46,3-7-6,2 4 8,0-8 76,0 8-107,0-7 16,0 7 1,0-8-44,0 0 33,7 0 1,-3 0-3,8 0 1,-7 0-3,7 0 1,-6-6-1,5 1-8,1-1 1,5 6 4,0 0 1,-5 0 19,-1 0 1,1 0 56,5 0-40,1 0 1,-1 0-4,0 0 0,0-6 6,1 0 0,5 1-3,0 5 0,2 0-14,-2 0 0,-2-6-56,8 0 1,-2 0 55,2 6 0,9 0-39,-3 0 1,3 0-40,-3 0 0,5 0-11,0 0 1,1 0 43,-7 0 1,1 0-10,-1 0 0,1 0 15,0 0 1,-1 0-5,1 0 0,-1 2 69,1 4 0,0-4-65,-1 4 1,1-4 113,-1-2 0,7 0-80,-1 0 0,0 5 9,-5 1 0,1 2-32,5-2 0,1 1 0,4 5 0,-2 1-9,-3-7 1,-3 0 24,8-6 0,-5 5-77,5 1 0,0 0 60,6-6 0,0 0-27,-1 0 1,1 0-13,0 0 1,0 0-4,0 0 0,0 0-1,0 0 0,-2-2-9,-4-4 0,4 4 5,-4-3 1,-2 3 17,2 2 0,-5-6 46,5 0 0,-2 0-46,2 6 0,2 0 54,-8 0 0,6 0-27,-5 0 0,7 0 8,-2 0 0,4 0-8,2 0 1,0 0-1,0 0 1,-1 2-62,1 4 0,2-4 52,4 4 1,-4-4-43,3-2 0,-3 0 32,-2 0 1,0 0-11,0 0 1,0 0 22,-1 0 0,-4 0 4,-1 0 1,0 0-9,6 0 0,0-6 1,-1 0 1,-4-1 31,-1 1 0,0 4-25,6-4 1,-2-2 11,-4 3 0,4-3-12,-4 2 1,4 4 23,2-4 0,-6-1-12,0 1 1,0 0 1,6 6 0,5 0-11,1 0 0,0-5-1,-6-1 1,0 0-63,-1 6 0,3 0 63,4 0 0,-10 0-111,4 0 0,-4 0 92,4 0 1,0 0-55,-1 0 1,-4 0 46,-1 0 0,-2 0-2,2 0 1,2 0 54,-8 0 0,3 2-58,-3 4 1,-4-4 38,5 3 1,1-3-23,-2-2 0,7 2 43,-7 4 0,2-4-33,-1 4 1,-3-3 39,8 3 0,0-4-16,6 4 0,0-4 3,0-2 0,-2 2-24,-4 4 0,4-5 1,-4 5 0,8-4-8,-2-2 0,9 0 13,-9 0 0,2-6-10,-8 1 0,8-3 7,-8 2 0,11 2-6,-10-7 1,10 5-2,-11-5 1,8 5-1,-8-6 0,4 6 0,2-5 1,0 1-1,0-1 1,-6 1-39,0 4 1,0-1 36,6-5 0,-6 3-20,0 3 0,0 2 15,6-8 0,0 9-6,0-3 1,-6-2 10,0 2 0,-1-1 1,1 1 1,4 4 11,-4-4 1,-2 2-18,2-1 0,-8 3 99,3-4 1,-5 4-87,-1 2 0,-2 0 29,-5 0 0,5 0-21,-4 0 0,-2 0 0,2 0 0,-6 0-13,5 0 1,-4 0-6,4 0 0,1 0-49,6 0 1,-6 0 57,-1 0 1,1 0-95,6 0 0,-3-6 76,-3 1 1,4-3-25,-4 2 0,-2 4 18,1-4 0,-4-1 13,4 1 1,-7-6-6,3 7 0,1-3 2,-2 2 1,0 4 8,-6-4 0,0 3 9,1-3 0,-1 4-23,0-4 0,0 2 8,1-1 1,-1 3-86,0-4 1,6 4 32,0 2 1,2 0-104,-2 0 0,-3 0 56,3 0 0,-4 0-18,-2 0 1,1 0-60,-1 0 1,-6 0-161,1 0 0,-8 2-575,1 4 918,-3-4 0,-9 13 0,-3-5 0</inkml:trace>
  <inkml:trace contextRef="#ctx0" brushRef="#br0" timeOffset="2288">10981 6901 8236,'0'-12'-1047,"0"1"865,0 7 227,0-12 0,-2 14 108,-3-3 68,3-5 22,-6 8 134,8-13-157,0 13-178,0-6 163,0 8-493,0 0 246,-8 0 0,6 8 47,-3 3 1,3 5-21,2 1 0,0 2-11,0 4 0,0-2 6,0 8 1,0-2 12,0 2 1,0 4 1,0-5 0,0-1 15,0 2 1,0-2-15,0 2 1,-2-2 6,-4-4 0,4-4-8,-4 4 0,4-4 9,2-1-8,-7-1 1,3 0-3,-8 1 0,8-7 6,-1 1 0,3-7-158,2 7 149,0-8-399,0 11 206,0-13 0,0 8-418,0-5 620,0-3 0,7 6 0,3-8 0</inkml:trace>
  <inkml:trace contextRef="#ctx0" brushRef="#br0" timeOffset="2645">10756 7212 8110,'8'-10'-261,"2"1"380,7 3 0,0 4 12,1-4 1,-1 4-45,0 2 1,0 0 8,1 0 0,-1 0-42,0 0 0,3 0-6,3 0 1,-10 0 9,4 0 1,-3 0-126,3 0 1,0 0-82,1 0 1,-7 0 63,1 0 0,-1 0-657,7 0 478,-1 0 0,0 0-174,0 0 437,1 0 0,-1-7 0,0-3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0:17:47.064"/>
    </inkml:context>
    <inkml:brush xml:id="br0">
      <inkml:brushProperty name="width" value="0.11429" units="cm"/>
      <inkml:brushProperty name="height" value="0.11429" units="cm"/>
      <inkml:brushProperty name="color" value="#FFFFFF"/>
    </inkml:brush>
  </inkml:definitions>
  <inkml:trace contextRef="#ctx0" brushRef="#br0">294 139 9595,'10'-9'-201,"-3"1"424,-7 0-699,0 6 371,0-5-34,0-1 317,0 6-125,0-13-116,0 13 0,0-8-12,0 4 1,-2 4-2,-3-3 1,3 1 61,-4-2 1,2 4 154,-2-4-121,4-3 1,-5 5 104,7-8-193,-8 8 0,4-3-4,-7 7 116,7 0 0,-6 0 3,5 0-1,1 0-125,-8 0 1,6 0 19,-5 0 148,-1 0 1,-3 7-41,3 5 0,-3-4 63,4-3 0,1 5-11,-2 2 1,7-3-110,-7 3 1,3-7 44,-3 7 1,-1-6-14,7 5 0,-6-5 4,6 6 1,-1-3-28,1 3 1,4 3-59,-4-3 0,-1-3 13,1 3 0,0-1-6,6 7 0,0-7-9,0 1 1,0-1-17,0 6 0,0-5 4,0 0 0,0-1-29,0 6 52,8 1 0,1-1 1,9 0 0,-1-1 0,0-5 1,1 4 23,-1-3 1,0-2 33,0 1 1,3-7 25,3 2 0,-10-4 39,4-2 0,-3 0 89,3 0-10,1 0 0,-1 0 15,0 0 0,-2-8 6,-3-4 1,3-3-75,-3-2 0,3 0-62,3-1 1,-1 1 36,0 0 0,-5-1-124,-1 1 1,-1 0 52,1-1 1,3 1 5,-8 0-53,-1 0 1,1-1-47,0 1 1,0 5 92,-6 1 0,-2 1-159,-4-1 60,-4-5 1,-7 9 62,0-5 1,-1-1-144,1 7 1,0-2 39,0 3 1,5 1-393,1-8 119,-1 8-137,-5-11 549,7 13 0,-5-13 0,5 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0:17:48.940"/>
    </inkml:context>
    <inkml:brush xml:id="br0">
      <inkml:brushProperty name="width" value="0.08571" units="cm"/>
      <inkml:brushProperty name="height" value="0.08571" units="cm"/>
      <inkml:brushProperty name="color" value="#FFFFFF"/>
    </inkml:brush>
    <inkml:brush xml:id="br1">
      <inkml:brushProperty name="width" value="0.11429" units="cm"/>
      <inkml:brushProperty name="height" value="0.11429" units="cm"/>
      <inkml:brushProperty name="color" value="#FFFFFF"/>
    </inkml:brush>
  </inkml:definitions>
  <inkml:trace contextRef="#ctx0" brushRef="#br0">122 640 8436,'0'-11'-1763,"0"-1"1776,0 9 265,0-5-2,0 0-138,0 6 0,0-7 87,0 3 78,0 4-90,0-6-188,0 8 196,0 0-385,7 0 110,-5 0 1,8 0 2,-4 0-1,-5 0 72,15 0 1,-9-2-154,5-3 131,3 3 0,-7-8-28,4 4 1,1 2 30,-7-7 1,5 5-54,-5-5 0,2 5 3,-2-6 0,-5 7-7,5-7 1,-4 6 57,-2-5-41,0 7 38,0-11 0,0 11-25,0-8 0,-2 8 9,-4-1 1,3 3-19,-9 2 17,1 0 0,-7 0 35,1 0-4,0 7 0,-1-3 104,1 8 1,2-7-120,3 7 1,-3-6 52,3 5 1,-1-5-37,1 6 0,-3-1 137,3 6 1,3 1-133,-3-1 1,7 0 6,-7 1 0,8 5-25,-2 0 0,4 0-10,2-6 1,0 0-193,0 1 216,0-1 0,2-2-179,4-3 1,-2 1 149,8-7 0,-1 0-74,6-6 0,-5 0 48,-1 0 0,1 0-105,5 0 1,-5 0 11,-1 0 0,1-2-15,5-4 1,-5 2-90,-1-7 0,1 5 95,5-6 1,-5 7 140,-1-7 0,1-7 0,5-8 0</inkml:trace>
  <inkml:trace contextRef="#ctx0" brushRef="#br0" timeOffset="363">398 571 8436,'0'10'-1278,"0"5"639,0-3 1014,0 3 0,0 2 142,0 1-695,0-1 229,0 0 1,0-5 110,0-1-232,0-7 229,0 4-249,0-8 192,0 0-264,0-8 1,0 4 98,0-7 1,0-1 46,0-5 0,0-2-32,0-4 0,6 4 25,0-5 1,5 5 29,-5 2 0,7 0-30,-1-1 0,-2 3 46,1 4 1,1-5-32,5 5 0,-5 3 53,-1 2-37,1-3-7,5 7 0,-2-4 43,-3 12-43,3 3 1,-13 9 43,4-1 1,2 0-31,-3 0-19,1 1 0,-6-1-13,0 0 1,2-1-143,4-5 0,-4 5 59,3-5 0,-1-1-160,2 1 0,-2-7-113,7 2 373,-7 3 0,19-7 0,-4 6 0</inkml:trace>
  <inkml:trace contextRef="#ctx0" brushRef="#br1" timeOffset="695">1073 329 9633,'-18'0'-33,"1"0"-53,0 0 145,-1 0 1,1 0-32,0 0 0,0 6 137,-1 0 1,5 5-185,-4-5 0,9 7 8,-9-1 0,3 3-112,-3 3 0,1-7-7,5 1 1,-3-1 92,9 7 1,-7-1-182,6 0 151,1 0 1,5 1-494,0-1 402,7 0 1,3-1 5,7-5 0,1-1 14,-1-4 0,6-5-3,0 5 1,0-4-38,-6-2 1,1 0 96,-1 0 1,0-2-152,0-4 0,1 3 102,-1-9 1,-5 6-137,-1-5 266,-7-1 0,11-5 0,-5 0 0</inkml:trace>
  <inkml:trace contextRef="#ctx0" brushRef="#br0" timeOffset="952">952 1 7993,'-10'0'563,"2"7"-234,8 5 1,2-3-415,4 3 0,-2 5 242,7 6 0,-1 8 1,2-2 1,3 4-182,-4 1 1,-1 1 100,2-1 0,-7-1-268,7-4 1,-6 2 97,5-8 1,-7 5-286,2-5 160,3 1 1,-7-7 4,4 0 1,-2-5-33,2-1 1,-4-5 243,3 5 0,-3 1 0,-2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0:18:03.58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18 7139,'0'-9'625,"0"1"-529,0 8 274,0 0-260,0 8 1,0 1 52,0 9 1,0-1-62,0 0 1,0 8 29,0 4 0,0 4-52,0 1 1,0 3-3,0 3 1,0 2-19,0 4 1,2 4 51,4-4 0,-4 2-103,3-1 1,-3 1 78,-2-8 1,0 6 12,0-6 1,2 3-28,4-3 1,-4-3 87,4 3 0,-5-2-94,-1 3 0,6-3 3,0 8 0,2 0-16,-3 6 0,-3-6 38,4 0 0,2 1-138,-2 4 0,-1 7 127,-5 0 1,6 1-164,0-1 1,0 2 122,-6 3 1,2 4-94,3-3 1,-3-3 94,4 3 0,2-9-1,-3 3 0,1 1-22,-6-1 1,6 0 6,0-6 0,0-2 13,-6-4 1,5 4-6,1-4 0,0 2-52,-6-2 0,6 4 40,-1-4 0,1-2-49,-6 2 0,2-5 12,4 5 1,-4-2-6,4 2 1,-3 4 23,3-4 0,-4 4-6,4 2 0,1-6 2,-1 0 0,6 0 3,-6 6 0,5 0-31,-5 0 1,5-6 23,-5 0 1,6-2-24,-7 2 0,7 3 34,-6-9 1,5 2 2,-5-2 0,2-3 118,-3 3 0,-1 3-118,8-3 1,-8 8 11,1-2 1,3-2-5,-2 2 1,0 1 22,-6 4 1,5-4-14,1-1 1,0 0-74,-6 6 0,6 0-14,-1-1 0,1 1-13,-6 0 0,0 0-11,0 0 1,0 0 64,0 0 1,0 0 37,0-1 0,0-4-46,0-1 1,0-2 112,0 2 1,0 4-106,0-4 1,2 2 145,4-2 1,-4 4-84,4-4 0,-4-2 16,-2 3 0,0 3-72,0 1 1,1 11-11,5-10 0,-4-2-91,4-4 1,-4 0 71,-2 6 1,0 0-61,0 0 1,0-6 75,0 0 1,0-8 4,0 3 0,0-5 10,0-1 0,6-3-2,-1-3 0,1 2 90,-6-8 0,0 6-92,0-6 0,2 0 86,4-6 1,-4 6-70,3 0 0,-3 0-31,-2-5 1,0 5 41,0 0 0,0 6-108,0-6 0,0 6 39,0-6 0,0 5-132,0-5 0,0 2 147,0-2 1,6-3-10,0 3 0,0-4 79,-6-2 1,0 1-122,0-1 156,0 0 0,5 0-93,1 1 1,2-1 134,-2 0 1,-4 1-91,3-1 1,-3 0 4,-2 0 0,0 7-27,0-1 1,0 7 14,0-1 1,0 2-29,0-2 0,0 3 22,0-3 0,0-2-123,0 2 1,0-8 107,0 2 0,0-4-127,0-1 137,0-1-1,0 0 1,0-5 136,0-1-167,0-7 323,0 11-269,0-13 106,0 14-52,0-7-103,0 9 1,0-1-18,0 0 1,-5 1-67,-1-1 18,0 0 1,6 0 78,0 1 0,0-7-313,0 1 286,0-8 0,0 5-23,0-3-45,0-4 268,0 6-146,0-8 237,0 0-331,0 7 88,0-5-73,0 6 0,2-8 43,4 0 1,-4 8 142,13-6 0,-11 5-128,7-7 1,-5 0 101,6 0 1,-7 0-73,7 0 100,-1 0 0,7 0-83,-1 0-23,0 0 1,1 0-37,-1 0 1,0 0-14,1 0 0,-1 0-27,0 0 1,0 0 66,1 0 0,-1 2-24,0 4 0,6-4 9,0 4 0,2-5 61,-2-1 0,-1 0-64,6 0 1,-5 0 138,6 0 0,-2 0-66,2 0 1,4-5 12,-5-1 0,5-2-78,2 3 0,-3 3 45,-3-4 1,4 4-86,-4 2 0,5-6 73,7 0 1,-5 1-47,4 5 1,-1 0-4,1 0 0,-1-2-13,7-4 0,-6 4 14,6-4 1,-5-1-5,5 1 0,-6-2 10,6 2 1,-5 4 5,5-3 0,0 1 19,6-2 1,0 4-20,-1-4 0,-1 4 22,-4 2 1,4 0-29,-3 0 5,3 0 1,-6 8 0,6-6 16,-4 4 0,-2-4 4,2-2 1,0 0 36,6 0 1,0 2-43,0 3 1,0 3 94,0 4 1,5-5-84,1-7 0,0 6-25,-7 0 1,3 0 28,4-6 0,-4 5-4,3 1 0,-1 0-23,2-6 1,-5 0-11,5 0 1,2 8-91,-3 3 0,7-3 107,-7-2 0,3 1-89,-2-1 0,-3 2 53,9-3 0,-9-1 2,3 8 1,2-8-4,-3 1 1,3 5 48,-3 2 1,3-3-29,3 3 1,3-3 8,-9 3 1,7-4 5,-7-8 1,7 1-6,-6 5 1,7-4 13,-2 4 1,-1-4-11,1-2 0,-1 2-18,1 4 1,4-5 12,-3 5 1,-3-2-13,3 2 0,-7-2 8,7 7 0,-3-1-3,3 1 1,3 3 63,-4-8 1,3 5-59,-3-5 1,4 0-38,-3-6 1,-3 5 39,3 1 1,-1 0-46,6-6 1,-6 0 40,1 0 1,5 0-42,6 0 0,0-6 14,-6 0 1,0-5-124,0 5 0,1-2 127,-1 3 1,-2 1-4,-4-8 0,5 6 39,-5-5 1,-3 7-32,-3-2 0,3-1 36,-2 1 0,-1 0-16,-5 6 1,0-6 1,0 1 0,0-1-51,0 6 0,1 0-6,5 0 1,-4 0 131,3 0 1,-8 0 26,-3 0 1,0 0-191,6 0 0,-6 0 64,0 0 1,-6 0 23,6 0 1,-5 0-22,5 0 0,-8 0 25,3 0 1,-5 0 14,-1 0 1,-1 0 10,1 0 1,-1 0 14,1 0 0,-6 0 7,0 0 1,-6 0-37,6 0 0,-6 0 6,5 0 0,-5 0 7,6 0 0,-6 0 14,6 0 0,-6 0 20,6 0 0,-6 0 7,6 0 0,0 0-8,5 0 0,1 0-20,-1 0 1,1 0-81,0 0 0,-1 0 128,1 0 1,5 0-72,1 0 1,-1-6-120,-6 0 1,1-5 89,0 5 0,-1-6-1,1 7 1,-3-3 8,-3 2 1,4 4-4,-4-3 1,-2-3-4,2 2 1,-6-2 9,5 3 0,-6 3-136,1-4 0,-4 2 78,-2-2 0,6 4-86,0-3 0,0 3 108,-5 2 0,-1-2-264,0-4 1,-5 4-42,-1-4 0,1 4-79,5 2 1,-5 0-607,-1 0 641,1 8 0,-1 0-134,1 3 0,-8 7 115,1-1 1,-3 6 397,-2 6 0,0 4 0,0-7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0:18:05.02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121 18 8193,'-10'-2'174,"5"-4"385,3 4-437,2-5 279,0 7-869,0 0 517,7 7 1,-3 3 33,8 7 1,-8 6-28,1 0 1,-3 8 117,-2-2 0,6 2-100,0-3 1,0 5 41,-6-4 0,0 3-9,0 3 1,0-2-65,0-4 1,2 3-3,3-3 0,-3-2-129,4 2 1,-4-8 77,-2 2 1,6-4-192,-1-2 1,1 1-264,-6-1 117,0 0-359,0 1 142,0-1-84,0-7-10,0 5 658,0-13 0,8-2 0,2-10 0</inkml:trace>
  <inkml:trace contextRef="#ctx0" brushRef="#br0" timeOffset="292">0 450 7751,'0'-17'-41,"8"0"0,-1 5 361,5 0 0,3 7-147,-3-7 0,3 6 28,3-5 0,-1 5-93,0-5 0,2 7 27,4-2 0,-2-2 16,8 3 1,-6-7-45,6 6 1,-6-1-106,6 1 1,-8 2-146,2-8 1,-2 9 59,2-3 1,-3-2-282,3 2 0,-4-1-56,-2 1-158,1 4 1,-1-6 577,0 8 0,0-7 0,1-3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0:18:06.68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329 87 6953,'-9'0'25,"1"0"0,6-6 201,-4 0 11,4 0-98,-5-1 0,1 3 19,0-8 0,-2 9 205,3-3-172,3-4 1,-12 6 222,9-7-272,-9 7 1,10-4-138,-7 8 0,5 0 190,-6 0-215,1 0 0,-6 2 68,-1 4 0,7 4-175,-1 7 0,1 0 37,-7 0 0,1 1 121,0-1 0,0 6-72,-1 0 0,7 6 48,-1-6 0,8 6-31,-1-6 1,3 8 31,2-3 1,0-1-11,0 2 0,7-6 13,5 6 0,3-8-125,3 2 1,5 2-58,0-2 0,7-2 146,-1-9 1,-4 1 20,-2-7 1,2 0-34,-2-6 1,6 0 109,-6 0 0,0 0-106,-5 0 0,-1-8 162,0-3 0,0-7-47,1-5 1,-7 4-31,1-4 0,-8-2 19,1 2 0,-3-6 22,-2 6 0,0-2-68,0 2 0,-2 4 22,-3-4 0,-3 4-132,-4 1 1,-3 3 117,4 3 0,-5-3-239,-1 4 1,0 3 28,-1 2 1,1 4-180,0 2-72,-1 0-29,1 0 1,6 2-428,-1 4 884,8-4 0,-4 13 0,8-5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0:18:08.21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208 615 8309,'-17'0'-612,"0"0"618,7 0 285,-5 0 104,13 0-94,-6 0-57,8 0-245,0 0 0,6-2-178,-1-4 167,9 5-165,-4-15 190,7 7-175,0-9 150,-7 1-97,-3 0-53,-7-1-31,0 1 8,0 0 143,0 7 1,-7-3-12,-5 7 1,3 0 0,-3 6 0,1 0 120,-7 0 1,1 2-116,0 4 1,5-2 161,1 7 0,-1-5-67,-5 6 1,5-1 168,1 6 0,1 3-35,-1 3 1,-3-4-132,8 4 0,1 2 82,5-2 0,0 6-63,0-6 0,2 0-104,3-6 1,5 0 108,7 1 0,0-7-173,1 1 1,5-8 11,0 1 0,2 3 32,-2-2 1,-4 0-178,4-6 1,-4-6 114,-1 0 1,-1-7-169,0 1 1,1-3 113,-1-3 0,-6 3-171,1 4 1,-6-5-184,5 5 524,-7-5 0,4-1 0,-8 0 0</inkml:trace>
  <inkml:trace contextRef="#ctx0" brushRef="#br0" timeOffset="356">398 598 8309,'0'17'-424,"0"0"326,0 1 0,0-7 775,0 1-248,0-8-464,0 3 144,0-7-416,0 0 327,0-7 1,0-3-191,0-7 0,0-1 37,0 1 0,0 0 8,0 0 1,0 5 115,0 0 1,2 1-7,4-6 1,-2-1 3,7 1 1,-5 0 22,6-1 1,-1 7 147,7-1-159,-1 9 1,0-5 135,0 8-111,1 0 104,-1 8 0,0 1-103,1 8 1,-7 1-32,1-1 0,-7-2-13,7-3 1,-6 3-111,5-3 1,-1-3-164,1 3 0,-1-6 84,-4 5 0,-2-7-214,7 2 1,-7-2 419,2 2 0,3-5 0,1 7 0</inkml:trace>
  <inkml:trace contextRef="#ctx0" brushRef="#br0" timeOffset="693">969 373 8309,'-17'-8'559,"-1"6"0,1-5-354,0 7 1,0 0-33,-1 0 0,1 0 24,0 0 0,-3 5-176,-3 1 0,4 8-101,-4-3 1,6 5 101,5 1 1,-1 0-140,7 0 0,-2 1 27,3-1 1,3 0-236,-4 1 217,12-1 1,3 0-37,9 1 1,5-9-43,0-3 1,2-4-65,-2-2 0,-4 0 94,4 0 0,2 0 53,-2 0 0,0-8-118,-6-3 0,-1 1 108,-5-2 0,5 3-159,-5-3 1,-3-3 96,-2 3 0,-2-3-66,1-2 1,-3-1 240,4 1 0,-4 0 0,-17-8 0,-5-2 0</inkml:trace>
  <inkml:trace contextRef="#ctx0" brushRef="#br0" timeOffset="915">813 27 8309,'-7'-9'747,"5"1"-47,-6 0-119,8 6-340,0 2 1,6 10 31,0 7 1,7 0-190,-1 1 0,3 1 115,2 4 0,1-4-149,-1 4 0,0 2 107,0-2 1,5 6-460,-5-6 0,4 0 173,-9-5 0,1-1-847,-1 0 541,3 0 0,-13 1-155,4-1 0,-5-5 127,-1-1 463,0 1 0,8 5 0,2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0:18:17.38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7626 6910,'0'-9'326,"0"1"-216,0 8-74,0 0 0,2-6 38,3 1-35,-3-1 54,6 6-93,-8 0 72,0 0-110,0-8 66,0 6 0,0-7 32,0 3-34,0 4 0,0-13 20,0 13-24,0-14 1,0 12-30,0-7 54,0 7-60,0-11 31,0 13-11,0-14 1,0 13 26,0-9 2,0 8 39,0-11 0,0 11-40,0-7 25,0 7-4,8-12-11,-6 7-12,5-9-2,-7 1-19,8 0-10,-6 0 1,6-1 42,-8 1-31,7 0 0,-5-1 26,4 1 0,-4 6-3,-2-1-27,8 0-10,-6-5 0,5 0-2,-7 0 0,2 5-2,4 1 1,-4 5-5,4-6 1,-4 6-56,-2-5 1,5 5 59,1-5-15,0-1 1,-6-5 7,0 0 0,6-1 9,-1 1 1,1 0-1,-6-1 0,6 1 1,0 0 1,-1-1 8,-5 1 1,6 0-14,0 0 1,0-1-29,-6 1 0,5 0 25,1-1 10,0 1 0,-4 0-10,4 0 1,-4-1 29,3 1 1,-3 5-26,-2 1 1,0-1 1,0-5 0,6 0 40,0-1 0,0 1-34,-6 0 0,1 0-13,5-1 0,-4 7 14,4-1 0,-2-1-65,2-10 1,-5 4 57,5-5 0,2 5-55,-2 2 1,-1 0 42,-5-1 1,6 1-3,0 0 1,2-6-4,-3 0 0,-3 0 5,4 5 0,-4 1 56,-2 0 0,6-1-53,0 1 1,-1 6 30,-5-1 1,6 1-22,0-7 0,0 1 8,-6 0 1,5-1-8,1 1 0,0 0-1,-6 0 0,6-3 11,-1-3 0,3 4-9,-2-4 1,-2 4 44,7 1 0,-5-5-43,6 0 1,-9 0 34,3 6 1,2-6-27,-2 0 0,5-2-8,-5 2 0,5 4-4,-5-4 1,6-2-6,-7 2 0,3-1-50,-2 7 0,-4-6 58,4 0 0,1 0-31,-1 6 0,2-1 22,-2 1 0,-3-6-3,9 0 0,-8 0-3,2 6 1,-3-3-26,3-3 0,-2 4 41,7-4 0,-7-2 4,2 2 1,2-6-8,-2 6 0,-1-8 2,-5 3 1,6-3 79,0 2 0,2 2-80,-3 4 1,-3 4 3,4-4 1,-2-2 7,2 2 1,-5-6-24,5 6 1,2-2 4,-2 2 1,5 4-5,-5-4 1,6-2 16,-7 2 0,3-6-5,-2 6 0,-2-6-42,7 6 1,-5-2 35,5 2 0,-1 2-20,2-8 1,3 6 17,-4-6 0,-1 6-104,2-6 1,-1 6 95,6-6 1,-5 6-5,-1-6 0,1 8-16,5-2 0,-5-2 6,-1 2 0,1 0 46,5 6 1,0-6-42,1 0 0,-7 0 24,1 5 0,-1-1-13,7-4 0,-3 4 31,-3-4 0,3 4-21,-4 1 1,3-5 0,-3 0 1,5 0 0,-5 6 1,5-2-6,1-4 1,0 3-1,1-3 1,-7 2-1,1-2 0,-1 4 0,6-4 0,1 4 0,-1 1 0,0-5 0,1 0 0,-7 2 0,1 9 0,-3-3 0,3 4 0,3-3 15,-3 3 0,-3-5-15,3 5 1,-6 1 103,5-1 1,1-1-95,5-5 1,-6-1 43,1 1 1,0 0-44,5 0 0,0 1 10,0 5 0,-5-5-18,-1 5 0,1-5-9,5-1 1,1 0 4,-1 0 1,0-1-15,0 1 1,1 0-10,-1-1 1,0 1 20,1 0 1,-1-1-18,0 1 1,-5 0 16,-1 0 1,1-1 2,5 1 0,-5 5-1,-1 1 0,-1-1-1,1-5 24,5 0 1,-7 0 3,9-1 0,-7 1 67,1 0 1,-7 5-79,7 1 0,-6 1-11,5-2 0,-1-3 18,1 4 1,5 1-49,-5-2 0,-1 3 22,1-3 0,1-3-6,5 3 1,-5-3-30,-1-2 0,1 5 34,5 1 1,0-1-7,1-5 1,-1 0 0,0-1 1,1 1 53,-1 0 1,0-1-19,0 1 1,1 0 5,-1 0 1,0-1-29,1 1 0,-7 0 2,1-1 0,-1 3-4,6 3 0,1-3 11,-1 4 1,0-5-77,1-1 1,-1 0 67,0-1 1,6 3-80,0 3 1,0-7 61,-5 8 0,5-14 7,0 7 1,2-3 4,-2 4 0,-4 0 3,4-1 0,-2 1 38,2 0 1,-3-1-49,3 1 0,-4 0 168,-2 0 0,2 1-141,4 5 0,-3-5 91,3 5 1,-4-5-97,-2-1 0,0 6-4,1-1 0,1 1-16,4-7 0,-4 1-10,4 0 1,-2 1-36,2 5 1,-1-10 59,6 3 0,-1-3-26,2 4 1,2 0 6,-8-1 0,6 1 5,-6 0 1,6-6 25,-6 0 1,6 0 4,-6 5 0,5 1 16,-5 0 0,2-1 9,-1 1 0,-5 6-23,4-1 1,2 1-9,-2-7 1,2 7-19,-2-1 1,-4 3 23,4-3 0,-2-3-59,2 3 0,-2 3 29,8-3 1,-8 2-11,2-1 1,2-5 6,-1 5 0,0 1-4,0-1 1,-5 1-7,4-1 0,2-5 14,-2 5 1,6-3-2,-6 3 0,2-5 1,-2 5 1,-2 1-8,8-1 0,-8 1-11,2-1 0,2-3-2,-2 8 0,0-5 16,-6 5 0,1-5-2,-1 5 0,0-2 16,0 2 1,3 3-17,3-9 0,-4 8 73,4-2 1,-2-3-67,2-3 0,-2 3 16,8-3 0,-2 6 17,2-5 0,4-1 5,-5-5 1,-1 5-18,2 1 1,-2-1 4,2-5 0,2 6-37,-8-1 1,5 2 28,-4-1 0,-1-4-38,-6 3 1,6 2 30,0-1 0,0 7-28,-6-2 1,1-1 18,-1 1 1,0-6-5,0 7 0,1-7-1,-1 6 0,0-5 1,1 5 0,5-2 17,0 3 1,0 1 46,-6-8-59,0 8 1,3-9 3,3 7 0,-4-7-2,6 11 0,-2-12 8,0 9-17,0-9 12,2 4 3,-6 1-2,6 1-19,-7 0 1,1 5 17,4-9 1,-10 8-31,5-2 27,-5-3-7,4 7 0,1-8-3,-1 5 8,-8 3 34,7-6 1,-7 6-33,9-4 11,-1 4-13,0-5 1,1 1 12,-1 0 0,0-2 2,1 3 1,5 3-17,0-4 1,5-2 0,-5 3 1,6-7 0,-4 6 19,2 2-76,-6-5 62,12 7-3,-6-6-225,7 1 216,-7 5 1,4-12 1,-8 8 0,0 1-5,-5 5 1,5-6-4,0 0 12,0 0 0,-12 6 4,1 0-17,-1 0 1,7 0 11,-1 0 1,0 0 1,0 0 0,1 0 22,-1 0-24,8 0 0,-4 0 1,8 0 1,2 0 0,-4-5-3,1-1-28,1-8 1,6 12 13,-1-3 0,-5-3-2,0 2 0,-2-5 8,2 5 0,-2-2-9,-4 2 0,-4 5-31,4-5 29,-4 4 0,-1-4-14,-1 0 36,0 1 0,-5 5-1,-1 0 8,-7 0-16,11 0 0,-5 0 11,7 0-1,1 0 1,5-2 2,0-4 1,0 4-9,-6-4 21,0-3-20,1 7 0,5-8 16,0 4 1,0 4 0,-6-5-2,0-1 1,-5 6 61,-1-4-70,1 4 2,5-5 16,-7 5-5,5-6 1,-11 8 27,8 0-20,-9 0-67,13 0 55,-7 0-2,1 0-41,5 0 1,-5 0-1,7 0 1,1-2-3,-1-4 1,0 5-11,1-5 0,1 2 40,4-2-7,-4 4 0,8-7 2,-4 3 0,-4 2 1,4-6 22,-4 3-27,-1 1 0,-1 6 11,0 0 0,1-2-5,-1-4 3,0 4 17,0-5-19,1 7-26,-9 0 26,-1 0 1,0 0-52,3 0 50,-3 0 0,7 0-32,-3 0 25,3 0 15,10 0 0,-6 0-18,5 0 15,2-8 0,-4 4 0,4-5 0,-1 1-6,-3 4 10,4-6-10,-6 8 0,10-5 1,-7 7 0,1-6 13,-7 0-10,-8 0 1,7 6-1,-5 0 0,-1 0-1,1 0 0,-5 0 0,6 0 0,-6 0 0,5 0 0,-7 0 0,6 0-16,-5 0 1,5 0 0,7 0-15,0 0 0,-5 0 1,0 0 6,1 0 1,2-5-2,3-1 0,-1 0-7,0 6 0,6-6-38,0 1 105,0-1-51,-5 6 0,-1 0 12,0 0 1,-5 0 17,-1 0-31,-7 0 35,12 0 1,-13-6 59,9 0 1,-6 1-11,5 5-58,1 0-4,-3 0 1,7 0-23,-5 0 33,5-8-7,1 6 1,0-6-48,0 8 47,1 0 0,1-5-46,4-1 46,-4 0-1,6 6 1,-7 0-22,7 0 1,-6 0 0,4-2 7,-4-4 1,-2 4 0,1-5 142,-1 7-133,0 0 39,0 0 0,1 0-23,-1 0-5,0 0 0,-5 0 5,-1 0 1,1 0-63,5 0 34,1-8 0,-1 6-1,0-4 0,0 4 1,1 2 0,-1 0-3,0 0 1,1 0 0,-1 0 9,0 0-31,0-7 27,1 5 1,-1-6-15,0 8 12,1 0 0,-7 0 11,1 0-6,-1 0 1,1-2 4,-1-4 35,-7 5-40,11-7 1,-11 8 5,8 0 0,-6 0 0,5 0 1,3 0 0,1-2-13,2-4 10,-7 4-6,13-5 1,-12 7-1,13 0 1,-5 0 6,-2 0-20,-7 0 15,5 0 1,-5 0-9,7 0 8,0 0-2,0 0 0,1 0-62,-1 0 60,-7 0-50,-3 0 49,1 0-6,-6 0 22,6 0-18,-1 0 0,-5 0 0,8 0 23,-4 0-23,3 0 1,9 0 1,-1 0 1,0 0 1,0 0-14,1 0 0,-1 0-16,0 0 29,1 0 0,-1 0 19,0 0-21,0 0 0,-7 0 10,5 0 1,-11 0-15,8 0 23,-8 0-18,3 0-1,-7 0 192,0 0-201,8 0 31,-6 0-68,6 0 59,-8 0 3,7 0-34,-5 0 1,8 0 0,-4 0 13,5 0 11,-3 0-5,0 0-1,-8 0-8,7 0-2,-5 0 6,6 0 34,-8 0-154,0 0 116,8 0 19,1 0 0,3 0 8,-1 0-29,1 0 111,-3 0-80,7 0 1,-12 0-14,7 0 207,-7 0 10,4 0-156,-8 0-206,0 0-32,7 0 175,-5 0-17,14 0 1,-13 0-39,9 0 96,-8 0-64,11 0 15,-13 0-3,6 0-13,-8 0-313,0 0 1,2-6-545,3 0 299,-3 0 230,14 6 175,-14 0 0,13 0-233,-3 0 12,-5 0 396,9 0 0,-7 0 0,9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6878-C89D-27D0-8F2F-F3FEC3441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F4BD3-C0D3-3997-1463-F60FEE27D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ED528-C567-BF66-1008-23280BFE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7F49-F82B-B943-B1C6-D319D9E941A4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64595-2E64-3CB6-D99A-34606D7F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18086-2D32-ABBB-6D20-9A6B68FB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BCF7-BF42-7942-BE95-B184FA4A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5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1056-77D1-FD51-EF73-E9679C5D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0C456-790D-625D-9BC6-E0ED3B53F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8EDAF-41DC-A9A7-F77A-A1806067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7F49-F82B-B943-B1C6-D319D9E941A4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0AF18-0DFD-F1BB-819F-81DFEF25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05202-F77B-EF2C-CADC-C73D2C98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BCF7-BF42-7942-BE95-B184FA4A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7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EF39F-CB95-1B97-A3F1-C5C264CD0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FE76B-2A18-ABE9-18E2-5C4381CD1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BA8B-DCC1-4600-77FA-1D35C99E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7F49-F82B-B943-B1C6-D319D9E941A4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A6866-FA11-3573-30ED-61A35ED5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4C581-24A4-6EE5-0BC0-D8DE9A1B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BCF7-BF42-7942-BE95-B184FA4A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2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31DD-3D24-10FC-0FB6-E2437368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F0F9B-B4AF-F5D0-BE29-15BF2F646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2EB8D-9237-C04C-F2D5-CFDDED67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7F49-F82B-B943-B1C6-D319D9E941A4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B9442-EF6C-33AA-DFA8-F8A8FAEE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F8C4A-F5CB-555B-F44B-73B2FE83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BCF7-BF42-7942-BE95-B184FA4A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4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A8CC-A025-F52F-738C-030D86F5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8FE41-CB0A-FE02-8BA5-E07444B0A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3E4E4-5730-F5F3-822A-5E15FB41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7F49-F82B-B943-B1C6-D319D9E941A4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3BEC3-0303-78B7-8607-E8748ABA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A0F6D-69D7-4E5E-86F0-C0CEF7DF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BCF7-BF42-7942-BE95-B184FA4A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2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663F-E6DB-BAF3-4869-3E4F16F3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60DFC-8CEA-0AA5-9327-FAF13A56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E90A8-E842-DED7-3348-B9051BC15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738C6-6B21-18AC-4C05-57339535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7F49-F82B-B943-B1C6-D319D9E941A4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FA3CD-3A29-5CC1-087F-123E5A6F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3DF1A-317F-B883-352B-4FBDCC93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BCF7-BF42-7942-BE95-B184FA4A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0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D806-C8E8-5D15-00EB-7A4A8FC4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825F5-B943-9289-B502-F6662A25E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9D697-2338-DCE5-718E-AE901A2C3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4BBC5-B7E7-C6D7-F691-AAFF45444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B79D4-B3A4-0473-8362-C9142AD1A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1E47F-A46A-0A3A-83F8-4A0E88F5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7F49-F82B-B943-B1C6-D319D9E941A4}" type="datetimeFigureOut">
              <a:rPr lang="en-US" smtClean="0"/>
              <a:t>6/21/22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42E94-494F-5966-05E3-36E5945C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99E10-758A-6590-DF6A-2ADA3AED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BCF7-BF42-7942-BE95-B184FA4A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9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DF2B-C9E1-0C5F-9F56-5695F23C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ECBEA-ECB0-2C57-973C-1F0D8C5D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7F49-F82B-B943-B1C6-D319D9E941A4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F786A-F831-4738-38E5-031609CD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36808-B170-73DC-8518-E0D3ABC9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BCF7-BF42-7942-BE95-B184FA4A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5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5DE38-7544-AC02-475D-FFB656EA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7F49-F82B-B943-B1C6-D319D9E941A4}" type="datetimeFigureOut">
              <a:rPr lang="en-US" smtClean="0"/>
              <a:t>6/21/22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A6A37-AC9D-B60C-93DE-39758B20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EAFDD-BEB0-BCC7-71C4-E5103B56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BCF7-BF42-7942-BE95-B184FA4A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4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FF49-FF19-BF79-B595-638C5A189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355C-E92E-115E-4721-C16E1BE22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2C7A3-7BB1-2AAC-8528-6F408925F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80240-A23E-651C-AF67-82446F0A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7F49-F82B-B943-B1C6-D319D9E941A4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A6285-5BB3-E59C-8F8F-BB8DC673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B6DFF-5838-3FCD-8447-23DA2C9B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BCF7-BF42-7942-BE95-B184FA4A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0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76C0-CDD8-A043-385D-287920D3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DFF9E-3E88-03EF-76BC-819E4C188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B87F4-D51F-854A-CF08-AD221D18A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100EF-080E-6907-18A7-8F5741F7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7F49-F82B-B943-B1C6-D319D9E941A4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4A139-4A4C-B135-5920-DD496B16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3CA33-8312-EACA-9F7D-9D95ACB0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BCF7-BF42-7942-BE95-B184FA4A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3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A85AB-3BE8-581B-C2E7-E84CD205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E1CFF-E3E0-13FF-BD0F-C3C78E217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97C06-8DDA-B594-F983-B36E2C6F3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77F49-F82B-B943-B1C6-D319D9E941A4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887E5-6409-AEF7-D895-3CAB11C15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E4C54-621F-1A51-0A50-F0220E704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9BCF7-BF42-7942-BE95-B184FA4A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1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6.xml"/><Relationship Id="rId5" Type="http://schemas.openxmlformats.org/officeDocument/2006/relationships/image" Target="../media/image23.png"/><Relationship Id="rId4" Type="http://schemas.openxmlformats.org/officeDocument/2006/relationships/customXml" Target="../ink/ink15.xml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5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7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2.xml"/><Relationship Id="rId5" Type="http://schemas.openxmlformats.org/officeDocument/2006/relationships/image" Target="../media/image19.png"/><Relationship Id="rId4" Type="http://schemas.openxmlformats.org/officeDocument/2006/relationships/customXml" Target="../ink/ink11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5D1C1-43DD-CDBF-D12C-10D884428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Let’s Get Animated!!!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9F02B-E3EC-0505-C581-D41A67C0D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1500"/>
              <a:t>Phoenix Mobile User Group</a:t>
            </a:r>
          </a:p>
          <a:p>
            <a:r>
              <a:rPr lang="en-US" sz="1500"/>
              <a:t>June 21, 2022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50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480C2-ED4F-435C-21F2-48C601E8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Ease In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6F41-1620-BCFD-BAC0-742B39F82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r>
              <a:rPr lang="en-US" sz="2000"/>
              <a:t>Curve that starts slow, increases in speed, and slows at the end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8">
                <a:extLst>
                  <a:ext uri="{FF2B5EF4-FFF2-40B4-BE49-F238E27FC236}">
                    <a16:creationId xmlns:a16="http://schemas.microsoft.com/office/drawing/2014/main" id="{E62D0225-046F-2AE4-2B37-5990EEA98CA6}"/>
                  </a:ext>
                </a:extLst>
              </p14:cNvPr>
              <p14:cNvContentPartPr/>
              <p14:nvPr/>
            </p14:nvContentPartPr>
            <p14:xfrm>
              <a:off x="6593798" y="2930947"/>
              <a:ext cx="3960000" cy="2945160"/>
            </p14:xfrm>
          </p:contentPart>
        </mc:Choice>
        <mc:Fallback>
          <p:pic>
            <p:nvPicPr>
              <p:cNvPr id="7" name="Ink 8">
                <a:extLst>
                  <a:ext uri="{FF2B5EF4-FFF2-40B4-BE49-F238E27FC236}">
                    <a16:creationId xmlns:a16="http://schemas.microsoft.com/office/drawing/2014/main" id="{E62D0225-046F-2AE4-2B37-5990EEA98C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8317" y="2915467"/>
                <a:ext cx="3990603" cy="29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D27180-C3D8-7E5E-4311-D02FC58D65CD}"/>
                  </a:ext>
                </a:extLst>
              </p14:cNvPr>
              <p14:cNvContentPartPr/>
              <p14:nvPr/>
            </p14:nvContentPartPr>
            <p14:xfrm>
              <a:off x="6512798" y="5937667"/>
              <a:ext cx="155160" cy="205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D27180-C3D8-7E5E-4311-D02FC58D65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97318" y="5922160"/>
                <a:ext cx="185760" cy="236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5A559A03-5313-5881-66D3-21C977B66938}"/>
                  </a:ext>
                </a:extLst>
              </p14:cNvPr>
              <p14:cNvContentPartPr/>
              <p14:nvPr/>
            </p14:nvContentPartPr>
            <p14:xfrm>
              <a:off x="6301118" y="2594707"/>
              <a:ext cx="467640" cy="348480"/>
            </p14:xfrm>
          </p:contentPart>
        </mc:Choice>
        <mc:Fallback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5A559A03-5313-5881-66D3-21C977B669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85626" y="2579227"/>
                <a:ext cx="498264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C0C509F-1AD0-2B6E-69B6-5BD974D0BEDF}"/>
                  </a:ext>
                </a:extLst>
              </p14:cNvPr>
              <p14:cNvContentPartPr/>
              <p14:nvPr/>
            </p14:nvContentPartPr>
            <p14:xfrm>
              <a:off x="6724478" y="2756347"/>
              <a:ext cx="3586320" cy="2951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C0C509F-1AD0-2B6E-69B6-5BD974D0BE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08998" y="2740867"/>
                <a:ext cx="3616920" cy="29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3745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96F0B-6C91-0D2E-BB31-979BCA38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Triggers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4324B-82C5-D693-1091-30B59D05B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Time</a:t>
            </a:r>
          </a:p>
          <a:p>
            <a:r>
              <a:rPr lang="en-US" sz="2200" dirty="0"/>
              <a:t>User interaction</a:t>
            </a:r>
          </a:p>
          <a:p>
            <a:pPr lvl="1"/>
            <a:r>
              <a:rPr lang="en-US" sz="2200" dirty="0"/>
              <a:t>Button click</a:t>
            </a:r>
          </a:p>
          <a:p>
            <a:pPr lvl="1"/>
            <a:r>
              <a:rPr lang="en-US" sz="2200" dirty="0"/>
              <a:t>Tap</a:t>
            </a:r>
          </a:p>
          <a:p>
            <a:pPr lvl="1"/>
            <a:r>
              <a:rPr lang="en-US" sz="2200" dirty="0"/>
              <a:t>Typing</a:t>
            </a:r>
          </a:p>
          <a:p>
            <a:pPr lvl="1"/>
            <a:r>
              <a:rPr lang="en-US" sz="2200" dirty="0"/>
              <a:t>Mouse movement</a:t>
            </a:r>
          </a:p>
          <a:p>
            <a:r>
              <a:rPr lang="en-US" sz="2200" dirty="0"/>
              <a:t>Device events</a:t>
            </a:r>
          </a:p>
          <a:p>
            <a:r>
              <a:rPr lang="en-US" sz="2200" dirty="0"/>
              <a:t>External events</a:t>
            </a:r>
          </a:p>
        </p:txBody>
      </p:sp>
    </p:spTree>
    <p:extLst>
      <p:ext uri="{BB962C8B-B14F-4D97-AF65-F5344CB8AC3E}">
        <p14:creationId xmlns:p14="http://schemas.microsoft.com/office/powerpoint/2010/main" val="283720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0771F4-3004-0377-832E-21F2481371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108850-3AE8-A408-8448-050F03AE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Examples of Animation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FEF4419-3A22-A490-3460-9D51D6240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4014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657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5A1C1-12F8-AE4C-3397-B65E7D0C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Animation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35447-04F3-46D1-DC17-C7809D7D7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en-US" sz="2000" dirty="0"/>
              <a:t>We don’t animate objects</a:t>
            </a:r>
          </a:p>
          <a:p>
            <a:r>
              <a:rPr lang="en-US" sz="2000" dirty="0"/>
              <a:t>We animate properties on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D5B32-0016-6555-78B0-BD31BB741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r>
              <a:rPr lang="en-US" sz="2000" dirty="0"/>
              <a:t>Example: Button</a:t>
            </a:r>
          </a:p>
          <a:p>
            <a:r>
              <a:rPr lang="en-US" sz="2000" dirty="0"/>
              <a:t>CAN’T animate a button</a:t>
            </a:r>
          </a:p>
          <a:p>
            <a:r>
              <a:rPr lang="en-US" sz="2000" dirty="0"/>
              <a:t>CAN change the size of the button</a:t>
            </a:r>
          </a:p>
          <a:p>
            <a:r>
              <a:rPr lang="en-US" sz="2000" dirty="0"/>
              <a:t>CAN change the color of the button</a:t>
            </a:r>
          </a:p>
        </p:txBody>
      </p:sp>
    </p:spTree>
    <p:extLst>
      <p:ext uri="{BB962C8B-B14F-4D97-AF65-F5344CB8AC3E}">
        <p14:creationId xmlns:p14="http://schemas.microsoft.com/office/powerpoint/2010/main" val="1746736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9177DE-01EC-0D9C-E3D1-CB916501DD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463" b="1431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A3CBBE-7C93-39B4-1FB1-9E70BA3B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Animation Requirements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3D094D8A-723E-7FDF-2438-4C5666123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529536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0339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C0491-059F-6734-02C9-DF730902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Animatable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3E41-4315-1F3D-09EC-83F6D7822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en-US" sz="2000"/>
              <a:t>Background color</a:t>
            </a:r>
          </a:p>
          <a:p>
            <a:r>
              <a:rPr lang="en-US" sz="2000"/>
              <a:t>Foreground color</a:t>
            </a:r>
          </a:p>
          <a:p>
            <a:r>
              <a:rPr lang="en-US" sz="2000"/>
              <a:t>Fill color</a:t>
            </a:r>
          </a:p>
          <a:p>
            <a:r>
              <a:rPr lang="en-US" sz="2000"/>
              <a:t>Border color</a:t>
            </a:r>
          </a:p>
          <a:p>
            <a:r>
              <a:rPr lang="en-US" sz="2000"/>
              <a:t>Border size</a:t>
            </a:r>
          </a:p>
          <a:p>
            <a:r>
              <a:rPr lang="en-US" sz="2000"/>
              <a:t>Hidden</a:t>
            </a:r>
          </a:p>
          <a:p>
            <a:r>
              <a:rPr lang="en-US" sz="2000"/>
              <a:t>Opacity</a:t>
            </a:r>
          </a:p>
          <a:p>
            <a:r>
              <a:rPr lang="en-US" sz="2000"/>
              <a:t>Width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2E9AD-534E-2ED6-C9E3-AE166BEAB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r>
              <a:rPr lang="en-US" sz="2000"/>
              <a:t>Height</a:t>
            </a:r>
          </a:p>
          <a:p>
            <a:r>
              <a:rPr lang="en-US" sz="2000"/>
              <a:t>Position</a:t>
            </a:r>
          </a:p>
          <a:p>
            <a:r>
              <a:rPr lang="en-US" sz="2000"/>
              <a:t>Rotation</a:t>
            </a:r>
          </a:p>
          <a:p>
            <a:r>
              <a:rPr lang="en-US" sz="2000"/>
              <a:t>Scale</a:t>
            </a:r>
          </a:p>
          <a:p>
            <a:r>
              <a:rPr lang="en-US" sz="2000"/>
              <a:t>Size</a:t>
            </a:r>
          </a:p>
          <a:p>
            <a:r>
              <a:rPr lang="en-US" sz="2000"/>
              <a:t>Mask</a:t>
            </a:r>
          </a:p>
          <a:p>
            <a:r>
              <a:rPr lang="en-US" sz="2000"/>
              <a:t>Anchor point</a:t>
            </a:r>
          </a:p>
        </p:txBody>
      </p:sp>
    </p:spTree>
    <p:extLst>
      <p:ext uri="{BB962C8B-B14F-4D97-AF65-F5344CB8AC3E}">
        <p14:creationId xmlns:p14="http://schemas.microsoft.com/office/powerpoint/2010/main" val="480591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2B634-CA85-107A-0E2A-F5D52533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Animation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36B2F-0541-9E0E-BB05-E34163C6A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r>
              <a:rPr lang="en-US" sz="2000"/>
              <a:t>f(t) -&gt; value</a:t>
            </a:r>
          </a:p>
          <a:p>
            <a:pPr lvl="1"/>
            <a:r>
              <a:rPr lang="en-US" sz="2000"/>
              <a:t>t is time in seconds 0 &lt;= t &lt;= duration</a:t>
            </a:r>
          </a:p>
          <a:p>
            <a:pPr lvl="1"/>
            <a:r>
              <a:rPr lang="en-US" sz="2000"/>
              <a:t>value is the new value at time t</a:t>
            </a:r>
          </a:p>
          <a:p>
            <a:r>
              <a:rPr lang="en-US" sz="2000"/>
              <a:t>Defines a curve that controls how much the value of the property changes over time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C5115-3ED5-5C49-3010-6E07A25F2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r>
              <a:rPr lang="en-US" sz="2000"/>
              <a:t>Linear</a:t>
            </a:r>
          </a:p>
          <a:p>
            <a:r>
              <a:rPr lang="en-US" sz="2000"/>
              <a:t>Ease in</a:t>
            </a:r>
          </a:p>
          <a:p>
            <a:r>
              <a:rPr lang="en-US" sz="2000"/>
              <a:t>Ease out</a:t>
            </a:r>
          </a:p>
          <a:p>
            <a:r>
              <a:rPr lang="en-US" sz="2000"/>
              <a:t>Ease in and out</a:t>
            </a:r>
          </a:p>
        </p:txBody>
      </p:sp>
    </p:spTree>
    <p:extLst>
      <p:ext uri="{BB962C8B-B14F-4D97-AF65-F5344CB8AC3E}">
        <p14:creationId xmlns:p14="http://schemas.microsoft.com/office/powerpoint/2010/main" val="1640927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5BC51-E1E5-9413-26F4-3D31500D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Linear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39466-82C4-6E37-C748-1B28AC9B1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r>
              <a:rPr lang="en-US" sz="2000" dirty="0"/>
              <a:t>Straight line between two points</a:t>
            </a:r>
          </a:p>
          <a:p>
            <a:r>
              <a:rPr lang="en-US" sz="2000" dirty="0"/>
              <a:t>y = mx + b</a:t>
            </a:r>
          </a:p>
          <a:p>
            <a:r>
              <a:rPr lang="en-US" sz="2000" dirty="0"/>
              <a:t>Animation is constant at all intervals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BF6539-41C3-E6A2-D9A8-B44500D474C7}"/>
                  </a:ext>
                </a:extLst>
              </p14:cNvPr>
              <p14:cNvContentPartPr/>
              <p14:nvPr/>
            </p14:nvContentPartPr>
            <p14:xfrm>
              <a:off x="6861638" y="2992867"/>
              <a:ext cx="3187800" cy="2527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BF6539-41C3-E6A2-D9A8-B44500D474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6158" y="2977747"/>
                <a:ext cx="3218400" cy="25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10">
                <a:extLst>
                  <a:ext uri="{FF2B5EF4-FFF2-40B4-BE49-F238E27FC236}">
                    <a16:creationId xmlns:a16="http://schemas.microsoft.com/office/drawing/2014/main" id="{7E83113A-2864-D3F3-A095-F16CA9910229}"/>
                  </a:ext>
                </a:extLst>
              </p14:cNvPr>
              <p14:cNvContentPartPr/>
              <p14:nvPr/>
            </p14:nvContentPartPr>
            <p14:xfrm>
              <a:off x="6519278" y="3030307"/>
              <a:ext cx="4040640" cy="2683800"/>
            </p14:xfrm>
          </p:contentPart>
        </mc:Choice>
        <mc:Fallback xmlns="">
          <p:pic>
            <p:nvPicPr>
              <p:cNvPr id="9" name="Ink 10">
                <a:extLst>
                  <a:ext uri="{FF2B5EF4-FFF2-40B4-BE49-F238E27FC236}">
                    <a16:creationId xmlns:a16="http://schemas.microsoft.com/office/drawing/2014/main" id="{7E83113A-2864-D3F3-A095-F16CA99102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3798" y="3015185"/>
                <a:ext cx="4071240" cy="2714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1D6F161-94EC-2843-A0A5-8F83CD79744B}"/>
                  </a:ext>
                </a:extLst>
              </p14:cNvPr>
              <p14:cNvContentPartPr/>
              <p14:nvPr/>
            </p14:nvContentPartPr>
            <p14:xfrm>
              <a:off x="6369878" y="5856667"/>
              <a:ext cx="180720" cy="168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1D6F161-94EC-2843-A0A5-8F83CD7974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49358" y="5836507"/>
                <a:ext cx="2217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9D6C95B4-6B9E-B9A2-8BB2-B7A2AB731E23}"/>
                  </a:ext>
                </a:extLst>
              </p14:cNvPr>
              <p14:cNvContentPartPr/>
              <p14:nvPr/>
            </p14:nvContentPartPr>
            <p14:xfrm>
              <a:off x="6313718" y="2687947"/>
              <a:ext cx="398880" cy="280440"/>
            </p14:xfrm>
          </p:contentPart>
        </mc:Choice>
        <mc:Fallback xmlns=""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9D6C95B4-6B9E-B9A2-8BB2-B7A2AB731E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98598" y="2672827"/>
                <a:ext cx="429120" cy="3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595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8717B-0901-9E46-C479-787A7C5E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Ease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950C-2F07-D201-5E80-68862DAAA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r>
              <a:rPr lang="en-US" sz="2000"/>
              <a:t>Curve that starts fast and slows towards the end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472F00-9DC3-C0A9-4C36-3E2DD15174DC}"/>
                  </a:ext>
                </a:extLst>
              </p14:cNvPr>
              <p14:cNvContentPartPr/>
              <p14:nvPr/>
            </p14:nvContentPartPr>
            <p14:xfrm>
              <a:off x="6556358" y="2949307"/>
              <a:ext cx="3766680" cy="2889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472F00-9DC3-C0A9-4C36-3E2DD15174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1238" y="2934187"/>
                <a:ext cx="3797280" cy="29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8">
                <a:extLst>
                  <a:ext uri="{FF2B5EF4-FFF2-40B4-BE49-F238E27FC236}">
                    <a16:creationId xmlns:a16="http://schemas.microsoft.com/office/drawing/2014/main" id="{47A93AC2-56AC-224F-4C43-0D01464328AA}"/>
                  </a:ext>
                </a:extLst>
              </p14:cNvPr>
              <p14:cNvContentPartPr/>
              <p14:nvPr/>
            </p14:nvContentPartPr>
            <p14:xfrm>
              <a:off x="10553438" y="5638867"/>
              <a:ext cx="205920" cy="252720"/>
            </p14:xfrm>
          </p:contentPart>
        </mc:Choice>
        <mc:Fallback xmlns="">
          <p:pic>
            <p:nvPicPr>
              <p:cNvPr id="7" name="Ink 8">
                <a:extLst>
                  <a:ext uri="{FF2B5EF4-FFF2-40B4-BE49-F238E27FC236}">
                    <a16:creationId xmlns:a16="http://schemas.microsoft.com/office/drawing/2014/main" id="{47A93AC2-56AC-224F-4C43-0D01464328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37958" y="5623747"/>
                <a:ext cx="23616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37C6249-470E-AA35-2579-4E0FC3C914D6}"/>
                  </a:ext>
                </a:extLst>
              </p14:cNvPr>
              <p14:cNvContentPartPr/>
              <p14:nvPr/>
            </p14:nvContentPartPr>
            <p14:xfrm>
              <a:off x="6487958" y="5931547"/>
              <a:ext cx="162360" cy="205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37C6249-470E-AA35-2579-4E0FC3C914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72838" y="5916067"/>
                <a:ext cx="1926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693E1594-44FB-82C0-319E-9BA1ED1D7ED8}"/>
                  </a:ext>
                </a:extLst>
              </p14:cNvPr>
              <p14:cNvContentPartPr/>
              <p14:nvPr/>
            </p14:nvContentPartPr>
            <p14:xfrm>
              <a:off x="6294998" y="2647267"/>
              <a:ext cx="386640" cy="296280"/>
            </p14:xfrm>
          </p:contentPart>
        </mc:Choice>
        <mc:Fallback xmlns=""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693E1594-44FB-82C0-319E-9BA1ED1D7E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79864" y="2631787"/>
                <a:ext cx="417269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D868955-D10C-1B6E-AB2B-EFB83CD8656F}"/>
                  </a:ext>
                </a:extLst>
              </p14:cNvPr>
              <p14:cNvContentPartPr/>
              <p14:nvPr/>
            </p14:nvContentPartPr>
            <p14:xfrm>
              <a:off x="6786758" y="2999347"/>
              <a:ext cx="3798000" cy="2745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D868955-D10C-1B6E-AB2B-EFB83CD8656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71638" y="2983867"/>
                <a:ext cx="3828240" cy="27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447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A49A0-1A33-D5AF-B9AC-B94676B0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Ease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2A3D4-44D7-2DBC-630B-76AA435EE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r>
              <a:rPr lang="en-US" sz="2000"/>
              <a:t>Curve that starts slow and increases speed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8">
                <a:extLst>
                  <a:ext uri="{FF2B5EF4-FFF2-40B4-BE49-F238E27FC236}">
                    <a16:creationId xmlns:a16="http://schemas.microsoft.com/office/drawing/2014/main" id="{E85BFE15-A9D7-AAB3-5AB2-9151AA2A7EA7}"/>
                  </a:ext>
                </a:extLst>
              </p14:cNvPr>
              <p14:cNvContentPartPr/>
              <p14:nvPr/>
            </p14:nvContentPartPr>
            <p14:xfrm>
              <a:off x="6556358" y="2937067"/>
              <a:ext cx="3972240" cy="2882520"/>
            </p14:xfrm>
          </p:contentPart>
        </mc:Choice>
        <mc:Fallback>
          <p:pic>
            <p:nvPicPr>
              <p:cNvPr id="7" name="Ink 8">
                <a:extLst>
                  <a:ext uri="{FF2B5EF4-FFF2-40B4-BE49-F238E27FC236}">
                    <a16:creationId xmlns:a16="http://schemas.microsoft.com/office/drawing/2014/main" id="{E85BFE15-A9D7-AAB3-5AB2-9151AA2A7E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0878" y="2921589"/>
                <a:ext cx="4002840" cy="2913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957DCBB-B83A-1096-6A85-FC185D6EFE00}"/>
                  </a:ext>
                </a:extLst>
              </p14:cNvPr>
              <p14:cNvContentPartPr/>
              <p14:nvPr/>
            </p14:nvContentPartPr>
            <p14:xfrm>
              <a:off x="6432158" y="5931547"/>
              <a:ext cx="174600" cy="192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957DCBB-B83A-1096-6A85-FC185D6EFE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6678" y="5916067"/>
                <a:ext cx="2052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EF3A49C8-EB49-C2CD-C4B1-65642D9F3527}"/>
                  </a:ext>
                </a:extLst>
              </p14:cNvPr>
              <p14:cNvContentPartPr/>
              <p14:nvPr/>
            </p14:nvContentPartPr>
            <p14:xfrm>
              <a:off x="6288878" y="2588227"/>
              <a:ext cx="398880" cy="299160"/>
            </p14:xfrm>
          </p:contentPart>
        </mc:Choice>
        <mc:Fallback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EF3A49C8-EB49-C2CD-C4B1-65642D9F35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73398" y="2572747"/>
                <a:ext cx="4294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CCFAF86-692D-9EDD-7153-4D9E3A8C4539}"/>
                  </a:ext>
                </a:extLst>
              </p14:cNvPr>
              <p14:cNvContentPartPr/>
              <p14:nvPr/>
            </p14:nvContentPartPr>
            <p14:xfrm>
              <a:off x="6687398" y="2756347"/>
              <a:ext cx="3368520" cy="2957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CCFAF86-692D-9EDD-7153-4D9E3A8C45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71918" y="2740867"/>
                <a:ext cx="3399120" cy="29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0470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216</Words>
  <Application>Microsoft Macintosh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Let’s Get Animated!!!</vt:lpstr>
      <vt:lpstr>Examples of Animation</vt:lpstr>
      <vt:lpstr>Animation Basics</vt:lpstr>
      <vt:lpstr>Animation Requirements</vt:lpstr>
      <vt:lpstr>Animatable Properties</vt:lpstr>
      <vt:lpstr>Animation Functions</vt:lpstr>
      <vt:lpstr>Linear</vt:lpstr>
      <vt:lpstr>Ease In</vt:lpstr>
      <vt:lpstr>Ease Out</vt:lpstr>
      <vt:lpstr>Ease In Out</vt:lpstr>
      <vt:lpstr>Triggers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Get Animated!!!</dc:title>
  <dc:creator>Michael Collins</dc:creator>
  <cp:lastModifiedBy>Michael Collins</cp:lastModifiedBy>
  <cp:revision>2</cp:revision>
  <dcterms:created xsi:type="dcterms:W3CDTF">2022-06-21T23:51:02Z</dcterms:created>
  <dcterms:modified xsi:type="dcterms:W3CDTF">2022-06-22T00:19:33Z</dcterms:modified>
</cp:coreProperties>
</file>