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5F5-4962-8443-9042-F845AF6CDBA2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532-B74C-0447-9D4E-7A18C693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6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5F5-4962-8443-9042-F845AF6CDBA2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532-B74C-0447-9D4E-7A18C693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1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5F5-4962-8443-9042-F845AF6CDBA2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532-B74C-0447-9D4E-7A18C693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6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5F5-4962-8443-9042-F845AF6CDBA2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532-B74C-0447-9D4E-7A18C693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5F5-4962-8443-9042-F845AF6CDBA2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532-B74C-0447-9D4E-7A18C693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5F5-4962-8443-9042-F845AF6CDBA2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532-B74C-0447-9D4E-7A18C693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5F5-4962-8443-9042-F845AF6CDBA2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532-B74C-0447-9D4E-7A18C693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5F5-4962-8443-9042-F845AF6CDBA2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532-B74C-0447-9D4E-7A18C693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5F5-4962-8443-9042-F845AF6CDBA2}" type="datetimeFigureOut">
              <a:rPr lang="en-US" smtClean="0"/>
              <a:t>7/10/21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532-B74C-0447-9D4E-7A18C693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5F5-4962-8443-9042-F845AF6CDBA2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532-B74C-0447-9D4E-7A18C693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D5F5-4962-8443-9042-F845AF6CDBA2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532-B74C-0447-9D4E-7A18C693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6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D5F5-4962-8443-9042-F845AF6CDBA2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532-B74C-0447-9D4E-7A18C693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2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F87B5-F4AC-6B44-980E-77EC1A187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Redux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222EC-D703-2D4B-A442-1BC96B923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9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F096-03D9-A94C-9CBD-1494DF98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F06F-D5CE-9E46-A284-A4A0BF23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React-Native</a:t>
            </a:r>
          </a:p>
          <a:p>
            <a:r>
              <a:rPr lang="en-US" dirty="0"/>
              <a:t>Flutter</a:t>
            </a:r>
          </a:p>
          <a:p>
            <a:r>
              <a:rPr lang="en-US" dirty="0"/>
              <a:t>Xamarin-Forms</a:t>
            </a:r>
          </a:p>
        </p:txBody>
      </p:sp>
    </p:spTree>
    <p:extLst>
      <p:ext uri="{BB962C8B-B14F-4D97-AF65-F5344CB8AC3E}">
        <p14:creationId xmlns:p14="http://schemas.microsoft.com/office/powerpoint/2010/main" val="311420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DD26-629C-1C4F-AFC7-1E9B38B6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07EC-7DF7-944B-A07D-C0D140D27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Global State </a:t>
            </a:r>
          </a:p>
          <a:p>
            <a:pPr lvl="1"/>
            <a:r>
              <a:rPr lang="en-US" dirty="0"/>
              <a:t>Solution: Break them into smaller child states</a:t>
            </a:r>
          </a:p>
          <a:p>
            <a:r>
              <a:rPr lang="en-US" dirty="0"/>
              <a:t>What to store / Memory footprint</a:t>
            </a:r>
          </a:p>
          <a:p>
            <a:pPr lvl="1"/>
            <a:r>
              <a:rPr lang="en-US" dirty="0"/>
              <a:t>Solution: Careful of what you store, make sure no sensitive data is stored and large objects.</a:t>
            </a:r>
          </a:p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Solution: Documentation and education of team</a:t>
            </a:r>
          </a:p>
          <a:p>
            <a:r>
              <a:rPr lang="en-US" dirty="0"/>
              <a:t>Actions can get messy</a:t>
            </a:r>
          </a:p>
          <a:p>
            <a:pPr lvl="1"/>
            <a:r>
              <a:rPr lang="en-US" dirty="0"/>
              <a:t>Solution: Give clear naming and make default actions that can be reused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3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2FFD-42FB-B24B-96AD-691C3DCF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766F-617F-6F47-AD11-7CDDF284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EAB5-F884-7E40-821C-936A3C81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1DFD-E2BB-224F-97B3-D2993992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Redux</a:t>
            </a:r>
          </a:p>
          <a:p>
            <a:pPr lvl="1"/>
            <a:r>
              <a:rPr lang="en-US" dirty="0"/>
              <a:t>State, Store, Action, Reducer, Components</a:t>
            </a:r>
          </a:p>
          <a:p>
            <a:pPr lvl="1"/>
            <a:r>
              <a:rPr lang="en-US" dirty="0"/>
              <a:t>Side Effects</a:t>
            </a:r>
          </a:p>
          <a:p>
            <a:r>
              <a:rPr lang="en-US" dirty="0"/>
              <a:t>Why Redux ?</a:t>
            </a:r>
          </a:p>
          <a:p>
            <a:pPr lvl="1"/>
            <a:r>
              <a:rPr lang="en-US" dirty="0"/>
              <a:t>Benefits</a:t>
            </a:r>
          </a:p>
          <a:p>
            <a:pPr lvl="1"/>
            <a:r>
              <a:rPr lang="en-US" dirty="0"/>
              <a:t>MVC and redux</a:t>
            </a:r>
          </a:p>
          <a:p>
            <a:pPr lvl="1"/>
            <a:r>
              <a:rPr lang="en-US" dirty="0"/>
              <a:t>MVVM and redux</a:t>
            </a:r>
          </a:p>
          <a:p>
            <a:pPr lvl="1"/>
            <a:r>
              <a:rPr lang="en-US" dirty="0"/>
              <a:t>Provider and redux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React-Native</a:t>
            </a:r>
          </a:p>
          <a:p>
            <a:pPr lvl="1"/>
            <a:r>
              <a:rPr lang="en-US" dirty="0"/>
              <a:t>Flutter</a:t>
            </a:r>
          </a:p>
          <a:p>
            <a:pPr lvl="1"/>
            <a:r>
              <a:rPr lang="en-US" dirty="0" err="1"/>
              <a:t>Xamarin.Forms</a:t>
            </a:r>
            <a:endParaRPr lang="en-US" dirty="0"/>
          </a:p>
          <a:p>
            <a:r>
              <a:rPr lang="en-US" dirty="0"/>
              <a:t>Pitfalls</a:t>
            </a:r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Large state</a:t>
            </a:r>
          </a:p>
          <a:p>
            <a:pPr lvl="1"/>
            <a:r>
              <a:rPr lang="en-US" dirty="0"/>
              <a:t>What to store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E1D7-3162-D743-9E1C-303D54A6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Redux</a:t>
            </a:r>
          </a:p>
        </p:txBody>
      </p:sp>
      <p:pic>
        <p:nvPicPr>
          <p:cNvPr id="1026" name="Picture 2" descr="ABC of Redux - DEV Community">
            <a:extLst>
              <a:ext uri="{FF2B5EF4-FFF2-40B4-BE49-F238E27FC236}">
                <a16:creationId xmlns:a16="http://schemas.microsoft.com/office/drawing/2014/main" id="{623EFC60-7BF2-4D49-AC99-71B10EEC2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97" y="1690688"/>
            <a:ext cx="8513805" cy="478901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88857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ux Middleware React Thunk AngularJS, PNG, 1200x900px, Redux, Angular,  Angularjs, Application Programming Interface, Area Download Free">
            <a:extLst>
              <a:ext uri="{FF2B5EF4-FFF2-40B4-BE49-F238E27FC236}">
                <a16:creationId xmlns:a16="http://schemas.microsoft.com/office/drawing/2014/main" id="{A7CB927D-566E-CE49-BF37-9548B68BB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24" y="465051"/>
            <a:ext cx="7500552" cy="56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54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74A9-0F8F-4D41-84B5-B0331B22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98B1-1F4F-3D4C-A467-EF810057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</a:t>
            </a:r>
          </a:p>
          <a:p>
            <a:r>
              <a:rPr lang="en-US" dirty="0"/>
              <a:t>Audit trail (using middleware)</a:t>
            </a:r>
          </a:p>
          <a:p>
            <a:r>
              <a:rPr lang="en-US" dirty="0"/>
              <a:t>Debugging is much easier</a:t>
            </a:r>
          </a:p>
          <a:p>
            <a:r>
              <a:rPr lang="en-US" dirty="0"/>
              <a:t>Better design </a:t>
            </a:r>
          </a:p>
          <a:p>
            <a:r>
              <a:rPr lang="en-US" dirty="0"/>
              <a:t>Abstraction </a:t>
            </a:r>
          </a:p>
          <a:p>
            <a:r>
              <a:rPr lang="en-US" dirty="0"/>
              <a:t>Uni-directional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F924-F537-FD4B-81A0-32A1B8DD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and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F1EA-D63D-E648-99EF-9E777D3F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Cons:</a:t>
            </a:r>
          </a:p>
          <a:p>
            <a:r>
              <a:rPr lang="en-US" dirty="0"/>
              <a:t>Massive View Controller</a:t>
            </a:r>
          </a:p>
          <a:p>
            <a:r>
              <a:rPr lang="en-US" dirty="0"/>
              <a:t>No global state</a:t>
            </a:r>
          </a:p>
          <a:p>
            <a:r>
              <a:rPr lang="en-US" dirty="0"/>
              <a:t>Omni-directional, causing spaghetti code 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r>
              <a:rPr lang="en-US" dirty="0"/>
              <a:t>Easier to learn</a:t>
            </a:r>
          </a:p>
        </p:txBody>
      </p:sp>
    </p:spTree>
    <p:extLst>
      <p:ext uri="{BB962C8B-B14F-4D97-AF65-F5344CB8AC3E}">
        <p14:creationId xmlns:p14="http://schemas.microsoft.com/office/powerpoint/2010/main" val="413069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574B-DFF5-D64D-9DFC-31512B61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and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05F9-73C8-2348-96F7-30FEB30F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Cons:</a:t>
            </a:r>
          </a:p>
          <a:p>
            <a:r>
              <a:rPr lang="en-US" dirty="0"/>
              <a:t>No global state</a:t>
            </a:r>
          </a:p>
          <a:p>
            <a:r>
              <a:rPr lang="en-US" dirty="0"/>
              <a:t>Omni-directional, causing spaghetti code 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r>
              <a:rPr lang="en-US" dirty="0"/>
              <a:t>Easier to learn</a:t>
            </a:r>
          </a:p>
          <a:p>
            <a:r>
              <a:rPr lang="en-US" dirty="0"/>
              <a:t>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9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3345-1580-A94D-B830-506EBEF8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and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3FDB-6F43-014E-93CF-86AA98D7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4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175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Redux Pattern</vt:lpstr>
      <vt:lpstr>Introduction</vt:lpstr>
      <vt:lpstr>Index</vt:lpstr>
      <vt:lpstr>What is Redux</vt:lpstr>
      <vt:lpstr>PowerPoint Presentation</vt:lpstr>
      <vt:lpstr>Why Redux?</vt:lpstr>
      <vt:lpstr>MVC and Redux</vt:lpstr>
      <vt:lpstr>MVVM and Redux</vt:lpstr>
      <vt:lpstr>Provider and Redux</vt:lpstr>
      <vt:lpstr>DEMO</vt:lpstr>
      <vt:lpstr>Pitfalls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Pattern</dc:title>
  <dc:creator>Robert Al Malak</dc:creator>
  <cp:lastModifiedBy>Robert Al Malak</cp:lastModifiedBy>
  <cp:revision>7</cp:revision>
  <dcterms:created xsi:type="dcterms:W3CDTF">2021-07-10T23:37:09Z</dcterms:created>
  <dcterms:modified xsi:type="dcterms:W3CDTF">2021-07-11T00:31:36Z</dcterms:modified>
</cp:coreProperties>
</file>