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65714"/>
  </p:normalViewPr>
  <p:slideViewPr>
    <p:cSldViewPr snapToGrid="0" snapToObjects="1">
      <p:cViewPr varScale="1">
        <p:scale>
          <a:sx n="82" d="100"/>
          <a:sy n="82" d="100"/>
        </p:scale>
        <p:origin x="23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55A9A-2ED9-45F1-9B7A-C9FEC5634038}"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BEEB77F-AA26-448E-8F31-0740AF99DEDC}">
      <dgm:prSet/>
      <dgm:spPr/>
      <dgm:t>
        <a:bodyPr/>
        <a:lstStyle/>
        <a:p>
          <a:r>
            <a:rPr lang="en-US"/>
            <a:t>Tools Needed </a:t>
          </a:r>
        </a:p>
      </dgm:t>
    </dgm:pt>
    <dgm:pt modelId="{14B4A6AE-73D6-466D-94B5-A3C4B5B1D137}" type="parTrans" cxnId="{54FD0604-7A94-4458-AD6A-8C57A6CF4065}">
      <dgm:prSet/>
      <dgm:spPr/>
      <dgm:t>
        <a:bodyPr/>
        <a:lstStyle/>
        <a:p>
          <a:endParaRPr lang="en-US"/>
        </a:p>
      </dgm:t>
    </dgm:pt>
    <dgm:pt modelId="{5775F53C-7C70-42D0-8F9C-51625F8D5616}" type="sibTrans" cxnId="{54FD0604-7A94-4458-AD6A-8C57A6CF4065}">
      <dgm:prSet/>
      <dgm:spPr/>
      <dgm:t>
        <a:bodyPr/>
        <a:lstStyle/>
        <a:p>
          <a:endParaRPr lang="en-US"/>
        </a:p>
      </dgm:t>
    </dgm:pt>
    <dgm:pt modelId="{94933339-EB39-41D2-A48D-DBF84FFA84CC}">
      <dgm:prSet/>
      <dgm:spPr/>
      <dgm:t>
        <a:bodyPr/>
        <a:lstStyle/>
        <a:p>
          <a:r>
            <a:rPr lang="en-US"/>
            <a:t>What is KMM</a:t>
          </a:r>
        </a:p>
      </dgm:t>
    </dgm:pt>
    <dgm:pt modelId="{3D8C26AA-3FAC-48A8-BEDF-47EE0F96B555}" type="parTrans" cxnId="{DB326255-C103-47E9-9AE7-51044FC3BE4E}">
      <dgm:prSet/>
      <dgm:spPr/>
      <dgm:t>
        <a:bodyPr/>
        <a:lstStyle/>
        <a:p>
          <a:endParaRPr lang="en-US"/>
        </a:p>
      </dgm:t>
    </dgm:pt>
    <dgm:pt modelId="{7827E98A-19EE-45E1-8381-9C8504B662C9}" type="sibTrans" cxnId="{DB326255-C103-47E9-9AE7-51044FC3BE4E}">
      <dgm:prSet/>
      <dgm:spPr/>
      <dgm:t>
        <a:bodyPr/>
        <a:lstStyle/>
        <a:p>
          <a:endParaRPr lang="en-US"/>
        </a:p>
      </dgm:t>
    </dgm:pt>
    <dgm:pt modelId="{523980A9-76A1-4F33-9C71-B458BDD27544}">
      <dgm:prSet/>
      <dgm:spPr/>
      <dgm:t>
        <a:bodyPr/>
        <a:lstStyle/>
        <a:p>
          <a:r>
            <a:rPr lang="en-US"/>
            <a:t>How Does it work?</a:t>
          </a:r>
        </a:p>
      </dgm:t>
    </dgm:pt>
    <dgm:pt modelId="{9EBEF178-ABC3-4B6A-B649-0288B6B6BAC2}" type="parTrans" cxnId="{8CA1095E-EE63-4003-AC3C-6AA1207C4327}">
      <dgm:prSet/>
      <dgm:spPr/>
      <dgm:t>
        <a:bodyPr/>
        <a:lstStyle/>
        <a:p>
          <a:endParaRPr lang="en-US"/>
        </a:p>
      </dgm:t>
    </dgm:pt>
    <dgm:pt modelId="{C0AD439C-82C0-46E2-941B-544A4BB17469}" type="sibTrans" cxnId="{8CA1095E-EE63-4003-AC3C-6AA1207C4327}">
      <dgm:prSet/>
      <dgm:spPr/>
      <dgm:t>
        <a:bodyPr/>
        <a:lstStyle/>
        <a:p>
          <a:endParaRPr lang="en-US"/>
        </a:p>
      </dgm:t>
    </dgm:pt>
    <dgm:pt modelId="{7E24C20F-B863-40DF-8EB2-832FB0F63703}">
      <dgm:prSet/>
      <dgm:spPr/>
      <dgm:t>
        <a:bodyPr/>
        <a:lstStyle/>
        <a:p>
          <a:r>
            <a:rPr lang="en-US" dirty="0"/>
            <a:t>Advantages </a:t>
          </a:r>
        </a:p>
      </dgm:t>
    </dgm:pt>
    <dgm:pt modelId="{2B85C5B3-F44F-4503-93C4-1E2D1DF455B6}" type="parTrans" cxnId="{0D2B3853-BF55-42DE-BB9A-5BC49CDD572E}">
      <dgm:prSet/>
      <dgm:spPr/>
      <dgm:t>
        <a:bodyPr/>
        <a:lstStyle/>
        <a:p>
          <a:endParaRPr lang="en-US"/>
        </a:p>
      </dgm:t>
    </dgm:pt>
    <dgm:pt modelId="{E1A624F1-A0E1-4608-BDC8-1B635B7D345F}" type="sibTrans" cxnId="{0D2B3853-BF55-42DE-BB9A-5BC49CDD572E}">
      <dgm:prSet/>
      <dgm:spPr/>
      <dgm:t>
        <a:bodyPr/>
        <a:lstStyle/>
        <a:p>
          <a:endParaRPr lang="en-US"/>
        </a:p>
      </dgm:t>
    </dgm:pt>
    <dgm:pt modelId="{581E1F0D-68A8-432C-8B16-6C8819E1DFD3}">
      <dgm:prSet/>
      <dgm:spPr/>
      <dgm:t>
        <a:bodyPr/>
        <a:lstStyle/>
        <a:p>
          <a:r>
            <a:rPr lang="en-US"/>
            <a:t>Disadvantages </a:t>
          </a:r>
        </a:p>
      </dgm:t>
    </dgm:pt>
    <dgm:pt modelId="{C00588A7-81C4-499C-83D0-2BC3568757A7}" type="parTrans" cxnId="{F3DBACA2-6650-49C1-A802-74B0E65E3E39}">
      <dgm:prSet/>
      <dgm:spPr/>
      <dgm:t>
        <a:bodyPr/>
        <a:lstStyle/>
        <a:p>
          <a:endParaRPr lang="en-US"/>
        </a:p>
      </dgm:t>
    </dgm:pt>
    <dgm:pt modelId="{AAFFDF5C-E465-4C14-BE4F-7B9C0FE43926}" type="sibTrans" cxnId="{F3DBACA2-6650-49C1-A802-74B0E65E3E39}">
      <dgm:prSet/>
      <dgm:spPr/>
      <dgm:t>
        <a:bodyPr/>
        <a:lstStyle/>
        <a:p>
          <a:endParaRPr lang="en-US"/>
        </a:p>
      </dgm:t>
    </dgm:pt>
    <dgm:pt modelId="{3BF71305-E3CD-48CC-8C4A-0879B0063071}">
      <dgm:prSet/>
      <dgm:spPr/>
      <dgm:t>
        <a:bodyPr/>
        <a:lstStyle/>
        <a:p>
          <a:r>
            <a:rPr lang="en-US"/>
            <a:t>Example Code </a:t>
          </a:r>
        </a:p>
      </dgm:t>
    </dgm:pt>
    <dgm:pt modelId="{A7A46AAF-5C73-44C3-BA2F-22E6A1AE6981}" type="parTrans" cxnId="{1E94A7A5-FD7F-4016-AF26-8A906C9EF42D}">
      <dgm:prSet/>
      <dgm:spPr/>
      <dgm:t>
        <a:bodyPr/>
        <a:lstStyle/>
        <a:p>
          <a:endParaRPr lang="en-US"/>
        </a:p>
      </dgm:t>
    </dgm:pt>
    <dgm:pt modelId="{BE6AF4E4-D20C-4DD0-B6D0-FCF1CDE82EBF}" type="sibTrans" cxnId="{1E94A7A5-FD7F-4016-AF26-8A906C9EF42D}">
      <dgm:prSet/>
      <dgm:spPr/>
      <dgm:t>
        <a:bodyPr/>
        <a:lstStyle/>
        <a:p>
          <a:endParaRPr lang="en-US"/>
        </a:p>
      </dgm:t>
    </dgm:pt>
    <dgm:pt modelId="{CF9E35A0-50DE-49D7-A8B8-8700B8B4096D}" type="pres">
      <dgm:prSet presAssocID="{58255A9A-2ED9-45F1-9B7A-C9FEC5634038}" presName="root" presStyleCnt="0">
        <dgm:presLayoutVars>
          <dgm:dir/>
          <dgm:resizeHandles val="exact"/>
        </dgm:presLayoutVars>
      </dgm:prSet>
      <dgm:spPr/>
    </dgm:pt>
    <dgm:pt modelId="{5BAEC240-5A8A-4D44-A218-08B1F3717E41}" type="pres">
      <dgm:prSet presAssocID="{1BEEB77F-AA26-448E-8F31-0740AF99DEDC}" presName="compNode" presStyleCnt="0"/>
      <dgm:spPr/>
    </dgm:pt>
    <dgm:pt modelId="{1D22B1B4-D428-44B2-B024-1BDE66069F8D}" type="pres">
      <dgm:prSet presAssocID="{1BEEB77F-AA26-448E-8F31-0740AF99DED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7053B581-590C-493B-9453-93A02E035760}" type="pres">
      <dgm:prSet presAssocID="{1BEEB77F-AA26-448E-8F31-0740AF99DEDC}" presName="spaceRect" presStyleCnt="0"/>
      <dgm:spPr/>
    </dgm:pt>
    <dgm:pt modelId="{4DD45CC8-520E-4F64-8A88-A1D87A8571C9}" type="pres">
      <dgm:prSet presAssocID="{1BEEB77F-AA26-448E-8F31-0740AF99DEDC}" presName="textRect" presStyleLbl="revTx" presStyleIdx="0" presStyleCnt="6">
        <dgm:presLayoutVars>
          <dgm:chMax val="1"/>
          <dgm:chPref val="1"/>
        </dgm:presLayoutVars>
      </dgm:prSet>
      <dgm:spPr/>
    </dgm:pt>
    <dgm:pt modelId="{259634B8-0D95-44F6-BC13-5E45CD34BDE4}" type="pres">
      <dgm:prSet presAssocID="{5775F53C-7C70-42D0-8F9C-51625F8D5616}" presName="sibTrans" presStyleCnt="0"/>
      <dgm:spPr/>
    </dgm:pt>
    <dgm:pt modelId="{69F5AC02-AEE6-41E0-BC76-BD402BB80250}" type="pres">
      <dgm:prSet presAssocID="{94933339-EB39-41D2-A48D-DBF84FFA84CC}" presName="compNode" presStyleCnt="0"/>
      <dgm:spPr/>
    </dgm:pt>
    <dgm:pt modelId="{76455C13-EF2A-4773-99DD-C50B219A2854}" type="pres">
      <dgm:prSet presAssocID="{94933339-EB39-41D2-A48D-DBF84FFA84C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DF925DA9-559F-4DD1-BAF2-13368CF0C55F}" type="pres">
      <dgm:prSet presAssocID="{94933339-EB39-41D2-A48D-DBF84FFA84CC}" presName="spaceRect" presStyleCnt="0"/>
      <dgm:spPr/>
    </dgm:pt>
    <dgm:pt modelId="{F51C7A23-65FA-4D65-9DC8-1287C1D58600}" type="pres">
      <dgm:prSet presAssocID="{94933339-EB39-41D2-A48D-DBF84FFA84CC}" presName="textRect" presStyleLbl="revTx" presStyleIdx="1" presStyleCnt="6">
        <dgm:presLayoutVars>
          <dgm:chMax val="1"/>
          <dgm:chPref val="1"/>
        </dgm:presLayoutVars>
      </dgm:prSet>
      <dgm:spPr/>
    </dgm:pt>
    <dgm:pt modelId="{A6F15FA1-6874-4D6E-8A21-A42B69B8E544}" type="pres">
      <dgm:prSet presAssocID="{7827E98A-19EE-45E1-8381-9C8504B662C9}" presName="sibTrans" presStyleCnt="0"/>
      <dgm:spPr/>
    </dgm:pt>
    <dgm:pt modelId="{CF3F83AB-49C1-45FD-AE1A-CD5A709DBB5C}" type="pres">
      <dgm:prSet presAssocID="{523980A9-76A1-4F33-9C71-B458BDD27544}" presName="compNode" presStyleCnt="0"/>
      <dgm:spPr/>
    </dgm:pt>
    <dgm:pt modelId="{EF62FDE9-12F7-4E71-A51B-71810A2A8953}" type="pres">
      <dgm:prSet presAssocID="{523980A9-76A1-4F33-9C71-B458BDD2754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E3974FA-C959-429D-A941-3385B1D5ED4B}" type="pres">
      <dgm:prSet presAssocID="{523980A9-76A1-4F33-9C71-B458BDD27544}" presName="spaceRect" presStyleCnt="0"/>
      <dgm:spPr/>
    </dgm:pt>
    <dgm:pt modelId="{2B7371E8-739B-46D7-AC81-5008C2677A7C}" type="pres">
      <dgm:prSet presAssocID="{523980A9-76A1-4F33-9C71-B458BDD27544}" presName="textRect" presStyleLbl="revTx" presStyleIdx="2" presStyleCnt="6">
        <dgm:presLayoutVars>
          <dgm:chMax val="1"/>
          <dgm:chPref val="1"/>
        </dgm:presLayoutVars>
      </dgm:prSet>
      <dgm:spPr/>
    </dgm:pt>
    <dgm:pt modelId="{56B3B3E5-7F67-4A18-8E4F-49547B1CBD2A}" type="pres">
      <dgm:prSet presAssocID="{C0AD439C-82C0-46E2-941B-544A4BB17469}" presName="sibTrans" presStyleCnt="0"/>
      <dgm:spPr/>
    </dgm:pt>
    <dgm:pt modelId="{455F93F8-60E2-4CEE-BAEA-6F606FC54E50}" type="pres">
      <dgm:prSet presAssocID="{7E24C20F-B863-40DF-8EB2-832FB0F63703}" presName="compNode" presStyleCnt="0"/>
      <dgm:spPr/>
    </dgm:pt>
    <dgm:pt modelId="{483F9CD3-DFFD-4B61-B462-9CDF1367B418}" type="pres">
      <dgm:prSet presAssocID="{7E24C20F-B863-40DF-8EB2-832FB0F6370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58E1B0D3-3693-4ED9-BCEF-B3D089F4956E}" type="pres">
      <dgm:prSet presAssocID="{7E24C20F-B863-40DF-8EB2-832FB0F63703}" presName="spaceRect" presStyleCnt="0"/>
      <dgm:spPr/>
    </dgm:pt>
    <dgm:pt modelId="{1A7D0E4B-3062-47D7-B72E-0E22564AF664}" type="pres">
      <dgm:prSet presAssocID="{7E24C20F-B863-40DF-8EB2-832FB0F63703}" presName="textRect" presStyleLbl="revTx" presStyleIdx="3" presStyleCnt="6">
        <dgm:presLayoutVars>
          <dgm:chMax val="1"/>
          <dgm:chPref val="1"/>
        </dgm:presLayoutVars>
      </dgm:prSet>
      <dgm:spPr/>
    </dgm:pt>
    <dgm:pt modelId="{68A5685C-17D4-4B93-853C-65E4D5B06240}" type="pres">
      <dgm:prSet presAssocID="{E1A624F1-A0E1-4608-BDC8-1B635B7D345F}" presName="sibTrans" presStyleCnt="0"/>
      <dgm:spPr/>
    </dgm:pt>
    <dgm:pt modelId="{282AE712-248A-4154-977A-2B6F0BB1AEA2}" type="pres">
      <dgm:prSet presAssocID="{581E1F0D-68A8-432C-8B16-6C8819E1DFD3}" presName="compNode" presStyleCnt="0"/>
      <dgm:spPr/>
    </dgm:pt>
    <dgm:pt modelId="{8457D50A-0508-4EF9-A190-AA4316A6AE55}" type="pres">
      <dgm:prSet presAssocID="{581E1F0D-68A8-432C-8B16-6C8819E1DFD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d Face with No Fill"/>
        </a:ext>
      </dgm:extLst>
    </dgm:pt>
    <dgm:pt modelId="{B0621CF8-C015-45B0-9594-399E6D01E52B}" type="pres">
      <dgm:prSet presAssocID="{581E1F0D-68A8-432C-8B16-6C8819E1DFD3}" presName="spaceRect" presStyleCnt="0"/>
      <dgm:spPr/>
    </dgm:pt>
    <dgm:pt modelId="{A6DAF301-1092-4566-A9F8-C5F5F744F103}" type="pres">
      <dgm:prSet presAssocID="{581E1F0D-68A8-432C-8B16-6C8819E1DFD3}" presName="textRect" presStyleLbl="revTx" presStyleIdx="4" presStyleCnt="6">
        <dgm:presLayoutVars>
          <dgm:chMax val="1"/>
          <dgm:chPref val="1"/>
        </dgm:presLayoutVars>
      </dgm:prSet>
      <dgm:spPr/>
    </dgm:pt>
    <dgm:pt modelId="{342D548B-E40E-4099-B064-4784022E1144}" type="pres">
      <dgm:prSet presAssocID="{AAFFDF5C-E465-4C14-BE4F-7B9C0FE43926}" presName="sibTrans" presStyleCnt="0"/>
      <dgm:spPr/>
    </dgm:pt>
    <dgm:pt modelId="{27023314-2D97-4301-9D14-0B68DAD40909}" type="pres">
      <dgm:prSet presAssocID="{3BF71305-E3CD-48CC-8C4A-0879B0063071}" presName="compNode" presStyleCnt="0"/>
      <dgm:spPr/>
    </dgm:pt>
    <dgm:pt modelId="{47C9698C-D406-441A-8880-E2707249CC76}" type="pres">
      <dgm:prSet presAssocID="{3BF71305-E3CD-48CC-8C4A-0879B006307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BDD90D0C-5FF6-4D4F-A661-3F52E8EE108F}" type="pres">
      <dgm:prSet presAssocID="{3BF71305-E3CD-48CC-8C4A-0879B0063071}" presName="spaceRect" presStyleCnt="0"/>
      <dgm:spPr/>
    </dgm:pt>
    <dgm:pt modelId="{ADB860BA-89E2-464C-960C-227466DEF294}" type="pres">
      <dgm:prSet presAssocID="{3BF71305-E3CD-48CC-8C4A-0879B0063071}" presName="textRect" presStyleLbl="revTx" presStyleIdx="5" presStyleCnt="6">
        <dgm:presLayoutVars>
          <dgm:chMax val="1"/>
          <dgm:chPref val="1"/>
        </dgm:presLayoutVars>
      </dgm:prSet>
      <dgm:spPr/>
    </dgm:pt>
  </dgm:ptLst>
  <dgm:cxnLst>
    <dgm:cxn modelId="{54FD0604-7A94-4458-AD6A-8C57A6CF4065}" srcId="{58255A9A-2ED9-45F1-9B7A-C9FEC5634038}" destId="{1BEEB77F-AA26-448E-8F31-0740AF99DEDC}" srcOrd="0" destOrd="0" parTransId="{14B4A6AE-73D6-466D-94B5-A3C4B5B1D137}" sibTransId="{5775F53C-7C70-42D0-8F9C-51625F8D5616}"/>
    <dgm:cxn modelId="{A7BEA107-5EFA-4C5D-A63A-0D5B158B4013}" type="presOf" srcId="{58255A9A-2ED9-45F1-9B7A-C9FEC5634038}" destId="{CF9E35A0-50DE-49D7-A8B8-8700B8B4096D}" srcOrd="0" destOrd="0" presId="urn:microsoft.com/office/officeart/2018/2/layout/IconLabelList"/>
    <dgm:cxn modelId="{C6369108-8DF0-4C48-9CE6-97A79592FCDA}" type="presOf" srcId="{1BEEB77F-AA26-448E-8F31-0740AF99DEDC}" destId="{4DD45CC8-520E-4F64-8A88-A1D87A8571C9}" srcOrd="0" destOrd="0" presId="urn:microsoft.com/office/officeart/2018/2/layout/IconLabelList"/>
    <dgm:cxn modelId="{0D2B3853-BF55-42DE-BB9A-5BC49CDD572E}" srcId="{58255A9A-2ED9-45F1-9B7A-C9FEC5634038}" destId="{7E24C20F-B863-40DF-8EB2-832FB0F63703}" srcOrd="3" destOrd="0" parTransId="{2B85C5B3-F44F-4503-93C4-1E2D1DF455B6}" sibTransId="{E1A624F1-A0E1-4608-BDC8-1B635B7D345F}"/>
    <dgm:cxn modelId="{DB326255-C103-47E9-9AE7-51044FC3BE4E}" srcId="{58255A9A-2ED9-45F1-9B7A-C9FEC5634038}" destId="{94933339-EB39-41D2-A48D-DBF84FFA84CC}" srcOrd="1" destOrd="0" parTransId="{3D8C26AA-3FAC-48A8-BEDF-47EE0F96B555}" sibTransId="{7827E98A-19EE-45E1-8381-9C8504B662C9}"/>
    <dgm:cxn modelId="{8CA1095E-EE63-4003-AC3C-6AA1207C4327}" srcId="{58255A9A-2ED9-45F1-9B7A-C9FEC5634038}" destId="{523980A9-76A1-4F33-9C71-B458BDD27544}" srcOrd="2" destOrd="0" parTransId="{9EBEF178-ABC3-4B6A-B649-0288B6B6BAC2}" sibTransId="{C0AD439C-82C0-46E2-941B-544A4BB17469}"/>
    <dgm:cxn modelId="{F3DBACA2-6650-49C1-A802-74B0E65E3E39}" srcId="{58255A9A-2ED9-45F1-9B7A-C9FEC5634038}" destId="{581E1F0D-68A8-432C-8B16-6C8819E1DFD3}" srcOrd="4" destOrd="0" parTransId="{C00588A7-81C4-499C-83D0-2BC3568757A7}" sibTransId="{AAFFDF5C-E465-4C14-BE4F-7B9C0FE43926}"/>
    <dgm:cxn modelId="{1E94A7A5-FD7F-4016-AF26-8A906C9EF42D}" srcId="{58255A9A-2ED9-45F1-9B7A-C9FEC5634038}" destId="{3BF71305-E3CD-48CC-8C4A-0879B0063071}" srcOrd="5" destOrd="0" parTransId="{A7A46AAF-5C73-44C3-BA2F-22E6A1AE6981}" sibTransId="{BE6AF4E4-D20C-4DD0-B6D0-FCF1CDE82EBF}"/>
    <dgm:cxn modelId="{127F6CAF-4D22-4A9F-B5BC-C66FDE665890}" type="presOf" srcId="{7E24C20F-B863-40DF-8EB2-832FB0F63703}" destId="{1A7D0E4B-3062-47D7-B72E-0E22564AF664}" srcOrd="0" destOrd="0" presId="urn:microsoft.com/office/officeart/2018/2/layout/IconLabelList"/>
    <dgm:cxn modelId="{E49D8CD9-D7EC-4775-83CD-FC6FAE8CAB53}" type="presOf" srcId="{3BF71305-E3CD-48CC-8C4A-0879B0063071}" destId="{ADB860BA-89E2-464C-960C-227466DEF294}" srcOrd="0" destOrd="0" presId="urn:microsoft.com/office/officeart/2018/2/layout/IconLabelList"/>
    <dgm:cxn modelId="{B73A13DF-3FA4-4F99-8124-5451125E95B1}" type="presOf" srcId="{94933339-EB39-41D2-A48D-DBF84FFA84CC}" destId="{F51C7A23-65FA-4D65-9DC8-1287C1D58600}" srcOrd="0" destOrd="0" presId="urn:microsoft.com/office/officeart/2018/2/layout/IconLabelList"/>
    <dgm:cxn modelId="{EA965DDF-80C2-46FE-A772-319BE6823586}" type="presOf" srcId="{581E1F0D-68A8-432C-8B16-6C8819E1DFD3}" destId="{A6DAF301-1092-4566-A9F8-C5F5F744F103}" srcOrd="0" destOrd="0" presId="urn:microsoft.com/office/officeart/2018/2/layout/IconLabelList"/>
    <dgm:cxn modelId="{81FADAE0-BC24-4820-BD48-B360DD54F392}" type="presOf" srcId="{523980A9-76A1-4F33-9C71-B458BDD27544}" destId="{2B7371E8-739B-46D7-AC81-5008C2677A7C}" srcOrd="0" destOrd="0" presId="urn:microsoft.com/office/officeart/2018/2/layout/IconLabelList"/>
    <dgm:cxn modelId="{D01794CE-B114-414B-B9D1-72637C625C83}" type="presParOf" srcId="{CF9E35A0-50DE-49D7-A8B8-8700B8B4096D}" destId="{5BAEC240-5A8A-4D44-A218-08B1F3717E41}" srcOrd="0" destOrd="0" presId="urn:microsoft.com/office/officeart/2018/2/layout/IconLabelList"/>
    <dgm:cxn modelId="{58C2BF82-97BF-47ED-ACAD-B0DC87BDE754}" type="presParOf" srcId="{5BAEC240-5A8A-4D44-A218-08B1F3717E41}" destId="{1D22B1B4-D428-44B2-B024-1BDE66069F8D}" srcOrd="0" destOrd="0" presId="urn:microsoft.com/office/officeart/2018/2/layout/IconLabelList"/>
    <dgm:cxn modelId="{9019122F-2FA0-4B45-A442-0AAB956F1AEE}" type="presParOf" srcId="{5BAEC240-5A8A-4D44-A218-08B1F3717E41}" destId="{7053B581-590C-493B-9453-93A02E035760}" srcOrd="1" destOrd="0" presId="urn:microsoft.com/office/officeart/2018/2/layout/IconLabelList"/>
    <dgm:cxn modelId="{02A8A806-3512-4859-BA93-AE80C0BDA128}" type="presParOf" srcId="{5BAEC240-5A8A-4D44-A218-08B1F3717E41}" destId="{4DD45CC8-520E-4F64-8A88-A1D87A8571C9}" srcOrd="2" destOrd="0" presId="urn:microsoft.com/office/officeart/2018/2/layout/IconLabelList"/>
    <dgm:cxn modelId="{BD74C9C6-93A7-4818-8B3D-EA1001FC66D8}" type="presParOf" srcId="{CF9E35A0-50DE-49D7-A8B8-8700B8B4096D}" destId="{259634B8-0D95-44F6-BC13-5E45CD34BDE4}" srcOrd="1" destOrd="0" presId="urn:microsoft.com/office/officeart/2018/2/layout/IconLabelList"/>
    <dgm:cxn modelId="{CDCDC981-15B2-4C23-A962-F75F96D826A3}" type="presParOf" srcId="{CF9E35A0-50DE-49D7-A8B8-8700B8B4096D}" destId="{69F5AC02-AEE6-41E0-BC76-BD402BB80250}" srcOrd="2" destOrd="0" presId="urn:microsoft.com/office/officeart/2018/2/layout/IconLabelList"/>
    <dgm:cxn modelId="{78DE23C1-E00A-4FA1-BA41-D74685648984}" type="presParOf" srcId="{69F5AC02-AEE6-41E0-BC76-BD402BB80250}" destId="{76455C13-EF2A-4773-99DD-C50B219A2854}" srcOrd="0" destOrd="0" presId="urn:microsoft.com/office/officeart/2018/2/layout/IconLabelList"/>
    <dgm:cxn modelId="{CA274C62-8FC9-45C1-9AA0-0704234695DD}" type="presParOf" srcId="{69F5AC02-AEE6-41E0-BC76-BD402BB80250}" destId="{DF925DA9-559F-4DD1-BAF2-13368CF0C55F}" srcOrd="1" destOrd="0" presId="urn:microsoft.com/office/officeart/2018/2/layout/IconLabelList"/>
    <dgm:cxn modelId="{38E6EA8E-7DE9-4089-9FF5-77056B02A839}" type="presParOf" srcId="{69F5AC02-AEE6-41E0-BC76-BD402BB80250}" destId="{F51C7A23-65FA-4D65-9DC8-1287C1D58600}" srcOrd="2" destOrd="0" presId="urn:microsoft.com/office/officeart/2018/2/layout/IconLabelList"/>
    <dgm:cxn modelId="{25E98CF1-36C3-4B68-9E63-66AE1B245A13}" type="presParOf" srcId="{CF9E35A0-50DE-49D7-A8B8-8700B8B4096D}" destId="{A6F15FA1-6874-4D6E-8A21-A42B69B8E544}" srcOrd="3" destOrd="0" presId="urn:microsoft.com/office/officeart/2018/2/layout/IconLabelList"/>
    <dgm:cxn modelId="{DD40B8D0-0F90-489D-AE8C-E92838CB2610}" type="presParOf" srcId="{CF9E35A0-50DE-49D7-A8B8-8700B8B4096D}" destId="{CF3F83AB-49C1-45FD-AE1A-CD5A709DBB5C}" srcOrd="4" destOrd="0" presId="urn:microsoft.com/office/officeart/2018/2/layout/IconLabelList"/>
    <dgm:cxn modelId="{0B78EAF5-C59C-4E12-8F7C-AADF6EFE1194}" type="presParOf" srcId="{CF3F83AB-49C1-45FD-AE1A-CD5A709DBB5C}" destId="{EF62FDE9-12F7-4E71-A51B-71810A2A8953}" srcOrd="0" destOrd="0" presId="urn:microsoft.com/office/officeart/2018/2/layout/IconLabelList"/>
    <dgm:cxn modelId="{D62E6A41-7ABE-436F-BC0C-DD2E34EC13B5}" type="presParOf" srcId="{CF3F83AB-49C1-45FD-AE1A-CD5A709DBB5C}" destId="{AE3974FA-C959-429D-A941-3385B1D5ED4B}" srcOrd="1" destOrd="0" presId="urn:microsoft.com/office/officeart/2018/2/layout/IconLabelList"/>
    <dgm:cxn modelId="{1C051DD8-9A59-4B73-9F8B-EF517E6F48FB}" type="presParOf" srcId="{CF3F83AB-49C1-45FD-AE1A-CD5A709DBB5C}" destId="{2B7371E8-739B-46D7-AC81-5008C2677A7C}" srcOrd="2" destOrd="0" presId="urn:microsoft.com/office/officeart/2018/2/layout/IconLabelList"/>
    <dgm:cxn modelId="{6430E5BF-D708-4679-BDE1-893BF68C0ADD}" type="presParOf" srcId="{CF9E35A0-50DE-49D7-A8B8-8700B8B4096D}" destId="{56B3B3E5-7F67-4A18-8E4F-49547B1CBD2A}" srcOrd="5" destOrd="0" presId="urn:microsoft.com/office/officeart/2018/2/layout/IconLabelList"/>
    <dgm:cxn modelId="{D9C4EFD6-7AEF-461D-A392-945F414557FF}" type="presParOf" srcId="{CF9E35A0-50DE-49D7-A8B8-8700B8B4096D}" destId="{455F93F8-60E2-4CEE-BAEA-6F606FC54E50}" srcOrd="6" destOrd="0" presId="urn:microsoft.com/office/officeart/2018/2/layout/IconLabelList"/>
    <dgm:cxn modelId="{18A15E17-313E-420B-A07C-B025220C193F}" type="presParOf" srcId="{455F93F8-60E2-4CEE-BAEA-6F606FC54E50}" destId="{483F9CD3-DFFD-4B61-B462-9CDF1367B418}" srcOrd="0" destOrd="0" presId="urn:microsoft.com/office/officeart/2018/2/layout/IconLabelList"/>
    <dgm:cxn modelId="{54A02649-F9D5-4D5E-BC19-0FD4AE6B7469}" type="presParOf" srcId="{455F93F8-60E2-4CEE-BAEA-6F606FC54E50}" destId="{58E1B0D3-3693-4ED9-BCEF-B3D089F4956E}" srcOrd="1" destOrd="0" presId="urn:microsoft.com/office/officeart/2018/2/layout/IconLabelList"/>
    <dgm:cxn modelId="{F0848586-67D8-47AB-BF5B-7F745EC10EB0}" type="presParOf" srcId="{455F93F8-60E2-4CEE-BAEA-6F606FC54E50}" destId="{1A7D0E4B-3062-47D7-B72E-0E22564AF664}" srcOrd="2" destOrd="0" presId="urn:microsoft.com/office/officeart/2018/2/layout/IconLabelList"/>
    <dgm:cxn modelId="{C4A9C6C4-CCF2-4108-BBDB-555E2563490F}" type="presParOf" srcId="{CF9E35A0-50DE-49D7-A8B8-8700B8B4096D}" destId="{68A5685C-17D4-4B93-853C-65E4D5B06240}" srcOrd="7" destOrd="0" presId="urn:microsoft.com/office/officeart/2018/2/layout/IconLabelList"/>
    <dgm:cxn modelId="{102AD59F-8034-456E-BE6B-06D6D1C849EC}" type="presParOf" srcId="{CF9E35A0-50DE-49D7-A8B8-8700B8B4096D}" destId="{282AE712-248A-4154-977A-2B6F0BB1AEA2}" srcOrd="8" destOrd="0" presId="urn:microsoft.com/office/officeart/2018/2/layout/IconLabelList"/>
    <dgm:cxn modelId="{EF0D8B7D-853E-4426-8964-8D19F3841CC7}" type="presParOf" srcId="{282AE712-248A-4154-977A-2B6F0BB1AEA2}" destId="{8457D50A-0508-4EF9-A190-AA4316A6AE55}" srcOrd="0" destOrd="0" presId="urn:microsoft.com/office/officeart/2018/2/layout/IconLabelList"/>
    <dgm:cxn modelId="{1404C97C-2DC0-4353-BCA6-0107BF54F509}" type="presParOf" srcId="{282AE712-248A-4154-977A-2B6F0BB1AEA2}" destId="{B0621CF8-C015-45B0-9594-399E6D01E52B}" srcOrd="1" destOrd="0" presId="urn:microsoft.com/office/officeart/2018/2/layout/IconLabelList"/>
    <dgm:cxn modelId="{58063976-791C-4881-8528-650A459FFF50}" type="presParOf" srcId="{282AE712-248A-4154-977A-2B6F0BB1AEA2}" destId="{A6DAF301-1092-4566-A9F8-C5F5F744F103}" srcOrd="2" destOrd="0" presId="urn:microsoft.com/office/officeart/2018/2/layout/IconLabelList"/>
    <dgm:cxn modelId="{17C990B9-BF7F-415C-BA59-69039C2098BB}" type="presParOf" srcId="{CF9E35A0-50DE-49D7-A8B8-8700B8B4096D}" destId="{342D548B-E40E-4099-B064-4784022E1144}" srcOrd="9" destOrd="0" presId="urn:microsoft.com/office/officeart/2018/2/layout/IconLabelList"/>
    <dgm:cxn modelId="{AD16825F-41FF-4D07-A05D-558254EA3D98}" type="presParOf" srcId="{CF9E35A0-50DE-49D7-A8B8-8700B8B4096D}" destId="{27023314-2D97-4301-9D14-0B68DAD40909}" srcOrd="10" destOrd="0" presId="urn:microsoft.com/office/officeart/2018/2/layout/IconLabelList"/>
    <dgm:cxn modelId="{346EBC88-CB7F-4273-8538-34F888F6841C}" type="presParOf" srcId="{27023314-2D97-4301-9D14-0B68DAD40909}" destId="{47C9698C-D406-441A-8880-E2707249CC76}" srcOrd="0" destOrd="0" presId="urn:microsoft.com/office/officeart/2018/2/layout/IconLabelList"/>
    <dgm:cxn modelId="{B5748493-054B-4453-84A0-EFE970FFB24B}" type="presParOf" srcId="{27023314-2D97-4301-9D14-0B68DAD40909}" destId="{BDD90D0C-5FF6-4D4F-A661-3F52E8EE108F}" srcOrd="1" destOrd="0" presId="urn:microsoft.com/office/officeart/2018/2/layout/IconLabelList"/>
    <dgm:cxn modelId="{29749984-C8AF-4B84-BBB7-37179BFFBE87}" type="presParOf" srcId="{27023314-2D97-4301-9D14-0B68DAD40909}" destId="{ADB860BA-89E2-464C-960C-227466DEF29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EA6FBB-E500-4A34-AAA6-95B4945C5675}"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F564CB-020C-4E6F-8A75-30D7BB5712C4}">
      <dgm:prSet/>
      <dgm:spPr/>
      <dgm:t>
        <a:bodyPr/>
        <a:lstStyle/>
        <a:p>
          <a:r>
            <a:rPr lang="en-US" b="0" i="0" dirty="0"/>
            <a:t>UI code cannot be shared</a:t>
          </a:r>
          <a:endParaRPr lang="en-US" dirty="0"/>
        </a:p>
      </dgm:t>
    </dgm:pt>
    <dgm:pt modelId="{CEDD5F90-D029-4FA8-A3D1-13702BDFF971}" type="parTrans" cxnId="{1B49A9FE-AA3B-4773-825C-24C0D9BF5A4B}">
      <dgm:prSet/>
      <dgm:spPr/>
      <dgm:t>
        <a:bodyPr/>
        <a:lstStyle/>
        <a:p>
          <a:endParaRPr lang="en-US"/>
        </a:p>
      </dgm:t>
    </dgm:pt>
    <dgm:pt modelId="{4853D43E-AE91-4229-A51C-3EBDC8112C1D}" type="sibTrans" cxnId="{1B49A9FE-AA3B-4773-825C-24C0D9BF5A4B}">
      <dgm:prSet/>
      <dgm:spPr/>
      <dgm:t>
        <a:bodyPr/>
        <a:lstStyle/>
        <a:p>
          <a:endParaRPr lang="en-US"/>
        </a:p>
      </dgm:t>
    </dgm:pt>
    <dgm:pt modelId="{13859526-98D1-4DE2-BBDC-537F8041014F}">
      <dgm:prSet/>
      <dgm:spPr/>
      <dgm:t>
        <a:bodyPr/>
        <a:lstStyle/>
        <a:p>
          <a:r>
            <a:rPr lang="en-US" b="0" i="0" dirty="0"/>
            <a:t>Relatively new </a:t>
          </a:r>
          <a:endParaRPr lang="en-US" dirty="0"/>
        </a:p>
      </dgm:t>
    </dgm:pt>
    <dgm:pt modelId="{5465AB52-2FF3-4910-89EB-A33CE594FFCA}" type="parTrans" cxnId="{D348EC48-C103-4920-A3B0-36B70A30D690}">
      <dgm:prSet/>
      <dgm:spPr/>
      <dgm:t>
        <a:bodyPr/>
        <a:lstStyle/>
        <a:p>
          <a:endParaRPr lang="en-US"/>
        </a:p>
      </dgm:t>
    </dgm:pt>
    <dgm:pt modelId="{7D088772-207B-4096-8784-F5C4D54B013F}" type="sibTrans" cxnId="{D348EC48-C103-4920-A3B0-36B70A30D690}">
      <dgm:prSet/>
      <dgm:spPr/>
      <dgm:t>
        <a:bodyPr/>
        <a:lstStyle/>
        <a:p>
          <a:endParaRPr lang="en-US"/>
        </a:p>
      </dgm:t>
    </dgm:pt>
    <dgm:pt modelId="{86A8CC50-E4F2-4F28-B753-CD9B147E756C}">
      <dgm:prSet/>
      <dgm:spPr/>
      <dgm:t>
        <a:bodyPr/>
        <a:lstStyle/>
        <a:p>
          <a:r>
            <a:rPr lang="en-US" b="0" i="0" dirty="0"/>
            <a:t>Must compete with other Cross Platform tools</a:t>
          </a:r>
          <a:endParaRPr lang="en-US" dirty="0"/>
        </a:p>
      </dgm:t>
    </dgm:pt>
    <dgm:pt modelId="{23BBEB66-3044-4D15-8733-19D663D5BAE1}" type="parTrans" cxnId="{3DA5B68B-EAF8-4CB2-97B2-6DEDB2DECCF5}">
      <dgm:prSet/>
      <dgm:spPr/>
      <dgm:t>
        <a:bodyPr/>
        <a:lstStyle/>
        <a:p>
          <a:endParaRPr lang="en-US"/>
        </a:p>
      </dgm:t>
    </dgm:pt>
    <dgm:pt modelId="{9D98D40B-6398-40AF-A34E-87C3A068DD77}" type="sibTrans" cxnId="{3DA5B68B-EAF8-4CB2-97B2-6DEDB2DECCF5}">
      <dgm:prSet/>
      <dgm:spPr/>
      <dgm:t>
        <a:bodyPr/>
        <a:lstStyle/>
        <a:p>
          <a:endParaRPr lang="en-US"/>
        </a:p>
      </dgm:t>
    </dgm:pt>
    <dgm:pt modelId="{7DEF37D1-2552-2547-A030-979A9BA04B3E}" type="pres">
      <dgm:prSet presAssocID="{F1EA6FBB-E500-4A34-AAA6-95B4945C5675}" presName="hierChild1" presStyleCnt="0">
        <dgm:presLayoutVars>
          <dgm:chPref val="1"/>
          <dgm:dir/>
          <dgm:animOne val="branch"/>
          <dgm:animLvl val="lvl"/>
          <dgm:resizeHandles/>
        </dgm:presLayoutVars>
      </dgm:prSet>
      <dgm:spPr/>
    </dgm:pt>
    <dgm:pt modelId="{4DF24062-1398-E241-826A-DE808ED32682}" type="pres">
      <dgm:prSet presAssocID="{17F564CB-020C-4E6F-8A75-30D7BB5712C4}" presName="hierRoot1" presStyleCnt="0"/>
      <dgm:spPr/>
    </dgm:pt>
    <dgm:pt modelId="{E4389B1B-CFBD-4C47-96F7-307938461066}" type="pres">
      <dgm:prSet presAssocID="{17F564CB-020C-4E6F-8A75-30D7BB5712C4}" presName="composite" presStyleCnt="0"/>
      <dgm:spPr/>
    </dgm:pt>
    <dgm:pt modelId="{DAA58A45-AD07-C24D-9D5E-B485E80525EB}" type="pres">
      <dgm:prSet presAssocID="{17F564CB-020C-4E6F-8A75-30D7BB5712C4}" presName="background" presStyleLbl="node0" presStyleIdx="0" presStyleCnt="3"/>
      <dgm:spPr/>
    </dgm:pt>
    <dgm:pt modelId="{98E6DAFA-5314-0A41-8269-DB03BC9CCC08}" type="pres">
      <dgm:prSet presAssocID="{17F564CB-020C-4E6F-8A75-30D7BB5712C4}" presName="text" presStyleLbl="fgAcc0" presStyleIdx="0" presStyleCnt="3">
        <dgm:presLayoutVars>
          <dgm:chPref val="3"/>
        </dgm:presLayoutVars>
      </dgm:prSet>
      <dgm:spPr/>
    </dgm:pt>
    <dgm:pt modelId="{86D36D94-A949-DA41-9255-796712D2F4B9}" type="pres">
      <dgm:prSet presAssocID="{17F564CB-020C-4E6F-8A75-30D7BB5712C4}" presName="hierChild2" presStyleCnt="0"/>
      <dgm:spPr/>
    </dgm:pt>
    <dgm:pt modelId="{E7B606DD-6AF0-D248-B5DB-9C7C4B6A408F}" type="pres">
      <dgm:prSet presAssocID="{13859526-98D1-4DE2-BBDC-537F8041014F}" presName="hierRoot1" presStyleCnt="0"/>
      <dgm:spPr/>
    </dgm:pt>
    <dgm:pt modelId="{52E3AA99-7373-8749-9F59-51A756E1CC21}" type="pres">
      <dgm:prSet presAssocID="{13859526-98D1-4DE2-BBDC-537F8041014F}" presName="composite" presStyleCnt="0"/>
      <dgm:spPr/>
    </dgm:pt>
    <dgm:pt modelId="{48353681-5587-E14A-B5C6-CF0B472E71AC}" type="pres">
      <dgm:prSet presAssocID="{13859526-98D1-4DE2-BBDC-537F8041014F}" presName="background" presStyleLbl="node0" presStyleIdx="1" presStyleCnt="3"/>
      <dgm:spPr/>
    </dgm:pt>
    <dgm:pt modelId="{82DEE5FE-C212-4E47-93C3-4C22D5359802}" type="pres">
      <dgm:prSet presAssocID="{13859526-98D1-4DE2-BBDC-537F8041014F}" presName="text" presStyleLbl="fgAcc0" presStyleIdx="1" presStyleCnt="3">
        <dgm:presLayoutVars>
          <dgm:chPref val="3"/>
        </dgm:presLayoutVars>
      </dgm:prSet>
      <dgm:spPr/>
    </dgm:pt>
    <dgm:pt modelId="{45BE439C-8B39-3B4B-BE41-D381B1541B33}" type="pres">
      <dgm:prSet presAssocID="{13859526-98D1-4DE2-BBDC-537F8041014F}" presName="hierChild2" presStyleCnt="0"/>
      <dgm:spPr/>
    </dgm:pt>
    <dgm:pt modelId="{D76654DE-A6C4-3045-B335-D1C4F02A961C}" type="pres">
      <dgm:prSet presAssocID="{86A8CC50-E4F2-4F28-B753-CD9B147E756C}" presName="hierRoot1" presStyleCnt="0"/>
      <dgm:spPr/>
    </dgm:pt>
    <dgm:pt modelId="{427638E0-D978-2145-850F-FC578FEBD772}" type="pres">
      <dgm:prSet presAssocID="{86A8CC50-E4F2-4F28-B753-CD9B147E756C}" presName="composite" presStyleCnt="0"/>
      <dgm:spPr/>
    </dgm:pt>
    <dgm:pt modelId="{03664597-0F17-BD40-B6BF-B7CE199BB29C}" type="pres">
      <dgm:prSet presAssocID="{86A8CC50-E4F2-4F28-B753-CD9B147E756C}" presName="background" presStyleLbl="node0" presStyleIdx="2" presStyleCnt="3"/>
      <dgm:spPr/>
    </dgm:pt>
    <dgm:pt modelId="{FB89743E-0CCB-0543-8933-D9B2CAC051AB}" type="pres">
      <dgm:prSet presAssocID="{86A8CC50-E4F2-4F28-B753-CD9B147E756C}" presName="text" presStyleLbl="fgAcc0" presStyleIdx="2" presStyleCnt="3">
        <dgm:presLayoutVars>
          <dgm:chPref val="3"/>
        </dgm:presLayoutVars>
      </dgm:prSet>
      <dgm:spPr/>
    </dgm:pt>
    <dgm:pt modelId="{FA59F4C3-2C44-684C-9519-289468A34730}" type="pres">
      <dgm:prSet presAssocID="{86A8CC50-E4F2-4F28-B753-CD9B147E756C}" presName="hierChild2" presStyleCnt="0"/>
      <dgm:spPr/>
    </dgm:pt>
  </dgm:ptLst>
  <dgm:cxnLst>
    <dgm:cxn modelId="{D348EC48-C103-4920-A3B0-36B70A30D690}" srcId="{F1EA6FBB-E500-4A34-AAA6-95B4945C5675}" destId="{13859526-98D1-4DE2-BBDC-537F8041014F}" srcOrd="1" destOrd="0" parTransId="{5465AB52-2FF3-4910-89EB-A33CE594FFCA}" sibTransId="{7D088772-207B-4096-8784-F5C4D54B013F}"/>
    <dgm:cxn modelId="{862BAE72-0721-5341-A905-D4D5E2B1C6C2}" type="presOf" srcId="{13859526-98D1-4DE2-BBDC-537F8041014F}" destId="{82DEE5FE-C212-4E47-93C3-4C22D5359802}" srcOrd="0" destOrd="0" presId="urn:microsoft.com/office/officeart/2005/8/layout/hierarchy1"/>
    <dgm:cxn modelId="{3DA5B68B-EAF8-4CB2-97B2-6DEDB2DECCF5}" srcId="{F1EA6FBB-E500-4A34-AAA6-95B4945C5675}" destId="{86A8CC50-E4F2-4F28-B753-CD9B147E756C}" srcOrd="2" destOrd="0" parTransId="{23BBEB66-3044-4D15-8733-19D663D5BAE1}" sibTransId="{9D98D40B-6398-40AF-A34E-87C3A068DD77}"/>
    <dgm:cxn modelId="{4E3AFC90-5A1E-A541-AA01-A6EE91CC808B}" type="presOf" srcId="{F1EA6FBB-E500-4A34-AAA6-95B4945C5675}" destId="{7DEF37D1-2552-2547-A030-979A9BA04B3E}" srcOrd="0" destOrd="0" presId="urn:microsoft.com/office/officeart/2005/8/layout/hierarchy1"/>
    <dgm:cxn modelId="{E1C4F1D4-688E-2048-A72A-B9688C914579}" type="presOf" srcId="{86A8CC50-E4F2-4F28-B753-CD9B147E756C}" destId="{FB89743E-0CCB-0543-8933-D9B2CAC051AB}" srcOrd="0" destOrd="0" presId="urn:microsoft.com/office/officeart/2005/8/layout/hierarchy1"/>
    <dgm:cxn modelId="{0E6859DC-9EC8-924F-9871-3FB93F6AA1A4}" type="presOf" srcId="{17F564CB-020C-4E6F-8A75-30D7BB5712C4}" destId="{98E6DAFA-5314-0A41-8269-DB03BC9CCC08}" srcOrd="0" destOrd="0" presId="urn:microsoft.com/office/officeart/2005/8/layout/hierarchy1"/>
    <dgm:cxn modelId="{1B49A9FE-AA3B-4773-825C-24C0D9BF5A4B}" srcId="{F1EA6FBB-E500-4A34-AAA6-95B4945C5675}" destId="{17F564CB-020C-4E6F-8A75-30D7BB5712C4}" srcOrd="0" destOrd="0" parTransId="{CEDD5F90-D029-4FA8-A3D1-13702BDFF971}" sibTransId="{4853D43E-AE91-4229-A51C-3EBDC8112C1D}"/>
    <dgm:cxn modelId="{EBAFBB9E-F681-DF4B-AAC9-DDE2DC90B68B}" type="presParOf" srcId="{7DEF37D1-2552-2547-A030-979A9BA04B3E}" destId="{4DF24062-1398-E241-826A-DE808ED32682}" srcOrd="0" destOrd="0" presId="urn:microsoft.com/office/officeart/2005/8/layout/hierarchy1"/>
    <dgm:cxn modelId="{52DAB859-9773-EF4F-84C8-B0B4AC33663A}" type="presParOf" srcId="{4DF24062-1398-E241-826A-DE808ED32682}" destId="{E4389B1B-CFBD-4C47-96F7-307938461066}" srcOrd="0" destOrd="0" presId="urn:microsoft.com/office/officeart/2005/8/layout/hierarchy1"/>
    <dgm:cxn modelId="{B226D8D1-ACA3-9F4A-A6E0-8ECDDCE83E9A}" type="presParOf" srcId="{E4389B1B-CFBD-4C47-96F7-307938461066}" destId="{DAA58A45-AD07-C24D-9D5E-B485E80525EB}" srcOrd="0" destOrd="0" presId="urn:microsoft.com/office/officeart/2005/8/layout/hierarchy1"/>
    <dgm:cxn modelId="{24A0DE08-BDB8-4349-A598-D61F9FFD5D56}" type="presParOf" srcId="{E4389B1B-CFBD-4C47-96F7-307938461066}" destId="{98E6DAFA-5314-0A41-8269-DB03BC9CCC08}" srcOrd="1" destOrd="0" presId="urn:microsoft.com/office/officeart/2005/8/layout/hierarchy1"/>
    <dgm:cxn modelId="{FA659781-A573-AF43-A08B-141CC26B8A96}" type="presParOf" srcId="{4DF24062-1398-E241-826A-DE808ED32682}" destId="{86D36D94-A949-DA41-9255-796712D2F4B9}" srcOrd="1" destOrd="0" presId="urn:microsoft.com/office/officeart/2005/8/layout/hierarchy1"/>
    <dgm:cxn modelId="{7FD1A10D-38F4-9F4C-AB06-76117A2FF2FD}" type="presParOf" srcId="{7DEF37D1-2552-2547-A030-979A9BA04B3E}" destId="{E7B606DD-6AF0-D248-B5DB-9C7C4B6A408F}" srcOrd="1" destOrd="0" presId="urn:microsoft.com/office/officeart/2005/8/layout/hierarchy1"/>
    <dgm:cxn modelId="{FA51FEAD-AFED-AA42-AA91-0F608AC85E31}" type="presParOf" srcId="{E7B606DD-6AF0-D248-B5DB-9C7C4B6A408F}" destId="{52E3AA99-7373-8749-9F59-51A756E1CC21}" srcOrd="0" destOrd="0" presId="urn:microsoft.com/office/officeart/2005/8/layout/hierarchy1"/>
    <dgm:cxn modelId="{0A79AEB7-80C3-4A41-8FB9-8A2AEF4E0894}" type="presParOf" srcId="{52E3AA99-7373-8749-9F59-51A756E1CC21}" destId="{48353681-5587-E14A-B5C6-CF0B472E71AC}" srcOrd="0" destOrd="0" presId="urn:microsoft.com/office/officeart/2005/8/layout/hierarchy1"/>
    <dgm:cxn modelId="{84EE4E70-529C-744F-8918-E59F2A3BF480}" type="presParOf" srcId="{52E3AA99-7373-8749-9F59-51A756E1CC21}" destId="{82DEE5FE-C212-4E47-93C3-4C22D5359802}" srcOrd="1" destOrd="0" presId="urn:microsoft.com/office/officeart/2005/8/layout/hierarchy1"/>
    <dgm:cxn modelId="{62866FE3-AA05-AC4A-AEE4-E8A3E4883796}" type="presParOf" srcId="{E7B606DD-6AF0-D248-B5DB-9C7C4B6A408F}" destId="{45BE439C-8B39-3B4B-BE41-D381B1541B33}" srcOrd="1" destOrd="0" presId="urn:microsoft.com/office/officeart/2005/8/layout/hierarchy1"/>
    <dgm:cxn modelId="{8F7F3B6B-BF46-954F-BBE7-7DB1E0F299B9}" type="presParOf" srcId="{7DEF37D1-2552-2547-A030-979A9BA04B3E}" destId="{D76654DE-A6C4-3045-B335-D1C4F02A961C}" srcOrd="2" destOrd="0" presId="urn:microsoft.com/office/officeart/2005/8/layout/hierarchy1"/>
    <dgm:cxn modelId="{9AAFE7F6-994B-554F-A386-E99BC7A0A91F}" type="presParOf" srcId="{D76654DE-A6C4-3045-B335-D1C4F02A961C}" destId="{427638E0-D978-2145-850F-FC578FEBD772}" srcOrd="0" destOrd="0" presId="urn:microsoft.com/office/officeart/2005/8/layout/hierarchy1"/>
    <dgm:cxn modelId="{B8C00269-73FC-6043-A313-AC04C98B4507}" type="presParOf" srcId="{427638E0-D978-2145-850F-FC578FEBD772}" destId="{03664597-0F17-BD40-B6BF-B7CE199BB29C}" srcOrd="0" destOrd="0" presId="urn:microsoft.com/office/officeart/2005/8/layout/hierarchy1"/>
    <dgm:cxn modelId="{DD31C773-433E-0244-A6A6-69441192E9B6}" type="presParOf" srcId="{427638E0-D978-2145-850F-FC578FEBD772}" destId="{FB89743E-0CCB-0543-8933-D9B2CAC051AB}" srcOrd="1" destOrd="0" presId="urn:microsoft.com/office/officeart/2005/8/layout/hierarchy1"/>
    <dgm:cxn modelId="{F7120FF4-9D4E-844B-B016-EE3826F71DF1}" type="presParOf" srcId="{D76654DE-A6C4-3045-B335-D1C4F02A961C}" destId="{FA59F4C3-2C44-684C-9519-289468A3473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2B1B4-D428-44B2-B024-1BDE66069F8D}">
      <dsp:nvSpPr>
        <dsp:cNvPr id="0" name=""/>
        <dsp:cNvSpPr/>
      </dsp:nvSpPr>
      <dsp:spPr>
        <a:xfrm>
          <a:off x="387662" y="843580"/>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D45CC8-520E-4F64-8A88-A1D87A8571C9}">
      <dsp:nvSpPr>
        <dsp:cNvPr id="0" name=""/>
        <dsp:cNvSpPr/>
      </dsp:nvSpPr>
      <dsp:spPr>
        <a:xfrm>
          <a:off x="2877" y="1683192"/>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Tools Needed </a:t>
          </a:r>
        </a:p>
      </dsp:txBody>
      <dsp:txXfrm>
        <a:off x="2877" y="1683192"/>
        <a:ext cx="1399218" cy="559687"/>
      </dsp:txXfrm>
    </dsp:sp>
    <dsp:sp modelId="{76455C13-EF2A-4773-99DD-C50B219A2854}">
      <dsp:nvSpPr>
        <dsp:cNvPr id="0" name=""/>
        <dsp:cNvSpPr/>
      </dsp:nvSpPr>
      <dsp:spPr>
        <a:xfrm>
          <a:off x="2031744" y="843580"/>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1C7A23-65FA-4D65-9DC8-1287C1D58600}">
      <dsp:nvSpPr>
        <dsp:cNvPr id="0" name=""/>
        <dsp:cNvSpPr/>
      </dsp:nvSpPr>
      <dsp:spPr>
        <a:xfrm>
          <a:off x="1646959" y="1683192"/>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What is KMM</a:t>
          </a:r>
        </a:p>
      </dsp:txBody>
      <dsp:txXfrm>
        <a:off x="1646959" y="1683192"/>
        <a:ext cx="1399218" cy="559687"/>
      </dsp:txXfrm>
    </dsp:sp>
    <dsp:sp modelId="{EF62FDE9-12F7-4E71-A51B-71810A2A8953}">
      <dsp:nvSpPr>
        <dsp:cNvPr id="0" name=""/>
        <dsp:cNvSpPr/>
      </dsp:nvSpPr>
      <dsp:spPr>
        <a:xfrm>
          <a:off x="3675826" y="843580"/>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7371E8-739B-46D7-AC81-5008C2677A7C}">
      <dsp:nvSpPr>
        <dsp:cNvPr id="0" name=""/>
        <dsp:cNvSpPr/>
      </dsp:nvSpPr>
      <dsp:spPr>
        <a:xfrm>
          <a:off x="3291041" y="1683192"/>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How Does it work?</a:t>
          </a:r>
        </a:p>
      </dsp:txBody>
      <dsp:txXfrm>
        <a:off x="3291041" y="1683192"/>
        <a:ext cx="1399218" cy="559687"/>
      </dsp:txXfrm>
    </dsp:sp>
    <dsp:sp modelId="{483F9CD3-DFFD-4B61-B462-9CDF1367B418}">
      <dsp:nvSpPr>
        <dsp:cNvPr id="0" name=""/>
        <dsp:cNvSpPr/>
      </dsp:nvSpPr>
      <dsp:spPr>
        <a:xfrm>
          <a:off x="5319908" y="843580"/>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7D0E4B-3062-47D7-B72E-0E22564AF664}">
      <dsp:nvSpPr>
        <dsp:cNvPr id="0" name=""/>
        <dsp:cNvSpPr/>
      </dsp:nvSpPr>
      <dsp:spPr>
        <a:xfrm>
          <a:off x="4935123" y="1683192"/>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Advantages </a:t>
          </a:r>
        </a:p>
      </dsp:txBody>
      <dsp:txXfrm>
        <a:off x="4935123" y="1683192"/>
        <a:ext cx="1399218" cy="559687"/>
      </dsp:txXfrm>
    </dsp:sp>
    <dsp:sp modelId="{8457D50A-0508-4EF9-A190-AA4316A6AE55}">
      <dsp:nvSpPr>
        <dsp:cNvPr id="0" name=""/>
        <dsp:cNvSpPr/>
      </dsp:nvSpPr>
      <dsp:spPr>
        <a:xfrm>
          <a:off x="6963990" y="843580"/>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DAF301-1092-4566-A9F8-C5F5F744F103}">
      <dsp:nvSpPr>
        <dsp:cNvPr id="0" name=""/>
        <dsp:cNvSpPr/>
      </dsp:nvSpPr>
      <dsp:spPr>
        <a:xfrm>
          <a:off x="6579205" y="1683192"/>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Disadvantages </a:t>
          </a:r>
        </a:p>
      </dsp:txBody>
      <dsp:txXfrm>
        <a:off x="6579205" y="1683192"/>
        <a:ext cx="1399218" cy="559687"/>
      </dsp:txXfrm>
    </dsp:sp>
    <dsp:sp modelId="{47C9698C-D406-441A-8880-E2707249CC76}">
      <dsp:nvSpPr>
        <dsp:cNvPr id="0" name=""/>
        <dsp:cNvSpPr/>
      </dsp:nvSpPr>
      <dsp:spPr>
        <a:xfrm>
          <a:off x="8608072" y="843580"/>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B860BA-89E2-464C-960C-227466DEF294}">
      <dsp:nvSpPr>
        <dsp:cNvPr id="0" name=""/>
        <dsp:cNvSpPr/>
      </dsp:nvSpPr>
      <dsp:spPr>
        <a:xfrm>
          <a:off x="8223287" y="1683192"/>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Example Code </a:t>
          </a:r>
        </a:p>
      </dsp:txBody>
      <dsp:txXfrm>
        <a:off x="8223287" y="1683192"/>
        <a:ext cx="1399218" cy="559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58A45-AD07-C24D-9D5E-B485E80525EB}">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8E6DAFA-5314-0A41-8269-DB03BC9CCC08}">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UI code cannot be shared</a:t>
          </a:r>
          <a:endParaRPr lang="en-US" sz="2500" kern="1200" dirty="0"/>
        </a:p>
      </dsp:txBody>
      <dsp:txXfrm>
        <a:off x="351142" y="1045050"/>
        <a:ext cx="2606440" cy="1618335"/>
      </dsp:txXfrm>
    </dsp:sp>
    <dsp:sp modelId="{48353681-5587-E14A-B5C6-CF0B472E71AC}">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2DEE5FE-C212-4E47-93C3-4C22D5359802}">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Relatively new </a:t>
          </a:r>
          <a:endParaRPr lang="en-US" sz="2500" kern="1200" dirty="0"/>
        </a:p>
      </dsp:txBody>
      <dsp:txXfrm>
        <a:off x="3659867" y="1045050"/>
        <a:ext cx="2606440" cy="1618335"/>
      </dsp:txXfrm>
    </dsp:sp>
    <dsp:sp modelId="{03664597-0F17-BD40-B6BF-B7CE199BB29C}">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B89743E-0CCB-0543-8933-D9B2CAC051AB}">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Must compete with other Cross Platform tools</a:t>
          </a:r>
          <a:endParaRPr lang="en-US" sz="2500" kern="1200" dirty="0"/>
        </a:p>
      </dsp:txBody>
      <dsp:txXfrm>
        <a:off x="6968593" y="1045050"/>
        <a:ext cx="2606440" cy="161833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44792-CC08-6149-9DF7-7D14F60D488B}" type="datetimeFigureOut">
              <a:rPr lang="en-US" smtClean="0"/>
              <a:t>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C1204-A692-EE4E-84D8-25D9159C8212}" type="slidenum">
              <a:rPr lang="en-US" smtClean="0"/>
              <a:t>‹#›</a:t>
            </a:fld>
            <a:endParaRPr lang="en-US"/>
          </a:p>
        </p:txBody>
      </p:sp>
    </p:spTree>
    <p:extLst>
      <p:ext uri="{BB962C8B-B14F-4D97-AF65-F5344CB8AC3E}">
        <p14:creationId xmlns:p14="http://schemas.microsoft.com/office/powerpoint/2010/main" val="182010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6C1204-A692-EE4E-84D8-25D9159C8212}" type="slidenum">
              <a:rPr lang="en-US" smtClean="0"/>
              <a:t>4</a:t>
            </a:fld>
            <a:endParaRPr lang="en-US"/>
          </a:p>
        </p:txBody>
      </p:sp>
    </p:spTree>
    <p:extLst>
      <p:ext uri="{BB962C8B-B14F-4D97-AF65-F5344CB8AC3E}">
        <p14:creationId xmlns:p14="http://schemas.microsoft.com/office/powerpoint/2010/main" val="367570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dirty="0">
                <a:solidFill>
                  <a:schemeClr val="tx1"/>
                </a:solidFill>
                <a:effectLst/>
                <a:latin typeface="+mn-lt"/>
                <a:ea typeface="+mn-ea"/>
                <a:cs typeface="+mn-cs"/>
              </a:rPr>
              <a:t>Limitations of using all iOS and Android features</a:t>
            </a:r>
            <a:r>
              <a:rPr lang="en-US" sz="1200" b="0" i="0" kern="1200" dirty="0">
                <a:solidFill>
                  <a:schemeClr val="tx1"/>
                </a:solidFill>
                <a:effectLst/>
                <a:latin typeface="+mn-lt"/>
                <a:ea typeface="+mn-ea"/>
                <a:cs typeface="+mn-cs"/>
              </a:rPr>
              <a:t> – Whenever a task cannot be solved in the shared code or whenever you want to use specific native features, you can use the expect/actual pattern to seamlessly write platform-specific code.</a:t>
            </a:r>
          </a:p>
          <a:p>
            <a:pPr fontAlgn="base"/>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Performance issues</a:t>
            </a:r>
            <a:r>
              <a:rPr lang="en-US" sz="1200" b="0" i="0" kern="1200" dirty="0">
                <a:solidFill>
                  <a:schemeClr val="tx1"/>
                </a:solidFill>
                <a:effectLst/>
                <a:latin typeface="+mn-lt"/>
                <a:ea typeface="+mn-ea"/>
                <a:cs typeface="+mn-cs"/>
              </a:rPr>
              <a:t> – Shared code written in Kotlin is compiled to different output formats for different targets: to Java bytecode for Android and to native binaries for iOS. Thus, there is no additional runtime overhead when it comes to executing this code on platforms, and the performance is comparable to native apps.</a:t>
            </a:r>
          </a:p>
          <a:p>
            <a:pPr fontAlgn="base"/>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Legacy code problems</a:t>
            </a:r>
            <a:r>
              <a:rPr lang="en-US" sz="1200" b="0" i="0" kern="1200" dirty="0">
                <a:solidFill>
                  <a:schemeClr val="tx1"/>
                </a:solidFill>
                <a:effectLst/>
                <a:latin typeface="+mn-lt"/>
                <a:ea typeface="+mn-ea"/>
                <a:cs typeface="+mn-cs"/>
              </a:rPr>
              <a:t> – No matter how large your project is, your existing code will not prevent you from integrating KMM. You can start writing cross-platform code at any moment and connect it to your iOS and Android Apps as a regular dependency, or you can use the code you’ve already written and simply modify it to be compatible with iOS.</a:t>
            </a:r>
          </a:p>
          <a:p>
            <a:endParaRPr lang="en-US" dirty="0"/>
          </a:p>
        </p:txBody>
      </p:sp>
      <p:sp>
        <p:nvSpPr>
          <p:cNvPr id="4" name="Slide Number Placeholder 3"/>
          <p:cNvSpPr>
            <a:spLocks noGrp="1"/>
          </p:cNvSpPr>
          <p:nvPr>
            <p:ph type="sldNum" sz="quarter" idx="5"/>
          </p:nvPr>
        </p:nvSpPr>
        <p:spPr/>
        <p:txBody>
          <a:bodyPr/>
          <a:lstStyle/>
          <a:p>
            <a:fld id="{1F6C1204-A692-EE4E-84D8-25D9159C8212}" type="slidenum">
              <a:rPr lang="en-US" smtClean="0"/>
              <a:t>6</a:t>
            </a:fld>
            <a:endParaRPr lang="en-US"/>
          </a:p>
        </p:txBody>
      </p:sp>
    </p:spTree>
    <p:extLst>
      <p:ext uri="{BB962C8B-B14F-4D97-AF65-F5344CB8AC3E}">
        <p14:creationId xmlns:p14="http://schemas.microsoft.com/office/powerpoint/2010/main" val="14871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Shared business logic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for applications with more complex business logic this could help cut down development time.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Used by Cash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Ktor</a:t>
            </a:r>
            <a:r>
              <a:rPr lang="en-US" sz="1200" kern="1200" dirty="0">
                <a:solidFill>
                  <a:schemeClr val="tx1"/>
                </a:solidFill>
                <a:effectLst/>
                <a:latin typeface="+mn-lt"/>
                <a:ea typeface="+mn-ea"/>
                <a:cs typeface="+mn-cs"/>
              </a:rPr>
              <a:t> - asynchronous HTTP client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SQLDelight</a:t>
            </a:r>
            <a:r>
              <a:rPr lang="en-US" sz="1200" kern="1200" dirty="0">
                <a:solidFill>
                  <a:schemeClr val="tx1"/>
                </a:solidFill>
                <a:effectLst/>
                <a:latin typeface="+mn-lt"/>
                <a:ea typeface="+mn-ea"/>
                <a:cs typeface="+mn-cs"/>
              </a:rPr>
              <a:t> - used for caching</a:t>
            </a:r>
          </a:p>
          <a:p>
            <a:endParaRPr lang="en-US" dirty="0"/>
          </a:p>
        </p:txBody>
      </p:sp>
      <p:sp>
        <p:nvSpPr>
          <p:cNvPr id="4" name="Slide Number Placeholder 3"/>
          <p:cNvSpPr>
            <a:spLocks noGrp="1"/>
          </p:cNvSpPr>
          <p:nvPr>
            <p:ph type="sldNum" sz="quarter" idx="5"/>
          </p:nvPr>
        </p:nvSpPr>
        <p:spPr/>
        <p:txBody>
          <a:bodyPr/>
          <a:lstStyle/>
          <a:p>
            <a:fld id="{1F6C1204-A692-EE4E-84D8-25D9159C8212}" type="slidenum">
              <a:rPr lang="en-US" smtClean="0"/>
              <a:t>7</a:t>
            </a:fld>
            <a:endParaRPr lang="en-US"/>
          </a:p>
        </p:txBody>
      </p:sp>
    </p:spTree>
    <p:extLst>
      <p:ext uri="{BB962C8B-B14F-4D97-AF65-F5344CB8AC3E}">
        <p14:creationId xmlns:p14="http://schemas.microsoft.com/office/powerpoint/2010/main" val="323852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Relatively new </a:t>
            </a:r>
          </a:p>
          <a:p>
            <a:endParaRPr lang="en-US" dirty="0"/>
          </a:p>
          <a:p>
            <a:pPr marL="171450" indent="-171450">
              <a:buFontTx/>
              <a:buChar char="-"/>
            </a:pPr>
            <a:r>
              <a:rPr lang="en-US" dirty="0"/>
              <a:t>Not as large of a following so small presences on stack overflow</a:t>
            </a:r>
          </a:p>
          <a:p>
            <a:pPr marL="171450" indent="-171450">
              <a:buFontTx/>
              <a:buChar char="-"/>
            </a:pPr>
            <a:r>
              <a:rPr lang="en-US" dirty="0" err="1"/>
              <a:t>Althought</a:t>
            </a:r>
            <a:r>
              <a:rPr lang="en-US" dirty="0"/>
              <a:t> the documentation is good it is not as extensive as other things like flutter and </a:t>
            </a:r>
            <a:r>
              <a:rPr lang="en-US" dirty="0" err="1"/>
              <a:t>xamerin</a:t>
            </a:r>
            <a:endParaRPr lang="en-US" dirty="0"/>
          </a:p>
          <a:p>
            <a:pPr marL="171450" indent="-171450">
              <a:buFontTx/>
              <a:buChar char="-"/>
            </a:pPr>
            <a:endParaRPr lang="en-US" dirty="0"/>
          </a:p>
          <a:p>
            <a:pPr marL="0" indent="0">
              <a:buFontTx/>
              <a:buNone/>
            </a:pPr>
            <a:r>
              <a:rPr lang="en-US" dirty="0"/>
              <a:t>Must compete with other platforms </a:t>
            </a:r>
          </a:p>
          <a:p>
            <a:pPr marL="0" indent="0">
              <a:buFontTx/>
              <a:buNone/>
            </a:pPr>
            <a:r>
              <a:rPr lang="en-US" dirty="0"/>
              <a:t>-Like flutter and Reactive Native that allow the user to write all the code once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F6C1204-A692-EE4E-84D8-25D9159C8212}" type="slidenum">
              <a:rPr lang="en-US" smtClean="0"/>
              <a:t>8</a:t>
            </a:fld>
            <a:endParaRPr lang="en-US"/>
          </a:p>
        </p:txBody>
      </p:sp>
    </p:spTree>
    <p:extLst>
      <p:ext uri="{BB962C8B-B14F-4D97-AF65-F5344CB8AC3E}">
        <p14:creationId xmlns:p14="http://schemas.microsoft.com/office/powerpoint/2010/main" val="329359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6C1204-A692-EE4E-84D8-25D9159C8212}" type="slidenum">
              <a:rPr lang="en-US" smtClean="0"/>
              <a:t>9</a:t>
            </a:fld>
            <a:endParaRPr lang="en-US"/>
          </a:p>
        </p:txBody>
      </p:sp>
    </p:spTree>
    <p:extLst>
      <p:ext uri="{BB962C8B-B14F-4D97-AF65-F5344CB8AC3E}">
        <p14:creationId xmlns:p14="http://schemas.microsoft.com/office/powerpoint/2010/main" val="378928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6C1204-A692-EE4E-84D8-25D9159C8212}" type="slidenum">
              <a:rPr lang="en-US" smtClean="0"/>
              <a:t>10</a:t>
            </a:fld>
            <a:endParaRPr lang="en-US"/>
          </a:p>
        </p:txBody>
      </p:sp>
    </p:spTree>
    <p:extLst>
      <p:ext uri="{BB962C8B-B14F-4D97-AF65-F5344CB8AC3E}">
        <p14:creationId xmlns:p14="http://schemas.microsoft.com/office/powerpoint/2010/main" val="4064932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DB86-C55A-9843-B33C-B9FCDE05598B}"/>
              </a:ext>
            </a:extLst>
          </p:cNvPr>
          <p:cNvSpPr>
            <a:spLocks noGrp="1"/>
          </p:cNvSpPr>
          <p:nvPr>
            <p:ph type="ctrTitle"/>
          </p:nvPr>
        </p:nvSpPr>
        <p:spPr>
          <a:xfrm>
            <a:off x="1154954" y="2099733"/>
            <a:ext cx="9251315" cy="2677648"/>
          </a:xfrm>
        </p:spPr>
        <p:txBody>
          <a:bodyPr/>
          <a:lstStyle/>
          <a:p>
            <a:r>
              <a:rPr lang="en-US" dirty="0"/>
              <a:t>Intro to:</a:t>
            </a:r>
            <a:br>
              <a:rPr lang="en-US" dirty="0"/>
            </a:br>
            <a:r>
              <a:rPr lang="en-US" dirty="0"/>
              <a:t>Kotlin Multiplatform Mobile </a:t>
            </a:r>
          </a:p>
        </p:txBody>
      </p:sp>
      <p:sp>
        <p:nvSpPr>
          <p:cNvPr id="3" name="Subtitle 2">
            <a:extLst>
              <a:ext uri="{FF2B5EF4-FFF2-40B4-BE49-F238E27FC236}">
                <a16:creationId xmlns:a16="http://schemas.microsoft.com/office/drawing/2014/main" id="{C8C97260-80E7-6D41-A036-E57150632431}"/>
              </a:ext>
            </a:extLst>
          </p:cNvPr>
          <p:cNvSpPr>
            <a:spLocks noGrp="1"/>
          </p:cNvSpPr>
          <p:nvPr>
            <p:ph type="subTitle" idx="1"/>
          </p:nvPr>
        </p:nvSpPr>
        <p:spPr>
          <a:xfrm>
            <a:off x="1154955" y="4777380"/>
            <a:ext cx="9251314" cy="861420"/>
          </a:xfrm>
        </p:spPr>
        <p:txBody>
          <a:bodyPr/>
          <a:lstStyle/>
          <a:p>
            <a:r>
              <a:rPr lang="en-US" dirty="0"/>
              <a:t>TJ Murphy | Consultant 2</a:t>
            </a:r>
          </a:p>
        </p:txBody>
      </p:sp>
    </p:spTree>
    <p:extLst>
      <p:ext uri="{BB962C8B-B14F-4D97-AF65-F5344CB8AC3E}">
        <p14:creationId xmlns:p14="http://schemas.microsoft.com/office/powerpoint/2010/main" val="193374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9CC8434-5A18-0441-B669-DA29900F7E6A}"/>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dirty="0">
                <a:solidFill>
                  <a:schemeClr val="tx1"/>
                </a:solidFill>
              </a:rPr>
              <a:t>Thanks for coming</a:t>
            </a:r>
          </a:p>
        </p:txBody>
      </p:sp>
      <p:cxnSp>
        <p:nvCxnSpPr>
          <p:cNvPr id="18" name="Straight Connector 17">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8D42B7-7CA3-EE4B-B393-5D182842F26E}"/>
              </a:ext>
            </a:extLst>
          </p:cNvPr>
          <p:cNvSpPr txBox="1"/>
          <p:nvPr/>
        </p:nvSpPr>
        <p:spPr>
          <a:xfrm>
            <a:off x="4704598" y="4762054"/>
            <a:ext cx="3259226" cy="369332"/>
          </a:xfrm>
          <a:prstGeom prst="rect">
            <a:avLst/>
          </a:prstGeom>
          <a:noFill/>
        </p:spPr>
        <p:txBody>
          <a:bodyPr wrap="none" rtlCol="0">
            <a:spAutoFit/>
          </a:bodyPr>
          <a:lstStyle/>
          <a:p>
            <a:r>
              <a:rPr lang="en-US" dirty="0"/>
              <a:t>Helpful Links in the Git Repo</a:t>
            </a:r>
          </a:p>
        </p:txBody>
      </p:sp>
    </p:spTree>
    <p:extLst>
      <p:ext uri="{BB962C8B-B14F-4D97-AF65-F5344CB8AC3E}">
        <p14:creationId xmlns:p14="http://schemas.microsoft.com/office/powerpoint/2010/main" val="31496576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9880-C0E6-D347-9DBF-5DFB35266BAD}"/>
              </a:ext>
            </a:extLst>
          </p:cNvPr>
          <p:cNvSpPr>
            <a:spLocks noGrp="1"/>
          </p:cNvSpPr>
          <p:nvPr>
            <p:ph type="title"/>
          </p:nvPr>
        </p:nvSpPr>
        <p:spPr/>
        <p:txBody>
          <a:bodyPr/>
          <a:lstStyle/>
          <a:p>
            <a:r>
              <a:rPr lang="en-US" dirty="0"/>
              <a:t>About Me	</a:t>
            </a:r>
          </a:p>
        </p:txBody>
      </p:sp>
      <p:sp>
        <p:nvSpPr>
          <p:cNvPr id="3" name="Content Placeholder 2">
            <a:extLst>
              <a:ext uri="{FF2B5EF4-FFF2-40B4-BE49-F238E27FC236}">
                <a16:creationId xmlns:a16="http://schemas.microsoft.com/office/drawing/2014/main" id="{702FA9CE-91E7-8A4B-A563-42080D621648}"/>
              </a:ext>
            </a:extLst>
          </p:cNvPr>
          <p:cNvSpPr>
            <a:spLocks noGrp="1"/>
          </p:cNvSpPr>
          <p:nvPr>
            <p:ph idx="1"/>
          </p:nvPr>
        </p:nvSpPr>
        <p:spPr/>
        <p:txBody>
          <a:bodyPr/>
          <a:lstStyle/>
          <a:p>
            <a:r>
              <a:rPr lang="en-US" dirty="0"/>
              <a:t>Consultant with Neudesic </a:t>
            </a:r>
          </a:p>
          <a:p>
            <a:r>
              <a:rPr lang="en-US" dirty="0"/>
              <a:t>Full Stack Developer </a:t>
            </a:r>
          </a:p>
          <a:p>
            <a:endParaRPr lang="en-US" dirty="0"/>
          </a:p>
        </p:txBody>
      </p:sp>
    </p:spTree>
    <p:extLst>
      <p:ext uri="{BB962C8B-B14F-4D97-AF65-F5344CB8AC3E}">
        <p14:creationId xmlns:p14="http://schemas.microsoft.com/office/powerpoint/2010/main" val="74929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DC0F2C-5C27-4EC6-9754-B361B0C72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E77E138-7645-4D07-B09A-9F3642A685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6858000"/>
            <a:chOff x="0" y="0"/>
            <a:chExt cx="12192000" cy="6858000"/>
          </a:xfrm>
        </p:grpSpPr>
        <p:sp>
          <p:nvSpPr>
            <p:cNvPr id="15" name="Rectangle 20">
              <a:extLst>
                <a:ext uri="{FF2B5EF4-FFF2-40B4-BE49-F238E27FC236}">
                  <a16:creationId xmlns:a16="http://schemas.microsoft.com/office/drawing/2014/main" id="{A56C5CFB-285C-4778-978B-B23EF471F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a:extLst>
                <a:ext uri="{FF2B5EF4-FFF2-40B4-BE49-F238E27FC236}">
                  <a16:creationId xmlns:a16="http://schemas.microsoft.com/office/drawing/2014/main" id="{50C4BFD8-0A80-40F1-9F9B-E9981F6B7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6F080229-11A6-48C1-B5FC-010FF29E7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434F3838-F7FD-4275-8FE5-11B53CF3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0014878A-F933-408B-A8C5-8853A9EB4D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A4358457-400C-407C-B1C7-322E3A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BB5C445F-93DC-425D-8531-0B9FF4434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5">
              <a:extLst>
                <a:ext uri="{FF2B5EF4-FFF2-40B4-BE49-F238E27FC236}">
                  <a16:creationId xmlns:a16="http://schemas.microsoft.com/office/drawing/2014/main" id="{FD7CA6C4-0411-42B4-9084-F7340B4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9" name="Freeform 5">
              <a:extLst>
                <a:ext uri="{FF2B5EF4-FFF2-40B4-BE49-F238E27FC236}">
                  <a16:creationId xmlns:a16="http://schemas.microsoft.com/office/drawing/2014/main" id="{B0122352-D2A8-463A-98F7-51B4C4409D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6C455C0-D0AC-934C-A1C4-86700CD86A30}"/>
              </a:ext>
            </a:extLst>
          </p:cNvPr>
          <p:cNvSpPr>
            <a:spLocks noGrp="1"/>
          </p:cNvSpPr>
          <p:nvPr>
            <p:ph type="title"/>
          </p:nvPr>
        </p:nvSpPr>
        <p:spPr>
          <a:xfrm>
            <a:off x="1154954" y="5385410"/>
            <a:ext cx="8761413" cy="706964"/>
          </a:xfrm>
        </p:spPr>
        <p:txBody>
          <a:bodyPr>
            <a:normAutofit/>
          </a:bodyPr>
          <a:lstStyle/>
          <a:p>
            <a:r>
              <a:rPr lang="en-US">
                <a:solidFill>
                  <a:srgbClr val="EBEBEB"/>
                </a:solidFill>
              </a:rPr>
              <a:t>Agenda</a:t>
            </a:r>
          </a:p>
        </p:txBody>
      </p:sp>
      <p:sp>
        <p:nvSpPr>
          <p:cNvPr id="31" name="Rectangle 30">
            <a:extLst>
              <a:ext uri="{FF2B5EF4-FFF2-40B4-BE49-F238E27FC236}">
                <a16:creationId xmlns:a16="http://schemas.microsoft.com/office/drawing/2014/main" id="{8F6A0E89-562A-4A9E-98AC-2BA897ABB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FC3EE2B7-8EFE-4E60-BF7C-FE9CF72B3E69}"/>
              </a:ext>
            </a:extLst>
          </p:cNvPr>
          <p:cNvGraphicFramePr>
            <a:graphicFrameLocks noGrp="1"/>
          </p:cNvGraphicFramePr>
          <p:nvPr>
            <p:ph idx="1"/>
            <p:extLst>
              <p:ext uri="{D42A27DB-BD31-4B8C-83A1-F6EECF244321}">
                <p14:modId xmlns:p14="http://schemas.microsoft.com/office/powerpoint/2010/main" val="3611849903"/>
              </p:ext>
            </p:extLst>
          </p:nvPr>
        </p:nvGraphicFramePr>
        <p:xfrm>
          <a:off x="1286934" y="116459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619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E255-F81B-674A-9D59-2C15E24BB050}"/>
              </a:ext>
            </a:extLst>
          </p:cNvPr>
          <p:cNvSpPr>
            <a:spLocks noGrp="1"/>
          </p:cNvSpPr>
          <p:nvPr>
            <p:ph type="title"/>
          </p:nvPr>
        </p:nvSpPr>
        <p:spPr>
          <a:xfrm>
            <a:off x="1154954" y="1295400"/>
            <a:ext cx="3118871" cy="1600200"/>
          </a:xfrm>
        </p:spPr>
        <p:txBody>
          <a:bodyPr/>
          <a:lstStyle/>
          <a:p>
            <a:r>
              <a:rPr lang="en-US" sz="3200" dirty="0"/>
              <a:t>Environment</a:t>
            </a:r>
            <a:r>
              <a:rPr lang="en-US" dirty="0"/>
              <a:t> </a:t>
            </a:r>
            <a:r>
              <a:rPr lang="en-US" sz="3200" dirty="0"/>
              <a:t>Set Up</a:t>
            </a:r>
            <a:endParaRPr lang="en-US" dirty="0"/>
          </a:p>
        </p:txBody>
      </p:sp>
      <p:sp>
        <p:nvSpPr>
          <p:cNvPr id="3" name="Content Placeholder 2">
            <a:extLst>
              <a:ext uri="{FF2B5EF4-FFF2-40B4-BE49-F238E27FC236}">
                <a16:creationId xmlns:a16="http://schemas.microsoft.com/office/drawing/2014/main" id="{A6AD9270-FC11-0A46-99E1-FF96F9633C63}"/>
              </a:ext>
            </a:extLst>
          </p:cNvPr>
          <p:cNvSpPr>
            <a:spLocks noGrp="1"/>
          </p:cNvSpPr>
          <p:nvPr>
            <p:ph idx="1"/>
          </p:nvPr>
        </p:nvSpPr>
        <p:spPr/>
        <p:txBody>
          <a:bodyPr>
            <a:normAutofit/>
          </a:bodyPr>
          <a:lstStyle/>
          <a:p>
            <a:r>
              <a:rPr lang="en-US" sz="2400" dirty="0"/>
              <a:t>Android Studio – 4.2 or higher </a:t>
            </a:r>
          </a:p>
          <a:p>
            <a:pPr lvl="1"/>
            <a:r>
              <a:rPr lang="en-US" sz="2000" dirty="0"/>
              <a:t>Kotlin plugin </a:t>
            </a:r>
          </a:p>
          <a:p>
            <a:pPr lvl="1"/>
            <a:r>
              <a:rPr lang="en-US" sz="2000" dirty="0"/>
              <a:t>Kotlin Multiplatform Mobile plugin</a:t>
            </a:r>
          </a:p>
          <a:p>
            <a:pPr marL="457200" lvl="1" indent="0">
              <a:buNone/>
            </a:pPr>
            <a:endParaRPr lang="en-US" sz="2000" dirty="0"/>
          </a:p>
          <a:p>
            <a:r>
              <a:rPr lang="en-US" sz="2400" dirty="0" err="1"/>
              <a:t>Xcode</a:t>
            </a:r>
            <a:r>
              <a:rPr lang="en-US" sz="2400" dirty="0"/>
              <a:t> – 11.3 or higher </a:t>
            </a:r>
          </a:p>
          <a:p>
            <a:pPr marL="0" indent="0">
              <a:buNone/>
            </a:pPr>
            <a:endParaRPr lang="en-US" sz="2400" dirty="0"/>
          </a:p>
          <a:p>
            <a:r>
              <a:rPr lang="en-US" sz="2400" dirty="0"/>
              <a:t>Install JDK – I use 16</a:t>
            </a:r>
          </a:p>
        </p:txBody>
      </p:sp>
      <p:sp>
        <p:nvSpPr>
          <p:cNvPr id="4" name="Text Placeholder 3">
            <a:extLst>
              <a:ext uri="{FF2B5EF4-FFF2-40B4-BE49-F238E27FC236}">
                <a16:creationId xmlns:a16="http://schemas.microsoft.com/office/drawing/2014/main" id="{FE89265D-BBE0-324B-B58D-8038CE4BB99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75095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BE38-E3A1-EA47-9994-B6CCA1F6BAFB}"/>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KMM</a:t>
            </a:r>
          </a:p>
        </p:txBody>
      </p:sp>
      <p:sp>
        <p:nvSpPr>
          <p:cNvPr id="3" name="Content Placeholder 2">
            <a:extLst>
              <a:ext uri="{FF2B5EF4-FFF2-40B4-BE49-F238E27FC236}">
                <a16:creationId xmlns:a16="http://schemas.microsoft.com/office/drawing/2014/main" id="{C3AE9C99-F65E-BE45-ACDC-9B64B58D2DAE}"/>
              </a:ext>
            </a:extLst>
          </p:cNvPr>
          <p:cNvSpPr>
            <a:spLocks noGrp="1"/>
          </p:cNvSpPr>
          <p:nvPr>
            <p:ph idx="1"/>
          </p:nvPr>
        </p:nvSpPr>
        <p:spPr>
          <a:xfrm>
            <a:off x="1154955" y="2603500"/>
            <a:ext cx="3481054" cy="3416300"/>
          </a:xfrm>
        </p:spPr>
        <p:txBody>
          <a:bodyPr anchor="ctr">
            <a:normAutofit/>
          </a:bodyPr>
          <a:lstStyle/>
          <a:p>
            <a:r>
              <a:rPr lang="en-US" sz="1600"/>
              <a:t>is an SDK for cross-platform mobile development</a:t>
            </a:r>
          </a:p>
          <a:p>
            <a:pPr marL="0" indent="0">
              <a:buNone/>
            </a:pPr>
            <a:endParaRPr lang="en-US" sz="1600"/>
          </a:p>
          <a:p>
            <a:r>
              <a:rPr lang="en-US" sz="1600"/>
              <a:t>With KMM you can share parts of your application between Android and IOS </a:t>
            </a:r>
          </a:p>
          <a:p>
            <a:endParaRPr lang="en-US" sz="1600"/>
          </a:p>
        </p:txBody>
      </p:sp>
      <p:pic>
        <p:nvPicPr>
          <p:cNvPr id="7" name="Picture 6" descr="Diagram&#10;&#10;Description automatically generated">
            <a:extLst>
              <a:ext uri="{FF2B5EF4-FFF2-40B4-BE49-F238E27FC236}">
                <a16:creationId xmlns:a16="http://schemas.microsoft.com/office/drawing/2014/main" id="{4ED6DFD8-563D-A242-B554-27732D525CF3}"/>
              </a:ext>
            </a:extLst>
          </p:cNvPr>
          <p:cNvPicPr>
            <a:picLocks noChangeAspect="1"/>
          </p:cNvPicPr>
          <p:nvPr/>
        </p:nvPicPr>
        <p:blipFill>
          <a:blip r:embed="rId2"/>
          <a:stretch>
            <a:fillRect/>
          </a:stretch>
        </p:blipFill>
        <p:spPr>
          <a:xfrm>
            <a:off x="4984956" y="2931501"/>
            <a:ext cx="6158802" cy="2756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398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6" name="Freeform: Shape 4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64E344D-361C-CF42-BDA7-A34836D5E288}"/>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How does it work</a:t>
            </a:r>
          </a:p>
        </p:txBody>
      </p:sp>
      <p:pic>
        <p:nvPicPr>
          <p:cNvPr id="7" name="Content Placeholder 6" descr="Diagram&#10;&#10;Description automatically generated">
            <a:extLst>
              <a:ext uri="{FF2B5EF4-FFF2-40B4-BE49-F238E27FC236}">
                <a16:creationId xmlns:a16="http://schemas.microsoft.com/office/drawing/2014/main" id="{5B4F65AD-4B7D-BF4E-B873-332BE6595E8A}"/>
              </a:ext>
            </a:extLst>
          </p:cNvPr>
          <p:cNvPicPr>
            <a:picLocks noChangeAspect="1"/>
          </p:cNvPicPr>
          <p:nvPr/>
        </p:nvPicPr>
        <p:blipFill>
          <a:blip r:embed="rId3"/>
          <a:stretch>
            <a:fillRect/>
          </a:stretch>
        </p:blipFill>
        <p:spPr>
          <a:xfrm>
            <a:off x="5676937" y="803751"/>
            <a:ext cx="5426872" cy="5250498"/>
          </a:xfrm>
          <a:prstGeom prst="rect">
            <a:avLst/>
          </a:prstGeom>
        </p:spPr>
      </p:pic>
      <p:sp>
        <p:nvSpPr>
          <p:cNvPr id="50" name="Rectangle 4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Content Placeholder 27">
            <a:extLst>
              <a:ext uri="{FF2B5EF4-FFF2-40B4-BE49-F238E27FC236}">
                <a16:creationId xmlns:a16="http://schemas.microsoft.com/office/drawing/2014/main" id="{264DD3B1-6E16-4345-8290-D410DD4256E2}"/>
              </a:ext>
            </a:extLst>
          </p:cNvPr>
          <p:cNvSpPr>
            <a:spLocks noGrp="1"/>
          </p:cNvSpPr>
          <p:nvPr>
            <p:ph idx="1"/>
          </p:nvPr>
        </p:nvSpPr>
        <p:spPr>
          <a:xfrm>
            <a:off x="1154955" y="2120900"/>
            <a:ext cx="3133726" cy="3898900"/>
          </a:xfrm>
        </p:spPr>
        <p:txBody>
          <a:bodyPr>
            <a:normAutofit/>
          </a:bodyPr>
          <a:lstStyle/>
          <a:p>
            <a:pPr marL="0" indent="0">
              <a:lnSpc>
                <a:spcPct val="90000"/>
              </a:lnSpc>
              <a:buNone/>
            </a:pPr>
            <a:endParaRPr lang="en-US" sz="1700">
              <a:solidFill>
                <a:srgbClr val="FFFFFF"/>
              </a:solidFill>
            </a:endParaRPr>
          </a:p>
          <a:p>
            <a:pPr>
              <a:lnSpc>
                <a:spcPct val="90000"/>
              </a:lnSpc>
            </a:pPr>
            <a:r>
              <a:rPr lang="en-US" sz="1700">
                <a:solidFill>
                  <a:srgbClr val="FFFFFF"/>
                </a:solidFill>
              </a:rPr>
              <a:t>Kotlin Native is a technology for compiling Kotlin code to native binaries, which can run without a virtual machine</a:t>
            </a:r>
          </a:p>
          <a:p>
            <a:pPr>
              <a:lnSpc>
                <a:spcPct val="90000"/>
              </a:lnSpc>
            </a:pPr>
            <a:endParaRPr lang="en-US" sz="1700">
              <a:solidFill>
                <a:srgbClr val="FFFFFF"/>
              </a:solidFill>
            </a:endParaRPr>
          </a:p>
          <a:p>
            <a:pPr>
              <a:lnSpc>
                <a:spcPct val="90000"/>
              </a:lnSpc>
            </a:pPr>
            <a:r>
              <a:rPr lang="en-US" sz="1700">
                <a:solidFill>
                  <a:srgbClr val="FFFFFF"/>
                </a:solidFill>
              </a:rPr>
              <a:t>Shared code, written in Kotlin, is compiled to JVM bytecode for Android with Kotlin/JVM and to native binaries for iOS with Kotlin/Native</a:t>
            </a:r>
          </a:p>
        </p:txBody>
      </p:sp>
      <p:sp>
        <p:nvSpPr>
          <p:cNvPr id="5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9585318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31508240-6B67-704E-ABBA-A576AAEE86D9}"/>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Advantages</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8928E3EC-9709-D342-8169-10F7172935A2}"/>
              </a:ext>
            </a:extLst>
          </p:cNvPr>
          <p:cNvSpPr>
            <a:spLocks noGrp="1"/>
          </p:cNvSpPr>
          <p:nvPr>
            <p:ph idx="1"/>
          </p:nvPr>
        </p:nvSpPr>
        <p:spPr>
          <a:xfrm>
            <a:off x="4678424" y="1059025"/>
            <a:ext cx="5302189" cy="4739950"/>
          </a:xfrm>
        </p:spPr>
        <p:txBody>
          <a:bodyPr anchor="ctr">
            <a:normAutofit/>
          </a:bodyPr>
          <a:lstStyle/>
          <a:p>
            <a:pPr fontAlgn="ctr"/>
            <a:r>
              <a:rPr lang="en-US">
                <a:solidFill>
                  <a:schemeClr val="tx1"/>
                </a:solidFill>
              </a:rPr>
              <a:t>Access to Native code and APIs and libraries</a:t>
            </a:r>
          </a:p>
          <a:p>
            <a:pPr fontAlgn="ctr"/>
            <a:r>
              <a:rPr lang="en-US">
                <a:solidFill>
                  <a:schemeClr val="tx1"/>
                </a:solidFill>
              </a:rPr>
              <a:t>Shared business logic </a:t>
            </a:r>
          </a:p>
          <a:p>
            <a:pPr fontAlgn="ctr"/>
            <a:r>
              <a:rPr lang="en-US">
                <a:solidFill>
                  <a:schemeClr val="tx1"/>
                </a:solidFill>
              </a:rPr>
              <a:t>Kotlin language features like coroutines</a:t>
            </a:r>
          </a:p>
          <a:p>
            <a:pPr fontAlgn="ctr"/>
            <a:r>
              <a:rPr lang="en-US">
                <a:solidFill>
                  <a:schemeClr val="tx1"/>
                </a:solidFill>
              </a:rPr>
              <a:t>Kotlin Libraries </a:t>
            </a:r>
          </a:p>
          <a:p>
            <a:pPr lvl="1" fontAlgn="ctr"/>
            <a:r>
              <a:rPr lang="en-US">
                <a:solidFill>
                  <a:schemeClr val="tx1"/>
                </a:solidFill>
              </a:rPr>
              <a:t>Ktor</a:t>
            </a:r>
          </a:p>
          <a:p>
            <a:pPr lvl="1" fontAlgn="ctr"/>
            <a:r>
              <a:rPr lang="en-US">
                <a:solidFill>
                  <a:schemeClr val="tx1"/>
                </a:solidFill>
              </a:rPr>
              <a:t>SQLDelight </a:t>
            </a:r>
          </a:p>
          <a:p>
            <a:endParaRPr lang="en-US">
              <a:solidFill>
                <a:schemeClr val="tx1"/>
              </a:solidFill>
            </a:endParaRPr>
          </a:p>
        </p:txBody>
      </p:sp>
    </p:spTree>
    <p:extLst>
      <p:ext uri="{BB962C8B-B14F-4D97-AF65-F5344CB8AC3E}">
        <p14:creationId xmlns:p14="http://schemas.microsoft.com/office/powerpoint/2010/main" val="267146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5EB7FFA-2227-ED4E-ADDA-4F45BF262E9C}"/>
              </a:ext>
            </a:extLst>
          </p:cNvPr>
          <p:cNvSpPr>
            <a:spLocks noGrp="1"/>
          </p:cNvSpPr>
          <p:nvPr>
            <p:ph type="title"/>
          </p:nvPr>
        </p:nvSpPr>
        <p:spPr>
          <a:xfrm>
            <a:off x="1154954" y="973668"/>
            <a:ext cx="8761413" cy="706964"/>
          </a:xfrm>
        </p:spPr>
        <p:txBody>
          <a:bodyPr>
            <a:normAutofit/>
          </a:bodyPr>
          <a:lstStyle/>
          <a:p>
            <a:r>
              <a:rPr lang="en-US">
                <a:solidFill>
                  <a:srgbClr val="FFFFFF"/>
                </a:solidFill>
              </a:rPr>
              <a:t>Disadvantages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4E851F9-57DE-4E01-9CB8-5DA27335D86B}"/>
              </a:ext>
            </a:extLst>
          </p:cNvPr>
          <p:cNvGraphicFramePr>
            <a:graphicFrameLocks noGrp="1"/>
          </p:cNvGraphicFramePr>
          <p:nvPr>
            <p:ph idx="1"/>
            <p:extLst>
              <p:ext uri="{D42A27DB-BD31-4B8C-83A1-F6EECF244321}">
                <p14:modId xmlns:p14="http://schemas.microsoft.com/office/powerpoint/2010/main" val="296763728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382465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F706EF2-CAC5-7249-BCEF-8DFA29C0B53D}"/>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rPr>
              <a:t>Time to look at Code</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95060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3161</TotalTime>
  <Words>440</Words>
  <Application>Microsoft Macintosh PowerPoint</Application>
  <PresentationFormat>Widescreen</PresentationFormat>
  <Paragraphs>69</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Intro to: Kotlin Multiplatform Mobile </vt:lpstr>
      <vt:lpstr>About Me </vt:lpstr>
      <vt:lpstr>Agenda</vt:lpstr>
      <vt:lpstr>Environment Set Up</vt:lpstr>
      <vt:lpstr>KMM</vt:lpstr>
      <vt:lpstr>How does it work</vt:lpstr>
      <vt:lpstr>Advantages</vt:lpstr>
      <vt:lpstr>Disadvantages</vt:lpstr>
      <vt:lpstr>Time to look at Code</vt:lpstr>
      <vt:lpstr>Thanks for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Kotlin Multiplatform Mobile </dc:title>
  <dc:creator>TJ Murphy</dc:creator>
  <cp:lastModifiedBy>TJ Murphy</cp:lastModifiedBy>
  <cp:revision>2</cp:revision>
  <dcterms:created xsi:type="dcterms:W3CDTF">2021-09-18T17:29:38Z</dcterms:created>
  <dcterms:modified xsi:type="dcterms:W3CDTF">2021-09-21T00:42:59Z</dcterms:modified>
</cp:coreProperties>
</file>