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2" r:id="rId2"/>
    <p:sldId id="256" r:id="rId3"/>
    <p:sldId id="284" r:id="rId4"/>
    <p:sldId id="281" r:id="rId5"/>
    <p:sldId id="259" r:id="rId6"/>
    <p:sldId id="258" r:id="rId7"/>
    <p:sldId id="260" r:id="rId8"/>
    <p:sldId id="261" r:id="rId9"/>
    <p:sldId id="272" r:id="rId10"/>
    <p:sldId id="273" r:id="rId11"/>
    <p:sldId id="270" r:id="rId12"/>
    <p:sldId id="271" r:id="rId13"/>
    <p:sldId id="283" r:id="rId14"/>
    <p:sldId id="280" r:id="rId15"/>
    <p:sldId id="279" r:id="rId16"/>
    <p:sldId id="264" r:id="rId17"/>
    <p:sldId id="277" r:id="rId18"/>
    <p:sldId id="262" r:id="rId19"/>
    <p:sldId id="278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31"/>
    <p:restoredTop sz="96327"/>
  </p:normalViewPr>
  <p:slideViewPr>
    <p:cSldViewPr snapToGrid="0">
      <p:cViewPr varScale="1">
        <p:scale>
          <a:sx n="121" d="100"/>
          <a:sy n="121" d="100"/>
        </p:scale>
        <p:origin x="1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mailto:Sam.Morton@neudesic.com" TargetMode="External"/><Relationship Id="rId2" Type="http://schemas.openxmlformats.org/officeDocument/2006/relationships/hyperlink" Target="mailto:Shane.Foley@neudesic.com" TargetMode="External"/><Relationship Id="rId1" Type="http://schemas.openxmlformats.org/officeDocument/2006/relationships/hyperlink" Target="https://github.com/PhoenixMobileUserGroup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mailto:Sam.Morton@neudesic.com" TargetMode="External"/><Relationship Id="rId2" Type="http://schemas.openxmlformats.org/officeDocument/2006/relationships/hyperlink" Target="mailto:Shane.Foley@neudesic.com" TargetMode="External"/><Relationship Id="rId1" Type="http://schemas.openxmlformats.org/officeDocument/2006/relationships/hyperlink" Target="https://github.com/PhoenixMobileUserGroup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C89D6-8856-4880-899C-7780AB67D11E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4FF97C-C9A9-4481-8BB6-DD94B00A572D}">
      <dgm:prSet/>
      <dgm:spPr/>
      <dgm:t>
        <a:bodyPr/>
        <a:lstStyle/>
        <a:p>
          <a:r>
            <a:rPr lang="en-US"/>
            <a:t>Schedule:</a:t>
          </a:r>
        </a:p>
      </dgm:t>
    </dgm:pt>
    <dgm:pt modelId="{D19377B3-A232-4112-873B-A1B0A5CEAAB6}" type="parTrans" cxnId="{69C772FC-4F46-4CF6-84ED-FEBCE6A0D1B0}">
      <dgm:prSet/>
      <dgm:spPr/>
      <dgm:t>
        <a:bodyPr/>
        <a:lstStyle/>
        <a:p>
          <a:endParaRPr lang="en-US"/>
        </a:p>
      </dgm:t>
    </dgm:pt>
    <dgm:pt modelId="{405FE95D-D858-41D3-B5FE-4D0E9036C227}" type="sibTrans" cxnId="{69C772FC-4F46-4CF6-84ED-FEBCE6A0D1B0}">
      <dgm:prSet/>
      <dgm:spPr/>
      <dgm:t>
        <a:bodyPr/>
        <a:lstStyle/>
        <a:p>
          <a:endParaRPr lang="en-US"/>
        </a:p>
      </dgm:t>
    </dgm:pt>
    <dgm:pt modelId="{99AB3B7F-51FD-43C9-80D3-AD673E64DABD}">
      <dgm:prSet/>
      <dgm:spPr/>
      <dgm:t>
        <a:bodyPr/>
        <a:lstStyle/>
        <a:p>
          <a:r>
            <a:rPr lang="en-US" dirty="0"/>
            <a:t>Last Wednesday of the month 6 - 7:30 PM</a:t>
          </a:r>
        </a:p>
      </dgm:t>
    </dgm:pt>
    <dgm:pt modelId="{77E97D9B-3D91-4648-A4F5-C706ACC8F490}" type="parTrans" cxnId="{0EE48E92-05F3-4054-BA4F-EE0B57FA7BDC}">
      <dgm:prSet/>
      <dgm:spPr/>
      <dgm:t>
        <a:bodyPr/>
        <a:lstStyle/>
        <a:p>
          <a:endParaRPr lang="en-US"/>
        </a:p>
      </dgm:t>
    </dgm:pt>
    <dgm:pt modelId="{3EC505B0-4AA8-43CD-ACBB-FE950F7FE83A}" type="sibTrans" cxnId="{0EE48E92-05F3-4054-BA4F-EE0B57FA7BDC}">
      <dgm:prSet/>
      <dgm:spPr/>
      <dgm:t>
        <a:bodyPr/>
        <a:lstStyle/>
        <a:p>
          <a:endParaRPr lang="en-US"/>
        </a:p>
      </dgm:t>
    </dgm:pt>
    <dgm:pt modelId="{4B083AB0-0EF3-430D-B141-9BC8B402C86C}">
      <dgm:prSet/>
      <dgm:spPr/>
      <dgm:t>
        <a:bodyPr/>
        <a:lstStyle/>
        <a:p>
          <a:r>
            <a:rPr lang="en-US"/>
            <a:t>Meetup:</a:t>
          </a:r>
        </a:p>
      </dgm:t>
    </dgm:pt>
    <dgm:pt modelId="{13D2BA95-235A-4514-9287-1830F2184A73}" type="parTrans" cxnId="{BD952144-631B-49B8-98C8-4124397D6A70}">
      <dgm:prSet/>
      <dgm:spPr/>
      <dgm:t>
        <a:bodyPr/>
        <a:lstStyle/>
        <a:p>
          <a:endParaRPr lang="en-US"/>
        </a:p>
      </dgm:t>
    </dgm:pt>
    <dgm:pt modelId="{CC0D6F34-1886-4E06-BC80-64811AE80207}" type="sibTrans" cxnId="{BD952144-631B-49B8-98C8-4124397D6A70}">
      <dgm:prSet/>
      <dgm:spPr/>
      <dgm:t>
        <a:bodyPr/>
        <a:lstStyle/>
        <a:p>
          <a:endParaRPr lang="en-US"/>
        </a:p>
      </dgm:t>
    </dgm:pt>
    <dgm:pt modelId="{17DEB01B-9203-4E6E-89D6-EB48D723551A}">
      <dgm:prSet/>
      <dgm:spPr/>
      <dgm:t>
        <a:bodyPr/>
        <a:lstStyle/>
        <a:p>
          <a:r>
            <a:rPr lang="en-US"/>
            <a:t>https://www.meetup.com/phoenix-mobile-user-group/ </a:t>
          </a:r>
        </a:p>
      </dgm:t>
    </dgm:pt>
    <dgm:pt modelId="{DAA3D660-B4A6-4C14-85E5-CF355728EC0D}" type="parTrans" cxnId="{B47424D4-6611-436B-AC72-68E639C59C47}">
      <dgm:prSet/>
      <dgm:spPr/>
      <dgm:t>
        <a:bodyPr/>
        <a:lstStyle/>
        <a:p>
          <a:endParaRPr lang="en-US"/>
        </a:p>
      </dgm:t>
    </dgm:pt>
    <dgm:pt modelId="{D6DC0B58-C9AE-4D3A-878C-3E9053FC64C3}" type="sibTrans" cxnId="{B47424D4-6611-436B-AC72-68E639C59C47}">
      <dgm:prSet/>
      <dgm:spPr/>
      <dgm:t>
        <a:bodyPr/>
        <a:lstStyle/>
        <a:p>
          <a:endParaRPr lang="en-US"/>
        </a:p>
      </dgm:t>
    </dgm:pt>
    <dgm:pt modelId="{179317FB-57D5-4749-ACF1-E7AE797913D3}">
      <dgm:prSet/>
      <dgm:spPr/>
      <dgm:t>
        <a:bodyPr/>
        <a:lstStyle/>
        <a:p>
          <a:r>
            <a:rPr lang="en-US"/>
            <a:t>GitHub:</a:t>
          </a:r>
        </a:p>
      </dgm:t>
    </dgm:pt>
    <dgm:pt modelId="{658CFE29-0688-42E6-8067-93E002D5D156}" type="parTrans" cxnId="{DBC82F6A-31E0-4212-A3A5-3A924D20BB2F}">
      <dgm:prSet/>
      <dgm:spPr/>
      <dgm:t>
        <a:bodyPr/>
        <a:lstStyle/>
        <a:p>
          <a:endParaRPr lang="en-US"/>
        </a:p>
      </dgm:t>
    </dgm:pt>
    <dgm:pt modelId="{7AE10459-9679-4013-A7D4-1E90E90FE414}" type="sibTrans" cxnId="{DBC82F6A-31E0-4212-A3A5-3A924D20BB2F}">
      <dgm:prSet/>
      <dgm:spPr/>
      <dgm:t>
        <a:bodyPr/>
        <a:lstStyle/>
        <a:p>
          <a:endParaRPr lang="en-US"/>
        </a:p>
      </dgm:t>
    </dgm:pt>
    <dgm:pt modelId="{60A402A1-C6D4-4602-9414-D516C34EB59E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https://github.com/PhoenixMobileUserGroup</a:t>
          </a:r>
          <a:endParaRPr lang="en-US"/>
        </a:p>
      </dgm:t>
    </dgm:pt>
    <dgm:pt modelId="{A2376DAF-431D-4D14-86C8-7ABCE0E7D422}" type="parTrans" cxnId="{7732CF8A-C17E-4EB3-9AAE-B6E58C42CA7C}">
      <dgm:prSet/>
      <dgm:spPr/>
      <dgm:t>
        <a:bodyPr/>
        <a:lstStyle/>
        <a:p>
          <a:endParaRPr lang="en-US"/>
        </a:p>
      </dgm:t>
    </dgm:pt>
    <dgm:pt modelId="{7B9DE138-7DE9-42C6-8838-8C260C2E4301}" type="sibTrans" cxnId="{7732CF8A-C17E-4EB3-9AAE-B6E58C42CA7C}">
      <dgm:prSet/>
      <dgm:spPr/>
      <dgm:t>
        <a:bodyPr/>
        <a:lstStyle/>
        <a:p>
          <a:endParaRPr lang="en-US"/>
        </a:p>
      </dgm:t>
    </dgm:pt>
    <dgm:pt modelId="{12C3395E-9773-4CE3-B883-7D7260DB8A41}">
      <dgm:prSet/>
      <dgm:spPr/>
      <dgm:t>
        <a:bodyPr/>
        <a:lstStyle/>
        <a:p>
          <a:r>
            <a:rPr lang="en-US"/>
            <a:t>Contacts:</a:t>
          </a:r>
        </a:p>
      </dgm:t>
    </dgm:pt>
    <dgm:pt modelId="{D2B590A2-BC22-4722-A61D-EE39C7F84227}" type="parTrans" cxnId="{5D1530CC-37CC-4D72-BB87-C0949EDE1CD0}">
      <dgm:prSet/>
      <dgm:spPr/>
      <dgm:t>
        <a:bodyPr/>
        <a:lstStyle/>
        <a:p>
          <a:endParaRPr lang="en-US"/>
        </a:p>
      </dgm:t>
    </dgm:pt>
    <dgm:pt modelId="{FF0EF0EE-EC4F-4B32-9376-EDCE0770AE5D}" type="sibTrans" cxnId="{5D1530CC-37CC-4D72-BB87-C0949EDE1CD0}">
      <dgm:prSet/>
      <dgm:spPr/>
      <dgm:t>
        <a:bodyPr/>
        <a:lstStyle/>
        <a:p>
          <a:endParaRPr lang="en-US"/>
        </a:p>
      </dgm:t>
    </dgm:pt>
    <dgm:pt modelId="{DC086240-B80A-45AA-8CAB-341CBA9BC1C4}">
      <dgm:prSet/>
      <dgm:spPr/>
      <dgm:t>
        <a:bodyPr/>
        <a:lstStyle/>
        <a:p>
          <a:r>
            <a:rPr lang="en-US"/>
            <a:t>Shane Foley: </a:t>
          </a:r>
          <a:r>
            <a:rPr lang="en-US">
              <a:hlinkClick xmlns:r="http://schemas.openxmlformats.org/officeDocument/2006/relationships" r:id="rId2"/>
            </a:rPr>
            <a:t>Shane.Foley@neudesic.com</a:t>
          </a:r>
          <a:endParaRPr lang="en-US"/>
        </a:p>
      </dgm:t>
    </dgm:pt>
    <dgm:pt modelId="{31AFDD4D-FF6C-4D8A-BBBF-7BF8BA746F0C}" type="parTrans" cxnId="{B5F3773D-EAD6-4105-960A-8D5D0B3DD18F}">
      <dgm:prSet/>
      <dgm:spPr/>
      <dgm:t>
        <a:bodyPr/>
        <a:lstStyle/>
        <a:p>
          <a:endParaRPr lang="en-US"/>
        </a:p>
      </dgm:t>
    </dgm:pt>
    <dgm:pt modelId="{9E7FBDE9-93EE-4160-A426-76574EF6EDE8}" type="sibTrans" cxnId="{B5F3773D-EAD6-4105-960A-8D5D0B3DD18F}">
      <dgm:prSet/>
      <dgm:spPr/>
      <dgm:t>
        <a:bodyPr/>
        <a:lstStyle/>
        <a:p>
          <a:endParaRPr lang="en-US"/>
        </a:p>
      </dgm:t>
    </dgm:pt>
    <dgm:pt modelId="{3A5FEA55-3707-4599-99D4-4C2DDBA68F0C}">
      <dgm:prSet/>
      <dgm:spPr/>
      <dgm:t>
        <a:bodyPr/>
        <a:lstStyle/>
        <a:p>
          <a:r>
            <a:rPr lang="en-US"/>
            <a:t>Sam Morton: </a:t>
          </a:r>
          <a:r>
            <a:rPr lang="en-US">
              <a:hlinkClick xmlns:r="http://schemas.openxmlformats.org/officeDocument/2006/relationships" r:id="rId3"/>
            </a:rPr>
            <a:t>Sam.Morton@neudesic.com</a:t>
          </a:r>
          <a:endParaRPr lang="en-US"/>
        </a:p>
      </dgm:t>
    </dgm:pt>
    <dgm:pt modelId="{F9E6F724-B24A-4AF9-8A9B-EF76B0A5A147}" type="parTrans" cxnId="{FAF73C61-BCC5-41FC-8E3C-359710A9DF74}">
      <dgm:prSet/>
      <dgm:spPr/>
      <dgm:t>
        <a:bodyPr/>
        <a:lstStyle/>
        <a:p>
          <a:endParaRPr lang="en-US"/>
        </a:p>
      </dgm:t>
    </dgm:pt>
    <dgm:pt modelId="{D699AD57-DD29-490D-896D-62047DDF904B}" type="sibTrans" cxnId="{FAF73C61-BCC5-41FC-8E3C-359710A9DF74}">
      <dgm:prSet/>
      <dgm:spPr/>
      <dgm:t>
        <a:bodyPr/>
        <a:lstStyle/>
        <a:p>
          <a:endParaRPr lang="en-US"/>
        </a:p>
      </dgm:t>
    </dgm:pt>
    <dgm:pt modelId="{CDB47B3A-9CA1-46D7-AB1A-D9E93D43420B}">
      <dgm:prSet/>
      <dgm:spPr/>
      <dgm:t>
        <a:bodyPr/>
        <a:lstStyle/>
        <a:p>
          <a:r>
            <a:rPr lang="en-US"/>
            <a:t>Today:</a:t>
          </a:r>
        </a:p>
      </dgm:t>
    </dgm:pt>
    <dgm:pt modelId="{98BBCDFA-4D4F-4EE7-A7BA-60AEE21F2B9B}" type="parTrans" cxnId="{2A868DA7-4FFC-4458-B021-CC2EC95F7D2F}">
      <dgm:prSet/>
      <dgm:spPr/>
      <dgm:t>
        <a:bodyPr/>
        <a:lstStyle/>
        <a:p>
          <a:endParaRPr lang="en-US"/>
        </a:p>
      </dgm:t>
    </dgm:pt>
    <dgm:pt modelId="{8C1227D6-03D0-48A7-8A7D-BD7EB78B96B9}" type="sibTrans" cxnId="{2A868DA7-4FFC-4458-B021-CC2EC95F7D2F}">
      <dgm:prSet/>
      <dgm:spPr/>
      <dgm:t>
        <a:bodyPr/>
        <a:lstStyle/>
        <a:p>
          <a:endParaRPr lang="en-US"/>
        </a:p>
      </dgm:t>
    </dgm:pt>
    <dgm:pt modelId="{B9B2EE9C-49D4-4FE1-8246-E031910F018E}">
      <dgm:prSet/>
      <dgm:spPr/>
      <dgm:t>
        <a:bodyPr/>
        <a:lstStyle/>
        <a:p>
          <a:r>
            <a:rPr lang="en-US"/>
            <a:t>The Flutter Packages That Improve App Experience</a:t>
          </a:r>
        </a:p>
      </dgm:t>
    </dgm:pt>
    <dgm:pt modelId="{1E6F87DF-1324-4F28-8F30-F2D9E4611493}" type="parTrans" cxnId="{D2BF4292-9F79-46B9-9D7D-488A8FBC9510}">
      <dgm:prSet/>
      <dgm:spPr/>
      <dgm:t>
        <a:bodyPr/>
        <a:lstStyle/>
        <a:p>
          <a:endParaRPr lang="en-US"/>
        </a:p>
      </dgm:t>
    </dgm:pt>
    <dgm:pt modelId="{E46DA27F-D357-4C18-81F8-99D614F69BDB}" type="sibTrans" cxnId="{D2BF4292-9F79-46B9-9D7D-488A8FBC9510}">
      <dgm:prSet/>
      <dgm:spPr/>
      <dgm:t>
        <a:bodyPr/>
        <a:lstStyle/>
        <a:p>
          <a:endParaRPr lang="en-US"/>
        </a:p>
      </dgm:t>
    </dgm:pt>
    <dgm:pt modelId="{4C994777-890C-48F3-9014-FC150A794DE0}">
      <dgm:prSet/>
      <dgm:spPr/>
      <dgm:t>
        <a:bodyPr/>
        <a:lstStyle/>
        <a:p>
          <a:r>
            <a:rPr lang="en-US"/>
            <a:t>Next Time:</a:t>
          </a:r>
        </a:p>
      </dgm:t>
    </dgm:pt>
    <dgm:pt modelId="{3C72ED3D-BE20-4BCE-A1E9-B00F14E0A9D4}" type="parTrans" cxnId="{DEDB5E4B-D726-4062-8684-3380D42A19F8}">
      <dgm:prSet/>
      <dgm:spPr/>
      <dgm:t>
        <a:bodyPr/>
        <a:lstStyle/>
        <a:p>
          <a:endParaRPr lang="en-US"/>
        </a:p>
      </dgm:t>
    </dgm:pt>
    <dgm:pt modelId="{64B789E4-6F4A-4809-992B-085217EDF512}" type="sibTrans" cxnId="{DEDB5E4B-D726-4062-8684-3380D42A19F8}">
      <dgm:prSet/>
      <dgm:spPr/>
      <dgm:t>
        <a:bodyPr/>
        <a:lstStyle/>
        <a:p>
          <a:endParaRPr lang="en-US"/>
        </a:p>
      </dgm:t>
    </dgm:pt>
    <dgm:pt modelId="{33BB2157-6389-499A-A690-234BB6FAC92D}">
      <dgm:prSet/>
      <dgm:spPr/>
      <dgm:t>
        <a:bodyPr/>
        <a:lstStyle/>
        <a:p>
          <a:r>
            <a:rPr lang="en-US"/>
            <a:t>TBD</a:t>
          </a:r>
        </a:p>
      </dgm:t>
    </dgm:pt>
    <dgm:pt modelId="{6D65BAFC-9C06-4452-8277-3BF7CEDFA06B}" type="parTrans" cxnId="{E245601B-0288-487B-B4E7-B436BE69EE97}">
      <dgm:prSet/>
      <dgm:spPr/>
      <dgm:t>
        <a:bodyPr/>
        <a:lstStyle/>
        <a:p>
          <a:endParaRPr lang="en-US"/>
        </a:p>
      </dgm:t>
    </dgm:pt>
    <dgm:pt modelId="{D31D51E0-4EED-4CDF-A102-CCEACFAB9F8F}" type="sibTrans" cxnId="{E245601B-0288-487B-B4E7-B436BE69EE97}">
      <dgm:prSet/>
      <dgm:spPr/>
      <dgm:t>
        <a:bodyPr/>
        <a:lstStyle/>
        <a:p>
          <a:endParaRPr lang="en-US"/>
        </a:p>
      </dgm:t>
    </dgm:pt>
    <dgm:pt modelId="{DAF15FAB-0238-EC46-BA77-49508E2C97D4}" type="pres">
      <dgm:prSet presAssocID="{604C89D6-8856-4880-899C-7780AB67D11E}" presName="Name0" presStyleCnt="0">
        <dgm:presLayoutVars>
          <dgm:dir/>
          <dgm:animLvl val="lvl"/>
          <dgm:resizeHandles val="exact"/>
        </dgm:presLayoutVars>
      </dgm:prSet>
      <dgm:spPr/>
    </dgm:pt>
    <dgm:pt modelId="{5163FA8B-9963-EE4C-B940-5D4C98F3DFA1}" type="pres">
      <dgm:prSet presAssocID="{FB4FF97C-C9A9-4481-8BB6-DD94B00A572D}" presName="linNode" presStyleCnt="0"/>
      <dgm:spPr/>
    </dgm:pt>
    <dgm:pt modelId="{F00198B4-45E7-034A-8181-48F72D163CC3}" type="pres">
      <dgm:prSet presAssocID="{FB4FF97C-C9A9-4481-8BB6-DD94B00A572D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4B44F8DE-5D77-AB46-9FFB-14451E18E383}" type="pres">
      <dgm:prSet presAssocID="{FB4FF97C-C9A9-4481-8BB6-DD94B00A572D}" presName="descendantText" presStyleLbl="alignAccFollowNode1" presStyleIdx="0" presStyleCnt="6">
        <dgm:presLayoutVars>
          <dgm:bulletEnabled/>
        </dgm:presLayoutVars>
      </dgm:prSet>
      <dgm:spPr/>
    </dgm:pt>
    <dgm:pt modelId="{6FE798CD-A67D-524A-9377-C29F990209D9}" type="pres">
      <dgm:prSet presAssocID="{405FE95D-D858-41D3-B5FE-4D0E9036C227}" presName="sp" presStyleCnt="0"/>
      <dgm:spPr/>
    </dgm:pt>
    <dgm:pt modelId="{A0D956BD-4F5B-8F4F-B8FC-A80374E11D78}" type="pres">
      <dgm:prSet presAssocID="{4B083AB0-0EF3-430D-B141-9BC8B402C86C}" presName="linNode" presStyleCnt="0"/>
      <dgm:spPr/>
    </dgm:pt>
    <dgm:pt modelId="{DA2E6D1F-FD1B-E34D-BBC5-39DEB05CF6BB}" type="pres">
      <dgm:prSet presAssocID="{4B083AB0-0EF3-430D-B141-9BC8B402C86C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3CC03157-E600-9E48-A483-167D3897C32A}" type="pres">
      <dgm:prSet presAssocID="{4B083AB0-0EF3-430D-B141-9BC8B402C86C}" presName="descendantText" presStyleLbl="alignAccFollowNode1" presStyleIdx="1" presStyleCnt="6">
        <dgm:presLayoutVars>
          <dgm:bulletEnabled/>
        </dgm:presLayoutVars>
      </dgm:prSet>
      <dgm:spPr/>
    </dgm:pt>
    <dgm:pt modelId="{5E334AA0-CB1A-EC41-AD42-9EAE2D659374}" type="pres">
      <dgm:prSet presAssocID="{CC0D6F34-1886-4E06-BC80-64811AE80207}" presName="sp" presStyleCnt="0"/>
      <dgm:spPr/>
    </dgm:pt>
    <dgm:pt modelId="{384D2175-70A0-7A49-BD39-2BAC961C0EDE}" type="pres">
      <dgm:prSet presAssocID="{179317FB-57D5-4749-ACF1-E7AE797913D3}" presName="linNode" presStyleCnt="0"/>
      <dgm:spPr/>
    </dgm:pt>
    <dgm:pt modelId="{655611EB-B744-C34F-8ABA-5FF0CB29DF54}" type="pres">
      <dgm:prSet presAssocID="{179317FB-57D5-4749-ACF1-E7AE797913D3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055D2588-0AA4-874B-82D2-5928DE247E23}" type="pres">
      <dgm:prSet presAssocID="{179317FB-57D5-4749-ACF1-E7AE797913D3}" presName="descendantText" presStyleLbl="alignAccFollowNode1" presStyleIdx="2" presStyleCnt="6">
        <dgm:presLayoutVars>
          <dgm:bulletEnabled/>
        </dgm:presLayoutVars>
      </dgm:prSet>
      <dgm:spPr/>
    </dgm:pt>
    <dgm:pt modelId="{5A510BE6-801A-0740-B233-C102E1DC986D}" type="pres">
      <dgm:prSet presAssocID="{7AE10459-9679-4013-A7D4-1E90E90FE414}" presName="sp" presStyleCnt="0"/>
      <dgm:spPr/>
    </dgm:pt>
    <dgm:pt modelId="{AE68621B-A074-DB4A-8158-ED78F8EC7DD0}" type="pres">
      <dgm:prSet presAssocID="{12C3395E-9773-4CE3-B883-7D7260DB8A41}" presName="linNode" presStyleCnt="0"/>
      <dgm:spPr/>
    </dgm:pt>
    <dgm:pt modelId="{7352C781-8D8A-F641-835E-7D613D7AA16E}" type="pres">
      <dgm:prSet presAssocID="{12C3395E-9773-4CE3-B883-7D7260DB8A41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5DA36F12-1BA2-BD4C-BA34-0B6542CCF100}" type="pres">
      <dgm:prSet presAssocID="{12C3395E-9773-4CE3-B883-7D7260DB8A41}" presName="descendantText" presStyleLbl="alignAccFollowNode1" presStyleIdx="3" presStyleCnt="6">
        <dgm:presLayoutVars>
          <dgm:bulletEnabled/>
        </dgm:presLayoutVars>
      </dgm:prSet>
      <dgm:spPr/>
    </dgm:pt>
    <dgm:pt modelId="{B3A427BF-09DC-1D46-A029-86B41A2FC02A}" type="pres">
      <dgm:prSet presAssocID="{FF0EF0EE-EC4F-4B32-9376-EDCE0770AE5D}" presName="sp" presStyleCnt="0"/>
      <dgm:spPr/>
    </dgm:pt>
    <dgm:pt modelId="{43965EF4-F159-E048-85F8-44E39CEC4850}" type="pres">
      <dgm:prSet presAssocID="{CDB47B3A-9CA1-46D7-AB1A-D9E93D43420B}" presName="linNode" presStyleCnt="0"/>
      <dgm:spPr/>
    </dgm:pt>
    <dgm:pt modelId="{65A1C47C-F4E9-0249-9757-4D722B3F47B5}" type="pres">
      <dgm:prSet presAssocID="{CDB47B3A-9CA1-46D7-AB1A-D9E93D43420B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D0DDD098-3CFE-FE4E-A87F-499E191D76C8}" type="pres">
      <dgm:prSet presAssocID="{CDB47B3A-9CA1-46D7-AB1A-D9E93D43420B}" presName="descendantText" presStyleLbl="alignAccFollowNode1" presStyleIdx="4" presStyleCnt="6">
        <dgm:presLayoutVars>
          <dgm:bulletEnabled/>
        </dgm:presLayoutVars>
      </dgm:prSet>
      <dgm:spPr/>
    </dgm:pt>
    <dgm:pt modelId="{97A75837-8670-0945-A31A-B565F5A96F3D}" type="pres">
      <dgm:prSet presAssocID="{8C1227D6-03D0-48A7-8A7D-BD7EB78B96B9}" presName="sp" presStyleCnt="0"/>
      <dgm:spPr/>
    </dgm:pt>
    <dgm:pt modelId="{D1FB2843-BCCB-884B-8314-729BB5E4CFCA}" type="pres">
      <dgm:prSet presAssocID="{4C994777-890C-48F3-9014-FC150A794DE0}" presName="linNode" presStyleCnt="0"/>
      <dgm:spPr/>
    </dgm:pt>
    <dgm:pt modelId="{8437A533-51A8-1845-BFE3-9878D964F7EE}" type="pres">
      <dgm:prSet presAssocID="{4C994777-890C-48F3-9014-FC150A794DE0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03047648-90EF-C44F-B51C-5960646230DB}" type="pres">
      <dgm:prSet presAssocID="{4C994777-890C-48F3-9014-FC150A794DE0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E245601B-0288-487B-B4E7-B436BE69EE97}" srcId="{4C994777-890C-48F3-9014-FC150A794DE0}" destId="{33BB2157-6389-499A-A690-234BB6FAC92D}" srcOrd="0" destOrd="0" parTransId="{6D65BAFC-9C06-4452-8277-3BF7CEDFA06B}" sibTransId="{D31D51E0-4EED-4CDF-A102-CCEACFAB9F8F}"/>
    <dgm:cxn modelId="{F893272B-B002-BD48-8469-5E8BD51B7716}" type="presOf" srcId="{4C994777-890C-48F3-9014-FC150A794DE0}" destId="{8437A533-51A8-1845-BFE3-9878D964F7EE}" srcOrd="0" destOrd="0" presId="urn:microsoft.com/office/officeart/2016/7/layout/VerticalSolidActionList"/>
    <dgm:cxn modelId="{190E032E-D0F0-D54C-8880-EB0787ADCC36}" type="presOf" srcId="{179317FB-57D5-4749-ACF1-E7AE797913D3}" destId="{655611EB-B744-C34F-8ABA-5FF0CB29DF54}" srcOrd="0" destOrd="0" presId="urn:microsoft.com/office/officeart/2016/7/layout/VerticalSolidActionList"/>
    <dgm:cxn modelId="{EDD1C538-9465-CB4C-9D77-81B7638EF78F}" type="presOf" srcId="{4B083AB0-0EF3-430D-B141-9BC8B402C86C}" destId="{DA2E6D1F-FD1B-E34D-BBC5-39DEB05CF6BB}" srcOrd="0" destOrd="0" presId="urn:microsoft.com/office/officeart/2016/7/layout/VerticalSolidActionList"/>
    <dgm:cxn modelId="{B5F3773D-EAD6-4105-960A-8D5D0B3DD18F}" srcId="{12C3395E-9773-4CE3-B883-7D7260DB8A41}" destId="{DC086240-B80A-45AA-8CAB-341CBA9BC1C4}" srcOrd="0" destOrd="0" parTransId="{31AFDD4D-FF6C-4D8A-BBBF-7BF8BA746F0C}" sibTransId="{9E7FBDE9-93EE-4160-A426-76574EF6EDE8}"/>
    <dgm:cxn modelId="{BD952144-631B-49B8-98C8-4124397D6A70}" srcId="{604C89D6-8856-4880-899C-7780AB67D11E}" destId="{4B083AB0-0EF3-430D-B141-9BC8B402C86C}" srcOrd="1" destOrd="0" parTransId="{13D2BA95-235A-4514-9287-1830F2184A73}" sibTransId="{CC0D6F34-1886-4E06-BC80-64811AE80207}"/>
    <dgm:cxn modelId="{DEDB5E4B-D726-4062-8684-3380D42A19F8}" srcId="{604C89D6-8856-4880-899C-7780AB67D11E}" destId="{4C994777-890C-48F3-9014-FC150A794DE0}" srcOrd="5" destOrd="0" parTransId="{3C72ED3D-BE20-4BCE-A1E9-B00F14E0A9D4}" sibTransId="{64B789E4-6F4A-4809-992B-085217EDF512}"/>
    <dgm:cxn modelId="{081E1453-5D50-224D-ADBF-83854457BBB3}" type="presOf" srcId="{604C89D6-8856-4880-899C-7780AB67D11E}" destId="{DAF15FAB-0238-EC46-BA77-49508E2C97D4}" srcOrd="0" destOrd="0" presId="urn:microsoft.com/office/officeart/2016/7/layout/VerticalSolidActionList"/>
    <dgm:cxn modelId="{FAF73C61-BCC5-41FC-8E3C-359710A9DF74}" srcId="{12C3395E-9773-4CE3-B883-7D7260DB8A41}" destId="{3A5FEA55-3707-4599-99D4-4C2DDBA68F0C}" srcOrd="1" destOrd="0" parTransId="{F9E6F724-B24A-4AF9-8A9B-EF76B0A5A147}" sibTransId="{D699AD57-DD29-490D-896D-62047DDF904B}"/>
    <dgm:cxn modelId="{DBC82F6A-31E0-4212-A3A5-3A924D20BB2F}" srcId="{604C89D6-8856-4880-899C-7780AB67D11E}" destId="{179317FB-57D5-4749-ACF1-E7AE797913D3}" srcOrd="2" destOrd="0" parTransId="{658CFE29-0688-42E6-8067-93E002D5D156}" sibTransId="{7AE10459-9679-4013-A7D4-1E90E90FE414}"/>
    <dgm:cxn modelId="{BDEA1B87-FA5E-1C49-BDED-85085B314FD8}" type="presOf" srcId="{B9B2EE9C-49D4-4FE1-8246-E031910F018E}" destId="{D0DDD098-3CFE-FE4E-A87F-499E191D76C8}" srcOrd="0" destOrd="0" presId="urn:microsoft.com/office/officeart/2016/7/layout/VerticalSolidActionList"/>
    <dgm:cxn modelId="{7732CF8A-C17E-4EB3-9AAE-B6E58C42CA7C}" srcId="{179317FB-57D5-4749-ACF1-E7AE797913D3}" destId="{60A402A1-C6D4-4602-9414-D516C34EB59E}" srcOrd="0" destOrd="0" parTransId="{A2376DAF-431D-4D14-86C8-7ABCE0E7D422}" sibTransId="{7B9DE138-7DE9-42C6-8838-8C260C2E4301}"/>
    <dgm:cxn modelId="{8F5F508C-8CC9-FF44-99ED-EB29D9E6CD3F}" type="presOf" srcId="{12C3395E-9773-4CE3-B883-7D7260DB8A41}" destId="{7352C781-8D8A-F641-835E-7D613D7AA16E}" srcOrd="0" destOrd="0" presId="urn:microsoft.com/office/officeart/2016/7/layout/VerticalSolidActionList"/>
    <dgm:cxn modelId="{D2BF4292-9F79-46B9-9D7D-488A8FBC9510}" srcId="{CDB47B3A-9CA1-46D7-AB1A-D9E93D43420B}" destId="{B9B2EE9C-49D4-4FE1-8246-E031910F018E}" srcOrd="0" destOrd="0" parTransId="{1E6F87DF-1324-4F28-8F30-F2D9E4611493}" sibTransId="{E46DA27F-D357-4C18-81F8-99D614F69BDB}"/>
    <dgm:cxn modelId="{0EE48E92-05F3-4054-BA4F-EE0B57FA7BDC}" srcId="{FB4FF97C-C9A9-4481-8BB6-DD94B00A572D}" destId="{99AB3B7F-51FD-43C9-80D3-AD673E64DABD}" srcOrd="0" destOrd="0" parTransId="{77E97D9B-3D91-4648-A4F5-C706ACC8F490}" sibTransId="{3EC505B0-4AA8-43CD-ACBB-FE950F7FE83A}"/>
    <dgm:cxn modelId="{99DEFB95-DA51-B842-BC23-60758192F13D}" type="presOf" srcId="{60A402A1-C6D4-4602-9414-D516C34EB59E}" destId="{055D2588-0AA4-874B-82D2-5928DE247E23}" srcOrd="0" destOrd="0" presId="urn:microsoft.com/office/officeart/2016/7/layout/VerticalSolidActionList"/>
    <dgm:cxn modelId="{2A868DA7-4FFC-4458-B021-CC2EC95F7D2F}" srcId="{604C89D6-8856-4880-899C-7780AB67D11E}" destId="{CDB47B3A-9CA1-46D7-AB1A-D9E93D43420B}" srcOrd="4" destOrd="0" parTransId="{98BBCDFA-4D4F-4EE7-A7BA-60AEE21F2B9B}" sibTransId="{8C1227D6-03D0-48A7-8A7D-BD7EB78B96B9}"/>
    <dgm:cxn modelId="{D2F910A8-7734-EC4F-80A6-A0035D10D687}" type="presOf" srcId="{33BB2157-6389-499A-A690-234BB6FAC92D}" destId="{03047648-90EF-C44F-B51C-5960646230DB}" srcOrd="0" destOrd="0" presId="urn:microsoft.com/office/officeart/2016/7/layout/VerticalSolidActionList"/>
    <dgm:cxn modelId="{4DBDDBAD-94DC-3147-80C2-1222B44DB54A}" type="presOf" srcId="{99AB3B7F-51FD-43C9-80D3-AD673E64DABD}" destId="{4B44F8DE-5D77-AB46-9FFB-14451E18E383}" srcOrd="0" destOrd="0" presId="urn:microsoft.com/office/officeart/2016/7/layout/VerticalSolidActionList"/>
    <dgm:cxn modelId="{9E6002C7-A9F2-B145-9B37-B5FEA15EDF4E}" type="presOf" srcId="{CDB47B3A-9CA1-46D7-AB1A-D9E93D43420B}" destId="{65A1C47C-F4E9-0249-9757-4D722B3F47B5}" srcOrd="0" destOrd="0" presId="urn:microsoft.com/office/officeart/2016/7/layout/VerticalSolidActionList"/>
    <dgm:cxn modelId="{5D1530CC-37CC-4D72-BB87-C0949EDE1CD0}" srcId="{604C89D6-8856-4880-899C-7780AB67D11E}" destId="{12C3395E-9773-4CE3-B883-7D7260DB8A41}" srcOrd="3" destOrd="0" parTransId="{D2B590A2-BC22-4722-A61D-EE39C7F84227}" sibTransId="{FF0EF0EE-EC4F-4B32-9376-EDCE0770AE5D}"/>
    <dgm:cxn modelId="{1E4C42CF-091F-9347-8B9D-7A8B58F3707F}" type="presOf" srcId="{DC086240-B80A-45AA-8CAB-341CBA9BC1C4}" destId="{5DA36F12-1BA2-BD4C-BA34-0B6542CCF100}" srcOrd="0" destOrd="0" presId="urn:microsoft.com/office/officeart/2016/7/layout/VerticalSolidActionList"/>
    <dgm:cxn modelId="{AE0B1FD4-FCB6-A64B-A9EC-FB3B80043761}" type="presOf" srcId="{FB4FF97C-C9A9-4481-8BB6-DD94B00A572D}" destId="{F00198B4-45E7-034A-8181-48F72D163CC3}" srcOrd="0" destOrd="0" presId="urn:microsoft.com/office/officeart/2016/7/layout/VerticalSolidActionList"/>
    <dgm:cxn modelId="{B47424D4-6611-436B-AC72-68E639C59C47}" srcId="{4B083AB0-0EF3-430D-B141-9BC8B402C86C}" destId="{17DEB01B-9203-4E6E-89D6-EB48D723551A}" srcOrd="0" destOrd="0" parTransId="{DAA3D660-B4A6-4C14-85E5-CF355728EC0D}" sibTransId="{D6DC0B58-C9AE-4D3A-878C-3E9053FC64C3}"/>
    <dgm:cxn modelId="{745C6AD7-EBAE-DD44-AC46-856F8CACD35F}" type="presOf" srcId="{17DEB01B-9203-4E6E-89D6-EB48D723551A}" destId="{3CC03157-E600-9E48-A483-167D3897C32A}" srcOrd="0" destOrd="0" presId="urn:microsoft.com/office/officeart/2016/7/layout/VerticalSolidActionList"/>
    <dgm:cxn modelId="{A3577CE5-5ADB-354E-8748-EEE9AFADD102}" type="presOf" srcId="{3A5FEA55-3707-4599-99D4-4C2DDBA68F0C}" destId="{5DA36F12-1BA2-BD4C-BA34-0B6542CCF100}" srcOrd="0" destOrd="1" presId="urn:microsoft.com/office/officeart/2016/7/layout/VerticalSolidActionList"/>
    <dgm:cxn modelId="{69C772FC-4F46-4CF6-84ED-FEBCE6A0D1B0}" srcId="{604C89D6-8856-4880-899C-7780AB67D11E}" destId="{FB4FF97C-C9A9-4481-8BB6-DD94B00A572D}" srcOrd="0" destOrd="0" parTransId="{D19377B3-A232-4112-873B-A1B0A5CEAAB6}" sibTransId="{405FE95D-D858-41D3-B5FE-4D0E9036C227}"/>
    <dgm:cxn modelId="{4FE8AFD9-81BF-EA45-96DC-32BC7502FE4B}" type="presParOf" srcId="{DAF15FAB-0238-EC46-BA77-49508E2C97D4}" destId="{5163FA8B-9963-EE4C-B940-5D4C98F3DFA1}" srcOrd="0" destOrd="0" presId="urn:microsoft.com/office/officeart/2016/7/layout/VerticalSolidActionList"/>
    <dgm:cxn modelId="{DAC7C806-943E-C844-A4B4-7C27033589C5}" type="presParOf" srcId="{5163FA8B-9963-EE4C-B940-5D4C98F3DFA1}" destId="{F00198B4-45E7-034A-8181-48F72D163CC3}" srcOrd="0" destOrd="0" presId="urn:microsoft.com/office/officeart/2016/7/layout/VerticalSolidActionList"/>
    <dgm:cxn modelId="{198AB4F9-2690-D04C-913E-F9FA482DB82C}" type="presParOf" srcId="{5163FA8B-9963-EE4C-B940-5D4C98F3DFA1}" destId="{4B44F8DE-5D77-AB46-9FFB-14451E18E383}" srcOrd="1" destOrd="0" presId="urn:microsoft.com/office/officeart/2016/7/layout/VerticalSolidActionList"/>
    <dgm:cxn modelId="{0E28D939-D0A0-7044-AA44-AECD239B1A21}" type="presParOf" srcId="{DAF15FAB-0238-EC46-BA77-49508E2C97D4}" destId="{6FE798CD-A67D-524A-9377-C29F990209D9}" srcOrd="1" destOrd="0" presId="urn:microsoft.com/office/officeart/2016/7/layout/VerticalSolidActionList"/>
    <dgm:cxn modelId="{49776EE0-71C1-A048-87AC-11324D68F1AE}" type="presParOf" srcId="{DAF15FAB-0238-EC46-BA77-49508E2C97D4}" destId="{A0D956BD-4F5B-8F4F-B8FC-A80374E11D78}" srcOrd="2" destOrd="0" presId="urn:microsoft.com/office/officeart/2016/7/layout/VerticalSolidActionList"/>
    <dgm:cxn modelId="{3E7B77B5-A016-AD4B-A645-CE6BEF12B59A}" type="presParOf" srcId="{A0D956BD-4F5B-8F4F-B8FC-A80374E11D78}" destId="{DA2E6D1F-FD1B-E34D-BBC5-39DEB05CF6BB}" srcOrd="0" destOrd="0" presId="urn:microsoft.com/office/officeart/2016/7/layout/VerticalSolidActionList"/>
    <dgm:cxn modelId="{BBF816D7-62AA-7F41-941F-C1FD26FC1014}" type="presParOf" srcId="{A0D956BD-4F5B-8F4F-B8FC-A80374E11D78}" destId="{3CC03157-E600-9E48-A483-167D3897C32A}" srcOrd="1" destOrd="0" presId="urn:microsoft.com/office/officeart/2016/7/layout/VerticalSolidActionList"/>
    <dgm:cxn modelId="{71EA47A3-F5A0-034E-99DD-F94532D1A443}" type="presParOf" srcId="{DAF15FAB-0238-EC46-BA77-49508E2C97D4}" destId="{5E334AA0-CB1A-EC41-AD42-9EAE2D659374}" srcOrd="3" destOrd="0" presId="urn:microsoft.com/office/officeart/2016/7/layout/VerticalSolidActionList"/>
    <dgm:cxn modelId="{64A36699-804E-2D41-83C3-9C212C21F800}" type="presParOf" srcId="{DAF15FAB-0238-EC46-BA77-49508E2C97D4}" destId="{384D2175-70A0-7A49-BD39-2BAC961C0EDE}" srcOrd="4" destOrd="0" presId="urn:microsoft.com/office/officeart/2016/7/layout/VerticalSolidActionList"/>
    <dgm:cxn modelId="{2D37ED33-484E-B54C-8D33-3C6FDA51C7CC}" type="presParOf" srcId="{384D2175-70A0-7A49-BD39-2BAC961C0EDE}" destId="{655611EB-B744-C34F-8ABA-5FF0CB29DF54}" srcOrd="0" destOrd="0" presId="urn:microsoft.com/office/officeart/2016/7/layout/VerticalSolidActionList"/>
    <dgm:cxn modelId="{E1248FEB-DB53-3C4A-91A6-9F88809EEE56}" type="presParOf" srcId="{384D2175-70A0-7A49-BD39-2BAC961C0EDE}" destId="{055D2588-0AA4-874B-82D2-5928DE247E23}" srcOrd="1" destOrd="0" presId="urn:microsoft.com/office/officeart/2016/7/layout/VerticalSolidActionList"/>
    <dgm:cxn modelId="{93FFD3C8-5931-EB4D-BC75-D4A3B89371BA}" type="presParOf" srcId="{DAF15FAB-0238-EC46-BA77-49508E2C97D4}" destId="{5A510BE6-801A-0740-B233-C102E1DC986D}" srcOrd="5" destOrd="0" presId="urn:microsoft.com/office/officeart/2016/7/layout/VerticalSolidActionList"/>
    <dgm:cxn modelId="{40F087FE-A424-5349-A6C2-5027898282BE}" type="presParOf" srcId="{DAF15FAB-0238-EC46-BA77-49508E2C97D4}" destId="{AE68621B-A074-DB4A-8158-ED78F8EC7DD0}" srcOrd="6" destOrd="0" presId="urn:microsoft.com/office/officeart/2016/7/layout/VerticalSolidActionList"/>
    <dgm:cxn modelId="{78DF6D9A-C82D-5842-8B06-B0EA99E4758B}" type="presParOf" srcId="{AE68621B-A074-DB4A-8158-ED78F8EC7DD0}" destId="{7352C781-8D8A-F641-835E-7D613D7AA16E}" srcOrd="0" destOrd="0" presId="urn:microsoft.com/office/officeart/2016/7/layout/VerticalSolidActionList"/>
    <dgm:cxn modelId="{2BAE0363-9A45-2147-B6DB-26743356CA3E}" type="presParOf" srcId="{AE68621B-A074-DB4A-8158-ED78F8EC7DD0}" destId="{5DA36F12-1BA2-BD4C-BA34-0B6542CCF100}" srcOrd="1" destOrd="0" presId="urn:microsoft.com/office/officeart/2016/7/layout/VerticalSolidActionList"/>
    <dgm:cxn modelId="{57D8C343-A00E-1845-B0B5-F30AD4DE3E1B}" type="presParOf" srcId="{DAF15FAB-0238-EC46-BA77-49508E2C97D4}" destId="{B3A427BF-09DC-1D46-A029-86B41A2FC02A}" srcOrd="7" destOrd="0" presId="urn:microsoft.com/office/officeart/2016/7/layout/VerticalSolidActionList"/>
    <dgm:cxn modelId="{FE525B8A-A7CA-FA4C-818C-AB0E8D0DA9FD}" type="presParOf" srcId="{DAF15FAB-0238-EC46-BA77-49508E2C97D4}" destId="{43965EF4-F159-E048-85F8-44E39CEC4850}" srcOrd="8" destOrd="0" presId="urn:microsoft.com/office/officeart/2016/7/layout/VerticalSolidActionList"/>
    <dgm:cxn modelId="{678ACC28-4D20-074A-91AA-C51CEE8000FF}" type="presParOf" srcId="{43965EF4-F159-E048-85F8-44E39CEC4850}" destId="{65A1C47C-F4E9-0249-9757-4D722B3F47B5}" srcOrd="0" destOrd="0" presId="urn:microsoft.com/office/officeart/2016/7/layout/VerticalSolidActionList"/>
    <dgm:cxn modelId="{01E518B4-5887-1E49-B27C-DE6022AE0362}" type="presParOf" srcId="{43965EF4-F159-E048-85F8-44E39CEC4850}" destId="{D0DDD098-3CFE-FE4E-A87F-499E191D76C8}" srcOrd="1" destOrd="0" presId="urn:microsoft.com/office/officeart/2016/7/layout/VerticalSolidActionList"/>
    <dgm:cxn modelId="{7D597C77-CE60-A64C-8AC5-B0B67C9F46D4}" type="presParOf" srcId="{DAF15FAB-0238-EC46-BA77-49508E2C97D4}" destId="{97A75837-8670-0945-A31A-B565F5A96F3D}" srcOrd="9" destOrd="0" presId="urn:microsoft.com/office/officeart/2016/7/layout/VerticalSolidActionList"/>
    <dgm:cxn modelId="{AADA7CA2-A92D-B145-8F56-37791569F56F}" type="presParOf" srcId="{DAF15FAB-0238-EC46-BA77-49508E2C97D4}" destId="{D1FB2843-BCCB-884B-8314-729BB5E4CFCA}" srcOrd="10" destOrd="0" presId="urn:microsoft.com/office/officeart/2016/7/layout/VerticalSolidActionList"/>
    <dgm:cxn modelId="{DF19AE03-A66F-364F-AF06-5048369F0F6D}" type="presParOf" srcId="{D1FB2843-BCCB-884B-8314-729BB5E4CFCA}" destId="{8437A533-51A8-1845-BFE3-9878D964F7EE}" srcOrd="0" destOrd="0" presId="urn:microsoft.com/office/officeart/2016/7/layout/VerticalSolidActionList"/>
    <dgm:cxn modelId="{F34C44FE-438E-2E46-81AF-CF01310F3D18}" type="presParOf" srcId="{D1FB2843-BCCB-884B-8314-729BB5E4CFCA}" destId="{03047648-90EF-C44F-B51C-5960646230D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B240C6-C912-4838-BD3D-A310BBF9D82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1011BC-CB6B-4D32-90EF-EEDC9C43D80A}">
      <dgm:prSet/>
      <dgm:spPr/>
      <dgm:t>
        <a:bodyPr/>
        <a:lstStyle/>
        <a:p>
          <a:pPr>
            <a:defRPr b="1"/>
          </a:pPr>
          <a:r>
            <a:rPr lang="en-US" b="1" dirty="0"/>
            <a:t>Modular Units of Code</a:t>
          </a:r>
          <a:endParaRPr lang="en-US" dirty="0"/>
        </a:p>
      </dgm:t>
    </dgm:pt>
    <dgm:pt modelId="{BE2892E9-7A24-44C2-A1EC-777AEE1101D2}" type="parTrans" cxnId="{E5CFEB4F-8F3E-44C2-8D46-F7AFBE72D928}">
      <dgm:prSet/>
      <dgm:spPr/>
      <dgm:t>
        <a:bodyPr/>
        <a:lstStyle/>
        <a:p>
          <a:endParaRPr lang="en-US"/>
        </a:p>
      </dgm:t>
    </dgm:pt>
    <dgm:pt modelId="{6A4311EE-CF25-445B-A8E3-81C4DA24AF3A}" type="sibTrans" cxnId="{E5CFEB4F-8F3E-44C2-8D46-F7AFBE72D928}">
      <dgm:prSet/>
      <dgm:spPr/>
      <dgm:t>
        <a:bodyPr/>
        <a:lstStyle/>
        <a:p>
          <a:endParaRPr lang="en-US"/>
        </a:p>
      </dgm:t>
    </dgm:pt>
    <dgm:pt modelId="{BBD9A047-1825-4CC3-A729-8A2FB1FA1AFC}">
      <dgm:prSet/>
      <dgm:spPr/>
      <dgm:t>
        <a:bodyPr/>
        <a:lstStyle/>
        <a:p>
          <a:r>
            <a:rPr lang="en-US"/>
            <a:t>Packages in Flutter are modular units of code that encapsulate functionality.</a:t>
          </a:r>
        </a:p>
      </dgm:t>
    </dgm:pt>
    <dgm:pt modelId="{FE70004A-FCDF-4D2D-A5C0-F3DAF391C227}" type="parTrans" cxnId="{215553B5-A97B-4B60-A9D2-FC220810F65E}">
      <dgm:prSet/>
      <dgm:spPr/>
      <dgm:t>
        <a:bodyPr/>
        <a:lstStyle/>
        <a:p>
          <a:endParaRPr lang="en-US"/>
        </a:p>
      </dgm:t>
    </dgm:pt>
    <dgm:pt modelId="{815D7615-B5E5-4E26-B8CE-3013ADEC16C2}" type="sibTrans" cxnId="{215553B5-A97B-4B60-A9D2-FC220810F65E}">
      <dgm:prSet/>
      <dgm:spPr/>
      <dgm:t>
        <a:bodyPr/>
        <a:lstStyle/>
        <a:p>
          <a:endParaRPr lang="en-US"/>
        </a:p>
      </dgm:t>
    </dgm:pt>
    <dgm:pt modelId="{E2680082-E38E-4BEC-963B-502493A54C29}">
      <dgm:prSet/>
      <dgm:spPr/>
      <dgm:t>
        <a:bodyPr/>
        <a:lstStyle/>
        <a:p>
          <a:pPr>
            <a:defRPr b="1"/>
          </a:pPr>
          <a:r>
            <a:rPr lang="en-US" b="1"/>
            <a:t>Code Reusability</a:t>
          </a:r>
          <a:endParaRPr lang="en-US"/>
        </a:p>
      </dgm:t>
    </dgm:pt>
    <dgm:pt modelId="{E991DC8D-BD2C-4440-A7B0-433B6C899712}" type="parTrans" cxnId="{94BAF94F-3A44-473A-A06D-53175D7500B5}">
      <dgm:prSet/>
      <dgm:spPr/>
      <dgm:t>
        <a:bodyPr/>
        <a:lstStyle/>
        <a:p>
          <a:endParaRPr lang="en-US"/>
        </a:p>
      </dgm:t>
    </dgm:pt>
    <dgm:pt modelId="{4B0B4780-4DE8-4F2F-ACBD-4B21C2676FA6}" type="sibTrans" cxnId="{94BAF94F-3A44-473A-A06D-53175D7500B5}">
      <dgm:prSet/>
      <dgm:spPr/>
      <dgm:t>
        <a:bodyPr/>
        <a:lstStyle/>
        <a:p>
          <a:endParaRPr lang="en-US"/>
        </a:p>
      </dgm:t>
    </dgm:pt>
    <dgm:pt modelId="{0BF7D20B-5F7A-4E32-97CE-B6F3C07203AF}">
      <dgm:prSet/>
      <dgm:spPr/>
      <dgm:t>
        <a:bodyPr/>
        <a:lstStyle/>
        <a:p>
          <a:r>
            <a:rPr lang="en-US" dirty="0"/>
            <a:t>They enable developers to reuse code across different projects, reducing redundancy and maintaining consistency.</a:t>
          </a:r>
        </a:p>
      </dgm:t>
    </dgm:pt>
    <dgm:pt modelId="{02970D75-C0EE-4DDC-88E5-6E2111E4EE44}" type="parTrans" cxnId="{4F97E887-3E91-4B48-8A23-41D70D19CE21}">
      <dgm:prSet/>
      <dgm:spPr/>
      <dgm:t>
        <a:bodyPr/>
        <a:lstStyle/>
        <a:p>
          <a:endParaRPr lang="en-US"/>
        </a:p>
      </dgm:t>
    </dgm:pt>
    <dgm:pt modelId="{58B6CDCC-F5FF-414E-B136-A19A24E67975}" type="sibTrans" cxnId="{4F97E887-3E91-4B48-8A23-41D70D19CE21}">
      <dgm:prSet/>
      <dgm:spPr/>
      <dgm:t>
        <a:bodyPr/>
        <a:lstStyle/>
        <a:p>
          <a:endParaRPr lang="en-US"/>
        </a:p>
      </dgm:t>
    </dgm:pt>
    <dgm:pt modelId="{83386B67-1F09-4522-9667-AB1467FA9F99}">
      <dgm:prSet/>
      <dgm:spPr/>
      <dgm:t>
        <a:bodyPr/>
        <a:lstStyle/>
        <a:p>
          <a:pPr>
            <a:defRPr b="1"/>
          </a:pPr>
          <a:r>
            <a:rPr lang="en-US" b="1"/>
            <a:t>Dependency Management</a:t>
          </a:r>
          <a:endParaRPr lang="en-US"/>
        </a:p>
      </dgm:t>
    </dgm:pt>
    <dgm:pt modelId="{32D47867-94FA-4CFB-A61F-F4D7676CA791}" type="parTrans" cxnId="{9292A880-264C-4098-A0E6-930FB01E9913}">
      <dgm:prSet/>
      <dgm:spPr/>
      <dgm:t>
        <a:bodyPr/>
        <a:lstStyle/>
        <a:p>
          <a:endParaRPr lang="en-US"/>
        </a:p>
      </dgm:t>
    </dgm:pt>
    <dgm:pt modelId="{E46BB171-8ED4-4E1C-B511-1D0BE9FF26CA}" type="sibTrans" cxnId="{9292A880-264C-4098-A0E6-930FB01E9913}">
      <dgm:prSet/>
      <dgm:spPr/>
      <dgm:t>
        <a:bodyPr/>
        <a:lstStyle/>
        <a:p>
          <a:endParaRPr lang="en-US"/>
        </a:p>
      </dgm:t>
    </dgm:pt>
    <dgm:pt modelId="{82A4D43A-9CFA-46D2-8F9B-E70C28D7D1F8}">
      <dgm:prSet/>
      <dgm:spPr/>
      <dgm:t>
        <a:bodyPr/>
        <a:lstStyle/>
        <a:p>
          <a:r>
            <a:rPr lang="en-US" dirty="0"/>
            <a:t>Flutter's Pub system manages dependencies specified in the </a:t>
          </a:r>
          <a:r>
            <a:rPr lang="en-US" dirty="0" err="1"/>
            <a:t>pubspec.yaml</a:t>
          </a:r>
          <a:r>
            <a:rPr lang="en-US" dirty="0"/>
            <a:t> file, allowing easy integration of external packages.</a:t>
          </a:r>
        </a:p>
      </dgm:t>
    </dgm:pt>
    <dgm:pt modelId="{9B017526-4283-41F9-A314-1C497BDEF65A}" type="parTrans" cxnId="{BAAC6CB1-63E7-47A3-A546-5E008CB232FE}">
      <dgm:prSet/>
      <dgm:spPr/>
      <dgm:t>
        <a:bodyPr/>
        <a:lstStyle/>
        <a:p>
          <a:endParaRPr lang="en-US"/>
        </a:p>
      </dgm:t>
    </dgm:pt>
    <dgm:pt modelId="{F3AF4785-E54A-4A6B-833E-4D5E40FDF3DA}" type="sibTrans" cxnId="{BAAC6CB1-63E7-47A3-A546-5E008CB232FE}">
      <dgm:prSet/>
      <dgm:spPr/>
      <dgm:t>
        <a:bodyPr/>
        <a:lstStyle/>
        <a:p>
          <a:endParaRPr lang="en-US"/>
        </a:p>
      </dgm:t>
    </dgm:pt>
    <dgm:pt modelId="{8D216082-A4F9-40B9-A26D-562E9DC76EE6}">
      <dgm:prSet/>
      <dgm:spPr/>
      <dgm:t>
        <a:bodyPr/>
        <a:lstStyle/>
        <a:p>
          <a:pPr>
            <a:defRPr b="1"/>
          </a:pPr>
          <a:r>
            <a:rPr lang="en-US" b="1"/>
            <a:t>Community Contributions</a:t>
          </a:r>
          <a:endParaRPr lang="en-US"/>
        </a:p>
      </dgm:t>
    </dgm:pt>
    <dgm:pt modelId="{9F2290A7-627D-41D5-85FA-1DCE9A381FD7}" type="parTrans" cxnId="{349B8849-509B-41F8-AF16-660016659FD1}">
      <dgm:prSet/>
      <dgm:spPr/>
      <dgm:t>
        <a:bodyPr/>
        <a:lstStyle/>
        <a:p>
          <a:endParaRPr lang="en-US"/>
        </a:p>
      </dgm:t>
    </dgm:pt>
    <dgm:pt modelId="{F6A4AE23-5D88-46DF-83BD-ACC3D01B0C0B}" type="sibTrans" cxnId="{349B8849-509B-41F8-AF16-660016659FD1}">
      <dgm:prSet/>
      <dgm:spPr/>
      <dgm:t>
        <a:bodyPr/>
        <a:lstStyle/>
        <a:p>
          <a:endParaRPr lang="en-US"/>
        </a:p>
      </dgm:t>
    </dgm:pt>
    <dgm:pt modelId="{7012A5C9-4A4F-477A-9E19-0D8DBA93C436}">
      <dgm:prSet/>
      <dgm:spPr/>
      <dgm:t>
        <a:bodyPr/>
        <a:lstStyle/>
        <a:p>
          <a:r>
            <a:rPr lang="en-US" dirty="0"/>
            <a:t>A vibrant community contributes various packages on platforms like </a:t>
          </a:r>
          <a:r>
            <a:rPr lang="en-US" dirty="0" err="1"/>
            <a:t>pub.dev</a:t>
          </a:r>
          <a:r>
            <a:rPr lang="en-US" dirty="0"/>
            <a:t>, extending Flutter's capabilities.</a:t>
          </a:r>
        </a:p>
      </dgm:t>
    </dgm:pt>
    <dgm:pt modelId="{75BC2EBC-5F12-4450-A4B8-60EA30ED47C2}" type="parTrans" cxnId="{E680C8B5-9EB0-411B-87C3-A54AC9EC2B6D}">
      <dgm:prSet/>
      <dgm:spPr/>
      <dgm:t>
        <a:bodyPr/>
        <a:lstStyle/>
        <a:p>
          <a:endParaRPr lang="en-US"/>
        </a:p>
      </dgm:t>
    </dgm:pt>
    <dgm:pt modelId="{31D397ED-0BB1-4CE6-93B7-AE96E4168C39}" type="sibTrans" cxnId="{E680C8B5-9EB0-411B-87C3-A54AC9EC2B6D}">
      <dgm:prSet/>
      <dgm:spPr/>
      <dgm:t>
        <a:bodyPr/>
        <a:lstStyle/>
        <a:p>
          <a:endParaRPr lang="en-US"/>
        </a:p>
      </dgm:t>
    </dgm:pt>
    <dgm:pt modelId="{E5C1DFE0-AFEA-46D8-8437-325C912395C9}" type="pres">
      <dgm:prSet presAssocID="{42B240C6-C912-4838-BD3D-A310BBF9D824}" presName="root" presStyleCnt="0">
        <dgm:presLayoutVars>
          <dgm:dir/>
          <dgm:resizeHandles val="exact"/>
        </dgm:presLayoutVars>
      </dgm:prSet>
      <dgm:spPr/>
    </dgm:pt>
    <dgm:pt modelId="{00FB6C21-F6F8-4AEC-AC1D-5AEFF06AE74E}" type="pres">
      <dgm:prSet presAssocID="{CA1011BC-CB6B-4D32-90EF-EEDC9C43D80A}" presName="compNode" presStyleCnt="0"/>
      <dgm:spPr/>
    </dgm:pt>
    <dgm:pt modelId="{8B6EA468-3250-4FD8-8110-2A4DDED4B4C3}" type="pres">
      <dgm:prSet presAssocID="{CA1011BC-CB6B-4D32-90EF-EEDC9C43D8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40A02D7-452C-43B4-BC58-6715BEA4DD0E}" type="pres">
      <dgm:prSet presAssocID="{CA1011BC-CB6B-4D32-90EF-EEDC9C43D80A}" presName="iconSpace" presStyleCnt="0"/>
      <dgm:spPr/>
    </dgm:pt>
    <dgm:pt modelId="{F874307A-47AB-4395-B09C-32851A5D1D84}" type="pres">
      <dgm:prSet presAssocID="{CA1011BC-CB6B-4D32-90EF-EEDC9C43D80A}" presName="parTx" presStyleLbl="revTx" presStyleIdx="0" presStyleCnt="8">
        <dgm:presLayoutVars>
          <dgm:chMax val="0"/>
          <dgm:chPref val="0"/>
        </dgm:presLayoutVars>
      </dgm:prSet>
      <dgm:spPr/>
    </dgm:pt>
    <dgm:pt modelId="{DEC61BE3-99F9-4214-A77A-CFEB5B5516C0}" type="pres">
      <dgm:prSet presAssocID="{CA1011BC-CB6B-4D32-90EF-EEDC9C43D80A}" presName="txSpace" presStyleCnt="0"/>
      <dgm:spPr/>
    </dgm:pt>
    <dgm:pt modelId="{BA3CBFC7-07DC-4C07-94F8-4811B25E9F6B}" type="pres">
      <dgm:prSet presAssocID="{CA1011BC-CB6B-4D32-90EF-EEDC9C43D80A}" presName="desTx" presStyleLbl="revTx" presStyleIdx="1" presStyleCnt="8">
        <dgm:presLayoutVars/>
      </dgm:prSet>
      <dgm:spPr/>
    </dgm:pt>
    <dgm:pt modelId="{AC993856-603B-4736-A42B-C4A2FEB34921}" type="pres">
      <dgm:prSet presAssocID="{6A4311EE-CF25-445B-A8E3-81C4DA24AF3A}" presName="sibTrans" presStyleCnt="0"/>
      <dgm:spPr/>
    </dgm:pt>
    <dgm:pt modelId="{186BA3FE-EBAC-49E3-88A6-F54C3B600271}" type="pres">
      <dgm:prSet presAssocID="{E2680082-E38E-4BEC-963B-502493A54C29}" presName="compNode" presStyleCnt="0"/>
      <dgm:spPr/>
    </dgm:pt>
    <dgm:pt modelId="{2F696648-8FE7-4FB4-9CA4-EB8173063002}" type="pres">
      <dgm:prSet presAssocID="{E2680082-E38E-4BEC-963B-502493A54C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C04A064-4891-4A22-8ED1-934884781A3A}" type="pres">
      <dgm:prSet presAssocID="{E2680082-E38E-4BEC-963B-502493A54C29}" presName="iconSpace" presStyleCnt="0"/>
      <dgm:spPr/>
    </dgm:pt>
    <dgm:pt modelId="{D10E41B6-B525-44BA-9B9B-BC9B22A1AE84}" type="pres">
      <dgm:prSet presAssocID="{E2680082-E38E-4BEC-963B-502493A54C29}" presName="parTx" presStyleLbl="revTx" presStyleIdx="2" presStyleCnt="8">
        <dgm:presLayoutVars>
          <dgm:chMax val="0"/>
          <dgm:chPref val="0"/>
        </dgm:presLayoutVars>
      </dgm:prSet>
      <dgm:spPr/>
    </dgm:pt>
    <dgm:pt modelId="{E34F3706-B5AB-490D-8953-E4B87DCEE7BC}" type="pres">
      <dgm:prSet presAssocID="{E2680082-E38E-4BEC-963B-502493A54C29}" presName="txSpace" presStyleCnt="0"/>
      <dgm:spPr/>
    </dgm:pt>
    <dgm:pt modelId="{0E6247A1-3358-4E8D-88C3-28733FF0550D}" type="pres">
      <dgm:prSet presAssocID="{E2680082-E38E-4BEC-963B-502493A54C29}" presName="desTx" presStyleLbl="revTx" presStyleIdx="3" presStyleCnt="8">
        <dgm:presLayoutVars/>
      </dgm:prSet>
      <dgm:spPr/>
    </dgm:pt>
    <dgm:pt modelId="{1A501803-DB93-4657-BF86-0A0B2BAB5A91}" type="pres">
      <dgm:prSet presAssocID="{4B0B4780-4DE8-4F2F-ACBD-4B21C2676FA6}" presName="sibTrans" presStyleCnt="0"/>
      <dgm:spPr/>
    </dgm:pt>
    <dgm:pt modelId="{31F87C1A-9803-49C1-B517-FD4283EBBE4A}" type="pres">
      <dgm:prSet presAssocID="{83386B67-1F09-4522-9667-AB1467FA9F99}" presName="compNode" presStyleCnt="0"/>
      <dgm:spPr/>
    </dgm:pt>
    <dgm:pt modelId="{8F084230-1F70-4100-9A5C-C3DEA58E3072}" type="pres">
      <dgm:prSet presAssocID="{83386B67-1F09-4522-9667-AB1467FA9F9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B8CD628-6FDC-4892-A024-A995B3560581}" type="pres">
      <dgm:prSet presAssocID="{83386B67-1F09-4522-9667-AB1467FA9F99}" presName="iconSpace" presStyleCnt="0"/>
      <dgm:spPr/>
    </dgm:pt>
    <dgm:pt modelId="{A22C754A-55C8-480D-B9F7-68DBBF408A9B}" type="pres">
      <dgm:prSet presAssocID="{83386B67-1F09-4522-9667-AB1467FA9F99}" presName="parTx" presStyleLbl="revTx" presStyleIdx="4" presStyleCnt="8">
        <dgm:presLayoutVars>
          <dgm:chMax val="0"/>
          <dgm:chPref val="0"/>
        </dgm:presLayoutVars>
      </dgm:prSet>
      <dgm:spPr/>
    </dgm:pt>
    <dgm:pt modelId="{FCB9283C-318B-4019-B176-67209476EEAA}" type="pres">
      <dgm:prSet presAssocID="{83386B67-1F09-4522-9667-AB1467FA9F99}" presName="txSpace" presStyleCnt="0"/>
      <dgm:spPr/>
    </dgm:pt>
    <dgm:pt modelId="{5EAA077C-5EB3-4D81-83E3-4367E3091B0E}" type="pres">
      <dgm:prSet presAssocID="{83386B67-1F09-4522-9667-AB1467FA9F99}" presName="desTx" presStyleLbl="revTx" presStyleIdx="5" presStyleCnt="8">
        <dgm:presLayoutVars/>
      </dgm:prSet>
      <dgm:spPr/>
    </dgm:pt>
    <dgm:pt modelId="{B132AB8E-F284-41CF-A5D5-EEAEE3C93D57}" type="pres">
      <dgm:prSet presAssocID="{E46BB171-8ED4-4E1C-B511-1D0BE9FF26CA}" presName="sibTrans" presStyleCnt="0"/>
      <dgm:spPr/>
    </dgm:pt>
    <dgm:pt modelId="{EDBDDF9A-4292-4A58-A1E2-D9F6B03E62D1}" type="pres">
      <dgm:prSet presAssocID="{8D216082-A4F9-40B9-A26D-562E9DC76EE6}" presName="compNode" presStyleCnt="0"/>
      <dgm:spPr/>
    </dgm:pt>
    <dgm:pt modelId="{25394A25-9801-4922-AC89-13A280C46A8A}" type="pres">
      <dgm:prSet presAssocID="{8D216082-A4F9-40B9-A26D-562E9DC76E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mmingBird"/>
        </a:ext>
      </dgm:extLst>
    </dgm:pt>
    <dgm:pt modelId="{03070397-1CD6-4CC1-8758-A1B139F71C4F}" type="pres">
      <dgm:prSet presAssocID="{8D216082-A4F9-40B9-A26D-562E9DC76EE6}" presName="iconSpace" presStyleCnt="0"/>
      <dgm:spPr/>
    </dgm:pt>
    <dgm:pt modelId="{0DA64448-A1C4-44DD-B90D-F134820B9820}" type="pres">
      <dgm:prSet presAssocID="{8D216082-A4F9-40B9-A26D-562E9DC76EE6}" presName="parTx" presStyleLbl="revTx" presStyleIdx="6" presStyleCnt="8">
        <dgm:presLayoutVars>
          <dgm:chMax val="0"/>
          <dgm:chPref val="0"/>
        </dgm:presLayoutVars>
      </dgm:prSet>
      <dgm:spPr/>
    </dgm:pt>
    <dgm:pt modelId="{2CAB15EA-2942-46D8-B2E6-AAD7FAA5BC38}" type="pres">
      <dgm:prSet presAssocID="{8D216082-A4F9-40B9-A26D-562E9DC76EE6}" presName="txSpace" presStyleCnt="0"/>
      <dgm:spPr/>
    </dgm:pt>
    <dgm:pt modelId="{97112689-2147-4439-98BE-5BCB71C29BDC}" type="pres">
      <dgm:prSet presAssocID="{8D216082-A4F9-40B9-A26D-562E9DC76EE6}" presName="desTx" presStyleLbl="revTx" presStyleIdx="7" presStyleCnt="8">
        <dgm:presLayoutVars/>
      </dgm:prSet>
      <dgm:spPr/>
    </dgm:pt>
  </dgm:ptLst>
  <dgm:cxnLst>
    <dgm:cxn modelId="{349B8849-509B-41F8-AF16-660016659FD1}" srcId="{42B240C6-C912-4838-BD3D-A310BBF9D824}" destId="{8D216082-A4F9-40B9-A26D-562E9DC76EE6}" srcOrd="3" destOrd="0" parTransId="{9F2290A7-627D-41D5-85FA-1DCE9A381FD7}" sibTransId="{F6A4AE23-5D88-46DF-83BD-ACC3D01B0C0B}"/>
    <dgm:cxn modelId="{D523AA4B-71E9-4CC6-B429-D6B7629B265E}" type="presOf" srcId="{7012A5C9-4A4F-477A-9E19-0D8DBA93C436}" destId="{97112689-2147-4439-98BE-5BCB71C29BDC}" srcOrd="0" destOrd="0" presId="urn:microsoft.com/office/officeart/2018/2/layout/IconLabelDescriptionList"/>
    <dgm:cxn modelId="{E5CFEB4F-8F3E-44C2-8D46-F7AFBE72D928}" srcId="{42B240C6-C912-4838-BD3D-A310BBF9D824}" destId="{CA1011BC-CB6B-4D32-90EF-EEDC9C43D80A}" srcOrd="0" destOrd="0" parTransId="{BE2892E9-7A24-44C2-A1EC-777AEE1101D2}" sibTransId="{6A4311EE-CF25-445B-A8E3-81C4DA24AF3A}"/>
    <dgm:cxn modelId="{94BAF94F-3A44-473A-A06D-53175D7500B5}" srcId="{42B240C6-C912-4838-BD3D-A310BBF9D824}" destId="{E2680082-E38E-4BEC-963B-502493A54C29}" srcOrd="1" destOrd="0" parTransId="{E991DC8D-BD2C-4440-A7B0-433B6C899712}" sibTransId="{4B0B4780-4DE8-4F2F-ACBD-4B21C2676FA6}"/>
    <dgm:cxn modelId="{DC4E635E-0F91-44F2-AAE6-429B6FDB8D5F}" type="presOf" srcId="{82A4D43A-9CFA-46D2-8F9B-E70C28D7D1F8}" destId="{5EAA077C-5EB3-4D81-83E3-4367E3091B0E}" srcOrd="0" destOrd="0" presId="urn:microsoft.com/office/officeart/2018/2/layout/IconLabelDescriptionList"/>
    <dgm:cxn modelId="{8D848E76-6503-49C9-AB49-0A516445421D}" type="presOf" srcId="{8D216082-A4F9-40B9-A26D-562E9DC76EE6}" destId="{0DA64448-A1C4-44DD-B90D-F134820B9820}" srcOrd="0" destOrd="0" presId="urn:microsoft.com/office/officeart/2018/2/layout/IconLabelDescriptionList"/>
    <dgm:cxn modelId="{9292A880-264C-4098-A0E6-930FB01E9913}" srcId="{42B240C6-C912-4838-BD3D-A310BBF9D824}" destId="{83386B67-1F09-4522-9667-AB1467FA9F99}" srcOrd="2" destOrd="0" parTransId="{32D47867-94FA-4CFB-A61F-F4D7676CA791}" sibTransId="{E46BB171-8ED4-4E1C-B511-1D0BE9FF26CA}"/>
    <dgm:cxn modelId="{5956E687-A6D3-4F80-B4B3-5B712C4519AC}" type="presOf" srcId="{CA1011BC-CB6B-4D32-90EF-EEDC9C43D80A}" destId="{F874307A-47AB-4395-B09C-32851A5D1D84}" srcOrd="0" destOrd="0" presId="urn:microsoft.com/office/officeart/2018/2/layout/IconLabelDescriptionList"/>
    <dgm:cxn modelId="{4F97E887-3E91-4B48-8A23-41D70D19CE21}" srcId="{E2680082-E38E-4BEC-963B-502493A54C29}" destId="{0BF7D20B-5F7A-4E32-97CE-B6F3C07203AF}" srcOrd="0" destOrd="0" parTransId="{02970D75-C0EE-4DDC-88E5-6E2111E4EE44}" sibTransId="{58B6CDCC-F5FF-414E-B136-A19A24E67975}"/>
    <dgm:cxn modelId="{E8F97592-3BA2-4246-AEF3-D6B9DC6A7BA3}" type="presOf" srcId="{83386B67-1F09-4522-9667-AB1467FA9F99}" destId="{A22C754A-55C8-480D-B9F7-68DBBF408A9B}" srcOrd="0" destOrd="0" presId="urn:microsoft.com/office/officeart/2018/2/layout/IconLabelDescriptionList"/>
    <dgm:cxn modelId="{5A481DAF-6C0E-48A3-9F42-EC08768851F7}" type="presOf" srcId="{42B240C6-C912-4838-BD3D-A310BBF9D824}" destId="{E5C1DFE0-AFEA-46D8-8437-325C912395C9}" srcOrd="0" destOrd="0" presId="urn:microsoft.com/office/officeart/2018/2/layout/IconLabelDescriptionList"/>
    <dgm:cxn modelId="{BAAC6CB1-63E7-47A3-A546-5E008CB232FE}" srcId="{83386B67-1F09-4522-9667-AB1467FA9F99}" destId="{82A4D43A-9CFA-46D2-8F9B-E70C28D7D1F8}" srcOrd="0" destOrd="0" parTransId="{9B017526-4283-41F9-A314-1C497BDEF65A}" sibTransId="{F3AF4785-E54A-4A6B-833E-4D5E40FDF3DA}"/>
    <dgm:cxn modelId="{215553B5-A97B-4B60-A9D2-FC220810F65E}" srcId="{CA1011BC-CB6B-4D32-90EF-EEDC9C43D80A}" destId="{BBD9A047-1825-4CC3-A729-8A2FB1FA1AFC}" srcOrd="0" destOrd="0" parTransId="{FE70004A-FCDF-4D2D-A5C0-F3DAF391C227}" sibTransId="{815D7615-B5E5-4E26-B8CE-3013ADEC16C2}"/>
    <dgm:cxn modelId="{E680C8B5-9EB0-411B-87C3-A54AC9EC2B6D}" srcId="{8D216082-A4F9-40B9-A26D-562E9DC76EE6}" destId="{7012A5C9-4A4F-477A-9E19-0D8DBA93C436}" srcOrd="0" destOrd="0" parTransId="{75BC2EBC-5F12-4450-A4B8-60EA30ED47C2}" sibTransId="{31D397ED-0BB1-4CE6-93B7-AE96E4168C39}"/>
    <dgm:cxn modelId="{6BADA5EF-F0BC-4C30-9710-68CC61EBAC41}" type="presOf" srcId="{0BF7D20B-5F7A-4E32-97CE-B6F3C07203AF}" destId="{0E6247A1-3358-4E8D-88C3-28733FF0550D}" srcOrd="0" destOrd="0" presId="urn:microsoft.com/office/officeart/2018/2/layout/IconLabelDescriptionList"/>
    <dgm:cxn modelId="{3219BBEF-6686-4973-9D57-789667BEF1F1}" type="presOf" srcId="{E2680082-E38E-4BEC-963B-502493A54C29}" destId="{D10E41B6-B525-44BA-9B9B-BC9B22A1AE84}" srcOrd="0" destOrd="0" presId="urn:microsoft.com/office/officeart/2018/2/layout/IconLabelDescriptionList"/>
    <dgm:cxn modelId="{68310DFD-8D90-49ED-8128-9A9BEB06DE89}" type="presOf" srcId="{BBD9A047-1825-4CC3-A729-8A2FB1FA1AFC}" destId="{BA3CBFC7-07DC-4C07-94F8-4811B25E9F6B}" srcOrd="0" destOrd="0" presId="urn:microsoft.com/office/officeart/2018/2/layout/IconLabelDescriptionList"/>
    <dgm:cxn modelId="{9EBB0987-5012-47A1-8029-6F6104D255C6}" type="presParOf" srcId="{E5C1DFE0-AFEA-46D8-8437-325C912395C9}" destId="{00FB6C21-F6F8-4AEC-AC1D-5AEFF06AE74E}" srcOrd="0" destOrd="0" presId="urn:microsoft.com/office/officeart/2018/2/layout/IconLabelDescriptionList"/>
    <dgm:cxn modelId="{CFA7447B-CD96-4042-ABB2-906554BD3B7D}" type="presParOf" srcId="{00FB6C21-F6F8-4AEC-AC1D-5AEFF06AE74E}" destId="{8B6EA468-3250-4FD8-8110-2A4DDED4B4C3}" srcOrd="0" destOrd="0" presId="urn:microsoft.com/office/officeart/2018/2/layout/IconLabelDescriptionList"/>
    <dgm:cxn modelId="{C60CA55C-918D-4994-A0D9-8B0D0ECA74B1}" type="presParOf" srcId="{00FB6C21-F6F8-4AEC-AC1D-5AEFF06AE74E}" destId="{140A02D7-452C-43B4-BC58-6715BEA4DD0E}" srcOrd="1" destOrd="0" presId="urn:microsoft.com/office/officeart/2018/2/layout/IconLabelDescriptionList"/>
    <dgm:cxn modelId="{015F7547-C7A1-469F-B2BA-B6ED47AFC7B8}" type="presParOf" srcId="{00FB6C21-F6F8-4AEC-AC1D-5AEFF06AE74E}" destId="{F874307A-47AB-4395-B09C-32851A5D1D84}" srcOrd="2" destOrd="0" presId="urn:microsoft.com/office/officeart/2018/2/layout/IconLabelDescriptionList"/>
    <dgm:cxn modelId="{5C7E9D94-9DA0-4BC9-B726-1E8F84BDD589}" type="presParOf" srcId="{00FB6C21-F6F8-4AEC-AC1D-5AEFF06AE74E}" destId="{DEC61BE3-99F9-4214-A77A-CFEB5B5516C0}" srcOrd="3" destOrd="0" presId="urn:microsoft.com/office/officeart/2018/2/layout/IconLabelDescriptionList"/>
    <dgm:cxn modelId="{C8986C0E-3543-4237-9E93-840E5102AAB8}" type="presParOf" srcId="{00FB6C21-F6F8-4AEC-AC1D-5AEFF06AE74E}" destId="{BA3CBFC7-07DC-4C07-94F8-4811B25E9F6B}" srcOrd="4" destOrd="0" presId="urn:microsoft.com/office/officeart/2018/2/layout/IconLabelDescriptionList"/>
    <dgm:cxn modelId="{99D01330-A778-44BD-9873-89005EBFE964}" type="presParOf" srcId="{E5C1DFE0-AFEA-46D8-8437-325C912395C9}" destId="{AC993856-603B-4736-A42B-C4A2FEB34921}" srcOrd="1" destOrd="0" presId="urn:microsoft.com/office/officeart/2018/2/layout/IconLabelDescriptionList"/>
    <dgm:cxn modelId="{7EDB3BB5-2E8A-43EE-BCB0-DCE9764DF949}" type="presParOf" srcId="{E5C1DFE0-AFEA-46D8-8437-325C912395C9}" destId="{186BA3FE-EBAC-49E3-88A6-F54C3B600271}" srcOrd="2" destOrd="0" presId="urn:microsoft.com/office/officeart/2018/2/layout/IconLabelDescriptionList"/>
    <dgm:cxn modelId="{6A957995-F7EF-4BC7-878D-C4874C0E5AA1}" type="presParOf" srcId="{186BA3FE-EBAC-49E3-88A6-F54C3B600271}" destId="{2F696648-8FE7-4FB4-9CA4-EB8173063002}" srcOrd="0" destOrd="0" presId="urn:microsoft.com/office/officeart/2018/2/layout/IconLabelDescriptionList"/>
    <dgm:cxn modelId="{B3E5171A-0E80-4918-AFEC-5800690998E8}" type="presParOf" srcId="{186BA3FE-EBAC-49E3-88A6-F54C3B600271}" destId="{AC04A064-4891-4A22-8ED1-934884781A3A}" srcOrd="1" destOrd="0" presId="urn:microsoft.com/office/officeart/2018/2/layout/IconLabelDescriptionList"/>
    <dgm:cxn modelId="{14AC298F-B81F-4DD3-BACB-D0F62E31A57F}" type="presParOf" srcId="{186BA3FE-EBAC-49E3-88A6-F54C3B600271}" destId="{D10E41B6-B525-44BA-9B9B-BC9B22A1AE84}" srcOrd="2" destOrd="0" presId="urn:microsoft.com/office/officeart/2018/2/layout/IconLabelDescriptionList"/>
    <dgm:cxn modelId="{49EFDAB8-C698-4D2C-8BCA-1D721BD74C0B}" type="presParOf" srcId="{186BA3FE-EBAC-49E3-88A6-F54C3B600271}" destId="{E34F3706-B5AB-490D-8953-E4B87DCEE7BC}" srcOrd="3" destOrd="0" presId="urn:microsoft.com/office/officeart/2018/2/layout/IconLabelDescriptionList"/>
    <dgm:cxn modelId="{F9D5915D-06ED-4FD7-9E82-2C6272B05964}" type="presParOf" srcId="{186BA3FE-EBAC-49E3-88A6-F54C3B600271}" destId="{0E6247A1-3358-4E8D-88C3-28733FF0550D}" srcOrd="4" destOrd="0" presId="urn:microsoft.com/office/officeart/2018/2/layout/IconLabelDescriptionList"/>
    <dgm:cxn modelId="{B4308A4B-CFC0-4413-A6E2-3E13D0A60106}" type="presParOf" srcId="{E5C1DFE0-AFEA-46D8-8437-325C912395C9}" destId="{1A501803-DB93-4657-BF86-0A0B2BAB5A91}" srcOrd="3" destOrd="0" presId="urn:microsoft.com/office/officeart/2018/2/layout/IconLabelDescriptionList"/>
    <dgm:cxn modelId="{3D7EB1BD-9E3C-47F5-A4D5-5F4474D1984D}" type="presParOf" srcId="{E5C1DFE0-AFEA-46D8-8437-325C912395C9}" destId="{31F87C1A-9803-49C1-B517-FD4283EBBE4A}" srcOrd="4" destOrd="0" presId="urn:microsoft.com/office/officeart/2018/2/layout/IconLabelDescriptionList"/>
    <dgm:cxn modelId="{F585F745-7C2E-40CA-84D7-4083B247FD06}" type="presParOf" srcId="{31F87C1A-9803-49C1-B517-FD4283EBBE4A}" destId="{8F084230-1F70-4100-9A5C-C3DEA58E3072}" srcOrd="0" destOrd="0" presId="urn:microsoft.com/office/officeart/2018/2/layout/IconLabelDescriptionList"/>
    <dgm:cxn modelId="{12CBEC18-B5CF-4F71-958B-4F85B1284579}" type="presParOf" srcId="{31F87C1A-9803-49C1-B517-FD4283EBBE4A}" destId="{5B8CD628-6FDC-4892-A024-A995B3560581}" srcOrd="1" destOrd="0" presId="urn:microsoft.com/office/officeart/2018/2/layout/IconLabelDescriptionList"/>
    <dgm:cxn modelId="{2C73CCAE-D7D2-4C1A-85F0-6438C1619997}" type="presParOf" srcId="{31F87C1A-9803-49C1-B517-FD4283EBBE4A}" destId="{A22C754A-55C8-480D-B9F7-68DBBF408A9B}" srcOrd="2" destOrd="0" presId="urn:microsoft.com/office/officeart/2018/2/layout/IconLabelDescriptionList"/>
    <dgm:cxn modelId="{F6C31FEE-622D-45EF-9475-03E61BF35131}" type="presParOf" srcId="{31F87C1A-9803-49C1-B517-FD4283EBBE4A}" destId="{FCB9283C-318B-4019-B176-67209476EEAA}" srcOrd="3" destOrd="0" presId="urn:microsoft.com/office/officeart/2018/2/layout/IconLabelDescriptionList"/>
    <dgm:cxn modelId="{02A1031A-A68F-443C-A323-290D9B980164}" type="presParOf" srcId="{31F87C1A-9803-49C1-B517-FD4283EBBE4A}" destId="{5EAA077C-5EB3-4D81-83E3-4367E3091B0E}" srcOrd="4" destOrd="0" presId="urn:microsoft.com/office/officeart/2018/2/layout/IconLabelDescriptionList"/>
    <dgm:cxn modelId="{FABB9725-6945-4E88-94AE-6959196C3EFC}" type="presParOf" srcId="{E5C1DFE0-AFEA-46D8-8437-325C912395C9}" destId="{B132AB8E-F284-41CF-A5D5-EEAEE3C93D57}" srcOrd="5" destOrd="0" presId="urn:microsoft.com/office/officeart/2018/2/layout/IconLabelDescriptionList"/>
    <dgm:cxn modelId="{3E44934A-E91C-487C-BD7F-9ABCB540E7B9}" type="presParOf" srcId="{E5C1DFE0-AFEA-46D8-8437-325C912395C9}" destId="{EDBDDF9A-4292-4A58-A1E2-D9F6B03E62D1}" srcOrd="6" destOrd="0" presId="urn:microsoft.com/office/officeart/2018/2/layout/IconLabelDescriptionList"/>
    <dgm:cxn modelId="{A9AA1725-B8FE-446F-BE33-448013D6B593}" type="presParOf" srcId="{EDBDDF9A-4292-4A58-A1E2-D9F6B03E62D1}" destId="{25394A25-9801-4922-AC89-13A280C46A8A}" srcOrd="0" destOrd="0" presId="urn:microsoft.com/office/officeart/2018/2/layout/IconLabelDescriptionList"/>
    <dgm:cxn modelId="{61E207F5-E978-459F-8AB4-B0E8CD068C6B}" type="presParOf" srcId="{EDBDDF9A-4292-4A58-A1E2-D9F6B03E62D1}" destId="{03070397-1CD6-4CC1-8758-A1B139F71C4F}" srcOrd="1" destOrd="0" presId="urn:microsoft.com/office/officeart/2018/2/layout/IconLabelDescriptionList"/>
    <dgm:cxn modelId="{D50AFA61-DA4F-45B4-840F-F9CBFB053017}" type="presParOf" srcId="{EDBDDF9A-4292-4A58-A1E2-D9F6B03E62D1}" destId="{0DA64448-A1C4-44DD-B90D-F134820B9820}" srcOrd="2" destOrd="0" presId="urn:microsoft.com/office/officeart/2018/2/layout/IconLabelDescriptionList"/>
    <dgm:cxn modelId="{ACDFA773-6760-4FA6-AC25-BB67435A46B2}" type="presParOf" srcId="{EDBDDF9A-4292-4A58-A1E2-D9F6B03E62D1}" destId="{2CAB15EA-2942-46D8-B2E6-AAD7FAA5BC38}" srcOrd="3" destOrd="0" presId="urn:microsoft.com/office/officeart/2018/2/layout/IconLabelDescriptionList"/>
    <dgm:cxn modelId="{36013D8E-3A35-49B7-9291-1AE15224DE6C}" type="presParOf" srcId="{EDBDDF9A-4292-4A58-A1E2-D9F6B03E62D1}" destId="{97112689-2147-4439-98BE-5BCB71C29BD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4F8DE-5D77-AB46-9FFB-14451E18E383}">
      <dsp:nvSpPr>
        <dsp:cNvPr id="0" name=""/>
        <dsp:cNvSpPr/>
      </dsp:nvSpPr>
      <dsp:spPr>
        <a:xfrm>
          <a:off x="2134705" y="596"/>
          <a:ext cx="8538824" cy="7753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677" tIns="196951" rIns="165677" bIns="1969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Last Wednesday of the month 6 - 7:30 PM</a:t>
          </a:r>
        </a:p>
      </dsp:txBody>
      <dsp:txXfrm>
        <a:off x="2134705" y="596"/>
        <a:ext cx="8538824" cy="775396"/>
      </dsp:txXfrm>
    </dsp:sp>
    <dsp:sp modelId="{F00198B4-45E7-034A-8181-48F72D163CC3}">
      <dsp:nvSpPr>
        <dsp:cNvPr id="0" name=""/>
        <dsp:cNvSpPr/>
      </dsp:nvSpPr>
      <dsp:spPr>
        <a:xfrm>
          <a:off x="0" y="596"/>
          <a:ext cx="2134706" cy="7753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62" tIns="76592" rIns="112962" bIns="7659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Schedule:</a:t>
          </a:r>
        </a:p>
      </dsp:txBody>
      <dsp:txXfrm>
        <a:off x="0" y="596"/>
        <a:ext cx="2134706" cy="775396"/>
      </dsp:txXfrm>
    </dsp:sp>
    <dsp:sp modelId="{3CC03157-E600-9E48-A483-167D3897C32A}">
      <dsp:nvSpPr>
        <dsp:cNvPr id="0" name=""/>
        <dsp:cNvSpPr/>
      </dsp:nvSpPr>
      <dsp:spPr>
        <a:xfrm>
          <a:off x="2134706" y="822516"/>
          <a:ext cx="8538824" cy="77539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677" tIns="196951" rIns="165677" bIns="1969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https://www.meetup.com/phoenix-mobile-user-group/ </a:t>
          </a:r>
        </a:p>
      </dsp:txBody>
      <dsp:txXfrm>
        <a:off x="2134706" y="822516"/>
        <a:ext cx="8538824" cy="775396"/>
      </dsp:txXfrm>
    </dsp:sp>
    <dsp:sp modelId="{DA2E6D1F-FD1B-E34D-BBC5-39DEB05CF6BB}">
      <dsp:nvSpPr>
        <dsp:cNvPr id="0" name=""/>
        <dsp:cNvSpPr/>
      </dsp:nvSpPr>
      <dsp:spPr>
        <a:xfrm>
          <a:off x="0" y="822516"/>
          <a:ext cx="2134706" cy="7753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62" tIns="76592" rIns="112962" bIns="7659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Meetup:</a:t>
          </a:r>
        </a:p>
      </dsp:txBody>
      <dsp:txXfrm>
        <a:off x="0" y="822516"/>
        <a:ext cx="2134706" cy="775396"/>
      </dsp:txXfrm>
    </dsp:sp>
    <dsp:sp modelId="{055D2588-0AA4-874B-82D2-5928DE247E23}">
      <dsp:nvSpPr>
        <dsp:cNvPr id="0" name=""/>
        <dsp:cNvSpPr/>
      </dsp:nvSpPr>
      <dsp:spPr>
        <a:xfrm>
          <a:off x="2134706" y="1644437"/>
          <a:ext cx="8538824" cy="77539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677" tIns="196951" rIns="165677" bIns="1969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1"/>
            </a:rPr>
            <a:t>https://github.com/PhoenixMobileUserGroup</a:t>
          </a:r>
          <a:endParaRPr lang="en-US" sz="1100" kern="1200"/>
        </a:p>
      </dsp:txBody>
      <dsp:txXfrm>
        <a:off x="2134706" y="1644437"/>
        <a:ext cx="8538824" cy="775396"/>
      </dsp:txXfrm>
    </dsp:sp>
    <dsp:sp modelId="{655611EB-B744-C34F-8ABA-5FF0CB29DF54}">
      <dsp:nvSpPr>
        <dsp:cNvPr id="0" name=""/>
        <dsp:cNvSpPr/>
      </dsp:nvSpPr>
      <dsp:spPr>
        <a:xfrm>
          <a:off x="0" y="1644437"/>
          <a:ext cx="2134706" cy="7753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62" tIns="76592" rIns="112962" bIns="7659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GitHub:</a:t>
          </a:r>
        </a:p>
      </dsp:txBody>
      <dsp:txXfrm>
        <a:off x="0" y="1644437"/>
        <a:ext cx="2134706" cy="775396"/>
      </dsp:txXfrm>
    </dsp:sp>
    <dsp:sp modelId="{5DA36F12-1BA2-BD4C-BA34-0B6542CCF100}">
      <dsp:nvSpPr>
        <dsp:cNvPr id="0" name=""/>
        <dsp:cNvSpPr/>
      </dsp:nvSpPr>
      <dsp:spPr>
        <a:xfrm>
          <a:off x="2134706" y="2466357"/>
          <a:ext cx="8538824" cy="77539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677" tIns="196951" rIns="165677" bIns="1969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Shane Foley: </a:t>
          </a:r>
          <a:r>
            <a:rPr lang="en-US" sz="1100" kern="1200">
              <a:hlinkClick xmlns:r="http://schemas.openxmlformats.org/officeDocument/2006/relationships" r:id="rId2"/>
            </a:rPr>
            <a:t>Shane.Foley@neudesic.com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Sam Morton: </a:t>
          </a:r>
          <a:r>
            <a:rPr lang="en-US" sz="1100" kern="1200">
              <a:hlinkClick xmlns:r="http://schemas.openxmlformats.org/officeDocument/2006/relationships" r:id="rId3"/>
            </a:rPr>
            <a:t>Sam.Morton@neudesic.com</a:t>
          </a:r>
          <a:endParaRPr lang="en-US" sz="1100" kern="1200"/>
        </a:p>
      </dsp:txBody>
      <dsp:txXfrm>
        <a:off x="2134706" y="2466357"/>
        <a:ext cx="8538824" cy="775396"/>
      </dsp:txXfrm>
    </dsp:sp>
    <dsp:sp modelId="{7352C781-8D8A-F641-835E-7D613D7AA16E}">
      <dsp:nvSpPr>
        <dsp:cNvPr id="0" name=""/>
        <dsp:cNvSpPr/>
      </dsp:nvSpPr>
      <dsp:spPr>
        <a:xfrm>
          <a:off x="0" y="2466357"/>
          <a:ext cx="2134706" cy="7753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62" tIns="76592" rIns="112962" bIns="7659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Contacts:</a:t>
          </a:r>
        </a:p>
      </dsp:txBody>
      <dsp:txXfrm>
        <a:off x="0" y="2466357"/>
        <a:ext cx="2134706" cy="775396"/>
      </dsp:txXfrm>
    </dsp:sp>
    <dsp:sp modelId="{D0DDD098-3CFE-FE4E-A87F-499E191D76C8}">
      <dsp:nvSpPr>
        <dsp:cNvPr id="0" name=""/>
        <dsp:cNvSpPr/>
      </dsp:nvSpPr>
      <dsp:spPr>
        <a:xfrm>
          <a:off x="2134706" y="3288278"/>
          <a:ext cx="8538824" cy="775396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677" tIns="196951" rIns="165677" bIns="1969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Flutter Packages That Improve App Experience</a:t>
          </a:r>
        </a:p>
      </dsp:txBody>
      <dsp:txXfrm>
        <a:off x="2134706" y="3288278"/>
        <a:ext cx="8538824" cy="775396"/>
      </dsp:txXfrm>
    </dsp:sp>
    <dsp:sp modelId="{65A1C47C-F4E9-0249-9757-4D722B3F47B5}">
      <dsp:nvSpPr>
        <dsp:cNvPr id="0" name=""/>
        <dsp:cNvSpPr/>
      </dsp:nvSpPr>
      <dsp:spPr>
        <a:xfrm>
          <a:off x="0" y="3288278"/>
          <a:ext cx="2134706" cy="7753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62" tIns="76592" rIns="112962" bIns="7659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Today:</a:t>
          </a:r>
        </a:p>
      </dsp:txBody>
      <dsp:txXfrm>
        <a:off x="0" y="3288278"/>
        <a:ext cx="2134706" cy="775396"/>
      </dsp:txXfrm>
    </dsp:sp>
    <dsp:sp modelId="{03047648-90EF-C44F-B51C-5960646230DB}">
      <dsp:nvSpPr>
        <dsp:cNvPr id="0" name=""/>
        <dsp:cNvSpPr/>
      </dsp:nvSpPr>
      <dsp:spPr>
        <a:xfrm>
          <a:off x="2134706" y="4110198"/>
          <a:ext cx="8538824" cy="7753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677" tIns="196951" rIns="165677" bIns="1969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TBD</a:t>
          </a:r>
        </a:p>
      </dsp:txBody>
      <dsp:txXfrm>
        <a:off x="2134706" y="4110198"/>
        <a:ext cx="8538824" cy="775396"/>
      </dsp:txXfrm>
    </dsp:sp>
    <dsp:sp modelId="{8437A533-51A8-1845-BFE3-9878D964F7EE}">
      <dsp:nvSpPr>
        <dsp:cNvPr id="0" name=""/>
        <dsp:cNvSpPr/>
      </dsp:nvSpPr>
      <dsp:spPr>
        <a:xfrm>
          <a:off x="0" y="4110198"/>
          <a:ext cx="2134706" cy="7753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962" tIns="76592" rIns="112962" bIns="7659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Next Time:</a:t>
          </a:r>
        </a:p>
      </dsp:txBody>
      <dsp:txXfrm>
        <a:off x="0" y="4110198"/>
        <a:ext cx="2134706" cy="775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EA468-3250-4FD8-8110-2A4DDED4B4C3}">
      <dsp:nvSpPr>
        <dsp:cNvPr id="0" name=""/>
        <dsp:cNvSpPr/>
      </dsp:nvSpPr>
      <dsp:spPr>
        <a:xfrm>
          <a:off x="7079" y="713468"/>
          <a:ext cx="841640" cy="841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4307A-47AB-4395-B09C-32851A5D1D84}">
      <dsp:nvSpPr>
        <dsp:cNvPr id="0" name=""/>
        <dsp:cNvSpPr/>
      </dsp:nvSpPr>
      <dsp:spPr>
        <a:xfrm>
          <a:off x="7079" y="1640134"/>
          <a:ext cx="2404687" cy="36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Modular Units of Code</a:t>
          </a:r>
          <a:endParaRPr lang="en-US" sz="1400" kern="1200" dirty="0"/>
        </a:p>
      </dsp:txBody>
      <dsp:txXfrm>
        <a:off x="7079" y="1640134"/>
        <a:ext cx="2404687" cy="360703"/>
      </dsp:txXfrm>
    </dsp:sp>
    <dsp:sp modelId="{BA3CBFC7-07DC-4C07-94F8-4811B25E9F6B}">
      <dsp:nvSpPr>
        <dsp:cNvPr id="0" name=""/>
        <dsp:cNvSpPr/>
      </dsp:nvSpPr>
      <dsp:spPr>
        <a:xfrm>
          <a:off x="7079" y="2040384"/>
          <a:ext cx="2404687" cy="65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Packages in Flutter are modular units of code that encapsulate functionality.</a:t>
          </a:r>
        </a:p>
      </dsp:txBody>
      <dsp:txXfrm>
        <a:off x="7079" y="2040384"/>
        <a:ext cx="2404687" cy="650424"/>
      </dsp:txXfrm>
    </dsp:sp>
    <dsp:sp modelId="{2F696648-8FE7-4FB4-9CA4-EB8173063002}">
      <dsp:nvSpPr>
        <dsp:cNvPr id="0" name=""/>
        <dsp:cNvSpPr/>
      </dsp:nvSpPr>
      <dsp:spPr>
        <a:xfrm>
          <a:off x="2832587" y="713468"/>
          <a:ext cx="841640" cy="841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E41B6-B525-44BA-9B9B-BC9B22A1AE84}">
      <dsp:nvSpPr>
        <dsp:cNvPr id="0" name=""/>
        <dsp:cNvSpPr/>
      </dsp:nvSpPr>
      <dsp:spPr>
        <a:xfrm>
          <a:off x="2832587" y="1640134"/>
          <a:ext cx="2404687" cy="36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Code Reusability</a:t>
          </a:r>
          <a:endParaRPr lang="en-US" sz="1400" kern="1200"/>
        </a:p>
      </dsp:txBody>
      <dsp:txXfrm>
        <a:off x="2832587" y="1640134"/>
        <a:ext cx="2404687" cy="360703"/>
      </dsp:txXfrm>
    </dsp:sp>
    <dsp:sp modelId="{0E6247A1-3358-4E8D-88C3-28733FF0550D}">
      <dsp:nvSpPr>
        <dsp:cNvPr id="0" name=""/>
        <dsp:cNvSpPr/>
      </dsp:nvSpPr>
      <dsp:spPr>
        <a:xfrm>
          <a:off x="2832587" y="2040384"/>
          <a:ext cx="2404687" cy="65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They enable developers to reuse code across different projects, reducing redundancy and maintaining consistency.</a:t>
          </a:r>
        </a:p>
      </dsp:txBody>
      <dsp:txXfrm>
        <a:off x="2832587" y="2040384"/>
        <a:ext cx="2404687" cy="650424"/>
      </dsp:txXfrm>
    </dsp:sp>
    <dsp:sp modelId="{8F084230-1F70-4100-9A5C-C3DEA58E3072}">
      <dsp:nvSpPr>
        <dsp:cNvPr id="0" name=""/>
        <dsp:cNvSpPr/>
      </dsp:nvSpPr>
      <dsp:spPr>
        <a:xfrm>
          <a:off x="5658095" y="713468"/>
          <a:ext cx="841640" cy="841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C754A-55C8-480D-B9F7-68DBBF408A9B}">
      <dsp:nvSpPr>
        <dsp:cNvPr id="0" name=""/>
        <dsp:cNvSpPr/>
      </dsp:nvSpPr>
      <dsp:spPr>
        <a:xfrm>
          <a:off x="5658095" y="1640134"/>
          <a:ext cx="2404687" cy="36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Dependency Management</a:t>
          </a:r>
          <a:endParaRPr lang="en-US" sz="1400" kern="1200"/>
        </a:p>
      </dsp:txBody>
      <dsp:txXfrm>
        <a:off x="5658095" y="1640134"/>
        <a:ext cx="2404687" cy="360703"/>
      </dsp:txXfrm>
    </dsp:sp>
    <dsp:sp modelId="{5EAA077C-5EB3-4D81-83E3-4367E3091B0E}">
      <dsp:nvSpPr>
        <dsp:cNvPr id="0" name=""/>
        <dsp:cNvSpPr/>
      </dsp:nvSpPr>
      <dsp:spPr>
        <a:xfrm>
          <a:off x="5658095" y="2040384"/>
          <a:ext cx="2404687" cy="65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Flutter's Pub system manages dependencies specified in the </a:t>
          </a:r>
          <a:r>
            <a:rPr lang="en-US" sz="1100" kern="1200" dirty="0" err="1"/>
            <a:t>pubspec.yaml</a:t>
          </a:r>
          <a:r>
            <a:rPr lang="en-US" sz="1100" kern="1200" dirty="0"/>
            <a:t> file, allowing easy integration of external packages.</a:t>
          </a:r>
        </a:p>
      </dsp:txBody>
      <dsp:txXfrm>
        <a:off x="5658095" y="2040384"/>
        <a:ext cx="2404687" cy="650424"/>
      </dsp:txXfrm>
    </dsp:sp>
    <dsp:sp modelId="{25394A25-9801-4922-AC89-13A280C46A8A}">
      <dsp:nvSpPr>
        <dsp:cNvPr id="0" name=""/>
        <dsp:cNvSpPr/>
      </dsp:nvSpPr>
      <dsp:spPr>
        <a:xfrm>
          <a:off x="8483602" y="713468"/>
          <a:ext cx="841640" cy="841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64448-A1C4-44DD-B90D-F134820B9820}">
      <dsp:nvSpPr>
        <dsp:cNvPr id="0" name=""/>
        <dsp:cNvSpPr/>
      </dsp:nvSpPr>
      <dsp:spPr>
        <a:xfrm>
          <a:off x="8483602" y="1640134"/>
          <a:ext cx="2404687" cy="36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Community Contributions</a:t>
          </a:r>
          <a:endParaRPr lang="en-US" sz="1400" kern="1200"/>
        </a:p>
      </dsp:txBody>
      <dsp:txXfrm>
        <a:off x="8483602" y="1640134"/>
        <a:ext cx="2404687" cy="360703"/>
      </dsp:txXfrm>
    </dsp:sp>
    <dsp:sp modelId="{97112689-2147-4439-98BE-5BCB71C29BDC}">
      <dsp:nvSpPr>
        <dsp:cNvPr id="0" name=""/>
        <dsp:cNvSpPr/>
      </dsp:nvSpPr>
      <dsp:spPr>
        <a:xfrm>
          <a:off x="8483602" y="2040384"/>
          <a:ext cx="2404687" cy="65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vibrant community contributes various packages on platforms like </a:t>
          </a:r>
          <a:r>
            <a:rPr lang="en-US" sz="1100" kern="1200" dirty="0" err="1"/>
            <a:t>pub.dev</a:t>
          </a:r>
          <a:r>
            <a:rPr lang="en-US" sz="1100" kern="1200" dirty="0"/>
            <a:t>, extending Flutter's capabilities.</a:t>
          </a:r>
        </a:p>
      </dsp:txBody>
      <dsp:txXfrm>
        <a:off x="8483602" y="2040384"/>
        <a:ext cx="2404687" cy="650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pub.dev/packages/shimm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pub.dev/packages/cached_network_ima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ub.dev/packages/font_awesome_flutt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ottiefiles.com/featured" TargetMode="External"/><Relationship Id="rId2" Type="http://schemas.openxmlformats.org/officeDocument/2006/relationships/hyperlink" Target="https://pub.dev/packages/lotti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hoenixMobileUserGroup/2024.03.27_TheFlutterPackagesThatImproveAppExperience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hane-charles-foley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iV9AbM2gd8&amp;list=PLjxrf2q8roU23XGwz3Km7sQZFTdB996iG&amp;pp=iAQB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json_annotation" TargetMode="External"/><Relationship Id="rId2" Type="http://schemas.openxmlformats.org/officeDocument/2006/relationships/hyperlink" Target="https://pub.dev/packages/json_serializ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get_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4CDA-EB38-E1D9-026E-7B3EB991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Phoenix Mobile User Group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F099F05-85EA-B162-D918-6EAB592F0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838101"/>
              </p:ext>
            </p:extLst>
          </p:nvPr>
        </p:nvGraphicFramePr>
        <p:xfrm>
          <a:off x="646111" y="1397876"/>
          <a:ext cx="10673530" cy="4886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1740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0C5D58-C7B7-F393-3427-4089870C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50939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5A73F-783B-8182-ECB1-986D95D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shimmer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D0D4-A322-EE52-5D62-F0A6C0B0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700" dirty="0"/>
              <a:t>Package</a:t>
            </a:r>
          </a:p>
          <a:p>
            <a:pPr lvl="1"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700" dirty="0">
                <a:hlinkClick r:id="rId2"/>
              </a:rPr>
              <a:t>https://pub.dev/packages/shimmer</a:t>
            </a:r>
            <a:endParaRPr lang="en-US" sz="1700" dirty="0"/>
          </a:p>
          <a:p>
            <a:pPr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700" dirty="0"/>
              <a:t>What it is used for:</a:t>
            </a:r>
          </a:p>
          <a:p>
            <a:pPr lvl="1"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700" dirty="0"/>
              <a:t>Shimmer loading effects</a:t>
            </a:r>
          </a:p>
          <a:p>
            <a:pPr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700" dirty="0"/>
              <a:t>Example:</a:t>
            </a:r>
          </a:p>
          <a:p>
            <a:pPr lvl="1"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C50FF-D9F2-9DBE-911C-D013B77CE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512" y="3295604"/>
            <a:ext cx="4495598" cy="33244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00488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08718E-5631-1EFB-6056-0AAFF4E9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87941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8B1D2-D77A-A9EA-2BE5-E7513F19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Raffle</a:t>
            </a:r>
          </a:p>
        </p:txBody>
      </p:sp>
      <p:sp>
        <p:nvSpPr>
          <p:cNvPr id="64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Freeform: Shape 56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Graphic 4" descr="Ticket with solid fill">
            <a:extLst>
              <a:ext uri="{FF2B5EF4-FFF2-40B4-BE49-F238E27FC236}">
                <a16:creationId xmlns:a16="http://schemas.microsoft.com/office/drawing/2014/main" id="{1019AE8A-3430-8CB9-E630-F8BCDAE2D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39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E6FB8-F4A7-D758-0CAA-A3622962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solidFill>
                  <a:srgbClr val="EBEBEB"/>
                </a:solidFill>
              </a:rPr>
              <a:t>cached_network_image</a:t>
            </a:r>
            <a:endParaRPr lang="en-US" sz="1800" dirty="0">
              <a:solidFill>
                <a:srgbClr val="EBEBEB"/>
              </a:solidFill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7210-FEF3-8D77-41D8-885F8AD2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979" y="1143000"/>
            <a:ext cx="6508325" cy="23697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 dirty="0"/>
              <a:t>Package:</a:t>
            </a:r>
          </a:p>
          <a:p>
            <a:pPr lvl="1"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 dirty="0">
                <a:hlinkClick r:id="rId2"/>
              </a:rPr>
              <a:t>https://pub.dev/packages/cached_network_image</a:t>
            </a:r>
            <a:r>
              <a:rPr lang="en-US" sz="1400" dirty="0"/>
              <a:t>  </a:t>
            </a:r>
          </a:p>
          <a:p>
            <a:pPr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 dirty="0"/>
              <a:t>What it is used for</a:t>
            </a:r>
          </a:p>
          <a:p>
            <a:pPr lvl="1"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 dirty="0"/>
              <a:t>Caching images</a:t>
            </a:r>
          </a:p>
          <a:p>
            <a:pPr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 dirty="0"/>
              <a:t>Example:</a:t>
            </a:r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D44F3-EB07-055E-D600-794CC479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036" y="2847757"/>
            <a:ext cx="4963775" cy="34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9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08718E-5631-1EFB-6056-0AAFF4E9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3530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8D13D-1B0B-F0A8-D854-7E8BCD97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rgbClr val="EBEBEB"/>
                </a:solidFill>
              </a:rPr>
              <a:t>font_awesome_flutter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433D-A6A2-DDA7-AE21-8AE9ABAD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700" dirty="0"/>
              <a:t>Package:</a:t>
            </a:r>
          </a:p>
          <a:p>
            <a:pPr lvl="1"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700" dirty="0">
                <a:hlinkClick r:id="rId2"/>
              </a:rPr>
              <a:t>https://pub.dev/packages/font_awesome_flutter</a:t>
            </a:r>
            <a:endParaRPr lang="en-US" sz="1700" dirty="0"/>
          </a:p>
          <a:p>
            <a:pPr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700" dirty="0"/>
              <a:t>What it is used for:</a:t>
            </a:r>
          </a:p>
          <a:p>
            <a:pPr lvl="1"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700" dirty="0"/>
              <a:t>Application icons </a:t>
            </a:r>
          </a:p>
          <a:p>
            <a:pPr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700" dirty="0"/>
              <a:t>Example:</a:t>
            </a:r>
          </a:p>
          <a:p>
            <a:pPr lvl="1"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2C8F3-D751-A381-245B-F6403FA5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2" y="3562395"/>
            <a:ext cx="6495847" cy="24660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35845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08718E-5631-1EFB-6056-0AAFF4E9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32098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E6FB8-F4A7-D758-0CAA-A3622962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lottie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7210-FEF3-8D77-41D8-885F8AD2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979" y="1143000"/>
            <a:ext cx="6508325" cy="23697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 dirty="0"/>
              <a:t>Package:</a:t>
            </a:r>
          </a:p>
          <a:p>
            <a:pPr lvl="1"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 dirty="0">
                <a:hlinkClick r:id="rId2"/>
              </a:rPr>
              <a:t>https://pub.dev/packages/lottie</a:t>
            </a:r>
            <a:endParaRPr lang="en-US" sz="1400" dirty="0"/>
          </a:p>
          <a:p>
            <a:pPr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 dirty="0"/>
              <a:t>What it is used for</a:t>
            </a:r>
          </a:p>
          <a:p>
            <a:pPr lvl="1"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 dirty="0"/>
              <a:t>Animations</a:t>
            </a:r>
          </a:p>
          <a:p>
            <a:pPr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 dirty="0"/>
              <a:t>Animations:</a:t>
            </a:r>
          </a:p>
          <a:p>
            <a:pPr lvl="1"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 dirty="0">
                <a:hlinkClick r:id="rId3"/>
              </a:rPr>
              <a:t>https://lottiefiles.com/featured</a:t>
            </a:r>
            <a:r>
              <a:rPr lang="en-US" sz="1400" dirty="0"/>
              <a:t> </a:t>
            </a:r>
          </a:p>
          <a:p>
            <a:pPr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 dirty="0"/>
              <a:t>Example:</a:t>
            </a:r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9D1F5-1599-ECB1-2C52-CA7738144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180" y="3562394"/>
            <a:ext cx="5246185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10821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08718E-5631-1EFB-6056-0AAFF4E9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51358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959FC-B454-94E7-8A40-33044E709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March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12BBE-8CA9-7B51-E4F1-662775F1B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sz="6700">
                <a:effectLst/>
              </a:rPr>
              <a:t>The Flutter Packages That Improve App Experience</a:t>
            </a:r>
            <a:endParaRPr lang="en-US" sz="6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14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1BE63-7516-52C4-6674-2DDDAEC7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25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DBB40-F8F9-3187-26DE-5AD70215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Presentation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E6A7A-CCD5-9B1B-A9BB-811E678ED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012" y="4777380"/>
            <a:ext cx="5222326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cap="all">
                <a:solidFill>
                  <a:schemeClr val="tx2">
                    <a:lumMod val="40000"/>
                    <a:lumOff val="60000"/>
                  </a:schemeClr>
                </a:solidFill>
                <a:hlinkClick r:id="rId6"/>
              </a:rPr>
              <a:t>https://github.com/PhoenixMobileUserGroup/2024.03.27_TheFlutterPackagesThatImproveAppExperience</a:t>
            </a:r>
            <a:r>
              <a:rPr lang="en-US" sz="17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5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0" name="Graphic 39" descr="Marker">
            <a:extLst>
              <a:ext uri="{FF2B5EF4-FFF2-40B4-BE49-F238E27FC236}">
                <a16:creationId xmlns:a16="http://schemas.microsoft.com/office/drawing/2014/main" id="{1DBE043E-D415-A9C2-94E4-A34F7858C1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90344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3877D-0A5C-C4B3-A340-C53CCDE4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Bio (Shane Foley)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82A5-A540-B64A-2DB8-28D7C320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Educations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Arizona State University (BS in Computer Science)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Neudesic (2017– Present)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Application Innovation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Interests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Video Games, Cars/Motorcycles, Skiing, Fitness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LinkedIn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hlinkClick r:id="rId3"/>
              </a:rPr>
              <a:t>https://www.linkedin.com/in/shane-charles-foley/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941BF-6A11-0098-C68B-23DA3D7822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99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8863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B05B9-3DFF-4771-C422-18993195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are packages?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D4C3FEF-D24D-6EF9-7053-91EC8A750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17547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509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949D8-04C0-E704-1962-56599072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Where to find Flutter packages?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8DFC-6D4C-0BDC-39CB-60504C6D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US" b="1" dirty="0" err="1"/>
              <a:t>Pub.dev</a:t>
            </a:r>
            <a:endParaRPr lang="en-US" b="1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pub.dev</a:t>
            </a:r>
            <a:r>
              <a:rPr lang="en-US" dirty="0"/>
              <a:t>/packages</a:t>
            </a:r>
          </a:p>
          <a:p>
            <a:r>
              <a:rPr lang="en-US" b="1" dirty="0"/>
              <a:t>Flutter Package of the Week</a:t>
            </a:r>
          </a:p>
          <a:p>
            <a:pPr lvl="1"/>
            <a:r>
              <a:rPr lang="en-US" dirty="0">
                <a:hlinkClick r:id="rId3"/>
              </a:rPr>
              <a:t>https://www.youtube.com/watch?v=giV9AbM2gd8&amp;list=PLjxrf2q8roU23XGwz3Km7sQZFTdB996iG&amp;pp=iAQB</a:t>
            </a:r>
            <a:endParaRPr lang="en-US" dirty="0"/>
          </a:p>
          <a:p>
            <a:r>
              <a:rPr lang="en-US" b="1" dirty="0"/>
              <a:t>Flutter Gems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fluttergems.dev</a:t>
            </a:r>
            <a:r>
              <a:rPr lang="en-US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13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C53FF-07E2-E060-F741-0EB6B4F3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rgbClr val="EBEBEB"/>
                </a:solidFill>
              </a:rPr>
              <a:t>json_serializable + json_annotation 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BC45F-5BB9-7AD3-8166-1798F5751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300" dirty="0"/>
              <a:t>Package:</a:t>
            </a:r>
          </a:p>
          <a:p>
            <a:pPr lvl="1"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300" dirty="0">
                <a:hlinkClick r:id="rId2"/>
              </a:rPr>
              <a:t>https://pub.dev/packages/json_serializable</a:t>
            </a:r>
            <a:endParaRPr lang="en-US" sz="1300" dirty="0"/>
          </a:p>
          <a:p>
            <a:pPr lvl="1"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300" dirty="0">
                <a:hlinkClick r:id="rId3"/>
              </a:rPr>
              <a:t>https://pub.dev/packages/json_annotation</a:t>
            </a:r>
            <a:endParaRPr lang="en-US" sz="1300" dirty="0"/>
          </a:p>
          <a:p>
            <a:pPr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300" dirty="0"/>
              <a:t>What it is used for:</a:t>
            </a:r>
          </a:p>
          <a:p>
            <a:pPr lvl="1"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300" dirty="0"/>
              <a:t>JSON Conversions</a:t>
            </a:r>
          </a:p>
          <a:p>
            <a:pPr>
              <a:lnSpc>
                <a:spcPct val="90000"/>
              </a:lnSpc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300" dirty="0"/>
              <a:t>Example:</a:t>
            </a:r>
          </a:p>
          <a:p>
            <a:pPr lvl="1">
              <a:lnSpc>
                <a:spcPct val="90000"/>
              </a:lnSpc>
            </a:pPr>
            <a:endParaRPr lang="en-US" sz="1300" dirty="0"/>
          </a:p>
          <a:p>
            <a:pPr lvl="1">
              <a:lnSpc>
                <a:spcPct val="90000"/>
              </a:lnSpc>
            </a:pP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A3089-DAF3-7450-339C-1F6330CA2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452" y="3562395"/>
            <a:ext cx="6495847" cy="25496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0013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0C5D58-C7B7-F393-3427-4089870C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5116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53FF-07E2-E060-F741-0EB6B4F3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106369" cy="5771103"/>
          </a:xfrm>
        </p:spPr>
        <p:txBody>
          <a:bodyPr anchor="ctr">
            <a:normAutofit/>
          </a:bodyPr>
          <a:lstStyle/>
          <a:p>
            <a:r>
              <a:rPr lang="en-US" dirty="0" err="1"/>
              <a:t>get_it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261586-764B-4E52-A503-9F09FA49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6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id="{BA1E8D40-F949-413E-85E9-F2CA28FE4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BF752B-6954-48CA-B540-6D1213D39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-1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BC45F-5BB9-7AD3-8166-1798F5751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823" y="1325419"/>
            <a:ext cx="6491057" cy="26746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Package: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https://pub.dev/packages/get_it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it is used for: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Dependency Injection</a:t>
            </a:r>
          </a:p>
          <a:p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66795-053B-9775-C9F3-967970AA3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660" y="3498066"/>
            <a:ext cx="6479420" cy="1619855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D19257-1DC7-D7C4-2010-0DA5E8357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918" y="5258746"/>
            <a:ext cx="6487162" cy="3405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9309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4347</TotalTime>
  <Words>454</Words>
  <Application>Microsoft Macintosh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Century Gothic</vt:lpstr>
      <vt:lpstr>Wingdings 3</vt:lpstr>
      <vt:lpstr>Ion</vt:lpstr>
      <vt:lpstr>Phoenix Mobile User Group</vt:lpstr>
      <vt:lpstr>The Flutter Packages That Improve App Experience</vt:lpstr>
      <vt:lpstr>Presentation Contents</vt:lpstr>
      <vt:lpstr>Bio (Shane Foley)</vt:lpstr>
      <vt:lpstr>What are packages?</vt:lpstr>
      <vt:lpstr>Where to find Flutter packages?</vt:lpstr>
      <vt:lpstr>json_serializable + json_annotation </vt:lpstr>
      <vt:lpstr>DEMO</vt:lpstr>
      <vt:lpstr>get_it</vt:lpstr>
      <vt:lpstr>DEMO</vt:lpstr>
      <vt:lpstr>shimmer</vt:lpstr>
      <vt:lpstr>Demo</vt:lpstr>
      <vt:lpstr>Raffle</vt:lpstr>
      <vt:lpstr>cached_network_image</vt:lpstr>
      <vt:lpstr>Demo</vt:lpstr>
      <vt:lpstr>font_awesome_flutter</vt:lpstr>
      <vt:lpstr>Demo</vt:lpstr>
      <vt:lpstr>lottie</vt:lpstr>
      <vt:lpstr>Demo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Flutter Packages That Improve App Experience</dc:title>
  <dc:creator>Shane Foley</dc:creator>
  <cp:lastModifiedBy>Shane Foley</cp:lastModifiedBy>
  <cp:revision>15</cp:revision>
  <dcterms:created xsi:type="dcterms:W3CDTF">2024-03-11T22:55:05Z</dcterms:created>
  <dcterms:modified xsi:type="dcterms:W3CDTF">2024-03-27T23:10:08Z</dcterms:modified>
</cp:coreProperties>
</file>