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4" r:id="rId20"/>
    <p:sldId id="306" r:id="rId21"/>
    <p:sldId id="313" r:id="rId22"/>
    <p:sldId id="314" r:id="rId23"/>
    <p:sldId id="315" r:id="rId24"/>
    <p:sldId id="310" r:id="rId25"/>
    <p:sldId id="311" r:id="rId26"/>
    <p:sldId id="316" r:id="rId27"/>
    <p:sldId id="324" r:id="rId28"/>
    <p:sldId id="325" r:id="rId29"/>
    <p:sldId id="326" r:id="rId30"/>
    <p:sldId id="327" r:id="rId31"/>
    <p:sldId id="322" r:id="rId32"/>
    <p:sldId id="318" r:id="rId33"/>
    <p:sldId id="321" r:id="rId34"/>
    <p:sldId id="319" r:id="rId35"/>
    <p:sldId id="323" r:id="rId36"/>
    <p:sldId id="320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369969" y="6457725"/>
            <a:ext cx="24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Đại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học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Bách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Khoa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Hà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Nội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Chức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năng</a:t>
            </a:r>
            <a:r>
              <a:rPr lang="en-US" sz="2800" u="sng" dirty="0" smtClean="0"/>
              <a:t>:</a:t>
            </a:r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err="1"/>
              <a:t>Chức</a:t>
            </a:r>
            <a:r>
              <a:rPr lang="en-US" sz="2800" u="sng" dirty="0"/>
              <a:t> </a:t>
            </a:r>
            <a:r>
              <a:rPr lang="en-US" sz="2800" u="sng" dirty="0" err="1"/>
              <a:t>năng</a:t>
            </a:r>
            <a:r>
              <a:rPr lang="en-US" sz="2800" u="sng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chăm</a:t>
            </a:r>
            <a:r>
              <a:rPr lang="en-US" sz="2500" dirty="0"/>
              <a:t> </a:t>
            </a:r>
            <a:r>
              <a:rPr lang="en-US" sz="2500" dirty="0" err="1"/>
              <a:t>sóc</a:t>
            </a:r>
            <a:r>
              <a:rPr lang="en-US" sz="2500" dirty="0"/>
              <a:t> </a:t>
            </a:r>
            <a:r>
              <a:rPr lang="en-US" sz="2500" dirty="0" err="1"/>
              <a:t>khách</a:t>
            </a:r>
            <a:r>
              <a:rPr lang="en-US" sz="2500" dirty="0"/>
              <a:t>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endParaRPr lang="en-US" sz="2500" dirty="0"/>
          </a:p>
          <a:p>
            <a:pPr lvl="1"/>
            <a:r>
              <a:rPr lang="en-US" sz="2500" dirty="0"/>
              <a:t>So </a:t>
            </a:r>
            <a:r>
              <a:rPr lang="en-US" sz="2500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so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ngày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album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,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endParaRPr lang="en-US" sz="2500" dirty="0"/>
          </a:p>
          <a:p>
            <a:pPr lvl="1"/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(Backend):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khoản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lịch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endParaRPr lang="en-US" sz="2500" dirty="0"/>
          </a:p>
          <a:p>
            <a:pPr lvl="1"/>
            <a:r>
              <a:rPr lang="en-US" sz="2500" dirty="0" err="1" smtClean="0"/>
              <a:t>Nhận</a:t>
            </a:r>
            <a:r>
              <a:rPr lang="en-US" sz="2500" dirty="0" smtClean="0"/>
              <a:t> </a:t>
            </a:r>
            <a:r>
              <a:rPr lang="en-US" sz="2500" dirty="0" err="1"/>
              <a:t>mọi</a:t>
            </a:r>
            <a:r>
              <a:rPr lang="en-US" sz="2500" dirty="0"/>
              <a:t> </a:t>
            </a:r>
            <a:r>
              <a:rPr lang="en-US" sz="2500" dirty="0" err="1"/>
              <a:t>yêu</a:t>
            </a:r>
            <a:r>
              <a:rPr lang="en-US" sz="2500" dirty="0"/>
              <a:t> </a:t>
            </a:r>
            <a:r>
              <a:rPr lang="en-US" sz="2500" dirty="0" err="1"/>
              <a:t>cầu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di </a:t>
            </a:r>
            <a:r>
              <a:rPr lang="en-US" sz="2500" dirty="0" err="1"/>
              <a:t>động</a:t>
            </a:r>
            <a:r>
              <a:rPr lang="en-US" sz="2500" dirty="0"/>
              <a:t>: </a:t>
            </a:r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,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7283" name="Picture 3" descr="D:\TEMP\20132-Project\Graduate_Project\UML\export\Usecase2\Qun lý khách hà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9738"/>
            <a:ext cx="8229600" cy="44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98306" name="Picture 2" descr="D:\TEMP\20132-Project\Graduate_Project\UML\export\Usecase2\Qun lý nhân viê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" y="1076325"/>
            <a:ext cx="8063574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99330" name="Picture 2" descr="D:\TEMP\20132-Project\Graduate_Project\UML\export\Usecase2\Qun lý sn ph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52550"/>
            <a:ext cx="8020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100354" name="Picture 2" descr="D:\TEMP\20132-Project\Graduate_Project\UML\export\Usecase2\Qun lý ngui dù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33537"/>
            <a:ext cx="70294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635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96258" name="Picture 2" descr="D:\TEMP\20132-Project\Graduate_Project\UML\export\Sequence Diagram\2\Manager Us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18381"/>
            <a:ext cx="6248400" cy="56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096587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GIỚI THIỆU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24075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UserAction</a:t>
            </a:r>
            <a:endParaRPr lang="en-US" dirty="0"/>
          </a:p>
        </p:txBody>
      </p:sp>
      <p:pic>
        <p:nvPicPr>
          <p:cNvPr id="97282" name="Picture 2" descr="D:\TEMP\20132-Project\Graduate_Project\UML\export\class2\User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762001"/>
            <a:ext cx="589952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131485"/>
              </p:ext>
            </p:extLst>
          </p:nvPr>
        </p:nvGraphicFramePr>
        <p:xfrm>
          <a:off x="914400" y="838200"/>
          <a:ext cx="7086600" cy="5507919"/>
        </p:xfrm>
        <a:graphic>
          <a:graphicData uri="http://schemas.openxmlformats.org/drawingml/2006/table">
            <a:tbl>
              <a:tblPr/>
              <a:tblGrid>
                <a:gridCol w="1752600"/>
                <a:gridCol w="2971800"/>
                <a:gridCol w="2362200"/>
              </a:tblGrid>
              <a:tr h="415631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7205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Customer,</a:t>
                      </a:r>
                    </a:p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CustomerDAOImpl</a:t>
                      </a:r>
                      <a:endParaRPr lang="en-US" sz="15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Staff,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tường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73799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Provider, </a:t>
                      </a: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ProviderDAOImpl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Product,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5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User,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2382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Inventory,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08731"/>
              </p:ext>
            </p:extLst>
          </p:nvPr>
        </p:nvGraphicFramePr>
        <p:xfrm>
          <a:off x="914400" y="1066801"/>
          <a:ext cx="7086600" cy="5169353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395016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Controller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38719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Struts.xml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Điều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hướng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yêu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cầu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từ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76248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30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ProviderAction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97844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33033"/>
              </p:ext>
            </p:extLst>
          </p:nvPr>
        </p:nvGraphicFramePr>
        <p:xfrm>
          <a:off x="990600" y="2133600"/>
          <a:ext cx="7086600" cy="1186135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453252">
                <a:tc rowSpan="2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73288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file JSP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diễn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dữ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liệu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1378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8396"/>
            <a:ext cx="6746103" cy="63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Struts2 framework</a:t>
            </a:r>
          </a:p>
          <a:p>
            <a:r>
              <a:rPr lang="en-US" dirty="0"/>
              <a:t>Hibernate3 framework</a:t>
            </a:r>
          </a:p>
          <a:p>
            <a:r>
              <a:rPr lang="en-US" dirty="0"/>
              <a:t>Restful web services</a:t>
            </a:r>
          </a:p>
          <a:p>
            <a:r>
              <a:rPr lang="en-US" dirty="0"/>
              <a:t>Google Maps,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TEMP\20132-Project\Graduate_Project\Report\BaoVe\resource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MP\20132-Project\Graduate_Project\Report\BaoVe\resource\sta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1" cy="52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3074" name="Picture 2" descr="D:\TEMP\20132-Project\Graduate_Project\Report\BaoVe\resource\staff-journe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635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098" name="Picture 2" descr="D:\TEMP\20132-Project\Graduate_Project\Report\BaoVe\resource\customer-lo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5122" name="Picture 2" descr="D:\TEMP\20132-Project\Graduate_Project\Report\BaoVe\resource\system-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 </a:t>
            </a:r>
            <a:r>
              <a:rPr lang="en-US" sz="2800" b="0" dirty="0" err="1"/>
              <a:t>quy</a:t>
            </a:r>
            <a:r>
              <a:rPr lang="en-US" sz="2800" b="0" dirty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kết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hiển</a:t>
            </a:r>
            <a:r>
              <a:rPr lang="en-US" sz="2800" b="0" dirty="0"/>
              <a:t> </a:t>
            </a:r>
            <a:r>
              <a:rPr lang="en-US" sz="2800" b="0" dirty="0" err="1"/>
              <a:t>thị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, </a:t>
            </a:r>
            <a:r>
              <a:rPr lang="en-US" sz="2800" b="0" dirty="0" err="1"/>
              <a:t>không</a:t>
            </a:r>
            <a:r>
              <a:rPr lang="en-US" sz="2800" b="0" dirty="0"/>
              <a:t> </a:t>
            </a:r>
            <a:r>
              <a:rPr lang="en-US" sz="2800" b="0" dirty="0" err="1"/>
              <a:t>xảy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r>
              <a:rPr lang="en-US" sz="2800" b="0" dirty="0"/>
              <a:t> </a:t>
            </a:r>
            <a:r>
              <a:rPr lang="en-US" sz="2800" b="0" dirty="0" err="1" smtClean="0"/>
              <a:t>lỗi</a:t>
            </a:r>
            <a:endParaRPr lang="en-US" sz="2800" b="0" dirty="0" smtClean="0"/>
          </a:p>
          <a:p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máy</a:t>
            </a:r>
            <a:r>
              <a:rPr lang="en-US" sz="2800" b="0" dirty="0"/>
              <a:t> </a:t>
            </a:r>
            <a:r>
              <a:rPr lang="en-US" sz="2800" b="0" dirty="0" err="1"/>
              <a:t>chủ</a:t>
            </a:r>
            <a:r>
              <a:rPr lang="en-US" sz="2800" b="0" dirty="0"/>
              <a:t> (server</a:t>
            </a:r>
            <a:r>
              <a:rPr lang="en-US" sz="2800" b="0" dirty="0" smtClean="0"/>
              <a:t>)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 smtClean="0"/>
              <a:t>chạy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chậm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đặc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biệt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khoản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hàng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cùng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lúc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động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/>
              <a:t>tập</a:t>
            </a:r>
            <a:r>
              <a:rPr lang="en-US" sz="2800" b="0" dirty="0"/>
              <a:t>, </a:t>
            </a:r>
            <a:r>
              <a:rPr lang="en-US" sz="2800" b="0" dirty="0" err="1"/>
              <a:t>nghiên</a:t>
            </a:r>
            <a:r>
              <a:rPr lang="en-US" sz="2800" b="0" dirty="0"/>
              <a:t> </a:t>
            </a:r>
            <a:r>
              <a:rPr lang="en-US" sz="2800" b="0" dirty="0" err="1"/>
              <a:t>cứu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java web, </a:t>
            </a:r>
            <a:r>
              <a:rPr lang="en-US" sz="2800" b="0" dirty="0" err="1"/>
              <a:t>jsp</a:t>
            </a:r>
            <a:endParaRPr lang="en-US" sz="2800" b="0" dirty="0"/>
          </a:p>
          <a:p>
            <a:pPr lvl="0"/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hành</a:t>
            </a:r>
            <a:r>
              <a:rPr lang="en-US" sz="2800" b="0" dirty="0"/>
              <a:t> </a:t>
            </a:r>
            <a:r>
              <a:rPr lang="en-US" sz="2800" b="0" dirty="0" err="1"/>
              <a:t>sâu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struts2, hibernate3 framework</a:t>
            </a:r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webservice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phát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rộng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endParaRPr lang="en-US" sz="2800" b="0" dirty="0"/>
          </a:p>
          <a:p>
            <a:pPr lvl="0"/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diễn</a:t>
            </a:r>
            <a:r>
              <a:rPr lang="en-US" sz="2800" b="0" dirty="0"/>
              <a:t> GPS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google</a:t>
            </a:r>
            <a:r>
              <a:rPr lang="en-US" sz="2800" b="0" dirty="0"/>
              <a:t>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tích</a:t>
            </a:r>
            <a:r>
              <a:rPr lang="en-US" sz="2800" b="0" dirty="0"/>
              <a:t> </a:t>
            </a:r>
            <a:r>
              <a:rPr lang="en-US" sz="2800" b="0" dirty="0" err="1"/>
              <a:t>hợp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struts2, hibernate3 </a:t>
            </a:r>
            <a:r>
              <a:rPr lang="en-US" sz="2800" b="0" dirty="0" err="1"/>
              <a:t>vào</a:t>
            </a:r>
            <a:r>
              <a:rPr lang="en-US" sz="2800" b="0" dirty="0"/>
              <a:t> project </a:t>
            </a:r>
            <a:r>
              <a:rPr lang="en-US" sz="2800" b="0" dirty="0" err="1"/>
              <a:t>javaweb</a:t>
            </a:r>
            <a:r>
              <a:rPr lang="en-US" sz="2800" b="0" dirty="0"/>
              <a:t> </a:t>
            </a:r>
            <a:r>
              <a:rPr lang="en-US" sz="2800" b="0" dirty="0" err="1"/>
              <a:t>giúp</a:t>
            </a:r>
            <a:r>
              <a:rPr lang="en-US" sz="2800" b="0" dirty="0"/>
              <a:t> </a:t>
            </a:r>
            <a:r>
              <a:rPr lang="en-US" sz="2800" b="0" dirty="0" err="1"/>
              <a:t>tăng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,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(</a:t>
            </a:r>
            <a:r>
              <a:rPr lang="en-US" sz="2800" b="0" dirty="0" err="1"/>
              <a:t>rất</a:t>
            </a:r>
            <a:r>
              <a:rPr lang="en-US" sz="2800" b="0" dirty="0"/>
              <a:t> </a:t>
            </a:r>
            <a:r>
              <a:rPr lang="en-US" sz="2800" b="0" dirty="0" err="1"/>
              <a:t>hữu</a:t>
            </a:r>
            <a:r>
              <a:rPr lang="en-US" sz="2800" b="0" dirty="0"/>
              <a:t> </a:t>
            </a:r>
            <a:r>
              <a:rPr lang="en-US" sz="2800" b="0" dirty="0" err="1"/>
              <a:t>ích</a:t>
            </a:r>
            <a:r>
              <a:rPr lang="en-US" sz="2800" b="0" dirty="0"/>
              <a:t> </a:t>
            </a:r>
            <a:r>
              <a:rPr lang="en-US" sz="2800" b="0" dirty="0" err="1"/>
              <a:t>khi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nhóm</a:t>
            </a:r>
            <a:r>
              <a:rPr lang="en-US" sz="2800" b="0" dirty="0"/>
              <a:t>)</a:t>
            </a:r>
          </a:p>
          <a:p>
            <a:pPr lvl="0"/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GPS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kém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https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hơn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như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loại</a:t>
            </a:r>
            <a:r>
              <a:rPr lang="en-US" sz="2800" b="0" dirty="0"/>
              <a:t> </a:t>
            </a:r>
            <a:r>
              <a:rPr lang="en-US" sz="2800" b="0" dirty="0" err="1"/>
              <a:t>báo</a:t>
            </a:r>
            <a:r>
              <a:rPr lang="en-US" sz="2800" b="0" dirty="0"/>
              <a:t> </a:t>
            </a:r>
            <a:r>
              <a:rPr lang="en-US" sz="2800" b="0" dirty="0" err="1"/>
              <a:t>cáo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chỉnh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lộ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6325"/>
            <a:ext cx="8839200" cy="5248275"/>
          </a:xfrm>
        </p:spPr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lớn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marL="479425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quản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lý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thông</a:t>
            </a:r>
            <a:r>
              <a:rPr lang="en-US" sz="2800" i="1" dirty="0" smtClean="0">
                <a:sym typeface="Symbol"/>
              </a:rPr>
              <a:t> tin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smtClean="0"/>
              <a:t>minh</a:t>
            </a:r>
          </a:p>
          <a:p>
            <a:pPr marL="957262" lvl="2" indent="0">
              <a:buNone/>
            </a:pP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đặt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bán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kiểm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kê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cho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nhân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viên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Mô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hình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Công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nghệ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291</TotalTime>
  <Words>1398</Words>
  <Application>Microsoft Office PowerPoint</Application>
  <PresentationFormat>On-screen Show (4:3)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cdb2004c019l</vt:lpstr>
      <vt:lpstr>ĐỒ ÁN TỐT NGHIỆP</vt:lpstr>
      <vt:lpstr>GIỚI THIỆU</vt:lpstr>
      <vt:lpstr>Nội dung</vt:lpstr>
      <vt:lpstr>Giới thiệu</vt:lpstr>
      <vt:lpstr>Mô tả hệ thống</vt:lpstr>
      <vt:lpstr>Giải pháp</vt:lpstr>
      <vt:lpstr>Tổng thể hệ thống</vt:lpstr>
      <vt:lpstr>Giải pháp</vt:lpstr>
      <vt:lpstr>Giải pháp</vt:lpstr>
      <vt:lpstr>Giải pháp</vt:lpstr>
      <vt:lpstr>Giải pháp</vt:lpstr>
      <vt:lpstr>Phân tích thiết kế</vt:lpstr>
      <vt:lpstr>Usecase tổng quan</vt:lpstr>
      <vt:lpstr>Usecase quản lý khách hàng</vt:lpstr>
      <vt:lpstr>Usecase Quản lý nhân viên</vt:lpstr>
      <vt:lpstr>Usecase Quản lý sản phẩm</vt:lpstr>
      <vt:lpstr>Usecase Quản lý người dùng</vt:lpstr>
      <vt:lpstr>Biểu đồ trình tự Quản lý người dùng</vt:lpstr>
      <vt:lpstr>Biểu đồ lớp tổng quan</vt:lpstr>
      <vt:lpstr>Chi tiết lớp UserAction</vt:lpstr>
      <vt:lpstr>Thiết kế lớp theo MVC</vt:lpstr>
      <vt:lpstr>Thiết kế lớp theo MVC</vt:lpstr>
      <vt:lpstr>Thiết kế lớp theo MVC</vt:lpstr>
      <vt:lpstr>Thiết kế cơ sở dữ liệu</vt:lpstr>
      <vt:lpstr>Công nghệ sử dụng</vt:lpstr>
      <vt:lpstr>Kết quả chương trình</vt:lpstr>
      <vt:lpstr>Kết quả chương trình</vt:lpstr>
      <vt:lpstr>Kết quả chương trình</vt:lpstr>
      <vt:lpstr>Kết quả chương trình</vt:lpstr>
      <vt:lpstr>Kết quả chương trình</vt:lpstr>
      <vt:lpstr>Đánh giá chương trình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121</cp:revision>
  <dcterms:created xsi:type="dcterms:W3CDTF">2014-06-04T18:21:09Z</dcterms:created>
  <dcterms:modified xsi:type="dcterms:W3CDTF">2014-06-06T16:56:26Z</dcterms:modified>
</cp:coreProperties>
</file>