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77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60" r:id="rId19"/>
    <p:sldId id="287" r:id="rId20"/>
    <p:sldId id="262" r:id="rId21"/>
    <p:sldId id="263" r:id="rId22"/>
    <p:sldId id="264" r:id="rId23"/>
    <p:sldId id="265" r:id="rId24"/>
    <p:sldId id="278" r:id="rId25"/>
    <p:sldId id="283" r:id="rId26"/>
    <p:sldId id="288" r:id="rId27"/>
    <p:sldId id="285" r:id="rId28"/>
    <p:sldId id="270" r:id="rId29"/>
    <p:sldId id="280" r:id="rId30"/>
    <p:sldId id="282" r:id="rId31"/>
    <p:sldId id="273" r:id="rId32"/>
    <p:sldId id="286" r:id="rId33"/>
    <p:sldId id="281" r:id="rId34"/>
    <p:sldId id="2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E"/>
    <a:srgbClr val="DDDDDD"/>
    <a:srgbClr val="EEEDFD"/>
    <a:srgbClr val="E6E4F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1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26987" y="5541962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4288" y="5573712"/>
            <a:ext cx="9144000" cy="817563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143000" y="4648200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Truong Dai Hoc Bach Khoa HANOI.jp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7493" y="203200"/>
            <a:ext cx="1047750" cy="1571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2770-BE40-4BE6-B8D4-5A5BE1D06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F5B50F-6AFE-4F8F-8F94-1A84C74977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D13C7A40-A081-4DC7-B4B7-7A8B8E171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392988" cy="563563"/>
          </a:xfrm>
        </p:spPr>
        <p:txBody>
          <a:bodyPr/>
          <a:lstStyle>
            <a:lvl1pPr>
              <a:defRPr sz="35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itchFamily="18" charset="0"/>
                <a:cs typeface="Times New Roman" pitchFamily="18" charset="0"/>
              </a:defRPr>
            </a:lvl1pPr>
            <a:lvl2pPr>
              <a:defRPr sz="2200"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latin typeface="Times New Roman" pitchFamily="18" charset="0"/>
                <a:cs typeface="Times New Roman" pitchFamily="18" charset="0"/>
              </a:defRPr>
            </a:lvl3pPr>
            <a:lvl4pPr>
              <a:defRPr sz="2200">
                <a:latin typeface="Times New Roman" pitchFamily="18" charset="0"/>
                <a:cs typeface="Times New Roman" pitchFamily="18" charset="0"/>
              </a:defRPr>
            </a:lvl4pPr>
            <a:lvl5pPr>
              <a:defRPr sz="2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F3F65-6D34-44BE-94BB-6798604036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A3AC6C-BEE9-44BB-ACEE-5491A9C8D1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92752A-F2B4-4B5C-ACDA-5032B3A1C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76C75-D503-41AD-82AC-A86EAFD868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94D930-4B11-4CBF-A1FE-CB72CD52A7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9BAB0-E1FD-4152-8D7B-719B67700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8D4C3-FC23-4D65-95C5-60F430019C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B03CF0-2005-4394-874E-A5CF8B52B5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fld id="{1C19432C-436A-4E8E-A351-E6953612288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369969" y="6457725"/>
            <a:ext cx="2462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Đại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học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Bách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Khoa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Hà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Nội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ĐỒ ÁN TỐT NGHIỆP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200"/>
            <a:ext cx="7086600" cy="652463"/>
          </a:xfrm>
        </p:spPr>
        <p:txBody>
          <a:bodyPr/>
          <a:lstStyle/>
          <a:p>
            <a:r>
              <a:rPr lang="en-US" sz="3800" dirty="0" err="1" smtClean="0"/>
              <a:t>Báo</a:t>
            </a:r>
            <a:r>
              <a:rPr lang="en-US" sz="3800" dirty="0" smtClean="0"/>
              <a:t> </a:t>
            </a:r>
            <a:r>
              <a:rPr lang="en-US" sz="3800" dirty="0" err="1" smtClean="0"/>
              <a:t>cáo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kho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bán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, </a:t>
            </a:r>
            <a:r>
              <a:rPr lang="en-US" sz="2800" dirty="0" err="1"/>
              <a:t>tình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thụ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5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638800"/>
          </a:xfrm>
        </p:spPr>
        <p:txBody>
          <a:bodyPr/>
          <a:lstStyle/>
          <a:p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web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chăm</a:t>
            </a:r>
            <a:r>
              <a:rPr lang="en-US" sz="2800" dirty="0"/>
              <a:t> </a:t>
            </a:r>
            <a:r>
              <a:rPr lang="en-US" sz="2800" dirty="0" err="1"/>
              <a:t>sóc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hoạch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endParaRPr lang="en-US" sz="2800" dirty="0"/>
          </a:p>
          <a:p>
            <a:pPr lvl="1"/>
            <a:r>
              <a:rPr lang="en-US" sz="2800" dirty="0"/>
              <a:t>So </a:t>
            </a:r>
            <a:r>
              <a:rPr lang="en-US" sz="2800" dirty="0" err="1"/>
              <a:t>sánh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hoạch</a:t>
            </a:r>
            <a:r>
              <a:rPr lang="en-US" sz="2800" dirty="0"/>
              <a:t> so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tế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album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,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(Backend):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khoản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, </a:t>
            </a:r>
            <a:r>
              <a:rPr lang="en-US" sz="2800" dirty="0" err="1"/>
              <a:t>lịch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,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endParaRPr lang="en-US" sz="2800" dirty="0"/>
          </a:p>
          <a:p>
            <a:pPr lvl="1"/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/>
              <a:t>mọi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di </a:t>
            </a:r>
            <a:r>
              <a:rPr lang="en-US" sz="2800" dirty="0" err="1"/>
              <a:t>động</a:t>
            </a:r>
            <a:r>
              <a:rPr lang="en-US" sz="2800" dirty="0"/>
              <a:t>: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,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75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 smtClean="0"/>
          </a:p>
          <a:p>
            <a:pPr lvl="1"/>
            <a:r>
              <a:rPr lang="en-US" sz="2800" b="1" dirty="0" err="1"/>
              <a:t>Người</a:t>
            </a:r>
            <a:r>
              <a:rPr lang="en-US" sz="2800" b="1" dirty="0"/>
              <a:t> </a:t>
            </a:r>
            <a:r>
              <a:rPr lang="en-US" sz="2800" b="1" dirty="0" err="1"/>
              <a:t>dùng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: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  <a:p>
            <a:pPr lvl="1"/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.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endParaRPr lang="en-US" sz="2800" dirty="0"/>
          </a:p>
          <a:p>
            <a:pPr lvl="1"/>
            <a:r>
              <a:rPr lang="en-US" sz="2800" b="1" dirty="0" err="1"/>
              <a:t>Máy</a:t>
            </a:r>
            <a:r>
              <a:rPr lang="en-US" sz="2800" b="1" dirty="0"/>
              <a:t> </a:t>
            </a:r>
            <a:r>
              <a:rPr lang="en-US" sz="2800" b="1" dirty="0" err="1"/>
              <a:t>khách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/>
              <a:t>bị</a:t>
            </a:r>
            <a:r>
              <a:rPr lang="en-US" sz="2800" dirty="0"/>
              <a:t> di </a:t>
            </a:r>
            <a:r>
              <a:rPr lang="en-US" sz="2800" dirty="0" err="1" smtClean="0"/>
              <a:t>động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96259" name="Picture 3" descr="D:\TEMP\20132-Project\Graduate_Project\UML\export\Usecase2\Overal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43726"/>
            <a:ext cx="5867400" cy="56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97283" name="Picture 3" descr="D:\TEMP\20132-Project\Graduate_Project\UML\export\Usecase2\Qun lý khách hà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9738"/>
            <a:ext cx="8229600" cy="44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98306" name="Picture 2" descr="D:\TEMP\20132-Project\Graduate_Project\UML\export\Usecase2\Qun lý nhân viê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3" y="1076325"/>
            <a:ext cx="8063574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7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99330" name="Picture 2" descr="D:\TEMP\20132-Project\Graduate_Project\UML\export\Usecase2\Qun lý sn ph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52550"/>
            <a:ext cx="80200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85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100354" name="Picture 2" descr="D:\TEMP\20132-Project\Graduate_Project\UML\export\Usecase2\Qun lý ngui dù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33537"/>
            <a:ext cx="70294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2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Diagram</a:t>
            </a:r>
            <a:endParaRPr lang="en-US" sz="1900"/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5562600" y="319405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 anchor="ctr"/>
          <a:lstStyle/>
          <a:p>
            <a:pPr algn="ctr" defTabSz="957263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1143000" y="319405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 anchor="ctr"/>
          <a:lstStyle/>
          <a:p>
            <a:pPr algn="ctr" defTabSz="957263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38250" y="3394075"/>
            <a:ext cx="20383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1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71687" name="Freeform 7"/>
          <p:cNvSpPr>
            <a:spLocks/>
          </p:cNvSpPr>
          <p:nvPr/>
        </p:nvSpPr>
        <p:spPr bwMode="gray">
          <a:xfrm>
            <a:off x="3222625" y="309721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09403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Freeform 9"/>
          <p:cNvSpPr>
            <a:spLocks/>
          </p:cNvSpPr>
          <p:nvPr/>
        </p:nvSpPr>
        <p:spPr bwMode="gray">
          <a:xfrm flipH="1">
            <a:off x="4875213" y="309721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3048000" y="1470025"/>
            <a:ext cx="3000375" cy="1601788"/>
            <a:chOff x="1997" y="1314"/>
            <a:chExt cx="1889" cy="1009"/>
          </a:xfrm>
        </p:grpSpPr>
        <p:grpSp>
          <p:nvGrpSpPr>
            <p:cNvPr id="71691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1692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3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4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876675" y="1670050"/>
            <a:ext cx="1249363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500" b="1">
                <a:solidFill>
                  <a:srgbClr val="000000"/>
                </a:solidFill>
              </a:rPr>
              <a:t>Title</a:t>
            </a:r>
          </a:p>
          <a:p>
            <a:pPr algn="ctr" eaLnBrk="0" hangingPunct="0"/>
            <a:r>
              <a:rPr lang="en-US" sz="15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5715000" y="3375025"/>
            <a:ext cx="20383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1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635000" y="1795463"/>
            <a:ext cx="7585075" cy="4029075"/>
            <a:chOff x="480" y="1296"/>
            <a:chExt cx="4608" cy="2448"/>
          </a:xfrm>
        </p:grpSpPr>
        <p:sp>
          <p:nvSpPr>
            <p:cNvPr id="100356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57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2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/>
              <a:endParaRPr lang="en-US"/>
            </a:p>
          </p:txBody>
        </p:sp>
        <p:sp>
          <p:nvSpPr>
            <p:cNvPr id="100363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/>
              <a:endParaRPr lang="en-US"/>
            </a:p>
          </p:txBody>
        </p: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/>
              <a:endParaRPr lang="en-US"/>
            </a:p>
          </p:txBody>
        </p:sp>
        <p:sp>
          <p:nvSpPr>
            <p:cNvPr id="100365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/>
              <a:endParaRPr lang="en-US"/>
            </a:p>
          </p:txBody>
        </p:sp>
        <p:sp>
          <p:nvSpPr>
            <p:cNvPr id="100366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/>
              <a:endParaRPr lang="en-US" b="1"/>
            </a:p>
          </p:txBody>
        </p:sp>
        <p:sp>
          <p:nvSpPr>
            <p:cNvPr id="100367" name="Text Box 15"/>
            <p:cNvSpPr txBox="1">
              <a:spLocks noChangeArrowheads="1"/>
            </p:cNvSpPr>
            <p:nvPr/>
          </p:nvSpPr>
          <p:spPr bwMode="gray">
            <a:xfrm>
              <a:off x="1127" y="2375"/>
              <a:ext cx="47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100368" name="Text Box 16"/>
            <p:cNvSpPr txBox="1">
              <a:spLocks noChangeArrowheads="1"/>
            </p:cNvSpPr>
            <p:nvPr/>
          </p:nvSpPr>
          <p:spPr bwMode="gray">
            <a:xfrm>
              <a:off x="2578" y="1545"/>
              <a:ext cx="4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4222" y="1696"/>
              <a:ext cx="47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100370" name="Text Box 18"/>
            <p:cNvSpPr txBox="1">
              <a:spLocks noChangeArrowheads="1"/>
            </p:cNvSpPr>
            <p:nvPr/>
          </p:nvSpPr>
          <p:spPr bwMode="gray">
            <a:xfrm>
              <a:off x="3219" y="2956"/>
              <a:ext cx="4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100371" name="Text Box 19"/>
            <p:cNvSpPr txBox="1">
              <a:spLocks noChangeArrowheads="1"/>
            </p:cNvSpPr>
            <p:nvPr/>
          </p:nvSpPr>
          <p:spPr bwMode="gray">
            <a:xfrm>
              <a:off x="1638" y="3295"/>
              <a:ext cx="4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100372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900" b="1"/>
                <a:t>Cycle name</a:t>
              </a:r>
            </a:p>
          </p:txBody>
        </p:sp>
        <p:sp>
          <p:nvSpPr>
            <p:cNvPr id="100373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0374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sz="1600" b="1"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GIỚI THIỆU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124075"/>
          </a:xfrm>
        </p:spPr>
        <p:txBody>
          <a:bodyPr/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GPS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572000"/>
            <a:ext cx="64008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Phượng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32004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CNTT4-K54</a:t>
            </a:r>
          </a:p>
          <a:p>
            <a:pPr>
              <a:lnSpc>
                <a:spcPct val="200000"/>
              </a:lnSpc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Hồng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60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3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60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4766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gray">
            <a:xfrm>
              <a:off x="2336" y="1920"/>
              <a:ext cx="101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500" b="1">
                  <a:solidFill>
                    <a:schemeClr val="bg1"/>
                  </a:solidFill>
                </a:rPr>
                <a:t>Concept</a:t>
              </a:r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hangingPunct="0"/>
              <a:r>
                <a:rPr lang="en-US"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gray">
            <a:xfrm>
              <a:off x="825" y="1683"/>
              <a:ext cx="47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gray">
            <a:xfrm>
              <a:off x="825" y="2019"/>
              <a:ext cx="47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6" name="Text Box 24"/>
            <p:cNvSpPr txBox="1">
              <a:spLocks noChangeArrowheads="1"/>
            </p:cNvSpPr>
            <p:nvPr/>
          </p:nvSpPr>
          <p:spPr bwMode="gray">
            <a:xfrm>
              <a:off x="825" y="2355"/>
              <a:ext cx="47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gray">
            <a:xfrm>
              <a:off x="4363" y="1683"/>
              <a:ext cx="47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8" name="Text Box 26"/>
            <p:cNvSpPr txBox="1">
              <a:spLocks noChangeArrowheads="1"/>
            </p:cNvSpPr>
            <p:nvPr/>
          </p:nvSpPr>
          <p:spPr bwMode="gray">
            <a:xfrm>
              <a:off x="4363" y="2019"/>
              <a:ext cx="47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9" name="Text Box 27"/>
            <p:cNvSpPr txBox="1">
              <a:spLocks noChangeArrowheads="1"/>
            </p:cNvSpPr>
            <p:nvPr/>
          </p:nvSpPr>
          <p:spPr bwMode="gray">
            <a:xfrm>
              <a:off x="4363" y="2355"/>
              <a:ext cx="47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Diagram</a:t>
            </a:r>
            <a:endParaRPr lang="en-US" sz="190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gray">
          <a:xfrm flipH="1">
            <a:off x="873125" y="5621338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gray">
          <a:xfrm flipH="1">
            <a:off x="873125" y="47831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gray">
          <a:xfrm flipH="1">
            <a:off x="873125" y="395287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gray">
          <a:xfrm flipH="1">
            <a:off x="873125" y="3124200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gray">
          <a:xfrm flipH="1" flipV="1">
            <a:off x="873125" y="2282825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gray">
          <a:xfrm>
            <a:off x="1025525" y="2276475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gray">
          <a:xfrm>
            <a:off x="1025525" y="3148013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gray">
          <a:xfrm>
            <a:off x="1025525" y="3965575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gray">
          <a:xfrm>
            <a:off x="1025525" y="4783138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gray">
          <a:xfrm>
            <a:off x="1177925" y="2600325"/>
            <a:ext cx="1544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500">
                <a:latin typeface="Verdana" pitchFamily="34" charset="0"/>
              </a:rPr>
              <a:t>Add Your Text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gray">
          <a:xfrm>
            <a:off x="1177925" y="3427413"/>
            <a:ext cx="1544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500">
                <a:latin typeface="Verdana" pitchFamily="34" charset="0"/>
              </a:rPr>
              <a:t>Add Your Text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gray">
          <a:xfrm>
            <a:off x="1177925" y="4291013"/>
            <a:ext cx="1544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500">
                <a:latin typeface="Verdana" pitchFamily="34" charset="0"/>
              </a:rPr>
              <a:t>Add Your Text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gray">
          <a:xfrm>
            <a:off x="1177925" y="5097463"/>
            <a:ext cx="15446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500">
                <a:latin typeface="Verdana" pitchFamily="34" charset="0"/>
              </a:rPr>
              <a:t>Add Your Text</a:t>
            </a:r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2590800" y="2286000"/>
            <a:ext cx="5826125" cy="3343275"/>
            <a:chOff x="1514" y="1446"/>
            <a:chExt cx="3670" cy="2106"/>
          </a:xfrm>
        </p:grpSpPr>
        <p:sp>
          <p:nvSpPr>
            <p:cNvPr id="75793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24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ACD69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3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5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72549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Diagram</a:t>
            </a:r>
            <a:endParaRPr lang="en-US" sz="1900"/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ltGray">
          <a:xfrm>
            <a:off x="381000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4001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76200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 anchor="ctr"/>
          <a:lstStyle/>
          <a:p>
            <a:pPr algn="ctr" defTabSz="957263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blackWhite">
          <a:xfrm>
            <a:off x="762000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 anchor="ctr"/>
          <a:lstStyle/>
          <a:p>
            <a:pPr algn="ctr" defTabSz="957263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blackWhite">
          <a:xfrm>
            <a:off x="762000" y="4495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 anchor="ctr"/>
          <a:lstStyle/>
          <a:p>
            <a:pPr algn="ctr" defTabSz="957263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5880100" y="3276600"/>
            <a:ext cx="2514600" cy="1295400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 anchor="ctr"/>
          <a:lstStyle/>
          <a:p>
            <a:pPr algn="ctr" defTabSz="957263"/>
            <a:r>
              <a:rPr lang="en-US" sz="25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Add Your </a:t>
            </a:r>
          </a:p>
          <a:p>
            <a:pPr algn="ctr" defTabSz="957263"/>
            <a:r>
              <a:rPr lang="en-US" sz="2500" b="1">
                <a:effectLst>
                  <a:outerShdw blurRad="38100" dist="38100" dir="2700000" algn="tl">
                    <a:srgbClr val="C0C0C0"/>
                  </a:outerShdw>
                </a:effectLst>
              </a:rPr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0114" name="AutoShape 2"/>
          <p:cNvSpPr>
            <a:spLocks noChangeArrowheads="1"/>
          </p:cNvSpPr>
          <p:nvPr/>
        </p:nvSpPr>
        <p:spPr bwMode="auto">
          <a:xfrm>
            <a:off x="3722688" y="3657600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 anchor="ctr"/>
          <a:lstStyle/>
          <a:p>
            <a:pPr defTabSz="957263" eaLnBrk="0" hangingPunct="0"/>
            <a:r>
              <a:rPr lang="en-US" sz="1500"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0115" name="AutoShape 3"/>
          <p:cNvSpPr>
            <a:spLocks noChangeArrowheads="1"/>
          </p:cNvSpPr>
          <p:nvPr/>
        </p:nvSpPr>
        <p:spPr bwMode="auto">
          <a:xfrm>
            <a:off x="1219200" y="3657600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31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 anchor="ctr"/>
          <a:lstStyle/>
          <a:p>
            <a:pPr defTabSz="957263" eaLnBrk="0" hangingPunct="0"/>
            <a:r>
              <a:rPr lang="en-US" sz="1500"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6248400" y="3657600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31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 anchor="ctr"/>
          <a:lstStyle/>
          <a:p>
            <a:pPr defTabSz="957263" eaLnBrk="0" hangingPunct="0"/>
            <a:r>
              <a:rPr lang="en-US" sz="1500"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Diagram</a:t>
            </a:r>
            <a:endParaRPr lang="en-US" sz="1900"/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gray">
          <a:xfrm>
            <a:off x="3151188" y="2452688"/>
            <a:ext cx="401637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gray">
          <a:xfrm>
            <a:off x="5611813" y="2452688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gray">
          <a:xfrm>
            <a:off x="6334125" y="1944688"/>
            <a:ext cx="1479550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gray">
          <a:xfrm>
            <a:off x="6357938" y="195262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4" name="Oval 12"/>
          <p:cNvSpPr>
            <a:spLocks noChangeArrowheads="1"/>
          </p:cNvSpPr>
          <p:nvPr/>
        </p:nvSpPr>
        <p:spPr bwMode="gray">
          <a:xfrm>
            <a:off x="6411913" y="2016125"/>
            <a:ext cx="1335087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5" name="Oval 13"/>
          <p:cNvSpPr>
            <a:spLocks noChangeArrowheads="1"/>
          </p:cNvSpPr>
          <p:nvPr/>
        </p:nvSpPr>
        <p:spPr bwMode="gray">
          <a:xfrm>
            <a:off x="1295400" y="1828800"/>
            <a:ext cx="1704975" cy="1687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6" name="Oval 14"/>
          <p:cNvSpPr>
            <a:spLocks noChangeArrowheads="1"/>
          </p:cNvSpPr>
          <p:nvPr/>
        </p:nvSpPr>
        <p:spPr bwMode="gray">
          <a:xfrm>
            <a:off x="1295400" y="1828800"/>
            <a:ext cx="1704975" cy="1687513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7" name="Oval 15"/>
          <p:cNvSpPr>
            <a:spLocks noChangeArrowheads="1"/>
          </p:cNvSpPr>
          <p:nvPr/>
        </p:nvSpPr>
        <p:spPr bwMode="gray">
          <a:xfrm>
            <a:off x="1406525" y="193833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8" name="Oval 16"/>
          <p:cNvSpPr>
            <a:spLocks noChangeArrowheads="1"/>
          </p:cNvSpPr>
          <p:nvPr/>
        </p:nvSpPr>
        <p:spPr bwMode="gray">
          <a:xfrm>
            <a:off x="1408113" y="1941513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9" name="Oval 17"/>
          <p:cNvSpPr>
            <a:spLocks noChangeArrowheads="1"/>
          </p:cNvSpPr>
          <p:nvPr/>
        </p:nvSpPr>
        <p:spPr bwMode="gray">
          <a:xfrm>
            <a:off x="1481138" y="2012950"/>
            <a:ext cx="1333500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0130" name="Group 18"/>
          <p:cNvGrpSpPr>
            <a:grpSpLocks/>
          </p:cNvGrpSpPr>
          <p:nvPr/>
        </p:nvGrpSpPr>
        <p:grpSpPr bwMode="auto">
          <a:xfrm>
            <a:off x="1501775" y="2032000"/>
            <a:ext cx="1290638" cy="1277938"/>
            <a:chOff x="4166" y="1706"/>
            <a:chExt cx="1252" cy="1252"/>
          </a:xfrm>
        </p:grpSpPr>
        <p:sp>
          <p:nvSpPr>
            <p:cNvPr id="90131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32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33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0135" name="Oval 23"/>
          <p:cNvSpPr>
            <a:spLocks noChangeArrowheads="1"/>
          </p:cNvSpPr>
          <p:nvPr/>
        </p:nvSpPr>
        <p:spPr bwMode="gray">
          <a:xfrm>
            <a:off x="3759200" y="1833563"/>
            <a:ext cx="1701800" cy="16875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36" name="Oval 24"/>
          <p:cNvSpPr>
            <a:spLocks noChangeArrowheads="1"/>
          </p:cNvSpPr>
          <p:nvPr/>
        </p:nvSpPr>
        <p:spPr bwMode="gray">
          <a:xfrm>
            <a:off x="3759200" y="1833563"/>
            <a:ext cx="1701800" cy="1687512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37" name="Oval 25"/>
          <p:cNvSpPr>
            <a:spLocks noChangeArrowheads="1"/>
          </p:cNvSpPr>
          <p:nvPr/>
        </p:nvSpPr>
        <p:spPr bwMode="gray">
          <a:xfrm>
            <a:off x="3870325" y="194468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38" name="Oval 26"/>
          <p:cNvSpPr>
            <a:spLocks noChangeArrowheads="1"/>
          </p:cNvSpPr>
          <p:nvPr/>
        </p:nvSpPr>
        <p:spPr bwMode="gray">
          <a:xfrm>
            <a:off x="3873500" y="1946275"/>
            <a:ext cx="1479550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39" name="Oval 27"/>
          <p:cNvSpPr>
            <a:spLocks noChangeArrowheads="1"/>
          </p:cNvSpPr>
          <p:nvPr/>
        </p:nvSpPr>
        <p:spPr bwMode="gray">
          <a:xfrm>
            <a:off x="3943350" y="2016125"/>
            <a:ext cx="1333500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0140" name="Group 28"/>
          <p:cNvGrpSpPr>
            <a:grpSpLocks/>
          </p:cNvGrpSpPr>
          <p:nvPr/>
        </p:nvGrpSpPr>
        <p:grpSpPr bwMode="auto">
          <a:xfrm>
            <a:off x="3965575" y="2032000"/>
            <a:ext cx="1290638" cy="1277938"/>
            <a:chOff x="4166" y="1706"/>
            <a:chExt cx="1252" cy="1252"/>
          </a:xfrm>
        </p:grpSpPr>
        <p:sp>
          <p:nvSpPr>
            <p:cNvPr id="90141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2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3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4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90145" name="Group 33"/>
          <p:cNvGrpSpPr>
            <a:grpSpLocks/>
          </p:cNvGrpSpPr>
          <p:nvPr/>
        </p:nvGrpSpPr>
        <p:grpSpPr bwMode="auto">
          <a:xfrm>
            <a:off x="6435725" y="2032000"/>
            <a:ext cx="1292225" cy="1277938"/>
            <a:chOff x="4166" y="1706"/>
            <a:chExt cx="1252" cy="1252"/>
          </a:xfrm>
        </p:grpSpPr>
        <p:sp>
          <p:nvSpPr>
            <p:cNvPr id="90146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7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8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9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0150" name="Text Box 38"/>
          <p:cNvSpPr txBox="1">
            <a:spLocks noChangeArrowheads="1"/>
          </p:cNvSpPr>
          <p:nvPr/>
        </p:nvSpPr>
        <p:spPr bwMode="gray">
          <a:xfrm>
            <a:off x="1747838" y="2505075"/>
            <a:ext cx="8080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5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gray">
          <a:xfrm>
            <a:off x="4216400" y="2505075"/>
            <a:ext cx="808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5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gray">
          <a:xfrm>
            <a:off x="6683375" y="2505075"/>
            <a:ext cx="808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500">
                <a:solidFill>
                  <a:srgbClr val="000000"/>
                </a:solidFill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Diagram</a:t>
            </a:r>
            <a:endParaRPr lang="en-US" sz="1900"/>
          </a:p>
        </p:txBody>
      </p:sp>
      <p:sp>
        <p:nvSpPr>
          <p:cNvPr id="96260" name="Freeform 4"/>
          <p:cNvSpPr>
            <a:spLocks noEditPoints="1"/>
          </p:cNvSpPr>
          <p:nvPr/>
        </p:nvSpPr>
        <p:spPr bwMode="gray">
          <a:xfrm>
            <a:off x="990600" y="16002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9" name="Text Box 33"/>
          <p:cNvSpPr txBox="1">
            <a:spLocks noChangeArrowheads="1"/>
          </p:cNvSpPr>
          <p:nvPr/>
        </p:nvSpPr>
        <p:spPr bwMode="auto">
          <a:xfrm>
            <a:off x="5715000" y="3352800"/>
            <a:ext cx="26670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900">
                <a:effectLst>
                  <a:outerShdw blurRad="38100" dist="38100" dir="2700000" algn="tl">
                    <a:srgbClr val="C0C0C0"/>
                  </a:outerShdw>
                </a:effectLst>
              </a:rPr>
              <a:t>Add Your Title</a:t>
            </a:r>
            <a:endParaRPr lang="en-US" sz="2900"/>
          </a:p>
        </p:txBody>
      </p:sp>
      <p:sp>
        <p:nvSpPr>
          <p:cNvPr id="96316" name="Oval 60"/>
          <p:cNvSpPr>
            <a:spLocks noChangeArrowheads="1"/>
          </p:cNvSpPr>
          <p:nvPr/>
        </p:nvSpPr>
        <p:spPr bwMode="gray">
          <a:xfrm rot="-723406">
            <a:off x="3214688" y="4578350"/>
            <a:ext cx="1438275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7" name="Oval 61"/>
          <p:cNvSpPr>
            <a:spLocks noChangeArrowheads="1"/>
          </p:cNvSpPr>
          <p:nvPr/>
        </p:nvSpPr>
        <p:spPr bwMode="gray">
          <a:xfrm>
            <a:off x="3146425" y="335915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6318" name="Oval 62"/>
          <p:cNvSpPr>
            <a:spLocks noChangeArrowheads="1"/>
          </p:cNvSpPr>
          <p:nvPr/>
        </p:nvSpPr>
        <p:spPr bwMode="gray">
          <a:xfrm>
            <a:off x="3167063" y="336867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6319" name="Oval 63"/>
          <p:cNvSpPr>
            <a:spLocks noChangeArrowheads="1"/>
          </p:cNvSpPr>
          <p:nvPr/>
        </p:nvSpPr>
        <p:spPr bwMode="gray">
          <a:xfrm>
            <a:off x="3184525" y="3384550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6320" name="Oval 64"/>
          <p:cNvSpPr>
            <a:spLocks noChangeArrowheads="1"/>
          </p:cNvSpPr>
          <p:nvPr/>
        </p:nvSpPr>
        <p:spPr bwMode="gray">
          <a:xfrm>
            <a:off x="3276600" y="342900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6321" name="Text Box 65"/>
          <p:cNvSpPr txBox="1">
            <a:spLocks noChangeArrowheads="1"/>
          </p:cNvSpPr>
          <p:nvPr/>
        </p:nvSpPr>
        <p:spPr bwMode="gray">
          <a:xfrm>
            <a:off x="3562350" y="3986213"/>
            <a:ext cx="87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Text</a:t>
            </a:r>
            <a:endParaRPr lang="en-US" sz="1800"/>
          </a:p>
        </p:txBody>
      </p:sp>
      <p:sp>
        <p:nvSpPr>
          <p:cNvPr id="96322" name="Oval 66"/>
          <p:cNvSpPr>
            <a:spLocks noChangeArrowheads="1"/>
          </p:cNvSpPr>
          <p:nvPr/>
        </p:nvSpPr>
        <p:spPr bwMode="gray">
          <a:xfrm rot="-772996">
            <a:off x="1371600" y="3968750"/>
            <a:ext cx="1133475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323" name="Group 67"/>
          <p:cNvGrpSpPr>
            <a:grpSpLocks/>
          </p:cNvGrpSpPr>
          <p:nvPr/>
        </p:nvGrpSpPr>
        <p:grpSpPr bwMode="auto">
          <a:xfrm>
            <a:off x="1295400" y="2978150"/>
            <a:ext cx="1371600" cy="1441450"/>
            <a:chOff x="732" y="2112"/>
            <a:chExt cx="842" cy="860"/>
          </a:xfrm>
        </p:grpSpPr>
        <p:sp>
          <p:nvSpPr>
            <p:cNvPr id="96324" name="Oval 68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325" name="Oval 69"/>
            <p:cNvSpPr>
              <a:spLocks noChangeArrowheads="1"/>
            </p:cNvSpPr>
            <p:nvPr/>
          </p:nvSpPr>
          <p:spPr bwMode="gray"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gray"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328" name="Text Box 72"/>
            <p:cNvSpPr txBox="1">
              <a:spLocks noChangeArrowheads="1"/>
            </p:cNvSpPr>
            <p:nvPr/>
          </p:nvSpPr>
          <p:spPr bwMode="gray">
            <a:xfrm>
              <a:off x="904" y="2414"/>
              <a:ext cx="47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Text</a:t>
              </a:r>
              <a:endParaRPr lang="en-US" sz="1800"/>
            </a:p>
          </p:txBody>
        </p:sp>
      </p:grpSp>
      <p:sp>
        <p:nvSpPr>
          <p:cNvPr id="96329" name="Oval 73"/>
          <p:cNvSpPr>
            <a:spLocks noChangeArrowheads="1"/>
          </p:cNvSpPr>
          <p:nvPr/>
        </p:nvSpPr>
        <p:spPr bwMode="gray">
          <a:xfrm>
            <a:off x="1193800" y="2212975"/>
            <a:ext cx="9144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30" name="Oval 74"/>
          <p:cNvSpPr>
            <a:spLocks noChangeArrowheads="1"/>
          </p:cNvSpPr>
          <p:nvPr/>
        </p:nvSpPr>
        <p:spPr bwMode="gray">
          <a:xfrm>
            <a:off x="1270000" y="1606550"/>
            <a:ext cx="1023938" cy="10239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6331" name="Oval 75"/>
          <p:cNvSpPr>
            <a:spLocks noChangeArrowheads="1"/>
          </p:cNvSpPr>
          <p:nvPr/>
        </p:nvSpPr>
        <p:spPr bwMode="gray">
          <a:xfrm>
            <a:off x="1282700" y="1611313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6332" name="Oval 76"/>
          <p:cNvSpPr>
            <a:spLocks noChangeArrowheads="1"/>
          </p:cNvSpPr>
          <p:nvPr/>
        </p:nvSpPr>
        <p:spPr bwMode="gray">
          <a:xfrm>
            <a:off x="1293813" y="1622425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6333" name="Oval 77"/>
          <p:cNvSpPr>
            <a:spLocks noChangeArrowheads="1"/>
          </p:cNvSpPr>
          <p:nvPr/>
        </p:nvSpPr>
        <p:spPr bwMode="gray">
          <a:xfrm>
            <a:off x="1347788" y="1647825"/>
            <a:ext cx="847725" cy="757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6334" name="Text Box 78"/>
          <p:cNvSpPr txBox="1">
            <a:spLocks noChangeArrowheads="1"/>
          </p:cNvSpPr>
          <p:nvPr/>
        </p:nvSpPr>
        <p:spPr bwMode="gray">
          <a:xfrm>
            <a:off x="1465263" y="1955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000000"/>
                </a:solidFill>
              </a:rPr>
              <a:t>Text</a:t>
            </a:r>
            <a:endParaRPr lang="en-US" sz="1800"/>
          </a:p>
        </p:txBody>
      </p:sp>
      <p:sp>
        <p:nvSpPr>
          <p:cNvPr id="96335" name="Oval 79"/>
          <p:cNvSpPr>
            <a:spLocks noChangeArrowheads="1"/>
          </p:cNvSpPr>
          <p:nvPr/>
        </p:nvSpPr>
        <p:spPr bwMode="gray">
          <a:xfrm>
            <a:off x="2460625" y="1682750"/>
            <a:ext cx="685800" cy="22860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36" name="Oval 80"/>
          <p:cNvSpPr>
            <a:spLocks noChangeArrowheads="1"/>
          </p:cNvSpPr>
          <p:nvPr/>
        </p:nvSpPr>
        <p:spPr bwMode="gray">
          <a:xfrm>
            <a:off x="2582863" y="1149350"/>
            <a:ext cx="682625" cy="682625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6337" name="Oval 81"/>
          <p:cNvSpPr>
            <a:spLocks noChangeArrowheads="1"/>
          </p:cNvSpPr>
          <p:nvPr/>
        </p:nvSpPr>
        <p:spPr bwMode="gray">
          <a:xfrm>
            <a:off x="2592388" y="1152525"/>
            <a:ext cx="665162" cy="66675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6338" name="Oval 82"/>
          <p:cNvSpPr>
            <a:spLocks noChangeArrowheads="1"/>
          </p:cNvSpPr>
          <p:nvPr/>
        </p:nvSpPr>
        <p:spPr bwMode="gray">
          <a:xfrm>
            <a:off x="2598738" y="1158875"/>
            <a:ext cx="633412" cy="6223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6339" name="Oval 83"/>
          <p:cNvSpPr>
            <a:spLocks noChangeArrowheads="1"/>
          </p:cNvSpPr>
          <p:nvPr/>
        </p:nvSpPr>
        <p:spPr bwMode="gray">
          <a:xfrm>
            <a:off x="2635250" y="1177925"/>
            <a:ext cx="563563" cy="503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6340" name="Text Box 84"/>
          <p:cNvSpPr txBox="1">
            <a:spLocks noChangeArrowheads="1"/>
          </p:cNvSpPr>
          <p:nvPr/>
        </p:nvSpPr>
        <p:spPr bwMode="gray">
          <a:xfrm>
            <a:off x="2652713" y="1373188"/>
            <a:ext cx="547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Text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pSp>
        <p:nvGrpSpPr>
          <p:cNvPr id="101407" name="Group 31"/>
          <p:cNvGrpSpPr>
            <a:grpSpLocks/>
          </p:cNvGrpSpPr>
          <p:nvPr/>
        </p:nvGrpSpPr>
        <p:grpSpPr bwMode="auto">
          <a:xfrm>
            <a:off x="1452563" y="1246188"/>
            <a:ext cx="5768975" cy="4575175"/>
            <a:chOff x="1281" y="1099"/>
            <a:chExt cx="5088" cy="4035"/>
          </a:xfrm>
        </p:grpSpPr>
        <p:sp>
          <p:nvSpPr>
            <p:cNvPr id="101384" name="Rectangle 8"/>
            <p:cNvSpPr>
              <a:spLocks noChangeArrowheads="1"/>
            </p:cNvSpPr>
            <p:nvPr/>
          </p:nvSpPr>
          <p:spPr bwMode="gray">
            <a:xfrm rot="13770025">
              <a:off x="4337" y="3253"/>
              <a:ext cx="847" cy="169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5" name="Rectangle 9"/>
            <p:cNvSpPr>
              <a:spLocks noChangeArrowheads="1"/>
            </p:cNvSpPr>
            <p:nvPr/>
          </p:nvSpPr>
          <p:spPr bwMode="gray">
            <a:xfrm rot="-743917">
              <a:off x="2583" y="2853"/>
              <a:ext cx="890" cy="153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386" name="Group 10"/>
            <p:cNvGrpSpPr>
              <a:grpSpLocks/>
            </p:cNvGrpSpPr>
            <p:nvPr/>
          </p:nvGrpSpPr>
          <p:grpSpPr bwMode="auto">
            <a:xfrm>
              <a:off x="3410" y="1684"/>
              <a:ext cx="1420" cy="1637"/>
              <a:chOff x="2433" y="1234"/>
              <a:chExt cx="1014" cy="1169"/>
            </a:xfrm>
          </p:grpSpPr>
          <p:sp>
            <p:nvSpPr>
              <p:cNvPr id="101387" name="Rectangle 11"/>
              <p:cNvSpPr>
                <a:spLocks noChangeArrowheads="1"/>
              </p:cNvSpPr>
              <p:nvPr/>
            </p:nvSpPr>
            <p:spPr bwMode="gray">
              <a:xfrm rot="-3205350">
                <a:off x="3175" y="1380"/>
                <a:ext cx="376" cy="83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1388" name="Group 12"/>
              <p:cNvGrpSpPr>
                <a:grpSpLocks/>
              </p:cNvGrpSpPr>
              <p:nvPr/>
            </p:nvGrpSpPr>
            <p:grpSpPr bwMode="auto">
              <a:xfrm>
                <a:off x="2433" y="1401"/>
                <a:ext cx="1014" cy="1002"/>
                <a:chOff x="2016" y="1920"/>
                <a:chExt cx="1680" cy="1680"/>
              </a:xfrm>
            </p:grpSpPr>
            <p:sp>
              <p:nvSpPr>
                <p:cNvPr id="101389" name="Oval 1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390" name="Freeform 1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1391" name="Text Box 15"/>
              <p:cNvSpPr txBox="1">
                <a:spLocks noChangeArrowheads="1"/>
              </p:cNvSpPr>
              <p:nvPr/>
            </p:nvSpPr>
            <p:spPr bwMode="gray">
              <a:xfrm>
                <a:off x="2469" y="1837"/>
                <a:ext cx="91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5782" tIns="47891" rIns="95782" bIns="47891">
                <a:spAutoFit/>
              </a:bodyPr>
              <a:lstStyle>
                <a:lvl1pPr defTabSz="957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9425" defTabSz="957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7263" defTabSz="957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36688" defTabSz="957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16113" defTabSz="957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733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305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877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449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0" hangingPunct="0"/>
                <a:r>
                  <a:rPr lang="en-US" sz="25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grpSp>
          <p:nvGrpSpPr>
            <p:cNvPr id="101392" name="Group 16"/>
            <p:cNvGrpSpPr>
              <a:grpSpLocks/>
            </p:cNvGrpSpPr>
            <p:nvPr/>
          </p:nvGrpSpPr>
          <p:grpSpPr bwMode="auto">
            <a:xfrm>
              <a:off x="4630" y="1099"/>
              <a:ext cx="852" cy="760"/>
              <a:chOff x="3304" y="816"/>
              <a:chExt cx="609" cy="543"/>
            </a:xfrm>
          </p:grpSpPr>
          <p:grpSp>
            <p:nvGrpSpPr>
              <p:cNvPr id="101393" name="Group 17"/>
              <p:cNvGrpSpPr>
                <a:grpSpLocks/>
              </p:cNvGrpSpPr>
              <p:nvPr/>
            </p:nvGrpSpPr>
            <p:grpSpPr bwMode="auto">
              <a:xfrm>
                <a:off x="3321" y="816"/>
                <a:ext cx="549" cy="543"/>
                <a:chOff x="2016" y="1920"/>
                <a:chExt cx="1680" cy="1680"/>
              </a:xfrm>
            </p:grpSpPr>
            <p:sp>
              <p:nvSpPr>
                <p:cNvPr id="101394" name="Oval 1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395" name="Freeform 1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1396" name="Text Box 20"/>
              <p:cNvSpPr txBox="1">
                <a:spLocks noChangeArrowheads="1"/>
              </p:cNvSpPr>
              <p:nvPr/>
            </p:nvSpPr>
            <p:spPr bwMode="gray">
              <a:xfrm>
                <a:off x="3304" y="1025"/>
                <a:ext cx="609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5782" tIns="47891" rIns="95782" bIns="47891">
                <a:spAutoFit/>
              </a:bodyPr>
              <a:lstStyle>
                <a:lvl1pPr defTabSz="957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9425" defTabSz="957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7263" defTabSz="957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36688" defTabSz="957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16113" defTabSz="957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733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305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877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449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0" hangingPunct="0"/>
                <a:r>
                  <a: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Concept</a:t>
                </a:r>
              </a:p>
            </p:txBody>
          </p:sp>
        </p:grpSp>
        <p:grpSp>
          <p:nvGrpSpPr>
            <p:cNvPr id="101397" name="Group 21"/>
            <p:cNvGrpSpPr>
              <a:grpSpLocks/>
            </p:cNvGrpSpPr>
            <p:nvPr/>
          </p:nvGrpSpPr>
          <p:grpSpPr bwMode="auto">
            <a:xfrm>
              <a:off x="1281" y="2268"/>
              <a:ext cx="1539" cy="1579"/>
              <a:chOff x="912" y="1651"/>
              <a:chExt cx="1099" cy="1128"/>
            </a:xfrm>
          </p:grpSpPr>
          <p:grpSp>
            <p:nvGrpSpPr>
              <p:cNvPr id="101398" name="Group 22"/>
              <p:cNvGrpSpPr>
                <a:grpSpLocks/>
              </p:cNvGrpSpPr>
              <p:nvPr/>
            </p:nvGrpSpPr>
            <p:grpSpPr bwMode="auto">
              <a:xfrm>
                <a:off x="912" y="1651"/>
                <a:ext cx="1099" cy="1128"/>
                <a:chOff x="2016" y="1920"/>
                <a:chExt cx="1680" cy="1680"/>
              </a:xfrm>
            </p:grpSpPr>
            <p:sp>
              <p:nvSpPr>
                <p:cNvPr id="101399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7254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400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1401" name="Text Box 25"/>
              <p:cNvSpPr txBox="1">
                <a:spLocks noChangeArrowheads="1"/>
              </p:cNvSpPr>
              <p:nvPr/>
            </p:nvSpPr>
            <p:spPr bwMode="gray">
              <a:xfrm>
                <a:off x="951" y="2152"/>
                <a:ext cx="1010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5782" tIns="47891" rIns="95782" bIns="47891">
                <a:spAutoFit/>
              </a:bodyPr>
              <a:lstStyle>
                <a:lvl1pPr defTabSz="957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9425" defTabSz="957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7263" defTabSz="957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36688" defTabSz="957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16113" defTabSz="957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733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305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877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449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0" hangingPunct="0"/>
                <a:r>
                  <a:rPr lang="en-US" sz="29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grpSp>
          <p:nvGrpSpPr>
            <p:cNvPr id="101402" name="Group 26"/>
            <p:cNvGrpSpPr>
              <a:grpSpLocks/>
            </p:cNvGrpSpPr>
            <p:nvPr/>
          </p:nvGrpSpPr>
          <p:grpSpPr bwMode="auto">
            <a:xfrm>
              <a:off x="4593" y="3380"/>
              <a:ext cx="1776" cy="1754"/>
              <a:chOff x="3278" y="2445"/>
              <a:chExt cx="1268" cy="1253"/>
            </a:xfrm>
          </p:grpSpPr>
          <p:grpSp>
            <p:nvGrpSpPr>
              <p:cNvPr id="101403" name="Group 27"/>
              <p:cNvGrpSpPr>
                <a:grpSpLocks/>
              </p:cNvGrpSpPr>
              <p:nvPr/>
            </p:nvGrpSpPr>
            <p:grpSpPr bwMode="auto">
              <a:xfrm>
                <a:off x="3278" y="2445"/>
                <a:ext cx="1268" cy="1253"/>
                <a:chOff x="2016" y="1920"/>
                <a:chExt cx="1680" cy="1680"/>
              </a:xfrm>
            </p:grpSpPr>
            <p:sp>
              <p:nvSpPr>
                <p:cNvPr id="101404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405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1406" name="Text Box 30"/>
              <p:cNvSpPr txBox="1">
                <a:spLocks noChangeArrowheads="1"/>
              </p:cNvSpPr>
              <p:nvPr/>
            </p:nvSpPr>
            <p:spPr bwMode="gray">
              <a:xfrm>
                <a:off x="3439" y="2988"/>
                <a:ext cx="1049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5782" tIns="47891" rIns="95782" bIns="47891">
                <a:spAutoFit/>
              </a:bodyPr>
              <a:lstStyle>
                <a:lvl1pPr defTabSz="957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9425" defTabSz="957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7263" defTabSz="957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36688" defTabSz="957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16113" defTabSz="957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733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305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877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44913" defTabSz="957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0" hangingPunct="0"/>
                <a:r>
                  <a:rPr lang="en-US" sz="29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Diagram</a:t>
            </a:r>
            <a:endParaRPr lang="en-US" sz="1900"/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98308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09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0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1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3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14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8315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316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8317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8318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8319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8320" name="Text Box 16"/>
            <p:cNvSpPr txBox="1">
              <a:spLocks noChangeArrowheads="1"/>
            </p:cNvSpPr>
            <p:nvPr/>
          </p:nvSpPr>
          <p:spPr bwMode="gray">
            <a:xfrm>
              <a:off x="1271" y="1354"/>
              <a:ext cx="23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5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8321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5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</p:grpSp>
      <p:grpSp>
        <p:nvGrpSpPr>
          <p:cNvPr id="98322" name="Group 18"/>
          <p:cNvGrpSpPr>
            <a:grpSpLocks/>
          </p:cNvGrpSpPr>
          <p:nvPr/>
        </p:nvGrpSpPr>
        <p:grpSpPr bwMode="auto">
          <a:xfrm>
            <a:off x="3581400" y="1831975"/>
            <a:ext cx="2165350" cy="4035425"/>
            <a:chOff x="2208" y="1296"/>
            <a:chExt cx="1365" cy="2542"/>
          </a:xfrm>
        </p:grpSpPr>
        <p:sp>
          <p:nvSpPr>
            <p:cNvPr id="98323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4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5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6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7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328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8329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8330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8331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8332" name="Text Box 28"/>
            <p:cNvSpPr txBox="1">
              <a:spLocks noChangeArrowheads="1"/>
            </p:cNvSpPr>
            <p:nvPr/>
          </p:nvSpPr>
          <p:spPr bwMode="gray">
            <a:xfrm>
              <a:off x="2760" y="1354"/>
              <a:ext cx="23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5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8333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5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8334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5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36" name="Group 32"/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98337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8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9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0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41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8342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343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8344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8345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8346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8347" name="Text Box 43"/>
            <p:cNvSpPr txBox="1">
              <a:spLocks noChangeArrowheads="1"/>
            </p:cNvSpPr>
            <p:nvPr/>
          </p:nvSpPr>
          <p:spPr bwMode="gray">
            <a:xfrm>
              <a:off x="4248" y="1354"/>
              <a:ext cx="23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5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8348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5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8349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rgbClr val="EEEDF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0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EEEDF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Diagram</a:t>
            </a:r>
            <a:endParaRPr lang="en-US" sz="1900"/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0" y="3238500"/>
            <a:ext cx="9144000" cy="122238"/>
            <a:chOff x="0" y="1896"/>
            <a:chExt cx="5760" cy="120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6"/>
          <p:cNvGrpSpPr>
            <a:grpSpLocks/>
          </p:cNvGrpSpPr>
          <p:nvPr/>
        </p:nvGrpSpPr>
        <p:grpSpPr bwMode="auto">
          <a:xfrm rot="3877067">
            <a:off x="4460082" y="4310856"/>
            <a:ext cx="2273300" cy="858837"/>
            <a:chOff x="2290" y="2725"/>
            <a:chExt cx="1832" cy="713"/>
          </a:xfrm>
        </p:grpSpPr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28" name="Freeform 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29" name="Freeform 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31" name="Freeform 1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2" name="Freeform 1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33" name="Group 13"/>
          <p:cNvGrpSpPr>
            <a:grpSpLocks/>
          </p:cNvGrpSpPr>
          <p:nvPr/>
        </p:nvGrpSpPr>
        <p:grpSpPr bwMode="auto">
          <a:xfrm>
            <a:off x="4314825" y="2686050"/>
            <a:ext cx="1268413" cy="1308100"/>
            <a:chOff x="2789" y="1625"/>
            <a:chExt cx="907" cy="907"/>
          </a:xfrm>
        </p:grpSpPr>
        <p:sp>
          <p:nvSpPr>
            <p:cNvPr id="81934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39" name="Group 19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40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1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2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3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44" name="Group 24"/>
          <p:cNvGrpSpPr>
            <a:grpSpLocks/>
          </p:cNvGrpSpPr>
          <p:nvPr/>
        </p:nvGrpSpPr>
        <p:grpSpPr bwMode="auto">
          <a:xfrm rot="3877067">
            <a:off x="6426994" y="4377531"/>
            <a:ext cx="2273300" cy="858838"/>
            <a:chOff x="2290" y="2725"/>
            <a:chExt cx="1832" cy="713"/>
          </a:xfrm>
        </p:grpSpPr>
        <p:grpSp>
          <p:nvGrpSpPr>
            <p:cNvPr id="81945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46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48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49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0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951" name="Oval 31"/>
          <p:cNvSpPr>
            <a:spLocks noChangeArrowheads="1"/>
          </p:cNvSpPr>
          <p:nvPr/>
        </p:nvSpPr>
        <p:spPr bwMode="gray">
          <a:xfrm>
            <a:off x="6088063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2" name="Oval 32"/>
          <p:cNvSpPr>
            <a:spLocks noChangeArrowheads="1"/>
          </p:cNvSpPr>
          <p:nvPr/>
        </p:nvSpPr>
        <p:spPr bwMode="gray">
          <a:xfrm>
            <a:off x="6088063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gray">
          <a:xfrm>
            <a:off x="6191250" y="2644775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gray">
          <a:xfrm>
            <a:off x="6192838" y="2647950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gray">
          <a:xfrm>
            <a:off x="6256338" y="2713038"/>
            <a:ext cx="1192212" cy="12255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1956" name="Group 36"/>
          <p:cNvGrpSpPr>
            <a:grpSpLocks/>
          </p:cNvGrpSpPr>
          <p:nvPr/>
        </p:nvGrpSpPr>
        <p:grpSpPr bwMode="auto">
          <a:xfrm>
            <a:off x="6275388" y="2732088"/>
            <a:ext cx="1155700" cy="1189037"/>
            <a:chOff x="4166" y="1706"/>
            <a:chExt cx="1252" cy="1252"/>
          </a:xfrm>
        </p:grpSpPr>
        <p:sp>
          <p:nvSpPr>
            <p:cNvPr id="81957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9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60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1961" name="Group 41"/>
          <p:cNvGrpSpPr>
            <a:grpSpLocks/>
          </p:cNvGrpSpPr>
          <p:nvPr/>
        </p:nvGrpSpPr>
        <p:grpSpPr bwMode="auto">
          <a:xfrm rot="3877067">
            <a:off x="2655094" y="4310856"/>
            <a:ext cx="2273300" cy="858838"/>
            <a:chOff x="2290" y="2725"/>
            <a:chExt cx="1832" cy="713"/>
          </a:xfrm>
        </p:grpSpPr>
        <p:grpSp>
          <p:nvGrpSpPr>
            <p:cNvPr id="81962" name="Group 42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63" name="Freeform 4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4" name="Freeform 4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65" name="Group 45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66" name="Freeform 4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7" name="Freeform 4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68" name="Group 48"/>
          <p:cNvGrpSpPr>
            <a:grpSpLocks/>
          </p:cNvGrpSpPr>
          <p:nvPr/>
        </p:nvGrpSpPr>
        <p:grpSpPr bwMode="auto">
          <a:xfrm>
            <a:off x="2508250" y="2686050"/>
            <a:ext cx="1270000" cy="1308100"/>
            <a:chOff x="2789" y="1625"/>
            <a:chExt cx="907" cy="907"/>
          </a:xfrm>
        </p:grpSpPr>
        <p:sp>
          <p:nvSpPr>
            <p:cNvPr id="81969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0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1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2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3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74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75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6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7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8" name="Oval 5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79" name="Group 59"/>
          <p:cNvGrpSpPr>
            <a:grpSpLocks/>
          </p:cNvGrpSpPr>
          <p:nvPr/>
        </p:nvGrpSpPr>
        <p:grpSpPr bwMode="auto">
          <a:xfrm rot="3877067">
            <a:off x="908844" y="4310856"/>
            <a:ext cx="2273300" cy="858838"/>
            <a:chOff x="2290" y="2725"/>
            <a:chExt cx="1832" cy="713"/>
          </a:xfrm>
        </p:grpSpPr>
        <p:grpSp>
          <p:nvGrpSpPr>
            <p:cNvPr id="81980" name="Group 60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81" name="Freeform 6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2" name="Freeform 6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83" name="Group 63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84" name="Freeform 64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5" name="Freeform 65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86" name="Group 66"/>
          <p:cNvGrpSpPr>
            <a:grpSpLocks/>
          </p:cNvGrpSpPr>
          <p:nvPr/>
        </p:nvGrpSpPr>
        <p:grpSpPr bwMode="auto">
          <a:xfrm>
            <a:off x="762000" y="2686050"/>
            <a:ext cx="1268413" cy="1308100"/>
            <a:chOff x="2789" y="1625"/>
            <a:chExt cx="907" cy="907"/>
          </a:xfrm>
        </p:grpSpPr>
        <p:sp>
          <p:nvSpPr>
            <p:cNvPr id="81987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8" name="Oval 6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9" name="Oval 69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0" name="Oval 70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1" name="Oval 71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92" name="Group 72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93" name="Oval 7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4" name="Oval 7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5" name="Oval 7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6" name="Oval 7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1997" name="Text Box 77"/>
          <p:cNvSpPr txBox="1">
            <a:spLocks noChangeArrowheads="1"/>
          </p:cNvSpPr>
          <p:nvPr/>
        </p:nvSpPr>
        <p:spPr bwMode="gray">
          <a:xfrm rot="3925970">
            <a:off x="1097757" y="4526756"/>
            <a:ext cx="1420812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1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1998" name="Text Box 78"/>
          <p:cNvSpPr txBox="1">
            <a:spLocks noChangeArrowheads="1"/>
          </p:cNvSpPr>
          <p:nvPr/>
        </p:nvSpPr>
        <p:spPr bwMode="gray">
          <a:xfrm rot="3925970">
            <a:off x="1564481" y="4253707"/>
            <a:ext cx="10683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500" b="1"/>
              <a:t>Your Text</a:t>
            </a:r>
          </a:p>
        </p:txBody>
      </p:sp>
      <p:sp>
        <p:nvSpPr>
          <p:cNvPr id="81999" name="Text Box 79"/>
          <p:cNvSpPr txBox="1">
            <a:spLocks noChangeArrowheads="1"/>
          </p:cNvSpPr>
          <p:nvPr/>
        </p:nvSpPr>
        <p:spPr bwMode="gray">
          <a:xfrm rot="3925970">
            <a:off x="2840832" y="4526756"/>
            <a:ext cx="1420812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1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0" name="Text Box 80"/>
          <p:cNvSpPr txBox="1">
            <a:spLocks noChangeArrowheads="1"/>
          </p:cNvSpPr>
          <p:nvPr/>
        </p:nvSpPr>
        <p:spPr bwMode="gray">
          <a:xfrm rot="3925970">
            <a:off x="3305969" y="4253707"/>
            <a:ext cx="10683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500" b="1"/>
              <a:t>Your Text</a:t>
            </a:r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gray">
          <a:xfrm rot="3925970">
            <a:off x="4652170" y="4526756"/>
            <a:ext cx="1420812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1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2" name="Text Box 82"/>
          <p:cNvSpPr txBox="1">
            <a:spLocks noChangeArrowheads="1"/>
          </p:cNvSpPr>
          <p:nvPr/>
        </p:nvSpPr>
        <p:spPr bwMode="gray">
          <a:xfrm rot="3925970">
            <a:off x="5120481" y="4253707"/>
            <a:ext cx="10683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500" b="1"/>
              <a:t>Your Text</a:t>
            </a:r>
          </a:p>
        </p:txBody>
      </p:sp>
      <p:sp>
        <p:nvSpPr>
          <p:cNvPr id="82003" name="Text Box 83"/>
          <p:cNvSpPr txBox="1">
            <a:spLocks noChangeArrowheads="1"/>
          </p:cNvSpPr>
          <p:nvPr/>
        </p:nvSpPr>
        <p:spPr bwMode="gray">
          <a:xfrm rot="3925970">
            <a:off x="6604795" y="4669631"/>
            <a:ext cx="1420812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1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gray">
          <a:xfrm rot="3925970">
            <a:off x="7069931" y="4396582"/>
            <a:ext cx="10683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500" b="1"/>
              <a:t>Your Text</a:t>
            </a:r>
          </a:p>
        </p:txBody>
      </p:sp>
      <p:grpSp>
        <p:nvGrpSpPr>
          <p:cNvPr id="82005" name="Group 85"/>
          <p:cNvGrpSpPr>
            <a:grpSpLocks/>
          </p:cNvGrpSpPr>
          <p:nvPr/>
        </p:nvGrpSpPr>
        <p:grpSpPr bwMode="auto">
          <a:xfrm>
            <a:off x="1069975" y="1828800"/>
            <a:ext cx="6197600" cy="423863"/>
            <a:chOff x="967" y="1152"/>
            <a:chExt cx="3904" cy="267"/>
          </a:xfrm>
        </p:grpSpPr>
        <p:sp>
          <p:nvSpPr>
            <p:cNvPr id="82006" name="Text Box 86"/>
            <p:cNvSpPr txBox="1">
              <a:spLocks noChangeArrowheads="1"/>
            </p:cNvSpPr>
            <p:nvPr/>
          </p:nvSpPr>
          <p:spPr bwMode="gray">
            <a:xfrm>
              <a:off x="967" y="1177"/>
              <a:ext cx="50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2001</a:t>
              </a:r>
            </a:p>
          </p:txBody>
        </p:sp>
        <p:sp>
          <p:nvSpPr>
            <p:cNvPr id="82007" name="Text Box 87"/>
            <p:cNvSpPr txBox="1">
              <a:spLocks noChangeArrowheads="1"/>
            </p:cNvSpPr>
            <p:nvPr/>
          </p:nvSpPr>
          <p:spPr bwMode="gray">
            <a:xfrm>
              <a:off x="2072" y="1177"/>
              <a:ext cx="50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2002</a:t>
              </a:r>
            </a:p>
          </p:txBody>
        </p:sp>
        <p:sp>
          <p:nvSpPr>
            <p:cNvPr id="82008" name="Text Box 88"/>
            <p:cNvSpPr txBox="1">
              <a:spLocks noChangeArrowheads="1"/>
            </p:cNvSpPr>
            <p:nvPr/>
          </p:nvSpPr>
          <p:spPr bwMode="gray">
            <a:xfrm>
              <a:off x="3172" y="1177"/>
              <a:ext cx="50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2003</a:t>
              </a:r>
            </a:p>
          </p:txBody>
        </p:sp>
        <p:sp>
          <p:nvSpPr>
            <p:cNvPr id="82009" name="Text Box 89"/>
            <p:cNvSpPr txBox="1">
              <a:spLocks noChangeArrowheads="1"/>
            </p:cNvSpPr>
            <p:nvPr/>
          </p:nvSpPr>
          <p:spPr bwMode="gray">
            <a:xfrm>
              <a:off x="4275" y="1152"/>
              <a:ext cx="59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sz="2100" b="1">
                  <a:solidFill>
                    <a:schemeClr val="tx2"/>
                  </a:solidFill>
                  <a:latin typeface="Verdana" pitchFamily="34" charset="0"/>
                </a:rPr>
                <a:t>2004</a:t>
              </a:r>
            </a:p>
          </p:txBody>
        </p:sp>
        <p:cxnSp>
          <p:nvCxnSpPr>
            <p:cNvPr id="82010" name="AutoShape 90"/>
            <p:cNvCxnSpPr>
              <a:cxnSpLocks noChangeShapeType="1"/>
              <a:stCxn id="82006" idx="3"/>
              <a:endCxn id="82007" idx="1"/>
            </p:cNvCxnSpPr>
            <p:nvPr/>
          </p:nvCxnSpPr>
          <p:spPr bwMode="gray">
            <a:xfrm>
              <a:off x="1451" y="1293"/>
              <a:ext cx="621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11" name="AutoShape 91"/>
            <p:cNvCxnSpPr>
              <a:cxnSpLocks noChangeShapeType="1"/>
              <a:stCxn id="82007" idx="3"/>
              <a:endCxn id="82008" idx="1"/>
            </p:cNvCxnSpPr>
            <p:nvPr/>
          </p:nvCxnSpPr>
          <p:spPr bwMode="gray">
            <a:xfrm>
              <a:off x="2556" y="1293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12" name="AutoShape 92"/>
            <p:cNvCxnSpPr>
              <a:cxnSpLocks noChangeShapeType="1"/>
            </p:cNvCxnSpPr>
            <p:nvPr/>
          </p:nvCxnSpPr>
          <p:spPr bwMode="gray">
            <a:xfrm>
              <a:off x="3656" y="1296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600"/>
          </a:p>
        </p:txBody>
      </p:sp>
      <p:sp>
        <p:nvSpPr>
          <p:cNvPr id="93187" name="Freeform 3"/>
          <p:cNvSpPr>
            <a:spLocks/>
          </p:cNvSpPr>
          <p:nvPr/>
        </p:nvSpPr>
        <p:spPr bwMode="gray">
          <a:xfrm>
            <a:off x="5073650" y="1219200"/>
            <a:ext cx="1466850" cy="1155700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3424238" y="2652713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D08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gray">
          <a:xfrm>
            <a:off x="3657600" y="2514600"/>
            <a:ext cx="1863725" cy="2873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auto">
          <a:xfrm flipH="1">
            <a:off x="5334000" y="2590800"/>
            <a:ext cx="73025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 flipH="1">
            <a:off x="3743325" y="2581275"/>
            <a:ext cx="71438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AutoShape 8"/>
          <p:cNvSpPr>
            <a:spLocks noChangeArrowheads="1"/>
          </p:cNvSpPr>
          <p:nvPr/>
        </p:nvSpPr>
        <p:spPr bwMode="auto">
          <a:xfrm>
            <a:off x="5934075" y="2151063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AutoShape 9"/>
          <p:cNvSpPr>
            <a:spLocks noChangeArrowheads="1"/>
          </p:cNvSpPr>
          <p:nvPr/>
        </p:nvSpPr>
        <p:spPr bwMode="gray">
          <a:xfrm>
            <a:off x="6149975" y="2008188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AutoShape 10"/>
          <p:cNvSpPr>
            <a:spLocks noChangeArrowheads="1"/>
          </p:cNvSpPr>
          <p:nvPr/>
        </p:nvSpPr>
        <p:spPr bwMode="auto">
          <a:xfrm flipH="1">
            <a:off x="7835900" y="2079625"/>
            <a:ext cx="71438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AutoShape 11"/>
          <p:cNvSpPr>
            <a:spLocks noChangeArrowheads="1"/>
          </p:cNvSpPr>
          <p:nvPr/>
        </p:nvSpPr>
        <p:spPr bwMode="auto">
          <a:xfrm flipH="1">
            <a:off x="6254750" y="2079625"/>
            <a:ext cx="69850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Freeform 12"/>
          <p:cNvSpPr>
            <a:spLocks/>
          </p:cNvSpPr>
          <p:nvPr/>
        </p:nvSpPr>
        <p:spPr bwMode="gray">
          <a:xfrm>
            <a:off x="2492375" y="1720850"/>
            <a:ext cx="1466850" cy="1157288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folHlink">
                  <a:gamma/>
                  <a:tint val="57647"/>
                  <a:invGamma/>
                  <a:alpha val="32001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gray">
          <a:xfrm>
            <a:off x="3868738" y="2486025"/>
            <a:ext cx="13985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1500">
                <a:solidFill>
                  <a:schemeClr val="bg1"/>
                </a:solidFill>
              </a:rPr>
              <a:t>Add Your Title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gray">
          <a:xfrm>
            <a:off x="6383338" y="1990725"/>
            <a:ext cx="13985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1500">
                <a:solidFill>
                  <a:srgbClr val="FFFFFF"/>
                </a:solidFill>
              </a:rPr>
              <a:t>Add Your Title</a:t>
            </a:r>
          </a:p>
        </p:txBody>
      </p:sp>
      <p:grpSp>
        <p:nvGrpSpPr>
          <p:cNvPr id="93199" name="Group 15"/>
          <p:cNvGrpSpPr>
            <a:grpSpLocks/>
          </p:cNvGrpSpPr>
          <p:nvPr/>
        </p:nvGrpSpPr>
        <p:grpSpPr bwMode="auto">
          <a:xfrm>
            <a:off x="914400" y="2914650"/>
            <a:ext cx="2295525" cy="3324225"/>
            <a:chOff x="576" y="1836"/>
            <a:chExt cx="1446" cy="2094"/>
          </a:xfrm>
        </p:grpSpPr>
        <p:sp>
          <p:nvSpPr>
            <p:cNvPr id="93200" name="AutoShape 1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2D8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1" name="AutoShape 1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3882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3882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AutoShape 1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3" name="AutoShape 1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Text Box 20"/>
            <p:cNvSpPr txBox="1">
              <a:spLocks noChangeArrowheads="1"/>
            </p:cNvSpPr>
            <p:nvPr/>
          </p:nvSpPr>
          <p:spPr bwMode="gray">
            <a:xfrm>
              <a:off x="854" y="1836"/>
              <a:ext cx="88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500">
                  <a:solidFill>
                    <a:schemeClr val="bg1"/>
                  </a:solidFill>
                </a:rPr>
                <a:t>Add Your Title</a:t>
              </a:r>
            </a:p>
          </p:txBody>
        </p:sp>
        <p:sp>
          <p:nvSpPr>
            <p:cNvPr id="93205" name="Text Box 2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ThemeGallery</a:t>
              </a:r>
              <a:r>
                <a:rPr lang="en-US">
                  <a:solidFill>
                    <a:srgbClr val="000000"/>
                  </a:solidFill>
                </a:rPr>
                <a:t> is a Design Digital Content &amp; Contents mall developed by Guild Design Inc.</a:t>
              </a:r>
            </a:p>
          </p:txBody>
        </p:sp>
      </p:grp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3505200" y="2886075"/>
            <a:ext cx="2133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6019800" y="2352675"/>
            <a:ext cx="2133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is a Design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3581400" y="4603259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quả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đạt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được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1" y="1824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304800" y="1854729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Mô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hệ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thống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304800" y="2759604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>
                  <a:solidFill>
                    <a:schemeClr val="bg1"/>
                  </a:solidFill>
                </a:rPr>
                <a:t>G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iải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pháp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xử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lý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3581400" y="3747753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Phân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tích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kế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4" name="Group 88"/>
          <p:cNvGrpSpPr>
            <a:grpSpLocks/>
          </p:cNvGrpSpPr>
          <p:nvPr/>
        </p:nvGrpSpPr>
        <p:grpSpPr bwMode="auto">
          <a:xfrm>
            <a:off x="304800" y="977283"/>
            <a:ext cx="5172075" cy="739775"/>
            <a:chOff x="1728" y="1680"/>
            <a:chExt cx="4560" cy="653"/>
          </a:xfrm>
        </p:grpSpPr>
        <p:sp>
          <p:nvSpPr>
            <p:cNvPr id="25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Giới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thiệu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3581400" y="5551145"/>
            <a:ext cx="5172075" cy="739775"/>
            <a:chOff x="1728" y="2478"/>
            <a:chExt cx="4560" cy="653"/>
          </a:xfrm>
        </p:grpSpPr>
        <p:sp>
          <p:nvSpPr>
            <p:cNvPr id="30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luận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, </a:t>
              </a:r>
              <a:r>
                <a:rPr lang="en-US" sz="1800" b="1" dirty="0" err="1">
                  <a:solidFill>
                    <a:schemeClr val="bg1"/>
                  </a:solidFill>
                </a:rPr>
                <a:t>đ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ánh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giá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gray">
            <a:xfrm>
              <a:off x="1912" y="2620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Diagram</a:t>
            </a:r>
            <a:endParaRPr lang="en-US" sz="1900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gray">
          <a:xfrm rot="3419336">
            <a:off x="7265987" y="1560513"/>
            <a:ext cx="923925" cy="1003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781800" y="2905125"/>
            <a:ext cx="2255838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500">
                <a:solidFill>
                  <a:srgbClr val="5F5F5F"/>
                </a:solidFill>
              </a:rPr>
              <a:t>2003.10   Add Your Text</a:t>
            </a:r>
          </a:p>
          <a:p>
            <a:pPr eaLnBrk="0" hangingPunct="0"/>
            <a:r>
              <a:rPr lang="en-US" sz="1500">
                <a:solidFill>
                  <a:srgbClr val="5F5F5F"/>
                </a:solidFill>
              </a:rPr>
              <a:t>2003.10   Add Your Text</a:t>
            </a:r>
          </a:p>
          <a:p>
            <a:pPr eaLnBrk="0" hangingPunct="0"/>
            <a:r>
              <a:rPr lang="en-US" sz="1500">
                <a:solidFill>
                  <a:srgbClr val="5F5F5F"/>
                </a:solidFill>
              </a:rPr>
              <a:t>2003.10   Add Your Text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gray">
          <a:xfrm rot="3419336">
            <a:off x="1410494" y="2269331"/>
            <a:ext cx="923925" cy="10017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gray">
          <a:xfrm>
            <a:off x="1485900" y="2627313"/>
            <a:ext cx="730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2000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gray">
          <a:xfrm rot="3419336">
            <a:off x="2846387" y="4173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gray">
          <a:xfrm>
            <a:off x="2921000" y="4532313"/>
            <a:ext cx="730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2001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gray">
          <a:xfrm rot="3419336">
            <a:off x="4916487" y="3021013"/>
            <a:ext cx="923925" cy="10033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gray">
          <a:xfrm>
            <a:off x="4991100" y="3379788"/>
            <a:ext cx="730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2002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gray">
          <a:xfrm>
            <a:off x="7340600" y="1919288"/>
            <a:ext cx="730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2003</a:t>
            </a:r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2209800" y="3222625"/>
            <a:ext cx="762000" cy="10668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 flipV="1">
            <a:off x="3810000" y="3756025"/>
            <a:ext cx="1066800" cy="6096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 flipV="1">
            <a:off x="5943600" y="2371725"/>
            <a:ext cx="1295400" cy="7747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2514600" y="1806575"/>
            <a:ext cx="41148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Company History</a:t>
            </a: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2438400" y="5495925"/>
            <a:ext cx="2255838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500">
                <a:solidFill>
                  <a:srgbClr val="5F5F5F"/>
                </a:solidFill>
              </a:rPr>
              <a:t>2001.10   Add Your Text</a:t>
            </a:r>
          </a:p>
          <a:p>
            <a:pPr eaLnBrk="0" hangingPunct="0"/>
            <a:r>
              <a:rPr lang="en-US" sz="1500">
                <a:solidFill>
                  <a:srgbClr val="5F5F5F"/>
                </a:solidFill>
              </a:rPr>
              <a:t>2001.10   Add Your Text</a:t>
            </a:r>
          </a:p>
          <a:p>
            <a:pPr eaLnBrk="0" hangingPunct="0"/>
            <a:r>
              <a:rPr lang="en-US" sz="1500">
                <a:solidFill>
                  <a:srgbClr val="5F5F5F"/>
                </a:solidFill>
              </a:rPr>
              <a:t>2001.10   Add Your Text</a:t>
            </a: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4724400" y="4429125"/>
            <a:ext cx="2255838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500">
                <a:solidFill>
                  <a:srgbClr val="5F5F5F"/>
                </a:solidFill>
              </a:rPr>
              <a:t>2002.10   Add Your Text</a:t>
            </a:r>
          </a:p>
          <a:p>
            <a:pPr eaLnBrk="0" hangingPunct="0"/>
            <a:r>
              <a:rPr lang="en-US" sz="1500">
                <a:solidFill>
                  <a:srgbClr val="5F5F5F"/>
                </a:solidFill>
              </a:rPr>
              <a:t>2002.10   Add Your Text</a:t>
            </a:r>
          </a:p>
          <a:p>
            <a:pPr eaLnBrk="0" hangingPunct="0"/>
            <a:r>
              <a:rPr lang="en-US" sz="1500">
                <a:solidFill>
                  <a:srgbClr val="5F5F5F"/>
                </a:solidFill>
              </a:rPr>
              <a:t>2002.10   Add Your Text</a:t>
            </a:r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304800" y="3590925"/>
            <a:ext cx="2255838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500">
                <a:solidFill>
                  <a:srgbClr val="5F5F5F"/>
                </a:solidFill>
              </a:rPr>
              <a:t>2000.10   Add Your Text</a:t>
            </a:r>
          </a:p>
          <a:p>
            <a:pPr eaLnBrk="0" hangingPunct="0"/>
            <a:r>
              <a:rPr lang="en-US" sz="1500">
                <a:solidFill>
                  <a:srgbClr val="5F5F5F"/>
                </a:solidFill>
              </a:rPr>
              <a:t>2000.10   Add Your Text</a:t>
            </a:r>
          </a:p>
          <a:p>
            <a:pPr eaLnBrk="0" hangingPunct="0"/>
            <a:r>
              <a:rPr lang="en-US" sz="1500">
                <a:solidFill>
                  <a:srgbClr val="5F5F5F"/>
                </a:solidFill>
              </a:rPr>
              <a:t>2000.10   Add Your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85059" name="Group 67"/>
          <p:cNvGraphicFramePr>
            <a:graphicFrameLocks noGrp="1"/>
          </p:cNvGraphicFramePr>
          <p:nvPr>
            <p:ph idx="1"/>
          </p:nvPr>
        </p:nvGraphicFramePr>
        <p:xfrm>
          <a:off x="838200" y="2165350"/>
          <a:ext cx="7467600" cy="2619375"/>
        </p:xfrm>
        <a:graphic>
          <a:graphicData uri="http://schemas.openxmlformats.org/drawingml/2006/table">
            <a:tbl>
              <a:tblPr/>
              <a:tblGrid>
                <a:gridCol w="1684338"/>
                <a:gridCol w="1174750"/>
                <a:gridCol w="1152525"/>
                <a:gridCol w="1149350"/>
                <a:gridCol w="1157287"/>
                <a:gridCol w="1149350"/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1562100" y="2122488"/>
            <a:ext cx="6330950" cy="3711575"/>
            <a:chOff x="864" y="1310"/>
            <a:chExt cx="3987" cy="2338"/>
          </a:xfrm>
        </p:grpSpPr>
        <p:sp>
          <p:nvSpPr>
            <p:cNvPr id="99331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EEEDF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9332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3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5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6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8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2353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39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0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DDDDDD"/>
                </a:gs>
                <a:gs pos="50000">
                  <a:srgbClr val="DDDDDD">
                    <a:gamma/>
                    <a:tint val="24314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gray">
            <a:xfrm>
              <a:off x="1164" y="2258"/>
              <a:ext cx="60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gray">
            <a:xfrm>
              <a:off x="2364" y="1490"/>
              <a:ext cx="60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Text2</a:t>
              </a: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gray">
            <a:xfrm>
              <a:off x="3517" y="1682"/>
              <a:ext cx="60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Text3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gray">
            <a:xfrm>
              <a:off x="3324" y="2450"/>
              <a:ext cx="60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Text4</a:t>
              </a:r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gray">
            <a:xfrm>
              <a:off x="1932" y="2882"/>
              <a:ext cx="60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Text5</a:t>
              </a:r>
            </a:p>
          </p:txBody>
        </p:sp>
        <p:sp>
          <p:nvSpPr>
            <p:cNvPr id="99347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19000"/>
                  </a:schemeClr>
                </a:gs>
                <a:gs pos="100000">
                  <a:schemeClr val="hlink">
                    <a:gamma/>
                    <a:tint val="66667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8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349" name="Rectangle 21"/>
          <p:cNvSpPr>
            <a:spLocks noGrp="1" noChangeArrowheads="1"/>
          </p:cNvSpPr>
          <p:nvPr>
            <p:ph type="title"/>
          </p:nvPr>
        </p:nvSpPr>
        <p:spPr bwMode="gray"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3-D Pie Chart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Marketing Diagram</a:t>
            </a: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1066800" y="1795463"/>
            <a:ext cx="6781800" cy="4008437"/>
            <a:chOff x="240" y="864"/>
            <a:chExt cx="5280" cy="3120"/>
          </a:xfrm>
        </p:grpSpPr>
        <p:sp>
          <p:nvSpPr>
            <p:cNvPr id="94212" name="AutoShape 4"/>
            <p:cNvSpPr>
              <a:spLocks noChangeArrowheads="1"/>
            </p:cNvSpPr>
            <p:nvPr/>
          </p:nvSpPr>
          <p:spPr bwMode="auto">
            <a:xfrm>
              <a:off x="240" y="1008"/>
              <a:ext cx="2592" cy="2976"/>
            </a:xfrm>
            <a:prstGeom prst="roundRect">
              <a:avLst>
                <a:gd name="adj" fmla="val 9106"/>
              </a:avLst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tint val="1215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213" name="Object 5"/>
            <p:cNvGraphicFramePr>
              <a:graphicFrameLocks noChangeAspect="1"/>
            </p:cNvGraphicFramePr>
            <p:nvPr/>
          </p:nvGraphicFramePr>
          <p:xfrm>
            <a:off x="384" y="1344"/>
            <a:ext cx="2280" cy="2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4" name="Chart" r:id="rId3" imgW="3609975" imgH="4057498" progId="MSGraph.Chart.8">
                    <p:embed followColorScheme="full"/>
                  </p:oleObj>
                </mc:Choice>
                <mc:Fallback>
                  <p:oleObj name="Chart" r:id="rId3" imgW="3609975" imgH="4057498" progId="MSGraph.Chart.8">
                    <p:embed followColorScheme="full"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344"/>
                          <a:ext cx="2280" cy="2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4" name="AutoShape 6"/>
            <p:cNvSpPr>
              <a:spLocks noChangeArrowheads="1"/>
            </p:cNvSpPr>
            <p:nvPr/>
          </p:nvSpPr>
          <p:spPr bwMode="auto">
            <a:xfrm>
              <a:off x="480" y="864"/>
              <a:ext cx="2112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5" name="AutoShape 7"/>
            <p:cNvSpPr>
              <a:spLocks noChangeArrowheads="1"/>
            </p:cNvSpPr>
            <p:nvPr/>
          </p:nvSpPr>
          <p:spPr bwMode="auto">
            <a:xfrm>
              <a:off x="576" y="96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6" name="AutoShape 8"/>
            <p:cNvSpPr>
              <a:spLocks noChangeArrowheads="1"/>
            </p:cNvSpPr>
            <p:nvPr/>
          </p:nvSpPr>
          <p:spPr bwMode="auto">
            <a:xfrm>
              <a:off x="2400" y="96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7" name="AutoShape 9"/>
            <p:cNvSpPr>
              <a:spLocks noChangeArrowheads="1"/>
            </p:cNvSpPr>
            <p:nvPr/>
          </p:nvSpPr>
          <p:spPr bwMode="auto">
            <a:xfrm>
              <a:off x="2928" y="1008"/>
              <a:ext cx="2592" cy="2976"/>
            </a:xfrm>
            <a:prstGeom prst="roundRect">
              <a:avLst>
                <a:gd name="adj" fmla="val 9106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tint val="27451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218" name="Object 10"/>
            <p:cNvGraphicFramePr>
              <a:graphicFrameLocks noChangeAspect="1"/>
            </p:cNvGraphicFramePr>
            <p:nvPr/>
          </p:nvGraphicFramePr>
          <p:xfrm>
            <a:off x="3072" y="1344"/>
            <a:ext cx="2280" cy="2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5" name="Chart" r:id="rId5" imgW="3609975" imgH="4057498" progId="MSGraph.Chart.8">
                    <p:embed followColorScheme="full"/>
                  </p:oleObj>
                </mc:Choice>
                <mc:Fallback>
                  <p:oleObj name="Chart" r:id="rId5" imgW="3609975" imgH="4057498" progId="MSGraph.Chart.8">
                    <p:embed followColorScheme="full"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344"/>
                          <a:ext cx="2280" cy="2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9" name="AutoShape 11"/>
            <p:cNvSpPr>
              <a:spLocks noChangeArrowheads="1"/>
            </p:cNvSpPr>
            <p:nvPr/>
          </p:nvSpPr>
          <p:spPr bwMode="auto">
            <a:xfrm>
              <a:off x="3168" y="864"/>
              <a:ext cx="2112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AutoShape 12"/>
            <p:cNvSpPr>
              <a:spLocks noChangeArrowheads="1"/>
            </p:cNvSpPr>
            <p:nvPr/>
          </p:nvSpPr>
          <p:spPr bwMode="auto">
            <a:xfrm>
              <a:off x="3264" y="96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AutoShape 13"/>
            <p:cNvSpPr>
              <a:spLocks noChangeArrowheads="1"/>
            </p:cNvSpPr>
            <p:nvPr/>
          </p:nvSpPr>
          <p:spPr bwMode="auto">
            <a:xfrm>
              <a:off x="5088" y="96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178050" y="2232025"/>
            <a:ext cx="4724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800" b="1">
                <a:solidFill>
                  <a:schemeClr val="bg1"/>
                </a:solidFill>
              </a:rPr>
              <a:t>www.themegallery.com</a:t>
            </a: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51050" y="2863850"/>
            <a:ext cx="5092700" cy="5651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00730"/>
          </a:xfrm>
        </p:spPr>
        <p:txBody>
          <a:bodyPr/>
          <a:lstStyle/>
          <a:p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phối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lý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kênh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phân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phối</a:t>
            </a:r>
            <a:r>
              <a:rPr lang="en-US" sz="3200" b="0" dirty="0" smtClean="0"/>
              <a:t>. </a:t>
            </a:r>
            <a:r>
              <a:rPr lang="en-US" sz="3200" b="0" dirty="0" err="1" smtClean="0"/>
              <a:t>Đó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chuỗi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tổ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chức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phụ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thuộc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lẫn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nhau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cùng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tham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gia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vào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quá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trình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đưa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sản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phẩm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đến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tiêu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dùng</a:t>
            </a:r>
            <a:endParaRPr lang="en-US" sz="3200" b="0" dirty="0" smtClean="0"/>
          </a:p>
          <a:p>
            <a:r>
              <a:rPr lang="en-US" sz="3200" b="0" dirty="0" err="1" smtClean="0"/>
              <a:t>Vấn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đề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đặt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ra</a:t>
            </a:r>
            <a:r>
              <a:rPr lang="en-US" sz="3200" b="0" dirty="0" smtClean="0"/>
              <a:t>:</a:t>
            </a:r>
            <a:endParaRPr lang="en-US" sz="3200" dirty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doanh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, </a:t>
            </a:r>
            <a:r>
              <a:rPr lang="en-US" sz="2800" dirty="0" err="1" smtClean="0"/>
              <a:t>tình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thụ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ngày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endParaRPr lang="en-US" sz="2800" dirty="0" smtClean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đội</a:t>
            </a:r>
            <a:r>
              <a:rPr lang="en-US" sz="2800" dirty="0" smtClean="0"/>
              <a:t> </a:t>
            </a:r>
            <a:r>
              <a:rPr lang="en-US" sz="2800" dirty="0" err="1" smtClean="0"/>
              <a:t>ngũ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, </a:t>
            </a:r>
            <a:r>
              <a:rPr lang="en-US" sz="2800" dirty="0" err="1" smtClean="0"/>
              <a:t>nâng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800" dirty="0" smtClean="0"/>
              <a:t>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vệ</a:t>
            </a:r>
            <a:r>
              <a:rPr lang="en-US" sz="2800" dirty="0" smtClean="0"/>
              <a:t> </a:t>
            </a:r>
            <a:r>
              <a:rPr lang="en-US" sz="2800" dirty="0" err="1" smtClean="0"/>
              <a:t>tinh</a:t>
            </a:r>
            <a:r>
              <a:rPr lang="en-US" sz="2800" dirty="0" smtClean="0"/>
              <a:t> GPS </a:t>
            </a:r>
            <a:r>
              <a:rPr lang="en-US" sz="2800" dirty="0" err="1" smtClean="0"/>
              <a:t>trên</a:t>
            </a:r>
            <a:r>
              <a:rPr lang="en-US" sz="2800" dirty="0" smtClean="0"/>
              <a:t> web</a:t>
            </a:r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,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nhà</a:t>
            </a:r>
            <a:r>
              <a:rPr lang="en-US" sz="2800" dirty="0" smtClean="0"/>
              <a:t> </a:t>
            </a: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 smtClean="0"/>
              <a:t>cấp</a:t>
            </a:r>
            <a:r>
              <a:rPr lang="en-US" sz="2800" dirty="0" smtClean="0"/>
              <a:t>,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endParaRPr lang="en-US" sz="2800" dirty="0" smtClean="0"/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chi </a:t>
            </a:r>
            <a:r>
              <a:rPr lang="en-US" sz="2800" dirty="0" err="1" smtClean="0"/>
              <a:t>tiết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,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dirty="0" err="1" smtClean="0"/>
              <a:t>Hệ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thống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lớn</a:t>
            </a:r>
            <a:r>
              <a:rPr lang="en-US" sz="3200" b="0" dirty="0" smtClean="0"/>
              <a:t>:</a:t>
            </a:r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website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endParaRPr lang="en-US" sz="2800" dirty="0" smtClean="0"/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di </a:t>
            </a:r>
            <a:r>
              <a:rPr lang="en-US" sz="2800" dirty="0" err="1" smtClean="0"/>
              <a:t>dộng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minh</a:t>
            </a:r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websevices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môi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Đẩy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b="0" dirty="0" smtClean="0"/>
              <a:t>(</a:t>
            </a:r>
            <a:r>
              <a:rPr lang="en-US" sz="2800" b="0" dirty="0" err="1" smtClean="0"/>
              <a:t>một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tổng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thể</a:t>
            </a:r>
            <a:r>
              <a:rPr lang="en-US" sz="2800" b="0" dirty="0" smtClean="0"/>
              <a:t>)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Ở </a:t>
            </a:r>
            <a:r>
              <a:rPr lang="en-US" sz="2800" dirty="0" err="1" smtClean="0"/>
              <a:t>mức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, </a:t>
            </a:r>
            <a:r>
              <a:rPr lang="en-US" sz="2800" dirty="0" err="1" smtClean="0"/>
              <a:t>trao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b="0" dirty="0" smtClean="0"/>
              <a:t> </a:t>
            </a:r>
            <a:endParaRPr lang="en-US" sz="2800" b="0" dirty="0"/>
          </a:p>
          <a:p>
            <a:endParaRPr lang="en-US" dirty="0"/>
          </a:p>
        </p:txBody>
      </p:sp>
      <p:pic>
        <p:nvPicPr>
          <p:cNvPr id="95235" name="Picture 3" descr="D:\TEMP\20132-Project\Graduate_Project\Report\resource\s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966913"/>
            <a:ext cx="900906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UML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tích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kế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endParaRPr lang="en-US" sz="2800" b="0" dirty="0" smtClean="0"/>
          </a:p>
          <a:p>
            <a:r>
              <a:rPr lang="en-US" sz="2800" b="0" dirty="0" err="1" smtClean="0"/>
              <a:t>Lập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theo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hình</a:t>
            </a:r>
            <a:r>
              <a:rPr lang="en-US" sz="2800" b="0" dirty="0" smtClean="0"/>
              <a:t> MVC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9739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struts2 framework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dữ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liệu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quản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phối</a:t>
            </a:r>
            <a:endParaRPr lang="en-US" sz="2800" b="0" dirty="0" smtClean="0"/>
          </a:p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webservices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restful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dịch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vụ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yêu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cầu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từ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bị</a:t>
            </a:r>
            <a:r>
              <a:rPr lang="en-US" sz="2800" b="0" dirty="0" smtClean="0"/>
              <a:t> di </a:t>
            </a:r>
            <a:r>
              <a:rPr lang="en-US" sz="2800" b="0" dirty="0" err="1" smtClean="0"/>
              <a:t>động</a:t>
            </a:r>
            <a:endParaRPr lang="en-US" sz="2800" b="0" dirty="0" smtClean="0"/>
          </a:p>
          <a:p>
            <a:r>
              <a:rPr lang="en-US" sz="2800" b="0" dirty="0" err="1" smtClean="0"/>
              <a:t>Dùng</a:t>
            </a:r>
            <a:r>
              <a:rPr lang="en-US" sz="2800" b="0" dirty="0" smtClean="0"/>
              <a:t> Google maps v3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hiển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thị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tọa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độ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tinh</a:t>
            </a:r>
            <a:r>
              <a:rPr lang="en-US" sz="2800" b="0" dirty="0" smtClean="0"/>
              <a:t> GPS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5380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cdb2004c019l</Template>
  <TotalTime>141</TotalTime>
  <Words>1158</Words>
  <Application>Microsoft Office PowerPoint</Application>
  <PresentationFormat>On-screen Show (4:3)</PresentationFormat>
  <Paragraphs>268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cdb2004c019l</vt:lpstr>
      <vt:lpstr>Chart</vt:lpstr>
      <vt:lpstr>ĐỒ ÁN TỐT NGHIỆP</vt:lpstr>
      <vt:lpstr>GIỚI THIỆU</vt:lpstr>
      <vt:lpstr>Nội dung</vt:lpstr>
      <vt:lpstr>Giới thiệu</vt:lpstr>
      <vt:lpstr>Mô tả hệ thống</vt:lpstr>
      <vt:lpstr>Giải pháp</vt:lpstr>
      <vt:lpstr>Tổng thể hệ thống</vt:lpstr>
      <vt:lpstr>Giải pháp</vt:lpstr>
      <vt:lpstr>Giải pháp</vt:lpstr>
      <vt:lpstr>Giải pháp</vt:lpstr>
      <vt:lpstr>Giải pháp</vt:lpstr>
      <vt:lpstr>Phân tích thiết kế</vt:lpstr>
      <vt:lpstr>Usecase tổng quan</vt:lpstr>
      <vt:lpstr>Usecase quản lý khách hàng</vt:lpstr>
      <vt:lpstr>Usecase Quản lý nhân viên</vt:lpstr>
      <vt:lpstr>Usecase Quản lý sản phẩm</vt:lpstr>
      <vt:lpstr>Usecase Quản lý người dùng</vt:lpstr>
      <vt:lpstr>Diagram</vt:lpstr>
      <vt:lpstr> Cycle Diagram</vt:lpstr>
      <vt:lpstr>Diagram</vt:lpstr>
      <vt:lpstr>Diagram</vt:lpstr>
      <vt:lpstr>Diagram</vt:lpstr>
      <vt:lpstr>Diagram</vt:lpstr>
      <vt:lpstr>Diagram</vt:lpstr>
      <vt:lpstr>Diagram</vt:lpstr>
      <vt:lpstr>Table</vt:lpstr>
      <vt:lpstr>Diagram</vt:lpstr>
      <vt:lpstr>Diagram</vt:lpstr>
      <vt:lpstr>Diagram</vt:lpstr>
      <vt:lpstr>Diagram</vt:lpstr>
      <vt:lpstr>Table</vt:lpstr>
      <vt:lpstr>3-D Pie Chart</vt:lpstr>
      <vt:lpstr>Marketing Diagram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HP</dc:creator>
  <cp:lastModifiedBy>HP</cp:lastModifiedBy>
  <cp:revision>57</cp:revision>
  <dcterms:created xsi:type="dcterms:W3CDTF">2014-06-04T18:21:09Z</dcterms:created>
  <dcterms:modified xsi:type="dcterms:W3CDTF">2014-06-05T04:35:49Z</dcterms:modified>
</cp:coreProperties>
</file>