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77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5" r:id="rId19"/>
    <p:sldId id="304" r:id="rId20"/>
    <p:sldId id="306" r:id="rId21"/>
    <p:sldId id="313" r:id="rId22"/>
    <p:sldId id="314" r:id="rId23"/>
    <p:sldId id="315" r:id="rId24"/>
    <p:sldId id="310" r:id="rId25"/>
    <p:sldId id="311" r:id="rId26"/>
    <p:sldId id="316" r:id="rId27"/>
    <p:sldId id="324" r:id="rId28"/>
    <p:sldId id="325" r:id="rId29"/>
    <p:sldId id="326" r:id="rId30"/>
    <p:sldId id="327" r:id="rId31"/>
    <p:sldId id="322" r:id="rId32"/>
    <p:sldId id="318" r:id="rId33"/>
    <p:sldId id="321" r:id="rId34"/>
    <p:sldId id="319" r:id="rId35"/>
    <p:sldId id="323" r:id="rId36"/>
    <p:sldId id="320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E"/>
    <a:srgbClr val="DDDDDD"/>
    <a:srgbClr val="EEEDFD"/>
    <a:srgbClr val="E6E4F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1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/>
          <p:cNvSpPr>
            <a:spLocks noChangeArrowheads="1"/>
          </p:cNvSpPr>
          <p:nvPr/>
        </p:nvSpPr>
        <p:spPr bwMode="gray">
          <a:xfrm>
            <a:off x="26987" y="5541962"/>
            <a:ext cx="9144000" cy="8747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4288" y="5573712"/>
            <a:ext cx="9144000" cy="817563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143000" y="4648200"/>
            <a:ext cx="7086600" cy="4365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3108" name="AutoShape 36"/>
            <p:cNvSpPr>
              <a:spLocks noChangeArrowheads="1"/>
            </p:cNvSpPr>
            <p:nvPr/>
          </p:nvSpPr>
          <p:spPr bwMode="gray">
            <a:xfrm>
              <a:off x="17" y="16"/>
              <a:ext cx="5729" cy="42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gray">
            <a:xfrm>
              <a:off x="-3" y="-8"/>
              <a:ext cx="295" cy="289"/>
            </a:xfrm>
            <a:custGeom>
              <a:avLst/>
              <a:gdLst>
                <a:gd name="T0" fmla="*/ 3 w 403"/>
                <a:gd name="T1" fmla="*/ 395 h 395"/>
                <a:gd name="T2" fmla="*/ 74 w 403"/>
                <a:gd name="T3" fmla="*/ 216 h 395"/>
                <a:gd name="T4" fmla="*/ 231 w 403"/>
                <a:gd name="T5" fmla="*/ 50 h 395"/>
                <a:gd name="T6" fmla="*/ 403 w 403"/>
                <a:gd name="T7" fmla="*/ 0 h 395"/>
                <a:gd name="T8" fmla="*/ 0 w 40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95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gray">
            <a:xfrm>
              <a:off x="-7" y="3982"/>
              <a:ext cx="287" cy="338"/>
            </a:xfrm>
            <a:custGeom>
              <a:avLst/>
              <a:gdLst>
                <a:gd name="T0" fmla="*/ 391 w 391"/>
                <a:gd name="T1" fmla="*/ 473 h 473"/>
                <a:gd name="T2" fmla="*/ 151 w 391"/>
                <a:gd name="T3" fmla="*/ 353 h 473"/>
                <a:gd name="T4" fmla="*/ 42 w 391"/>
                <a:gd name="T5" fmla="*/ 201 h 473"/>
                <a:gd name="T6" fmla="*/ 0 w 391"/>
                <a:gd name="T7" fmla="*/ 0 h 473"/>
                <a:gd name="T8" fmla="*/ 1 w 391"/>
                <a:gd name="T9" fmla="*/ 47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73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gray">
            <a:xfrm>
              <a:off x="5499" y="4026"/>
              <a:ext cx="274" cy="287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gray">
            <a:xfrm>
              <a:off x="5467" y="0"/>
              <a:ext cx="302" cy="288"/>
            </a:xfrm>
            <a:custGeom>
              <a:avLst/>
              <a:gdLst>
                <a:gd name="T0" fmla="*/ 0 w 403"/>
                <a:gd name="T1" fmla="*/ 0 h 403"/>
                <a:gd name="T2" fmla="*/ 221 w 403"/>
                <a:gd name="T3" fmla="*/ 96 h 403"/>
                <a:gd name="T4" fmla="*/ 353 w 403"/>
                <a:gd name="T5" fmla="*/ 231 h 403"/>
                <a:gd name="T6" fmla="*/ 403 w 403"/>
                <a:gd name="T7" fmla="*/ 403 h 403"/>
                <a:gd name="T8" fmla="*/ 403 w 40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Truong Dai Hoc Bach Khoa HANOI.jp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7493" y="203200"/>
            <a:ext cx="1047750" cy="1571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2770-BE40-4BE6-B8D4-5A5BE1D06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27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27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F5B50F-6AFE-4F8F-8F94-1A84C74977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2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</p:spPr>
        <p:txBody>
          <a:bodyPr/>
          <a:lstStyle>
            <a:lvl1pPr>
              <a:defRPr/>
            </a:lvl1pPr>
          </a:lstStyle>
          <a:p>
            <a:fld id="{D13C7A40-A081-4DC7-B4B7-7A8B8E171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392988" cy="563563"/>
          </a:xfrm>
        </p:spPr>
        <p:txBody>
          <a:bodyPr/>
          <a:lstStyle>
            <a:lvl1pPr>
              <a:defRPr sz="35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itchFamily="18" charset="0"/>
                <a:cs typeface="Times New Roman" pitchFamily="18" charset="0"/>
              </a:defRPr>
            </a:lvl1pPr>
            <a:lvl2pPr>
              <a:defRPr sz="2200">
                <a:latin typeface="Times New Roman" pitchFamily="18" charset="0"/>
                <a:cs typeface="Times New Roman" pitchFamily="18" charset="0"/>
              </a:defRPr>
            </a:lvl2pPr>
            <a:lvl3pPr>
              <a:defRPr sz="2200">
                <a:latin typeface="Times New Roman" pitchFamily="18" charset="0"/>
                <a:cs typeface="Times New Roman" pitchFamily="18" charset="0"/>
              </a:defRPr>
            </a:lvl3pPr>
            <a:lvl4pPr>
              <a:defRPr sz="2200">
                <a:latin typeface="Times New Roman" pitchFamily="18" charset="0"/>
                <a:cs typeface="Times New Roman" pitchFamily="18" charset="0"/>
              </a:defRPr>
            </a:lvl4pPr>
            <a:lvl5pPr>
              <a:defRPr sz="2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7F3F65-6D34-44BE-94BB-6798604036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A3AC6C-BEE9-44BB-ACEE-5491A9C8D1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92752A-F2B4-4B5C-ACDA-5032B3A1C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76C75-D503-41AD-82AC-A86EAFD868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94D930-4B11-4CBF-A1FE-CB72CD52A7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9BAB0-E1FD-4152-8D7B-719B677008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8D4C3-FC23-4D65-95C5-60F430019C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B03CF0-2005-4394-874E-A5CF8B52B5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 descr="29641"/>
          <p:cNvSpPr>
            <a:spLocks/>
          </p:cNvSpPr>
          <p:nvPr/>
        </p:nvSpPr>
        <p:spPr bwMode="gray">
          <a:xfrm>
            <a:off x="36513" y="80963"/>
            <a:ext cx="9077325" cy="1595437"/>
          </a:xfrm>
          <a:custGeom>
            <a:avLst/>
            <a:gdLst>
              <a:gd name="T0" fmla="*/ 0 w 5718"/>
              <a:gd name="T1" fmla="*/ 756 h 1005"/>
              <a:gd name="T2" fmla="*/ 576 w 5718"/>
              <a:gd name="T3" fmla="*/ 560 h 1005"/>
              <a:gd name="T4" fmla="*/ 1403 w 5718"/>
              <a:gd name="T5" fmla="*/ 390 h 1005"/>
              <a:gd name="T6" fmla="*/ 2452 w 5718"/>
              <a:gd name="T7" fmla="*/ 314 h 1005"/>
              <a:gd name="T8" fmla="*/ 3102 w 5718"/>
              <a:gd name="T9" fmla="*/ 326 h 1005"/>
              <a:gd name="T10" fmla="*/ 4043 w 5718"/>
              <a:gd name="T11" fmla="*/ 434 h 1005"/>
              <a:gd name="T12" fmla="*/ 4944 w 5718"/>
              <a:gd name="T13" fmla="*/ 668 h 1005"/>
              <a:gd name="T14" fmla="*/ 5691 w 5718"/>
              <a:gd name="T15" fmla="*/ 971 h 1005"/>
              <a:gd name="T16" fmla="*/ 5718 w 5718"/>
              <a:gd name="T17" fmla="*/ 19 h 1005"/>
              <a:gd name="T18" fmla="*/ 9 w 5718"/>
              <a:gd name="T1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8" h="1005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ctr" defTabSz="957263">
              <a:defRPr sz="1300" b="1">
                <a:latin typeface="+mn-lt"/>
              </a:defRPr>
            </a:lvl1pPr>
          </a:lstStyle>
          <a:p>
            <a:fld id="{1C19432C-436A-4E8E-A351-E6953612288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-1" y="5629"/>
              <a:ext cx="389" cy="417"/>
            </a:xfrm>
            <a:custGeom>
              <a:avLst/>
              <a:gdLst>
                <a:gd name="T0" fmla="*/ 314 w 389"/>
                <a:gd name="T1" fmla="*/ 416 h 417"/>
                <a:gd name="T2" fmla="*/ 389 w 389"/>
                <a:gd name="T3" fmla="*/ 417 h 417"/>
                <a:gd name="T4" fmla="*/ 158 w 389"/>
                <a:gd name="T5" fmla="*/ 297 h 417"/>
                <a:gd name="T6" fmla="*/ 39 w 389"/>
                <a:gd name="T7" fmla="*/ 179 h 417"/>
                <a:gd name="T8" fmla="*/ 0 w 389"/>
                <a:gd name="T9" fmla="*/ 0 h 417"/>
                <a:gd name="T10" fmla="*/ 1 w 389"/>
                <a:gd name="T11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417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7701" y="5645"/>
              <a:ext cx="363" cy="403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gray">
            <a:xfrm>
              <a:off x="25" y="42"/>
              <a:ext cx="8012" cy="59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-1" y="13"/>
              <a:ext cx="405" cy="441"/>
            </a:xfrm>
            <a:custGeom>
              <a:avLst/>
              <a:gdLst>
                <a:gd name="T0" fmla="*/ 2 w 405"/>
                <a:gd name="T1" fmla="*/ 441 h 441"/>
                <a:gd name="T2" fmla="*/ 107 w 405"/>
                <a:gd name="T3" fmla="*/ 175 h 441"/>
                <a:gd name="T4" fmla="*/ 387 w 405"/>
                <a:gd name="T5" fmla="*/ 0 h 441"/>
                <a:gd name="T6" fmla="*/ 1 w 405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441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7588" y="0"/>
              <a:ext cx="470" cy="483"/>
            </a:xfrm>
            <a:custGeom>
              <a:avLst/>
              <a:gdLst>
                <a:gd name="T0" fmla="*/ 0 w 470"/>
                <a:gd name="T1" fmla="*/ 4 h 483"/>
                <a:gd name="T2" fmla="*/ 342 w 470"/>
                <a:gd name="T3" fmla="*/ 150 h 483"/>
                <a:gd name="T4" fmla="*/ 470 w 470"/>
                <a:gd name="T5" fmla="*/ 461 h 483"/>
                <a:gd name="T6" fmla="*/ 470 w 470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83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6" name="Line 22"/>
          <p:cNvSpPr>
            <a:spLocks noChangeShapeType="1"/>
          </p:cNvSpPr>
          <p:nvPr/>
        </p:nvSpPr>
        <p:spPr bwMode="gray">
          <a:xfrm>
            <a:off x="323850" y="6500813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6369969" y="6457725"/>
            <a:ext cx="2462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Đại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học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Bách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Khoa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Hà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Nội</a:t>
            </a:r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2pPr>
      <a:lvl3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3pPr>
      <a:lvl4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4pPr>
      <a:lvl5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5pPr>
      <a:lvl6pPr marL="4572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6pPr>
      <a:lvl7pPr marL="9144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7pPr>
      <a:lvl8pPr marL="13716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8pPr>
      <a:lvl9pPr marL="18288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j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ĐỒ ÁN TỐT NGHIỆP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648200"/>
            <a:ext cx="7086600" cy="652463"/>
          </a:xfrm>
        </p:spPr>
        <p:txBody>
          <a:bodyPr/>
          <a:lstStyle/>
          <a:p>
            <a:r>
              <a:rPr lang="en-US" sz="3800" dirty="0" err="1" smtClean="0"/>
              <a:t>Báo</a:t>
            </a:r>
            <a:r>
              <a:rPr lang="en-US" sz="3800" dirty="0" smtClean="0"/>
              <a:t> </a:t>
            </a:r>
            <a:r>
              <a:rPr lang="en-US" sz="3800" dirty="0" err="1" smtClean="0"/>
              <a:t>cáo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,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kho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bán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endParaRPr lang="en-US" sz="2800" dirty="0"/>
          </a:p>
          <a:p>
            <a:pPr lvl="1"/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: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kê</a:t>
            </a:r>
            <a:r>
              <a:rPr lang="en-US" sz="2800" dirty="0"/>
              <a:t> </a:t>
            </a:r>
            <a:r>
              <a:rPr lang="en-US" sz="2800" dirty="0" err="1"/>
              <a:t>doanh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, </a:t>
            </a:r>
            <a:r>
              <a:rPr lang="en-US" sz="2800" dirty="0" err="1"/>
              <a:t>tình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thụ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5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638800"/>
          </a:xfrm>
        </p:spPr>
        <p:txBody>
          <a:bodyPr/>
          <a:lstStyle/>
          <a:p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web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chăm</a:t>
            </a:r>
            <a:r>
              <a:rPr lang="en-US" sz="2800" dirty="0"/>
              <a:t> </a:t>
            </a:r>
            <a:r>
              <a:rPr lang="en-US" sz="2800" dirty="0" err="1"/>
              <a:t>sóc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hoạch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endParaRPr lang="en-US" sz="2800" dirty="0"/>
          </a:p>
          <a:p>
            <a:pPr lvl="1"/>
            <a:r>
              <a:rPr lang="en-US" sz="2800" dirty="0"/>
              <a:t>So </a:t>
            </a:r>
            <a:r>
              <a:rPr lang="en-US" sz="2800" dirty="0" err="1"/>
              <a:t>sánh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hoạch</a:t>
            </a:r>
            <a:r>
              <a:rPr lang="en-US" sz="2800" dirty="0"/>
              <a:t> so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tế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album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,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(Backend):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khoản</a:t>
            </a:r>
            <a:r>
              <a:rPr lang="en-US" sz="2800" dirty="0"/>
              <a:t>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, </a:t>
            </a:r>
            <a:r>
              <a:rPr lang="en-US" sz="2800" dirty="0" err="1"/>
              <a:t>lịch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,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endParaRPr lang="en-US" sz="2800" dirty="0"/>
          </a:p>
          <a:p>
            <a:pPr lvl="1"/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/>
              <a:t>mọi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di </a:t>
            </a:r>
            <a:r>
              <a:rPr lang="en-US" sz="2800" dirty="0" err="1"/>
              <a:t>động</a:t>
            </a:r>
            <a:r>
              <a:rPr lang="en-US" sz="2800" dirty="0"/>
              <a:t>: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,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75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endParaRPr lang="en-US" sz="2800" dirty="0" smtClean="0"/>
          </a:p>
          <a:p>
            <a:pPr lvl="1"/>
            <a:r>
              <a:rPr lang="en-US" sz="2800" b="1" dirty="0" err="1"/>
              <a:t>Người</a:t>
            </a:r>
            <a:r>
              <a:rPr lang="en-US" sz="2800" b="1" dirty="0"/>
              <a:t> </a:t>
            </a:r>
            <a:r>
              <a:rPr lang="en-US" sz="2800" b="1" dirty="0" err="1"/>
              <a:t>dùng</a:t>
            </a:r>
            <a:r>
              <a:rPr lang="en-US" sz="2800" b="1" dirty="0"/>
              <a:t>: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: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,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  <a:p>
            <a:pPr lvl="1"/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trị</a:t>
            </a:r>
            <a:r>
              <a:rPr lang="en-US" sz="2800" b="1" dirty="0"/>
              <a:t> </a:t>
            </a:r>
            <a:r>
              <a:rPr lang="en-US" sz="2800" b="1" dirty="0" err="1"/>
              <a:t>viên</a:t>
            </a:r>
            <a:r>
              <a:rPr lang="en-US" sz="2800" b="1" dirty="0"/>
              <a:t>: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.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endParaRPr lang="en-US" sz="2800" dirty="0"/>
          </a:p>
          <a:p>
            <a:pPr lvl="1"/>
            <a:r>
              <a:rPr lang="en-US" sz="2800" b="1" dirty="0" err="1"/>
              <a:t>Máy</a:t>
            </a:r>
            <a:r>
              <a:rPr lang="en-US" sz="2800" b="1" dirty="0"/>
              <a:t> </a:t>
            </a:r>
            <a:r>
              <a:rPr lang="en-US" sz="2800" b="1" dirty="0" err="1"/>
              <a:t>khách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/>
              <a:t>bị</a:t>
            </a:r>
            <a:r>
              <a:rPr lang="en-US" sz="2800" dirty="0"/>
              <a:t> di </a:t>
            </a:r>
            <a:r>
              <a:rPr lang="en-US" sz="2800" dirty="0" err="1" smtClean="0"/>
              <a:t>động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96259" name="Picture 3" descr="D:\TEMP\20132-Project\Graduate_Project\UML\export\Usecase2\Overall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43726"/>
            <a:ext cx="5867400" cy="56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1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97283" name="Picture 3" descr="D:\TEMP\20132-Project\Graduate_Project\UML\export\Usecase2\Qun lý khách hà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9738"/>
            <a:ext cx="8229600" cy="44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98306" name="Picture 2" descr="D:\TEMP\20132-Project\Graduate_Project\UML\export\Usecase2\Qun lý nhân viê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3" y="1076325"/>
            <a:ext cx="8063574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8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99330" name="Picture 2" descr="D:\TEMP\20132-Project\Graduate_Project\UML\export\Usecase2\Qun lý sn ph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52550"/>
            <a:ext cx="80200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8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100354" name="Picture 2" descr="D:\TEMP\20132-Project\Graduate_Project\UML\export\Usecase2\Qun lý ngui dù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633537"/>
            <a:ext cx="70294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01000" cy="563563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96258" name="Picture 2" descr="D:\TEMP\20132-Project\Graduate_Project\UML\export\Sequence Diagram\2\Manager Us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718381"/>
            <a:ext cx="6248400" cy="568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6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95234" name="Picture 2" descr="D:\TEMP\20132-Project\Graduate_Project\UML\export\class2\Over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85800"/>
            <a:ext cx="5096587" cy="563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GIỚI THIỆU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124075"/>
          </a:xfrm>
        </p:spPr>
        <p:txBody>
          <a:bodyPr/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GPS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572000"/>
            <a:ext cx="64008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200400" algn="l"/>
              </a:tabLs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Phượng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32004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CNTT4-K54</a:t>
            </a:r>
          </a:p>
          <a:p>
            <a:pPr>
              <a:lnSpc>
                <a:spcPct val="200000"/>
              </a:lnSpc>
              <a:tabLst>
                <a:tab pos="3200400" algn="l"/>
              </a:tabLs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Hồng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UserAction</a:t>
            </a:r>
            <a:endParaRPr lang="en-US" dirty="0"/>
          </a:p>
        </p:txBody>
      </p:sp>
      <p:pic>
        <p:nvPicPr>
          <p:cNvPr id="97282" name="Picture 2" descr="D:\TEMP\20132-Project\Graduate_Project\UML\export\class2\UserAc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762001"/>
            <a:ext cx="5899522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MVC</a:t>
            </a:r>
          </a:p>
        </p:txBody>
      </p:sp>
      <p:graphicFrame>
        <p:nvGraphicFramePr>
          <p:cNvPr id="85059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131485"/>
              </p:ext>
            </p:extLst>
          </p:nvPr>
        </p:nvGraphicFramePr>
        <p:xfrm>
          <a:off x="914400" y="838200"/>
          <a:ext cx="7086600" cy="5507919"/>
        </p:xfrm>
        <a:graphic>
          <a:graphicData uri="http://schemas.openxmlformats.org/drawingml/2006/table">
            <a:tbl>
              <a:tblPr/>
              <a:tblGrid>
                <a:gridCol w="1752600"/>
                <a:gridCol w="2971800"/>
                <a:gridCol w="2362200"/>
              </a:tblGrid>
              <a:tr h="415631">
                <a:tc rowSpan="7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Lớp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tả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</a:tr>
              <a:tr h="672053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CustomerDAO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Customer,</a:t>
                      </a:r>
                    </a:p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CustomerDAOImpl</a:t>
                      </a:r>
                      <a:endParaRPr lang="en-US" sz="15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Khách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15631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StaffDAO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Staff,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StaffDAOImpl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tường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Nhân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viên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</a:tr>
              <a:tr h="737991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ProviderDAO</a:t>
                      </a: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Provider, </a:t>
                      </a:r>
                      <a:r>
                        <a:rPr lang="en-US" sz="15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ProviderDAOImpl</a:t>
                      </a:r>
                      <a:endParaRPr lang="en-US" sz="15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Nhà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cấp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15631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ProductDAO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Product,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ProductDAOImpl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Sản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phẩm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</a:tr>
              <a:tr h="453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UserDAO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User,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UserDAOImpl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người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dùng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523826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TakeOrderDAO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TakeOrder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TakeOrderDAOImpl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đặt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659373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SaleOrderDAO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SaleOrder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SaleOrderDAOImpl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659373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InventoryDAO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Inventory,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InventoryDAOImpl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tồn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MVC</a:t>
            </a:r>
          </a:p>
        </p:txBody>
      </p:sp>
      <p:graphicFrame>
        <p:nvGraphicFramePr>
          <p:cNvPr id="85059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608731"/>
              </p:ext>
            </p:extLst>
          </p:nvPr>
        </p:nvGraphicFramePr>
        <p:xfrm>
          <a:off x="914400" y="1066801"/>
          <a:ext cx="7086600" cy="5169353"/>
        </p:xfrm>
        <a:graphic>
          <a:graphicData uri="http://schemas.openxmlformats.org/drawingml/2006/table">
            <a:tbl>
              <a:tblPr/>
              <a:tblGrid>
                <a:gridCol w="1752600"/>
                <a:gridCol w="2438400"/>
                <a:gridCol w="2895600"/>
              </a:tblGrid>
              <a:tr h="395016">
                <a:tc rowSpan="7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Controller</a:t>
                      </a: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Lớp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tả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</a:tr>
              <a:tr h="638719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Struts.xml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Điều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hướng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yêu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cầu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từ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người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dùng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5016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CustomerAction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liên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quan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đến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khách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</a:tr>
              <a:tr h="476248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StaffAction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Nhân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viên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5016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ProductAction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Sản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Phẩm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</a:tr>
              <a:tr h="430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ProviderAction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Nhà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cấp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97844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UserAction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Người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dùng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626668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TakeOrderAction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đặt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626668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InventoryAction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tồn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626668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SaleOrderAction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6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MVC</a:t>
            </a:r>
          </a:p>
        </p:txBody>
      </p:sp>
      <p:graphicFrame>
        <p:nvGraphicFramePr>
          <p:cNvPr id="85059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633033"/>
              </p:ext>
            </p:extLst>
          </p:nvPr>
        </p:nvGraphicFramePr>
        <p:xfrm>
          <a:off x="990600" y="2133600"/>
          <a:ext cx="7086600" cy="1186135"/>
        </p:xfrm>
        <a:graphic>
          <a:graphicData uri="http://schemas.openxmlformats.org/drawingml/2006/table">
            <a:tbl>
              <a:tblPr/>
              <a:tblGrid>
                <a:gridCol w="1752600"/>
                <a:gridCol w="2438400"/>
                <a:gridCol w="2895600"/>
              </a:tblGrid>
              <a:tr h="453252">
                <a:tc rowSpan="2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View</a:t>
                      </a: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Lớp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tả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</a:tr>
              <a:tr h="732883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Các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file JSP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diễn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dữ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liệu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9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101378" name="Picture 2" descr="D:\TEMP\20132-Project\Graduate_Project\Report\resource\d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8396"/>
            <a:ext cx="6746103" cy="632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  <a:p>
            <a:r>
              <a:rPr lang="en-US" dirty="0"/>
              <a:t>JSP</a:t>
            </a:r>
          </a:p>
          <a:p>
            <a:r>
              <a:rPr lang="en-US" dirty="0"/>
              <a:t>Struts2 framework</a:t>
            </a:r>
          </a:p>
          <a:p>
            <a:r>
              <a:rPr lang="en-US" dirty="0"/>
              <a:t>Hibernate3 framework</a:t>
            </a:r>
          </a:p>
          <a:p>
            <a:r>
              <a:rPr lang="en-US" dirty="0"/>
              <a:t>Restful web services</a:t>
            </a:r>
          </a:p>
          <a:p>
            <a:r>
              <a:rPr lang="en-US" dirty="0"/>
              <a:t>Google Maps, GPS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TEMP\20132-Project\Graduate_Project\Report\BaoVe\resource\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8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TEMP\20132-Project\Graduate_Project\Report\BaoVe\resource\sta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1" cy="527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0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3074" name="Picture 2" descr="D:\TEMP\20132-Project\Graduate_Project\Report\BaoVe\resource\staff-journe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46355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4098" name="Picture 2" descr="D:\TEMP\20132-Project\Graduate_Project\Report\BaoVe\resource\customer-loc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5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9176" name="Group 88"/>
          <p:cNvGrpSpPr>
            <a:grpSpLocks/>
          </p:cNvGrpSpPr>
          <p:nvPr/>
        </p:nvGrpSpPr>
        <p:grpSpPr bwMode="auto">
          <a:xfrm>
            <a:off x="3581400" y="4603259"/>
            <a:ext cx="5172075" cy="739775"/>
            <a:chOff x="1728" y="1680"/>
            <a:chExt cx="4560" cy="653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Kết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quả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đạt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được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911" y="1824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5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175" name="Group 87"/>
          <p:cNvGrpSpPr>
            <a:grpSpLocks/>
          </p:cNvGrpSpPr>
          <p:nvPr/>
        </p:nvGrpSpPr>
        <p:grpSpPr bwMode="auto">
          <a:xfrm>
            <a:off x="304800" y="1854729"/>
            <a:ext cx="5172075" cy="739775"/>
            <a:chOff x="1728" y="2478"/>
            <a:chExt cx="4560" cy="653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Mô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tả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hệ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thống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0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9174" name="Group 86"/>
          <p:cNvGrpSpPr>
            <a:grpSpLocks/>
          </p:cNvGrpSpPr>
          <p:nvPr/>
        </p:nvGrpSpPr>
        <p:grpSpPr bwMode="auto">
          <a:xfrm>
            <a:off x="304800" y="2759604"/>
            <a:ext cx="5172075" cy="739775"/>
            <a:chOff x="1728" y="3276"/>
            <a:chExt cx="4560" cy="653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>
                  <a:solidFill>
                    <a:schemeClr val="bg1"/>
                  </a:solidFill>
                </a:rPr>
                <a:t>G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iải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pháp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xử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lý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1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9173" name="Group 85"/>
          <p:cNvGrpSpPr>
            <a:grpSpLocks/>
          </p:cNvGrpSpPr>
          <p:nvPr/>
        </p:nvGrpSpPr>
        <p:grpSpPr bwMode="auto">
          <a:xfrm>
            <a:off x="3581400" y="3747753"/>
            <a:ext cx="5172075" cy="741363"/>
            <a:chOff x="1728" y="4147"/>
            <a:chExt cx="4560" cy="653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2096" y="4260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728" y="4147"/>
              <a:ext cx="662" cy="653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2316" y="4313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Phân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tích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thiết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kế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2" name="Text Box 84"/>
            <p:cNvSpPr txBox="1">
              <a:spLocks noChangeArrowheads="1"/>
            </p:cNvSpPr>
            <p:nvPr/>
          </p:nvSpPr>
          <p:spPr bwMode="gray">
            <a:xfrm>
              <a:off x="1920" y="427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4" name="Group 88"/>
          <p:cNvGrpSpPr>
            <a:grpSpLocks/>
          </p:cNvGrpSpPr>
          <p:nvPr/>
        </p:nvGrpSpPr>
        <p:grpSpPr bwMode="auto">
          <a:xfrm>
            <a:off x="304800" y="977283"/>
            <a:ext cx="5172075" cy="739775"/>
            <a:chOff x="1728" y="1680"/>
            <a:chExt cx="4560" cy="653"/>
          </a:xfrm>
        </p:grpSpPr>
        <p:sp>
          <p:nvSpPr>
            <p:cNvPr id="25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Giới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thiệu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gray">
            <a:xfrm>
              <a:off x="1919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3581400" y="5551145"/>
            <a:ext cx="5172075" cy="739775"/>
            <a:chOff x="1728" y="2478"/>
            <a:chExt cx="4560" cy="653"/>
          </a:xfrm>
        </p:grpSpPr>
        <p:sp>
          <p:nvSpPr>
            <p:cNvPr id="30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Kết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luận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, </a:t>
              </a:r>
              <a:r>
                <a:rPr lang="en-US" sz="1800" b="1" dirty="0" err="1">
                  <a:solidFill>
                    <a:schemeClr val="bg1"/>
                  </a:solidFill>
                </a:rPr>
                <a:t>đ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ánh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giá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gray">
            <a:xfrm>
              <a:off x="1912" y="2620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6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5122" name="Picture 2" descr="D:\TEMP\20132-Project\Graduate_Project\Report\BaoVe\resource\system-manag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1"/>
            <a:ext cx="8229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hoạt</a:t>
            </a:r>
            <a:r>
              <a:rPr lang="en-US" sz="2800" b="0" dirty="0"/>
              <a:t> </a:t>
            </a:r>
            <a:r>
              <a:rPr lang="en-US" sz="2800" b="0" dirty="0" err="1"/>
              <a:t>động</a:t>
            </a:r>
            <a:r>
              <a:rPr lang="en-US" sz="2800" b="0" dirty="0"/>
              <a:t> </a:t>
            </a:r>
            <a:r>
              <a:rPr lang="en-US" sz="2800" b="0" dirty="0" err="1"/>
              <a:t>theo</a:t>
            </a:r>
            <a:r>
              <a:rPr lang="en-US" sz="2800" b="0" dirty="0"/>
              <a:t> </a:t>
            </a:r>
            <a:r>
              <a:rPr lang="en-US" sz="2800" b="0" dirty="0" err="1"/>
              <a:t>đúng</a:t>
            </a:r>
            <a:r>
              <a:rPr lang="en-US" sz="2800" b="0" dirty="0"/>
              <a:t> </a:t>
            </a:r>
            <a:r>
              <a:rPr lang="en-US" sz="2800" b="0" dirty="0" err="1"/>
              <a:t>quy</a:t>
            </a:r>
            <a:r>
              <a:rPr lang="en-US" sz="2800" b="0" dirty="0"/>
              <a:t> </a:t>
            </a:r>
            <a:r>
              <a:rPr lang="en-US" sz="2800" b="0" dirty="0" err="1" smtClean="0"/>
              <a:t>trình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nghiệp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vụ</a:t>
            </a:r>
            <a:r>
              <a:rPr lang="en-US" sz="2800" b="0" dirty="0" smtClean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kết</a:t>
            </a:r>
            <a:r>
              <a:rPr lang="en-US" sz="2800" b="0" dirty="0"/>
              <a:t> </a:t>
            </a:r>
            <a:r>
              <a:rPr lang="en-US" sz="2800" b="0" dirty="0" err="1"/>
              <a:t>quả</a:t>
            </a:r>
            <a:r>
              <a:rPr lang="en-US" sz="2800" b="0" dirty="0"/>
              <a:t> </a:t>
            </a:r>
            <a:r>
              <a:rPr lang="en-US" sz="2800" b="0" dirty="0" err="1"/>
              <a:t>hiển</a:t>
            </a:r>
            <a:r>
              <a:rPr lang="en-US" sz="2800" b="0" dirty="0"/>
              <a:t> </a:t>
            </a:r>
            <a:r>
              <a:rPr lang="en-US" sz="2800" b="0" dirty="0" err="1"/>
              <a:t>thị</a:t>
            </a:r>
            <a:r>
              <a:rPr lang="en-US" sz="2800" b="0" dirty="0"/>
              <a:t> </a:t>
            </a:r>
            <a:r>
              <a:rPr lang="en-US" sz="2800" b="0" dirty="0" err="1"/>
              <a:t>đúng</a:t>
            </a:r>
            <a:r>
              <a:rPr lang="en-US" sz="2800" b="0" dirty="0"/>
              <a:t>, </a:t>
            </a:r>
            <a:r>
              <a:rPr lang="en-US" sz="2800" b="0" dirty="0" err="1"/>
              <a:t>không</a:t>
            </a:r>
            <a:r>
              <a:rPr lang="en-US" sz="2800" b="0" dirty="0"/>
              <a:t> </a:t>
            </a:r>
            <a:r>
              <a:rPr lang="en-US" sz="2800" b="0" dirty="0" err="1"/>
              <a:t>xảy</a:t>
            </a:r>
            <a:r>
              <a:rPr lang="en-US" sz="2800" b="0" dirty="0"/>
              <a:t> </a:t>
            </a:r>
            <a:r>
              <a:rPr lang="en-US" sz="2800" b="0" dirty="0" err="1"/>
              <a:t>ra</a:t>
            </a:r>
            <a:r>
              <a:rPr lang="en-US" sz="2800" b="0" dirty="0"/>
              <a:t> </a:t>
            </a:r>
            <a:r>
              <a:rPr lang="en-US" sz="2800" b="0" dirty="0" err="1" smtClean="0"/>
              <a:t>lỗi</a:t>
            </a:r>
            <a:endParaRPr lang="en-US" sz="2800" b="0" dirty="0" smtClean="0"/>
          </a:p>
          <a:p>
            <a:r>
              <a:rPr lang="en-US" sz="2800" b="0" dirty="0" err="1" smtClean="0"/>
              <a:t>Khi</a:t>
            </a:r>
            <a:r>
              <a:rPr lang="en-US" sz="2800" b="0" dirty="0" smtClean="0"/>
              <a:t> </a:t>
            </a:r>
            <a:r>
              <a:rPr lang="en-US" sz="2800" b="0" dirty="0" err="1"/>
              <a:t>triển</a:t>
            </a:r>
            <a:r>
              <a:rPr lang="en-US" sz="2800" b="0" dirty="0"/>
              <a:t> </a:t>
            </a:r>
            <a:r>
              <a:rPr lang="en-US" sz="2800" b="0" dirty="0" err="1"/>
              <a:t>khai</a:t>
            </a:r>
            <a:r>
              <a:rPr lang="en-US" sz="2800" b="0" dirty="0"/>
              <a:t> </a:t>
            </a:r>
            <a:r>
              <a:rPr lang="en-US" sz="2800" b="0" dirty="0" err="1"/>
              <a:t>trên</a:t>
            </a:r>
            <a:r>
              <a:rPr lang="en-US" sz="2800" b="0" dirty="0"/>
              <a:t> </a:t>
            </a:r>
            <a:r>
              <a:rPr lang="en-US" sz="2800" b="0" dirty="0" err="1"/>
              <a:t>máy</a:t>
            </a:r>
            <a:r>
              <a:rPr lang="en-US" sz="2800" b="0" dirty="0"/>
              <a:t> </a:t>
            </a:r>
            <a:r>
              <a:rPr lang="en-US" sz="2800" b="0" dirty="0" err="1"/>
              <a:t>chủ</a:t>
            </a:r>
            <a:r>
              <a:rPr lang="en-US" sz="2800" b="0" dirty="0"/>
              <a:t> (server</a:t>
            </a:r>
            <a:r>
              <a:rPr lang="en-US" sz="2800" b="0" dirty="0" smtClean="0"/>
              <a:t>)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 smtClean="0"/>
              <a:t>chạy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chậm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đặc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biệt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cả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tài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khoản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đặt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hàng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web </a:t>
            </a:r>
            <a:r>
              <a:rPr lang="en-US" sz="2800" b="0" dirty="0" err="1" smtClean="0"/>
              <a:t>cùng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lúc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hoạt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động</a:t>
            </a:r>
            <a:endParaRPr lang="en-US" sz="2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endParaRPr lang="en-US" sz="2800" dirty="0"/>
          </a:p>
          <a:p>
            <a:pPr lvl="0"/>
            <a:r>
              <a:rPr lang="en-US" sz="2800" b="0" dirty="0" err="1"/>
              <a:t>Tìm</a:t>
            </a:r>
            <a:r>
              <a:rPr lang="en-US" sz="2800" b="0" dirty="0"/>
              <a:t> </a:t>
            </a:r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/>
              <a:t>mô</a:t>
            </a:r>
            <a:r>
              <a:rPr lang="en-US" sz="2800" b="0" dirty="0"/>
              <a:t> </a:t>
            </a:r>
            <a:r>
              <a:rPr lang="en-US" sz="2800" b="0" dirty="0" err="1"/>
              <a:t>hình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hiện</a:t>
            </a:r>
            <a:r>
              <a:rPr lang="en-US" sz="2800" b="0" dirty="0"/>
              <a:t> </a:t>
            </a:r>
            <a:r>
              <a:rPr lang="en-US" sz="2800" b="0" dirty="0" err="1"/>
              <a:t>đại</a:t>
            </a:r>
            <a:endParaRPr lang="en-US" sz="2800" b="0" dirty="0"/>
          </a:p>
          <a:p>
            <a:pPr lvl="0"/>
            <a:r>
              <a:rPr lang="en-US" sz="2800" b="0" dirty="0" err="1"/>
              <a:t>Tìm</a:t>
            </a:r>
            <a:r>
              <a:rPr lang="en-US" sz="2800" b="0" dirty="0"/>
              <a:t> </a:t>
            </a:r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nghiệp</a:t>
            </a:r>
            <a:r>
              <a:rPr lang="en-US" sz="2800" b="0" dirty="0"/>
              <a:t> </a:t>
            </a:r>
            <a:r>
              <a:rPr lang="en-US" sz="2800" b="0" dirty="0" err="1"/>
              <a:t>vụ</a:t>
            </a:r>
            <a:r>
              <a:rPr lang="en-US" sz="2800" b="0" dirty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/>
              <a:t>toán</a:t>
            </a:r>
            <a:endParaRPr lang="en-US" sz="2800" b="0" dirty="0"/>
          </a:p>
          <a:p>
            <a:pPr lvl="0"/>
            <a:r>
              <a:rPr lang="en-US" sz="2800" b="0" dirty="0" err="1"/>
              <a:t>Học</a:t>
            </a:r>
            <a:r>
              <a:rPr lang="en-US" sz="2800" b="0" dirty="0"/>
              <a:t> </a:t>
            </a:r>
            <a:r>
              <a:rPr lang="en-US" sz="2800" b="0" dirty="0" err="1"/>
              <a:t>tập</a:t>
            </a:r>
            <a:r>
              <a:rPr lang="en-US" sz="2800" b="0" dirty="0"/>
              <a:t>, </a:t>
            </a:r>
            <a:r>
              <a:rPr lang="en-US" sz="2800" b="0" dirty="0" err="1"/>
              <a:t>nghiên</a:t>
            </a:r>
            <a:r>
              <a:rPr lang="en-US" sz="2800" b="0" dirty="0"/>
              <a:t> </a:t>
            </a:r>
            <a:r>
              <a:rPr lang="en-US" sz="2800" b="0" dirty="0" err="1"/>
              <a:t>cứu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java web, </a:t>
            </a:r>
            <a:r>
              <a:rPr lang="en-US" sz="2800" b="0" dirty="0" err="1"/>
              <a:t>jsp</a:t>
            </a:r>
            <a:endParaRPr lang="en-US" sz="2800" b="0" dirty="0"/>
          </a:p>
          <a:p>
            <a:pPr lvl="0"/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hành</a:t>
            </a:r>
            <a:r>
              <a:rPr lang="en-US" sz="2800" b="0" dirty="0"/>
              <a:t> </a:t>
            </a:r>
            <a:r>
              <a:rPr lang="en-US" sz="2800" b="0" dirty="0" err="1"/>
              <a:t>sâu</a:t>
            </a:r>
            <a:r>
              <a:rPr lang="en-US" sz="2800" b="0" dirty="0"/>
              <a:t> </a:t>
            </a:r>
            <a:r>
              <a:rPr lang="en-US" sz="2800" b="0" dirty="0" err="1"/>
              <a:t>hơn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struts2, hibernate3 framework</a:t>
            </a:r>
          </a:p>
          <a:p>
            <a:pPr lvl="0"/>
            <a:r>
              <a:rPr lang="en-US" sz="2800" b="0" dirty="0" err="1"/>
              <a:t>Tìm</a:t>
            </a:r>
            <a:r>
              <a:rPr lang="en-US" sz="2800" b="0" dirty="0"/>
              <a:t> </a:t>
            </a:r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/>
              <a:t>webservice</a:t>
            </a:r>
            <a:r>
              <a:rPr lang="en-US" sz="2800" b="0" dirty="0"/>
              <a:t> </a:t>
            </a:r>
            <a:r>
              <a:rPr lang="en-US" sz="2800" b="0" dirty="0" err="1"/>
              <a:t>để</a:t>
            </a:r>
            <a:r>
              <a:rPr lang="en-US" sz="2800" b="0" dirty="0"/>
              <a:t> </a:t>
            </a:r>
            <a:r>
              <a:rPr lang="en-US" sz="2800" b="0" dirty="0" err="1"/>
              <a:t>phát</a:t>
            </a:r>
            <a:r>
              <a:rPr lang="en-US" sz="2800" b="0" dirty="0"/>
              <a:t> </a:t>
            </a:r>
            <a:r>
              <a:rPr lang="en-US" sz="2800" b="0" dirty="0" err="1"/>
              <a:t>triển</a:t>
            </a:r>
            <a:r>
              <a:rPr lang="en-US" sz="2800" b="0" dirty="0"/>
              <a:t> </a:t>
            </a:r>
            <a:r>
              <a:rPr lang="en-US" sz="2800" b="0" dirty="0" err="1"/>
              <a:t>rộng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endParaRPr lang="en-US" sz="2800" b="0" dirty="0"/>
          </a:p>
          <a:p>
            <a:pPr lvl="0"/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cách</a:t>
            </a:r>
            <a:r>
              <a:rPr lang="en-US" sz="2800" b="0" dirty="0"/>
              <a:t> </a:t>
            </a:r>
            <a:r>
              <a:rPr lang="en-US" sz="2800" b="0" dirty="0" err="1"/>
              <a:t>hoạt</a:t>
            </a:r>
            <a:r>
              <a:rPr lang="en-US" sz="2800" b="0" dirty="0"/>
              <a:t> </a:t>
            </a:r>
            <a:r>
              <a:rPr lang="en-US" sz="2800" b="0" dirty="0" err="1"/>
              <a:t>động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diễn</a:t>
            </a:r>
            <a:r>
              <a:rPr lang="en-US" sz="2800" b="0" dirty="0"/>
              <a:t> GPS </a:t>
            </a:r>
            <a:r>
              <a:rPr lang="en-US" sz="2800" b="0" dirty="0" err="1"/>
              <a:t>trên</a:t>
            </a:r>
            <a:r>
              <a:rPr lang="en-US" sz="2800" b="0" dirty="0"/>
              <a:t> </a:t>
            </a:r>
            <a:r>
              <a:rPr lang="en-US" sz="2800" b="0" dirty="0" err="1"/>
              <a:t>google</a:t>
            </a:r>
            <a:r>
              <a:rPr lang="en-US" sz="2800" b="0" dirty="0"/>
              <a:t> maps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10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pPr lvl="0"/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/>
              <a:t>tích</a:t>
            </a:r>
            <a:r>
              <a:rPr lang="en-US" sz="2800" b="0" dirty="0"/>
              <a:t> </a:t>
            </a:r>
            <a:r>
              <a:rPr lang="en-US" sz="2800" b="0" dirty="0" err="1"/>
              <a:t>hợp</a:t>
            </a:r>
            <a:r>
              <a:rPr lang="en-US" sz="2800" b="0" dirty="0"/>
              <a:t> </a:t>
            </a:r>
            <a:r>
              <a:rPr lang="en-US" sz="2800" b="0" dirty="0" err="1"/>
              <a:t>thành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struts2, hibernate3 </a:t>
            </a:r>
            <a:r>
              <a:rPr lang="en-US" sz="2800" b="0" dirty="0" err="1"/>
              <a:t>vào</a:t>
            </a:r>
            <a:r>
              <a:rPr lang="en-US" sz="2800" b="0" dirty="0"/>
              <a:t> project </a:t>
            </a:r>
            <a:r>
              <a:rPr lang="en-US" sz="2800" b="0" dirty="0" err="1"/>
              <a:t>javaweb</a:t>
            </a:r>
            <a:r>
              <a:rPr lang="en-US" sz="2800" b="0" dirty="0"/>
              <a:t> </a:t>
            </a:r>
            <a:r>
              <a:rPr lang="en-US" sz="2800" b="0" dirty="0" err="1"/>
              <a:t>giúp</a:t>
            </a:r>
            <a:r>
              <a:rPr lang="en-US" sz="2800" b="0" dirty="0"/>
              <a:t> </a:t>
            </a:r>
            <a:r>
              <a:rPr lang="en-US" sz="2800" b="0" dirty="0" err="1"/>
              <a:t>tăng</a:t>
            </a:r>
            <a:r>
              <a:rPr lang="en-US" sz="2800" b="0" dirty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,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quả</a:t>
            </a:r>
            <a:r>
              <a:rPr lang="en-US" sz="2800" b="0" dirty="0"/>
              <a:t> </a:t>
            </a:r>
            <a:r>
              <a:rPr lang="en-US" sz="2800" b="0" dirty="0" err="1"/>
              <a:t>mô</a:t>
            </a:r>
            <a:r>
              <a:rPr lang="en-US" sz="2800" b="0" dirty="0"/>
              <a:t> </a:t>
            </a:r>
            <a:r>
              <a:rPr lang="en-US" sz="2800" b="0" dirty="0" err="1"/>
              <a:t>hình</a:t>
            </a:r>
            <a:r>
              <a:rPr lang="en-US" sz="2800" b="0" dirty="0"/>
              <a:t> (</a:t>
            </a:r>
            <a:r>
              <a:rPr lang="en-US" sz="2800" b="0" dirty="0" err="1"/>
              <a:t>rất</a:t>
            </a:r>
            <a:r>
              <a:rPr lang="en-US" sz="2800" b="0" dirty="0"/>
              <a:t> </a:t>
            </a:r>
            <a:r>
              <a:rPr lang="en-US" sz="2800" b="0" dirty="0" err="1"/>
              <a:t>hữu</a:t>
            </a:r>
            <a:r>
              <a:rPr lang="en-US" sz="2800" b="0" dirty="0"/>
              <a:t> </a:t>
            </a:r>
            <a:r>
              <a:rPr lang="en-US" sz="2800" b="0" dirty="0" err="1"/>
              <a:t>ích</a:t>
            </a:r>
            <a:r>
              <a:rPr lang="en-US" sz="2800" b="0" dirty="0"/>
              <a:t> </a:t>
            </a:r>
            <a:r>
              <a:rPr lang="en-US" sz="2800" b="0" dirty="0" err="1"/>
              <a:t>khi</a:t>
            </a:r>
            <a:r>
              <a:rPr lang="en-US" sz="2800" b="0" dirty="0"/>
              <a:t> </a:t>
            </a:r>
            <a:r>
              <a:rPr lang="en-US" sz="2800" b="0" dirty="0" err="1"/>
              <a:t>làm</a:t>
            </a:r>
            <a:r>
              <a:rPr lang="en-US" sz="2800" b="0" dirty="0"/>
              <a:t> </a:t>
            </a:r>
            <a:r>
              <a:rPr lang="en-US" sz="2800" b="0" dirty="0" err="1"/>
              <a:t>việc</a:t>
            </a:r>
            <a:r>
              <a:rPr lang="en-US" sz="2800" b="0" dirty="0"/>
              <a:t> </a:t>
            </a:r>
            <a:r>
              <a:rPr lang="en-US" sz="2800" b="0" dirty="0" err="1"/>
              <a:t>nhóm</a:t>
            </a:r>
            <a:r>
              <a:rPr lang="en-US" sz="2800" b="0" dirty="0"/>
              <a:t>)</a:t>
            </a:r>
          </a:p>
          <a:p>
            <a:pPr lvl="0"/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đáp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</a:t>
            </a:r>
            <a:r>
              <a:rPr lang="en-US" sz="2800" b="0" dirty="0" err="1"/>
              <a:t>tác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: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</a:t>
            </a:r>
            <a:r>
              <a:rPr lang="en-US" sz="2800" b="0" dirty="0" err="1"/>
              <a:t>việc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/>
              <a:t>toán</a:t>
            </a:r>
            <a:r>
              <a:rPr lang="en-US" sz="2800" b="0" dirty="0"/>
              <a:t>,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định</a:t>
            </a:r>
            <a:r>
              <a:rPr lang="en-US" sz="2800" b="0" dirty="0"/>
              <a:t> </a:t>
            </a:r>
            <a:r>
              <a:rPr lang="en-US" sz="2800" b="0" dirty="0" err="1"/>
              <a:t>vị</a:t>
            </a:r>
            <a:r>
              <a:rPr lang="en-US" sz="2800" b="0" dirty="0"/>
              <a:t> </a:t>
            </a:r>
            <a:r>
              <a:rPr lang="en-US" sz="2800" b="0" dirty="0" err="1"/>
              <a:t>để</a:t>
            </a:r>
            <a:r>
              <a:rPr lang="en-US" sz="2800" b="0" dirty="0"/>
              <a:t> </a:t>
            </a:r>
            <a:r>
              <a:rPr lang="en-US" sz="2800" b="0" dirty="0" err="1"/>
              <a:t>đánh</a:t>
            </a:r>
            <a:r>
              <a:rPr lang="en-US" sz="2800" b="0" dirty="0"/>
              <a:t> </a:t>
            </a:r>
            <a:r>
              <a:rPr lang="en-US" sz="2800" b="0" dirty="0" err="1"/>
              <a:t>giá</a:t>
            </a:r>
            <a:r>
              <a:rPr lang="en-US" sz="2800" b="0" dirty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làm</a:t>
            </a:r>
            <a:r>
              <a:rPr lang="en-US" sz="2800" b="0" dirty="0"/>
              <a:t> </a:t>
            </a:r>
            <a:r>
              <a:rPr lang="en-US" sz="2800" b="0" dirty="0" err="1"/>
              <a:t>việc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nhân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r>
              <a:rPr lang="en-US" sz="2800" b="0" dirty="0"/>
              <a:t>, </a:t>
            </a:r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đáp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mục</a:t>
            </a:r>
            <a:r>
              <a:rPr lang="en-US" sz="2800" b="0" dirty="0"/>
              <a:t> </a:t>
            </a:r>
            <a:r>
              <a:rPr lang="en-US" sz="2800" b="0" dirty="0" err="1"/>
              <a:t>tiêu</a:t>
            </a:r>
            <a:r>
              <a:rPr lang="en-US" sz="2800" b="0" dirty="0"/>
              <a:t> </a:t>
            </a:r>
            <a:r>
              <a:rPr lang="en-US" sz="2800" b="0" dirty="0" err="1"/>
              <a:t>đề</a:t>
            </a:r>
            <a:r>
              <a:rPr lang="en-US" sz="2800" b="0" dirty="0"/>
              <a:t> </a:t>
            </a:r>
            <a:r>
              <a:rPr lang="en-US" sz="2800" b="0" dirty="0" err="1"/>
              <a:t>ra</a:t>
            </a:r>
            <a:endParaRPr lang="en-US" sz="2800" b="0" dirty="0"/>
          </a:p>
          <a:p>
            <a:pPr lvl="0"/>
            <a:r>
              <a:rPr lang="en-US" sz="2800" b="0" dirty="0"/>
              <a:t>So </a:t>
            </a:r>
            <a:r>
              <a:rPr lang="en-US" sz="2800" b="0" dirty="0" err="1"/>
              <a:t>với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thông</a:t>
            </a:r>
            <a:r>
              <a:rPr lang="en-US" sz="2800" b="0" dirty="0"/>
              <a:t> </a:t>
            </a:r>
            <a:r>
              <a:rPr lang="en-US" sz="2800" b="0" dirty="0" err="1"/>
              <a:t>thường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xây</a:t>
            </a:r>
            <a:r>
              <a:rPr lang="en-US" sz="2800" b="0" dirty="0"/>
              <a:t> </a:t>
            </a:r>
            <a:r>
              <a:rPr lang="en-US" sz="2800" b="0" dirty="0" err="1"/>
              <a:t>dựng</a:t>
            </a:r>
            <a:r>
              <a:rPr lang="en-US" sz="2800" b="0" dirty="0"/>
              <a:t> </a:t>
            </a:r>
            <a:r>
              <a:rPr lang="en-US" sz="2800" b="0" dirty="0" err="1"/>
              <a:t>có</a:t>
            </a:r>
            <a:r>
              <a:rPr lang="en-US" sz="2800" b="0" dirty="0"/>
              <a:t> </a:t>
            </a:r>
            <a:r>
              <a:rPr lang="en-US" sz="2800" b="0" dirty="0" err="1"/>
              <a:t>thêm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</a:t>
            </a:r>
            <a:r>
              <a:rPr lang="en-US" sz="2800" b="0" dirty="0" err="1"/>
              <a:t>định</a:t>
            </a:r>
            <a:r>
              <a:rPr lang="en-US" sz="2800" b="0" dirty="0"/>
              <a:t> </a:t>
            </a:r>
            <a:r>
              <a:rPr lang="en-US" sz="2800" b="0" dirty="0" err="1"/>
              <a:t>vị</a:t>
            </a:r>
            <a:r>
              <a:rPr lang="en-US" sz="2800" b="0" dirty="0"/>
              <a:t> GPS </a:t>
            </a:r>
            <a:r>
              <a:rPr lang="en-US" sz="2800" b="0" dirty="0" err="1"/>
              <a:t>để</a:t>
            </a:r>
            <a:r>
              <a:rPr lang="en-US" sz="2800" b="0" dirty="0"/>
              <a:t> </a:t>
            </a:r>
            <a:r>
              <a:rPr lang="en-US" sz="2800" b="0" dirty="0" err="1"/>
              <a:t>theo</a:t>
            </a:r>
            <a:r>
              <a:rPr lang="en-US" sz="2800" b="0" dirty="0"/>
              <a:t> </a:t>
            </a:r>
            <a:r>
              <a:rPr lang="en-US" sz="2800" b="0" dirty="0" err="1"/>
              <a:t>dõi</a:t>
            </a:r>
            <a:r>
              <a:rPr lang="en-US" sz="2800" b="0" dirty="0"/>
              <a:t>,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nhân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endParaRPr lang="en-US" sz="2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hoàn</a:t>
            </a:r>
            <a:r>
              <a:rPr lang="en-US" sz="2800" b="0" dirty="0"/>
              <a:t> </a:t>
            </a:r>
            <a:r>
              <a:rPr lang="en-US" sz="2800" b="0" dirty="0" err="1"/>
              <a:t>thành</a:t>
            </a:r>
            <a:r>
              <a:rPr lang="en-US" sz="2800" b="0" dirty="0"/>
              <a:t> </a:t>
            </a:r>
            <a:r>
              <a:rPr lang="en-US" sz="2800" b="0" dirty="0" err="1"/>
              <a:t>là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phần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, </a:t>
            </a:r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chạy</a:t>
            </a:r>
            <a:r>
              <a:rPr lang="en-US" sz="2800" b="0" dirty="0"/>
              <a:t> </a:t>
            </a:r>
            <a:r>
              <a:rPr lang="en-US" sz="2800" b="0" dirty="0" err="1"/>
              <a:t>tương</a:t>
            </a:r>
            <a:r>
              <a:rPr lang="en-US" sz="2800" b="0" dirty="0"/>
              <a:t> </a:t>
            </a:r>
            <a:r>
              <a:rPr lang="en-US" sz="2800" b="0" dirty="0" err="1"/>
              <a:t>đối</a:t>
            </a:r>
            <a:r>
              <a:rPr lang="en-US" sz="2800" b="0" dirty="0"/>
              <a:t> </a:t>
            </a:r>
            <a:r>
              <a:rPr lang="en-US" sz="2800" b="0" dirty="0" err="1"/>
              <a:t>ổn</a:t>
            </a:r>
            <a:r>
              <a:rPr lang="en-US" sz="2800" b="0" dirty="0"/>
              <a:t> </a:t>
            </a:r>
            <a:r>
              <a:rPr lang="en-US" sz="2800" b="0" dirty="0" err="1"/>
              <a:t>định</a:t>
            </a:r>
            <a:r>
              <a:rPr lang="en-US" sz="2800" b="0" dirty="0"/>
              <a:t>. </a:t>
            </a:r>
            <a:endParaRPr lang="en-US" sz="2800" b="0" dirty="0" smtClean="0"/>
          </a:p>
          <a:p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đang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triển</a:t>
            </a:r>
            <a:r>
              <a:rPr lang="en-US" sz="2800" b="0" dirty="0"/>
              <a:t> </a:t>
            </a:r>
            <a:r>
              <a:rPr lang="en-US" sz="2800" b="0" dirty="0" err="1"/>
              <a:t>khai</a:t>
            </a:r>
            <a:r>
              <a:rPr lang="en-US" sz="2800" b="0" dirty="0"/>
              <a:t> </a:t>
            </a:r>
            <a:r>
              <a:rPr lang="en-US" sz="2800" b="0" dirty="0" err="1"/>
              <a:t>trên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tế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</a:t>
            </a:r>
            <a:r>
              <a:rPr lang="en-US" sz="2800" b="0" dirty="0" err="1"/>
              <a:t>ty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phẩm</a:t>
            </a:r>
            <a:r>
              <a:rPr lang="en-US" sz="2800" b="0" dirty="0"/>
              <a:t> </a:t>
            </a:r>
            <a:r>
              <a:rPr lang="en-US" sz="2800" b="0" dirty="0" err="1"/>
              <a:t>EUFood</a:t>
            </a:r>
            <a:endParaRPr lang="en-US" sz="2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chưa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hoàn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thành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báo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cáo</a:t>
            </a:r>
            <a:endParaRPr lang="en-US" sz="2800" b="0" dirty="0" smtClean="0"/>
          </a:p>
          <a:p>
            <a:r>
              <a:rPr lang="en-US" sz="2800" b="0" dirty="0" err="1" smtClean="0"/>
              <a:t>Chưa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được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mật</a:t>
            </a:r>
            <a:endParaRPr lang="en-US" sz="2800" b="0" dirty="0" smtClean="0"/>
          </a:p>
          <a:p>
            <a:r>
              <a:rPr lang="en-US" sz="2800" b="0" dirty="0" err="1" smtClean="0"/>
              <a:t>Khả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chịu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tải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kém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698879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cài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endParaRPr lang="en-US" sz="2800" dirty="0"/>
          </a:p>
          <a:p>
            <a:pPr lvl="0"/>
            <a:r>
              <a:rPr lang="en-US" sz="2800" b="0" dirty="0" err="1"/>
              <a:t>Xem</a:t>
            </a:r>
            <a:r>
              <a:rPr lang="en-US" sz="2800" b="0" dirty="0"/>
              <a:t> </a:t>
            </a:r>
            <a:r>
              <a:rPr lang="en-US" sz="2800" b="0" dirty="0" err="1"/>
              <a:t>xét</a:t>
            </a:r>
            <a:r>
              <a:rPr lang="en-US" sz="2800" b="0" dirty="0"/>
              <a:t>, </a:t>
            </a:r>
            <a:r>
              <a:rPr lang="en-US" sz="2800" b="0" dirty="0" err="1"/>
              <a:t>đánh</a:t>
            </a:r>
            <a:r>
              <a:rPr lang="en-US" sz="2800" b="0" dirty="0"/>
              <a:t> </a:t>
            </a:r>
            <a:r>
              <a:rPr lang="en-US" sz="2800" b="0" dirty="0" err="1"/>
              <a:t>giá</a:t>
            </a:r>
            <a:r>
              <a:rPr lang="en-US" sz="2800" b="0" dirty="0"/>
              <a:t> </a:t>
            </a:r>
            <a:r>
              <a:rPr lang="en-US" sz="2800" b="0" dirty="0" err="1"/>
              <a:t>cải</a:t>
            </a:r>
            <a:r>
              <a:rPr lang="en-US" sz="2800" b="0" dirty="0"/>
              <a:t> </a:t>
            </a:r>
            <a:r>
              <a:rPr lang="en-US" sz="2800" b="0" dirty="0" err="1"/>
              <a:t>tiến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số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nhằm</a:t>
            </a:r>
            <a:r>
              <a:rPr lang="en-US" sz="2800" b="0" dirty="0"/>
              <a:t> </a:t>
            </a:r>
            <a:r>
              <a:rPr lang="en-US" sz="2800" b="0" dirty="0" err="1" smtClean="0"/>
              <a:t>tăng</a:t>
            </a:r>
            <a:r>
              <a:rPr lang="en-US" sz="2800" b="0" dirty="0" smtClean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xử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 smtClean="0"/>
              <a:t>thống</a:t>
            </a:r>
            <a:endParaRPr lang="en-US" sz="2800" b="0" dirty="0" smtClean="0"/>
          </a:p>
          <a:p>
            <a:pPr lvl="0"/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thức</a:t>
            </a:r>
            <a:r>
              <a:rPr lang="en-US" sz="2800" b="0" dirty="0" smtClean="0"/>
              <a:t> https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đảm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bảo</a:t>
            </a:r>
            <a:r>
              <a:rPr lang="en-US" sz="2800" b="0" dirty="0" smtClean="0"/>
              <a:t> an </a:t>
            </a:r>
            <a:r>
              <a:rPr lang="en-US" sz="2800" b="0" dirty="0" err="1" smtClean="0"/>
              <a:t>toàn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hơn</a:t>
            </a:r>
            <a:endParaRPr lang="en-US" sz="2800" dirty="0" smtClean="0"/>
          </a:p>
          <a:p>
            <a:pPr marL="114300" lvl="0" indent="0">
              <a:buNone/>
            </a:pPr>
            <a:r>
              <a:rPr lang="en-US" sz="2800" dirty="0" err="1" smtClean="0"/>
              <a:t>Cải</a:t>
            </a:r>
            <a:r>
              <a:rPr lang="en-US" sz="2800" dirty="0" smtClean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,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  <a:p>
            <a:pPr lvl="0"/>
            <a:r>
              <a:rPr lang="en-US" sz="2800" b="0" dirty="0" err="1"/>
              <a:t>Cải</a:t>
            </a:r>
            <a:r>
              <a:rPr lang="en-US" sz="2800" b="0" dirty="0"/>
              <a:t> </a:t>
            </a:r>
            <a:r>
              <a:rPr lang="en-US" sz="2800" b="0" dirty="0" err="1"/>
              <a:t>thiện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</a:t>
            </a:r>
            <a:r>
              <a:rPr lang="en-US" sz="2800" b="0" dirty="0" err="1"/>
              <a:t>mặt</a:t>
            </a:r>
            <a:r>
              <a:rPr lang="en-US" sz="2800" b="0" dirty="0"/>
              <a:t> </a:t>
            </a:r>
            <a:r>
              <a:rPr lang="en-US" sz="2800" b="0" dirty="0" err="1"/>
              <a:t>giao</a:t>
            </a:r>
            <a:r>
              <a:rPr lang="en-US" sz="2800" b="0" dirty="0"/>
              <a:t> </a:t>
            </a:r>
            <a:r>
              <a:rPr lang="en-US" sz="2800" b="0" dirty="0" err="1"/>
              <a:t>diện</a:t>
            </a:r>
            <a:r>
              <a:rPr lang="en-US" sz="2800" b="0" dirty="0"/>
              <a:t> </a:t>
            </a:r>
            <a:r>
              <a:rPr lang="en-US" sz="2800" b="0" dirty="0" err="1"/>
              <a:t>sao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đẹp</a:t>
            </a:r>
            <a:r>
              <a:rPr lang="en-US" sz="2800" b="0" dirty="0"/>
              <a:t> </a:t>
            </a:r>
            <a:r>
              <a:rPr lang="en-US" sz="2800" b="0" dirty="0" err="1"/>
              <a:t>mắt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đầy</a:t>
            </a:r>
            <a:r>
              <a:rPr lang="en-US" sz="2800" b="0" dirty="0"/>
              <a:t> </a:t>
            </a:r>
            <a:r>
              <a:rPr lang="en-US" sz="2800" b="0" dirty="0" err="1"/>
              <a:t>đủ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endParaRPr lang="en-US" sz="2800" b="0" dirty="0"/>
          </a:p>
          <a:p>
            <a:pPr lvl="0"/>
            <a:r>
              <a:rPr lang="en-US" sz="2800" b="0" dirty="0" err="1"/>
              <a:t>Thêm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số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như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loại</a:t>
            </a:r>
            <a:r>
              <a:rPr lang="en-US" sz="2800" b="0" dirty="0"/>
              <a:t> </a:t>
            </a:r>
            <a:r>
              <a:rPr lang="en-US" sz="2800" b="0" dirty="0" err="1"/>
              <a:t>báo</a:t>
            </a:r>
            <a:r>
              <a:rPr lang="en-US" sz="2800" b="0" dirty="0"/>
              <a:t> </a:t>
            </a:r>
            <a:r>
              <a:rPr lang="en-US" sz="2800" b="0" dirty="0" err="1"/>
              <a:t>cáo</a:t>
            </a:r>
            <a:r>
              <a:rPr lang="en-US" sz="2800" b="0" dirty="0"/>
              <a:t> </a:t>
            </a:r>
            <a:r>
              <a:rPr lang="en-US" sz="2800" b="0" dirty="0" err="1"/>
              <a:t>nghiệp</a:t>
            </a:r>
            <a:r>
              <a:rPr lang="en-US" sz="2800" b="0" dirty="0"/>
              <a:t> </a:t>
            </a:r>
            <a:r>
              <a:rPr lang="en-US" sz="2800" b="0" dirty="0" err="1"/>
              <a:t>vụ</a:t>
            </a:r>
            <a:r>
              <a:rPr lang="en-US" sz="2800" b="0" dirty="0"/>
              <a:t> </a:t>
            </a:r>
            <a:r>
              <a:rPr lang="en-US" sz="2800" b="0" dirty="0" err="1"/>
              <a:t>để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hoàn</a:t>
            </a:r>
            <a:r>
              <a:rPr lang="en-US" sz="2800" b="0" dirty="0"/>
              <a:t> </a:t>
            </a:r>
            <a:r>
              <a:rPr lang="en-US" sz="2800" b="0" dirty="0" err="1"/>
              <a:t>chỉnh</a:t>
            </a:r>
            <a:r>
              <a:rPr lang="en-US" sz="2800" b="0" dirty="0"/>
              <a:t> </a:t>
            </a:r>
            <a:r>
              <a:rPr lang="en-US" sz="2800" b="0" dirty="0" err="1"/>
              <a:t>hơn</a:t>
            </a:r>
            <a:endParaRPr lang="en-US" sz="2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993900" y="5638800"/>
            <a:ext cx="5092700" cy="5651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00730"/>
          </a:xfrm>
        </p:spPr>
        <p:txBody>
          <a:bodyPr/>
          <a:lstStyle/>
          <a:p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phối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quản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lý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kênh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phân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phối</a:t>
            </a:r>
            <a:r>
              <a:rPr lang="en-US" sz="3200" b="0" dirty="0" smtClean="0"/>
              <a:t>. </a:t>
            </a:r>
            <a:r>
              <a:rPr lang="en-US" sz="3200" b="0" dirty="0" err="1" smtClean="0"/>
              <a:t>Đó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chuỗi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các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tổ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chức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phụ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thuộc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lẫn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nhau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cùng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tham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gia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vào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quá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trình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đưa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sản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phẩm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đến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người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tiêu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dùng</a:t>
            </a:r>
            <a:endParaRPr lang="en-US" sz="3200" b="0" dirty="0" smtClean="0"/>
          </a:p>
          <a:p>
            <a:r>
              <a:rPr lang="en-US" sz="3200" b="0" dirty="0" err="1" smtClean="0"/>
              <a:t>Vấn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đề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đặt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ra</a:t>
            </a:r>
            <a:r>
              <a:rPr lang="en-US" sz="3200" b="0" dirty="0" smtClean="0"/>
              <a:t>:</a:t>
            </a:r>
            <a:endParaRPr lang="en-US" sz="3200" dirty="0"/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nắm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doanh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, </a:t>
            </a:r>
            <a:r>
              <a:rPr lang="en-US" sz="2800" dirty="0" err="1" smtClean="0"/>
              <a:t>tình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thụ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,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ngày</a:t>
            </a:r>
            <a:r>
              <a:rPr lang="en-US" sz="2800" dirty="0" smtClean="0"/>
              <a:t>. </a:t>
            </a:r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nắm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tồn</a:t>
            </a:r>
            <a:r>
              <a:rPr lang="en-US" sz="2800" dirty="0" smtClean="0"/>
              <a:t> </a:t>
            </a:r>
            <a:r>
              <a:rPr lang="en-US" sz="2800" dirty="0" err="1" smtClean="0"/>
              <a:t>kho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endParaRPr lang="en-US" sz="2800" dirty="0" smtClean="0"/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đội</a:t>
            </a:r>
            <a:r>
              <a:rPr lang="en-US" sz="2800" dirty="0" smtClean="0"/>
              <a:t> </a:t>
            </a:r>
            <a:r>
              <a:rPr lang="en-US" sz="2800" dirty="0" err="1" smtClean="0"/>
              <a:t>ngũ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, </a:t>
            </a:r>
            <a:r>
              <a:rPr lang="en-US" sz="2800" dirty="0" err="1" smtClean="0"/>
              <a:t>nâng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/>
            <a:r>
              <a:rPr lang="en-US" sz="2800" dirty="0" smtClean="0"/>
              <a:t>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vệ</a:t>
            </a:r>
            <a:r>
              <a:rPr lang="en-US" sz="2800" dirty="0" smtClean="0"/>
              <a:t> </a:t>
            </a:r>
            <a:r>
              <a:rPr lang="en-US" sz="2800" dirty="0" err="1" smtClean="0"/>
              <a:t>tinh</a:t>
            </a:r>
            <a:r>
              <a:rPr lang="en-US" sz="2800" dirty="0" smtClean="0"/>
              <a:t> GPS </a:t>
            </a:r>
            <a:r>
              <a:rPr lang="en-US" sz="2800" dirty="0" err="1" smtClean="0"/>
              <a:t>trên</a:t>
            </a:r>
            <a:r>
              <a:rPr lang="en-US" sz="2800" dirty="0" smtClean="0"/>
              <a:t> web</a:t>
            </a:r>
          </a:p>
          <a:p>
            <a:pPr lvl="1"/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: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,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, </a:t>
            </a:r>
            <a:r>
              <a:rPr lang="en-US" sz="2800" dirty="0" err="1" smtClean="0"/>
              <a:t>nhà</a:t>
            </a:r>
            <a:r>
              <a:rPr lang="en-US" sz="2800" dirty="0" smtClean="0"/>
              <a:t> </a:t>
            </a:r>
            <a:r>
              <a:rPr lang="en-US" sz="2800" dirty="0" err="1" smtClean="0"/>
              <a:t>cung</a:t>
            </a:r>
            <a:r>
              <a:rPr lang="en-US" sz="2800" dirty="0" smtClean="0"/>
              <a:t> </a:t>
            </a:r>
            <a:r>
              <a:rPr lang="en-US" sz="2800" dirty="0" err="1" smtClean="0"/>
              <a:t>cấp</a:t>
            </a:r>
            <a:r>
              <a:rPr lang="en-US" sz="2800" dirty="0" smtClean="0"/>
              <a:t>,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kho</a:t>
            </a:r>
            <a:endParaRPr lang="en-US" sz="2800" dirty="0" smtClean="0"/>
          </a:p>
          <a:p>
            <a:pPr lvl="1"/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: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r>
              <a:rPr lang="en-US" sz="2800" dirty="0" smtClean="0"/>
              <a:t> chi </a:t>
            </a:r>
            <a:r>
              <a:rPr lang="en-US" sz="2800" dirty="0" err="1" smtClean="0"/>
              <a:t>tiết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,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cáo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dirty="0" err="1" smtClean="0"/>
              <a:t>Hệ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thống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lớn</a:t>
            </a:r>
            <a:r>
              <a:rPr lang="en-US" sz="3200" b="0" dirty="0" smtClean="0"/>
              <a:t>:</a:t>
            </a:r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website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endParaRPr lang="en-US" sz="2800" dirty="0" smtClean="0"/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di </a:t>
            </a:r>
            <a:r>
              <a:rPr lang="en-US" sz="2800" dirty="0" err="1" smtClean="0"/>
              <a:t>dộng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minh</a:t>
            </a:r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websevices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môi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2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Đẩy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lên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b="0" dirty="0" smtClean="0"/>
              <a:t>(</a:t>
            </a:r>
            <a:r>
              <a:rPr lang="en-US" sz="2800" b="0" dirty="0" err="1" smtClean="0"/>
              <a:t>một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tổng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thể</a:t>
            </a:r>
            <a:r>
              <a:rPr lang="en-US" sz="2800" b="0" dirty="0" smtClean="0"/>
              <a:t>)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Ở </a:t>
            </a:r>
            <a:r>
              <a:rPr lang="en-US" sz="2800" dirty="0" err="1" smtClean="0"/>
              <a:t>mức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cài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, </a:t>
            </a:r>
            <a:r>
              <a:rPr lang="en-US" sz="2800" dirty="0" err="1" smtClean="0"/>
              <a:t>trao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2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b="0" dirty="0" smtClean="0"/>
              <a:t> </a:t>
            </a:r>
            <a:endParaRPr lang="en-US" sz="2800" b="0" dirty="0"/>
          </a:p>
          <a:p>
            <a:endParaRPr lang="en-US" dirty="0"/>
          </a:p>
        </p:txBody>
      </p:sp>
      <p:pic>
        <p:nvPicPr>
          <p:cNvPr id="95235" name="Picture 3" descr="D:\TEMP\20132-Project\Graduate_Project\Report\resource\s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966913"/>
            <a:ext cx="9009063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UML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phân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tích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thiết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kế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thống</a:t>
            </a:r>
            <a:endParaRPr lang="en-US" sz="2800" b="0" dirty="0" smtClean="0"/>
          </a:p>
          <a:p>
            <a:r>
              <a:rPr lang="en-US" sz="2800" b="0" dirty="0" err="1" smtClean="0"/>
              <a:t>Lập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theo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mô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hình</a:t>
            </a:r>
            <a:r>
              <a:rPr lang="en-US" sz="2800" b="0" dirty="0" smtClean="0"/>
              <a:t> MVC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9739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web </a:t>
            </a:r>
            <a:r>
              <a:rPr lang="en-US" sz="2800" b="0" dirty="0" err="1" smtClean="0"/>
              <a:t>bằng</a:t>
            </a:r>
            <a:r>
              <a:rPr lang="en-US" sz="2800" b="0" dirty="0" smtClean="0"/>
              <a:t> struts2 framework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dữ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liệu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quản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phân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phối</a:t>
            </a:r>
            <a:endParaRPr lang="en-US" sz="2800" b="0" dirty="0" smtClean="0"/>
          </a:p>
          <a:p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webservices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bằng</a:t>
            </a:r>
            <a:r>
              <a:rPr lang="en-US" sz="2800" b="0" dirty="0" smtClean="0"/>
              <a:t> restful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phát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dịch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vụ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yêu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cầu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từ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thiết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bị</a:t>
            </a:r>
            <a:r>
              <a:rPr lang="en-US" sz="2800" b="0" dirty="0" smtClean="0"/>
              <a:t> di </a:t>
            </a:r>
            <a:r>
              <a:rPr lang="en-US" sz="2800" b="0" dirty="0" err="1" smtClean="0"/>
              <a:t>động</a:t>
            </a:r>
            <a:endParaRPr lang="en-US" sz="2800" b="0" dirty="0" smtClean="0"/>
          </a:p>
          <a:p>
            <a:r>
              <a:rPr lang="en-US" sz="2800" b="0" dirty="0" err="1" smtClean="0"/>
              <a:t>Dùng</a:t>
            </a:r>
            <a:r>
              <a:rPr lang="en-US" sz="2800" b="0" dirty="0" smtClean="0"/>
              <a:t> Google maps v3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hiển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thị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tọa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độ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tinh</a:t>
            </a:r>
            <a:r>
              <a:rPr lang="en-US" sz="2800" b="0" dirty="0" smtClean="0"/>
              <a:t> GPS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5380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cdb2004c019l</Template>
  <TotalTime>282</TotalTime>
  <Words>1354</Words>
  <Application>Microsoft Office PowerPoint</Application>
  <PresentationFormat>On-screen Show (4:3)</PresentationFormat>
  <Paragraphs>180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cdb2004c019l</vt:lpstr>
      <vt:lpstr>ĐỒ ÁN TỐT NGHIỆP</vt:lpstr>
      <vt:lpstr>GIỚI THIỆU</vt:lpstr>
      <vt:lpstr>Nội dung</vt:lpstr>
      <vt:lpstr>Giới thiệu</vt:lpstr>
      <vt:lpstr>Mô tả hệ thống</vt:lpstr>
      <vt:lpstr>Giải pháp</vt:lpstr>
      <vt:lpstr>Tổng thể hệ thống</vt:lpstr>
      <vt:lpstr>Giải pháp</vt:lpstr>
      <vt:lpstr>Giải pháp</vt:lpstr>
      <vt:lpstr>Giải pháp</vt:lpstr>
      <vt:lpstr>Giải pháp</vt:lpstr>
      <vt:lpstr>Phân tích thiết kế</vt:lpstr>
      <vt:lpstr>Usecase tổng quan</vt:lpstr>
      <vt:lpstr>Usecase quản lý khách hàng</vt:lpstr>
      <vt:lpstr>Usecase Quản lý nhân viên</vt:lpstr>
      <vt:lpstr>Usecase Quản lý sản phẩm</vt:lpstr>
      <vt:lpstr>Usecase Quản lý người dùng</vt:lpstr>
      <vt:lpstr>Biểu đồ trình tự Quản lý người dùng</vt:lpstr>
      <vt:lpstr>Biểu đồ lớp tổng quan</vt:lpstr>
      <vt:lpstr>Chi tiết lớp UserAction</vt:lpstr>
      <vt:lpstr>Thiết kế lớp theo MVC</vt:lpstr>
      <vt:lpstr>Thiết kế lớp theo MVC</vt:lpstr>
      <vt:lpstr>Thiết kế lớp theo MVC</vt:lpstr>
      <vt:lpstr>Thiết kế cơ sở dữ liệu</vt:lpstr>
      <vt:lpstr>Công nghệ sử dụng</vt:lpstr>
      <vt:lpstr>Kết quả chương trình</vt:lpstr>
      <vt:lpstr>Kết quả chương trình</vt:lpstr>
      <vt:lpstr>Kết quả chương trình</vt:lpstr>
      <vt:lpstr>Kết quả chương trình</vt:lpstr>
      <vt:lpstr>Kết quả chương trình</vt:lpstr>
      <vt:lpstr>Đánh giá chương trình</vt:lpstr>
      <vt:lpstr>Kết quả đạt được</vt:lpstr>
      <vt:lpstr>Kết quả đạt được</vt:lpstr>
      <vt:lpstr>Đánh giá kết quả</vt:lpstr>
      <vt:lpstr>Hạn chế</vt:lpstr>
      <vt:lpstr>Hướng phát triển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HP</dc:creator>
  <cp:lastModifiedBy>HP</cp:lastModifiedBy>
  <cp:revision>113</cp:revision>
  <dcterms:created xsi:type="dcterms:W3CDTF">2014-06-04T18:21:09Z</dcterms:created>
  <dcterms:modified xsi:type="dcterms:W3CDTF">2014-06-05T17:54:22Z</dcterms:modified>
</cp:coreProperties>
</file>