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0" r:id="rId3"/>
    <p:sldId id="277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4" r:id="rId15"/>
    <p:sldId id="310" r:id="rId16"/>
    <p:sldId id="311" r:id="rId17"/>
    <p:sldId id="316" r:id="rId18"/>
    <p:sldId id="324" r:id="rId19"/>
    <p:sldId id="331" r:id="rId20"/>
    <p:sldId id="330" r:id="rId21"/>
    <p:sldId id="329" r:id="rId22"/>
    <p:sldId id="325" r:id="rId23"/>
    <p:sldId id="326" r:id="rId24"/>
    <p:sldId id="327" r:id="rId25"/>
    <p:sldId id="318" r:id="rId26"/>
    <p:sldId id="321" r:id="rId27"/>
    <p:sldId id="319" r:id="rId28"/>
    <p:sldId id="323" r:id="rId29"/>
    <p:sldId id="320" r:id="rId30"/>
    <p:sldId id="27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E"/>
    <a:srgbClr val="DDDDDD"/>
    <a:srgbClr val="EEEDFD"/>
    <a:srgbClr val="E6E4F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1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B228C-91BA-4C5A-9B34-CF38153759C1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0308-1D6A-44CD-894D-062C3200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4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26987" y="5541962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4288" y="5573712"/>
            <a:ext cx="9144000" cy="8175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143000" y="4648200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Truong Dai Hoc Bach Khoa HANOI.jp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7493" y="203200"/>
            <a:ext cx="1047750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2770-BE40-4BE6-B8D4-5A5BE1D06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F5B50F-6AFE-4F8F-8F94-1A84C74977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D13C7A40-A081-4DC7-B4B7-7A8B8E171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392988" cy="563563"/>
          </a:xfrm>
        </p:spPr>
        <p:txBody>
          <a:bodyPr/>
          <a:lstStyle>
            <a:lvl1pPr>
              <a:defRPr sz="35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itchFamily="18" charset="0"/>
                <a:cs typeface="Times New Roman" pitchFamily="18" charset="0"/>
              </a:defRPr>
            </a:lvl1pPr>
            <a:lvl2pPr>
              <a:defRPr sz="2200">
                <a:latin typeface="Times New Roman" pitchFamily="18" charset="0"/>
                <a:cs typeface="Times New Roman" pitchFamily="18" charset="0"/>
              </a:defRPr>
            </a:lvl2pPr>
            <a:lvl3pPr>
              <a:defRPr sz="2200">
                <a:latin typeface="Times New Roman" pitchFamily="18" charset="0"/>
                <a:cs typeface="Times New Roman" pitchFamily="18" charset="0"/>
              </a:defRPr>
            </a:lvl3pPr>
            <a:lvl4pPr>
              <a:defRPr sz="2200">
                <a:latin typeface="Times New Roman" pitchFamily="18" charset="0"/>
                <a:cs typeface="Times New Roman" pitchFamily="18" charset="0"/>
              </a:defRPr>
            </a:lvl4pPr>
            <a:lvl5pPr>
              <a:defRPr sz="2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7F3F65-6D34-44BE-94BB-6798604036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A3AC6C-BEE9-44BB-ACEE-5491A9C8D1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92752A-F2B4-4B5C-ACDA-5032B3A1C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76C75-D503-41AD-82AC-A86EAFD868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94D930-4B11-4CBF-A1FE-CB72CD52A7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9BAB0-E1FD-4152-8D7B-719B67700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8D4C3-FC23-4D65-95C5-60F430019C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B03CF0-2005-4394-874E-A5CF8B52B5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fld id="{1C19432C-436A-4E8E-A351-E6953612288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948932" y="6534835"/>
            <a:ext cx="17834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SOICT - HUST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ĐỒ ÁN TỐT NGHIỆP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200"/>
            <a:ext cx="7086600" cy="652463"/>
          </a:xfrm>
        </p:spPr>
        <p:txBody>
          <a:bodyPr/>
          <a:lstStyle/>
          <a:p>
            <a:r>
              <a:rPr lang="en-US" sz="3800" dirty="0" err="1" smtClean="0"/>
              <a:t>Báo</a:t>
            </a:r>
            <a:r>
              <a:rPr lang="en-US" sz="3800" dirty="0" smtClean="0"/>
              <a:t> </a:t>
            </a:r>
            <a:r>
              <a:rPr lang="en-US" sz="3800" dirty="0" err="1" smtClean="0"/>
              <a:t>cáo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err="1" smtClean="0"/>
              <a:t>Chức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năng</a:t>
            </a:r>
            <a:r>
              <a:rPr lang="en-US" sz="2800" u="sng" dirty="0" smtClean="0"/>
              <a:t>:</a:t>
            </a:r>
          </a:p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tồn</a:t>
            </a:r>
            <a:r>
              <a:rPr lang="en-US" sz="2800" dirty="0"/>
              <a:t> </a:t>
            </a:r>
            <a:r>
              <a:rPr lang="en-US" sz="2800" dirty="0" err="1"/>
              <a:t>kho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bán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, </a:t>
            </a:r>
            <a:r>
              <a:rPr lang="en-US" sz="2800" dirty="0" err="1"/>
              <a:t>tình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thụ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endParaRPr lang="en-US" sz="2800" dirty="0"/>
          </a:p>
          <a:p>
            <a:pPr lvl="1"/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 err="1"/>
              <a:t>Chức</a:t>
            </a:r>
            <a:r>
              <a:rPr lang="en-US" sz="2800" u="sng" dirty="0"/>
              <a:t> </a:t>
            </a:r>
            <a:r>
              <a:rPr lang="en-US" sz="2800" u="sng" dirty="0" err="1"/>
              <a:t>năng</a:t>
            </a:r>
            <a:r>
              <a:rPr lang="en-US" sz="2800" u="sng" dirty="0" smtClean="0"/>
              <a:t>:</a:t>
            </a:r>
            <a:endParaRPr lang="en-US" sz="2800" dirty="0" smtClean="0"/>
          </a:p>
          <a:p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web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500" dirty="0" err="1"/>
              <a:t>Xem</a:t>
            </a:r>
            <a:r>
              <a:rPr lang="en-US" sz="2500" dirty="0"/>
              <a:t> </a:t>
            </a:r>
            <a:r>
              <a:rPr lang="en-US" sz="2500" dirty="0" err="1"/>
              <a:t>thời</a:t>
            </a:r>
            <a:r>
              <a:rPr lang="en-US" sz="2500" dirty="0"/>
              <a:t> </a:t>
            </a:r>
            <a:r>
              <a:rPr lang="en-US" sz="2500" dirty="0" err="1"/>
              <a:t>gian</a:t>
            </a:r>
            <a:r>
              <a:rPr lang="en-US" sz="2500" dirty="0"/>
              <a:t> </a:t>
            </a:r>
            <a:r>
              <a:rPr lang="en-US" sz="2500" dirty="0" err="1"/>
              <a:t>chăm</a:t>
            </a:r>
            <a:r>
              <a:rPr lang="en-US" sz="2500" dirty="0"/>
              <a:t> </a:t>
            </a:r>
            <a:r>
              <a:rPr lang="en-US" sz="2500" dirty="0" err="1"/>
              <a:t>sóc</a:t>
            </a:r>
            <a:r>
              <a:rPr lang="en-US" sz="2500" dirty="0"/>
              <a:t> </a:t>
            </a:r>
            <a:r>
              <a:rPr lang="en-US" sz="2500" dirty="0" err="1"/>
              <a:t>khách</a:t>
            </a:r>
            <a:r>
              <a:rPr lang="en-US" sz="2500" dirty="0"/>
              <a:t> </a:t>
            </a:r>
            <a:r>
              <a:rPr lang="en-US" sz="2500" dirty="0" err="1"/>
              <a:t>hàng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endParaRPr lang="en-US" sz="2500" dirty="0"/>
          </a:p>
          <a:p>
            <a:pPr lvl="1"/>
            <a:r>
              <a:rPr lang="en-US" sz="2500" dirty="0" err="1"/>
              <a:t>Xem</a:t>
            </a:r>
            <a:r>
              <a:rPr lang="en-US" sz="2500" dirty="0"/>
              <a:t> </a:t>
            </a:r>
            <a:r>
              <a:rPr lang="en-US" sz="2500" dirty="0" err="1"/>
              <a:t>kế</a:t>
            </a:r>
            <a:r>
              <a:rPr lang="en-US" sz="2500" dirty="0"/>
              <a:t> </a:t>
            </a:r>
            <a:r>
              <a:rPr lang="en-US" sz="2500" dirty="0" err="1"/>
              <a:t>hoạch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r>
              <a:rPr lang="en-US" sz="2500" dirty="0"/>
              <a:t> </a:t>
            </a:r>
            <a:r>
              <a:rPr lang="en-US" sz="2500" dirty="0" err="1"/>
              <a:t>theo</a:t>
            </a:r>
            <a:r>
              <a:rPr lang="en-US" sz="2500" dirty="0"/>
              <a:t> </a:t>
            </a:r>
            <a:r>
              <a:rPr lang="en-US" sz="2500" dirty="0" err="1"/>
              <a:t>thời</a:t>
            </a:r>
            <a:r>
              <a:rPr lang="en-US" sz="2500" dirty="0"/>
              <a:t> </a:t>
            </a:r>
            <a:r>
              <a:rPr lang="en-US" sz="2500" dirty="0" err="1"/>
              <a:t>gian</a:t>
            </a:r>
            <a:endParaRPr lang="en-US" sz="2500" dirty="0"/>
          </a:p>
          <a:p>
            <a:pPr lvl="1"/>
            <a:r>
              <a:rPr lang="en-US" sz="2500" dirty="0"/>
              <a:t>So </a:t>
            </a:r>
            <a:r>
              <a:rPr lang="en-US" sz="2500" dirty="0" err="1"/>
              <a:t>sánh</a:t>
            </a:r>
            <a:r>
              <a:rPr lang="en-US" sz="2500" dirty="0"/>
              <a:t> </a:t>
            </a:r>
            <a:r>
              <a:rPr lang="en-US" sz="2500" dirty="0" err="1"/>
              <a:t>kế</a:t>
            </a:r>
            <a:r>
              <a:rPr lang="en-US" sz="2500" dirty="0"/>
              <a:t> </a:t>
            </a:r>
            <a:r>
              <a:rPr lang="en-US" sz="2500" dirty="0" err="1"/>
              <a:t>hoạch</a:t>
            </a:r>
            <a:r>
              <a:rPr lang="en-US" sz="2500" dirty="0"/>
              <a:t> so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ngày</a:t>
            </a:r>
            <a:r>
              <a:rPr lang="en-US" sz="2500" dirty="0"/>
              <a:t> </a:t>
            </a:r>
            <a:r>
              <a:rPr lang="en-US" sz="2500" dirty="0" err="1"/>
              <a:t>làm</a:t>
            </a:r>
            <a:r>
              <a:rPr lang="en-US" sz="2500" dirty="0"/>
              <a:t> </a:t>
            </a:r>
            <a:r>
              <a:rPr lang="en-US" sz="2500" dirty="0" err="1"/>
              <a:t>việc</a:t>
            </a:r>
            <a:r>
              <a:rPr lang="en-US" sz="2500" dirty="0"/>
              <a:t> </a:t>
            </a:r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tế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viên</a:t>
            </a:r>
            <a:endParaRPr lang="en-US" sz="2500" dirty="0"/>
          </a:p>
          <a:p>
            <a:pPr lvl="1"/>
            <a:r>
              <a:rPr lang="en-US" sz="2500" dirty="0" err="1"/>
              <a:t>Xem</a:t>
            </a:r>
            <a:r>
              <a:rPr lang="en-US" sz="2500" dirty="0"/>
              <a:t> album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ảnh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đại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, </a:t>
            </a:r>
            <a:r>
              <a:rPr lang="en-US" sz="2500" dirty="0" err="1"/>
              <a:t>cập</a:t>
            </a:r>
            <a:r>
              <a:rPr lang="en-US" sz="2500" dirty="0"/>
              <a:t> </a:t>
            </a:r>
            <a:r>
              <a:rPr lang="en-US" sz="2500" dirty="0" err="1"/>
              <a:t>nhật</a:t>
            </a:r>
            <a:r>
              <a:rPr lang="en-US" sz="2500" dirty="0"/>
              <a:t> </a:t>
            </a:r>
            <a:r>
              <a:rPr lang="en-US" sz="2500" dirty="0" err="1"/>
              <a:t>ảnh</a:t>
            </a:r>
            <a:r>
              <a:rPr lang="en-US" sz="2500" dirty="0"/>
              <a:t> </a:t>
            </a:r>
            <a:r>
              <a:rPr lang="en-US" sz="2500" dirty="0" err="1"/>
              <a:t>đại</a:t>
            </a:r>
            <a:r>
              <a:rPr lang="en-US" sz="2500" dirty="0"/>
              <a:t> </a:t>
            </a:r>
            <a:r>
              <a:rPr lang="en-US" sz="2500" dirty="0" err="1"/>
              <a:t>diện</a:t>
            </a:r>
            <a:endParaRPr lang="en-US" sz="2500" dirty="0"/>
          </a:p>
          <a:p>
            <a:pPr lvl="1"/>
            <a:r>
              <a:rPr lang="en-US" sz="2500" dirty="0" err="1"/>
              <a:t>Quản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tin </a:t>
            </a:r>
            <a:r>
              <a:rPr lang="en-US" sz="2500" dirty="0" err="1"/>
              <a:t>quản</a:t>
            </a:r>
            <a:r>
              <a:rPr lang="en-US" sz="2500" dirty="0"/>
              <a:t> </a:t>
            </a:r>
            <a:r>
              <a:rPr lang="en-US" sz="2500" dirty="0" err="1"/>
              <a:t>trị</a:t>
            </a:r>
            <a:r>
              <a:rPr lang="en-US" sz="2500" dirty="0"/>
              <a:t> (Backend): </a:t>
            </a:r>
            <a:r>
              <a:rPr lang="en-US" sz="2500" dirty="0" err="1"/>
              <a:t>Tài</a:t>
            </a:r>
            <a:r>
              <a:rPr lang="en-US" sz="2500" dirty="0"/>
              <a:t> </a:t>
            </a:r>
            <a:r>
              <a:rPr lang="en-US" sz="2500" dirty="0" err="1"/>
              <a:t>khoản</a:t>
            </a:r>
            <a:r>
              <a:rPr lang="en-US" sz="2500" dirty="0"/>
              <a:t> </a:t>
            </a:r>
            <a:r>
              <a:rPr lang="en-US" sz="2500" dirty="0" err="1"/>
              <a:t>đăng</a:t>
            </a:r>
            <a:r>
              <a:rPr lang="en-US" sz="2500" dirty="0"/>
              <a:t> </a:t>
            </a:r>
            <a:r>
              <a:rPr lang="en-US" sz="2500" dirty="0" err="1"/>
              <a:t>nhập</a:t>
            </a:r>
            <a:r>
              <a:rPr lang="en-US" sz="2500" dirty="0"/>
              <a:t>, </a:t>
            </a:r>
            <a:r>
              <a:rPr lang="en-US" sz="2500" dirty="0" err="1"/>
              <a:t>lịch</a:t>
            </a:r>
            <a:r>
              <a:rPr lang="en-US" sz="2500" dirty="0"/>
              <a:t> </a:t>
            </a:r>
            <a:r>
              <a:rPr lang="en-US" sz="2500" dirty="0" err="1"/>
              <a:t>sử</a:t>
            </a:r>
            <a:r>
              <a:rPr lang="en-US" sz="2500" dirty="0"/>
              <a:t> </a:t>
            </a:r>
            <a:r>
              <a:rPr lang="en-US" sz="2500" dirty="0" err="1"/>
              <a:t>đăng</a:t>
            </a:r>
            <a:r>
              <a:rPr lang="en-US" sz="2500" dirty="0"/>
              <a:t> </a:t>
            </a:r>
            <a:r>
              <a:rPr lang="en-US" sz="2500" dirty="0" err="1"/>
              <a:t>nhập</a:t>
            </a:r>
            <a:r>
              <a:rPr lang="en-US" sz="2500" dirty="0"/>
              <a:t>, </a:t>
            </a:r>
            <a:r>
              <a:rPr lang="en-US" sz="2500" dirty="0" err="1"/>
              <a:t>tạo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</a:t>
            </a:r>
            <a:r>
              <a:rPr lang="en-US" sz="2500" dirty="0" err="1"/>
              <a:t>báo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những</a:t>
            </a:r>
            <a:r>
              <a:rPr lang="en-US" sz="2500" dirty="0"/>
              <a:t> </a:t>
            </a:r>
            <a:r>
              <a:rPr lang="en-US" sz="2500" dirty="0" err="1"/>
              <a:t>người</a:t>
            </a:r>
            <a:r>
              <a:rPr lang="en-US" sz="2500" dirty="0"/>
              <a:t> </a:t>
            </a:r>
            <a:r>
              <a:rPr lang="en-US" sz="2500" dirty="0" err="1"/>
              <a:t>dùng</a:t>
            </a:r>
            <a:r>
              <a:rPr lang="en-US" sz="2500" dirty="0"/>
              <a:t> </a:t>
            </a:r>
            <a:r>
              <a:rPr lang="en-US" sz="2500" dirty="0" err="1"/>
              <a:t>khác</a:t>
            </a:r>
            <a:endParaRPr lang="en-US" sz="2500" dirty="0"/>
          </a:p>
          <a:p>
            <a:pPr lvl="1"/>
            <a:r>
              <a:rPr lang="en-US" sz="2500" dirty="0" err="1" smtClean="0"/>
              <a:t>Nhận</a:t>
            </a:r>
            <a:r>
              <a:rPr lang="en-US" sz="2500" dirty="0" smtClean="0"/>
              <a:t> </a:t>
            </a:r>
            <a:r>
              <a:rPr lang="en-US" sz="2500" dirty="0" err="1"/>
              <a:t>mọi</a:t>
            </a:r>
            <a:r>
              <a:rPr lang="en-US" sz="2500" dirty="0"/>
              <a:t> </a:t>
            </a:r>
            <a:r>
              <a:rPr lang="en-US" sz="2500" dirty="0" err="1"/>
              <a:t>yêu</a:t>
            </a:r>
            <a:r>
              <a:rPr lang="en-US" sz="2500" dirty="0"/>
              <a:t> </a:t>
            </a:r>
            <a:r>
              <a:rPr lang="en-US" sz="2500" dirty="0" err="1"/>
              <a:t>cầu</a:t>
            </a:r>
            <a:r>
              <a:rPr lang="en-US" sz="2500" dirty="0"/>
              <a:t> </a:t>
            </a:r>
            <a:r>
              <a:rPr lang="en-US" sz="2500" dirty="0" err="1"/>
              <a:t>từ</a:t>
            </a:r>
            <a:r>
              <a:rPr lang="en-US" sz="2500" dirty="0"/>
              <a:t> </a:t>
            </a:r>
            <a:r>
              <a:rPr lang="en-US" sz="2500" dirty="0" err="1"/>
              <a:t>thiết</a:t>
            </a:r>
            <a:r>
              <a:rPr lang="en-US" sz="2500" dirty="0"/>
              <a:t> </a:t>
            </a:r>
            <a:r>
              <a:rPr lang="en-US" sz="2500" dirty="0" err="1"/>
              <a:t>bị</a:t>
            </a:r>
            <a:r>
              <a:rPr lang="en-US" sz="2500" dirty="0"/>
              <a:t> di </a:t>
            </a:r>
            <a:r>
              <a:rPr lang="en-US" sz="2500" dirty="0" err="1"/>
              <a:t>động</a:t>
            </a:r>
            <a:r>
              <a:rPr lang="en-US" sz="2500" dirty="0"/>
              <a:t>: </a:t>
            </a:r>
            <a:r>
              <a:rPr lang="en-US" sz="2500" dirty="0" err="1"/>
              <a:t>Lấy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, </a:t>
            </a:r>
            <a:r>
              <a:rPr lang="en-US" sz="2500" dirty="0" err="1"/>
              <a:t>nhận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lưu</a:t>
            </a:r>
            <a:r>
              <a:rPr lang="en-US" sz="2500" dirty="0"/>
              <a:t> </a:t>
            </a:r>
            <a:r>
              <a:rPr lang="en-US" sz="2500" dirty="0" err="1"/>
              <a:t>lại</a:t>
            </a:r>
            <a:r>
              <a:rPr lang="en-US" sz="2500" dirty="0"/>
              <a:t> </a:t>
            </a:r>
            <a:r>
              <a:rPr lang="en-US" sz="2500" dirty="0" err="1"/>
              <a:t>trên</a:t>
            </a:r>
            <a:r>
              <a:rPr lang="en-US" sz="2500" dirty="0"/>
              <a:t> </a:t>
            </a:r>
            <a:r>
              <a:rPr lang="en-US" sz="2500" dirty="0" err="1"/>
              <a:t>hệ</a:t>
            </a:r>
            <a:r>
              <a:rPr lang="en-US" sz="2500" dirty="0"/>
              <a:t> </a:t>
            </a:r>
            <a:r>
              <a:rPr lang="en-US" sz="2500" dirty="0" err="1"/>
              <a:t>thống</a:t>
            </a:r>
            <a:r>
              <a:rPr lang="en-US" sz="2500" dirty="0"/>
              <a:t> 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 smtClean="0"/>
          </a:p>
          <a:p>
            <a:pPr lvl="1"/>
            <a:r>
              <a:rPr lang="en-US" sz="2800" b="1" dirty="0" err="1"/>
              <a:t>Người</a:t>
            </a:r>
            <a:r>
              <a:rPr lang="en-US" sz="2800" b="1" dirty="0"/>
              <a:t> </a:t>
            </a:r>
            <a:r>
              <a:rPr lang="en-US" sz="2800" b="1" dirty="0" err="1"/>
              <a:t>dùng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: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, </a:t>
            </a:r>
            <a:r>
              <a:rPr lang="en-US" sz="2800" dirty="0" err="1"/>
              <a:t>nhà</a:t>
            </a:r>
            <a:r>
              <a:rPr lang="en-US" sz="2800" dirty="0"/>
              <a:t>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  <a:p>
            <a:pPr lvl="1"/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r>
              <a:rPr lang="en-US" sz="2800" b="1" dirty="0"/>
              <a:t>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.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endParaRPr lang="en-US" sz="2800" dirty="0"/>
          </a:p>
          <a:p>
            <a:pPr lvl="1"/>
            <a:r>
              <a:rPr lang="en-US" sz="2800" b="1" dirty="0" err="1"/>
              <a:t>Máy</a:t>
            </a:r>
            <a:r>
              <a:rPr lang="en-US" sz="2800" b="1" dirty="0"/>
              <a:t> </a:t>
            </a:r>
            <a:r>
              <a:rPr lang="en-US" sz="2800" b="1" dirty="0" err="1"/>
              <a:t>khách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/>
              <a:t>bị</a:t>
            </a:r>
            <a:r>
              <a:rPr lang="en-US" sz="2800" dirty="0"/>
              <a:t> di </a:t>
            </a:r>
            <a:r>
              <a:rPr lang="en-US" sz="2800" dirty="0" err="1" smtClean="0"/>
              <a:t>động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96259" name="Picture 3" descr="D:\TEMP\20132-Project\Graduate_Project\UML\export\Usecase2\Overal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43726"/>
            <a:ext cx="5867400" cy="56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95234" name="Picture 2" descr="D:\TEMP\20132-Project\Graduate_Project\UML\export\class2\Over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239000" cy="563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1026" name="Picture 2" descr="D:\TEMP\20132-Project\Graduate_Project\Report\resource\d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623077"/>
            <a:ext cx="7619999" cy="62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b="0" dirty="0" smtClean="0"/>
              <a:t>Servlet</a:t>
            </a:r>
            <a:endParaRPr lang="en-US" b="0" dirty="0"/>
          </a:p>
          <a:p>
            <a:r>
              <a:rPr lang="en-US" b="0" dirty="0"/>
              <a:t>JSP</a:t>
            </a:r>
          </a:p>
          <a:p>
            <a:r>
              <a:rPr lang="en-US" b="0" dirty="0"/>
              <a:t>Struts2 framework</a:t>
            </a:r>
          </a:p>
          <a:p>
            <a:r>
              <a:rPr lang="en-US" b="0" dirty="0"/>
              <a:t>Hibernate3 framework</a:t>
            </a:r>
          </a:p>
          <a:p>
            <a:r>
              <a:rPr lang="en-US" b="0" dirty="0"/>
              <a:t>Restful web services</a:t>
            </a:r>
          </a:p>
          <a:p>
            <a:r>
              <a:rPr lang="en-US" b="0" dirty="0"/>
              <a:t>Google </a:t>
            </a:r>
            <a:r>
              <a:rPr lang="en-US" b="0" dirty="0" smtClean="0"/>
              <a:t>Maps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3074" name="Picture 2" descr="D:\TEMP\20132-Project\Graduate_Project\Report\BaoVe\resource\hom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8917"/>
            <a:ext cx="8229600" cy="438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6019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4098" name="Picture 2" descr="D:\TEMP\20132-Project\Graduate_Project\Report\BaoVe\resource\staf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7961"/>
            <a:ext cx="8229600" cy="43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6600" y="6019800"/>
            <a:ext cx="2590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9218" name="Picture 2" descr="D:\TEMP\20132-Project\Graduate_Project\Report\BaoVe\resource\staff-detai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7017"/>
            <a:ext cx="8229600" cy="46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6050924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2505075"/>
          </a:xfrm>
        </p:spPr>
        <p:txBody>
          <a:bodyPr/>
          <a:lstStyle/>
          <a:p>
            <a:pPr marL="0" indent="0">
              <a:buNone/>
            </a:pP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GPS </a:t>
            </a:r>
            <a:r>
              <a:rPr lang="en-US" sz="4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46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4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572000"/>
            <a:ext cx="64008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Phượng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32004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CNTT4-K54</a:t>
            </a:r>
          </a:p>
          <a:p>
            <a:pPr>
              <a:lnSpc>
                <a:spcPct val="200000"/>
              </a:lnSpc>
              <a:tabLst>
                <a:tab pos="3200400" algn="l"/>
              </a:tabLst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Hồng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(4)</a:t>
            </a:r>
            <a:endParaRPr lang="en-US" dirty="0"/>
          </a:p>
        </p:txBody>
      </p:sp>
      <p:pic>
        <p:nvPicPr>
          <p:cNvPr id="8194" name="Picture 2" descr="D:\TEMP\20132-Project\Graduate_Project\Report\BaoVe\resource\takeorder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8917"/>
            <a:ext cx="8229600" cy="438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6012287"/>
            <a:ext cx="2514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(5)</a:t>
            </a:r>
            <a:endParaRPr lang="en-US" dirty="0"/>
          </a:p>
        </p:txBody>
      </p:sp>
      <p:pic>
        <p:nvPicPr>
          <p:cNvPr id="7170" name="Picture 2" descr="D:\TEMP\20132-Project\Graduate_Project\Report\BaoVe\resource\report-sa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4946"/>
            <a:ext cx="8229600" cy="437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57600" y="6019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(6)</a:t>
            </a:r>
            <a:endParaRPr lang="en-US" dirty="0"/>
          </a:p>
        </p:txBody>
      </p:sp>
      <p:pic>
        <p:nvPicPr>
          <p:cNvPr id="5122" name="Picture 2" descr="D:\TEMP\20132-Project\Graduate_Project\Report\BaoVe\resource\staff-journe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5903"/>
            <a:ext cx="8229600" cy="438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24200" y="6019799"/>
            <a:ext cx="3124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(7)</a:t>
            </a:r>
            <a:endParaRPr lang="en-US" dirty="0"/>
          </a:p>
        </p:txBody>
      </p:sp>
      <p:pic>
        <p:nvPicPr>
          <p:cNvPr id="2050" name="Picture 2" descr="D:\TEMP\20132-Project\Graduate_Project\Report\BaoVe\resource\customer-location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8917"/>
            <a:ext cx="8229600" cy="438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5200" y="6019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(8)</a:t>
            </a:r>
            <a:endParaRPr lang="en-US" dirty="0"/>
          </a:p>
        </p:txBody>
      </p:sp>
      <p:pic>
        <p:nvPicPr>
          <p:cNvPr id="6146" name="Picture 2" descr="D:\TEMP\20132-Project\Graduate_Project\Report\BaoVe\resource\system-manag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7961"/>
            <a:ext cx="8229600" cy="43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9000" y="6019800"/>
            <a:ext cx="2819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 smtClean="0"/>
              <a:t>nghiệp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endParaRPr lang="en-US" sz="2800" dirty="0"/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 smtClean="0"/>
              <a:t>thành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/>
              <a:t>hình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hiện</a:t>
            </a:r>
            <a:r>
              <a:rPr lang="en-US" sz="2800" b="0" dirty="0"/>
              <a:t> </a:t>
            </a:r>
            <a:r>
              <a:rPr lang="en-US" sz="2800" b="0" dirty="0" err="1"/>
              <a:t>đại</a:t>
            </a:r>
            <a:endParaRPr lang="en-US" sz="2800" b="0" dirty="0"/>
          </a:p>
          <a:p>
            <a:pPr lvl="0"/>
            <a:r>
              <a:rPr lang="en-US" sz="2800" b="0" dirty="0" err="1"/>
              <a:t>Tìm</a:t>
            </a:r>
            <a:r>
              <a:rPr lang="en-US" sz="2800" b="0" dirty="0"/>
              <a:t> </a:t>
            </a:r>
            <a:r>
              <a:rPr lang="en-US" sz="2800" b="0" dirty="0" err="1"/>
              <a:t>hiểu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nghiệp</a:t>
            </a:r>
            <a:r>
              <a:rPr lang="en-US" sz="2800" b="0" dirty="0"/>
              <a:t> </a:t>
            </a:r>
            <a:r>
              <a:rPr lang="en-US" sz="2800" b="0" dirty="0" err="1"/>
              <a:t>vụ</a:t>
            </a:r>
            <a:r>
              <a:rPr lang="en-US" sz="2800" b="0" dirty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/>
              <a:t>toán</a:t>
            </a:r>
            <a:endParaRPr lang="en-US" sz="2800" b="0" dirty="0"/>
          </a:p>
          <a:p>
            <a:pPr lvl="0"/>
            <a:r>
              <a:rPr lang="en-US" sz="2800" b="0" dirty="0" err="1"/>
              <a:t>Học</a:t>
            </a:r>
            <a:r>
              <a:rPr lang="en-US" sz="2800" b="0" dirty="0"/>
              <a:t> </a:t>
            </a:r>
            <a:r>
              <a:rPr lang="en-US" sz="2800" b="0" dirty="0" err="1" smtClean="0"/>
              <a:t>tập</a:t>
            </a:r>
            <a:r>
              <a:rPr lang="en-US" sz="2800" b="0" dirty="0"/>
              <a:t>,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cài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đặt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hợp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nghệ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smtClean="0"/>
              <a:t>framework </a:t>
            </a:r>
            <a:r>
              <a:rPr lang="en-US" sz="2800" b="0" dirty="0" err="1" smtClean="0"/>
              <a:t>trên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nền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webservices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 lvl="0"/>
            <a:r>
              <a:rPr lang="en-US" sz="2800" b="0" dirty="0" err="1" smtClean="0"/>
              <a:t>Chương</a:t>
            </a:r>
            <a:r>
              <a:rPr lang="en-US" sz="2800" b="0" dirty="0" smtClean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đáp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tác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: </a:t>
            </a:r>
            <a:endParaRPr lang="en-US" sz="2800" b="0" dirty="0" smtClean="0"/>
          </a:p>
          <a:p>
            <a:pPr lvl="1"/>
            <a:r>
              <a:rPr lang="en-US" sz="2800" dirty="0" err="1"/>
              <a:t>Q</a:t>
            </a:r>
            <a:r>
              <a:rPr lang="en-US" sz="2800" b="0" dirty="0" err="1" smtClean="0"/>
              <a:t>uản</a:t>
            </a:r>
            <a:r>
              <a:rPr lang="en-US" sz="2800" b="0" dirty="0" smtClean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/>
              <a:t>kế</a:t>
            </a:r>
            <a:r>
              <a:rPr lang="en-US" sz="2800" b="0" dirty="0"/>
              <a:t> </a:t>
            </a:r>
            <a:r>
              <a:rPr lang="en-US" sz="2800" b="0" dirty="0" err="1" smtClean="0"/>
              <a:t>toán</a:t>
            </a:r>
            <a:endParaRPr lang="en-US" sz="2800" dirty="0"/>
          </a:p>
          <a:p>
            <a:pPr lvl="1"/>
            <a:r>
              <a:rPr lang="en-US" sz="2800" dirty="0" err="1"/>
              <a:t>Q</a:t>
            </a:r>
            <a:r>
              <a:rPr lang="en-US" sz="2800" b="0" dirty="0" err="1" smtClean="0"/>
              <a:t>uản</a:t>
            </a:r>
            <a:r>
              <a:rPr lang="en-US" sz="2800" b="0" dirty="0" smtClean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 </a:t>
            </a:r>
            <a:r>
              <a:rPr lang="en-US" sz="2800" b="0" dirty="0" err="1"/>
              <a:t>vị</a:t>
            </a:r>
            <a:r>
              <a:rPr lang="en-US" sz="2800" b="0" dirty="0"/>
              <a:t> </a:t>
            </a:r>
            <a:r>
              <a:rPr lang="en-US" sz="2800" b="0" dirty="0" err="1"/>
              <a:t>để</a:t>
            </a:r>
            <a:r>
              <a:rPr lang="en-US" sz="2800" b="0" dirty="0"/>
              <a:t> </a:t>
            </a:r>
            <a:r>
              <a:rPr lang="en-US" sz="2800" b="0" dirty="0" err="1"/>
              <a:t>đánh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làm</a:t>
            </a:r>
            <a:r>
              <a:rPr lang="en-US" sz="2800" b="0" dirty="0"/>
              <a:t> </a:t>
            </a:r>
            <a:r>
              <a:rPr lang="en-US" sz="2800" b="0" dirty="0" err="1"/>
              <a:t>việc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nhân</a:t>
            </a:r>
            <a:r>
              <a:rPr lang="en-US" sz="2800" b="0" dirty="0"/>
              <a:t> </a:t>
            </a:r>
            <a:r>
              <a:rPr lang="en-US" sz="2800" b="0" dirty="0" err="1" smtClean="0"/>
              <a:t>viên</a:t>
            </a:r>
            <a:endParaRPr lang="en-US" sz="2800" dirty="0"/>
          </a:p>
          <a:p>
            <a:pPr marL="479425" lvl="1" indent="0">
              <a:buNone/>
            </a:pPr>
            <a:r>
              <a:rPr lang="en-US" sz="2800" b="0" dirty="0">
                <a:sym typeface="Symbol"/>
              </a:rPr>
              <a:t></a:t>
            </a:r>
            <a:r>
              <a:rPr lang="en-US" sz="2800" b="0" dirty="0" smtClean="0"/>
              <a:t> </a:t>
            </a:r>
            <a:r>
              <a:rPr lang="en-US" sz="2800" dirty="0" err="1"/>
              <a:t>C</a:t>
            </a:r>
            <a:r>
              <a:rPr lang="en-US" sz="2800" b="0" dirty="0" err="1" smtClean="0"/>
              <a:t>hương</a:t>
            </a:r>
            <a:r>
              <a:rPr lang="en-US" sz="2800" b="0" dirty="0" smtClean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đáp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mục</a:t>
            </a:r>
            <a:r>
              <a:rPr lang="en-US" sz="2800" b="0" dirty="0"/>
              <a:t> </a:t>
            </a:r>
            <a:r>
              <a:rPr lang="en-US" sz="2800" b="0" dirty="0" err="1"/>
              <a:t>tiêu</a:t>
            </a:r>
            <a:r>
              <a:rPr lang="en-US" sz="2800" b="0" dirty="0"/>
              <a:t> </a:t>
            </a:r>
            <a:r>
              <a:rPr lang="en-US" sz="2800" b="0" dirty="0" err="1"/>
              <a:t>đề</a:t>
            </a:r>
            <a:r>
              <a:rPr lang="en-US" sz="2800" b="0" dirty="0"/>
              <a:t> </a:t>
            </a:r>
            <a:r>
              <a:rPr lang="en-US" sz="2800" b="0" dirty="0" err="1"/>
              <a:t>ra</a:t>
            </a:r>
            <a:endParaRPr lang="en-US" sz="2800" b="0" dirty="0"/>
          </a:p>
          <a:p>
            <a:pPr lvl="0"/>
            <a:r>
              <a:rPr lang="en-US" sz="2800" b="0" dirty="0"/>
              <a:t>So </a:t>
            </a:r>
            <a:r>
              <a:rPr lang="en-US" sz="2800" b="0" dirty="0" err="1"/>
              <a:t>với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thông</a:t>
            </a:r>
            <a:r>
              <a:rPr lang="en-US" sz="2800" b="0" dirty="0"/>
              <a:t> </a:t>
            </a:r>
            <a:r>
              <a:rPr lang="en-US" sz="2800" b="0" dirty="0" err="1"/>
              <a:t>thường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xây</a:t>
            </a:r>
            <a:r>
              <a:rPr lang="en-US" sz="2800" b="0" dirty="0"/>
              <a:t> </a:t>
            </a:r>
            <a:r>
              <a:rPr lang="en-US" sz="2800" b="0" dirty="0" err="1"/>
              <a:t>dựng</a:t>
            </a:r>
            <a:r>
              <a:rPr lang="en-US" sz="2800" b="0" dirty="0"/>
              <a:t> </a:t>
            </a:r>
            <a:r>
              <a:rPr lang="en-US" sz="2800" b="0" dirty="0" err="1"/>
              <a:t>có</a:t>
            </a:r>
            <a:r>
              <a:rPr lang="en-US" sz="2800" b="0" dirty="0"/>
              <a:t> </a:t>
            </a:r>
            <a:r>
              <a:rPr lang="en-US" sz="2800" b="0" dirty="0" err="1"/>
              <a:t>thêm</a:t>
            </a:r>
            <a:r>
              <a:rPr lang="en-US" sz="2800" b="0" dirty="0"/>
              <a:t> </a:t>
            </a:r>
            <a:r>
              <a:rPr lang="en-US" sz="2800" b="0" dirty="0" err="1"/>
              <a:t>các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</a:t>
            </a:r>
            <a:r>
              <a:rPr lang="en-US" sz="2800" b="0" dirty="0" err="1" smtClean="0"/>
              <a:t>quản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vị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/>
              <a:t>theo</a:t>
            </a:r>
            <a:r>
              <a:rPr lang="en-US" sz="2800" b="0" dirty="0"/>
              <a:t> </a:t>
            </a:r>
            <a:r>
              <a:rPr lang="en-US" sz="2800" b="0" dirty="0" err="1"/>
              <a:t>dõi</a:t>
            </a:r>
            <a:r>
              <a:rPr lang="en-US" sz="2800" b="0" dirty="0"/>
              <a:t>, </a:t>
            </a:r>
            <a:r>
              <a:rPr lang="en-US" sz="2800" b="0" dirty="0" err="1" smtClean="0"/>
              <a:t>đánh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giá</a:t>
            </a:r>
            <a:r>
              <a:rPr lang="en-US" sz="2800" b="0" dirty="0" smtClean="0"/>
              <a:t> </a:t>
            </a:r>
            <a:r>
              <a:rPr lang="en-US" sz="2800" b="0" dirty="0" err="1"/>
              <a:t>nhân</a:t>
            </a:r>
            <a:r>
              <a:rPr lang="en-US" sz="2800" b="0" dirty="0"/>
              <a:t> </a:t>
            </a:r>
            <a:r>
              <a:rPr lang="en-US" sz="2800" b="0" dirty="0" err="1"/>
              <a:t>viên</a:t>
            </a:r>
            <a:endParaRPr lang="en-US" sz="28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hoàn</a:t>
            </a:r>
            <a:r>
              <a:rPr lang="en-US" sz="2800" b="0" dirty="0"/>
              <a:t> </a:t>
            </a:r>
            <a:r>
              <a:rPr lang="en-US" sz="2800" b="0" dirty="0" err="1"/>
              <a:t>thành</a:t>
            </a:r>
            <a:r>
              <a:rPr lang="en-US" sz="2800" b="0" dirty="0"/>
              <a:t> </a:t>
            </a:r>
            <a:r>
              <a:rPr lang="en-US" sz="2800" b="0" dirty="0" err="1"/>
              <a:t>là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phần</a:t>
            </a:r>
            <a:r>
              <a:rPr lang="en-US" sz="2800" b="0" dirty="0"/>
              <a:t> </a:t>
            </a:r>
            <a:r>
              <a:rPr lang="en-US" sz="2800" b="0" dirty="0" err="1"/>
              <a:t>của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quản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, </a:t>
            </a:r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chạy</a:t>
            </a:r>
            <a:r>
              <a:rPr lang="en-US" sz="2800" b="0" dirty="0"/>
              <a:t> </a:t>
            </a:r>
            <a:r>
              <a:rPr lang="en-US" sz="2800" b="0" dirty="0" err="1"/>
              <a:t>tương</a:t>
            </a:r>
            <a:r>
              <a:rPr lang="en-US" sz="2800" b="0" dirty="0"/>
              <a:t> </a:t>
            </a:r>
            <a:r>
              <a:rPr lang="en-US" sz="2800" b="0" dirty="0" err="1"/>
              <a:t>đối</a:t>
            </a:r>
            <a:r>
              <a:rPr lang="en-US" sz="2800" b="0" dirty="0"/>
              <a:t> </a:t>
            </a:r>
            <a:r>
              <a:rPr lang="en-US" sz="2800" b="0" dirty="0" err="1"/>
              <a:t>ổn</a:t>
            </a:r>
            <a:r>
              <a:rPr lang="en-US" sz="2800" b="0" dirty="0"/>
              <a:t> </a:t>
            </a:r>
            <a:r>
              <a:rPr lang="en-US" sz="2800" b="0" dirty="0" err="1"/>
              <a:t>định</a:t>
            </a:r>
            <a:r>
              <a:rPr lang="en-US" sz="2800" b="0" dirty="0"/>
              <a:t>. </a:t>
            </a:r>
            <a:endParaRPr lang="en-US" sz="2800" b="0" dirty="0" smtClean="0"/>
          </a:p>
          <a:p>
            <a:endParaRPr lang="en-US" sz="2800" b="0" dirty="0" smtClean="0"/>
          </a:p>
          <a:p>
            <a:r>
              <a:rPr lang="en-US" sz="2800" b="0" dirty="0" err="1"/>
              <a:t>Chương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hoạt</a:t>
            </a:r>
            <a:r>
              <a:rPr lang="en-US" sz="2800" b="0" dirty="0"/>
              <a:t> </a:t>
            </a:r>
            <a:r>
              <a:rPr lang="en-US" sz="2800" b="0" dirty="0" err="1"/>
              <a:t>động</a:t>
            </a:r>
            <a:r>
              <a:rPr lang="en-US" sz="2800" b="0" dirty="0"/>
              <a:t> </a:t>
            </a:r>
            <a:r>
              <a:rPr lang="en-US" sz="2800" b="0" dirty="0" err="1"/>
              <a:t>theo</a:t>
            </a:r>
            <a:r>
              <a:rPr lang="en-US" sz="2800" b="0" dirty="0"/>
              <a:t> </a:t>
            </a:r>
            <a:r>
              <a:rPr lang="en-US" sz="2800" b="0" dirty="0" err="1"/>
              <a:t>đúng</a:t>
            </a:r>
            <a:r>
              <a:rPr lang="en-US" sz="2800" b="0" dirty="0"/>
              <a:t> </a:t>
            </a:r>
            <a:r>
              <a:rPr lang="en-US" sz="2800" b="0" dirty="0" err="1"/>
              <a:t>quy</a:t>
            </a:r>
            <a:r>
              <a:rPr lang="en-US" sz="2800" b="0" dirty="0"/>
              <a:t> </a:t>
            </a:r>
            <a:r>
              <a:rPr lang="en-US" sz="2800" b="0" dirty="0" err="1"/>
              <a:t>trình</a:t>
            </a:r>
            <a:r>
              <a:rPr lang="en-US" sz="2800" b="0" dirty="0"/>
              <a:t> </a:t>
            </a:r>
            <a:r>
              <a:rPr lang="en-US" sz="2800" b="0" dirty="0" err="1"/>
              <a:t>nghiệp</a:t>
            </a:r>
            <a:r>
              <a:rPr lang="en-US" sz="2800" b="0" dirty="0"/>
              <a:t> </a:t>
            </a:r>
            <a:r>
              <a:rPr lang="en-US" sz="2800" b="0" dirty="0" err="1"/>
              <a:t>vụ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kết</a:t>
            </a:r>
            <a:r>
              <a:rPr lang="en-US" sz="2800" b="0" dirty="0"/>
              <a:t> </a:t>
            </a:r>
            <a:r>
              <a:rPr lang="en-US" sz="2800" b="0" dirty="0" err="1"/>
              <a:t>quả</a:t>
            </a:r>
            <a:r>
              <a:rPr lang="en-US" sz="2800" b="0" dirty="0"/>
              <a:t> </a:t>
            </a:r>
            <a:r>
              <a:rPr lang="en-US" sz="2800" b="0" dirty="0" err="1"/>
              <a:t>hiển</a:t>
            </a:r>
            <a:r>
              <a:rPr lang="en-US" sz="2800" b="0" dirty="0"/>
              <a:t> </a:t>
            </a:r>
            <a:r>
              <a:rPr lang="en-US" sz="2800" b="0" dirty="0" err="1"/>
              <a:t>thị</a:t>
            </a:r>
            <a:r>
              <a:rPr lang="en-US" sz="2800" b="0" dirty="0"/>
              <a:t> </a:t>
            </a:r>
            <a:r>
              <a:rPr lang="en-US" sz="2800" b="0" dirty="0" err="1"/>
              <a:t>đúng</a:t>
            </a:r>
            <a:r>
              <a:rPr lang="en-US" sz="2800" b="0" dirty="0"/>
              <a:t>, </a:t>
            </a:r>
            <a:r>
              <a:rPr lang="en-US" sz="2800" b="0" dirty="0" err="1"/>
              <a:t>không</a:t>
            </a:r>
            <a:r>
              <a:rPr lang="en-US" sz="2800" b="0" dirty="0"/>
              <a:t> </a:t>
            </a:r>
            <a:r>
              <a:rPr lang="en-US" sz="2800" b="0" dirty="0" err="1"/>
              <a:t>xảy</a:t>
            </a:r>
            <a:r>
              <a:rPr lang="en-US" sz="2800" b="0" dirty="0"/>
              <a:t> </a:t>
            </a:r>
            <a:r>
              <a:rPr lang="en-US" sz="2800" b="0" dirty="0" err="1"/>
              <a:t>ra</a:t>
            </a:r>
            <a:r>
              <a:rPr lang="en-US" sz="2800" b="0" dirty="0"/>
              <a:t> </a:t>
            </a:r>
            <a:r>
              <a:rPr lang="en-US" sz="2800" b="0" dirty="0" err="1"/>
              <a:t>lỗi</a:t>
            </a:r>
            <a:endParaRPr lang="en-US" sz="2800" b="0" dirty="0"/>
          </a:p>
          <a:p>
            <a:pPr marL="0" indent="0">
              <a:buNone/>
            </a:pPr>
            <a:endParaRPr lang="en-US" sz="2800" b="0" dirty="0" smtClean="0"/>
          </a:p>
          <a:p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/>
              <a:t>thống</a:t>
            </a:r>
            <a:r>
              <a:rPr lang="en-US" sz="2800" b="0" dirty="0"/>
              <a:t> </a:t>
            </a:r>
            <a:r>
              <a:rPr lang="en-US" sz="2800" b="0" dirty="0" err="1"/>
              <a:t>đã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đang</a:t>
            </a:r>
            <a:r>
              <a:rPr lang="en-US" sz="2800" b="0" dirty="0"/>
              <a:t> </a:t>
            </a:r>
            <a:r>
              <a:rPr lang="en-US" sz="2800" b="0" dirty="0" err="1"/>
              <a:t>được</a:t>
            </a:r>
            <a:r>
              <a:rPr lang="en-US" sz="2800" b="0" dirty="0"/>
              <a:t> </a:t>
            </a:r>
            <a:r>
              <a:rPr lang="en-US" sz="2800" b="0" dirty="0" err="1"/>
              <a:t>triển</a:t>
            </a:r>
            <a:r>
              <a:rPr lang="en-US" sz="2800" b="0" dirty="0"/>
              <a:t> </a:t>
            </a:r>
            <a:r>
              <a:rPr lang="en-US" sz="2800" b="0" dirty="0" err="1"/>
              <a:t>khai</a:t>
            </a:r>
            <a:r>
              <a:rPr lang="en-US" sz="2800" b="0" dirty="0"/>
              <a:t> </a:t>
            </a:r>
            <a:r>
              <a:rPr lang="en-US" sz="2800" b="0" dirty="0" err="1"/>
              <a:t>trên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tế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</a:t>
            </a:r>
            <a:r>
              <a:rPr lang="en-US" sz="2800" b="0" dirty="0" err="1"/>
              <a:t>ty</a:t>
            </a:r>
            <a:r>
              <a:rPr lang="en-US" sz="2800" b="0" dirty="0"/>
              <a:t> </a:t>
            </a:r>
            <a:r>
              <a:rPr lang="en-US" sz="2800" b="0" dirty="0" err="1"/>
              <a:t>phân</a:t>
            </a:r>
            <a:r>
              <a:rPr lang="en-US" sz="2800" b="0" dirty="0"/>
              <a:t> </a:t>
            </a:r>
            <a:r>
              <a:rPr lang="en-US" sz="2800" b="0" dirty="0" err="1"/>
              <a:t>phối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phẩm</a:t>
            </a:r>
            <a:r>
              <a:rPr lang="en-US" sz="2800" b="0" dirty="0"/>
              <a:t> </a:t>
            </a:r>
            <a:r>
              <a:rPr lang="en-US" sz="2800" b="0" dirty="0" err="1"/>
              <a:t>EUFood</a:t>
            </a:r>
            <a:endParaRPr lang="en-US" sz="28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có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biểu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đồ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báo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cáo</a:t>
            </a:r>
            <a:endParaRPr lang="en-US" sz="2800" b="0" dirty="0" smtClean="0"/>
          </a:p>
          <a:p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được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mật</a:t>
            </a:r>
            <a:endParaRPr lang="en-US" sz="2800" b="0" dirty="0" smtClean="0"/>
          </a:p>
          <a:p>
            <a:r>
              <a:rPr lang="en-US" sz="2800" b="0" dirty="0" err="1" smtClean="0"/>
              <a:t>Khả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chịu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tải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chưa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cao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cài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endParaRPr lang="en-US" sz="2800" dirty="0"/>
          </a:p>
          <a:p>
            <a:pPr lvl="0"/>
            <a:r>
              <a:rPr lang="en-US" sz="2800" b="0" dirty="0" err="1"/>
              <a:t>Xem</a:t>
            </a:r>
            <a:r>
              <a:rPr lang="en-US" sz="2800" b="0" dirty="0"/>
              <a:t> </a:t>
            </a:r>
            <a:r>
              <a:rPr lang="en-US" sz="2800" b="0" dirty="0" err="1"/>
              <a:t>xét</a:t>
            </a:r>
            <a:r>
              <a:rPr lang="en-US" sz="2800" b="0" dirty="0"/>
              <a:t>, </a:t>
            </a:r>
            <a:r>
              <a:rPr lang="en-US" sz="2800" b="0" dirty="0" err="1"/>
              <a:t>đánh</a:t>
            </a:r>
            <a:r>
              <a:rPr lang="en-US" sz="2800" b="0" dirty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cải</a:t>
            </a:r>
            <a:r>
              <a:rPr lang="en-US" sz="2800" b="0" dirty="0"/>
              <a:t> </a:t>
            </a:r>
            <a:r>
              <a:rPr lang="en-US" sz="2800" b="0" dirty="0" err="1"/>
              <a:t>tiến</a:t>
            </a:r>
            <a:r>
              <a:rPr lang="en-US" sz="2800" b="0" dirty="0"/>
              <a:t> </a:t>
            </a:r>
            <a:r>
              <a:rPr lang="en-US" sz="2800" b="0" dirty="0" err="1"/>
              <a:t>một</a:t>
            </a:r>
            <a:r>
              <a:rPr lang="en-US" sz="2800" b="0" dirty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nhằm</a:t>
            </a:r>
            <a:r>
              <a:rPr lang="en-US" sz="2800" b="0" dirty="0"/>
              <a:t> </a:t>
            </a:r>
            <a:r>
              <a:rPr lang="en-US" sz="2800" b="0" dirty="0" err="1" smtClean="0"/>
              <a:t>tăng</a:t>
            </a:r>
            <a:r>
              <a:rPr lang="en-US" sz="2800" b="0" dirty="0" smtClean="0"/>
              <a:t> </a:t>
            </a:r>
            <a:r>
              <a:rPr lang="en-US" sz="2800" b="0" dirty="0" err="1"/>
              <a:t>hiệu</a:t>
            </a:r>
            <a:r>
              <a:rPr lang="en-US" sz="2800" b="0" dirty="0"/>
              <a:t> </a:t>
            </a:r>
            <a:r>
              <a:rPr lang="en-US" sz="2800" b="0" dirty="0" err="1"/>
              <a:t>năng</a:t>
            </a:r>
            <a:r>
              <a:rPr lang="en-US" sz="2800" b="0" dirty="0"/>
              <a:t> </a:t>
            </a:r>
            <a:r>
              <a:rPr lang="en-US" sz="2800" b="0" dirty="0" err="1"/>
              <a:t>xử</a:t>
            </a:r>
            <a:r>
              <a:rPr lang="en-US" sz="2800" b="0" dirty="0"/>
              <a:t> </a:t>
            </a:r>
            <a:r>
              <a:rPr lang="en-US" sz="2800" b="0" dirty="0" err="1"/>
              <a:t>lý</a:t>
            </a:r>
            <a:r>
              <a:rPr lang="en-US" sz="2800" b="0" dirty="0"/>
              <a:t> </a:t>
            </a:r>
            <a:r>
              <a:rPr lang="en-US" sz="2800" b="0" dirty="0" err="1"/>
              <a:t>hệ</a:t>
            </a:r>
            <a:r>
              <a:rPr lang="en-US" sz="2800" b="0" dirty="0"/>
              <a:t> </a:t>
            </a:r>
            <a:r>
              <a:rPr lang="en-US" sz="2800" b="0" dirty="0" err="1" smtClean="0"/>
              <a:t>thống</a:t>
            </a:r>
            <a:endParaRPr lang="en-US" sz="2800" b="0" dirty="0" smtClean="0"/>
          </a:p>
          <a:p>
            <a:pPr lvl="0"/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thức</a:t>
            </a:r>
            <a:r>
              <a:rPr lang="en-US" sz="2800" b="0" dirty="0" smtClean="0"/>
              <a:t> https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đảm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bảo</a:t>
            </a:r>
            <a:r>
              <a:rPr lang="en-US" sz="2800" b="0" dirty="0" smtClean="0"/>
              <a:t> an </a:t>
            </a:r>
            <a:r>
              <a:rPr lang="en-US" sz="2800" b="0" dirty="0" err="1" smtClean="0"/>
              <a:t>toàn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hơn</a:t>
            </a:r>
            <a:endParaRPr lang="en-US" sz="2800" dirty="0" smtClean="0"/>
          </a:p>
          <a:p>
            <a:pPr marL="114300" lvl="0" indent="0">
              <a:buNone/>
            </a:pPr>
            <a:r>
              <a:rPr lang="en-US" sz="2800" dirty="0" err="1" smtClean="0"/>
              <a:t>Cải</a:t>
            </a:r>
            <a:r>
              <a:rPr lang="en-US" sz="2800" dirty="0" smtClean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,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lvl="0"/>
            <a:r>
              <a:rPr lang="en-US" sz="2800" b="0" dirty="0" err="1"/>
              <a:t>Cải</a:t>
            </a:r>
            <a:r>
              <a:rPr lang="en-US" sz="2800" b="0" dirty="0"/>
              <a:t> </a:t>
            </a:r>
            <a:r>
              <a:rPr lang="en-US" sz="2800" b="0" dirty="0" err="1"/>
              <a:t>thiện</a:t>
            </a:r>
            <a:r>
              <a:rPr lang="en-US" sz="2800" b="0" dirty="0"/>
              <a:t> </a:t>
            </a:r>
            <a:r>
              <a:rPr lang="en-US" sz="2800" b="0" dirty="0" err="1"/>
              <a:t>ứng</a:t>
            </a:r>
            <a:r>
              <a:rPr lang="en-US" sz="2800" b="0" dirty="0"/>
              <a:t> </a:t>
            </a:r>
            <a:r>
              <a:rPr lang="en-US" sz="2800" b="0" dirty="0" err="1"/>
              <a:t>dụng</a:t>
            </a:r>
            <a:r>
              <a:rPr lang="en-US" sz="2800" b="0" dirty="0"/>
              <a:t> </a:t>
            </a:r>
            <a:r>
              <a:rPr lang="en-US" sz="2800" b="0" dirty="0" err="1"/>
              <a:t>về</a:t>
            </a:r>
            <a:r>
              <a:rPr lang="en-US" sz="2800" b="0" dirty="0"/>
              <a:t> </a:t>
            </a:r>
            <a:r>
              <a:rPr lang="en-US" sz="2800" b="0" dirty="0" err="1"/>
              <a:t>mặt</a:t>
            </a:r>
            <a:r>
              <a:rPr lang="en-US" sz="2800" b="0" dirty="0"/>
              <a:t> </a:t>
            </a:r>
            <a:r>
              <a:rPr lang="en-US" sz="2800" b="0" dirty="0" err="1"/>
              <a:t>giao</a:t>
            </a:r>
            <a:r>
              <a:rPr lang="en-US" sz="2800" b="0" dirty="0"/>
              <a:t> </a:t>
            </a:r>
            <a:r>
              <a:rPr lang="en-US" sz="2800" b="0" dirty="0" err="1"/>
              <a:t>diện</a:t>
            </a:r>
            <a:r>
              <a:rPr lang="en-US" sz="2800" b="0" dirty="0"/>
              <a:t> </a:t>
            </a:r>
            <a:r>
              <a:rPr lang="en-US" sz="2800" b="0" dirty="0" err="1"/>
              <a:t>sao</a:t>
            </a:r>
            <a:r>
              <a:rPr lang="en-US" sz="2800" b="0" dirty="0"/>
              <a:t> </a:t>
            </a:r>
            <a:r>
              <a:rPr lang="en-US" sz="2800" b="0" dirty="0" err="1"/>
              <a:t>cho</a:t>
            </a:r>
            <a:r>
              <a:rPr lang="en-US" sz="2800" b="0" dirty="0"/>
              <a:t> </a:t>
            </a:r>
            <a:r>
              <a:rPr lang="en-US" sz="2800" b="0" dirty="0" err="1"/>
              <a:t>đẹp</a:t>
            </a:r>
            <a:r>
              <a:rPr lang="en-US" sz="2800" b="0" dirty="0"/>
              <a:t> </a:t>
            </a:r>
            <a:r>
              <a:rPr lang="en-US" sz="2800" b="0" dirty="0" err="1"/>
              <a:t>mắt</a:t>
            </a:r>
            <a:r>
              <a:rPr lang="en-US" sz="2800" b="0" dirty="0"/>
              <a:t> </a:t>
            </a:r>
            <a:r>
              <a:rPr lang="en-US" sz="2800" b="0" dirty="0" err="1"/>
              <a:t>và</a:t>
            </a:r>
            <a:r>
              <a:rPr lang="en-US" sz="2800" b="0" dirty="0"/>
              <a:t> </a:t>
            </a:r>
            <a:r>
              <a:rPr lang="en-US" sz="2800" b="0" dirty="0" err="1"/>
              <a:t>đầy</a:t>
            </a:r>
            <a:r>
              <a:rPr lang="en-US" sz="2800" b="0" dirty="0"/>
              <a:t> </a:t>
            </a:r>
            <a:r>
              <a:rPr lang="en-US" sz="2800" b="0" dirty="0" err="1"/>
              <a:t>đủ</a:t>
            </a:r>
            <a:r>
              <a:rPr lang="en-US" sz="2800" b="0" dirty="0"/>
              <a:t> </a:t>
            </a:r>
            <a:r>
              <a:rPr lang="en-US" sz="2800" b="0" dirty="0" err="1"/>
              <a:t>chức</a:t>
            </a:r>
            <a:r>
              <a:rPr lang="en-US" sz="2800" b="0" dirty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hơn</a:t>
            </a:r>
            <a:endParaRPr lang="en-US" sz="2800" b="0" dirty="0"/>
          </a:p>
          <a:p>
            <a:pPr lvl="0"/>
            <a:r>
              <a:rPr lang="en-US" sz="2800" b="0" dirty="0" err="1"/>
              <a:t>Thêm</a:t>
            </a:r>
            <a:r>
              <a:rPr lang="en-US" sz="2800" b="0" dirty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biểu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đồ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báo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thực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sự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chuyên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nghiệp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hơn</a:t>
            </a:r>
            <a:endParaRPr lang="en-US" sz="28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3581400" y="4603259"/>
            <a:ext cx="5172075" cy="7397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quả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đạt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được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1" y="1824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5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304800" y="1854729"/>
            <a:ext cx="5172075" cy="7397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Mô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tả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hệ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thống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304800" y="2759604"/>
            <a:ext cx="5172075" cy="7397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>
                  <a:solidFill>
                    <a:schemeClr val="bg1"/>
                  </a:solidFill>
                </a:rPr>
                <a:t>G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iải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pháp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xử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lý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3581400" y="3747753"/>
            <a:ext cx="5172075" cy="741363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Phân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tích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kế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4" name="Group 88"/>
          <p:cNvGrpSpPr>
            <a:grpSpLocks/>
          </p:cNvGrpSpPr>
          <p:nvPr/>
        </p:nvGrpSpPr>
        <p:grpSpPr bwMode="auto">
          <a:xfrm>
            <a:off x="304800" y="977283"/>
            <a:ext cx="5172075" cy="739775"/>
            <a:chOff x="1728" y="1680"/>
            <a:chExt cx="4560" cy="653"/>
          </a:xfrm>
        </p:grpSpPr>
        <p:sp>
          <p:nvSpPr>
            <p:cNvPr id="25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Giới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thiệu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3581400" y="5551145"/>
            <a:ext cx="5172075" cy="739775"/>
            <a:chOff x="1728" y="2478"/>
            <a:chExt cx="4560" cy="653"/>
          </a:xfrm>
        </p:grpSpPr>
        <p:sp>
          <p:nvSpPr>
            <p:cNvPr id="30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1800" b="1" dirty="0" err="1" smtClean="0">
                  <a:solidFill>
                    <a:schemeClr val="bg1"/>
                  </a:solidFill>
                </a:rPr>
                <a:t>Kết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luận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, </a:t>
              </a:r>
              <a:r>
                <a:rPr lang="en-US" sz="1800" b="1" dirty="0" err="1">
                  <a:solidFill>
                    <a:schemeClr val="bg1"/>
                  </a:solidFill>
                </a:rPr>
                <a:t>đ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ánh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bg1"/>
                  </a:solidFill>
                </a:rPr>
                <a:t>giá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gray">
            <a:xfrm>
              <a:off x="1912" y="2620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993900" y="5638800"/>
            <a:ext cx="5092700" cy="5651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Em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xin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chân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thành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cảm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 err="1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ơn</a:t>
            </a:r>
            <a:r>
              <a:rPr lang="en-US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!</a:t>
            </a:r>
            <a:endParaRPr 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00730"/>
          </a:xfrm>
        </p:spPr>
        <p:txBody>
          <a:bodyPr/>
          <a:lstStyle/>
          <a:p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phối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lý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kênh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phân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phối</a:t>
            </a:r>
            <a:r>
              <a:rPr lang="en-US" sz="3200" b="0" dirty="0" smtClean="0"/>
              <a:t>. </a:t>
            </a:r>
            <a:r>
              <a:rPr lang="en-US" sz="3200" b="0" dirty="0" err="1" smtClean="0"/>
              <a:t>Đó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là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một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chuỗi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các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tổ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chức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phụ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thuộc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lẫn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nhau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cùng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tham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gia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vào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quá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trình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đưa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sản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phẩm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đến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người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tiêu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dùng</a:t>
            </a:r>
            <a:endParaRPr lang="en-US" sz="3200" b="0" dirty="0" smtClean="0"/>
          </a:p>
          <a:p>
            <a:r>
              <a:rPr lang="en-US" sz="3200" b="0" dirty="0" err="1" smtClean="0"/>
              <a:t>Vấn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đề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đặt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ra</a:t>
            </a:r>
            <a:r>
              <a:rPr lang="en-US" sz="3200" b="0" dirty="0" smtClean="0"/>
              <a:t>:</a:t>
            </a:r>
            <a:endParaRPr lang="en-US" sz="3200" dirty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doanh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, </a:t>
            </a:r>
            <a:r>
              <a:rPr lang="en-US" sz="2800" dirty="0" err="1" smtClean="0"/>
              <a:t>tình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thụ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ngày</a:t>
            </a:r>
            <a:r>
              <a:rPr lang="en-US" sz="2800" dirty="0" smtClean="0"/>
              <a:t>. </a:t>
            </a:r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nắm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endParaRPr lang="en-US" sz="2800" dirty="0" smtClean="0"/>
          </a:p>
          <a:p>
            <a:pPr lvl="1"/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đội</a:t>
            </a:r>
            <a:r>
              <a:rPr lang="en-US" sz="2800" dirty="0" smtClean="0"/>
              <a:t> </a:t>
            </a:r>
            <a:r>
              <a:rPr lang="en-US" sz="2800" dirty="0" err="1" smtClean="0"/>
              <a:t>ngũ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, </a:t>
            </a:r>
            <a:r>
              <a:rPr lang="en-US" sz="2800" dirty="0" err="1" smtClean="0"/>
              <a:t>nâng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vệ</a:t>
            </a:r>
            <a:r>
              <a:rPr lang="en-US" sz="2800" dirty="0" smtClean="0"/>
              <a:t> </a:t>
            </a:r>
            <a:r>
              <a:rPr lang="en-US" sz="2800" dirty="0" err="1" smtClean="0"/>
              <a:t>tinh</a:t>
            </a:r>
            <a:r>
              <a:rPr lang="en-US" sz="2800" dirty="0" smtClean="0"/>
              <a:t> GPS </a:t>
            </a:r>
            <a:r>
              <a:rPr lang="en-US" sz="2800" dirty="0" err="1" smtClean="0"/>
              <a:t>trên</a:t>
            </a:r>
            <a:r>
              <a:rPr lang="en-US" sz="2800" dirty="0" smtClean="0"/>
              <a:t> web</a:t>
            </a:r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,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, </a:t>
            </a:r>
            <a:r>
              <a:rPr lang="en-US" sz="2800" dirty="0" err="1" smtClean="0"/>
              <a:t>nhà</a:t>
            </a:r>
            <a:r>
              <a:rPr lang="en-US" sz="2800" dirty="0" smtClean="0"/>
              <a:t> </a:t>
            </a:r>
            <a:r>
              <a:rPr lang="en-US" sz="2800" dirty="0" err="1" smtClean="0"/>
              <a:t>cung</a:t>
            </a:r>
            <a:r>
              <a:rPr lang="en-US" sz="2800" dirty="0" smtClean="0"/>
              <a:t> </a:t>
            </a:r>
            <a:r>
              <a:rPr lang="en-US" sz="2800" dirty="0" err="1" smtClean="0"/>
              <a:t>cấp</a:t>
            </a:r>
            <a:r>
              <a:rPr lang="en-US" sz="2800" dirty="0" smtClean="0"/>
              <a:t>,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kho</a:t>
            </a:r>
            <a:endParaRPr lang="en-US" sz="2800" dirty="0" smtClean="0"/>
          </a:p>
          <a:p>
            <a:pPr lvl="1"/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: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chi </a:t>
            </a:r>
            <a:r>
              <a:rPr lang="en-US" sz="2800" dirty="0" err="1" smtClean="0"/>
              <a:t>tiết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,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cáo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. </a:t>
            </a:r>
            <a:r>
              <a:rPr lang="en-US" sz="2800" dirty="0" err="1" smtClean="0"/>
              <a:t>Vị</a:t>
            </a:r>
            <a:r>
              <a:rPr lang="en-US" sz="2800" dirty="0" smtClean="0"/>
              <a:t> </a:t>
            </a:r>
            <a:r>
              <a:rPr lang="en-US" sz="2800" dirty="0" err="1" smtClean="0"/>
              <a:t>trí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lộ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76325"/>
            <a:ext cx="8839200" cy="5248275"/>
          </a:xfrm>
        </p:spPr>
        <p:txBody>
          <a:bodyPr/>
          <a:lstStyle/>
          <a:p>
            <a:r>
              <a:rPr lang="en-US" sz="3200" b="0" dirty="0" err="1" smtClean="0"/>
              <a:t>Hệ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thống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tổng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thể</a:t>
            </a:r>
            <a:r>
              <a:rPr lang="en-US" sz="3200" b="0" dirty="0" smtClean="0"/>
              <a:t>:</a:t>
            </a:r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website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phối</a:t>
            </a:r>
            <a:endParaRPr lang="en-US" sz="2800" dirty="0" smtClean="0"/>
          </a:p>
          <a:p>
            <a:pPr marL="479425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i="1" dirty="0" err="1" smtClean="0">
                <a:sym typeface="Symbol"/>
              </a:rPr>
              <a:t>Để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quản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lý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thông</a:t>
            </a:r>
            <a:r>
              <a:rPr lang="en-US" sz="2800" i="1" dirty="0" smtClean="0">
                <a:sym typeface="Symbol"/>
              </a:rPr>
              <a:t> tin</a:t>
            </a:r>
            <a:endParaRPr lang="en-US" sz="2800" i="1" dirty="0" smtClean="0"/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di </a:t>
            </a:r>
            <a:r>
              <a:rPr lang="en-US" sz="2800" dirty="0" err="1" smtClean="0"/>
              <a:t>dộng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minh</a:t>
            </a:r>
          </a:p>
          <a:p>
            <a:pPr marL="957262" lvl="2" indent="0">
              <a:buNone/>
            </a:pPr>
            <a:r>
              <a:rPr lang="en-US" sz="2800" dirty="0" smtClean="0">
                <a:sym typeface="Symbol"/>
              </a:rPr>
              <a:t> </a:t>
            </a:r>
            <a:r>
              <a:rPr lang="en-US" sz="2800" i="1" dirty="0" err="1" smtClean="0">
                <a:sym typeface="Symbol"/>
              </a:rPr>
              <a:t>Để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đặt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hàng</a:t>
            </a:r>
            <a:r>
              <a:rPr lang="en-US" sz="2800" i="1" dirty="0" smtClean="0">
                <a:sym typeface="Symbol"/>
              </a:rPr>
              <a:t>, </a:t>
            </a:r>
            <a:r>
              <a:rPr lang="en-US" sz="2800" i="1" dirty="0" err="1" smtClean="0">
                <a:sym typeface="Symbol"/>
              </a:rPr>
              <a:t>bán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hàng</a:t>
            </a:r>
            <a:r>
              <a:rPr lang="en-US" sz="2800" i="1" dirty="0" smtClean="0">
                <a:sym typeface="Symbol"/>
              </a:rPr>
              <a:t>, </a:t>
            </a:r>
            <a:r>
              <a:rPr lang="en-US" sz="2800" i="1" dirty="0" err="1" smtClean="0">
                <a:sym typeface="Symbol"/>
              </a:rPr>
              <a:t>kiểm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kê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kho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cho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nhân</a:t>
            </a:r>
            <a:r>
              <a:rPr lang="en-US" sz="2800" i="1" dirty="0" smtClean="0">
                <a:sym typeface="Symbol"/>
              </a:rPr>
              <a:t> </a:t>
            </a:r>
            <a:r>
              <a:rPr lang="en-US" sz="2800" i="1" dirty="0" err="1" smtClean="0">
                <a:sym typeface="Symbol"/>
              </a:rPr>
              <a:t>viên</a:t>
            </a:r>
            <a:endParaRPr lang="en-US" sz="2800" i="1" dirty="0" smtClean="0"/>
          </a:p>
          <a:p>
            <a:pPr lvl="1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websevices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môi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Đẩy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lên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b="0" dirty="0" smtClean="0"/>
              <a:t>(</a:t>
            </a:r>
            <a:r>
              <a:rPr lang="en-US" sz="2800" b="0" dirty="0" err="1" smtClean="0"/>
              <a:t>một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chức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năng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tổng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thể</a:t>
            </a:r>
            <a:r>
              <a:rPr lang="en-US" sz="2800" b="0" dirty="0" smtClean="0"/>
              <a:t>)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Ở </a:t>
            </a:r>
            <a:r>
              <a:rPr lang="en-US" sz="2800" dirty="0" err="1" smtClean="0"/>
              <a:t>mức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web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, </a:t>
            </a:r>
            <a:r>
              <a:rPr lang="en-US" sz="2800" dirty="0" err="1" smtClean="0"/>
              <a:t>trao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2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b="0" dirty="0" smtClean="0"/>
              <a:t> </a:t>
            </a:r>
            <a:endParaRPr lang="en-US" sz="2800" b="0" dirty="0"/>
          </a:p>
          <a:p>
            <a:endParaRPr lang="en-US" dirty="0"/>
          </a:p>
        </p:txBody>
      </p:sp>
      <p:pic>
        <p:nvPicPr>
          <p:cNvPr id="95235" name="Picture 3" descr="D:\TEMP\20132-Project\Graduate_Project\Report\resource\s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966913"/>
            <a:ext cx="9009063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err="1" smtClean="0"/>
              <a:t>Mô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hình</a:t>
            </a:r>
            <a:r>
              <a:rPr lang="en-US" sz="2800" u="sng" dirty="0" smtClean="0"/>
              <a:t>:</a:t>
            </a:r>
          </a:p>
          <a:p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UML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tích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kế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endParaRPr lang="en-US" sz="2800" b="0" dirty="0" smtClean="0"/>
          </a:p>
          <a:p>
            <a:r>
              <a:rPr lang="en-US" sz="2800" b="0" dirty="0" err="1" smtClean="0"/>
              <a:t>Lập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theo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hình</a:t>
            </a:r>
            <a:r>
              <a:rPr lang="en-US" sz="2800" b="0" dirty="0" smtClean="0"/>
              <a:t> MVC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err="1" smtClean="0"/>
              <a:t>Công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nghệ</a:t>
            </a:r>
            <a:r>
              <a:rPr lang="en-US" sz="2800" u="sng" dirty="0" smtClean="0"/>
              <a:t>:</a:t>
            </a:r>
          </a:p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web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struts2 framework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dữ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liệu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quản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phân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phối</a:t>
            </a:r>
            <a:endParaRPr lang="en-US" sz="2800" b="0" dirty="0" smtClean="0"/>
          </a:p>
          <a:p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ứng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webservices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bằng</a:t>
            </a:r>
            <a:r>
              <a:rPr lang="en-US" sz="2800" b="0" dirty="0" smtClean="0"/>
              <a:t> restful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dịch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vụ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yêu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cầu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từ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thiết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bị</a:t>
            </a:r>
            <a:r>
              <a:rPr lang="en-US" sz="2800" b="0" dirty="0" smtClean="0"/>
              <a:t> di </a:t>
            </a:r>
            <a:r>
              <a:rPr lang="en-US" sz="2800" b="0" dirty="0" err="1" smtClean="0"/>
              <a:t>động</a:t>
            </a:r>
            <a:endParaRPr lang="en-US" sz="2800" b="0" dirty="0" smtClean="0"/>
          </a:p>
          <a:p>
            <a:r>
              <a:rPr lang="en-US" sz="2800" b="0" dirty="0" err="1" smtClean="0"/>
              <a:t>Dùng</a:t>
            </a:r>
            <a:r>
              <a:rPr lang="en-US" sz="2800" b="0" dirty="0" smtClean="0"/>
              <a:t> Google maps </a:t>
            </a:r>
            <a:r>
              <a:rPr lang="en-US" sz="2800" b="0" dirty="0" smtClean="0"/>
              <a:t>API v3 </a:t>
            </a:r>
            <a:r>
              <a:rPr lang="en-US" sz="2800" b="0" dirty="0" err="1" smtClean="0"/>
              <a:t>để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hiển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thị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tọa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độ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tinh</a:t>
            </a:r>
            <a:r>
              <a:rPr lang="en-US" sz="2800" b="0" dirty="0" smtClean="0"/>
              <a:t> </a:t>
            </a:r>
            <a:r>
              <a:rPr lang="en-US" sz="2800" b="0" dirty="0" smtClean="0"/>
              <a:t>GPS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7F3F65-6D34-44BE-94BB-6798604036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cdb2004c019l</Template>
  <TotalTime>492</TotalTime>
  <Words>1215</Words>
  <Application>Microsoft Office PowerPoint</Application>
  <PresentationFormat>On-screen Show (4:3)</PresentationFormat>
  <Paragraphs>166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cdb2004c019l</vt:lpstr>
      <vt:lpstr>ĐỒ ÁN TỐT NGHIỆP</vt:lpstr>
      <vt:lpstr>Đề tài:</vt:lpstr>
      <vt:lpstr>Nội dung</vt:lpstr>
      <vt:lpstr>Giới thiệu</vt:lpstr>
      <vt:lpstr>Mô tả hệ thống</vt:lpstr>
      <vt:lpstr>Tổng thể hệ thống</vt:lpstr>
      <vt:lpstr>Tổng thể hệ thống (2)</vt:lpstr>
      <vt:lpstr>Giải pháp</vt:lpstr>
      <vt:lpstr>Giải pháp (2)</vt:lpstr>
      <vt:lpstr>Giải pháp (3)</vt:lpstr>
      <vt:lpstr>Giải pháp (4)</vt:lpstr>
      <vt:lpstr>Phân tích thiết kế</vt:lpstr>
      <vt:lpstr>Usecase tổng quan</vt:lpstr>
      <vt:lpstr>Biểu đồ lớp tổng quan</vt:lpstr>
      <vt:lpstr>Thiết kế cơ sở dữ liệu</vt:lpstr>
      <vt:lpstr>Công nghệ sử dụng</vt:lpstr>
      <vt:lpstr>Kết quả chương trình</vt:lpstr>
      <vt:lpstr>Kết quả chương trình (2)</vt:lpstr>
      <vt:lpstr>Kết quả chương trình (3)</vt:lpstr>
      <vt:lpstr>Kết quả chương trình (4)</vt:lpstr>
      <vt:lpstr>Kết quả chương trình (5)</vt:lpstr>
      <vt:lpstr>Kết quả chương trình (6)</vt:lpstr>
      <vt:lpstr>Kết quả chương trình (7)</vt:lpstr>
      <vt:lpstr>Kết quả chương trình (8)</vt:lpstr>
      <vt:lpstr>Kết quả đạt được</vt:lpstr>
      <vt:lpstr>Kết quả đạt được</vt:lpstr>
      <vt:lpstr>Đánh giá kết quả</vt:lpstr>
      <vt:lpstr>Hạn chế</vt:lpstr>
      <vt:lpstr>Hướng phát triển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HP</dc:creator>
  <cp:lastModifiedBy>HP</cp:lastModifiedBy>
  <cp:revision>178</cp:revision>
  <dcterms:created xsi:type="dcterms:W3CDTF">2014-06-04T18:21:09Z</dcterms:created>
  <dcterms:modified xsi:type="dcterms:W3CDTF">2014-06-11T17:15:01Z</dcterms:modified>
</cp:coreProperties>
</file>