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7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4" r:id="rId20"/>
    <p:sldId id="306" r:id="rId21"/>
    <p:sldId id="313" r:id="rId22"/>
    <p:sldId id="314" r:id="rId23"/>
    <p:sldId id="315" r:id="rId24"/>
    <p:sldId id="310" r:id="rId25"/>
    <p:sldId id="311" r:id="rId26"/>
    <p:sldId id="316" r:id="rId27"/>
    <p:sldId id="322" r:id="rId28"/>
    <p:sldId id="318" r:id="rId29"/>
    <p:sldId id="321" r:id="rId30"/>
    <p:sldId id="319" r:id="rId31"/>
    <p:sldId id="323" r:id="rId32"/>
    <p:sldId id="320" r:id="rId33"/>
    <p:sldId id="27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E"/>
    <a:srgbClr val="DDDDDD"/>
    <a:srgbClr val="EEEDFD"/>
    <a:srgbClr val="E6E4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26987" y="5541962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4288" y="5573712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648200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ruong Dai Hoc Bach Khoa HANOI.jp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7493" y="203200"/>
            <a:ext cx="1047750" cy="1571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2770-BE40-4BE6-B8D4-5A5BE1D06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5B50F-6AFE-4F8F-8F94-1A84C7497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D13C7A40-A081-4DC7-B4B7-7A8B8E171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92988" cy="563563"/>
          </a:xfrm>
        </p:spPr>
        <p:txBody>
          <a:bodyPr/>
          <a:lstStyle>
            <a:lvl1pPr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3F65-6D34-44BE-94BB-679860403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3AC6C-BEE9-44BB-ACEE-5491A9C8D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2752A-F2B4-4B5C-ACDA-5032B3A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76C75-D503-41AD-82AC-A86EAFD86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4D930-4B11-4CBF-A1FE-CB72CD52A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9BAB0-E1FD-4152-8D7B-719B6770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8D4C3-FC23-4D65-95C5-60F430019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B03CF0-2005-4394-874E-A5CF8B52B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fld id="{1C19432C-436A-4E8E-A351-E695361228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369969" y="6457725"/>
            <a:ext cx="24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Đại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học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Bách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Khoa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Hà</a:t>
            </a:r>
            <a:r>
              <a:rPr lang="en-US" sz="1500" baseline="0" dirty="0" smtClean="0"/>
              <a:t> </a:t>
            </a:r>
            <a:r>
              <a:rPr lang="en-US" sz="1500" baseline="0" dirty="0" err="1" smtClean="0"/>
              <a:t>Nội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ĐỒ ÁN TỐT NGHIỆP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086600" cy="652463"/>
          </a:xfrm>
        </p:spPr>
        <p:txBody>
          <a:bodyPr/>
          <a:lstStyle/>
          <a:p>
            <a:r>
              <a:rPr lang="en-US" sz="3800" dirty="0" err="1" smtClean="0"/>
              <a:t>Báo</a:t>
            </a:r>
            <a:r>
              <a:rPr lang="en-US" sz="3800" dirty="0" smtClean="0"/>
              <a:t> </a:t>
            </a:r>
            <a:r>
              <a:rPr lang="en-US" sz="3800" dirty="0" err="1" smtClean="0"/>
              <a:t>cáo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/>
          <a:lstStyle/>
          <a:p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chăm</a:t>
            </a:r>
            <a:r>
              <a:rPr lang="en-US" sz="2800" dirty="0"/>
              <a:t> </a:t>
            </a:r>
            <a:r>
              <a:rPr lang="en-US" sz="2800" dirty="0" err="1"/>
              <a:t>sóc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endParaRPr lang="en-US" sz="2800" dirty="0"/>
          </a:p>
          <a:p>
            <a:pPr lvl="1"/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tế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album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,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(Backend):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khoản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endParaRPr lang="en-US" sz="2800" dirty="0"/>
          </a:p>
          <a:p>
            <a:pPr lvl="1"/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/>
              <a:t>động</a:t>
            </a:r>
            <a:r>
              <a:rPr lang="en-US" sz="2800" dirty="0"/>
              <a:t>: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  <a:p>
            <a:pPr lvl="1"/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lvl="1"/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khách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 smtClean="0"/>
              <a:t>động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6259" name="Picture 3" descr="D:\TEMP\20132-Project\Graduate_Project\UML\export\Usecase2\Overal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43726"/>
            <a:ext cx="5867400" cy="5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97283" name="Picture 3" descr="D:\TEMP\20132-Project\Graduate_Project\UML\export\Usecase2\Qun lý khách hà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9738"/>
            <a:ext cx="8229600" cy="44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98306" name="Picture 2" descr="D:\TEMP\20132-Project\Graduate_Project\UML\export\Usecase2\Qun lý nhân viê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3" y="1076325"/>
            <a:ext cx="8063574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99330" name="Picture 2" descr="D:\TEMP\20132-Project\Graduate_Project\UML\export\Usecase2\Qun lý sn ph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52550"/>
            <a:ext cx="8020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100354" name="Picture 2" descr="D:\TEMP\20132-Project\Graduate_Project\UML\export\Usecase2\Qun lý ngui dù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33537"/>
            <a:ext cx="70294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63563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96258" name="Picture 2" descr="D:\TEMP\20132-Project\Graduate_Project\UML\export\Sequence Diagram\2\Manager Us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718381"/>
            <a:ext cx="6248400" cy="56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5234" name="Picture 2" descr="D:\TEMP\20132-Project\Graduate_Project\UML\export\class2\Over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096587" cy="56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GIỚI THIỆU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124075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GPS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0"/>
            <a:ext cx="6400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Phượng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CNTT4-K54</a:t>
            </a:r>
          </a:p>
          <a:p>
            <a:pPr>
              <a:lnSpc>
                <a:spcPct val="200000"/>
              </a:lnSpc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UserAction</a:t>
            </a:r>
            <a:endParaRPr lang="en-US" dirty="0"/>
          </a:p>
        </p:txBody>
      </p:sp>
      <p:pic>
        <p:nvPicPr>
          <p:cNvPr id="97282" name="Picture 2" descr="D:\TEMP\20132-Project\Graduate_Project\UML\export\class2\UserAc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762001"/>
            <a:ext cx="589952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  <a:endParaRPr lang="en-US" dirty="0"/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131485"/>
              </p:ext>
            </p:extLst>
          </p:nvPr>
        </p:nvGraphicFramePr>
        <p:xfrm>
          <a:off x="914400" y="838200"/>
          <a:ext cx="7086600" cy="5465755"/>
        </p:xfrm>
        <a:graphic>
          <a:graphicData uri="http://schemas.openxmlformats.org/drawingml/2006/table">
            <a:tbl>
              <a:tblPr/>
              <a:tblGrid>
                <a:gridCol w="1752600"/>
                <a:gridCol w="2971800"/>
                <a:gridCol w="2362200"/>
              </a:tblGrid>
              <a:tr h="415631">
                <a:tc rowSpan="7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672053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Customer,</a:t>
                      </a:r>
                    </a:p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CustomerDAOImpl</a:t>
                      </a:r>
                      <a:endParaRPr lang="en-US" sz="15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Khách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1563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Staff,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tường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viên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73799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ProviderDAO</a:t>
                      </a: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Provider, </a:t>
                      </a:r>
                      <a:r>
                        <a:rPr lang="en-US" sz="15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ProviderDAOImpl</a:t>
                      </a:r>
                      <a:endParaRPr lang="en-US" sz="15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Nhà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cấp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15631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Product,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Sản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phẩm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53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User,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52382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TakeOrderDAOImpl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đặt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5937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5937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InventoryDAO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Inventory,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InventoryDAOImpl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Truy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cập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đối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tượng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tồn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  <a:endParaRPr lang="en-US" dirty="0"/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08731"/>
              </p:ext>
            </p:extLst>
          </p:nvPr>
        </p:nvGraphicFramePr>
        <p:xfrm>
          <a:off x="914400" y="1066801"/>
          <a:ext cx="7086600" cy="5148271"/>
        </p:xfrm>
        <a:graphic>
          <a:graphicData uri="http://schemas.openxmlformats.org/drawingml/2006/table">
            <a:tbl>
              <a:tblPr/>
              <a:tblGrid>
                <a:gridCol w="1752600"/>
                <a:gridCol w="2438400"/>
                <a:gridCol w="2895600"/>
              </a:tblGrid>
              <a:tr h="395016">
                <a:tc rowSpan="7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Controller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638719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Struts.xml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Điều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hướng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yêu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cầu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từ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501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CustomerAction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liên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đến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khách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76248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StaffAction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Nhân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viên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5016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ProductAction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Sản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Phẩm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82001"/>
                      </a:schemeClr>
                    </a:solidFill>
                  </a:tcPr>
                </a:tc>
              </a:tr>
              <a:tr h="430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ProviderAction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Nhà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cấp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97844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TakeOrderAction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đặt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InventoryAction</a:t>
                      </a:r>
                      <a:endParaRPr lang="en-US" sz="15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tồn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62666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SaleOrderAction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Xử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lý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bán</a:t>
                      </a:r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hàng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MVC</a:t>
            </a:r>
            <a:endParaRPr lang="en-US" dirty="0"/>
          </a:p>
        </p:txBody>
      </p:sp>
      <p:graphicFrame>
        <p:nvGraphicFramePr>
          <p:cNvPr id="8505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633033"/>
              </p:ext>
            </p:extLst>
          </p:nvPr>
        </p:nvGraphicFramePr>
        <p:xfrm>
          <a:off x="990600" y="2133600"/>
          <a:ext cx="7086600" cy="1186135"/>
        </p:xfrm>
        <a:graphic>
          <a:graphicData uri="http://schemas.openxmlformats.org/drawingml/2006/table">
            <a:tbl>
              <a:tblPr/>
              <a:tblGrid>
                <a:gridCol w="1752600"/>
                <a:gridCol w="2438400"/>
                <a:gridCol w="2895600"/>
              </a:tblGrid>
              <a:tr h="453252">
                <a:tc rowSpan="2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</a:tr>
              <a:tr h="732883">
                <a:tc vMerge="1">
                  <a:txBody>
                    <a:bodyPr/>
                    <a:lstStyle/>
                    <a:p>
                      <a:pPr marL="0" marR="0" lvl="0" indent="0" algn="ctr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file JSP</a:t>
                      </a: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5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diễn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dữ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liệu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782" marR="95782" marT="47891" marB="478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01378" name="Picture 2" descr="D:\TEMP\20132-Project\Graduate_Project\Report\resource\d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8396"/>
            <a:ext cx="6746103" cy="632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  <a:p>
            <a:r>
              <a:rPr lang="en-US" dirty="0"/>
              <a:t>JSP</a:t>
            </a:r>
          </a:p>
          <a:p>
            <a:r>
              <a:rPr lang="en-US" dirty="0"/>
              <a:t>Struts2 framework</a:t>
            </a:r>
          </a:p>
          <a:p>
            <a:r>
              <a:rPr lang="en-US" dirty="0"/>
              <a:t>Hibernate3 framework</a:t>
            </a:r>
          </a:p>
          <a:p>
            <a:r>
              <a:rPr lang="en-US" dirty="0"/>
              <a:t>Restful web services</a:t>
            </a:r>
          </a:p>
          <a:p>
            <a:r>
              <a:rPr lang="en-US" dirty="0"/>
              <a:t>Google Maps, GPS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r>
              <a:rPr lang="en-US" sz="2800" b="0" dirty="0"/>
              <a:t> </a:t>
            </a:r>
            <a:r>
              <a:rPr lang="en-US" sz="2800" b="0" dirty="0" err="1"/>
              <a:t>động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 </a:t>
            </a:r>
            <a:r>
              <a:rPr lang="en-US" sz="2800" b="0" dirty="0" err="1"/>
              <a:t>quy</a:t>
            </a:r>
            <a:r>
              <a:rPr lang="en-US" sz="2800" b="0" dirty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nghiệp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kết</a:t>
            </a:r>
            <a:r>
              <a:rPr lang="en-US" sz="2800" b="0" dirty="0"/>
              <a:t> </a:t>
            </a:r>
            <a:r>
              <a:rPr lang="en-US" sz="2800" b="0" dirty="0" err="1"/>
              <a:t>quả</a:t>
            </a:r>
            <a:r>
              <a:rPr lang="en-US" sz="2800" b="0" dirty="0"/>
              <a:t> </a:t>
            </a:r>
            <a:r>
              <a:rPr lang="en-US" sz="2800" b="0" dirty="0" err="1"/>
              <a:t>hiển</a:t>
            </a:r>
            <a:r>
              <a:rPr lang="en-US" sz="2800" b="0" dirty="0"/>
              <a:t> </a:t>
            </a:r>
            <a:r>
              <a:rPr lang="en-US" sz="2800" b="0" dirty="0" err="1"/>
              <a:t>thị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, </a:t>
            </a:r>
            <a:r>
              <a:rPr lang="en-US" sz="2800" b="0" dirty="0" err="1"/>
              <a:t>không</a:t>
            </a:r>
            <a:r>
              <a:rPr lang="en-US" sz="2800" b="0" dirty="0"/>
              <a:t> </a:t>
            </a:r>
            <a:r>
              <a:rPr lang="en-US" sz="2800" b="0" dirty="0" err="1"/>
              <a:t>xảy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r>
              <a:rPr lang="en-US" sz="2800" b="0" dirty="0"/>
              <a:t> </a:t>
            </a:r>
            <a:r>
              <a:rPr lang="en-US" sz="2800" b="0" dirty="0" err="1" smtClean="0"/>
              <a:t>lỗi</a:t>
            </a:r>
            <a:endParaRPr lang="en-US" sz="2800" b="0" dirty="0" smtClean="0"/>
          </a:p>
          <a:p>
            <a:r>
              <a:rPr lang="en-US" sz="2800" b="0" dirty="0" err="1" smtClean="0"/>
              <a:t>Khi</a:t>
            </a:r>
            <a:r>
              <a:rPr lang="en-US" sz="2800" b="0" dirty="0" smtClean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máy</a:t>
            </a:r>
            <a:r>
              <a:rPr lang="en-US" sz="2800" b="0" dirty="0"/>
              <a:t> </a:t>
            </a:r>
            <a:r>
              <a:rPr lang="en-US" sz="2800" b="0" dirty="0" err="1"/>
              <a:t>chủ</a:t>
            </a:r>
            <a:r>
              <a:rPr lang="en-US" sz="2800" b="0" dirty="0"/>
              <a:t> (server</a:t>
            </a:r>
            <a:r>
              <a:rPr lang="en-US" sz="2800" b="0" dirty="0" smtClean="0"/>
              <a:t>)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 smtClean="0"/>
              <a:t>chạy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chậm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đặc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biệt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tài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khoản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đặt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hàng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cùng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lúc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hoạt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động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endParaRPr lang="en-US" sz="280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mô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 </a:t>
            </a:r>
            <a:r>
              <a:rPr lang="en-US" sz="2800" b="0" dirty="0" err="1"/>
              <a:t>đại</a:t>
            </a:r>
            <a:endParaRPr lang="en-US" sz="2800" b="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lvl="0"/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/>
              <a:t>tập</a:t>
            </a:r>
            <a:r>
              <a:rPr lang="en-US" sz="2800" b="0" dirty="0"/>
              <a:t>, </a:t>
            </a:r>
            <a:r>
              <a:rPr lang="en-US" sz="2800" b="0" dirty="0" err="1"/>
              <a:t>nghiên</a:t>
            </a:r>
            <a:r>
              <a:rPr lang="en-US" sz="2800" b="0" dirty="0"/>
              <a:t> </a:t>
            </a:r>
            <a:r>
              <a:rPr lang="en-US" sz="2800" b="0" dirty="0" err="1"/>
              <a:t>cứu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java web, </a:t>
            </a:r>
            <a:r>
              <a:rPr lang="en-US" sz="2800" b="0" dirty="0" err="1"/>
              <a:t>jsp</a:t>
            </a:r>
            <a:endParaRPr lang="en-US" sz="2800" b="0" dirty="0"/>
          </a:p>
          <a:p>
            <a:pPr lvl="0"/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hành</a:t>
            </a:r>
            <a:r>
              <a:rPr lang="en-US" sz="2800" b="0" dirty="0"/>
              <a:t> </a:t>
            </a:r>
            <a:r>
              <a:rPr lang="en-US" sz="2800" b="0" dirty="0" err="1"/>
              <a:t>sâu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struts2, hibernate3 framework</a:t>
            </a:r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webservice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phát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rộng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endParaRPr lang="en-US" sz="2800" b="0" dirty="0"/>
          </a:p>
          <a:p>
            <a:pPr lvl="0"/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r>
              <a:rPr lang="en-US" sz="2800" b="0" dirty="0"/>
              <a:t> </a:t>
            </a:r>
            <a:r>
              <a:rPr lang="en-US" sz="2800" b="0" dirty="0" err="1"/>
              <a:t>động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diễn</a:t>
            </a:r>
            <a:r>
              <a:rPr lang="en-US" sz="2800" b="0" dirty="0"/>
              <a:t> GPS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google</a:t>
            </a:r>
            <a:r>
              <a:rPr lang="en-US" sz="2800" b="0" dirty="0"/>
              <a:t>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1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0"/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tích</a:t>
            </a:r>
            <a:r>
              <a:rPr lang="en-US" sz="2800" b="0" dirty="0"/>
              <a:t> </a:t>
            </a:r>
            <a:r>
              <a:rPr lang="en-US" sz="2800" b="0" dirty="0" err="1"/>
              <a:t>hợp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struts2, hibernate3 </a:t>
            </a:r>
            <a:r>
              <a:rPr lang="en-US" sz="2800" b="0" dirty="0" err="1"/>
              <a:t>vào</a:t>
            </a:r>
            <a:r>
              <a:rPr lang="en-US" sz="2800" b="0" dirty="0"/>
              <a:t> project </a:t>
            </a:r>
            <a:r>
              <a:rPr lang="en-US" sz="2800" b="0" dirty="0" err="1"/>
              <a:t>javaweb</a:t>
            </a:r>
            <a:r>
              <a:rPr lang="en-US" sz="2800" b="0" dirty="0"/>
              <a:t> </a:t>
            </a:r>
            <a:r>
              <a:rPr lang="en-US" sz="2800" b="0" dirty="0" err="1"/>
              <a:t>giúp</a:t>
            </a:r>
            <a:r>
              <a:rPr lang="en-US" sz="2800" b="0" dirty="0"/>
              <a:t> </a:t>
            </a:r>
            <a:r>
              <a:rPr lang="en-US" sz="2800" b="0" dirty="0" err="1"/>
              <a:t>tăng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,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quả</a:t>
            </a:r>
            <a:r>
              <a:rPr lang="en-US" sz="2800" b="0" dirty="0"/>
              <a:t> </a:t>
            </a:r>
            <a:r>
              <a:rPr lang="en-US" sz="2800" b="0" dirty="0" err="1"/>
              <a:t>mô</a:t>
            </a:r>
            <a:r>
              <a:rPr lang="en-US" sz="2800" b="0" dirty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(</a:t>
            </a:r>
            <a:r>
              <a:rPr lang="en-US" sz="2800" b="0" dirty="0" err="1"/>
              <a:t>rất</a:t>
            </a:r>
            <a:r>
              <a:rPr lang="en-US" sz="2800" b="0" dirty="0"/>
              <a:t> </a:t>
            </a:r>
            <a:r>
              <a:rPr lang="en-US" sz="2800" b="0" dirty="0" err="1"/>
              <a:t>hữu</a:t>
            </a:r>
            <a:r>
              <a:rPr lang="en-US" sz="2800" b="0" dirty="0"/>
              <a:t> </a:t>
            </a:r>
            <a:r>
              <a:rPr lang="en-US" sz="2800" b="0" dirty="0" err="1"/>
              <a:t>ích</a:t>
            </a:r>
            <a:r>
              <a:rPr lang="en-US" sz="2800" b="0" dirty="0"/>
              <a:t> </a:t>
            </a:r>
            <a:r>
              <a:rPr lang="en-US" sz="2800" b="0" dirty="0" err="1"/>
              <a:t>khi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nhóm</a:t>
            </a:r>
            <a:r>
              <a:rPr lang="en-US" sz="2800" b="0" dirty="0"/>
              <a:t>)</a:t>
            </a:r>
          </a:p>
          <a:p>
            <a:pPr lvl="0"/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tác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: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r>
              <a:rPr lang="en-US" sz="2800" b="0" dirty="0"/>
              <a:t>,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mục</a:t>
            </a:r>
            <a:r>
              <a:rPr lang="en-US" sz="2800" b="0" dirty="0"/>
              <a:t> </a:t>
            </a:r>
            <a:r>
              <a:rPr lang="en-US" sz="2800" b="0" dirty="0" err="1"/>
              <a:t>tiêu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endParaRPr lang="en-US" sz="2800" b="0" dirty="0"/>
          </a:p>
          <a:p>
            <a:pPr lvl="0"/>
            <a:r>
              <a:rPr lang="en-US" sz="2800" b="0" dirty="0"/>
              <a:t>So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thông</a:t>
            </a:r>
            <a:r>
              <a:rPr lang="en-US" sz="2800" b="0" dirty="0"/>
              <a:t> </a:t>
            </a:r>
            <a:r>
              <a:rPr lang="en-US" sz="2800" b="0" dirty="0" err="1"/>
              <a:t>thường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xây</a:t>
            </a:r>
            <a:r>
              <a:rPr lang="en-US" sz="2800" b="0" dirty="0"/>
              <a:t> </a:t>
            </a:r>
            <a:r>
              <a:rPr lang="en-US" sz="2800" b="0" dirty="0" err="1"/>
              <a:t>dựng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GPS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dõi</a:t>
            </a:r>
            <a:r>
              <a:rPr lang="en-US" sz="2800" b="0" dirty="0"/>
              <a:t>,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3581400" y="4603259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quả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đạt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được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1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304800" y="1854729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Mô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thống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304800" y="2759604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>
                  <a:solidFill>
                    <a:schemeClr val="bg1"/>
                  </a:solidFill>
                </a:rPr>
                <a:t>G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iải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pháp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xử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lý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3581400" y="3747753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tích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kế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304800" y="977283"/>
            <a:ext cx="5172075" cy="739775"/>
            <a:chOff x="1728" y="1680"/>
            <a:chExt cx="4560" cy="653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Giới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thiệu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3581400" y="5551145"/>
            <a:ext cx="5172075" cy="739775"/>
            <a:chOff x="1728" y="2478"/>
            <a:chExt cx="4560" cy="653"/>
          </a:xfrm>
        </p:grpSpPr>
        <p:sp>
          <p:nvSpPr>
            <p:cNvPr id="30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luận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, </a:t>
              </a:r>
              <a:r>
                <a:rPr lang="en-US" sz="1800" b="1" dirty="0" err="1">
                  <a:solidFill>
                    <a:schemeClr val="bg1"/>
                  </a:solidFill>
                </a:rPr>
                <a:t>đ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ánh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giá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gray">
            <a:xfrm>
              <a:off x="1912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phần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chạy</a:t>
            </a:r>
            <a:r>
              <a:rPr lang="en-US" sz="2800" b="0" dirty="0"/>
              <a:t> </a:t>
            </a:r>
            <a:r>
              <a:rPr lang="en-US" sz="2800" b="0" dirty="0" err="1"/>
              <a:t>tương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ổn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đang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ty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phẩm</a:t>
            </a:r>
            <a:r>
              <a:rPr lang="en-US" sz="2800" b="0" dirty="0"/>
              <a:t> </a:t>
            </a:r>
            <a:r>
              <a:rPr lang="en-US" sz="2800" b="0" dirty="0" err="1"/>
              <a:t>EUFood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thành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endParaRPr lang="en-US" sz="2800" b="0" dirty="0" smtClean="0"/>
          </a:p>
          <a:p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mật</a:t>
            </a:r>
            <a:endParaRPr lang="en-US" sz="2800" b="0" dirty="0" smtClean="0"/>
          </a:p>
          <a:p>
            <a:r>
              <a:rPr lang="en-US" sz="2800" b="0" dirty="0" err="1" smtClean="0"/>
              <a:t>Khả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chịu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tải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kém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69887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endParaRPr lang="en-US" sz="2800" dirty="0"/>
          </a:p>
          <a:p>
            <a:pPr lvl="0"/>
            <a:r>
              <a:rPr lang="en-US" sz="2800" b="0" dirty="0" err="1"/>
              <a:t>Xem</a:t>
            </a:r>
            <a:r>
              <a:rPr lang="en-US" sz="2800" b="0" dirty="0"/>
              <a:t> </a:t>
            </a:r>
            <a:r>
              <a:rPr lang="en-US" sz="2800" b="0" dirty="0" err="1"/>
              <a:t>xét</a:t>
            </a:r>
            <a:r>
              <a:rPr lang="en-US" sz="2800" b="0" dirty="0"/>
              <a:t>,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nhằm</a:t>
            </a:r>
            <a:r>
              <a:rPr lang="en-US" sz="2800" b="0" dirty="0"/>
              <a:t> </a:t>
            </a:r>
            <a:r>
              <a:rPr lang="en-US" sz="2800" b="0" dirty="0" err="1" smtClean="0"/>
              <a:t>tăng</a:t>
            </a:r>
            <a:r>
              <a:rPr lang="en-US" sz="2800" b="0" dirty="0" smtClean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xử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pPr lvl="0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thức</a:t>
            </a:r>
            <a:r>
              <a:rPr lang="en-US" sz="2800" b="0" dirty="0" smtClean="0"/>
              <a:t> https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đảm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an </a:t>
            </a:r>
            <a:r>
              <a:rPr lang="en-US" sz="2800" b="0" dirty="0" err="1" smtClean="0"/>
              <a:t>toàn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hơn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err="1" smtClean="0"/>
              <a:t>Cải</a:t>
            </a:r>
            <a:r>
              <a:rPr lang="en-US" sz="2800" dirty="0" smtClean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,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0"/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thiện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mặt</a:t>
            </a:r>
            <a:r>
              <a:rPr lang="en-US" sz="2800" b="0" dirty="0"/>
              <a:t> </a:t>
            </a:r>
            <a:r>
              <a:rPr lang="en-US" sz="2800" b="0" dirty="0" err="1"/>
              <a:t>giao</a:t>
            </a:r>
            <a:r>
              <a:rPr lang="en-US" sz="2800" b="0" dirty="0"/>
              <a:t> </a:t>
            </a:r>
            <a:r>
              <a:rPr lang="en-US" sz="2800" b="0" dirty="0" err="1"/>
              <a:t>diện</a:t>
            </a:r>
            <a:r>
              <a:rPr lang="en-US" sz="2800" b="0" dirty="0"/>
              <a:t> </a:t>
            </a:r>
            <a:r>
              <a:rPr lang="en-US" sz="2800" b="0" dirty="0" err="1"/>
              <a:t>sao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đẹp</a:t>
            </a:r>
            <a:r>
              <a:rPr lang="en-US" sz="2800" b="0" dirty="0"/>
              <a:t> </a:t>
            </a:r>
            <a:r>
              <a:rPr lang="en-US" sz="2800" b="0" dirty="0" err="1"/>
              <a:t>mắt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đầy</a:t>
            </a:r>
            <a:r>
              <a:rPr lang="en-US" sz="2800" b="0" dirty="0"/>
              <a:t> </a:t>
            </a:r>
            <a:r>
              <a:rPr lang="en-US" sz="2800" b="0" dirty="0" err="1"/>
              <a:t>đủ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endParaRPr lang="en-US" sz="2800" b="0" dirty="0"/>
          </a:p>
          <a:p>
            <a:pPr lvl="0"/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như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loại</a:t>
            </a:r>
            <a:r>
              <a:rPr lang="en-US" sz="2800" b="0" dirty="0"/>
              <a:t> </a:t>
            </a:r>
            <a:r>
              <a:rPr lang="en-US" sz="2800" b="0" dirty="0" err="1"/>
              <a:t>báo</a:t>
            </a:r>
            <a:r>
              <a:rPr lang="en-US" sz="2800" b="0" dirty="0"/>
              <a:t> </a:t>
            </a:r>
            <a:r>
              <a:rPr lang="en-US" sz="2800" b="0" dirty="0" err="1"/>
              <a:t>cáo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chỉnh</a:t>
            </a:r>
            <a:r>
              <a:rPr lang="en-US" sz="2800" b="0" dirty="0"/>
              <a:t> </a:t>
            </a:r>
            <a:r>
              <a:rPr lang="en-US" sz="2800" b="0" dirty="0" err="1"/>
              <a:t>hơn</a:t>
            </a:r>
            <a:endParaRPr lang="en-US" sz="2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93900" y="5638800"/>
            <a:ext cx="5092700" cy="565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00730"/>
          </a:xfrm>
        </p:spPr>
        <p:txBody>
          <a:bodyPr/>
          <a:lstStyle/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lý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phân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phối</a:t>
            </a:r>
            <a:r>
              <a:rPr lang="en-US" sz="3200" b="0" dirty="0" smtClean="0"/>
              <a:t>. </a:t>
            </a:r>
            <a:r>
              <a:rPr lang="en-US" sz="3200" b="0" dirty="0" err="1" smtClean="0"/>
              <a:t>Đó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chuỗi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thuộc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lẫn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nhau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cùng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tham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phẩm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tiêu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dùng</a:t>
            </a:r>
            <a:endParaRPr lang="en-US" sz="3200" b="0" dirty="0" smtClean="0"/>
          </a:p>
          <a:p>
            <a:r>
              <a:rPr lang="en-US" sz="3200" b="0" dirty="0" err="1" smtClean="0"/>
              <a:t>Vấn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đề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đặt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ra</a:t>
            </a:r>
            <a:r>
              <a:rPr lang="en-US" sz="3200" b="0" dirty="0" smtClean="0"/>
              <a:t>:</a:t>
            </a:r>
            <a:endParaRPr lang="en-US" sz="3200" dirty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ngũ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,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 GPS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,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,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endParaRPr lang="en-US" sz="2800" dirty="0" smtClean="0"/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err="1" smtClean="0"/>
              <a:t>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thống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lớn</a:t>
            </a:r>
            <a:r>
              <a:rPr lang="en-US" sz="3200" b="0" dirty="0" smtClean="0"/>
              <a:t>: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di </a:t>
            </a:r>
            <a:r>
              <a:rPr lang="en-US" sz="2800" dirty="0" err="1" smtClean="0"/>
              <a:t>dộng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minh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websevices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tổng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thể</a:t>
            </a:r>
            <a:r>
              <a:rPr lang="en-US" sz="2800" b="0" dirty="0" smtClean="0"/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Ở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b="0" dirty="0" smtClean="0"/>
              <a:t> </a:t>
            </a:r>
            <a:endParaRPr lang="en-US" sz="2800" b="0" dirty="0"/>
          </a:p>
          <a:p>
            <a:endParaRPr lang="en-US" dirty="0"/>
          </a:p>
        </p:txBody>
      </p:sp>
      <p:pic>
        <p:nvPicPr>
          <p:cNvPr id="95235" name="Picture 3" descr="D:\TEMP\20132-Project\Graduate_Project\Report\resource\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66913"/>
            <a:ext cx="900906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UML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r>
              <a:rPr lang="en-US" sz="2800" b="0" dirty="0" err="1" smtClean="0"/>
              <a:t>Lập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theo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MVC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973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struts2 framework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liệu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phối</a:t>
            </a:r>
            <a:endParaRPr lang="en-US" sz="2800" b="0" dirty="0" smtClean="0"/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restful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dịch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yêu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từ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bị</a:t>
            </a:r>
            <a:r>
              <a:rPr lang="en-US" sz="2800" b="0" dirty="0" smtClean="0"/>
              <a:t> di </a:t>
            </a:r>
            <a:r>
              <a:rPr lang="en-US" sz="2800" b="0" dirty="0" err="1" smtClean="0"/>
              <a:t>động</a:t>
            </a:r>
            <a:endParaRPr lang="en-US" sz="2800" b="0" dirty="0" smtClean="0"/>
          </a:p>
          <a:p>
            <a:r>
              <a:rPr lang="en-US" sz="2800" b="0" dirty="0" err="1" smtClean="0"/>
              <a:t>Dùng</a:t>
            </a:r>
            <a:r>
              <a:rPr lang="en-US" sz="2800" b="0" dirty="0" smtClean="0"/>
              <a:t> Google maps v3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tọa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tinh</a:t>
            </a:r>
            <a:r>
              <a:rPr lang="en-US" sz="2800" b="0" dirty="0" smtClean="0"/>
              <a:t> GPS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38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278</TotalTime>
  <Words>1338</Words>
  <Application>Microsoft Office PowerPoint</Application>
  <PresentationFormat>On-screen Show (4:3)</PresentationFormat>
  <Paragraphs>176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cdb2004c019l</vt:lpstr>
      <vt:lpstr>ĐỒ ÁN TỐT NGHIỆP</vt:lpstr>
      <vt:lpstr>GIỚI THIỆU</vt:lpstr>
      <vt:lpstr>Nội dung</vt:lpstr>
      <vt:lpstr>Giới thiệu</vt:lpstr>
      <vt:lpstr>Mô tả hệ thống</vt:lpstr>
      <vt:lpstr>Giải pháp</vt:lpstr>
      <vt:lpstr>Tổng thể hệ thống</vt:lpstr>
      <vt:lpstr>Giải pháp</vt:lpstr>
      <vt:lpstr>Giải pháp</vt:lpstr>
      <vt:lpstr>Giải pháp</vt:lpstr>
      <vt:lpstr>Giải pháp</vt:lpstr>
      <vt:lpstr>Phân tích thiết kế</vt:lpstr>
      <vt:lpstr>Usecase tổng quan</vt:lpstr>
      <vt:lpstr>Usecase quản lý khách hàng</vt:lpstr>
      <vt:lpstr>Usecase Quản lý nhân viên</vt:lpstr>
      <vt:lpstr>Usecase Quản lý sản phẩm</vt:lpstr>
      <vt:lpstr>Usecase Quản lý người dùng</vt:lpstr>
      <vt:lpstr>Biểu đồ trình tự Quản lý người dùng</vt:lpstr>
      <vt:lpstr>Biểu đồ lớp tổng quan</vt:lpstr>
      <vt:lpstr>Chi tiết lớp UserAction</vt:lpstr>
      <vt:lpstr>Thiết kế lớp theo MVC</vt:lpstr>
      <vt:lpstr>Thiết kế lớp theo MVC</vt:lpstr>
      <vt:lpstr>Thiết kế lớp theo MVC</vt:lpstr>
      <vt:lpstr>Thiết kế cơ sở dữ liệu</vt:lpstr>
      <vt:lpstr>Công nghệ sử dụng</vt:lpstr>
      <vt:lpstr>Kết quả chương trình</vt:lpstr>
      <vt:lpstr>Đánh giá chương trình</vt:lpstr>
      <vt:lpstr>Kết quả đạt được</vt:lpstr>
      <vt:lpstr>Kết quả đạt được</vt:lpstr>
      <vt:lpstr>Đánh giá kết quả</vt:lpstr>
      <vt:lpstr>Hạn chế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HP</dc:creator>
  <cp:lastModifiedBy>HP</cp:lastModifiedBy>
  <cp:revision>105</cp:revision>
  <dcterms:created xsi:type="dcterms:W3CDTF">2014-06-04T18:21:09Z</dcterms:created>
  <dcterms:modified xsi:type="dcterms:W3CDTF">2014-06-05T10:45:49Z</dcterms:modified>
</cp:coreProperties>
</file>