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73" r:id="rId5"/>
    <p:sldId id="264" r:id="rId6"/>
    <p:sldId id="274" r:id="rId7"/>
    <p:sldId id="275" r:id="rId8"/>
    <p:sldId id="276" r:id="rId9"/>
    <p:sldId id="270" r:id="rId10"/>
    <p:sldId id="269" r:id="rId11"/>
    <p:sldId id="272" r:id="rId12"/>
    <p:sldId id="259" r:id="rId13"/>
    <p:sldId id="271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AAEFB3-3F94-4CF5-97BA-3C86278D54ED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7EBE9-5C33-49FA-9AAC-F70FFC1A0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AAEFB3-3F94-4CF5-97BA-3C86278D54ED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7EBE9-5C33-49FA-9AAC-F70FFC1A0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AAEFB3-3F94-4CF5-97BA-3C86278D54ED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7EBE9-5C33-49FA-9AAC-F70FFC1A0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AAEFB3-3F94-4CF5-97BA-3C86278D54ED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7EBE9-5C33-49FA-9AAC-F70FFC1A0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AAEFB3-3F94-4CF5-97BA-3C86278D54ED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7EBE9-5C33-49FA-9AAC-F70FFC1A0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AAEFB3-3F94-4CF5-97BA-3C86278D54ED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7EBE9-5C33-49FA-9AAC-F70FFC1A0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AAEFB3-3F94-4CF5-97BA-3C86278D54ED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7EBE9-5C33-49FA-9AAC-F70FFC1A0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AAEFB3-3F94-4CF5-97BA-3C86278D54ED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7EBE9-5C33-49FA-9AAC-F70FFC1A0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AAEFB3-3F94-4CF5-97BA-3C86278D54ED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7EBE9-5C33-49FA-9AAC-F70FFC1A0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AAEFB3-3F94-4CF5-97BA-3C86278D54ED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7EBE9-5C33-49FA-9AAC-F70FFC1A0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AAEFB3-3F94-4CF5-97BA-3C86278D54ED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7EBE9-5C33-49FA-9AAC-F70FFC1A0F7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3AAEFB3-3F94-4CF5-97BA-3C86278D54ED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057EBE9-5C33-49FA-9AAC-F70FFC1A0F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772400" cy="1752600"/>
          </a:xfrm>
        </p:spPr>
        <p:txBody>
          <a:bodyPr>
            <a:noAutofit/>
          </a:bodyPr>
          <a:lstStyle/>
          <a:p>
            <a:pPr algn="l"/>
            <a:r>
              <a:rPr lang="en-US" sz="3400" dirty="0" err="1" smtClean="0"/>
              <a:t>Quản</a:t>
            </a:r>
            <a:r>
              <a:rPr lang="en-US" sz="3400" dirty="0" smtClean="0"/>
              <a:t> </a:t>
            </a:r>
            <a:r>
              <a:rPr lang="en-US" sz="3400" dirty="0" err="1" smtClean="0"/>
              <a:t>trị</a:t>
            </a:r>
            <a:r>
              <a:rPr lang="en-US" sz="3400" dirty="0" smtClean="0"/>
              <a:t> </a:t>
            </a:r>
            <a:r>
              <a:rPr lang="en-US" sz="3400" dirty="0" err="1" smtClean="0"/>
              <a:t>dự</a:t>
            </a:r>
            <a:r>
              <a:rPr lang="en-US" sz="3400" dirty="0" smtClean="0"/>
              <a:t> </a:t>
            </a:r>
            <a:r>
              <a:rPr lang="en-US" sz="3400" dirty="0" err="1" smtClean="0"/>
              <a:t>án</a:t>
            </a:r>
            <a:r>
              <a:rPr lang="en-US" sz="3400" dirty="0" smtClean="0"/>
              <a:t> </a:t>
            </a:r>
            <a:r>
              <a:rPr lang="en-US" sz="3400" dirty="0" err="1" smtClean="0"/>
              <a:t>xây</a:t>
            </a:r>
            <a:r>
              <a:rPr lang="en-US" sz="3400" dirty="0" smtClean="0"/>
              <a:t> </a:t>
            </a:r>
            <a:r>
              <a:rPr lang="en-US" sz="3400" dirty="0" err="1" smtClean="0"/>
              <a:t>dựng</a:t>
            </a:r>
            <a:r>
              <a:rPr lang="en-US" sz="3400" dirty="0" smtClean="0"/>
              <a:t> website </a:t>
            </a:r>
            <a:r>
              <a:rPr lang="en-US" sz="3400" dirty="0" err="1" smtClean="0"/>
              <a:t>quản</a:t>
            </a:r>
            <a:r>
              <a:rPr lang="en-US" sz="3400" dirty="0" smtClean="0"/>
              <a:t> </a:t>
            </a:r>
            <a:r>
              <a:rPr lang="en-US" sz="3400" dirty="0" err="1" smtClean="0"/>
              <a:t>lý</a:t>
            </a:r>
            <a:r>
              <a:rPr lang="en-US" sz="3400" dirty="0" smtClean="0"/>
              <a:t> – chia </a:t>
            </a:r>
            <a:r>
              <a:rPr lang="en-US" sz="3400" dirty="0" err="1" smtClean="0"/>
              <a:t>sẻ</a:t>
            </a:r>
            <a:r>
              <a:rPr lang="en-US" sz="3400" dirty="0" smtClean="0"/>
              <a:t> </a:t>
            </a:r>
            <a:r>
              <a:rPr lang="en-US" sz="3400" dirty="0" err="1" smtClean="0"/>
              <a:t>tài</a:t>
            </a:r>
            <a:r>
              <a:rPr lang="en-US" sz="3400" dirty="0" smtClean="0"/>
              <a:t> </a:t>
            </a:r>
            <a:r>
              <a:rPr lang="en-US" sz="3400" dirty="0" err="1" smtClean="0"/>
              <a:t>liệu</a:t>
            </a:r>
            <a:r>
              <a:rPr lang="en-US" sz="3400" dirty="0" smtClean="0"/>
              <a:t> </a:t>
            </a:r>
            <a:r>
              <a:rPr lang="en-US" sz="3400" dirty="0" err="1" smtClean="0"/>
              <a:t>trực</a:t>
            </a:r>
            <a:r>
              <a:rPr lang="en-US" sz="3400" dirty="0" smtClean="0"/>
              <a:t> </a:t>
            </a:r>
            <a:r>
              <a:rPr lang="en-US" sz="3400" dirty="0" err="1" smtClean="0"/>
              <a:t>tuyến</a:t>
            </a:r>
            <a:r>
              <a:rPr lang="en-US" sz="3400" dirty="0" smtClean="0"/>
              <a:t> ShareData.com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376" y="3581400"/>
            <a:ext cx="7772400" cy="25908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err="1" smtClean="0"/>
              <a:t>Nhóm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sinh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viên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thực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hiện</a:t>
            </a:r>
            <a:endParaRPr lang="en-US" sz="3200" b="1" dirty="0" smtClean="0"/>
          </a:p>
          <a:p>
            <a:pPr lvl="1" algn="l"/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Phượng</a:t>
            </a:r>
            <a:r>
              <a:rPr lang="en-US" dirty="0" smtClean="0"/>
              <a:t>	20092071</a:t>
            </a:r>
            <a:endParaRPr lang="vi-VN" dirty="0"/>
          </a:p>
          <a:p>
            <a:pPr lvl="1" algn="l"/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vi-VN" dirty="0" smtClean="0"/>
              <a:t> </a:t>
            </a:r>
            <a:r>
              <a:rPr lang="en-US" dirty="0" smtClean="0"/>
              <a:t>		</a:t>
            </a:r>
            <a:r>
              <a:rPr lang="vi-VN" dirty="0" smtClean="0"/>
              <a:t>200</a:t>
            </a:r>
            <a:r>
              <a:rPr lang="en-US" dirty="0" smtClean="0"/>
              <a:t>90676</a:t>
            </a:r>
            <a:endParaRPr lang="vi-VN" dirty="0"/>
          </a:p>
          <a:p>
            <a:pPr lvl="1" algn="l"/>
            <a:r>
              <a:rPr lang="vi-VN" dirty="0"/>
              <a:t>Nguyễn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    	</a:t>
            </a:r>
            <a:r>
              <a:rPr lang="vi-VN" dirty="0" smtClean="0"/>
              <a:t>200</a:t>
            </a:r>
            <a:r>
              <a:rPr lang="en-US" dirty="0" smtClean="0"/>
              <a:t>91603</a:t>
            </a:r>
            <a:endParaRPr lang="vi-VN" dirty="0"/>
          </a:p>
          <a:p>
            <a:pPr lvl="1" algn="l"/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Doãn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		</a:t>
            </a:r>
            <a:r>
              <a:rPr lang="vi-VN" dirty="0" smtClean="0"/>
              <a:t>200</a:t>
            </a:r>
            <a:r>
              <a:rPr lang="en-US" dirty="0" smtClean="0"/>
              <a:t>91988</a:t>
            </a:r>
            <a:endParaRPr lang="vi-VN" dirty="0"/>
          </a:p>
          <a:p>
            <a:pPr lvl="1" algn="l"/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		</a:t>
            </a:r>
            <a:r>
              <a:rPr lang="vi-VN" dirty="0" smtClean="0"/>
              <a:t>200</a:t>
            </a:r>
            <a:r>
              <a:rPr lang="en-US" dirty="0" smtClean="0"/>
              <a:t>92392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9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183880" cy="685800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5689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3.3.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vi-VN" sz="30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err="1" smtClean="0"/>
              <a:t>Tuần</a:t>
            </a:r>
            <a:r>
              <a:rPr lang="en-US" sz="2000" dirty="0" smtClean="0"/>
              <a:t> </a:t>
            </a:r>
            <a:r>
              <a:rPr lang="en-US" sz="2000" dirty="0"/>
              <a:t>1: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endParaRPr lang="en-US" sz="2000" b="1" dirty="0"/>
          </a:p>
          <a:p>
            <a:pPr lvl="0"/>
            <a:r>
              <a:rPr lang="en-US" sz="2000" dirty="0" err="1"/>
              <a:t>Tuần</a:t>
            </a:r>
            <a:r>
              <a:rPr lang="en-US" sz="2000" dirty="0"/>
              <a:t> </a:t>
            </a:r>
            <a:r>
              <a:rPr lang="en-US" sz="2000" dirty="0" smtClean="0"/>
              <a:t>1: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endParaRPr lang="en-US" sz="2000" b="1" dirty="0"/>
          </a:p>
          <a:p>
            <a:pPr lvl="0"/>
            <a:r>
              <a:rPr lang="en-US" sz="2000" dirty="0" err="1"/>
              <a:t>Tuần</a:t>
            </a:r>
            <a:r>
              <a:rPr lang="en-US" sz="2000" dirty="0"/>
              <a:t> </a:t>
            </a:r>
            <a:r>
              <a:rPr lang="en-US" sz="2000" dirty="0" smtClean="0"/>
              <a:t>2 + 3: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( </a:t>
            </a:r>
            <a:r>
              <a:rPr lang="en-US" sz="2000" dirty="0" smtClean="0"/>
              <a:t>JSP, PHP</a:t>
            </a:r>
            <a:r>
              <a:rPr lang="en-US" sz="2000" dirty="0"/>
              <a:t>, </a:t>
            </a:r>
            <a:r>
              <a:rPr lang="en-US" sz="2000" dirty="0" err="1"/>
              <a:t>Javascirpt</a:t>
            </a:r>
            <a:r>
              <a:rPr lang="en-US" sz="2000" dirty="0"/>
              <a:t>, Ajax, CSS … )</a:t>
            </a:r>
          </a:p>
          <a:p>
            <a:r>
              <a:rPr lang="en-US" sz="2000" dirty="0" err="1" smtClean="0"/>
              <a:t>Tuần</a:t>
            </a:r>
            <a:r>
              <a:rPr lang="en-US" sz="2000" dirty="0" smtClean="0"/>
              <a:t> </a:t>
            </a:r>
            <a:r>
              <a:rPr lang="en-US" sz="2000" dirty="0"/>
              <a:t>4</a:t>
            </a:r>
            <a:r>
              <a:rPr lang="en-US" sz="2000" dirty="0" smtClean="0"/>
              <a:t>: </a:t>
            </a:r>
            <a:r>
              <a:rPr lang="en-US" sz="2000" dirty="0" err="1"/>
              <a:t>Tuần</a:t>
            </a:r>
            <a:r>
              <a:rPr lang="en-US" sz="2000" dirty="0"/>
              <a:t> </a:t>
            </a:r>
            <a:r>
              <a:rPr lang="en-US" sz="2000" dirty="0" err="1"/>
              <a:t>dự</a:t>
            </a:r>
            <a:r>
              <a:rPr lang="en-US" sz="2000" dirty="0"/>
              <a:t> </a:t>
            </a:r>
            <a:r>
              <a:rPr lang="en-US" sz="2000" dirty="0" err="1"/>
              <a:t>phòng</a:t>
            </a:r>
            <a:r>
              <a:rPr lang="en-US" sz="2000" dirty="0"/>
              <a:t> </a:t>
            </a:r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rủi</a:t>
            </a:r>
            <a:r>
              <a:rPr lang="en-US" sz="2000" dirty="0"/>
              <a:t> </a:t>
            </a:r>
            <a:r>
              <a:rPr lang="en-US" sz="2000" dirty="0" err="1" smtClean="0"/>
              <a:t>ro</a:t>
            </a:r>
            <a:endParaRPr lang="en-US" sz="2000" dirty="0" smtClean="0"/>
          </a:p>
          <a:p>
            <a:r>
              <a:rPr lang="en-US" sz="2000" dirty="0" err="1" smtClean="0"/>
              <a:t>Tuần</a:t>
            </a:r>
            <a:r>
              <a:rPr lang="en-US" sz="2000" dirty="0" smtClean="0"/>
              <a:t> </a:t>
            </a:r>
            <a:r>
              <a:rPr lang="en-US" sz="2000" dirty="0"/>
              <a:t>5</a:t>
            </a:r>
            <a:r>
              <a:rPr lang="en-US" sz="2000" dirty="0" smtClean="0"/>
              <a:t>: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 </a:t>
            </a:r>
            <a:r>
              <a:rPr lang="en-US" sz="2000" dirty="0" err="1"/>
              <a:t>khai</a:t>
            </a:r>
            <a:r>
              <a:rPr lang="en-US" sz="2000" dirty="0"/>
              <a:t>, </a:t>
            </a:r>
            <a:r>
              <a:rPr lang="en-US" sz="2000" dirty="0" err="1"/>
              <a:t>cài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endParaRPr lang="en-US" sz="2000" dirty="0"/>
          </a:p>
          <a:p>
            <a:r>
              <a:rPr lang="en-US" sz="2000" dirty="0" err="1"/>
              <a:t>Tuần</a:t>
            </a:r>
            <a:r>
              <a:rPr lang="en-US" sz="2000" dirty="0"/>
              <a:t> 5</a:t>
            </a:r>
            <a:r>
              <a:rPr lang="en-US" sz="2000" dirty="0" smtClean="0"/>
              <a:t>: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cáo</a:t>
            </a:r>
            <a:r>
              <a:rPr lang="en-US" sz="2000" dirty="0"/>
              <a:t>,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vệ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thúc</a:t>
            </a:r>
            <a:r>
              <a:rPr lang="en-US" sz="2000" dirty="0"/>
              <a:t> </a:t>
            </a:r>
            <a:r>
              <a:rPr lang="en-US" sz="2000" dirty="0" err="1"/>
              <a:t>dự</a:t>
            </a:r>
            <a:r>
              <a:rPr lang="en-US" sz="2000" dirty="0"/>
              <a:t> </a:t>
            </a:r>
            <a:r>
              <a:rPr lang="en-US" sz="2000" dirty="0" err="1"/>
              <a:t>án</a:t>
            </a:r>
            <a:endParaRPr lang="vi-VN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b="1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18388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WBS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568952"/>
          </a:xfrm>
        </p:spPr>
        <p:txBody>
          <a:bodyPr>
            <a:normAutofit/>
          </a:bodyPr>
          <a:lstStyle/>
          <a:p>
            <a:pPr lvl="0"/>
            <a:endParaRPr lang="vi-VN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C:\Users\HP\Desktop\wb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1600"/>
            <a:ext cx="5867399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31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848600" cy="685800"/>
          </a:xfrm>
        </p:spPr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rủi</a:t>
            </a:r>
            <a:r>
              <a:rPr lang="en-US" dirty="0" smtClean="0"/>
              <a:t> </a:t>
            </a:r>
            <a:r>
              <a:rPr lang="en-US" dirty="0" err="1" smtClean="0"/>
              <a:t>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1295400"/>
            <a:ext cx="8183880" cy="441655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295400"/>
            <a:ext cx="81343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451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183880" cy="68580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pic>
        <p:nvPicPr>
          <p:cNvPr id="4" name="Picture 2" descr="C:\Users\HP\Desktop\Picture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553466"/>
            <a:ext cx="8247086" cy="423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69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183880" cy="8382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  Thanks for listening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5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183880" cy="685800"/>
          </a:xfrm>
        </p:spPr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880" cy="4187952"/>
          </a:xfrm>
        </p:spPr>
        <p:txBody>
          <a:bodyPr/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rủi</a:t>
            </a:r>
            <a:r>
              <a:rPr lang="en-US" dirty="0" smtClean="0"/>
              <a:t> </a:t>
            </a:r>
            <a:r>
              <a:rPr lang="en-US" dirty="0" err="1" smtClean="0"/>
              <a:t>ro</a:t>
            </a:r>
            <a:endParaRPr lang="en-US" dirty="0" smtClean="0"/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2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183880" cy="685800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880" cy="4187952"/>
          </a:xfrm>
        </p:spPr>
        <p:txBody>
          <a:bodyPr/>
          <a:lstStyle/>
          <a:p>
            <a:r>
              <a:rPr lang="en-US" b="1" i="1" dirty="0" err="1">
                <a:latin typeface="Arial" pitchFamily="34" charset="0"/>
                <a:cs typeface="Arial" pitchFamily="34" charset="0"/>
              </a:rPr>
              <a:t>Tên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err="1">
                <a:latin typeface="Arial" pitchFamily="34" charset="0"/>
                <a:cs typeface="Arial" pitchFamily="34" charset="0"/>
              </a:rPr>
              <a:t>dự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err="1">
                <a:latin typeface="Arial" pitchFamily="34" charset="0"/>
                <a:cs typeface="Arial" pitchFamily="34" charset="0"/>
              </a:rPr>
              <a:t>án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Xây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dựng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webstite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quản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dirty="0">
                <a:latin typeface="Arial" pitchFamily="34" charset="0"/>
                <a:cs typeface="Arial" pitchFamily="34" charset="0"/>
              </a:rPr>
              <a:t> – chia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sẻ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tài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trực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tuyến</a:t>
            </a:r>
            <a:endParaRPr lang="en-US" i="1" dirty="0">
              <a:latin typeface="Arial" pitchFamily="34" charset="0"/>
              <a:cs typeface="Arial" pitchFamily="34" charset="0"/>
            </a:endParaRPr>
          </a:p>
          <a:p>
            <a:r>
              <a:rPr lang="en-US" b="1" i="1" dirty="0" err="1">
                <a:latin typeface="Arial" pitchFamily="34" charset="0"/>
                <a:cs typeface="Arial" pitchFamily="34" charset="0"/>
              </a:rPr>
              <a:t>Khách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err="1">
                <a:latin typeface="Arial" pitchFamily="34" charset="0"/>
                <a:cs typeface="Arial" pitchFamily="34" charset="0"/>
              </a:rPr>
              <a:t>hàng</a:t>
            </a:r>
            <a:r>
              <a:rPr lang="en-US" dirty="0">
                <a:latin typeface="Arial" pitchFamily="34" charset="0"/>
                <a:cs typeface="Arial" pitchFamily="34" charset="0"/>
              </a:rPr>
              <a:t> 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án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i="1" dirty="0" err="1">
                <a:latin typeface="Arial" pitchFamily="34" charset="0"/>
                <a:cs typeface="Arial" pitchFamily="34" charset="0"/>
              </a:rPr>
              <a:t>Thời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err="1">
                <a:latin typeface="Arial" pitchFamily="34" charset="0"/>
                <a:cs typeface="Arial" pitchFamily="34" charset="0"/>
              </a:rPr>
              <a:t>gian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err="1">
                <a:latin typeface="Arial" pitchFamily="34" charset="0"/>
                <a:cs typeface="Arial" pitchFamily="34" charset="0"/>
              </a:rPr>
              <a:t>dự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err="1">
                <a:latin typeface="Arial" pitchFamily="34" charset="0"/>
                <a:cs typeface="Arial" pitchFamily="34" charset="0"/>
              </a:rPr>
              <a:t>án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 typeface="Wingdings" pitchFamily="2" charset="2"/>
              <a:buChar char="ü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Ngày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bắt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đầu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:25/10/2013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Ngày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kết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thúc:30/11/2013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06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183880" cy="685800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568952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website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,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pPr lvl="0"/>
            <a:r>
              <a:rPr lang="en-US" dirty="0" smtClean="0"/>
              <a:t>Website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endParaRPr lang="en-US" dirty="0" smtClean="0"/>
          </a:p>
          <a:p>
            <a:pPr lvl="0"/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 5 </a:t>
            </a:r>
            <a:r>
              <a:rPr lang="en-US" dirty="0" err="1" smtClean="0"/>
              <a:t>tuần</a:t>
            </a:r>
            <a:endParaRPr lang="en-US" dirty="0" smtClean="0"/>
          </a:p>
          <a:p>
            <a:pPr marL="0" lvl="0" indent="0">
              <a:buNone/>
            </a:pPr>
            <a:endParaRPr lang="en-US" b="1" dirty="0" smtClean="0"/>
          </a:p>
          <a:p>
            <a:pPr marL="0" lvl="0" indent="0">
              <a:buNone/>
            </a:pPr>
            <a:r>
              <a:rPr lang="en-US" b="1" dirty="0" err="1" smtClean="0"/>
              <a:t>Người</a:t>
            </a:r>
            <a:r>
              <a:rPr lang="en-US" b="1" dirty="0" smtClean="0"/>
              <a:t> </a:t>
            </a:r>
            <a:r>
              <a:rPr lang="en-US" b="1" dirty="0" err="1" smtClean="0"/>
              <a:t>dùng</a:t>
            </a:r>
            <a:r>
              <a:rPr lang="en-US" b="1" dirty="0" smtClean="0"/>
              <a:t>:</a:t>
            </a:r>
          </a:p>
          <a:p>
            <a:pPr marL="0" lvl="0" indent="0">
              <a:buNone/>
            </a:pPr>
            <a:endParaRPr lang="en-US" b="1" dirty="0" smtClean="0"/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website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,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 smtClean="0"/>
              <a:t>mình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, upload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.</a:t>
            </a:r>
          </a:p>
          <a:p>
            <a:pPr lvl="0"/>
            <a:endParaRPr lang="en-US" b="1" dirty="0"/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website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.</a:t>
            </a:r>
          </a:p>
          <a:p>
            <a:pPr lvl="0"/>
            <a:endParaRPr lang="en-US" b="1" dirty="0"/>
          </a:p>
          <a:p>
            <a:pPr marL="0" lvl="0" indent="0">
              <a:buNone/>
            </a:pPr>
            <a:r>
              <a:rPr lang="en-US" dirty="0" smtClean="0"/>
              <a:t> </a:t>
            </a:r>
            <a:endParaRPr lang="en-US" b="1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64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183880" cy="685800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56895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b="1" dirty="0" err="1" smtClean="0"/>
              <a:t>Quản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trị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viên</a:t>
            </a:r>
            <a:r>
              <a:rPr lang="en-US" sz="2000" b="1" dirty="0" smtClean="0"/>
              <a:t>:</a:t>
            </a:r>
          </a:p>
          <a:p>
            <a:pPr marL="0" lvl="0" indent="0">
              <a:buNone/>
            </a:pPr>
            <a:endParaRPr lang="en-US" sz="2000" b="1" dirty="0" smtClean="0"/>
          </a:p>
          <a:p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mục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(</a:t>
            </a:r>
            <a:r>
              <a:rPr lang="en-US" sz="2000" dirty="0" err="1"/>
              <a:t>thêm</a:t>
            </a:r>
            <a:r>
              <a:rPr lang="en-US" sz="2000" dirty="0"/>
              <a:t>, </a:t>
            </a:r>
            <a:r>
              <a:rPr lang="en-US" sz="2000" dirty="0" err="1"/>
              <a:t>sửa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xóa</a:t>
            </a:r>
            <a:r>
              <a:rPr lang="en-US" sz="2000" dirty="0"/>
              <a:t>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mục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).</a:t>
            </a:r>
          </a:p>
          <a:p>
            <a:pPr lvl="0"/>
            <a:endParaRPr lang="en-US" sz="2000" b="1" dirty="0" smtClean="0"/>
          </a:p>
          <a:p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xóa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 (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cáo</a:t>
            </a:r>
            <a:r>
              <a:rPr lang="en-US" sz="2000" dirty="0"/>
              <a:t> </a:t>
            </a:r>
            <a:r>
              <a:rPr lang="en-US" sz="2000" dirty="0" err="1"/>
              <a:t>bởi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).</a:t>
            </a:r>
          </a:p>
          <a:p>
            <a:pPr lvl="0"/>
            <a:endParaRPr lang="en-US" sz="2000" b="1" dirty="0"/>
          </a:p>
          <a:p>
            <a:pPr lvl="0"/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cảnh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, </a:t>
            </a:r>
            <a:r>
              <a:rPr lang="en-US" sz="2000" dirty="0" err="1"/>
              <a:t>đồng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 </a:t>
            </a:r>
            <a:r>
              <a:rPr lang="en-US" sz="2000" dirty="0" err="1"/>
              <a:t>khoản</a:t>
            </a:r>
            <a:r>
              <a:rPr lang="en-US" sz="2000" dirty="0"/>
              <a:t>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tục</a:t>
            </a:r>
            <a:r>
              <a:rPr lang="en-US" sz="2000" dirty="0"/>
              <a:t> vi </a:t>
            </a:r>
            <a:r>
              <a:rPr lang="en-US" sz="2000" dirty="0" err="1" smtClean="0"/>
              <a:t>phạm</a:t>
            </a:r>
            <a:endParaRPr lang="en-US" sz="2000" b="1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11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183880" cy="6858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5689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3.2.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3.3.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b="1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93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183880" cy="6858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5689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3.1.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xoắn</a:t>
            </a:r>
            <a:r>
              <a:rPr lang="en-US" sz="2000" dirty="0" smtClean="0"/>
              <a:t> </a:t>
            </a:r>
            <a:r>
              <a:rPr lang="en-US" sz="2000" dirty="0" err="1" smtClean="0"/>
              <a:t>ốc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sự</a:t>
            </a:r>
            <a:r>
              <a:rPr lang="en-US" sz="2000" dirty="0" smtClean="0"/>
              <a:t> tin </a:t>
            </a:r>
            <a:r>
              <a:rPr lang="en-US" sz="2000" dirty="0" err="1" smtClean="0"/>
              <a:t>cậy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khách</a:t>
            </a:r>
            <a:r>
              <a:rPr lang="en-US" sz="2000" dirty="0" smtClean="0"/>
              <a:t> </a:t>
            </a:r>
            <a:r>
              <a:rPr lang="en-US" sz="2000" dirty="0" err="1" smtClean="0"/>
              <a:t>hàng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Image0002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438400"/>
            <a:ext cx="609600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240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183880" cy="6858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5689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3.1.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chu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 </a:t>
            </a:r>
            <a:r>
              <a:rPr lang="en-US" sz="2000" dirty="0" err="1" smtClean="0"/>
              <a:t>xoắn</a:t>
            </a:r>
            <a:r>
              <a:rPr lang="en-US" sz="2000" dirty="0" smtClean="0"/>
              <a:t> </a:t>
            </a:r>
            <a:r>
              <a:rPr lang="en-US" sz="2000" dirty="0" err="1" smtClean="0"/>
              <a:t>ốc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đều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qua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pha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Image0002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38400"/>
            <a:ext cx="4724400" cy="3419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397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183880" cy="685800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5689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3.2.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rưởng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dự án (Project Manager) : 01 người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Tư vấn kỹ thuật hoặc nghiệp vụ : 01 người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01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người</a:t>
            </a:r>
            <a:endParaRPr lang="vi-V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Nhóm phân tích, thiết kế : 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 người</a:t>
            </a:r>
          </a:p>
          <a:p>
            <a:pPr>
              <a:buFont typeface="Wingdings" pitchFamily="2" charset="2"/>
              <a:buChar char="v"/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Nhóm lập trình : 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 người</a:t>
            </a:r>
          </a:p>
          <a:p>
            <a:pPr>
              <a:buFont typeface="Wingdings" pitchFamily="2" charset="2"/>
              <a:buChar char="v"/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Nhóm test : 02 người</a:t>
            </a:r>
          </a:p>
          <a:p>
            <a:pPr>
              <a:buFont typeface="Wingdings" pitchFamily="2" charset="2"/>
              <a:buChar char="v"/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Nhóm triển khai ứng dụng : 02 người</a:t>
            </a:r>
          </a:p>
          <a:p>
            <a:pPr lvl="0"/>
            <a:endParaRPr lang="en-US" sz="2000" b="1" dirty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790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324</TotalTime>
  <Words>537</Words>
  <Application>Microsoft Office PowerPoint</Application>
  <PresentationFormat>On-screen Show (4:3)</PresentationFormat>
  <Paragraphs>80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Aspect</vt:lpstr>
      <vt:lpstr>Quản trị dự án xây dựng website quản lý – chia sẻ tài liệu trực tuyến ShareData.com</vt:lpstr>
      <vt:lpstr>Nội dung trình bày</vt:lpstr>
      <vt:lpstr>1. Khởi động dự án</vt:lpstr>
      <vt:lpstr>2. Mục tiêu</vt:lpstr>
      <vt:lpstr>2. Mục tiêu</vt:lpstr>
      <vt:lpstr>3. Tổ chức dự án</vt:lpstr>
      <vt:lpstr>3. Tổ chức dự án</vt:lpstr>
      <vt:lpstr>3. Tổ chức dự án</vt:lpstr>
      <vt:lpstr>3. Tổ chức dự án</vt:lpstr>
      <vt:lpstr>3. Tổ chức dự án</vt:lpstr>
      <vt:lpstr>WBS theo sản phẩm </vt:lpstr>
      <vt:lpstr>4. Kiểm soát rủi ro</vt:lpstr>
      <vt:lpstr>5. Đóng dự án</vt:lpstr>
      <vt:lpstr>  Thanks for listening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Trị Dự Án</dc:title>
  <dc:creator>lemuit5@gmail.com</dc:creator>
  <cp:lastModifiedBy>HP</cp:lastModifiedBy>
  <cp:revision>90</cp:revision>
  <dcterms:created xsi:type="dcterms:W3CDTF">2012-11-12T15:11:45Z</dcterms:created>
  <dcterms:modified xsi:type="dcterms:W3CDTF">2013-12-13T05:13:44Z</dcterms:modified>
</cp:coreProperties>
</file>