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73" r:id="rId5"/>
    <p:sldId id="264" r:id="rId6"/>
    <p:sldId id="274" r:id="rId7"/>
    <p:sldId id="275" r:id="rId8"/>
    <p:sldId id="276" r:id="rId9"/>
    <p:sldId id="270" r:id="rId10"/>
    <p:sldId id="269" r:id="rId11"/>
    <p:sldId id="272" r:id="rId12"/>
    <p:sldId id="266" r:id="rId13"/>
    <p:sldId id="265" r:id="rId14"/>
    <p:sldId id="259" r:id="rId15"/>
    <p:sldId id="271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AAEFB3-3F94-4CF5-97BA-3C86278D54ED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057EBE9-5C33-49FA-9AAC-F70FFC1A0F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752600"/>
          </a:xfrm>
        </p:spPr>
        <p:txBody>
          <a:bodyPr>
            <a:noAutofit/>
          </a:bodyPr>
          <a:lstStyle/>
          <a:p>
            <a:pPr algn="l"/>
            <a:r>
              <a:rPr lang="en-US" sz="3400" dirty="0" err="1" smtClean="0"/>
              <a:t>Quản</a:t>
            </a:r>
            <a:r>
              <a:rPr lang="en-US" sz="3400" dirty="0" smtClean="0"/>
              <a:t> </a:t>
            </a:r>
            <a:r>
              <a:rPr lang="en-US" sz="3400" dirty="0" err="1" smtClean="0"/>
              <a:t>trị</a:t>
            </a:r>
            <a:r>
              <a:rPr lang="en-US" sz="3400" dirty="0" smtClean="0"/>
              <a:t> </a:t>
            </a:r>
            <a:r>
              <a:rPr lang="en-US" sz="3400" dirty="0" err="1" smtClean="0"/>
              <a:t>dự</a:t>
            </a:r>
            <a:r>
              <a:rPr lang="en-US" sz="3400" dirty="0" smtClean="0"/>
              <a:t> </a:t>
            </a:r>
            <a:r>
              <a:rPr lang="en-US" sz="3400" dirty="0" err="1" smtClean="0"/>
              <a:t>án</a:t>
            </a:r>
            <a:r>
              <a:rPr lang="en-US" sz="3400" dirty="0" smtClean="0"/>
              <a:t> </a:t>
            </a:r>
            <a:r>
              <a:rPr lang="en-US" sz="3400" dirty="0" err="1" smtClean="0"/>
              <a:t>xây</a:t>
            </a:r>
            <a:r>
              <a:rPr lang="en-US" sz="3400" dirty="0" smtClean="0"/>
              <a:t> </a:t>
            </a:r>
            <a:r>
              <a:rPr lang="en-US" sz="3400" dirty="0" err="1" smtClean="0"/>
              <a:t>dựng</a:t>
            </a:r>
            <a:r>
              <a:rPr lang="en-US" sz="3400" dirty="0" smtClean="0"/>
              <a:t> website </a:t>
            </a:r>
            <a:r>
              <a:rPr lang="en-US" sz="3400" dirty="0" err="1" smtClean="0"/>
              <a:t>quản</a:t>
            </a:r>
            <a:r>
              <a:rPr lang="en-US" sz="3400" dirty="0" smtClean="0"/>
              <a:t> </a:t>
            </a:r>
            <a:r>
              <a:rPr lang="en-US" sz="3400" dirty="0" err="1" smtClean="0"/>
              <a:t>lý</a:t>
            </a:r>
            <a:r>
              <a:rPr lang="en-US" sz="3400" dirty="0" smtClean="0"/>
              <a:t> – chia </a:t>
            </a:r>
            <a:r>
              <a:rPr lang="en-US" sz="3400" dirty="0" err="1" smtClean="0"/>
              <a:t>sẻ</a:t>
            </a:r>
            <a:r>
              <a:rPr lang="en-US" sz="3400" dirty="0" smtClean="0"/>
              <a:t> </a:t>
            </a:r>
            <a:r>
              <a:rPr lang="en-US" sz="3400" dirty="0" err="1" smtClean="0"/>
              <a:t>tài</a:t>
            </a:r>
            <a:r>
              <a:rPr lang="en-US" sz="3400" dirty="0" smtClean="0"/>
              <a:t> </a:t>
            </a:r>
            <a:r>
              <a:rPr lang="en-US" sz="3400" dirty="0" err="1" smtClean="0"/>
              <a:t>liệu</a:t>
            </a:r>
            <a:r>
              <a:rPr lang="en-US" sz="3400" dirty="0" smtClean="0"/>
              <a:t> </a:t>
            </a:r>
            <a:r>
              <a:rPr lang="en-US" sz="3400" dirty="0" err="1" smtClean="0"/>
              <a:t>trực</a:t>
            </a:r>
            <a:r>
              <a:rPr lang="en-US" sz="3400" dirty="0" smtClean="0"/>
              <a:t> </a:t>
            </a:r>
            <a:r>
              <a:rPr lang="en-US" sz="3400" dirty="0" err="1" smtClean="0"/>
              <a:t>tuyến</a:t>
            </a:r>
            <a:r>
              <a:rPr lang="en-US" sz="3400" dirty="0" smtClean="0"/>
              <a:t> ShareData.com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581400"/>
            <a:ext cx="7772400" cy="2590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Nhóm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viên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hiện</a:t>
            </a:r>
            <a:endParaRPr lang="en-US" sz="3200" b="1" dirty="0" smtClean="0"/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Phượng</a:t>
            </a:r>
            <a:r>
              <a:rPr lang="en-US" dirty="0" smtClean="0"/>
              <a:t>	20092071</a:t>
            </a:r>
            <a:endParaRPr lang="vi-VN" dirty="0"/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vi-VN" dirty="0" smtClean="0"/>
              <a:t> </a:t>
            </a:r>
            <a:r>
              <a:rPr lang="en-US" dirty="0" smtClean="0"/>
              <a:t>		</a:t>
            </a:r>
            <a:r>
              <a:rPr lang="vi-VN" dirty="0" smtClean="0"/>
              <a:t>200</a:t>
            </a:r>
            <a:r>
              <a:rPr lang="en-US" dirty="0" smtClean="0"/>
              <a:t>90676</a:t>
            </a:r>
            <a:endParaRPr lang="vi-VN" dirty="0"/>
          </a:p>
          <a:p>
            <a:pPr lvl="1" algn="l"/>
            <a:r>
              <a:rPr lang="vi-VN" dirty="0"/>
              <a:t>Nguyễn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    	</a:t>
            </a:r>
            <a:r>
              <a:rPr lang="vi-VN" dirty="0" smtClean="0"/>
              <a:t>200</a:t>
            </a:r>
            <a:r>
              <a:rPr lang="en-US" dirty="0" smtClean="0"/>
              <a:t>91603</a:t>
            </a:r>
            <a:endParaRPr lang="vi-VN" dirty="0"/>
          </a:p>
          <a:p>
            <a:pPr lvl="1"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Doãn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		</a:t>
            </a:r>
            <a:r>
              <a:rPr lang="vi-VN" dirty="0" smtClean="0"/>
              <a:t>200</a:t>
            </a:r>
            <a:r>
              <a:rPr lang="en-US" dirty="0" smtClean="0"/>
              <a:t>91988</a:t>
            </a:r>
            <a:endParaRPr lang="vi-VN" dirty="0"/>
          </a:p>
          <a:p>
            <a:pPr lvl="1" algn="l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		</a:t>
            </a:r>
            <a:r>
              <a:rPr lang="vi-VN" dirty="0" smtClean="0"/>
              <a:t>200</a:t>
            </a:r>
            <a:r>
              <a:rPr lang="en-US" dirty="0" smtClean="0"/>
              <a:t>92392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sz="3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/>
              <a:t>1: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b="1" dirty="0"/>
          </a:p>
          <a:p>
            <a:pPr lvl="0"/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smtClean="0"/>
              <a:t>1: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endParaRPr lang="en-US" sz="2000" b="1" dirty="0"/>
          </a:p>
          <a:p>
            <a:pPr lvl="0"/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smtClean="0"/>
              <a:t>2 + 3: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( </a:t>
            </a:r>
            <a:r>
              <a:rPr lang="en-US" sz="2000" dirty="0" smtClean="0"/>
              <a:t>JSP, PHP</a:t>
            </a:r>
            <a:r>
              <a:rPr lang="en-US" sz="2000" dirty="0"/>
              <a:t>, </a:t>
            </a:r>
            <a:r>
              <a:rPr lang="en-US" sz="2000" dirty="0" err="1"/>
              <a:t>Javascirpt</a:t>
            </a:r>
            <a:r>
              <a:rPr lang="en-US" sz="2000" dirty="0"/>
              <a:t>, Ajax, CSS … )</a:t>
            </a:r>
          </a:p>
          <a:p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/>
              <a:t>4</a:t>
            </a:r>
            <a:r>
              <a:rPr lang="en-US" sz="2000" dirty="0" smtClean="0"/>
              <a:t>: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 smtClean="0"/>
              <a:t>ro</a:t>
            </a:r>
            <a:endParaRPr lang="en-US" sz="2000" dirty="0" smtClean="0"/>
          </a:p>
          <a:p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/>
              <a:t>5</a:t>
            </a:r>
            <a:r>
              <a:rPr lang="en-US" sz="2000" dirty="0" smtClean="0"/>
              <a:t>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,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endParaRPr lang="en-US" sz="2000" dirty="0"/>
          </a:p>
          <a:p>
            <a:r>
              <a:rPr lang="en-US" sz="2000" dirty="0" err="1"/>
              <a:t>Tuần</a:t>
            </a:r>
            <a:r>
              <a:rPr lang="en-US" sz="2000" dirty="0"/>
              <a:t> 5</a:t>
            </a:r>
            <a:r>
              <a:rPr lang="en-US" sz="2000" dirty="0" smtClean="0"/>
              <a:t>: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,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WBS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 lvl="0"/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HP\Desktop\w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86739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492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3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48600" cy="6858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295400"/>
            <a:ext cx="8183880" cy="44165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295400"/>
            <a:ext cx="81343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51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pic>
        <p:nvPicPr>
          <p:cNvPr id="4" name="Picture 2" descr="C:\Users\HP\Desktop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53466"/>
            <a:ext cx="8247086" cy="42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18388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Thanks for listening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webstite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– chia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sẻ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tuyến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latin typeface="Arial" pitchFamily="34" charset="0"/>
                <a:cs typeface="Arial" pitchFamily="34" charset="0"/>
              </a:rPr>
              <a:t> 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i="1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:25/10/2013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thúc:30/11/2013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0"/>
            <a:r>
              <a:rPr lang="en-US" dirty="0" smtClean="0"/>
              <a:t>Website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 smtClean="0"/>
          </a:p>
          <a:p>
            <a:pPr lvl="0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5 </a:t>
            </a:r>
            <a:r>
              <a:rPr lang="en-US" dirty="0" err="1" smtClean="0"/>
              <a:t>tuần</a:t>
            </a:r>
            <a:endParaRPr lang="en-US" dirty="0" smtClean="0"/>
          </a:p>
          <a:p>
            <a:pPr marL="0" lv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:</a:t>
            </a:r>
          </a:p>
          <a:p>
            <a:pPr marL="0" lvl="0" indent="0">
              <a:buNone/>
            </a:pPr>
            <a:endParaRPr lang="en-US" b="1" dirty="0" smtClean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upload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0"/>
            <a:endParaRPr lang="en-US" b="1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viên</a:t>
            </a:r>
            <a:r>
              <a:rPr lang="en-US" sz="2000" b="1" dirty="0" smtClean="0"/>
              <a:t>:</a:t>
            </a:r>
          </a:p>
          <a:p>
            <a:pPr marL="0" lvl="0" indent="0">
              <a:buNone/>
            </a:pPr>
            <a:endParaRPr lang="en-US" sz="2000" b="1" dirty="0" smtClean="0"/>
          </a:p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</a:t>
            </a:r>
            <a:r>
              <a:rPr lang="en-US" sz="2000" dirty="0" err="1"/>
              <a:t>thêm</a:t>
            </a:r>
            <a:r>
              <a:rPr lang="en-US" sz="2000" dirty="0"/>
              <a:t>,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).</a:t>
            </a:r>
          </a:p>
          <a:p>
            <a:pPr lvl="0"/>
            <a:endParaRPr lang="en-US" sz="2000" b="1" dirty="0" smtClean="0"/>
          </a:p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(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).</a:t>
            </a:r>
          </a:p>
          <a:p>
            <a:pPr lvl="0"/>
            <a:endParaRPr lang="en-US" sz="2000" b="1" dirty="0"/>
          </a:p>
          <a:p>
            <a:pPr lvl="0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vi </a:t>
            </a:r>
            <a:r>
              <a:rPr lang="en-US" sz="2000" dirty="0" err="1" smtClean="0"/>
              <a:t>phạm</a:t>
            </a: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xoắn</a:t>
            </a:r>
            <a:r>
              <a:rPr lang="en-US" sz="2000" dirty="0" smtClean="0"/>
              <a:t> </a:t>
            </a:r>
            <a:r>
              <a:rPr lang="en-US" sz="2000" dirty="0" err="1" smtClean="0"/>
              <a:t>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cậy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000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4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xoắn</a:t>
            </a:r>
            <a:r>
              <a:rPr lang="en-US" sz="2000" dirty="0" smtClean="0"/>
              <a:t> </a:t>
            </a:r>
            <a:r>
              <a:rPr lang="en-US" sz="2000" dirty="0" err="1" smtClean="0"/>
              <a:t>ốc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qua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mage000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4724400" cy="34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6858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568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rưởng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dự án (Project Manager) : 01 người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Tư vấn kỹ thuật hoặc nghiệp vụ : 01 người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phân tích, thiết kế : 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người</a:t>
            </a: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lập trình : 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người</a:t>
            </a: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test : 02 người</a:t>
            </a:r>
          </a:p>
          <a:p>
            <a:pPr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Nhóm triển khai ứng dụng : 02 người</a:t>
            </a:r>
          </a:p>
          <a:p>
            <a:pPr lvl="0"/>
            <a:endParaRPr lang="en-US" sz="2000" b="1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9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320</TotalTime>
  <Words>547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Quản trị dự án xây dựng website quản lý – chia sẻ tài liệu trực tuyến ShareData.com</vt:lpstr>
      <vt:lpstr>Nội dung trình bày</vt:lpstr>
      <vt:lpstr>1. Khởi động dự án</vt:lpstr>
      <vt:lpstr>2. Mục tiêu</vt:lpstr>
      <vt:lpstr>2. Mục tiêu</vt:lpstr>
      <vt:lpstr>3. Tổ chức dự án</vt:lpstr>
      <vt:lpstr>3. Tổ chức dự án</vt:lpstr>
      <vt:lpstr>3. Tổ chức dự án</vt:lpstr>
      <vt:lpstr>3. Tổ chức dự án</vt:lpstr>
      <vt:lpstr>3. Tổ chức dự án</vt:lpstr>
      <vt:lpstr>WBS theo sản phẩm </vt:lpstr>
      <vt:lpstr>Chi phí ước tính</vt:lpstr>
      <vt:lpstr>Chi phí ước tính (2)</vt:lpstr>
      <vt:lpstr>4. Kiểm soát rủi ro</vt:lpstr>
      <vt:lpstr>5. Đóng dự án</vt:lpstr>
      <vt:lpstr>  Thanks for listening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Dự Án</dc:title>
  <dc:creator>lemuit5@gmail.com</dc:creator>
  <cp:lastModifiedBy>HP</cp:lastModifiedBy>
  <cp:revision>88</cp:revision>
  <dcterms:created xsi:type="dcterms:W3CDTF">2012-11-12T15:11:45Z</dcterms:created>
  <dcterms:modified xsi:type="dcterms:W3CDTF">2013-12-10T18:22:55Z</dcterms:modified>
</cp:coreProperties>
</file>