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7284C-CAE9-8B03-8A0C-F6DAF5085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38DD16-D0D0-B6EA-6E92-665591C6E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F19B0-A739-3BB2-5F67-F27B5A30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ADF2-5101-4132-B907-E2A8F9DA2DB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7325D-2D88-CD4F-F9B5-70A5B7C2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F83DE-FCBD-7AE3-6322-3A6566E7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CACB-4D4A-46EA-9748-9EAEF5B42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0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D26E9-1C2A-F8A0-A2C7-69D882FE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9CFCDA-0A2D-6BCD-94B4-BCE9A557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885E2-4AD2-0FD0-CDC7-DB6AB339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ADF2-5101-4132-B907-E2A8F9DA2DB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CE258-F1A9-084A-C52C-4C820266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980F3-5091-777F-28C6-D6D4257D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CACB-4D4A-46EA-9748-9EAEF5B42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277352-FE76-0AE2-BB0F-DDE17F8DE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74CD3E-878A-E364-25BD-DF5E4E2D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88153-B08D-7CD9-C3EC-C436CA53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ADF2-5101-4132-B907-E2A8F9DA2DB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08B32-5838-1225-FFFC-008B335A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298B4-AFFD-A205-DC86-AEC58CB1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CACB-4D4A-46EA-9748-9EAEF5B42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6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79B15-944A-526A-1CCE-47291089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C589F-9456-7655-FC86-ADC1266F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1B5A0-D479-C4B4-9EA2-AABAF7A4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ADF2-5101-4132-B907-E2A8F9DA2DB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701EE-A26C-F0B6-BB1A-852736B0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16E2A-3CB8-F8D6-F85A-F23A4FFA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CACB-4D4A-46EA-9748-9EAEF5B42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9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62D54-E881-2C54-AECD-E103A90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BCF80-A720-BD7D-2F92-BC33A233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9119B-6B3F-07F5-A81A-3195B4AA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ADF2-5101-4132-B907-E2A8F9DA2DB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5DC90-93DB-41A5-7EB8-37DF66D7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F6DD7-8E2E-D3D7-8E48-C0906D34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CACB-4D4A-46EA-9748-9EAEF5B42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76DFE-3283-41F3-1E79-A5F6A4B0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DAC0A-737E-17CC-3950-C00FCC078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0B51E3-53F3-E147-458D-FE8FD94B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2DF71-9FE8-BF93-CB94-DF801233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ADF2-5101-4132-B907-E2A8F9DA2DB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0277B-695C-0CDB-50B8-0CA13E1D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D7EF9-EF66-760A-220D-F2DE4885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CACB-4D4A-46EA-9748-9EAEF5B42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49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F0CEF-0F9E-DB0D-E007-79E09584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2B135-C8B4-B970-656F-356F12A3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1C110-55A0-5115-BDA6-A7BBB1723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9E1218-4D44-39E9-1906-33CF1A1AA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BC132-E3BE-2CC9-6503-4BED328A1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060789-F034-EB90-CD6E-98E7E503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ADF2-5101-4132-B907-E2A8F9DA2DB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52A4A7-C8E2-F6F1-2636-23B92AB2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A8AEAF-4E50-970D-8D5B-E10F787D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CACB-4D4A-46EA-9748-9EAEF5B42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3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54EDA-28A0-2D8E-458B-40439098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AAC3A-9E9A-7DA9-EB10-D6783963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ADF2-5101-4132-B907-E2A8F9DA2DB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D77474-3C67-0424-9BF1-56A19E98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717F1E-50A4-5A40-92D5-1C7C087A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CACB-4D4A-46EA-9748-9EAEF5B42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4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C34277-92BB-1E59-5949-EB25F998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ADF2-5101-4132-B907-E2A8F9DA2DB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74721F-97EF-B891-C4B3-1482F5D7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169B2D-9B55-601B-24DC-A77047C0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CACB-4D4A-46EA-9748-9EAEF5B42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2FED0-21D1-22E2-B57D-BB74C2A0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61C2E-CB1E-C7E7-60AE-B537AB33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DDB8C8-6A57-1F3D-2399-B19B9EB5A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3899C-252C-D921-7E8E-A9569492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ADF2-5101-4132-B907-E2A8F9DA2DB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B9893-CBC7-169A-9B5E-C2BBFFC0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470F9-E003-15FC-3F28-AB433DC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CACB-4D4A-46EA-9748-9EAEF5B42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4F2A2-1FD6-D795-FA26-7758FBA9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D1DE18-9F2D-FDEB-8AC2-9FE8C8BF2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7E0B0-732E-FD57-03AA-8259D720B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4DFA4-97AA-4D82-B844-CDA6526B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ADF2-5101-4132-B907-E2A8F9DA2DB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E6DE9-BD51-6F05-A916-DBDA5DF9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4B936-D955-22A6-86B1-6EE5B9C1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CACB-4D4A-46EA-9748-9EAEF5B42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5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E3FE4B-9304-B4FD-1D5C-7B84F6CC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F1C49-7CA2-BD1D-B281-ABB00832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CEA5C-5F17-B0A0-149D-47D70BD6E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ADF2-5101-4132-B907-E2A8F9DA2DB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54659-3DA7-57BE-2FF5-B51D1B2CC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AAA50-CAA8-E990-5931-B6E789495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8CACB-4D4A-46EA-9748-9EAEF5B42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2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5FD53-9047-719F-C87D-47F23D0C2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聊天室的进化之路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602FD1-98BB-FEE3-384E-34D4237E6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33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FCA0B-1373-8A9F-3B49-CD4D0AA4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</a:t>
            </a:r>
            <a:r>
              <a:rPr lang="zh-CN" altLang="en-US" dirty="0"/>
              <a:t>连接实现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4DB56-A52D-7533-CACC-F91ABD76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1D027D-49DF-8EDC-934E-45375CAF5A9A}"/>
              </a:ext>
            </a:extLst>
          </p:cNvPr>
          <p:cNvSpPr txBox="1"/>
          <p:nvPr/>
        </p:nvSpPr>
        <p:spPr>
          <a:xfrm>
            <a:off x="467360" y="1452813"/>
            <a:ext cx="117246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连接到的服务器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连接按钮连接的事件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初始化连接方式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8888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                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start_new_thread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myrevc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,())              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开启线程维护连接接收消息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用于线程获取消息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myrevc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成功连接服务器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成功连接服务器的消息打印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收消息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  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接收消息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消息打印到文本框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2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7D47A-31C4-2E35-E332-8C0F94D9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</a:t>
            </a:r>
            <a:r>
              <a:rPr lang="zh-CN" altLang="en-US" dirty="0"/>
              <a:t>发送实现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FB650-6582-88C0-FD2E-369510A1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77224C-E85E-5812-8224-C21C5CD9EC21}"/>
              </a:ext>
            </a:extLst>
          </p:cNvPr>
          <p:cNvSpPr txBox="1"/>
          <p:nvPr/>
        </p:nvSpPr>
        <p:spPr>
          <a:xfrm>
            <a:off x="514773" y="2288460"/>
            <a:ext cx="110405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发送按钮发送消息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textEdit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      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获取输入框的内容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'%Y-%m-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%H:%M:%S'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'[client]'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消息前缀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        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发送消息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历史信息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textEdit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输入框清空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3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58487-15F8-6B37-8868-3E0FDAEA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聊天室优化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5CF15-5021-4B00-FD9D-7034834D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至此，老师所要求的一对一的聊天室的任务就完成了，然后，我对界面做了一部分的优化，加入了文字标签，加入了个人信息的显示和修改，让界面显得有趣一些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006BD8-D4EE-E8A9-F457-59E08648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33" y="3105041"/>
            <a:ext cx="3987540" cy="3366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1718A8-831C-FA84-0CAD-C6B0FF18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707" y="3100609"/>
            <a:ext cx="3987540" cy="33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7EC84-1395-7571-F747-F9614B78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清空按钮的实现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00A4A-58BA-9AA1-97BC-C83D0A8A0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1" y="1825625"/>
            <a:ext cx="10945706" cy="4351338"/>
          </a:xfrm>
        </p:spPr>
        <p:txBody>
          <a:bodyPr>
            <a:normAutofit/>
          </a:bodyPr>
          <a:lstStyle/>
          <a:p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清空按钮</a:t>
            </a:r>
            <a:endParaRPr lang="zh-CN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clearButton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QPushButton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清空聊天框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clearButton</a:t>
            </a:r>
            <a:r>
              <a:rPr lang="en-US" altLang="zh-C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clearButton</a:t>
            </a:r>
            <a:r>
              <a:rPr lang="en-US" altLang="zh-C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clearButton</a:t>
            </a:r>
            <a:r>
              <a:rPr lang="en-US" altLang="zh-C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.clicked.connect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setPlainText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C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169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9A563-40C3-EF97-800D-58BE8FCD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界面背景的调整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7986B-070B-8CBB-9677-686CE803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为了做区分且好看一点，此处采用了</a:t>
            </a:r>
            <a:r>
              <a:rPr lang="en-US" altLang="zh-CN" dirty="0"/>
              <a:t>Qt</a:t>
            </a:r>
            <a:r>
              <a:rPr lang="zh-CN" altLang="en-US" dirty="0"/>
              <a:t>中的调色板取色做背景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添加头文件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PySide2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QtGui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03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B5FF2-63BF-58A9-7F9C-F5A588F8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主题颜色的更该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27F99-D9F0-5FDE-26C6-C1976177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server</a:t>
            </a:r>
          </a:p>
          <a:p>
            <a:r>
              <a:rPr lang="en-US" altLang="zh-CN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主题</a:t>
            </a:r>
            <a:endParaRPr lang="zh-CN" alt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QColor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203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US" altLang="zh-CN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粉色</a:t>
            </a:r>
            <a:endParaRPr lang="zh-CN" alt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setPalette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dirty="0"/>
              <a:t>client</a:t>
            </a:r>
          </a:p>
          <a:p>
            <a:r>
              <a:rPr lang="en-US" altLang="zh-CN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主题</a:t>
            </a:r>
            <a:endParaRPr lang="zh-CN" alt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QColor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US" altLang="zh-CN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绿色</a:t>
            </a:r>
            <a:endParaRPr lang="zh-CN" alt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setPalette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139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1989A-E827-7466-815D-F032A273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信息框的添加及初始化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8CBAB-384D-9650-978B-F73247C5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server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服务端信息</a:t>
            </a:r>
            <a:endParaRPr lang="zh-CN" alt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QPlainTextEdit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'host:127.0.0.1</a:t>
            </a:r>
            <a:r>
              <a:rPr lang="en-US" altLang="zh-CN" sz="2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'port:8888’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/>
              <a:t>client</a:t>
            </a:r>
          </a:p>
          <a:p>
            <a:r>
              <a:rPr lang="en-US" altLang="zh-CN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连接信息</a:t>
            </a:r>
            <a:endParaRPr lang="zh-CN" alt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QPlainTextEdit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name:client</a:t>
            </a:r>
            <a:r>
              <a:rPr lang="en-US" altLang="zh-CN" sz="2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'host:127.0.0.1</a:t>
            </a:r>
            <a:r>
              <a:rPr lang="en-US" altLang="zh-CN" sz="2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'port:8888'</a:t>
            </a:r>
            <a:r>
              <a:rPr lang="en-US" altLang="zh-C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048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9FA7C-48C1-ADE8-85F3-60B3C759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信息框的读取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08977-2E30-1AD7-AEE6-77C1C586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获取服务器配置信息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infoEdit.toPlainText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().split(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89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04489-F388-5288-C6FF-0E541FD2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聊天室升级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2DDF8-F5A9-970F-465E-BBA4196F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ui</a:t>
            </a:r>
            <a:r>
              <a:rPr lang="zh-CN" altLang="en-US" dirty="0"/>
              <a:t>好看了，但是终究只是一个一对一的聊天室，完全不像聊天室，所以，就打算对聊天室进行升级，写了一个多对多的聊天室，并且能满足连接和退出功能，最后就算大功告成了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769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B161C-EF8B-111A-6091-376DA7B9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服务端的改动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A2C2C-F85A-EFDD-BC42-4006082C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服务端的改动可谓是大刀阔斧，除了</a:t>
            </a:r>
            <a:r>
              <a:rPr lang="en-US" altLang="zh-CN" dirty="0" err="1"/>
              <a:t>ui</a:t>
            </a:r>
            <a:r>
              <a:rPr lang="zh-CN" altLang="en-US" dirty="0"/>
              <a:t>没变，其他几乎全都动过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全局变量</a:t>
            </a:r>
            <a:endParaRPr lang="en-US" altLang="zh-CN" dirty="0"/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服务器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对象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存储客户端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81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E0A15-F222-1DA2-2421-9BDC691B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最初版本：从</a:t>
            </a:r>
            <a:r>
              <a:rPr lang="en-US" altLang="zh-CN" dirty="0" err="1"/>
              <a:t>cmd</a:t>
            </a:r>
            <a:r>
              <a:rPr lang="zh-CN" altLang="en-US" dirty="0"/>
              <a:t>到</a:t>
            </a:r>
            <a:r>
              <a:rPr lang="en-US" altLang="zh-CN" dirty="0"/>
              <a:t>GUI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AEB4A-9E8C-C23B-B434-CFD41031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最初只是想实现老师给的要求，将命令行的聊天室实现成图形化的，于是做了最初的聊天室版本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AFF1B7-9F9C-C846-7E15-83DEF668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21" y="2768038"/>
            <a:ext cx="4294610" cy="36259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FCD6B0-BD37-58A4-8E6C-083261EB7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8038"/>
            <a:ext cx="4294610" cy="36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13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A9226-2056-C517-F360-38F85EE5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开始按钮点击事件的改动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1D52E-7B2C-6B2F-84C1-52906AD3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服务器定义为开始就不再关闭，所以在开始后，开始按钮将不能再点击</a:t>
            </a:r>
            <a:endParaRPr lang="en-US" altLang="zh-CN" dirty="0"/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开始按钮事件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setEnabled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start_new_thread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myConnect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,())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5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BE7A5-DE8B-8AC1-8566-48D7F6FE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开始按钮启动线程的改动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3E5BC-E0DF-C893-A998-944EB4E3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用于连接客户端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myConnect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获取服务器配置信息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服务器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.bind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'port'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])))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初始化服务器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.listen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                 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开始监听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等待连接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打印日志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等待连接并开启线程维护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.accept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              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连接客户端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myrecv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,))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创建线程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                                 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开始线程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455682-C983-D00B-D725-F62FDE651A1E}"/>
              </a:ext>
            </a:extLst>
          </p:cNvPr>
          <p:cNvSpPr txBox="1"/>
          <p:nvPr/>
        </p:nvSpPr>
        <p:spPr>
          <a:xfrm>
            <a:off x="7531947" y="1889760"/>
            <a:ext cx="3928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将在信息框内的信息更新到</a:t>
            </a:r>
            <a:r>
              <a:rPr lang="en-US" altLang="zh-CN" dirty="0"/>
              <a:t>server</a:t>
            </a:r>
            <a:r>
              <a:rPr lang="zh-CN" altLang="en-US" dirty="0"/>
              <a:t>的初始化里，用于更改地址和端口号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在接收到了客户端的连接后，单独开启一个线程去维护一个客户端，用于接收客户端信息</a:t>
            </a:r>
          </a:p>
        </p:txBody>
      </p:sp>
    </p:spTree>
    <p:extLst>
      <p:ext uri="{BB962C8B-B14F-4D97-AF65-F5344CB8AC3E}">
        <p14:creationId xmlns:p14="http://schemas.microsoft.com/office/powerpoint/2010/main" val="1246372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2B692-E0D7-5B2B-C64C-DCF121A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02981"/>
            <a:ext cx="10515600" cy="1325563"/>
          </a:xfrm>
        </p:spPr>
        <p:txBody>
          <a:bodyPr/>
          <a:lstStyle/>
          <a:p>
            <a:r>
              <a:rPr lang="zh-CN" altLang="en-US" dirty="0"/>
              <a:t>维护客户端的线程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50127-C774-76DE-5EB7-A20BA7D0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011" y="684371"/>
            <a:ext cx="4756575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连接成功客户端后接收客户端的昵称，然后通知所有人加入了聊天室，并用</a:t>
            </a:r>
            <a:r>
              <a:rPr lang="en-US" altLang="zh-CN" dirty="0"/>
              <a:t>try-catch</a:t>
            </a:r>
            <a:r>
              <a:rPr lang="zh-CN" altLang="en-US" dirty="0"/>
              <a:t>维护</a:t>
            </a:r>
            <a:r>
              <a:rPr lang="en-US" altLang="zh-CN" dirty="0" err="1"/>
              <a:t>recv</a:t>
            </a:r>
            <a:r>
              <a:rPr lang="zh-CN" altLang="en-US" dirty="0"/>
              <a:t>，对方中断，则删除此人，并且通知其他人此人退出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B7C5DD-12EE-7E59-989F-869D6FEE5F22}"/>
              </a:ext>
            </a:extLst>
          </p:cNvPr>
          <p:cNvSpPr txBox="1"/>
          <p:nvPr/>
        </p:nvSpPr>
        <p:spPr>
          <a:xfrm>
            <a:off x="81278" y="1197703"/>
            <a:ext cx="667173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用于维护客户端的信息接收</a:t>
            </a:r>
            <a:endParaRPr lang="zh-CN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myrecv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endParaRPr lang="en-US" altLang="zh-C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).decode()                   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获取客户端名字</a:t>
            </a:r>
            <a:endParaRPr lang="zh-CN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'[client]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连接成功</a:t>
            </a:r>
            <a:r>
              <a:rPr lang="en-US" altLang="zh-C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打印日志</a:t>
            </a:r>
            <a:endParaRPr lang="zh-CN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zh-CN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告知其他连接上的客户端有人加入</a:t>
            </a:r>
            <a:endParaRPr lang="zh-CN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zh-CN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.send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加入聊天室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zh-CN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 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将连接上的客户端存储</a:t>
            </a:r>
            <a:endParaRPr lang="zh-CN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C0D751-9013-D78A-D45E-FD81D86875F9}"/>
              </a:ext>
            </a:extLst>
          </p:cNvPr>
          <p:cNvSpPr txBox="1"/>
          <p:nvPr/>
        </p:nvSpPr>
        <p:spPr>
          <a:xfrm>
            <a:off x="4314614" y="2604439"/>
            <a:ext cx="779610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接收消息</a:t>
            </a:r>
            <a:endParaRPr lang="zh-CN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).decode()         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获取消息</a:t>
            </a:r>
            <a:endParaRPr lang="zh-CN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打印输出</a:t>
            </a:r>
            <a:endParaRPr lang="zh-CN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                 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自身不发送</a:t>
            </a:r>
            <a:endParaRPr lang="zh-CN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altLang="zh-C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.send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.encode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              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发送给其他人</a:t>
            </a:r>
            <a:endParaRPr lang="zh-CN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断开连接</a:t>
            </a:r>
            <a:endParaRPr lang="zh-CN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退出聊天室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打印日志</a:t>
            </a:r>
            <a:endParaRPr lang="zh-CN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                     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删除客户端</a:t>
            </a:r>
            <a:endParaRPr lang="zh-CN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].close()                               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关闭该客户端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altLang="zh-C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                       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告诉其他人退出的消息</a:t>
            </a:r>
            <a:endParaRPr lang="zh-CN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zh-C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.send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退出聊天室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018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B9001-0F3A-91DE-1B57-58A58EFF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发送按钮的点击事件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001F1-A159-2780-51DB-1DD9ECA9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点击按钮后发送消息给所有人</a:t>
            </a:r>
            <a:endParaRPr lang="en-US" altLang="zh-CN" dirty="0"/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发送按钮点击事件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textEdit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toPlainText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         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获取输入框内容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'%Y-%m-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%H:%M:%S'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'[server]'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前缀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打印输出到历史记录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textEdit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setPlainText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输入框清空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             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给所有人发送消息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.send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656917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848D-2FDF-D8F3-C13D-F753CF7C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客户端的改动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E6E3E-3C2F-8877-9BBA-2F1A33B6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客户端相较于服务器端就少了很多，只有实现连接和关闭、初始化的改动和连接上服务器时发送自己昵称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全局变量</a:t>
            </a:r>
            <a:endParaRPr lang="en-US" altLang="zh-CN" dirty="0"/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连接到的服务器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存储连接服务器的信息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118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E1253-5371-87BC-5B09-6037A3B1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点击连接按钮的改动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768BC-3E89-0794-B0F2-F3AD5DF9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518837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连接按钮连接的事件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连接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获取用于连接服务器的消息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初始化连接方式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'port'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])))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关闭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         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按钮改变文字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start_new_thread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myrevc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,())              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开启线程维护连接接收消息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关闭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断开服务器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.close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        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关闭连接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连接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按钮改变文字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13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A4BD6-D8E4-160A-F635-E5B5EE2B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接收消息函数的改动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6FF6C-906D-32C2-4821-0CEB7177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27" y="1388534"/>
            <a:ext cx="10852573" cy="531706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连接按钮连接的事件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连接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获取用于连接服务器的消息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infoEdit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初始化连接方式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'port'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])))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关闭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         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按钮改变文字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start_new_thread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myrevc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,())              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开启线程维护连接接收消息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关闭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断开服务器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.close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        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关闭连接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连接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按钮改变文字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73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1FBB3B-0547-26F8-FD48-5373DC3C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93" y="28170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/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359693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E837C-C385-F261-8A90-0FFC9E8E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ACED5-D0E9-21EF-BD52-55297F7C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图形化实现采用</a:t>
            </a:r>
            <a:r>
              <a:rPr lang="en-US" altLang="zh-CN" dirty="0"/>
              <a:t>PySide2</a:t>
            </a:r>
            <a:r>
              <a:rPr lang="zh-CN" altLang="en-US" dirty="0"/>
              <a:t>的库实现，</a:t>
            </a:r>
            <a:r>
              <a:rPr lang="en-US" altLang="zh-CN" dirty="0"/>
              <a:t>PySide2</a:t>
            </a:r>
            <a:r>
              <a:rPr lang="zh-CN" altLang="en-US" dirty="0"/>
              <a:t>所采用的是</a:t>
            </a:r>
            <a:r>
              <a:rPr lang="en-US" altLang="zh-CN" dirty="0"/>
              <a:t>Qt5</a:t>
            </a:r>
            <a:r>
              <a:rPr lang="zh-CN" altLang="en-US" dirty="0"/>
              <a:t>的接口（不重要），用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pip</a:t>
            </a:r>
            <a:r>
              <a:rPr lang="zh-CN" altLang="en-US" dirty="0"/>
              <a:t>下载器下载</a:t>
            </a:r>
            <a:r>
              <a:rPr lang="en-US" altLang="zh-CN" dirty="0"/>
              <a:t>PySide2</a:t>
            </a:r>
            <a:r>
              <a:rPr lang="zh-CN" altLang="en-US" dirty="0"/>
              <a:t>库文件：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 install PySide2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但是，这个下载速度太慢了，一点也不优雅，所以，使用国内的镜像下载（清华镜像）：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 install –</a:t>
            </a:r>
            <a:r>
              <a:rPr lang="en-US" altLang="zh-CN" dirty="0" err="1"/>
              <a:t>i</a:t>
            </a:r>
            <a:r>
              <a:rPr lang="en-US" altLang="zh-CN" dirty="0"/>
              <a:t> https://pypi.tuna.tsinghua.edu.cn/simple PySide2</a:t>
            </a:r>
          </a:p>
        </p:txBody>
      </p:sp>
    </p:spTree>
    <p:extLst>
      <p:ext uri="{BB962C8B-B14F-4D97-AF65-F5344CB8AC3E}">
        <p14:creationId xmlns:p14="http://schemas.microsoft.com/office/powerpoint/2010/main" val="149924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F432E-8992-7FD1-57D4-0ECF8308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3EC5F-E809-1518-5805-99999D6B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最开始就写了界面（没用版本控制，以前代码没了，这个是按照记忆里模拟的，代码不保熟）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引入头文件（由于后面陆陆续续用了各种组件，所以统一包含库内所有资源）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PySide2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QtWidgets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984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5D183-6693-72B5-7D77-867E79CF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2EFC3-D511-B025-ADA3-E8CBD35B2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071F3D-4E0E-B8DB-B2DD-FC4C179EBD23}"/>
              </a:ext>
            </a:extLst>
          </p:cNvPr>
          <p:cNvSpPr txBox="1"/>
          <p:nvPr/>
        </p:nvSpPr>
        <p:spPr>
          <a:xfrm>
            <a:off x="778933" y="1312191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窗口初始化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QApplication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QMainWindow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setWindowTitle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聊天室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服务端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聊天记录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QPlainTextEdit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setReadOnly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94840A-B6EA-7C4E-3AA4-E48431F3C849}"/>
              </a:ext>
            </a:extLst>
          </p:cNvPr>
          <p:cNvSpPr txBox="1"/>
          <p:nvPr/>
        </p:nvSpPr>
        <p:spPr>
          <a:xfrm>
            <a:off x="5757333" y="1312191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输入框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textEdit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QPlainTextEdit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textEdit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textEdit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开始按钮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startButton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QPushButton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开始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.clicked.connect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发送按钮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sendButton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QPushButton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发送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.clicked.connect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183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BD146-9830-6221-214B-3C35A52B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F13FE-F8B1-4078-5872-4E1B5F8B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DCD0B5-08E1-A246-30DC-B7AE115BB0AB}"/>
              </a:ext>
            </a:extLst>
          </p:cNvPr>
          <p:cNvSpPr txBox="1"/>
          <p:nvPr/>
        </p:nvSpPr>
        <p:spPr>
          <a:xfrm>
            <a:off x="745067" y="1291871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窗口初始化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QApplication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QMainWindow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setWindowTitle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聊天室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客户端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聊天记录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QPlainTextEdit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setReadOnly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B093C4-EB0A-4BE5-9B74-E2C4D03687F3}"/>
              </a:ext>
            </a:extLst>
          </p:cNvPr>
          <p:cNvSpPr txBox="1"/>
          <p:nvPr/>
        </p:nvSpPr>
        <p:spPr>
          <a:xfrm>
            <a:off x="6096000" y="1291871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输入框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textEdit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QPlainTextEdit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textEdit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textEdit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连接按钮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QPushButton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连接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.clicked.connect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发送按钮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sendButton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QPushButton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发送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sendButton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.clicked.connect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096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0BA4E-0E41-721B-B2F5-05C9B55C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实现连接与发送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8BBBD-0A3A-C712-3FEB-C6EBE893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本来</a:t>
            </a:r>
            <a:r>
              <a:rPr lang="en-US" altLang="zh-CN" dirty="0"/>
              <a:t>server</a:t>
            </a:r>
            <a:r>
              <a:rPr lang="zh-CN" altLang="en-US" dirty="0"/>
              <a:t>预想的是开始按钮点击开始</a:t>
            </a:r>
            <a:r>
              <a:rPr lang="en-US" altLang="zh-CN" dirty="0"/>
              <a:t>listen</a:t>
            </a:r>
            <a:r>
              <a:rPr lang="zh-CN" altLang="en-US" dirty="0"/>
              <a:t>，监听到</a:t>
            </a:r>
            <a:r>
              <a:rPr lang="en-US" altLang="zh-CN" dirty="0"/>
              <a:t>client</a:t>
            </a:r>
            <a:r>
              <a:rPr lang="zh-CN" altLang="en-US" dirty="0"/>
              <a:t>后，使用</a:t>
            </a:r>
            <a:r>
              <a:rPr lang="en-US" altLang="zh-CN" dirty="0"/>
              <a:t>while True</a:t>
            </a:r>
            <a:r>
              <a:rPr lang="zh-CN" altLang="en-US" dirty="0"/>
              <a:t>一直</a:t>
            </a:r>
            <a:r>
              <a:rPr lang="en-US" altLang="zh-CN" dirty="0" err="1"/>
              <a:t>recv</a:t>
            </a:r>
            <a:r>
              <a:rPr lang="zh-CN" altLang="en-US" dirty="0"/>
              <a:t>，然后打印输出到历史记录，但是当监听到了之后，整个程序都陷入了死循环，程序就卡死了，所以，引入了线程去维护</a:t>
            </a:r>
            <a:r>
              <a:rPr lang="en-US" altLang="zh-CN" dirty="0"/>
              <a:t>socket</a:t>
            </a:r>
            <a:r>
              <a:rPr lang="zh-CN" altLang="en-US" dirty="0"/>
              <a:t>，使得图形界面能做其他事情，让其他线程去阻塞在</a:t>
            </a:r>
            <a:r>
              <a:rPr lang="en-US" altLang="zh-CN" dirty="0" err="1"/>
              <a:t>recv</a:t>
            </a:r>
            <a:r>
              <a:rPr lang="zh-CN" altLang="en-US" dirty="0"/>
              <a:t>那里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引入头文件</a:t>
            </a:r>
            <a:endParaRPr lang="en-US" altLang="zh-CN" dirty="0"/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83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5AC7E-6C48-192A-4EE9-6009ACA1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开始按钮实现接收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6AC50-E87A-853A-7D98-445521AE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1781AC-AA01-6B9D-E797-2C7BB66AEB1B}"/>
              </a:ext>
            </a:extLst>
          </p:cNvPr>
          <p:cNvSpPr txBox="1"/>
          <p:nvPr/>
        </p:nvSpPr>
        <p:spPr>
          <a:xfrm>
            <a:off x="838200" y="1323638"/>
            <a:ext cx="10515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服务器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对象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客户端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对象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开始按钮事件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start_new_thread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myConnect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,())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用于连接客户端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myConnect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服务器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.bind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8888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初始化服务器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.listen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                 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开始监听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等待连接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打印日志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.accept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                      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连接客户端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.recv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).decode() 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获取消息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打印输出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3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EC0F-1299-73FA-E6F0-FC0748FB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发送按钮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91356-8B09-96F0-84DB-5152F97A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160" y="18391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087D4E-5B9F-220C-C9A9-667BB9B0BBF9}"/>
              </a:ext>
            </a:extLst>
          </p:cNvPr>
          <p:cNvSpPr txBox="1"/>
          <p:nvPr/>
        </p:nvSpPr>
        <p:spPr>
          <a:xfrm>
            <a:off x="782320" y="1839172"/>
            <a:ext cx="106273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发送按钮点击事件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textEdit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获取输入框内容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'%Y-%m-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%H:%M:%S'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'[server]'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前缀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打印输出到历史记录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textEdit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setPlainText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输入框清空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62845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2558</Words>
  <Application>Microsoft Office PowerPoint</Application>
  <PresentationFormat>宽屏</PresentationFormat>
  <Paragraphs>307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Consolas</vt:lpstr>
      <vt:lpstr>Office 主题​​</vt:lpstr>
      <vt:lpstr>python聊天室的进化之路</vt:lpstr>
      <vt:lpstr>最初版本：从cmd到GUI</vt:lpstr>
      <vt:lpstr>环境准备</vt:lpstr>
      <vt:lpstr>界面实现</vt:lpstr>
      <vt:lpstr>server</vt:lpstr>
      <vt:lpstr>client</vt:lpstr>
      <vt:lpstr>socket实现连接与发送</vt:lpstr>
      <vt:lpstr>server开始按钮实现接收</vt:lpstr>
      <vt:lpstr>server发送按钮</vt:lpstr>
      <vt:lpstr>client连接实现</vt:lpstr>
      <vt:lpstr>client发送实现</vt:lpstr>
      <vt:lpstr>聊天室优化</vt:lpstr>
      <vt:lpstr>清空按钮的实现</vt:lpstr>
      <vt:lpstr>界面背景的调整</vt:lpstr>
      <vt:lpstr>主题颜色的更该</vt:lpstr>
      <vt:lpstr>信息框的添加及初始化</vt:lpstr>
      <vt:lpstr>信息框的读取</vt:lpstr>
      <vt:lpstr>聊天室升级</vt:lpstr>
      <vt:lpstr>服务端的改动</vt:lpstr>
      <vt:lpstr>开始按钮点击事件的改动</vt:lpstr>
      <vt:lpstr>开始按钮启动线程的改动</vt:lpstr>
      <vt:lpstr>维护客户端的线程</vt:lpstr>
      <vt:lpstr>发送按钮的点击事件</vt:lpstr>
      <vt:lpstr>客户端的改动</vt:lpstr>
      <vt:lpstr>点击连接按钮的改动</vt:lpstr>
      <vt:lpstr>接收消息函数的改动</vt:lpstr>
      <vt:lpstr>谢谢聆听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python聊天室的进化之路</dc:title>
  <dc:creator>成康 肖</dc:creator>
  <cp:lastModifiedBy>成康 肖</cp:lastModifiedBy>
  <cp:revision>6</cp:revision>
  <dcterms:created xsi:type="dcterms:W3CDTF">2023-12-29T16:36:35Z</dcterms:created>
  <dcterms:modified xsi:type="dcterms:W3CDTF">2024-01-10T14:26:58Z</dcterms:modified>
</cp:coreProperties>
</file>