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54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55A0A-41F2-4710-8C5F-D224F98A85A3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5597D5-10C1-4C77-BC91-47B0E5F60BBD}">
      <dgm:prSet/>
      <dgm:spPr/>
      <dgm:t>
        <a:bodyPr/>
        <a:lstStyle/>
        <a:p>
          <a:r>
            <a:rPr lang="en-US" dirty="0"/>
            <a:t>31 Jul. 2020</a:t>
          </a:r>
        </a:p>
      </dgm:t>
    </dgm:pt>
    <dgm:pt modelId="{048C8FF0-4418-4BE6-A6F7-A803860C4369}" type="parTrans" cxnId="{BB4075BC-F2A9-4337-BB7B-8008E8807D9F}">
      <dgm:prSet/>
      <dgm:spPr/>
      <dgm:t>
        <a:bodyPr/>
        <a:lstStyle/>
        <a:p>
          <a:endParaRPr lang="en-US"/>
        </a:p>
      </dgm:t>
    </dgm:pt>
    <dgm:pt modelId="{07371C65-58D0-4F3D-BA3B-51BE05CA55CD}" type="sibTrans" cxnId="{BB4075BC-F2A9-4337-BB7B-8008E8807D9F}">
      <dgm:prSet/>
      <dgm:spPr/>
      <dgm:t>
        <a:bodyPr/>
        <a:lstStyle/>
        <a:p>
          <a:endParaRPr lang="en-US"/>
        </a:p>
      </dgm:t>
    </dgm:pt>
    <dgm:pt modelId="{503705A4-631E-4D74-A33C-37F801CD5826}">
      <dgm:prSet/>
      <dgm:spPr/>
      <dgm:t>
        <a:bodyPr/>
        <a:lstStyle/>
        <a:p>
          <a:r>
            <a:rPr lang="en-GB" dirty="0"/>
            <a:t>Training data part: Investigation and research how to change the code of project for supporting multiple swagger contracts training data.</a:t>
          </a:r>
          <a:endParaRPr lang="en-US" dirty="0"/>
        </a:p>
      </dgm:t>
    </dgm:pt>
    <dgm:pt modelId="{6FF1040B-CBE9-4700-9438-1EFE4B715AC6}" type="parTrans" cxnId="{69D0C276-CE62-455D-BDEA-7710BCDC3FD2}">
      <dgm:prSet/>
      <dgm:spPr/>
      <dgm:t>
        <a:bodyPr/>
        <a:lstStyle/>
        <a:p>
          <a:endParaRPr lang="en-US"/>
        </a:p>
      </dgm:t>
    </dgm:pt>
    <dgm:pt modelId="{22EC0E6F-5E47-4220-939D-50C207837061}" type="sibTrans" cxnId="{69D0C276-CE62-455D-BDEA-7710BCDC3FD2}">
      <dgm:prSet/>
      <dgm:spPr/>
      <dgm:t>
        <a:bodyPr/>
        <a:lstStyle/>
        <a:p>
          <a:endParaRPr lang="en-US"/>
        </a:p>
      </dgm:t>
    </dgm:pt>
    <dgm:pt modelId="{D7B1471F-ABD0-49FF-AD1C-15B6CF3C553D}">
      <dgm:prSet/>
      <dgm:spPr/>
      <dgm:t>
        <a:bodyPr/>
        <a:lstStyle/>
        <a:p>
          <a:r>
            <a:rPr lang="en-US" dirty="0"/>
            <a:t>7 Aug. 2020</a:t>
          </a:r>
        </a:p>
      </dgm:t>
    </dgm:pt>
    <dgm:pt modelId="{58DAF736-2330-4A88-A1A2-4597667913BD}" type="parTrans" cxnId="{42F620C1-EC0D-48D6-BB68-704CB37215B9}">
      <dgm:prSet/>
      <dgm:spPr/>
      <dgm:t>
        <a:bodyPr/>
        <a:lstStyle/>
        <a:p>
          <a:endParaRPr lang="en-US"/>
        </a:p>
      </dgm:t>
    </dgm:pt>
    <dgm:pt modelId="{ABA0FB7A-02E2-4879-9DF9-AA9A572E87AC}" type="sibTrans" cxnId="{42F620C1-EC0D-48D6-BB68-704CB37215B9}">
      <dgm:prSet/>
      <dgm:spPr/>
      <dgm:t>
        <a:bodyPr/>
        <a:lstStyle/>
        <a:p>
          <a:endParaRPr lang="en-US"/>
        </a:p>
      </dgm:t>
    </dgm:pt>
    <dgm:pt modelId="{25A8D13E-4ECD-43A3-A443-E7258109BB49}">
      <dgm:prSet/>
      <dgm:spPr/>
      <dgm:t>
        <a:bodyPr/>
        <a:lstStyle/>
        <a:p>
          <a:r>
            <a:rPr lang="en-GB" dirty="0"/>
            <a:t>Training</a:t>
          </a:r>
          <a:r>
            <a:rPr lang="en-GB" baseline="0" dirty="0"/>
            <a:t> data part: change code of project for support multiple swagger contract to train the data.</a:t>
          </a:r>
          <a:endParaRPr lang="en-US" dirty="0"/>
        </a:p>
      </dgm:t>
    </dgm:pt>
    <dgm:pt modelId="{EDDCA103-CAA0-4BCD-BAEA-E8887580FD18}" type="parTrans" cxnId="{0323C28B-FF68-4EBA-857F-916B877D07B8}">
      <dgm:prSet/>
      <dgm:spPr/>
      <dgm:t>
        <a:bodyPr/>
        <a:lstStyle/>
        <a:p>
          <a:endParaRPr lang="en-US"/>
        </a:p>
      </dgm:t>
    </dgm:pt>
    <dgm:pt modelId="{70866225-9BED-4A39-9416-937CCDFA7ED0}" type="sibTrans" cxnId="{0323C28B-FF68-4EBA-857F-916B877D07B8}">
      <dgm:prSet/>
      <dgm:spPr/>
      <dgm:t>
        <a:bodyPr/>
        <a:lstStyle/>
        <a:p>
          <a:endParaRPr lang="en-US"/>
        </a:p>
      </dgm:t>
    </dgm:pt>
    <dgm:pt modelId="{8AEFE6FA-921F-4695-9F0C-CF6F40997D59}">
      <dgm:prSet/>
      <dgm:spPr/>
      <dgm:t>
        <a:bodyPr/>
        <a:lstStyle/>
        <a:p>
          <a:r>
            <a:rPr lang="en-US" dirty="0"/>
            <a:t>14 Aug. 2020</a:t>
          </a:r>
        </a:p>
      </dgm:t>
    </dgm:pt>
    <dgm:pt modelId="{3E43DC45-CE06-42AE-9BEE-7B87B5AC1CFF}" type="parTrans" cxnId="{CD8CEAB6-A248-4EEA-BEA3-239B964B7C3D}">
      <dgm:prSet/>
      <dgm:spPr/>
      <dgm:t>
        <a:bodyPr/>
        <a:lstStyle/>
        <a:p>
          <a:endParaRPr lang="en-US"/>
        </a:p>
      </dgm:t>
    </dgm:pt>
    <dgm:pt modelId="{53382D11-D34B-4978-A3C8-C980B266CEE8}" type="sibTrans" cxnId="{CD8CEAB6-A248-4EEA-BEA3-239B964B7C3D}">
      <dgm:prSet/>
      <dgm:spPr/>
      <dgm:t>
        <a:bodyPr/>
        <a:lstStyle/>
        <a:p>
          <a:endParaRPr lang="en-US"/>
        </a:p>
      </dgm:t>
    </dgm:pt>
    <dgm:pt modelId="{D8666C7D-FC9C-4A51-81B8-EBB83F472F1A}">
      <dgm:prSet/>
      <dgm:spPr/>
      <dgm:t>
        <a:bodyPr/>
        <a:lstStyle/>
        <a:p>
          <a:r>
            <a:rPr lang="en-GB" dirty="0"/>
            <a:t>Request part: Investigation and research how to change project code to support multiple swagger contract sending request.</a:t>
          </a:r>
          <a:endParaRPr lang="en-US" dirty="0"/>
        </a:p>
      </dgm:t>
    </dgm:pt>
    <dgm:pt modelId="{8BCB96B2-5BBB-483B-B1EC-FC1B47E71C1C}" type="parTrans" cxnId="{6E718895-AD96-40CD-8DFC-2C72D98CF627}">
      <dgm:prSet/>
      <dgm:spPr/>
      <dgm:t>
        <a:bodyPr/>
        <a:lstStyle/>
        <a:p>
          <a:endParaRPr lang="en-US"/>
        </a:p>
      </dgm:t>
    </dgm:pt>
    <dgm:pt modelId="{0A948049-E198-4CE5-B7B8-198BDF963487}" type="sibTrans" cxnId="{6E718895-AD96-40CD-8DFC-2C72D98CF627}">
      <dgm:prSet/>
      <dgm:spPr/>
      <dgm:t>
        <a:bodyPr/>
        <a:lstStyle/>
        <a:p>
          <a:endParaRPr lang="en-US"/>
        </a:p>
      </dgm:t>
    </dgm:pt>
    <dgm:pt modelId="{2BEF15D9-1B34-4B88-8C97-48CBB150F0C9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26 Aug. 2020</a:t>
          </a:r>
        </a:p>
      </dgm:t>
    </dgm:pt>
    <dgm:pt modelId="{05C54F54-1918-4D49-B588-2D233D427BB2}" type="parTrans" cxnId="{EF799AE3-BF76-4934-9492-FF1BDC64F78C}">
      <dgm:prSet/>
      <dgm:spPr/>
      <dgm:t>
        <a:bodyPr/>
        <a:lstStyle/>
        <a:p>
          <a:endParaRPr lang="en-US"/>
        </a:p>
      </dgm:t>
    </dgm:pt>
    <dgm:pt modelId="{F41FC275-93D9-4139-B9FF-BFABCC98CF74}" type="sibTrans" cxnId="{EF799AE3-BF76-4934-9492-FF1BDC64F78C}">
      <dgm:prSet/>
      <dgm:spPr/>
      <dgm:t>
        <a:bodyPr/>
        <a:lstStyle/>
        <a:p>
          <a:endParaRPr lang="en-US"/>
        </a:p>
      </dgm:t>
    </dgm:pt>
    <dgm:pt modelId="{A5108120-E85F-494D-B767-2CB8DC3A0778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Request</a:t>
          </a:r>
          <a:r>
            <a:rPr lang="en-GB" baseline="0" dirty="0">
              <a:solidFill>
                <a:schemeClr val="tx1"/>
              </a:solidFill>
            </a:rPr>
            <a:t> part: change project code to support multiple swagger contract sending request. </a:t>
          </a:r>
          <a:endParaRPr lang="en-US" dirty="0">
            <a:solidFill>
              <a:schemeClr val="tx1"/>
            </a:solidFill>
          </a:endParaRPr>
        </a:p>
      </dgm:t>
    </dgm:pt>
    <dgm:pt modelId="{28FF1D1F-F596-4D68-8685-A6C35153502D}" type="parTrans" cxnId="{66465FAC-8A3A-4B18-AB30-95EC61741D69}">
      <dgm:prSet/>
      <dgm:spPr/>
      <dgm:t>
        <a:bodyPr/>
        <a:lstStyle/>
        <a:p>
          <a:endParaRPr lang="en-US"/>
        </a:p>
      </dgm:t>
    </dgm:pt>
    <dgm:pt modelId="{48F43281-02F4-4550-9DAD-C03530155833}" type="sibTrans" cxnId="{66465FAC-8A3A-4B18-AB30-95EC61741D69}">
      <dgm:prSet/>
      <dgm:spPr/>
      <dgm:t>
        <a:bodyPr/>
        <a:lstStyle/>
        <a:p>
          <a:endParaRPr lang="en-US"/>
        </a:p>
      </dgm:t>
    </dgm:pt>
    <dgm:pt modelId="{59416DB9-11A1-4E97-A26E-FAB035EEE176}">
      <dgm:prSet/>
      <dgm:spPr/>
      <dgm:t>
        <a:bodyPr/>
        <a:lstStyle/>
        <a:p>
          <a:r>
            <a:rPr lang="en-US" dirty="0"/>
            <a:t>4 Sep. 2020</a:t>
          </a:r>
        </a:p>
      </dgm:t>
    </dgm:pt>
    <dgm:pt modelId="{96578EB3-AA86-4F43-9D0D-D220746CA428}" type="parTrans" cxnId="{5A2C7FF5-EA5F-4E26-BE6C-F790454CB825}">
      <dgm:prSet/>
      <dgm:spPr/>
      <dgm:t>
        <a:bodyPr/>
        <a:lstStyle/>
        <a:p>
          <a:endParaRPr lang="en-US"/>
        </a:p>
      </dgm:t>
    </dgm:pt>
    <dgm:pt modelId="{C836FC8C-1D50-45D8-8846-8234B604EAC0}" type="sibTrans" cxnId="{5A2C7FF5-EA5F-4E26-BE6C-F790454CB825}">
      <dgm:prSet/>
      <dgm:spPr/>
      <dgm:t>
        <a:bodyPr/>
        <a:lstStyle/>
        <a:p>
          <a:endParaRPr lang="en-US"/>
        </a:p>
      </dgm:t>
    </dgm:pt>
    <dgm:pt modelId="{EE27B0B8-99F4-4D00-BA5C-5995280510EF}">
      <dgm:prSet/>
      <dgm:spPr/>
      <dgm:t>
        <a:bodyPr/>
        <a:lstStyle/>
        <a:p>
          <a:r>
            <a:rPr lang="en-US" dirty="0"/>
            <a:t>Prepare testing data for full-testing and testing</a:t>
          </a:r>
        </a:p>
      </dgm:t>
    </dgm:pt>
    <dgm:pt modelId="{295D6177-67A5-49D5-B34C-6DB886930DE8}" type="parTrans" cxnId="{1B2C3A4E-A0C0-4A3E-8CCE-01F60E43DACC}">
      <dgm:prSet/>
      <dgm:spPr/>
      <dgm:t>
        <a:bodyPr/>
        <a:lstStyle/>
        <a:p>
          <a:endParaRPr lang="en-US"/>
        </a:p>
      </dgm:t>
    </dgm:pt>
    <dgm:pt modelId="{B0AE0151-D9BE-42A0-94BC-1CA56106877B}" type="sibTrans" cxnId="{1B2C3A4E-A0C0-4A3E-8CCE-01F60E43DACC}">
      <dgm:prSet/>
      <dgm:spPr/>
      <dgm:t>
        <a:bodyPr/>
        <a:lstStyle/>
        <a:p>
          <a:endParaRPr lang="en-US"/>
        </a:p>
      </dgm:t>
    </dgm:pt>
    <dgm:pt modelId="{5359EBA1-5004-4096-9B10-362251297F0F}">
      <dgm:prSet/>
      <dgm:spPr/>
      <dgm:t>
        <a:bodyPr/>
        <a:lstStyle/>
        <a:p>
          <a:r>
            <a:rPr lang="en-US" dirty="0"/>
            <a:t>11 Sep. 2020</a:t>
          </a:r>
        </a:p>
      </dgm:t>
    </dgm:pt>
    <dgm:pt modelId="{A79BA6F1-90C8-4C32-8617-B134C9018F94}" type="parTrans" cxnId="{6956EF35-2B1E-42F0-B23C-235BA5BE1C62}">
      <dgm:prSet/>
      <dgm:spPr/>
      <dgm:t>
        <a:bodyPr/>
        <a:lstStyle/>
        <a:p>
          <a:endParaRPr lang="en-US"/>
        </a:p>
      </dgm:t>
    </dgm:pt>
    <dgm:pt modelId="{61B6B470-46A7-4D1D-BD84-B03A04D42915}" type="sibTrans" cxnId="{6956EF35-2B1E-42F0-B23C-235BA5BE1C62}">
      <dgm:prSet/>
      <dgm:spPr/>
      <dgm:t>
        <a:bodyPr/>
        <a:lstStyle/>
        <a:p>
          <a:endParaRPr lang="en-US"/>
        </a:p>
      </dgm:t>
    </dgm:pt>
    <dgm:pt modelId="{8AE16E60-2123-4048-9854-E2E220172889}">
      <dgm:prSet/>
      <dgm:spPr/>
      <dgm:t>
        <a:bodyPr/>
        <a:lstStyle/>
        <a:p>
          <a:r>
            <a:rPr lang="en-US" dirty="0"/>
            <a:t>Deploy: Deploy quicksand ML on Server. </a:t>
          </a:r>
        </a:p>
      </dgm:t>
    </dgm:pt>
    <dgm:pt modelId="{E364D92A-50FB-41F0-9C14-44DBDB19B9DE}" type="parTrans" cxnId="{5A18FA41-ABDB-4D2A-8813-1B2523F71584}">
      <dgm:prSet/>
      <dgm:spPr/>
      <dgm:t>
        <a:bodyPr/>
        <a:lstStyle/>
        <a:p>
          <a:endParaRPr lang="en-US"/>
        </a:p>
      </dgm:t>
    </dgm:pt>
    <dgm:pt modelId="{0197D23F-842D-4162-9930-EC39F3A4EFA4}" type="sibTrans" cxnId="{5A18FA41-ABDB-4D2A-8813-1B2523F71584}">
      <dgm:prSet/>
      <dgm:spPr/>
      <dgm:t>
        <a:bodyPr/>
        <a:lstStyle/>
        <a:p>
          <a:endParaRPr lang="en-US"/>
        </a:p>
      </dgm:t>
    </dgm:pt>
    <dgm:pt modelId="{0B861AAB-3957-482C-AAAA-A2ED59D41967}" type="pres">
      <dgm:prSet presAssocID="{13755A0A-41F2-4710-8C5F-D224F98A85A3}" presName="Name0" presStyleCnt="0">
        <dgm:presLayoutVars>
          <dgm:dir/>
          <dgm:animLvl val="lvl"/>
          <dgm:resizeHandles val="exact"/>
        </dgm:presLayoutVars>
      </dgm:prSet>
      <dgm:spPr/>
    </dgm:pt>
    <dgm:pt modelId="{515B0438-2FDF-489E-895C-855A934B64DB}" type="pres">
      <dgm:prSet presAssocID="{7B5597D5-10C1-4C77-BC91-47B0E5F60BBD}" presName="linNode" presStyleCnt="0"/>
      <dgm:spPr/>
    </dgm:pt>
    <dgm:pt modelId="{BDD62B0C-A27E-4E5E-AE38-50F313C94AB7}" type="pres">
      <dgm:prSet presAssocID="{7B5597D5-10C1-4C77-BC91-47B0E5F60BBD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622A6A94-5C12-4715-BCBE-A8A188B229C5}" type="pres">
      <dgm:prSet presAssocID="{7B5597D5-10C1-4C77-BC91-47B0E5F60BBD}" presName="descendantText" presStyleLbl="alignAccFollowNode1" presStyleIdx="0" presStyleCnt="6">
        <dgm:presLayoutVars>
          <dgm:bulletEnabled val="1"/>
        </dgm:presLayoutVars>
      </dgm:prSet>
      <dgm:spPr/>
    </dgm:pt>
    <dgm:pt modelId="{2734D3E1-2B2E-4882-8B3F-FEC9A26291B4}" type="pres">
      <dgm:prSet presAssocID="{07371C65-58D0-4F3D-BA3B-51BE05CA55CD}" presName="sp" presStyleCnt="0"/>
      <dgm:spPr/>
    </dgm:pt>
    <dgm:pt modelId="{BA90B5A5-F75B-4229-A72F-56FF3D9B6E7C}" type="pres">
      <dgm:prSet presAssocID="{D7B1471F-ABD0-49FF-AD1C-15B6CF3C553D}" presName="linNode" presStyleCnt="0"/>
      <dgm:spPr/>
    </dgm:pt>
    <dgm:pt modelId="{F40ABB39-558E-470B-BDC4-68177EDE9C4B}" type="pres">
      <dgm:prSet presAssocID="{D7B1471F-ABD0-49FF-AD1C-15B6CF3C553D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ED84736-3A46-492D-BA1D-91D2DAB93238}" type="pres">
      <dgm:prSet presAssocID="{D7B1471F-ABD0-49FF-AD1C-15B6CF3C553D}" presName="descendantText" presStyleLbl="alignAccFollowNode1" presStyleIdx="1" presStyleCnt="6">
        <dgm:presLayoutVars>
          <dgm:bulletEnabled val="1"/>
        </dgm:presLayoutVars>
      </dgm:prSet>
      <dgm:spPr/>
    </dgm:pt>
    <dgm:pt modelId="{BE788539-79E3-4726-AE6C-51F95EE58AA7}" type="pres">
      <dgm:prSet presAssocID="{ABA0FB7A-02E2-4879-9DF9-AA9A572E87AC}" presName="sp" presStyleCnt="0"/>
      <dgm:spPr/>
    </dgm:pt>
    <dgm:pt modelId="{CB7120A2-B724-4509-ABA4-AEDBFCF762B8}" type="pres">
      <dgm:prSet presAssocID="{8AEFE6FA-921F-4695-9F0C-CF6F40997D59}" presName="linNode" presStyleCnt="0"/>
      <dgm:spPr/>
    </dgm:pt>
    <dgm:pt modelId="{AD54C065-106D-4DC1-9D8A-6E6D20FB9515}" type="pres">
      <dgm:prSet presAssocID="{8AEFE6FA-921F-4695-9F0C-CF6F40997D5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F948A76F-453D-4552-81DF-2B9C48A1666C}" type="pres">
      <dgm:prSet presAssocID="{8AEFE6FA-921F-4695-9F0C-CF6F40997D59}" presName="descendantText" presStyleLbl="alignAccFollowNode1" presStyleIdx="2" presStyleCnt="6">
        <dgm:presLayoutVars>
          <dgm:bulletEnabled val="1"/>
        </dgm:presLayoutVars>
      </dgm:prSet>
      <dgm:spPr/>
    </dgm:pt>
    <dgm:pt modelId="{151F4B6A-3E9C-4742-8309-21D82332AD47}" type="pres">
      <dgm:prSet presAssocID="{53382D11-D34B-4978-A3C8-C980B266CEE8}" presName="sp" presStyleCnt="0"/>
      <dgm:spPr/>
    </dgm:pt>
    <dgm:pt modelId="{25AD0588-F89F-49E7-86F9-B512463B1D6A}" type="pres">
      <dgm:prSet presAssocID="{2BEF15D9-1B34-4B88-8C97-48CBB150F0C9}" presName="linNode" presStyleCnt="0"/>
      <dgm:spPr/>
    </dgm:pt>
    <dgm:pt modelId="{D7642C4A-795A-48E4-B6A6-D4EC6ED5A9A4}" type="pres">
      <dgm:prSet presAssocID="{2BEF15D9-1B34-4B88-8C97-48CBB150F0C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222F7BA-AC8F-4B4B-980C-F0D1B9AC3935}" type="pres">
      <dgm:prSet presAssocID="{2BEF15D9-1B34-4B88-8C97-48CBB150F0C9}" presName="descendantText" presStyleLbl="alignAccFollowNode1" presStyleIdx="3" presStyleCnt="6">
        <dgm:presLayoutVars>
          <dgm:bulletEnabled val="1"/>
        </dgm:presLayoutVars>
      </dgm:prSet>
      <dgm:spPr/>
    </dgm:pt>
    <dgm:pt modelId="{6A272B4B-9909-4D3E-8DB4-4DD477B3FE16}" type="pres">
      <dgm:prSet presAssocID="{F41FC275-93D9-4139-B9FF-BFABCC98CF74}" presName="sp" presStyleCnt="0"/>
      <dgm:spPr/>
    </dgm:pt>
    <dgm:pt modelId="{9B50759B-6E91-4E92-AE1D-A3BB8E4B34D2}" type="pres">
      <dgm:prSet presAssocID="{59416DB9-11A1-4E97-A26E-FAB035EEE176}" presName="linNode" presStyleCnt="0"/>
      <dgm:spPr/>
    </dgm:pt>
    <dgm:pt modelId="{B577533B-A1E7-48B7-A719-6D3566DB9225}" type="pres">
      <dgm:prSet presAssocID="{59416DB9-11A1-4E97-A26E-FAB035EEE176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60B93BBF-8755-422E-9699-6420E06C7FE9}" type="pres">
      <dgm:prSet presAssocID="{59416DB9-11A1-4E97-A26E-FAB035EEE176}" presName="descendantText" presStyleLbl="alignAccFollowNode1" presStyleIdx="4" presStyleCnt="6">
        <dgm:presLayoutVars>
          <dgm:bulletEnabled val="1"/>
        </dgm:presLayoutVars>
      </dgm:prSet>
      <dgm:spPr/>
    </dgm:pt>
    <dgm:pt modelId="{95664159-F459-4713-90B5-D00AAE38DF89}" type="pres">
      <dgm:prSet presAssocID="{C836FC8C-1D50-45D8-8846-8234B604EAC0}" presName="sp" presStyleCnt="0"/>
      <dgm:spPr/>
    </dgm:pt>
    <dgm:pt modelId="{5631BBD7-BA95-4983-B6F0-CBA40836B3E5}" type="pres">
      <dgm:prSet presAssocID="{5359EBA1-5004-4096-9B10-362251297F0F}" presName="linNode" presStyleCnt="0"/>
      <dgm:spPr/>
    </dgm:pt>
    <dgm:pt modelId="{B530E9F2-11AF-4253-A495-C3DBAC59CFF2}" type="pres">
      <dgm:prSet presAssocID="{5359EBA1-5004-4096-9B10-362251297F0F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C048906A-6AED-48C0-8FB6-9FA416DCD7C6}" type="pres">
      <dgm:prSet presAssocID="{5359EBA1-5004-4096-9B10-362251297F0F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EE2A3518-2A5F-47EE-8E6E-540AD5D06220}" type="presOf" srcId="{25A8D13E-4ECD-43A3-A443-E7258109BB49}" destId="{8ED84736-3A46-492D-BA1D-91D2DAB93238}" srcOrd="0" destOrd="0" presId="urn:microsoft.com/office/officeart/2005/8/layout/vList5"/>
    <dgm:cxn modelId="{D4BA0019-C309-4673-AD41-0B242206DC7B}" type="presOf" srcId="{503705A4-631E-4D74-A33C-37F801CD5826}" destId="{622A6A94-5C12-4715-BCBE-A8A188B229C5}" srcOrd="0" destOrd="0" presId="urn:microsoft.com/office/officeart/2005/8/layout/vList5"/>
    <dgm:cxn modelId="{6956EF35-2B1E-42F0-B23C-235BA5BE1C62}" srcId="{13755A0A-41F2-4710-8C5F-D224F98A85A3}" destId="{5359EBA1-5004-4096-9B10-362251297F0F}" srcOrd="5" destOrd="0" parTransId="{A79BA6F1-90C8-4C32-8617-B134C9018F94}" sibTransId="{61B6B470-46A7-4D1D-BD84-B03A04D42915}"/>
    <dgm:cxn modelId="{E1DC263B-3B11-4923-8381-5FF55479CA81}" type="presOf" srcId="{13755A0A-41F2-4710-8C5F-D224F98A85A3}" destId="{0B861AAB-3957-482C-AAAA-A2ED59D41967}" srcOrd="0" destOrd="0" presId="urn:microsoft.com/office/officeart/2005/8/layout/vList5"/>
    <dgm:cxn modelId="{5A18FA41-ABDB-4D2A-8813-1B2523F71584}" srcId="{5359EBA1-5004-4096-9B10-362251297F0F}" destId="{8AE16E60-2123-4048-9854-E2E220172889}" srcOrd="0" destOrd="0" parTransId="{E364D92A-50FB-41F0-9C14-44DBDB19B9DE}" sibTransId="{0197D23F-842D-4162-9930-EC39F3A4EFA4}"/>
    <dgm:cxn modelId="{1B2C3A4E-A0C0-4A3E-8CCE-01F60E43DACC}" srcId="{59416DB9-11A1-4E97-A26E-FAB035EEE176}" destId="{EE27B0B8-99F4-4D00-BA5C-5995280510EF}" srcOrd="0" destOrd="0" parTransId="{295D6177-67A5-49D5-B34C-6DB886930DE8}" sibTransId="{B0AE0151-D9BE-42A0-94BC-1CA56106877B}"/>
    <dgm:cxn modelId="{99C3A970-7FDC-4DFB-A05F-56E92564E85D}" type="presOf" srcId="{7B5597D5-10C1-4C77-BC91-47B0E5F60BBD}" destId="{BDD62B0C-A27E-4E5E-AE38-50F313C94AB7}" srcOrd="0" destOrd="0" presId="urn:microsoft.com/office/officeart/2005/8/layout/vList5"/>
    <dgm:cxn modelId="{94C96054-0102-4F4A-861C-99F4F311E6A5}" type="presOf" srcId="{A5108120-E85F-494D-B767-2CB8DC3A0778}" destId="{8222F7BA-AC8F-4B4B-980C-F0D1B9AC3935}" srcOrd="0" destOrd="0" presId="urn:microsoft.com/office/officeart/2005/8/layout/vList5"/>
    <dgm:cxn modelId="{69D0C276-CE62-455D-BDEA-7710BCDC3FD2}" srcId="{7B5597D5-10C1-4C77-BC91-47B0E5F60BBD}" destId="{503705A4-631E-4D74-A33C-37F801CD5826}" srcOrd="0" destOrd="0" parTransId="{6FF1040B-CBE9-4700-9438-1EFE4B715AC6}" sibTransId="{22EC0E6F-5E47-4220-939D-50C207837061}"/>
    <dgm:cxn modelId="{0323C28B-FF68-4EBA-857F-916B877D07B8}" srcId="{D7B1471F-ABD0-49FF-AD1C-15B6CF3C553D}" destId="{25A8D13E-4ECD-43A3-A443-E7258109BB49}" srcOrd="0" destOrd="0" parTransId="{EDDCA103-CAA0-4BCD-BAEA-E8887580FD18}" sibTransId="{70866225-9BED-4A39-9416-937CCDFA7ED0}"/>
    <dgm:cxn modelId="{78DC7F8E-41DD-47B8-BA22-0F14AB8364DE}" type="presOf" srcId="{8AE16E60-2123-4048-9854-E2E220172889}" destId="{C048906A-6AED-48C0-8FB6-9FA416DCD7C6}" srcOrd="0" destOrd="0" presId="urn:microsoft.com/office/officeart/2005/8/layout/vList5"/>
    <dgm:cxn modelId="{CB5B4F90-E4E6-43CC-9250-560B20FC9804}" type="presOf" srcId="{5359EBA1-5004-4096-9B10-362251297F0F}" destId="{B530E9F2-11AF-4253-A495-C3DBAC59CFF2}" srcOrd="0" destOrd="0" presId="urn:microsoft.com/office/officeart/2005/8/layout/vList5"/>
    <dgm:cxn modelId="{6E718895-AD96-40CD-8DFC-2C72D98CF627}" srcId="{8AEFE6FA-921F-4695-9F0C-CF6F40997D59}" destId="{D8666C7D-FC9C-4A51-81B8-EBB83F472F1A}" srcOrd="0" destOrd="0" parTransId="{8BCB96B2-5BBB-483B-B1EC-FC1B47E71C1C}" sibTransId="{0A948049-E198-4CE5-B7B8-198BDF963487}"/>
    <dgm:cxn modelId="{66465FAC-8A3A-4B18-AB30-95EC61741D69}" srcId="{2BEF15D9-1B34-4B88-8C97-48CBB150F0C9}" destId="{A5108120-E85F-494D-B767-2CB8DC3A0778}" srcOrd="0" destOrd="0" parTransId="{28FF1D1F-F596-4D68-8685-A6C35153502D}" sibTransId="{48F43281-02F4-4550-9DAD-C03530155833}"/>
    <dgm:cxn modelId="{8E5A26B6-19D8-481D-86A1-D58F7E0A5AB3}" type="presOf" srcId="{2BEF15D9-1B34-4B88-8C97-48CBB150F0C9}" destId="{D7642C4A-795A-48E4-B6A6-D4EC6ED5A9A4}" srcOrd="0" destOrd="0" presId="urn:microsoft.com/office/officeart/2005/8/layout/vList5"/>
    <dgm:cxn modelId="{CD8CEAB6-A248-4EEA-BEA3-239B964B7C3D}" srcId="{13755A0A-41F2-4710-8C5F-D224F98A85A3}" destId="{8AEFE6FA-921F-4695-9F0C-CF6F40997D59}" srcOrd="2" destOrd="0" parTransId="{3E43DC45-CE06-42AE-9BEE-7B87B5AC1CFF}" sibTransId="{53382D11-D34B-4978-A3C8-C980B266CEE8}"/>
    <dgm:cxn modelId="{BB4075BC-F2A9-4337-BB7B-8008E8807D9F}" srcId="{13755A0A-41F2-4710-8C5F-D224F98A85A3}" destId="{7B5597D5-10C1-4C77-BC91-47B0E5F60BBD}" srcOrd="0" destOrd="0" parTransId="{048C8FF0-4418-4BE6-A6F7-A803860C4369}" sibTransId="{07371C65-58D0-4F3D-BA3B-51BE05CA55CD}"/>
    <dgm:cxn modelId="{4A89EFBF-5090-43BA-BCA8-9BAA9073326C}" type="presOf" srcId="{8AEFE6FA-921F-4695-9F0C-CF6F40997D59}" destId="{AD54C065-106D-4DC1-9D8A-6E6D20FB9515}" srcOrd="0" destOrd="0" presId="urn:microsoft.com/office/officeart/2005/8/layout/vList5"/>
    <dgm:cxn modelId="{42F620C1-EC0D-48D6-BB68-704CB37215B9}" srcId="{13755A0A-41F2-4710-8C5F-D224F98A85A3}" destId="{D7B1471F-ABD0-49FF-AD1C-15B6CF3C553D}" srcOrd="1" destOrd="0" parTransId="{58DAF736-2330-4A88-A1A2-4597667913BD}" sibTransId="{ABA0FB7A-02E2-4879-9DF9-AA9A572E87AC}"/>
    <dgm:cxn modelId="{EA24EFDA-DD4A-4777-BE7B-71F6E9D08841}" type="presOf" srcId="{D8666C7D-FC9C-4A51-81B8-EBB83F472F1A}" destId="{F948A76F-453D-4552-81DF-2B9C48A1666C}" srcOrd="0" destOrd="0" presId="urn:microsoft.com/office/officeart/2005/8/layout/vList5"/>
    <dgm:cxn modelId="{096C47E2-A9FF-4910-A1C5-9E5C1A735ADD}" type="presOf" srcId="{D7B1471F-ABD0-49FF-AD1C-15B6CF3C553D}" destId="{F40ABB39-558E-470B-BDC4-68177EDE9C4B}" srcOrd="0" destOrd="0" presId="urn:microsoft.com/office/officeart/2005/8/layout/vList5"/>
    <dgm:cxn modelId="{EF799AE3-BF76-4934-9492-FF1BDC64F78C}" srcId="{13755A0A-41F2-4710-8C5F-D224F98A85A3}" destId="{2BEF15D9-1B34-4B88-8C97-48CBB150F0C9}" srcOrd="3" destOrd="0" parTransId="{05C54F54-1918-4D49-B588-2D233D427BB2}" sibTransId="{F41FC275-93D9-4139-B9FF-BFABCC98CF74}"/>
    <dgm:cxn modelId="{384B12E4-0A3B-4E9A-A40C-39ACACF5E98F}" type="presOf" srcId="{59416DB9-11A1-4E97-A26E-FAB035EEE176}" destId="{B577533B-A1E7-48B7-A719-6D3566DB9225}" srcOrd="0" destOrd="0" presId="urn:microsoft.com/office/officeart/2005/8/layout/vList5"/>
    <dgm:cxn modelId="{5A2C7FF5-EA5F-4E26-BE6C-F790454CB825}" srcId="{13755A0A-41F2-4710-8C5F-D224F98A85A3}" destId="{59416DB9-11A1-4E97-A26E-FAB035EEE176}" srcOrd="4" destOrd="0" parTransId="{96578EB3-AA86-4F43-9D0D-D220746CA428}" sibTransId="{C836FC8C-1D50-45D8-8846-8234B604EAC0}"/>
    <dgm:cxn modelId="{FBD60BF6-02CA-465F-A4C2-D1D06443F291}" type="presOf" srcId="{EE27B0B8-99F4-4D00-BA5C-5995280510EF}" destId="{60B93BBF-8755-422E-9699-6420E06C7FE9}" srcOrd="0" destOrd="0" presId="urn:microsoft.com/office/officeart/2005/8/layout/vList5"/>
    <dgm:cxn modelId="{B77667F3-602D-4C2C-ADF7-99DD1EFD2B23}" type="presParOf" srcId="{0B861AAB-3957-482C-AAAA-A2ED59D41967}" destId="{515B0438-2FDF-489E-895C-855A934B64DB}" srcOrd="0" destOrd="0" presId="urn:microsoft.com/office/officeart/2005/8/layout/vList5"/>
    <dgm:cxn modelId="{A3426495-6AC8-47D6-8516-6DDAD525A888}" type="presParOf" srcId="{515B0438-2FDF-489E-895C-855A934B64DB}" destId="{BDD62B0C-A27E-4E5E-AE38-50F313C94AB7}" srcOrd="0" destOrd="0" presId="urn:microsoft.com/office/officeart/2005/8/layout/vList5"/>
    <dgm:cxn modelId="{02DD811B-2A3B-43E0-AB20-9FE608E7AD7E}" type="presParOf" srcId="{515B0438-2FDF-489E-895C-855A934B64DB}" destId="{622A6A94-5C12-4715-BCBE-A8A188B229C5}" srcOrd="1" destOrd="0" presId="urn:microsoft.com/office/officeart/2005/8/layout/vList5"/>
    <dgm:cxn modelId="{637ECFA1-749E-48FC-8349-5C25E8A5BCA7}" type="presParOf" srcId="{0B861AAB-3957-482C-AAAA-A2ED59D41967}" destId="{2734D3E1-2B2E-4882-8B3F-FEC9A26291B4}" srcOrd="1" destOrd="0" presId="urn:microsoft.com/office/officeart/2005/8/layout/vList5"/>
    <dgm:cxn modelId="{33D3F017-02E5-4B3A-8D01-0A8E6C65D42C}" type="presParOf" srcId="{0B861AAB-3957-482C-AAAA-A2ED59D41967}" destId="{BA90B5A5-F75B-4229-A72F-56FF3D9B6E7C}" srcOrd="2" destOrd="0" presId="urn:microsoft.com/office/officeart/2005/8/layout/vList5"/>
    <dgm:cxn modelId="{12AA7A01-5E20-4E01-A7AD-EB92EEC24CA6}" type="presParOf" srcId="{BA90B5A5-F75B-4229-A72F-56FF3D9B6E7C}" destId="{F40ABB39-558E-470B-BDC4-68177EDE9C4B}" srcOrd="0" destOrd="0" presId="urn:microsoft.com/office/officeart/2005/8/layout/vList5"/>
    <dgm:cxn modelId="{E0BF3183-59E0-4D16-BA89-4DD0A7F335B6}" type="presParOf" srcId="{BA90B5A5-F75B-4229-A72F-56FF3D9B6E7C}" destId="{8ED84736-3A46-492D-BA1D-91D2DAB93238}" srcOrd="1" destOrd="0" presId="urn:microsoft.com/office/officeart/2005/8/layout/vList5"/>
    <dgm:cxn modelId="{6DACB5F9-F752-4474-8F32-D7D2FB017E16}" type="presParOf" srcId="{0B861AAB-3957-482C-AAAA-A2ED59D41967}" destId="{BE788539-79E3-4726-AE6C-51F95EE58AA7}" srcOrd="3" destOrd="0" presId="urn:microsoft.com/office/officeart/2005/8/layout/vList5"/>
    <dgm:cxn modelId="{31CAB603-3E6E-4148-9B77-20F1463A0C78}" type="presParOf" srcId="{0B861AAB-3957-482C-AAAA-A2ED59D41967}" destId="{CB7120A2-B724-4509-ABA4-AEDBFCF762B8}" srcOrd="4" destOrd="0" presId="urn:microsoft.com/office/officeart/2005/8/layout/vList5"/>
    <dgm:cxn modelId="{F3489C59-D7A3-44D0-AD7D-9E9110F100E2}" type="presParOf" srcId="{CB7120A2-B724-4509-ABA4-AEDBFCF762B8}" destId="{AD54C065-106D-4DC1-9D8A-6E6D20FB9515}" srcOrd="0" destOrd="0" presId="urn:microsoft.com/office/officeart/2005/8/layout/vList5"/>
    <dgm:cxn modelId="{79CA4136-B0A9-4DF1-9CC3-B0CF3BF0C278}" type="presParOf" srcId="{CB7120A2-B724-4509-ABA4-AEDBFCF762B8}" destId="{F948A76F-453D-4552-81DF-2B9C48A1666C}" srcOrd="1" destOrd="0" presId="urn:microsoft.com/office/officeart/2005/8/layout/vList5"/>
    <dgm:cxn modelId="{1DC35ED4-39CF-49B4-9843-0E253A068EB8}" type="presParOf" srcId="{0B861AAB-3957-482C-AAAA-A2ED59D41967}" destId="{151F4B6A-3E9C-4742-8309-21D82332AD47}" srcOrd="5" destOrd="0" presId="urn:microsoft.com/office/officeart/2005/8/layout/vList5"/>
    <dgm:cxn modelId="{479FC9C5-7E38-4C8B-AE94-FFA73D61669D}" type="presParOf" srcId="{0B861AAB-3957-482C-AAAA-A2ED59D41967}" destId="{25AD0588-F89F-49E7-86F9-B512463B1D6A}" srcOrd="6" destOrd="0" presId="urn:microsoft.com/office/officeart/2005/8/layout/vList5"/>
    <dgm:cxn modelId="{CE20613C-2D02-4114-8A66-714BCDF94271}" type="presParOf" srcId="{25AD0588-F89F-49E7-86F9-B512463B1D6A}" destId="{D7642C4A-795A-48E4-B6A6-D4EC6ED5A9A4}" srcOrd="0" destOrd="0" presId="urn:microsoft.com/office/officeart/2005/8/layout/vList5"/>
    <dgm:cxn modelId="{1D4BF35D-0070-499B-BD26-A049652F05AE}" type="presParOf" srcId="{25AD0588-F89F-49E7-86F9-B512463B1D6A}" destId="{8222F7BA-AC8F-4B4B-980C-F0D1B9AC3935}" srcOrd="1" destOrd="0" presId="urn:microsoft.com/office/officeart/2005/8/layout/vList5"/>
    <dgm:cxn modelId="{61B5D028-ABFC-4232-BC2F-E6EEC6788EC3}" type="presParOf" srcId="{0B861AAB-3957-482C-AAAA-A2ED59D41967}" destId="{6A272B4B-9909-4D3E-8DB4-4DD477B3FE16}" srcOrd="7" destOrd="0" presId="urn:microsoft.com/office/officeart/2005/8/layout/vList5"/>
    <dgm:cxn modelId="{83324734-94D5-4317-9521-96C62B490945}" type="presParOf" srcId="{0B861AAB-3957-482C-AAAA-A2ED59D41967}" destId="{9B50759B-6E91-4E92-AE1D-A3BB8E4B34D2}" srcOrd="8" destOrd="0" presId="urn:microsoft.com/office/officeart/2005/8/layout/vList5"/>
    <dgm:cxn modelId="{083175A3-42FC-45B3-BFDB-7B00B2E6BAE7}" type="presParOf" srcId="{9B50759B-6E91-4E92-AE1D-A3BB8E4B34D2}" destId="{B577533B-A1E7-48B7-A719-6D3566DB9225}" srcOrd="0" destOrd="0" presId="urn:microsoft.com/office/officeart/2005/8/layout/vList5"/>
    <dgm:cxn modelId="{A5E9112B-B308-4BB5-8D63-648F4261C846}" type="presParOf" srcId="{9B50759B-6E91-4E92-AE1D-A3BB8E4B34D2}" destId="{60B93BBF-8755-422E-9699-6420E06C7FE9}" srcOrd="1" destOrd="0" presId="urn:microsoft.com/office/officeart/2005/8/layout/vList5"/>
    <dgm:cxn modelId="{9A935EC8-B148-458B-888D-2F7D76AD0A77}" type="presParOf" srcId="{0B861AAB-3957-482C-AAAA-A2ED59D41967}" destId="{95664159-F459-4713-90B5-D00AAE38DF89}" srcOrd="9" destOrd="0" presId="urn:microsoft.com/office/officeart/2005/8/layout/vList5"/>
    <dgm:cxn modelId="{77DB2351-D1B2-42A0-8A76-46A2EC84EFA2}" type="presParOf" srcId="{0B861AAB-3957-482C-AAAA-A2ED59D41967}" destId="{5631BBD7-BA95-4983-B6F0-CBA40836B3E5}" srcOrd="10" destOrd="0" presId="urn:microsoft.com/office/officeart/2005/8/layout/vList5"/>
    <dgm:cxn modelId="{A6EBD78B-765B-41AC-B32A-BD8396D788EE}" type="presParOf" srcId="{5631BBD7-BA95-4983-B6F0-CBA40836B3E5}" destId="{B530E9F2-11AF-4253-A495-C3DBAC59CFF2}" srcOrd="0" destOrd="0" presId="urn:microsoft.com/office/officeart/2005/8/layout/vList5"/>
    <dgm:cxn modelId="{A90E6A21-CFC6-4B4E-9193-39B0C8A2BA9D}" type="presParOf" srcId="{5631BBD7-BA95-4983-B6F0-CBA40836B3E5}" destId="{C048906A-6AED-48C0-8FB6-9FA416DCD7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A6A94-5C12-4715-BCBE-A8A188B229C5}">
      <dsp:nvSpPr>
        <dsp:cNvPr id="0" name=""/>
        <dsp:cNvSpPr/>
      </dsp:nvSpPr>
      <dsp:spPr>
        <a:xfrm rot="5400000">
          <a:off x="7478758" y="-3301284"/>
          <a:ext cx="556665" cy="730079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Training data part: Investigation and research how to change the code of project for supporting multiple swagger contracts training data.</a:t>
          </a:r>
          <a:endParaRPr lang="en-US" sz="1400" kern="1200" dirty="0"/>
        </a:p>
      </dsp:txBody>
      <dsp:txXfrm rot="-5400000">
        <a:off x="4106695" y="97953"/>
        <a:ext cx="7273617" cy="502317"/>
      </dsp:txXfrm>
    </dsp:sp>
    <dsp:sp modelId="{BDD62B0C-A27E-4E5E-AE38-50F313C94AB7}">
      <dsp:nvSpPr>
        <dsp:cNvPr id="0" name=""/>
        <dsp:cNvSpPr/>
      </dsp:nvSpPr>
      <dsp:spPr>
        <a:xfrm>
          <a:off x="0" y="1195"/>
          <a:ext cx="4106695" cy="6958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31 Jul. 2020</a:t>
          </a:r>
        </a:p>
      </dsp:txBody>
      <dsp:txXfrm>
        <a:off x="33968" y="35163"/>
        <a:ext cx="4038759" cy="627895"/>
      </dsp:txXfrm>
    </dsp:sp>
    <dsp:sp modelId="{8ED84736-3A46-492D-BA1D-91D2DAB93238}">
      <dsp:nvSpPr>
        <dsp:cNvPr id="0" name=""/>
        <dsp:cNvSpPr/>
      </dsp:nvSpPr>
      <dsp:spPr>
        <a:xfrm rot="5400000">
          <a:off x="7478758" y="-2570661"/>
          <a:ext cx="556665" cy="7300791"/>
        </a:xfrm>
        <a:prstGeom prst="round2Same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Training</a:t>
          </a:r>
          <a:r>
            <a:rPr lang="en-GB" sz="1400" kern="1200" baseline="0" dirty="0"/>
            <a:t> data part: change code of project for support multiple swagger contract to train the data.</a:t>
          </a:r>
          <a:endParaRPr lang="en-US" sz="1400" kern="1200" dirty="0"/>
        </a:p>
      </dsp:txBody>
      <dsp:txXfrm rot="-5400000">
        <a:off x="4106695" y="828576"/>
        <a:ext cx="7273617" cy="502317"/>
      </dsp:txXfrm>
    </dsp:sp>
    <dsp:sp modelId="{F40ABB39-558E-470B-BDC4-68177EDE9C4B}">
      <dsp:nvSpPr>
        <dsp:cNvPr id="0" name=""/>
        <dsp:cNvSpPr/>
      </dsp:nvSpPr>
      <dsp:spPr>
        <a:xfrm>
          <a:off x="0" y="731818"/>
          <a:ext cx="4106695" cy="695831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7 Aug. 2020</a:t>
          </a:r>
        </a:p>
      </dsp:txBody>
      <dsp:txXfrm>
        <a:off x="33968" y="765786"/>
        <a:ext cx="4038759" cy="627895"/>
      </dsp:txXfrm>
    </dsp:sp>
    <dsp:sp modelId="{F948A76F-453D-4552-81DF-2B9C48A1666C}">
      <dsp:nvSpPr>
        <dsp:cNvPr id="0" name=""/>
        <dsp:cNvSpPr/>
      </dsp:nvSpPr>
      <dsp:spPr>
        <a:xfrm rot="5400000">
          <a:off x="7478758" y="-1840038"/>
          <a:ext cx="556665" cy="7300791"/>
        </a:xfrm>
        <a:prstGeom prst="round2Same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Request part: Investigation and research how to change project code to support multiple swagger contract sending request.</a:t>
          </a:r>
          <a:endParaRPr lang="en-US" sz="1400" kern="1200" dirty="0"/>
        </a:p>
      </dsp:txBody>
      <dsp:txXfrm rot="-5400000">
        <a:off x="4106695" y="1559199"/>
        <a:ext cx="7273617" cy="502317"/>
      </dsp:txXfrm>
    </dsp:sp>
    <dsp:sp modelId="{AD54C065-106D-4DC1-9D8A-6E6D20FB9515}">
      <dsp:nvSpPr>
        <dsp:cNvPr id="0" name=""/>
        <dsp:cNvSpPr/>
      </dsp:nvSpPr>
      <dsp:spPr>
        <a:xfrm>
          <a:off x="0" y="1462441"/>
          <a:ext cx="4106695" cy="695831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14 Aug. 2020</a:t>
          </a:r>
        </a:p>
      </dsp:txBody>
      <dsp:txXfrm>
        <a:off x="33968" y="1496409"/>
        <a:ext cx="4038759" cy="627895"/>
      </dsp:txXfrm>
    </dsp:sp>
    <dsp:sp modelId="{8222F7BA-AC8F-4B4B-980C-F0D1B9AC3935}">
      <dsp:nvSpPr>
        <dsp:cNvPr id="0" name=""/>
        <dsp:cNvSpPr/>
      </dsp:nvSpPr>
      <dsp:spPr>
        <a:xfrm rot="5400000">
          <a:off x="7478758" y="-1109415"/>
          <a:ext cx="556665" cy="7300791"/>
        </a:xfrm>
        <a:prstGeom prst="round2Same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</a:rPr>
            <a:t>Request</a:t>
          </a:r>
          <a:r>
            <a:rPr lang="en-GB" sz="1400" kern="1200" baseline="0" dirty="0">
              <a:solidFill>
                <a:schemeClr val="tx1"/>
              </a:solidFill>
            </a:rPr>
            <a:t> part: change project code to support multiple swagger contract sending request. </a:t>
          </a:r>
          <a:endParaRPr lang="en-US" sz="1400" kern="1200" dirty="0">
            <a:solidFill>
              <a:schemeClr val="tx1"/>
            </a:solidFill>
          </a:endParaRPr>
        </a:p>
      </dsp:txBody>
      <dsp:txXfrm rot="-5400000">
        <a:off x="4106695" y="2289822"/>
        <a:ext cx="7273617" cy="502317"/>
      </dsp:txXfrm>
    </dsp:sp>
    <dsp:sp modelId="{D7642C4A-795A-48E4-B6A6-D4EC6ED5A9A4}">
      <dsp:nvSpPr>
        <dsp:cNvPr id="0" name=""/>
        <dsp:cNvSpPr/>
      </dsp:nvSpPr>
      <dsp:spPr>
        <a:xfrm>
          <a:off x="0" y="2193064"/>
          <a:ext cx="4106695" cy="695831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>
              <a:solidFill>
                <a:schemeClr val="bg1"/>
              </a:solidFill>
            </a:rPr>
            <a:t>26 Aug. 2020</a:t>
          </a:r>
        </a:p>
      </dsp:txBody>
      <dsp:txXfrm>
        <a:off x="33968" y="2227032"/>
        <a:ext cx="4038759" cy="627895"/>
      </dsp:txXfrm>
    </dsp:sp>
    <dsp:sp modelId="{60B93BBF-8755-422E-9699-6420E06C7FE9}">
      <dsp:nvSpPr>
        <dsp:cNvPr id="0" name=""/>
        <dsp:cNvSpPr/>
      </dsp:nvSpPr>
      <dsp:spPr>
        <a:xfrm rot="5400000">
          <a:off x="7478758" y="-378792"/>
          <a:ext cx="556665" cy="7300791"/>
        </a:xfrm>
        <a:prstGeom prst="round2Same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Prepare testing data for full-testing and testing</a:t>
          </a:r>
        </a:p>
      </dsp:txBody>
      <dsp:txXfrm rot="-5400000">
        <a:off x="4106695" y="3020445"/>
        <a:ext cx="7273617" cy="502317"/>
      </dsp:txXfrm>
    </dsp:sp>
    <dsp:sp modelId="{B577533B-A1E7-48B7-A719-6D3566DB9225}">
      <dsp:nvSpPr>
        <dsp:cNvPr id="0" name=""/>
        <dsp:cNvSpPr/>
      </dsp:nvSpPr>
      <dsp:spPr>
        <a:xfrm>
          <a:off x="0" y="2923688"/>
          <a:ext cx="4106695" cy="695831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4 Sep. 2020</a:t>
          </a:r>
        </a:p>
      </dsp:txBody>
      <dsp:txXfrm>
        <a:off x="33968" y="2957656"/>
        <a:ext cx="4038759" cy="627895"/>
      </dsp:txXfrm>
    </dsp:sp>
    <dsp:sp modelId="{C048906A-6AED-48C0-8FB6-9FA416DCD7C6}">
      <dsp:nvSpPr>
        <dsp:cNvPr id="0" name=""/>
        <dsp:cNvSpPr/>
      </dsp:nvSpPr>
      <dsp:spPr>
        <a:xfrm rot="5400000">
          <a:off x="7478758" y="351831"/>
          <a:ext cx="556665" cy="7300791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Deploy: Deploy quicksand ML on Server. </a:t>
          </a:r>
        </a:p>
      </dsp:txBody>
      <dsp:txXfrm rot="-5400000">
        <a:off x="4106695" y="3751068"/>
        <a:ext cx="7273617" cy="502317"/>
      </dsp:txXfrm>
    </dsp:sp>
    <dsp:sp modelId="{B530E9F2-11AF-4253-A495-C3DBAC59CFF2}">
      <dsp:nvSpPr>
        <dsp:cNvPr id="0" name=""/>
        <dsp:cNvSpPr/>
      </dsp:nvSpPr>
      <dsp:spPr>
        <a:xfrm>
          <a:off x="0" y="3654311"/>
          <a:ext cx="4106695" cy="69583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11 Sep. 2020</a:t>
          </a:r>
        </a:p>
      </dsp:txBody>
      <dsp:txXfrm>
        <a:off x="33968" y="3688279"/>
        <a:ext cx="4038759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82AA-B0DC-4827-ACB6-6878423D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B681A-ADBC-4881-B3D1-95F390D25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50AF-763E-4953-A983-64C92D72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BB0-2A5B-4F8C-8969-CBA97BB9807B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0F544-9F6B-4004-9FC8-5AA8384E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85A9-F3F1-4015-B673-29899DDE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36CE-90BD-4E03-BC40-B20C97E69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8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1970-51EF-4F8E-8356-38F2C20E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8DEA2-40E0-4CDA-B4D1-F9684DFB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7DAF-A269-42FE-8571-43BCF59B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BB0-2A5B-4F8C-8969-CBA97BB9807B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44FD-74A2-40E8-82C4-852C6409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7482C-0390-43CB-B8D1-D3F78356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36CE-90BD-4E03-BC40-B20C97E69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2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B90D7-BE29-4076-8C00-B2186AA04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988A9-2675-43FB-BA8E-C24C699E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3405-6364-4CF2-BFE2-69A55534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BB0-2A5B-4F8C-8969-CBA97BB9807B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DB8F-EF2D-462E-97D2-C1D08405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45AE-94DC-4629-9EDF-0247A9E4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36CE-90BD-4E03-BC40-B20C97E69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6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E220-5975-4856-AF0E-DF8A9D79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0AAA-B6E1-4550-AF83-EE97EF4F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1E66-7229-48ED-807B-D2F1038E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BB0-2A5B-4F8C-8969-CBA97BB9807B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7A9F-A07D-47D7-A0CF-18AD0A97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8DC7-16C9-43E7-A801-8CCF3FB3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36CE-90BD-4E03-BC40-B20C97E69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6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4072-D22A-449C-86B7-B5EB1B60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41A0-1F3E-4DEC-B03E-218436FC5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2B3E-63DD-4660-A483-33A8C916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BB0-2A5B-4F8C-8969-CBA97BB9807B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10F7-5C7C-4266-9508-4810B0AC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53913-5E1F-43B1-ABA0-F3ED7DCA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36CE-90BD-4E03-BC40-B20C97E69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3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82F0-DBB0-4854-B0F4-0E25BF1D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2EDA-F620-417D-A866-1974DFE9D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EE831-5DDF-4835-AD44-318697525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6AB3-C015-4B09-9750-A76A4B06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BB0-2A5B-4F8C-8969-CBA97BB9807B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8F57C-79BA-4634-9A83-F53797A0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96052-B5BE-4D4A-A335-3E7AB9E5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36CE-90BD-4E03-BC40-B20C97E69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65C4-DC38-40B2-BDE3-3A3BCEB3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680CC-9717-4D9B-9FE8-B7E1AB7B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6E3E4-DC45-4B72-AF3F-8B0271C7B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A0396-4A79-4F6D-929A-3FDF21C8B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F3171-DB85-4EB4-A86C-4A0C543D2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F352C-16EE-4405-822D-3F957425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BB0-2A5B-4F8C-8969-CBA97BB9807B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37D13-814E-409B-A1D2-47D1E6F2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3DBC-D667-4626-84FE-1C76FF9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36CE-90BD-4E03-BC40-B20C97E69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57AD-D403-41D9-AD30-56CB519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E7016-2272-4A2E-8352-99302DDF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BB0-2A5B-4F8C-8969-CBA97BB9807B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40221-A286-43D3-B0B2-72CAD1BE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1E954-801D-4A9D-BBA7-A337414F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36CE-90BD-4E03-BC40-B20C97E69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9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351E3-C66F-424E-98A4-154AD65F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BB0-2A5B-4F8C-8969-CBA97BB9807B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75F36-0E25-4E5C-ADB9-05F5056C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5ED7C-433A-4B44-9B3C-2B2D7D15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36CE-90BD-4E03-BC40-B20C97E69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580B-F2D4-424B-93ED-40A2BDA8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A4D1-A3DC-44E5-AE19-47094657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7266D-C711-4150-AB7C-41B7F96D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0B77A-5C74-47EC-985F-2EC5EA84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BB0-2A5B-4F8C-8969-CBA97BB9807B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2CB81-E59A-4D53-8B13-13C476E7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1DFD0-BA54-40B7-A409-92DACE71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36CE-90BD-4E03-BC40-B20C97E69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CFEF-59D3-42F8-B9F8-E65E47E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71C28-ACB1-455F-9D82-AF0320760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C8FF9-0B26-481D-BA6A-839017008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59525-56EC-43E1-A704-E3734D19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BB0-2A5B-4F8C-8969-CBA97BB9807B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14812-17F9-4D2F-A1FC-15D2FE22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6B9B1-AC90-40A5-BBE3-BF51E56E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36CE-90BD-4E03-BC40-B20C97E69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7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6BF2C-AAF4-4E54-851F-93DD6FE7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01326-0A08-4D1D-8BBB-656903AA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2CE2-A043-4856-A39F-08E53CA3C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6BB0-2A5B-4F8C-8969-CBA97BB9807B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4560-49D3-457F-8CBF-9A905DB71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BBBD-1E9A-4EFC-BA77-9DB27DCAE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36CE-90BD-4E03-BC40-B20C97E69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5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64679-2778-4736-A73C-6D2AF5AEE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 err="1"/>
              <a:t>QuickSand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591CC-9A7D-4E7B-BB9F-42A479406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ML Plan</a:t>
            </a:r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67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8F3E7-32CD-4FD8-B9CC-3E19FA54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58479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Quicksand ML is roughly composed of two parts: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1. Training data part: Training the data into quicksand ML, then generate the model.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2. Request part: When the request coming, analysis the request and get a matching model,                      </a:t>
            </a:r>
            <a:br>
              <a:rPr lang="en-US" altLang="zh-CN" sz="2000" dirty="0"/>
            </a:br>
            <a:r>
              <a:rPr lang="en-US" altLang="zh-CN" sz="2000" dirty="0"/>
              <a:t>                         return the response accordingly.</a:t>
            </a:r>
            <a:br>
              <a:rPr lang="en-US" altLang="zh-CN" sz="3200" dirty="0"/>
            </a:br>
            <a:endParaRPr lang="zh-CN" alt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B7529E-9197-4C23-B582-BDE764FDE814}"/>
              </a:ext>
            </a:extLst>
          </p:cNvPr>
          <p:cNvGrpSpPr/>
          <p:nvPr/>
        </p:nvGrpSpPr>
        <p:grpSpPr>
          <a:xfrm>
            <a:off x="1298171" y="3321390"/>
            <a:ext cx="9585851" cy="1792148"/>
            <a:chOff x="1857466" y="2753219"/>
            <a:chExt cx="7586035" cy="124459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BD45CDF-C164-4487-B986-99DC444E1B41}"/>
                </a:ext>
              </a:extLst>
            </p:cNvPr>
            <p:cNvSpPr/>
            <p:nvPr/>
          </p:nvSpPr>
          <p:spPr>
            <a:xfrm>
              <a:off x="8425933" y="3073893"/>
              <a:ext cx="882650" cy="6032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Training Data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19E6CEF-95D1-482E-95EA-BB470AAA378B}"/>
                </a:ext>
              </a:extLst>
            </p:cNvPr>
            <p:cNvSpPr/>
            <p:nvPr/>
          </p:nvSpPr>
          <p:spPr>
            <a:xfrm>
              <a:off x="6777147" y="3068974"/>
              <a:ext cx="1301750" cy="603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Machine Learning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1DC56D-BB4D-4D9E-862E-697A5A00CC6C}"/>
                </a:ext>
              </a:extLst>
            </p:cNvPr>
            <p:cNvSpPr/>
            <p:nvPr/>
          </p:nvSpPr>
          <p:spPr>
            <a:xfrm>
              <a:off x="5263412" y="3058926"/>
              <a:ext cx="1114843" cy="60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Model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Smiley Face 27">
              <a:extLst>
                <a:ext uri="{FF2B5EF4-FFF2-40B4-BE49-F238E27FC236}">
                  <a16:creationId xmlns:a16="http://schemas.microsoft.com/office/drawing/2014/main" id="{52E619C1-19C8-4E67-BBA5-F58C474928E4}"/>
                </a:ext>
              </a:extLst>
            </p:cNvPr>
            <p:cNvSpPr/>
            <p:nvPr/>
          </p:nvSpPr>
          <p:spPr>
            <a:xfrm>
              <a:off x="1933977" y="3089850"/>
              <a:ext cx="666750" cy="603250"/>
            </a:xfrm>
            <a:prstGeom prst="smileyFac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6E4E47-2CC0-47C9-880D-4876ABFA5895}"/>
                </a:ext>
              </a:extLst>
            </p:cNvPr>
            <p:cNvCxnSpPr>
              <a:stCxn id="21" idx="1"/>
              <a:endCxn id="24" idx="6"/>
            </p:cNvCxnSpPr>
            <p:nvPr/>
          </p:nvCxnSpPr>
          <p:spPr>
            <a:xfrm flipH="1" flipV="1">
              <a:off x="8078897" y="3370599"/>
              <a:ext cx="347036" cy="49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129712-9FDE-4CBB-BB4C-94E5C5679CC6}"/>
                </a:ext>
              </a:extLst>
            </p:cNvPr>
            <p:cNvCxnSpPr>
              <a:stCxn id="24" idx="2"/>
              <a:endCxn id="27" idx="3"/>
            </p:cNvCxnSpPr>
            <p:nvPr/>
          </p:nvCxnSpPr>
          <p:spPr>
            <a:xfrm flipH="1" flipV="1">
              <a:off x="6378255" y="3360551"/>
              <a:ext cx="398892" cy="100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F36FAC6-BA22-404B-94EE-024133DF4D45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>
              <a:off x="2503084" y="3178194"/>
              <a:ext cx="935843" cy="61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465BE7-3318-4515-AE13-F5D304915BAF}"/>
                </a:ext>
              </a:extLst>
            </p:cNvPr>
            <p:cNvCxnSpPr>
              <a:cxnSpLocks/>
              <a:endCxn id="28" idx="5"/>
            </p:cNvCxnSpPr>
            <p:nvPr/>
          </p:nvCxnSpPr>
          <p:spPr>
            <a:xfrm flipH="1">
              <a:off x="2503084" y="3604756"/>
              <a:ext cx="9358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2B0E54-5C9D-4B8C-B88F-6417583DFBD6}"/>
                </a:ext>
              </a:extLst>
            </p:cNvPr>
            <p:cNvSpPr/>
            <p:nvPr/>
          </p:nvSpPr>
          <p:spPr>
            <a:xfrm>
              <a:off x="2382601" y="3031116"/>
              <a:ext cx="1009650" cy="199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Request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6591C67-D36E-4747-B87F-8588FDAB6539}"/>
                </a:ext>
              </a:extLst>
            </p:cNvPr>
            <p:cNvSpPr/>
            <p:nvPr/>
          </p:nvSpPr>
          <p:spPr>
            <a:xfrm>
              <a:off x="2466180" y="3457942"/>
              <a:ext cx="1009650" cy="199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Response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6DFED5-B83E-4B32-9503-8C39BE8B957F}"/>
                </a:ext>
              </a:extLst>
            </p:cNvPr>
            <p:cNvSpPr/>
            <p:nvPr/>
          </p:nvSpPr>
          <p:spPr>
            <a:xfrm>
              <a:off x="3451752" y="3056137"/>
              <a:ext cx="1114843" cy="60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Get the matching model via request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DDA787-4812-45EF-8DD4-4E2A9E134BB8}"/>
                </a:ext>
              </a:extLst>
            </p:cNvPr>
            <p:cNvCxnSpPr>
              <a:stCxn id="27" idx="1"/>
              <a:endCxn id="41" idx="3"/>
            </p:cNvCxnSpPr>
            <p:nvPr/>
          </p:nvCxnSpPr>
          <p:spPr>
            <a:xfrm flipH="1" flipV="1">
              <a:off x="4566595" y="3357762"/>
              <a:ext cx="696817" cy="278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06E33F-CBEF-4BCB-B32A-C0B0483AB060}"/>
                </a:ext>
              </a:extLst>
            </p:cNvPr>
            <p:cNvSpPr/>
            <p:nvPr/>
          </p:nvSpPr>
          <p:spPr>
            <a:xfrm>
              <a:off x="5128361" y="2753219"/>
              <a:ext cx="4315140" cy="124459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1A00E9-93C3-4945-8CA5-C9116BF0A343}"/>
                </a:ext>
              </a:extLst>
            </p:cNvPr>
            <p:cNvSpPr/>
            <p:nvPr/>
          </p:nvSpPr>
          <p:spPr>
            <a:xfrm>
              <a:off x="1857466" y="2753219"/>
              <a:ext cx="3003550" cy="124459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50384CD-FE74-4475-B7B0-3A0AF280A912}"/>
              </a:ext>
            </a:extLst>
          </p:cNvPr>
          <p:cNvSpPr/>
          <p:nvPr/>
        </p:nvSpPr>
        <p:spPr>
          <a:xfrm>
            <a:off x="1097662" y="3357012"/>
            <a:ext cx="1939382" cy="284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>
                <a:solidFill>
                  <a:schemeClr val="tx1"/>
                </a:solidFill>
              </a:rPr>
              <a:t>Request Part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50A023-8093-4119-A68D-577140F30AFE}"/>
              </a:ext>
            </a:extLst>
          </p:cNvPr>
          <p:cNvSpPr/>
          <p:nvPr/>
        </p:nvSpPr>
        <p:spPr>
          <a:xfrm>
            <a:off x="8774156" y="3355902"/>
            <a:ext cx="1939382" cy="284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>
                <a:solidFill>
                  <a:schemeClr val="tx1"/>
                </a:solidFill>
              </a:rPr>
              <a:t>Training data Part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7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1CFF-78C6-4880-96FC-BEFC97F3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Purpose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13A887-5ADC-4D4A-9848-AC0AD1F7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Now quicksand ML just support customers_v1 and orders_v1 swagger contract. </a:t>
            </a:r>
          </a:p>
          <a:p>
            <a:r>
              <a:rPr lang="en-GB" altLang="zh-CN" dirty="0"/>
              <a:t>Quicksand ML need to work with multiple swagger contract. So </a:t>
            </a:r>
            <a:r>
              <a:rPr lang="en-US" altLang="zh-CN" dirty="0"/>
              <a:t>Quicksand ML need to be improved, let it to support multiple swagger contract.</a:t>
            </a:r>
          </a:p>
          <a:p>
            <a:r>
              <a:rPr lang="en-US" altLang="zh-CN" dirty="0"/>
              <a:t>According to purpose above, make a plan for it.</a:t>
            </a:r>
          </a:p>
          <a:p>
            <a:r>
              <a:rPr lang="en-GB" altLang="zh-CN" dirty="0"/>
              <a:t>This plan doesn’t include Machine Learning changes, about ML things need colleague who have a well know about ML to do it.(If Young would help to do it, we need to wait for him till Sep. 2020)</a:t>
            </a:r>
          </a:p>
        </p:txBody>
      </p:sp>
    </p:spTree>
    <p:extLst>
      <p:ext uri="{BB962C8B-B14F-4D97-AF65-F5344CB8AC3E}">
        <p14:creationId xmlns:p14="http://schemas.microsoft.com/office/powerpoint/2010/main" val="403625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E8292B-3EE8-44A6-9E35-B34A82ED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Quicksand ML Improvement Plan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2B700FA3-4011-4114-A049-AD68A9A99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462924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84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C81D-A512-4943-A7AE-D81C0594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P.S.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60EA-572F-4BB6-9D07-E8AACDDE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Because this plan doesn’t include Machine learning things, if it need to be improved via ML, the deploy date will prolong date accordingly.</a:t>
            </a:r>
          </a:p>
          <a:p>
            <a:r>
              <a:rPr lang="en-US" altLang="zh-CN" dirty="0"/>
              <a:t>For this improvements, I try my best to follow the original training and matching rule. I also try to avoid some changes related to ML things, but once the changes have to relate with ML and need colleague who have a well know with ML to support, we have to wait for him to do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66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08D55-7C79-4536-B47A-D74E5883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E8CC6A2-09A2-4CA2-B1EF-6F20880A4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Office Theme</vt:lpstr>
      <vt:lpstr>QuickSand</vt:lpstr>
      <vt:lpstr>Quicksand ML is roughly composed of two parts:  1. Training data part: Training the data into quicksand ML, then generate the model.  2. Request part: When the request coming, analysis the request and get a matching model,                                                return the response accordingly. </vt:lpstr>
      <vt:lpstr>Purpose</vt:lpstr>
      <vt:lpstr>Quicksand ML Improvement Plan</vt:lpstr>
      <vt:lpstr>P.S.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QuickSand</dc:title>
  <dc:creator>Zang, Phoenix</dc:creator>
  <cp:lastModifiedBy>Zang, Phoenix</cp:lastModifiedBy>
  <cp:revision>13</cp:revision>
  <dcterms:created xsi:type="dcterms:W3CDTF">2019-12-20T02:37:57Z</dcterms:created>
  <dcterms:modified xsi:type="dcterms:W3CDTF">2020-07-22T07:18:04Z</dcterms:modified>
</cp:coreProperties>
</file>