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30-11-2017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30-11-2017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30-11-2017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30-11-2017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30-11-2017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30-11-2017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19903" y="3248886"/>
            <a:ext cx="1647825" cy="428625"/>
          </a:xfrm>
        </p:spPr>
        <p:txBody>
          <a:bodyPr/>
          <a:lstStyle/>
          <a:p>
            <a:pPr algn="r"/>
            <a:r>
              <a:rPr lang="en-IN" dirty="0" err="1"/>
              <a:t>BitCoders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Project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433</TotalTime>
  <Words>372</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4. Documentation using Sphinx</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24</cp:revision>
  <dcterms:created xsi:type="dcterms:W3CDTF">2017-11-30T10:33:25Z</dcterms:created>
  <dcterms:modified xsi:type="dcterms:W3CDTF">2017-11-30T18:25:14Z</dcterms:modified>
</cp:coreProperties>
</file>