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6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5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3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6FB1-94E1-4706-8EFB-7CD6096210B2}" type="datetimeFigureOut">
              <a:rPr lang="en-IN" smtClean="0"/>
              <a:t>30-11-2017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8EBF-D30A-481E-94F0-C78954A13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3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16287"/>
          </a:xfrm>
        </p:spPr>
        <p:txBody>
          <a:bodyPr/>
          <a:lstStyle/>
          <a:p>
            <a:r>
              <a:rPr lang="en-IN" dirty="0" smtClean="0"/>
              <a:t>The design and development of AIRYL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30788"/>
            <a:ext cx="9144000" cy="115093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3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2163762"/>
          </a:xfrm>
        </p:spPr>
        <p:txBody>
          <a:bodyPr/>
          <a:lstStyle/>
          <a:p>
            <a:r>
              <a:rPr lang="en-IN" dirty="0" smtClean="0"/>
              <a:t>1. History of 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3007" y="4057651"/>
            <a:ext cx="3943136" cy="428625"/>
          </a:xfrm>
        </p:spPr>
        <p:txBody>
          <a:bodyPr>
            <a:noAutofit/>
          </a:bodyPr>
          <a:lstStyle/>
          <a:p>
            <a:r>
              <a:rPr lang="en-IN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Debayan</a:t>
            </a:r>
            <a:r>
              <a:rPr lang="en-IN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De</a:t>
            </a:r>
            <a:endParaRPr lang="en-IN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26" y="4648202"/>
            <a:ext cx="1599949" cy="799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5925" y="4863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/</a:t>
            </a:r>
            <a:r>
              <a:rPr lang="en-IN" dirty="0" err="1" smtClean="0"/>
              <a:t>RudraNilBasu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2163762"/>
          </a:xfrm>
        </p:spPr>
        <p:txBody>
          <a:bodyPr/>
          <a:lstStyle/>
          <a:p>
            <a:r>
              <a:rPr lang="en-IN" dirty="0" smtClean="0"/>
              <a:t>2. </a:t>
            </a:r>
            <a:r>
              <a:rPr lang="en-IN" dirty="0" err="1" smtClean="0"/>
              <a:t>Alicebot</a:t>
            </a:r>
            <a:r>
              <a:rPr lang="en-IN" dirty="0" smtClean="0"/>
              <a:t> and AIML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3007" y="4057651"/>
            <a:ext cx="3943136" cy="428625"/>
          </a:xfrm>
        </p:spPr>
        <p:txBody>
          <a:bodyPr>
            <a:noAutofit/>
          </a:bodyPr>
          <a:lstStyle/>
          <a:p>
            <a:r>
              <a:rPr lang="en-IN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Rohit</a:t>
            </a:r>
            <a:r>
              <a:rPr lang="en-IN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Das</a:t>
            </a:r>
            <a:endParaRPr lang="en-IN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26" y="4648202"/>
            <a:ext cx="1599949" cy="799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5925" y="4863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/</a:t>
            </a:r>
            <a:r>
              <a:rPr lang="en-IN" dirty="0" err="1" smtClean="0"/>
              <a:t>RudraNilBasu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2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84339"/>
            <a:ext cx="8762999" cy="2163762"/>
          </a:xfrm>
        </p:spPr>
        <p:txBody>
          <a:bodyPr/>
          <a:lstStyle/>
          <a:p>
            <a:r>
              <a:rPr lang="en-IN" dirty="0" smtClean="0"/>
              <a:t>3. Android 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3007" y="4057651"/>
            <a:ext cx="3943136" cy="428625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Rudra Nil Basu</a:t>
            </a:r>
            <a:endParaRPr lang="en-IN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26" y="4648202"/>
            <a:ext cx="1599949" cy="79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5925" y="4863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/</a:t>
            </a:r>
            <a:r>
              <a:rPr lang="en-IN" dirty="0" err="1" smtClean="0"/>
              <a:t>RudraNilBasu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684339"/>
            <a:ext cx="9867899" cy="2163762"/>
          </a:xfrm>
        </p:spPr>
        <p:txBody>
          <a:bodyPr/>
          <a:lstStyle/>
          <a:p>
            <a:r>
              <a:rPr lang="en-IN" dirty="0" smtClean="0"/>
              <a:t>4. Documentation using Sphinx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3007" y="4057651"/>
            <a:ext cx="3943136" cy="428625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Sumitra Chowdhury</a:t>
            </a:r>
            <a:endParaRPr lang="en-IN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26" y="4648202"/>
            <a:ext cx="1599949" cy="79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5925" y="4863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/</a:t>
            </a:r>
            <a:r>
              <a:rPr lang="en-IN" dirty="0" err="1" smtClean="0"/>
              <a:t>RudraNilBasu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8"/>
            <a:ext cx="9144000" cy="33162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903" y="3248886"/>
            <a:ext cx="1647825" cy="428625"/>
          </a:xfrm>
        </p:spPr>
        <p:txBody>
          <a:bodyPr/>
          <a:lstStyle/>
          <a:p>
            <a:pPr algn="r"/>
            <a:r>
              <a:rPr lang="en-IN" dirty="0" err="1" smtClean="0"/>
              <a:t>BitCoders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8" y="2995738"/>
            <a:ext cx="895136" cy="93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3792" y="2680761"/>
            <a:ext cx="2790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Debayan</a:t>
            </a:r>
            <a:r>
              <a:rPr lang="en-IN" sz="2000" dirty="0" smtClean="0"/>
              <a:t> De</a:t>
            </a:r>
          </a:p>
          <a:p>
            <a:r>
              <a:rPr lang="en-IN" sz="2000" dirty="0" err="1" smtClean="0"/>
              <a:t>Rohit</a:t>
            </a:r>
            <a:r>
              <a:rPr lang="en-IN" sz="2000" dirty="0" smtClean="0"/>
              <a:t> Das</a:t>
            </a:r>
          </a:p>
          <a:p>
            <a:r>
              <a:rPr lang="en-IN" sz="2000" dirty="0" smtClean="0"/>
              <a:t>Rudra Nil Basu</a:t>
            </a:r>
          </a:p>
          <a:p>
            <a:r>
              <a:rPr lang="en-IN" sz="2000" dirty="0" smtClean="0"/>
              <a:t>Sumitra Chowdhury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60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8"/>
            <a:ext cx="9144000" cy="33162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407" y="31281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What is AIRYL?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642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8"/>
            <a:ext cx="9144000" cy="33162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957" y="9183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What is AIRYL?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47774" y="1684338"/>
            <a:ext cx="7153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 err="1" smtClean="0"/>
              <a:t>chatbot</a:t>
            </a:r>
            <a:r>
              <a:rPr lang="en-IN" dirty="0" smtClean="0"/>
              <a:t> based on AIML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Based 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Fully documented using Sphinx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Open Sourced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 MIT License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24411" y="5337970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github.com/</a:t>
            </a:r>
            <a:r>
              <a:rPr lang="en-IN" dirty="0" err="1" smtClean="0"/>
              <a:t>PhoenixRRDS</a:t>
            </a:r>
            <a:r>
              <a:rPr lang="en-IN" dirty="0" smtClean="0"/>
              <a:t>/AIRYL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71" y="918368"/>
            <a:ext cx="1925504" cy="26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2163762"/>
          </a:xfrm>
        </p:spPr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407" y="3128168"/>
            <a:ext cx="3943136" cy="428625"/>
          </a:xfrm>
        </p:spPr>
        <p:txBody>
          <a:bodyPr>
            <a:noAutofit/>
          </a:bodyPr>
          <a:lstStyle/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735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12017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957" y="6135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DEMO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9" y="613568"/>
            <a:ext cx="3107532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12017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957" y="6135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DEMO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52" y="613568"/>
            <a:ext cx="3035646" cy="53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9"/>
            <a:ext cx="8077200" cy="12017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957" y="6135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DEMO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93" y="613568"/>
            <a:ext cx="2994304" cy="53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84338"/>
            <a:ext cx="9144000" cy="33162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957" y="918368"/>
            <a:ext cx="3943136" cy="4286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/>
              <a:t>ROADMAP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47774" y="1684338"/>
            <a:ext cx="7153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History of AI			</a:t>
            </a:r>
            <a:r>
              <a:rPr lang="en-IN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Debayan</a:t>
            </a:r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Alicebot</a:t>
            </a:r>
            <a:r>
              <a:rPr lang="en-IN" dirty="0" smtClean="0"/>
              <a:t> and AIML		</a:t>
            </a:r>
            <a:r>
              <a:rPr lang="en-IN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Rohit</a:t>
            </a:r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Android Implementation		</a:t>
            </a:r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Rudra Nil Basu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Documentation using Sphinx	</a:t>
            </a:r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Sumitra Chowdhury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Project workflow		</a:t>
            </a:r>
            <a:r>
              <a:rPr lang="en-IN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Rudra Nil Basu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24411" y="5337970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github.com/</a:t>
            </a:r>
            <a:r>
              <a:rPr lang="en-IN" dirty="0" err="1" smtClean="0"/>
              <a:t>PhoenixRRDS</a:t>
            </a:r>
            <a:r>
              <a:rPr lang="en-IN" dirty="0" smtClean="0"/>
              <a:t>/AIRYL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71" y="918368"/>
            <a:ext cx="1925504" cy="26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87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design and development of AIRYL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1. History of AI</vt:lpstr>
      <vt:lpstr>2. Alicebot and AIML</vt:lpstr>
      <vt:lpstr>3. Android implementation</vt:lpstr>
      <vt:lpstr>4. Documentation using Sphinx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development of AIRYL</dc:title>
  <dc:creator>Rudra Nil Basu</dc:creator>
  <cp:lastModifiedBy>Rudra Nil Basu</cp:lastModifiedBy>
  <cp:revision>16</cp:revision>
  <dcterms:created xsi:type="dcterms:W3CDTF">2017-11-30T10:33:25Z</dcterms:created>
  <dcterms:modified xsi:type="dcterms:W3CDTF">2017-11-30T17:02:10Z</dcterms:modified>
</cp:coreProperties>
</file>