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a:t>
            </a:r>
            <a:r>
              <a:rPr lang="en-IN" sz="3200" smtClean="0">
                <a:solidFill>
                  <a:schemeClr val="tx1">
                    <a:lumMod val="95000"/>
                  </a:schemeClr>
                </a:solidFill>
              </a:rPr>
              <a:t>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Project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382</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4. Documentation using Sphinx</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25</cp:revision>
  <dcterms:created xsi:type="dcterms:W3CDTF">2017-11-30T10:33:25Z</dcterms:created>
  <dcterms:modified xsi:type="dcterms:W3CDTF">2017-11-30T18:28:09Z</dcterms:modified>
</cp:coreProperties>
</file>