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69" r:id="rId36"/>
    <p:sldId id="292" r:id="rId37"/>
    <p:sldId id="293" r:id="rId38"/>
    <p:sldId id="295"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“horizontal”&gt;</a:t>
            </a: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endParaRPr lang="en-IN" sz="2000" dirty="0" smtClean="0">
              <a:solidFill>
                <a:schemeClr val="tx1">
                  <a:lumMod val="95000"/>
                </a:schemeClr>
              </a:solidFill>
            </a:endParaRPr>
          </a:p>
          <a:p>
            <a:pPr marL="0" indent="0">
              <a:buNone/>
            </a:pP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EditText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&lt;Button</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r>
              <a:rPr lang="en-IN" sz="2000" dirty="0" smtClean="0">
                <a:solidFill>
                  <a:schemeClr val="tx1">
                    <a:lumMod val="95000"/>
                  </a:schemeClr>
                </a:solidFill>
              </a:rPr>
              <a:t> /&gt;</a:t>
            </a:r>
          </a:p>
          <a:p>
            <a:pPr marL="0" indent="0">
              <a:buNone/>
            </a:pPr>
            <a:r>
              <a:rPr lang="en-IN" sz="2000" dirty="0" smtClean="0">
                <a:solidFill>
                  <a:schemeClr val="tx1">
                    <a:lumMod val="95000"/>
                  </a:schemeClr>
                </a:solidFill>
              </a:rPr>
              <a:t>…</a:t>
            </a:r>
            <a:endParaRPr lang="en-IN" sz="2000" dirty="0">
              <a:solidFill>
                <a:schemeClr val="tx1">
                  <a:lumMod val="95000"/>
                </a:schemeClr>
              </a:solidFill>
            </a:endParaRPr>
          </a:p>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r>
              <a:rPr lang="en-IN" sz="2000" dirty="0" smtClean="0">
                <a:solidFill>
                  <a:schemeClr val="tx1">
                    <a:lumMod val="95000"/>
                  </a:schemeClr>
                </a:solidFill>
              </a:rPr>
              <a:t>&gt;</a:t>
            </a:r>
            <a:endParaRPr lang="en-IN" sz="2000" dirty="0">
              <a:solidFill>
                <a:schemeClr val="tx1">
                  <a:lumMod val="95000"/>
                </a:schemeClr>
              </a:solidFill>
            </a:endParaRPr>
          </a:p>
        </p:txBody>
      </p:sp>
    </p:spTree>
    <p:extLst>
      <p:ext uri="{BB962C8B-B14F-4D97-AF65-F5344CB8AC3E}">
        <p14:creationId xmlns:p14="http://schemas.microsoft.com/office/powerpoint/2010/main" val="349739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Result</a:t>
            </a:r>
            <a:endParaRPr lang="en-IN" sz="6600" dirty="0">
              <a:solidFill>
                <a:schemeClr val="tx1">
                  <a:lumMod val="95000"/>
                </a:schemeClr>
              </a:solidFill>
            </a:endParaRP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18844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5768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smtClean="0">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onClick</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String message = </a:t>
            </a:r>
            <a:r>
              <a:rPr lang="en-IN" sz="2400" dirty="0" err="1" smtClean="0">
                <a:solidFill>
                  <a:schemeClr val="tx1">
                    <a:lumMod val="95000"/>
                  </a:schemeClr>
                </a:solidFill>
              </a:rPr>
              <a:t>mEditText.getText</a:t>
            </a:r>
            <a:r>
              <a:rPr lang="en-IN" sz="2400" dirty="0" smtClean="0">
                <a:solidFill>
                  <a:schemeClr val="tx1">
                    <a:lumMod val="95000"/>
                  </a:schemeClr>
                </a:solidFill>
              </a:rPr>
              <a:t>().</a:t>
            </a:r>
            <a:r>
              <a:rPr lang="en-IN" sz="2400" dirty="0" err="1" smtClean="0">
                <a:solidFill>
                  <a:schemeClr val="tx1">
                    <a:lumMod val="95000"/>
                  </a:schemeClr>
                </a:solidFill>
              </a:rPr>
              <a:t>toString</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sendMessage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mEditText.setText</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56606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sendMessage</a:t>
            </a:r>
            <a:r>
              <a:rPr lang="en-IN" sz="4800" dirty="0" smtClean="0">
                <a:solidFill>
                  <a:schemeClr val="tx1">
                    <a:lumMod val="95000"/>
                  </a:schemeClr>
                </a:solidFill>
              </a:rPr>
              <a:t>(String)</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sendMessage</a:t>
            </a:r>
            <a:r>
              <a:rPr lang="en-IN" sz="2400" dirty="0" smtClean="0">
                <a:solidFill>
                  <a:schemeClr val="tx1">
                    <a:lumMod val="95000"/>
                  </a:schemeClr>
                </a:solidFill>
              </a:rPr>
              <a:t>(String message)</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 respond to “message”</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493095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Bot </a:t>
            </a:r>
            <a:r>
              <a:rPr lang="en-IN" sz="2400" dirty="0" err="1" smtClean="0">
                <a:solidFill>
                  <a:schemeClr val="tx1">
                    <a:lumMod val="95000"/>
                  </a:schemeClr>
                </a:solidFill>
              </a:rPr>
              <a:t>bot</a:t>
            </a:r>
            <a:r>
              <a:rPr lang="en-IN" sz="2400" dirty="0" smtClean="0">
                <a:solidFill>
                  <a:schemeClr val="tx1">
                    <a:lumMod val="95000"/>
                  </a:schemeClr>
                </a:solidFill>
              </a:rPr>
              <a:t> = new Bot();</a:t>
            </a:r>
          </a:p>
          <a:p>
            <a:pPr marL="0" indent="0">
              <a:buNone/>
            </a:pPr>
            <a:endParaRPr lang="en-IN" sz="2400" dirty="0">
              <a:solidFill>
                <a:schemeClr val="tx1">
                  <a:lumMod val="95000"/>
                </a:schemeClr>
              </a:solidFill>
            </a:endParaRPr>
          </a:p>
          <a:p>
            <a:pPr marL="0" indent="0">
              <a:buNone/>
            </a:pPr>
            <a:r>
              <a:rPr lang="en-IN" sz="2400" dirty="0" smtClean="0">
                <a:solidFill>
                  <a:schemeClr val="tx1">
                    <a:lumMod val="95000"/>
                  </a:schemeClr>
                </a:solidFill>
              </a:rPr>
              <a:t>String response = </a:t>
            </a:r>
            <a:r>
              <a:rPr lang="en-IN" sz="2400" dirty="0" err="1" smtClean="0">
                <a:solidFill>
                  <a:schemeClr val="tx1">
                    <a:lumMod val="95000"/>
                  </a:schemeClr>
                </a:solidFill>
              </a:rPr>
              <a:t>bot.multiSentenceResponse</a:t>
            </a:r>
            <a:r>
              <a:rPr lang="en-IN" sz="2400" dirty="0" smtClean="0">
                <a:solidFill>
                  <a:schemeClr val="tx1">
                    <a:lumMod val="95000"/>
                  </a:schemeClr>
                </a:solidFill>
              </a:rPr>
              <a:t>(message);</a:t>
            </a:r>
            <a:endParaRPr lang="en-IN" sz="2400" dirty="0">
              <a:solidFill>
                <a:schemeClr val="tx1">
                  <a:lumMod val="95000"/>
                </a:schemeClr>
              </a:solidFill>
            </a:endParaRPr>
          </a:p>
        </p:txBody>
      </p:sp>
    </p:spTree>
    <p:extLst>
      <p:ext uri="{BB962C8B-B14F-4D97-AF65-F5344CB8AC3E}">
        <p14:creationId xmlns:p14="http://schemas.microsoft.com/office/powerpoint/2010/main" val="1672752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(response);</a:t>
            </a:r>
          </a:p>
          <a:p>
            <a:pPr marL="0" indent="0">
              <a:buNone/>
            </a:pPr>
            <a:endParaRPr lang="en-IN" sz="2400" dirty="0">
              <a:solidFill>
                <a:schemeClr val="tx1">
                  <a:lumMod val="95000"/>
                </a:schemeClr>
              </a:solidFill>
            </a:endParaRPr>
          </a:p>
          <a:p>
            <a:pPr marL="0" indent="0">
              <a:buNone/>
            </a:pP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4200523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smtClean="0"/>
              <a:t>5. Development Workflow </a:t>
            </a:r>
            <a:endParaRPr lang="en-IN" dirty="0"/>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smtClean="0">
                <a:solidFill>
                  <a:schemeClr val="bg1">
                    <a:lumMod val="65000"/>
                    <a:lumOff val="35000"/>
                  </a:schemeClr>
                </a:solidFill>
              </a:rPr>
              <a:t>Rudra Nil Basu</a:t>
            </a:r>
            <a:endParaRPr lang="en-IN" sz="2000" dirty="0">
              <a:solidFill>
                <a:schemeClr val="bg1">
                  <a:lumMod val="65000"/>
                  <a:lumOff val="35000"/>
                </a:schemeClr>
              </a:solidFill>
            </a:endParaRP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896428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a:t>
            </a:r>
            <a:endParaRPr lang="en-IN" dirty="0"/>
          </a:p>
        </p:txBody>
      </p:sp>
    </p:spTree>
    <p:extLst>
      <p:ext uri="{BB962C8B-B14F-4D97-AF65-F5344CB8AC3E}">
        <p14:creationId xmlns:p14="http://schemas.microsoft.com/office/powerpoint/2010/main" val="11452202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867899" cy="1692300"/>
          </a:xfrm>
        </p:spPr>
        <p:txBody>
          <a:bodyPr/>
          <a:lstStyle/>
          <a:p>
            <a:r>
              <a:rPr lang="en-IN" dirty="0" smtClean="0"/>
              <a:t>Patches</a:t>
            </a:r>
            <a:endParaRPr lang="en-IN" dirty="0"/>
          </a:p>
        </p:txBody>
      </p:sp>
      <p:sp>
        <p:nvSpPr>
          <p:cNvPr id="3"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airyl@googlegroups.com</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3788252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00780546"/>
              </p:ext>
            </p:extLst>
          </p:nvPr>
        </p:nvGraphicFramePr>
        <p:xfrm>
          <a:off x="1350299" y="709300"/>
          <a:ext cx="10841701" cy="5463805"/>
        </p:xfrm>
        <a:graphic>
          <a:graphicData uri="http://schemas.openxmlformats.org/presentationml/2006/ole">
            <mc:AlternateContent xmlns:mc="http://schemas.openxmlformats.org/markup-compatibility/2006">
              <mc:Choice xmlns:v="urn:schemas-microsoft-com:vml" Requires="v">
                <p:oleObj spid="_x0000_s7173" r:id="rId3" imgW="16025040" imgH="8075880" progId="">
                  <p:embed/>
                </p:oleObj>
              </mc:Choice>
              <mc:Fallback>
                <p:oleObj r:id="rId3" imgW="16025040" imgH="8075880" progId="">
                  <p:embed/>
                  <p:pic>
                    <p:nvPicPr>
                      <p:cNvPr id="0" name=""/>
                      <p:cNvPicPr/>
                      <p:nvPr/>
                    </p:nvPicPr>
                    <p:blipFill>
                      <a:blip r:embed="rId4"/>
                      <a:stretch>
                        <a:fillRect/>
                      </a:stretch>
                    </p:blipFill>
                    <p:spPr>
                      <a:xfrm>
                        <a:off x="1350299" y="709300"/>
                        <a:ext cx="10841701" cy="5463805"/>
                      </a:xfrm>
                      <a:prstGeom prst="rect">
                        <a:avLst/>
                      </a:prstGeom>
                    </p:spPr>
                  </p:pic>
                </p:oleObj>
              </mc:Fallback>
            </mc:AlternateContent>
          </a:graphicData>
        </a:graphic>
      </p:graphicFrame>
    </p:spTree>
    <p:extLst>
      <p:ext uri="{BB962C8B-B14F-4D97-AF65-F5344CB8AC3E}">
        <p14:creationId xmlns:p14="http://schemas.microsoft.com/office/powerpoint/2010/main" val="2395190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smtClean="0"/>
              <a:t>Development </a:t>
            </a:r>
            <a:r>
              <a:rPr lang="en-IN" dirty="0"/>
              <a:t>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496</Words>
  <Application>Microsoft Office PowerPoint</Application>
  <PresentationFormat>Widescreen</PresentationFormat>
  <Paragraphs>149</Paragraphs>
  <Slides>39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lpstr>5. Development Workflow </vt:lpstr>
      <vt:lpstr>Git</vt:lpstr>
      <vt:lpstr>Patches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53</cp:revision>
  <dcterms:created xsi:type="dcterms:W3CDTF">2017-11-30T10:33:25Z</dcterms:created>
  <dcterms:modified xsi:type="dcterms:W3CDTF">2017-11-30T19:16:03Z</dcterms:modified>
</cp:coreProperties>
</file>