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DCF1546D-CA3D-4B81-AAB9-81A181105233}" type="presOf" srcId="{91FDC806-5B62-40DC-9B71-E5A4E1EBAD3A}" destId="{FC5EA61A-D4DB-46BF-A3FC-76836DD14261}"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BEF925DD-F8C8-4176-8BD0-0F19729FA008}" type="presOf" srcId="{C88076A0-6653-4D85-9D10-03F2645E9641}" destId="{2966D7F0-5C50-415E-8638-25EE74035078}"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3.jpeg"/><Relationship Id="rId10" Type="http://schemas.microsoft.com/office/2007/relationships/diagramDrawing" Target="../diagrams/drawing1.xml"/><Relationship Id="rId4" Type="http://schemas.openxmlformats.org/officeDocument/2006/relationships/image" Target="../media/image12.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4328371" y="3614900"/>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a16="http://schemas.microsoft.com/office/drawing/2014/main" id="{8BB1134F-36F4-4116-A258-DF007CA3056B}"/>
              </a:ext>
            </a:extLst>
          </p:cNvPr>
          <p:cNvGrpSpPr/>
          <p:nvPr/>
        </p:nvGrpSpPr>
        <p:grpSpPr>
          <a:xfrm>
            <a:off x="4899889" y="4043525"/>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Project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374</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4. Documentation using Sphinx</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Rohit Das</cp:lastModifiedBy>
  <cp:revision>22</cp:revision>
  <dcterms:created xsi:type="dcterms:W3CDTF">2017-11-30T10:33:25Z</dcterms:created>
  <dcterms:modified xsi:type="dcterms:W3CDTF">2017-11-30T17:42:11Z</dcterms:modified>
</cp:coreProperties>
</file>