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8" r:id="rId36"/>
    <p:sldId id="269" r:id="rId37"/>
    <p:sldId id="292" r:id="rId38"/>
    <p:sldId id="293" r:id="rId39"/>
    <p:sldId id="295" r:id="rId40"/>
    <p:sldId id="294" r:id="rId41"/>
    <p:sldId id="302" r:id="rId42"/>
    <p:sldId id="303" r:id="rId43"/>
    <p:sldId id="296" r:id="rId44"/>
    <p:sldId id="297"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01-12-2017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a16="http://schemas.microsoft.com/office/drawing/2014/main" xmlns=""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a16="http://schemas.microsoft.com/office/drawing/2014/main" xmlns=""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a16="http://schemas.microsoft.com/office/drawing/2014/main" xmlns=""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a16="http://schemas.microsoft.com/office/drawing/2014/main" xmlns=""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a16="http://schemas.microsoft.com/office/drawing/2014/main" xmlns=""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a16="http://schemas.microsoft.com/office/drawing/2014/main" xmlns=""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a16="http://schemas.microsoft.com/office/drawing/2014/main" xmlns=""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a16="http://schemas.microsoft.com/office/drawing/2014/main" xmlns=""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a16="http://schemas.microsoft.com/office/drawing/2014/main" xmlns=""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xmlns=""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xmlns=""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a16="http://schemas.microsoft.com/office/drawing/2014/main" xmlns=""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a16="http://schemas.microsoft.com/office/drawing/2014/main" xmlns=""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a16="http://schemas.microsoft.com/office/drawing/2014/main" xmlns=""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xmlns=""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sendMessage</a:t>
            </a:r>
            <a:r>
              <a:rPr lang="en-IN" sz="4800" dirty="0" smtClean="0">
                <a:solidFill>
                  <a:schemeClr val="tx1">
                    <a:lumMod val="95000"/>
                  </a:schemeClr>
                </a:solidFill>
              </a:rPr>
              <a:t>(String)</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sendMessage</a:t>
            </a:r>
            <a:r>
              <a:rPr lang="en-IN" sz="2400" dirty="0" smtClean="0">
                <a:solidFill>
                  <a:schemeClr val="tx1">
                    <a:lumMod val="95000"/>
                  </a:schemeClr>
                </a:solidFill>
              </a:rPr>
              <a:t>(String message)</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 respond to “message”</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49309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Bot </a:t>
            </a:r>
            <a:r>
              <a:rPr lang="en-IN" sz="2400" dirty="0" err="1" smtClean="0">
                <a:solidFill>
                  <a:schemeClr val="tx1">
                    <a:lumMod val="95000"/>
                  </a:schemeClr>
                </a:solidFill>
              </a:rPr>
              <a:t>bot</a:t>
            </a:r>
            <a:r>
              <a:rPr lang="en-IN" sz="2400" dirty="0" smtClean="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smtClean="0">
                <a:solidFill>
                  <a:schemeClr val="tx1">
                    <a:lumMod val="95000"/>
                  </a:schemeClr>
                </a:solidFill>
              </a:rPr>
              <a:t>String response = </a:t>
            </a:r>
            <a:r>
              <a:rPr lang="en-IN" sz="2400" dirty="0" err="1" smtClean="0">
                <a:solidFill>
                  <a:schemeClr val="tx1">
                    <a:lumMod val="95000"/>
                  </a:schemeClr>
                </a:solidFill>
              </a:rPr>
              <a:t>bot.multiSentenceResponse</a:t>
            </a:r>
            <a:r>
              <a:rPr lang="en-IN" sz="2400" dirty="0" smtClean="0">
                <a:solidFill>
                  <a:schemeClr val="tx1">
                    <a:lumMod val="95000"/>
                  </a:schemeClr>
                </a:solidFill>
              </a:rPr>
              <a:t>(message);</a:t>
            </a:r>
            <a:endParaRPr lang="en-IN" sz="2400" dirty="0">
              <a:solidFill>
                <a:schemeClr val="tx1">
                  <a:lumMod val="95000"/>
                </a:schemeClr>
              </a:solidFill>
            </a:endParaRPr>
          </a:p>
        </p:txBody>
      </p:sp>
    </p:spTree>
    <p:extLst>
      <p:ext uri="{BB962C8B-B14F-4D97-AF65-F5344CB8AC3E}">
        <p14:creationId xmlns:p14="http://schemas.microsoft.com/office/powerpoint/2010/main" val="1672752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4200523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Chat History</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IN" sz="2400" dirty="0" smtClean="0">
                <a:solidFill>
                  <a:schemeClr val="tx1">
                    <a:lumMod val="95000"/>
                  </a:schemeClr>
                </a:solidFill>
              </a:rPr>
              <a:t>Storing </a:t>
            </a:r>
            <a:r>
              <a:rPr lang="en-IN" sz="2400" dirty="0" err="1" smtClean="0">
                <a:solidFill>
                  <a:schemeClr val="tx1">
                    <a:lumMod val="95000"/>
                  </a:schemeClr>
                </a:solidFill>
              </a:rPr>
              <a:t>ChatMessage</a:t>
            </a:r>
            <a:r>
              <a:rPr lang="en-IN" sz="2400" dirty="0" smtClean="0">
                <a:solidFill>
                  <a:schemeClr val="tx1">
                    <a:lumMod val="95000"/>
                  </a:schemeClr>
                </a:solidFill>
              </a:rPr>
              <a:t> Adapter in a File</a:t>
            </a:r>
          </a:p>
          <a:p>
            <a:pPr marL="457200" indent="-457200">
              <a:buAutoNum type="arabicPeriod"/>
            </a:pPr>
            <a:r>
              <a:rPr lang="en-IN" sz="2400" dirty="0" smtClean="0">
                <a:solidFill>
                  <a:schemeClr val="tx1">
                    <a:lumMod val="95000"/>
                  </a:schemeClr>
                </a:solidFill>
              </a:rPr>
              <a:t>Use a database</a:t>
            </a:r>
            <a:endParaRPr lang="en-IN" sz="2400" dirty="0">
              <a:solidFill>
                <a:schemeClr val="tx1">
                  <a:lumMod val="95000"/>
                </a:schemeClr>
              </a:solidFill>
            </a:endParaRPr>
          </a:p>
        </p:txBody>
      </p:sp>
    </p:spTree>
    <p:extLst>
      <p:ext uri="{BB962C8B-B14F-4D97-AF65-F5344CB8AC3E}">
        <p14:creationId xmlns:p14="http://schemas.microsoft.com/office/powerpoint/2010/main" val="2509756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smtClean="0"/>
              <a:t>5. Development Workflow </a:t>
            </a:r>
            <a:endParaRPr lang="en-IN" dirty="0"/>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smtClean="0">
                <a:solidFill>
                  <a:schemeClr val="bg1">
                    <a:lumMod val="65000"/>
                    <a:lumOff val="35000"/>
                  </a:schemeClr>
                </a:solidFill>
              </a:rPr>
              <a:t>Rudra Nil Basu</a:t>
            </a:r>
            <a:endParaRPr lang="en-IN" sz="2000" dirty="0">
              <a:solidFill>
                <a:schemeClr val="bg1">
                  <a:lumMod val="65000"/>
                  <a:lumOff val="35000"/>
                </a:schemeClr>
              </a:solidFill>
            </a:endParaRP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a:t>
            </a:r>
            <a:endParaRPr lang="en-IN" dirty="0"/>
          </a:p>
        </p:txBody>
      </p:sp>
    </p:spTree>
    <p:extLst>
      <p:ext uri="{BB962C8B-B14F-4D97-AF65-F5344CB8AC3E}">
        <p14:creationId xmlns:p14="http://schemas.microsoft.com/office/powerpoint/2010/main" val="1145220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smtClean="0"/>
              <a:t>Patches</a:t>
            </a:r>
            <a:endParaRPr lang="en-IN" dirty="0"/>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airyl@googlegroups.com</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788252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81"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Log</a:t>
            </a:r>
            <a:endParaRPr lang="en-IN" dirty="0"/>
          </a:p>
        </p:txBody>
      </p:sp>
    </p:spTree>
    <p:extLst>
      <p:ext uri="{BB962C8B-B14F-4D97-AF65-F5344CB8AC3E}">
        <p14:creationId xmlns:p14="http://schemas.microsoft.com/office/powerpoint/2010/main" val="2004460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Blame</a:t>
            </a:r>
            <a:endParaRPr lang="en-IN" dirty="0"/>
          </a:p>
        </p:txBody>
      </p:sp>
    </p:spTree>
    <p:extLst>
      <p:ext uri="{BB962C8B-B14F-4D97-AF65-F5344CB8AC3E}">
        <p14:creationId xmlns:p14="http://schemas.microsoft.com/office/powerpoint/2010/main" val="835068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GitHub</a:t>
            </a:r>
            <a:endParaRPr lang="en-IN" dirty="0"/>
          </a:p>
        </p:txBody>
      </p:sp>
      <p:sp>
        <p:nvSpPr>
          <p:cNvPr id="8"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2289320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GitHub</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pic>
        <p:nvPicPr>
          <p:cNvPr id="3" name="Picture 2"/>
          <p:cNvPicPr>
            <a:picLocks noChangeAspect="1"/>
          </p:cNvPicPr>
          <p:nvPr/>
        </p:nvPicPr>
        <p:blipFill>
          <a:blip r:embed="rId2"/>
          <a:stretch>
            <a:fillRect/>
          </a:stretch>
        </p:blipFill>
        <p:spPr>
          <a:xfrm>
            <a:off x="444194" y="1085316"/>
            <a:ext cx="11315240" cy="5045720"/>
          </a:xfrm>
          <a:prstGeom prst="rect">
            <a:avLst/>
          </a:prstGeom>
        </p:spPr>
      </p:pic>
    </p:spTree>
    <p:extLst>
      <p:ext uri="{BB962C8B-B14F-4D97-AF65-F5344CB8AC3E}">
        <p14:creationId xmlns:p14="http://schemas.microsoft.com/office/powerpoint/2010/main" val="7886680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Future Work</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
        <p:nvSpPr>
          <p:cNvPr id="5"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solidFill>
                  <a:schemeClr val="tx1">
                    <a:lumMod val="95000"/>
                  </a:schemeClr>
                </a:solidFill>
              </a:rPr>
              <a:t>Speech to text conversion</a:t>
            </a:r>
          </a:p>
          <a:p>
            <a:r>
              <a:rPr lang="en-IN" sz="2400" dirty="0" smtClean="0">
                <a:solidFill>
                  <a:schemeClr val="tx1">
                    <a:lumMod val="95000"/>
                  </a:schemeClr>
                </a:solidFill>
              </a:rPr>
              <a:t>User Login</a:t>
            </a:r>
          </a:p>
          <a:p>
            <a:r>
              <a:rPr lang="en-IN" sz="2400" dirty="0" smtClean="0">
                <a:solidFill>
                  <a:schemeClr val="tx1">
                    <a:lumMod val="95000"/>
                  </a:schemeClr>
                </a:solidFill>
              </a:rPr>
              <a:t>Night mode</a:t>
            </a:r>
          </a:p>
          <a:p>
            <a:r>
              <a:rPr lang="en-IN" sz="2400" dirty="0" smtClean="0">
                <a:solidFill>
                  <a:schemeClr val="tx1">
                    <a:lumMod val="95000"/>
                  </a:schemeClr>
                </a:solidFill>
              </a:rPr>
              <a:t>Store user’s notes, display current day’s News</a:t>
            </a:r>
            <a:endParaRPr lang="en-IN" sz="2400" dirty="0">
              <a:solidFill>
                <a:schemeClr val="tx1">
                  <a:lumMod val="95000"/>
                </a:schemeClr>
              </a:solidFill>
            </a:endParaRPr>
          </a:p>
        </p:txBody>
      </p:sp>
    </p:spTree>
    <p:extLst>
      <p:ext uri="{BB962C8B-B14F-4D97-AF65-F5344CB8AC3E}">
        <p14:creationId xmlns:p14="http://schemas.microsoft.com/office/powerpoint/2010/main" val="3416661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QUESTIONS?</a:t>
            </a:r>
            <a:endParaRPr lang="en-IN" dirty="0"/>
          </a:p>
        </p:txBody>
      </p:sp>
    </p:spTree>
    <p:extLst>
      <p:ext uri="{BB962C8B-B14F-4D97-AF65-F5344CB8AC3E}">
        <p14:creationId xmlns:p14="http://schemas.microsoft.com/office/powerpoint/2010/main" val="3962088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
        <p:nvSpPr>
          <p:cNvPr id="6" name="Title 1"/>
          <p:cNvSpPr>
            <a:spLocks noGrp="1"/>
          </p:cNvSpPr>
          <p:nvPr>
            <p:ph type="ctrTitle"/>
          </p:nvPr>
        </p:nvSpPr>
        <p:spPr>
          <a:xfrm>
            <a:off x="1382371" y="196321"/>
            <a:ext cx="9556246" cy="888995"/>
          </a:xfrm>
        </p:spPr>
        <p:txBody>
          <a:bodyPr>
            <a:normAutofit fontScale="90000"/>
          </a:bodyPr>
          <a:lstStyle/>
          <a:p>
            <a:r>
              <a:rPr lang="en-IN" smtClean="0"/>
              <a:t>Thank You</a:t>
            </a:r>
            <a:endParaRPr lang="en-IN" dirty="0"/>
          </a:p>
        </p:txBody>
      </p:sp>
    </p:spTree>
    <p:extLst>
      <p:ext uri="{BB962C8B-B14F-4D97-AF65-F5344CB8AC3E}">
        <p14:creationId xmlns:p14="http://schemas.microsoft.com/office/powerpoint/2010/main" val="333607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smtClean="0"/>
              <a:t>Development </a:t>
            </a:r>
            <a:r>
              <a:rPr lang="en-IN" dirty="0"/>
              <a:t>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556</Words>
  <Application>Microsoft Office PowerPoint</Application>
  <PresentationFormat>Widescreen</PresentationFormat>
  <Paragraphs>173</Paragraphs>
  <Slides>47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47</vt:i4>
      </vt:variant>
    </vt:vector>
  </HeadingPairs>
  <TitlesOfParts>
    <vt:vector size="52"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5. Development Workflow </vt:lpstr>
      <vt:lpstr>Git</vt:lpstr>
      <vt:lpstr>Patches</vt:lpstr>
      <vt:lpstr>PowerPoint Presentation</vt:lpstr>
      <vt:lpstr>Git Log</vt:lpstr>
      <vt:lpstr>Git Blame</vt:lpstr>
      <vt:lpstr>GitHub</vt:lpstr>
      <vt:lpstr>GitHub</vt:lpstr>
      <vt:lpstr>Future Work</vt:lpstr>
      <vt:lpstr>QUESTIONS?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61</cp:revision>
  <dcterms:created xsi:type="dcterms:W3CDTF">2017-11-30T10:33:25Z</dcterms:created>
  <dcterms:modified xsi:type="dcterms:W3CDTF">2017-12-01T02:10:05Z</dcterms:modified>
</cp:coreProperties>
</file>