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3" r:id="rId5"/>
    <p:sldId id="262" r:id="rId6"/>
    <p:sldId id="26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4A0B4-9F89-48A7-A687-E95F750BC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70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C02C6-9B17-462A-AC45-16E2E784F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0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FC3F4-E530-48EB-A92D-651112869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4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CBC6-C086-4978-91E4-86FCE6FF5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0DCAC-30D5-4BCE-9401-C26DC194E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6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8C91F-A070-4BCE-8739-0AFB5FE1E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51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84620-4B13-4865-88E7-0B483EFB58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21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7D0F3-7190-45B1-AD32-AFFE040A3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44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BA17B-22D9-45AA-93C2-D22907390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69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07DF-200B-428E-B9A3-65581CAD5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64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A8009-BD2C-4304-8799-3D3458975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9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8F7FF88-5CED-4AE7-82CF-F585BF4EC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476375" y="981075"/>
            <a:ext cx="67691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第</a:t>
            </a:r>
            <a:r>
              <a:rPr kumimoji="1" lang="en-US" altLang="zh-CN" sz="3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2</a:t>
            </a:r>
            <a:r>
              <a:rPr kumimoji="1" lang="zh-CN" altLang="en-US" sz="3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章的引例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7584" y="2420938"/>
            <a:ext cx="75608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4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数据</a:t>
            </a:r>
            <a:r>
              <a:rPr kumimoji="1" lang="zh-CN" altLang="en-US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表示与</a:t>
            </a:r>
            <a:r>
              <a:rPr kumimoji="1" lang="en-US" altLang="zh-CN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C++</a:t>
            </a:r>
            <a:r>
              <a:rPr kumimoji="1" lang="zh-CN" altLang="en-US" sz="44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中的数据类型</a:t>
            </a:r>
            <a:endParaRPr kumimoji="1" lang="zh-CN" altLang="en-US" sz="4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7200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539750" y="5445125"/>
            <a:ext cx="8424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此时，</a:t>
            </a:r>
            <a:r>
              <a:rPr lang="en-US" altLang="zh-CN" sz="36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j1, j2, j3, c4, u2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4963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557338"/>
            <a:ext cx="51847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84963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8280400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773238"/>
            <a:ext cx="46926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8280400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全屏显示(4:3)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Y.Q.Ma</dc:creator>
  <cp:lastModifiedBy>Y.Q.Ma</cp:lastModifiedBy>
  <cp:revision>9</cp:revision>
  <dcterms:created xsi:type="dcterms:W3CDTF">2015-03-07T11:51:03Z</dcterms:created>
  <dcterms:modified xsi:type="dcterms:W3CDTF">2017-03-01T02:18:06Z</dcterms:modified>
</cp:coreProperties>
</file>