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71" r:id="rId11"/>
    <p:sldId id="272" r:id="rId12"/>
    <p:sldId id="264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3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2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1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2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06CD-F47E-402F-B9FA-EB48BE26768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4FB4-017E-4385-8AB6-997A00BC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 txBox="1">
            <a:spLocks noChangeArrowheads="1"/>
          </p:cNvSpPr>
          <p:nvPr/>
        </p:nvSpPr>
        <p:spPr bwMode="auto">
          <a:xfrm>
            <a:off x="2092325" y="428626"/>
            <a:ext cx="76327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00050" indent="-4000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2588" indent="-182563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66738" indent="-182563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749300" indent="-182563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931863" indent="-182563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kumimoji="0"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期末复习及答疑</a:t>
            </a:r>
            <a:endParaRPr kumimoji="0" lang="zh-CN" altLang="en-US" sz="36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5711" y="1788622"/>
            <a:ext cx="6205928" cy="190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Arial Unicode MS" panose="020B0604020202020204" pitchFamily="34" charset="-122"/>
                <a:ea typeface="Helvetica Neue"/>
              </a:rPr>
              <a:t>一、课件回顾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Arial Unicode MS" panose="020B0604020202020204" pitchFamily="34" charset="-122"/>
              <a:ea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rgbClr val="515151"/>
                </a:solidFill>
                <a:latin typeface="Arial Unicode MS" panose="020B0604020202020204" pitchFamily="34" charset="-122"/>
              </a:rPr>
              <a:t>二、作业题目</a:t>
            </a:r>
            <a:endParaRPr lang="en-US" altLang="zh-CN" sz="4000" dirty="0" smtClean="0">
              <a:solidFill>
                <a:srgbClr val="515151"/>
              </a:solidFill>
              <a:latin typeface="Arial Unicode MS" panose="020B0604020202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Arial Unicode MS" panose="020B0604020202020204" pitchFamily="34" charset="-122"/>
              </a:rPr>
              <a:t>三、同学答疑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sd\AppData\Roaming\Tencent\Users\39212766\QQ\WinTemp\RichOle\}TDT}U`%{QMR]11JDBWI(Y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10" y="776115"/>
            <a:ext cx="8436527" cy="5339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9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39" y="241037"/>
            <a:ext cx="4609475" cy="61459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6825" y="2483023"/>
            <a:ext cx="4801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修改快速排序算法</a:t>
            </a:r>
            <a:r>
              <a:rPr lang="zh-CN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输入元素进行从大到小递减排序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8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9655" y="4001448"/>
            <a:ext cx="66979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最优服务次序问题具有贪心选择性质和最优子结构性质，采用最短服务时间优先的贪心策略</a:t>
            </a:r>
            <a:r>
              <a:rPr lang="zh-CN" altLang="en-US" sz="2400" dirty="0"/>
              <a:t>。首先将每个顾客所需要的服务时间从小到大排序。然后申请2个数组： </a:t>
            </a:r>
          </a:p>
          <a:p>
            <a:r>
              <a:rPr lang="zh-CN" altLang="en-US" sz="2400" dirty="0"/>
              <a:t>st[]是服务数组，st[j]为第j个队列上的某一个顾客的等待时间；su[]是求和数组，su[j]的值为第j个队列上所有顾客的等待时间；</a:t>
            </a:r>
          </a:p>
        </p:txBody>
      </p:sp>
      <p:sp>
        <p:nvSpPr>
          <p:cNvPr id="3" name="矩形 2"/>
          <p:cNvSpPr/>
          <p:nvPr/>
        </p:nvSpPr>
        <p:spPr>
          <a:xfrm>
            <a:off x="823415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double greedy(vector&lt;int&gt;x,int s)   </a:t>
            </a:r>
          </a:p>
          <a:p>
            <a:r>
              <a:rPr lang="zh-CN" altLang="en-US" dirty="0"/>
              <a:t>{   </a:t>
            </a:r>
          </a:p>
          <a:p>
            <a:r>
              <a:rPr lang="zh-CN" altLang="en-US" dirty="0"/>
              <a:t>    vector&lt;int&gt;st(s+1,0);  </a:t>
            </a:r>
          </a:p>
          <a:p>
            <a:r>
              <a:rPr lang="zh-CN" altLang="en-US" dirty="0"/>
              <a:t>    vector&lt;int&gt;su(s+1,0);    </a:t>
            </a:r>
          </a:p>
          <a:p>
            <a:r>
              <a:rPr lang="zh-CN" altLang="en-US" dirty="0"/>
              <a:t>    int n=x.size();    </a:t>
            </a:r>
          </a:p>
          <a:p>
            <a:r>
              <a:rPr lang="zh-CN" altLang="en-US" dirty="0"/>
              <a:t>    sort(x.begin(),x.end());    </a:t>
            </a:r>
          </a:p>
          <a:p>
            <a:r>
              <a:rPr lang="zh-CN" altLang="en-US" dirty="0"/>
              <a:t>    int i=0,j=0;    </a:t>
            </a:r>
          </a:p>
          <a:p>
            <a:r>
              <a:rPr lang="zh-CN" altLang="en-US" dirty="0"/>
              <a:t>      </a:t>
            </a:r>
          </a:p>
          <a:p>
            <a:r>
              <a:rPr lang="zh-CN" altLang="en-US" dirty="0"/>
              <a:t>    while(i&lt;n){  </a:t>
            </a:r>
          </a:p>
          <a:p>
            <a:r>
              <a:rPr lang="zh-CN" altLang="en-US" dirty="0"/>
              <a:t>        st[j]+=x[i];     </a:t>
            </a:r>
          </a:p>
          <a:p>
            <a:r>
              <a:rPr lang="zh-CN" altLang="en-US" dirty="0"/>
              <a:t>        su[j]+=st[j];     </a:t>
            </a:r>
          </a:p>
          <a:p>
            <a:r>
              <a:rPr lang="zh-CN" altLang="en-US" dirty="0"/>
              <a:t>        i++;  </a:t>
            </a:r>
          </a:p>
          <a:p>
            <a:r>
              <a:rPr lang="zh-CN" altLang="en-US" dirty="0"/>
              <a:t>        j++;     </a:t>
            </a:r>
          </a:p>
          <a:p>
            <a:r>
              <a:rPr lang="zh-CN" altLang="en-US" dirty="0"/>
              <a:t>        if(j==s)j=0;   </a:t>
            </a:r>
          </a:p>
          <a:p>
            <a:r>
              <a:rPr lang="zh-CN" altLang="en-US" dirty="0"/>
              <a:t>    } 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double t=0;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for(i=0;i&lt;s;i++)   </a:t>
            </a:r>
          </a:p>
          <a:p>
            <a:r>
              <a:rPr lang="zh-CN" altLang="en-US" dirty="0"/>
              <a:t>        t+=su[i];   </a:t>
            </a:r>
          </a:p>
          <a:p>
            <a:r>
              <a:rPr lang="zh-CN" altLang="en-US" dirty="0"/>
              <a:t>    t/=n;   </a:t>
            </a:r>
          </a:p>
          <a:p>
            <a:r>
              <a:rPr lang="zh-CN" altLang="en-US" dirty="0"/>
              <a:t>    return t;  </a:t>
            </a:r>
          </a:p>
          <a:p>
            <a:r>
              <a:rPr lang="zh-CN" altLang="en-US" dirty="0"/>
              <a:t>}    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619655" y="3096307"/>
            <a:ext cx="6577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若A是原问题T的最优解，则A'={t(2)，…t(i)…t(n))是服务次序问题子问题T'的最优解</a:t>
            </a:r>
          </a:p>
        </p:txBody>
      </p:sp>
      <p:sp>
        <p:nvSpPr>
          <p:cNvPr id="6" name="矩形 5"/>
          <p:cNvSpPr/>
          <p:nvPr/>
        </p:nvSpPr>
        <p:spPr>
          <a:xfrm>
            <a:off x="4619655" y="4110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贪心法求解多处最优服务次序问题：设有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个顾客同时等待一项服务，顾客</a:t>
            </a:r>
            <a:r>
              <a:rPr lang="en-US" altLang="zh-CN" sz="24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需要的服务时间为</a:t>
            </a:r>
            <a:r>
              <a:rPr lang="en-US" altLang="zh-CN" sz="24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共有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处可以提供此项服务。应如何安排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个顾客的服务次序才能使得平均等待时间最小？平均等待时间是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个顾客等待服务时间的总和除以</a:t>
            </a: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15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0809" y="2254982"/>
            <a:ext cx="723787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书到用时方恨</a:t>
            </a:r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少，事</a:t>
            </a:r>
            <a:r>
              <a:rPr lang="zh-CN" alt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因经过始知</a:t>
            </a:r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难。</a:t>
            </a:r>
            <a:endParaRPr lang="en-US" altLang="zh-CN" sz="32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zh-CN" sz="32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纸上得来终觉浅，绝知此事要</a:t>
            </a:r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躬行。</a:t>
            </a:r>
            <a:endParaRPr lang="en-US" altLang="zh-CN" sz="32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实践出真知。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5584" y="1028071"/>
            <a:ext cx="141577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寄语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12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9" y="119921"/>
            <a:ext cx="4960183" cy="6613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29" y="119921"/>
            <a:ext cx="4960184" cy="6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3B251-D36D-4660-987A-75B3B09B746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758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549276"/>
            <a:ext cx="7561263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41CA3-8C7C-434F-BFA0-BC1C90B339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86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5888"/>
            <a:ext cx="46402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3284539"/>
            <a:ext cx="49387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1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FAF-AA93-4C45-A918-92DDB1026CB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939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83" y="301624"/>
            <a:ext cx="4676775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80797" y="342026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二分搜索算法的正确性分析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0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D13-ED78-4BBD-9664-76D70BBEA83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041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16" y="2779973"/>
            <a:ext cx="45402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9" y="692151"/>
            <a:ext cx="4897437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859565" y="692151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用分治策略设计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78266" y="14278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</a:rPr>
              <a:t>Gray</a:t>
            </a:r>
            <a:r>
              <a:rPr lang="zh-CN" altLang="en-US" sz="2400" dirty="0">
                <a:solidFill>
                  <a:srgbClr val="333333"/>
                </a:solidFill>
                <a:latin typeface="Helvetica" panose="020B0604020202020204" pitchFamily="34" charset="0"/>
              </a:rPr>
              <a:t>码是一个长度为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333333"/>
                </a:solidFill>
                <a:latin typeface="Helvetica" panose="020B0604020202020204" pitchFamily="34" charset="0"/>
              </a:rPr>
              <a:t>次方的序列，序列中无相同元素，每个元素都是长度为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333333"/>
                </a:solidFill>
                <a:latin typeface="Helvetica" panose="020B0604020202020204" pitchFamily="34" charset="0"/>
              </a:rPr>
              <a:t>位的串，相邻元素恰好只有一位不同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4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7245A-3816-4EF7-8E57-B91BF2137E3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144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620714"/>
            <a:ext cx="4895851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0"/>
            <a:ext cx="55673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3913189"/>
            <a:ext cx="525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6" y="4797426"/>
            <a:ext cx="46085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44EAD-CED4-41D1-8DBE-419A27ED7C6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246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33376"/>
            <a:ext cx="5743575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9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1684806" y="780790"/>
            <a:ext cx="8280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用回溯法和分支限界法求解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背包问题！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贪心法求解分数背包问题！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包括画出解空间树，详细过程步骤分析，写出可行解和最优解，给出代码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802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518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Helvetica Neue</vt:lpstr>
      <vt:lpstr>黑体</vt:lpstr>
      <vt:lpstr>宋体</vt:lpstr>
      <vt:lpstr>微软雅黑</vt:lpstr>
      <vt:lpstr>Arial</vt:lpstr>
      <vt:lpstr>Arial</vt:lpstr>
      <vt:lpstr>Calibri</vt:lpstr>
      <vt:lpstr>Calibri Light</vt:lpstr>
      <vt:lpstr>Helvetica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dsd</dc:creator>
  <cp:lastModifiedBy>dsd</cp:lastModifiedBy>
  <cp:revision>21</cp:revision>
  <dcterms:created xsi:type="dcterms:W3CDTF">2017-04-18T07:48:00Z</dcterms:created>
  <dcterms:modified xsi:type="dcterms:W3CDTF">2017-06-20T04:45:11Z</dcterms:modified>
</cp:coreProperties>
</file>