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7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" initials="T" lastIdx="1" clrIdx="0">
    <p:extLst>
      <p:ext uri="{19B8F6BF-5375-455C-9EA6-DF929625EA0E}">
        <p15:presenceInfo xmlns:p15="http://schemas.microsoft.com/office/powerpoint/2012/main" userId="f0fd91ab4e5dfc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4" autoAdjust="0"/>
    <p:restoredTop sz="94660"/>
  </p:normalViewPr>
  <p:slideViewPr>
    <p:cSldViewPr snapToGrid="0">
      <p:cViewPr varScale="1">
        <p:scale>
          <a:sx n="52" d="100"/>
          <a:sy n="52" d="100"/>
        </p:scale>
        <p:origin x="7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C9447-A4CC-47A0-8651-4E6C1AEBA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0EF52F-B684-4F3F-82E3-FA8FD27FB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BB32F-C3A3-4FBF-AB38-7A8C4C5A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8A243-A9A8-4D25-8616-63864A0C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7C04F-6AA2-4CF6-810B-05FAF4B0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2E826-08CD-41C8-9E9C-C7171C72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BBB788-EF10-4838-9297-5C07D3AE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80A8B-15C0-4164-91A9-83E78EB3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047BC-2E40-4FAA-B6FA-3041BC3D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6AC94-01D0-484D-B1AE-C673EC35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15E2DC-6B96-407F-BC23-5FA565CA1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3C97E-DE1E-4661-9810-09BBB93C6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DF273-79C8-4D1B-B1C6-A3707B95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C1D76-8432-403B-AB6C-53A5AC71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B1BFC-C6D0-4C2F-8C37-C7022705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5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9CAD7-7A79-4C44-A96C-77C06747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26BD5-4C81-4D88-8759-5A3F7EEB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25238-B08F-40AE-9C1D-55130C75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21728-FCED-47AB-839E-BE8C018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397C6-CD9F-430E-AF66-116335F1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E0595-ED6C-47E5-853B-7FA4FE20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13B9D-8377-4BCA-A20F-D903378F3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4C6E9-5F3D-43F1-BF2A-3132A707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B7D-74D2-4935-982D-E3B43AA2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A59C4-8088-45D9-A8B7-63B43489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4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29BFD-0D9A-45DD-A38E-936F1EFC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9976A-9D33-418C-9B1F-B06C6EE9C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23EF6-BBD0-493F-A7D0-C6769F691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FABF5F-4FCE-418A-9B23-ABA699C8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0A933-6F1C-4999-9515-787AF797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60A7A-5F73-41C2-B90D-B94C24A3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1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F042E-E59B-43CF-82DF-1CE26D0A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36026-3F8C-4DA3-B3CA-5454E8DE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D451CC-AE4E-4D72-8CA6-95D22AA33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8A1046-6DCA-4137-A259-EF91982F7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2731B-EC66-49DC-B7B6-FE3B0B41D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209907-2004-4B5C-B1C6-38343C8D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02613C-002A-475C-AD62-1CE777BC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4E562-FE65-4018-9EAF-E7194CFB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0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232D4-0230-4012-8F43-264AEF6E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AD8158-605E-4932-9590-85E398AB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0C353A-B47E-4BD0-90CC-E902EDE8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ADD32C-4D3D-401F-96CA-FD0FC3FA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0AEB52-D634-428A-AC16-E18CBC24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65D8EF-904C-4CA0-B776-337F7C55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584BF5-9911-454E-B9A5-ED95B5D1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CD235-3F9B-45F9-96A9-6BAA2BFD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A1C35-3094-4204-A014-F3BE7FF6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79399-504D-48A3-8480-ED3DD8281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547C3-F08B-45FF-BAB6-86A0879F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5E56AE-CEEA-454C-8D1F-BFD40DFA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5AB18-FCF0-4AC5-9999-D8CC09BE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16553-CF31-4A4C-ABC3-35C0D845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F85641-2FD5-4D3C-B58D-0F8AD030C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A7266-B0CC-4739-A71C-F51F45964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D6AF4-30E2-4840-97E6-EA2C91E7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3BB8E-F883-491A-93DB-B8F4A6A7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89DF7-B6A8-4FE0-AA59-3C36AD9F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2E74F1-474E-4CC6-ABC1-E6068F61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EBD11-9C3E-4A7D-8E5E-9CA1074F2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5E4EC-C8AD-4671-9E11-B86F7E8C9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0980D-977B-4E9F-915D-79CF33272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9EDC6-67B7-4253-BC4B-B7B1BB550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3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BF09D-9B48-4EE8-A3E5-B5A8A27B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Password Cracker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65273-4C1E-406E-8D63-1FBA0E4DA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distributed system (similar to Hadoop), where a user submits the md5 hash of a 5-character password (a-z, A-Z) to the system using a web interface. The web interface with the help of worker nodes cracks the password by a brute force approach.</a:t>
            </a:r>
          </a:p>
        </p:txBody>
      </p:sp>
    </p:spTree>
    <p:extLst>
      <p:ext uri="{BB962C8B-B14F-4D97-AF65-F5344CB8AC3E}">
        <p14:creationId xmlns:p14="http://schemas.microsoft.com/office/powerpoint/2010/main" val="298879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35997-50B2-4A1B-A397-39442742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747668F-1CAA-46DB-9F09-3047024DAE79}"/>
              </a:ext>
            </a:extLst>
          </p:cNvPr>
          <p:cNvGrpSpPr/>
          <p:nvPr/>
        </p:nvGrpSpPr>
        <p:grpSpPr>
          <a:xfrm>
            <a:off x="613574" y="1853419"/>
            <a:ext cx="4827408" cy="2311069"/>
            <a:chOff x="5720285" y="2596671"/>
            <a:chExt cx="4721187" cy="298699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F46092-B9D5-4752-8511-F861F84E3405}"/>
                </a:ext>
              </a:extLst>
            </p:cNvPr>
            <p:cNvSpPr/>
            <p:nvPr/>
          </p:nvSpPr>
          <p:spPr>
            <a:xfrm>
              <a:off x="5720285" y="3251312"/>
              <a:ext cx="718614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13DC219-5BBE-4944-A34E-57B070104A7E}"/>
                </a:ext>
              </a:extLst>
            </p:cNvPr>
            <p:cNvSpPr/>
            <p:nvPr/>
          </p:nvSpPr>
          <p:spPr>
            <a:xfrm>
              <a:off x="6942666" y="2596671"/>
              <a:ext cx="1314405" cy="6500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Front End Server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C90ACA22-23ED-4CD5-8B02-D590C8676A99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6438899" y="2921673"/>
              <a:ext cx="503767" cy="5836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BA6D81-5350-4ED0-ACE1-618757AD33A7}"/>
                </a:ext>
              </a:extLst>
            </p:cNvPr>
            <p:cNvSpPr/>
            <p:nvPr/>
          </p:nvSpPr>
          <p:spPr>
            <a:xfrm>
              <a:off x="6942666" y="3842993"/>
              <a:ext cx="1481666" cy="5942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Management</a:t>
              </a:r>
            </a:p>
            <a:p>
              <a:pPr algn="ctr"/>
              <a:r>
                <a:rPr lang="en-US" dirty="0"/>
                <a:t>Server 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C28413B-2B44-40AF-9C5C-B038EABBA46B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6438899" y="3505312"/>
              <a:ext cx="503767" cy="6347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642E9CE-9CCF-47CF-B7FE-2D05A22138FB}"/>
                </a:ext>
              </a:extLst>
            </p:cNvPr>
            <p:cNvSpPr/>
            <p:nvPr/>
          </p:nvSpPr>
          <p:spPr>
            <a:xfrm>
              <a:off x="9264604" y="2819302"/>
              <a:ext cx="1176865" cy="4868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 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1282ECF-B340-4AE5-9C1D-E60FBFB412BA}"/>
                </a:ext>
              </a:extLst>
            </p:cNvPr>
            <p:cNvSpPr/>
            <p:nvPr/>
          </p:nvSpPr>
          <p:spPr>
            <a:xfrm>
              <a:off x="9264607" y="3589769"/>
              <a:ext cx="1176865" cy="4868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 2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F124D09-DE16-411E-8976-F0676A75EFE6}"/>
                </a:ext>
              </a:extLst>
            </p:cNvPr>
            <p:cNvSpPr/>
            <p:nvPr/>
          </p:nvSpPr>
          <p:spPr>
            <a:xfrm>
              <a:off x="9264605" y="4343301"/>
              <a:ext cx="1176865" cy="4868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 3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F740E94-7852-4B64-9240-3D11002D4CF6}"/>
                </a:ext>
              </a:extLst>
            </p:cNvPr>
            <p:cNvSpPr/>
            <p:nvPr/>
          </p:nvSpPr>
          <p:spPr>
            <a:xfrm>
              <a:off x="9264606" y="5096833"/>
              <a:ext cx="1176865" cy="4868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 4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71601EC-A60C-4234-949F-5F39602226F9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8424332" y="3062719"/>
              <a:ext cx="840272" cy="107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7771067-0426-47F3-9A53-40E8409C0F7D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8424332" y="3833186"/>
              <a:ext cx="840275" cy="3069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5F8C147-AC98-473F-BEF1-1E6CE4B0FA2A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8424332" y="4140094"/>
              <a:ext cx="840273" cy="4466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2C18E15-214E-45FA-BA87-9743895A217D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>
              <a:off x="8424332" y="4140094"/>
              <a:ext cx="840274" cy="12001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D46CEA97-05BB-4F9F-B6BE-402868C1428D}"/>
              </a:ext>
            </a:extLst>
          </p:cNvPr>
          <p:cNvSpPr txBox="1"/>
          <p:nvPr/>
        </p:nvSpPr>
        <p:spPr>
          <a:xfrm>
            <a:off x="5701172" y="1684977"/>
            <a:ext cx="5529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假设密码是</a:t>
            </a:r>
            <a:r>
              <a:rPr lang="en-US" altLang="zh-CN" dirty="0"/>
              <a:t>x (</a:t>
            </a:r>
            <a:r>
              <a:rPr lang="zh-CN" altLang="en-US" dirty="0"/>
              <a:t>规定是长度为</a:t>
            </a:r>
            <a:r>
              <a:rPr lang="en-US" altLang="zh-CN" dirty="0"/>
              <a:t>5</a:t>
            </a:r>
            <a:r>
              <a:rPr lang="zh-CN" altLang="en-US" dirty="0"/>
              <a:t>的字符串</a:t>
            </a:r>
            <a:r>
              <a:rPr lang="en-US" altLang="zh-CN" dirty="0"/>
              <a:t>)</a:t>
            </a:r>
            <a:r>
              <a:rPr lang="zh-CN" altLang="en-US" dirty="0"/>
              <a:t>，求</a:t>
            </a:r>
            <a:r>
              <a:rPr lang="en-US" altLang="zh-CN" dirty="0"/>
              <a:t>md5</a:t>
            </a:r>
            <a:r>
              <a:rPr lang="zh-CN" altLang="en-US" dirty="0"/>
              <a:t>得到</a:t>
            </a:r>
            <a:r>
              <a:rPr lang="en-US" altLang="zh-CN" dirty="0"/>
              <a:t>y.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altLang="zh-CN" dirty="0"/>
              <a:t>Client</a:t>
            </a:r>
            <a:r>
              <a:rPr lang="zh-CN" altLang="en-US" dirty="0"/>
              <a:t> 向</a:t>
            </a:r>
            <a:r>
              <a:rPr lang="en-US" altLang="zh-CN" dirty="0"/>
              <a:t>Management Server</a:t>
            </a:r>
            <a:r>
              <a:rPr lang="zh-CN" altLang="en-US" dirty="0"/>
              <a:t>发送请求，带上</a:t>
            </a:r>
            <a:r>
              <a:rPr lang="en-US" altLang="zh-CN" dirty="0"/>
              <a:t>y.</a:t>
            </a:r>
          </a:p>
          <a:p>
            <a:pPr marL="342900" indent="-342900">
              <a:buAutoNum type="arabicPeriod"/>
            </a:pPr>
            <a:r>
              <a:rPr lang="en-US" dirty="0"/>
              <a:t>Management Server</a:t>
            </a:r>
            <a:r>
              <a:rPr lang="zh-CN" altLang="en-US" dirty="0"/>
              <a:t>分派任务给不同</a:t>
            </a:r>
            <a:r>
              <a:rPr lang="en-US" altLang="zh-CN" dirty="0"/>
              <a:t>worker, </a:t>
            </a:r>
            <a:r>
              <a:rPr lang="zh-CN" altLang="en-US" dirty="0"/>
              <a:t>让他们各自暴力破解：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en-US" altLang="zh-CN" dirty="0"/>
              <a:t>Worker</a:t>
            </a:r>
            <a:r>
              <a:rPr lang="zh-CN" altLang="en-US" dirty="0"/>
              <a:t>求</a:t>
            </a:r>
            <a:r>
              <a:rPr lang="en-US" altLang="zh-CN" dirty="0" err="1"/>
              <a:t>aaaaa</a:t>
            </a:r>
            <a:r>
              <a:rPr lang="en-US" altLang="zh-CN" dirty="0"/>
              <a:t> ~ </a:t>
            </a:r>
            <a:r>
              <a:rPr lang="en-US" altLang="zh-CN" dirty="0" err="1"/>
              <a:t>eeeee</a:t>
            </a:r>
            <a:r>
              <a:rPr lang="zh-CN" altLang="en-US" dirty="0"/>
              <a:t>的</a:t>
            </a:r>
            <a:r>
              <a:rPr lang="en-US" altLang="zh-CN" dirty="0"/>
              <a:t>md5</a:t>
            </a:r>
            <a:r>
              <a:rPr lang="zh-CN" altLang="en-US" dirty="0"/>
              <a:t>，例如</a:t>
            </a:r>
            <a:r>
              <a:rPr lang="en-US" altLang="zh-CN" dirty="0" err="1"/>
              <a:t>aaaaa</a:t>
            </a:r>
            <a:r>
              <a:rPr lang="zh-CN" altLang="en-US" dirty="0"/>
              <a:t>的</a:t>
            </a:r>
            <a:r>
              <a:rPr lang="en-US" altLang="zh-CN" dirty="0"/>
              <a:t>md5</a:t>
            </a:r>
            <a:r>
              <a:rPr lang="zh-CN" altLang="en-US" dirty="0"/>
              <a:t>为</a:t>
            </a:r>
            <a:r>
              <a:rPr lang="en-US" altLang="zh-CN" dirty="0"/>
              <a:t>y’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en-US" altLang="zh-CN" dirty="0"/>
              <a:t>       </a:t>
            </a:r>
            <a:r>
              <a:rPr lang="zh-CN" altLang="en-US" dirty="0"/>
              <a:t>如果</a:t>
            </a:r>
            <a:r>
              <a:rPr lang="en-US" altLang="zh-CN" dirty="0"/>
              <a:t>y’ = y</a:t>
            </a:r>
            <a:r>
              <a:rPr lang="zh-CN" altLang="en-US" dirty="0"/>
              <a:t>则正确密码为</a:t>
            </a:r>
            <a:r>
              <a:rPr lang="en-US" altLang="zh-CN" dirty="0" err="1"/>
              <a:t>aaaaa</a:t>
            </a:r>
            <a:r>
              <a:rPr lang="zh-CN" altLang="en-US" dirty="0"/>
              <a:t>，则给</a:t>
            </a:r>
            <a:r>
              <a:rPr lang="en-US" altLang="zh-CN" dirty="0"/>
              <a:t>Management Server</a:t>
            </a:r>
            <a:r>
              <a:rPr lang="zh-CN" altLang="en-US" dirty="0"/>
              <a:t>返回</a:t>
            </a:r>
            <a:r>
              <a:rPr lang="en-US" altLang="zh-CN" dirty="0" err="1"/>
              <a:t>aaaaa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en-US" dirty="0"/>
              <a:t>        </a:t>
            </a:r>
            <a:r>
              <a:rPr lang="en-US" altLang="zh-CN" dirty="0"/>
              <a:t>Management Server</a:t>
            </a:r>
            <a:r>
              <a:rPr lang="zh-CN" altLang="en-US" dirty="0"/>
              <a:t>给</a:t>
            </a:r>
            <a:r>
              <a:rPr lang="en-US" altLang="zh-CN" dirty="0"/>
              <a:t>Client</a:t>
            </a:r>
            <a:r>
              <a:rPr lang="zh-CN" altLang="en-US" dirty="0"/>
              <a:t>返回</a:t>
            </a:r>
            <a:r>
              <a:rPr lang="en-US" altLang="zh-CN" dirty="0" err="1"/>
              <a:t>aaaaa</a:t>
            </a:r>
            <a:r>
              <a:rPr lang="en-US" altLang="zh-CN" dirty="0"/>
              <a:t>.</a:t>
            </a:r>
          </a:p>
          <a:p>
            <a:pPr marL="800100" lvl="1" indent="-342900">
              <a:buAutoNum type="arabicPeriod" startAt="2"/>
            </a:pPr>
            <a:r>
              <a:rPr lang="en-US" dirty="0"/>
              <a:t>Worker 2</a:t>
            </a:r>
            <a:r>
              <a:rPr lang="zh-CN" altLang="en-US" dirty="0"/>
              <a:t>求</a:t>
            </a:r>
            <a:r>
              <a:rPr lang="en-US" altLang="zh-CN" dirty="0" err="1"/>
              <a:t>fffff</a:t>
            </a:r>
            <a:r>
              <a:rPr lang="en-US" altLang="zh-CN" dirty="0"/>
              <a:t> ~ </a:t>
            </a:r>
            <a:r>
              <a:rPr lang="en-US" altLang="zh-CN" dirty="0" err="1"/>
              <a:t>jjjjj</a:t>
            </a:r>
            <a:r>
              <a:rPr lang="zh-CN" altLang="en-US" dirty="0"/>
              <a:t>的</a:t>
            </a:r>
            <a:r>
              <a:rPr lang="en-US" altLang="zh-CN" dirty="0"/>
              <a:t>md5.</a:t>
            </a:r>
          </a:p>
          <a:p>
            <a:pPr marL="800100" lvl="1" indent="-342900">
              <a:buAutoNum type="arabicPeriod" startAt="2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30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67C40-B385-4300-A881-2A5EA1A8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EA6BF-4731-41FA-AE5A-D98B81C2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Send http request to front end server to get the page.</a:t>
            </a:r>
          </a:p>
          <a:p>
            <a:r>
              <a:rPr lang="en-US" dirty="0"/>
              <a:t>2. Input the md5 string and the number of workers.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9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C47D721-4008-4D95-B625-321AE6F4263F}"/>
              </a:ext>
            </a:extLst>
          </p:cNvPr>
          <p:cNvSpPr/>
          <p:nvPr/>
        </p:nvSpPr>
        <p:spPr>
          <a:xfrm>
            <a:off x="1287262" y="3071674"/>
            <a:ext cx="9232777" cy="34212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583AE9-23E0-4015-B601-22170969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DFA325F-8EA4-418A-A39B-DAB47AD14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1. Send http request to front end server to get the page.</a:t>
            </a:r>
          </a:p>
          <a:p>
            <a:r>
              <a:rPr lang="en-US" dirty="0"/>
              <a:t>2. Send post request with md5 string and the number of workers .</a:t>
            </a:r>
          </a:p>
          <a:p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10FFB0-9528-4B18-890D-3A1E6DABD23D}"/>
              </a:ext>
            </a:extLst>
          </p:cNvPr>
          <p:cNvSpPr txBox="1"/>
          <p:nvPr/>
        </p:nvSpPr>
        <p:spPr>
          <a:xfrm>
            <a:off x="2494624" y="3613212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worker: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67168-D1B7-482C-8B00-25562B0E6FE2}"/>
              </a:ext>
            </a:extLst>
          </p:cNvPr>
          <p:cNvSpPr txBox="1"/>
          <p:nvPr/>
        </p:nvSpPr>
        <p:spPr>
          <a:xfrm>
            <a:off x="2494623" y="4117481"/>
            <a:ext cx="246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md5 to be cracked: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98090B-84C2-49E8-8707-73203C1DFF65}"/>
              </a:ext>
            </a:extLst>
          </p:cNvPr>
          <p:cNvSpPr txBox="1"/>
          <p:nvPr/>
        </p:nvSpPr>
        <p:spPr>
          <a:xfrm>
            <a:off x="5104327" y="3613212"/>
            <a:ext cx="2121763" cy="36933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4639D2-F884-49D0-A879-B2828002676E}"/>
              </a:ext>
            </a:extLst>
          </p:cNvPr>
          <p:cNvSpPr txBox="1"/>
          <p:nvPr/>
        </p:nvSpPr>
        <p:spPr>
          <a:xfrm>
            <a:off x="5104327" y="4154750"/>
            <a:ext cx="2121763" cy="36933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dirty="0" err="1"/>
              <a:t>asfsadfasdfasdfasf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4DAE5B-B8C9-4BFC-BB0A-1DA3715B5C19}"/>
              </a:ext>
            </a:extLst>
          </p:cNvPr>
          <p:cNvSpPr/>
          <p:nvPr/>
        </p:nvSpPr>
        <p:spPr>
          <a:xfrm>
            <a:off x="4547278" y="4781274"/>
            <a:ext cx="1114097" cy="36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161A7B-7F94-48D9-A600-11418C0E9D7E}"/>
              </a:ext>
            </a:extLst>
          </p:cNvPr>
          <p:cNvSpPr txBox="1"/>
          <p:nvPr/>
        </p:nvSpPr>
        <p:spPr>
          <a:xfrm>
            <a:off x="2494623" y="5477990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Password: 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FB4581-BA03-41FD-80C9-DB0CAC2FF00C}"/>
              </a:ext>
            </a:extLst>
          </p:cNvPr>
          <p:cNvSpPr txBox="1"/>
          <p:nvPr/>
        </p:nvSpPr>
        <p:spPr>
          <a:xfrm>
            <a:off x="5104327" y="5577748"/>
            <a:ext cx="2121763" cy="36933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dirty="0" err="1"/>
              <a:t>ccccc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4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28B1F-CE8C-48F9-B94C-85E60749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Server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8754C-9D5F-4D5E-BCDE-5D7071F5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Receive the request from client.</a:t>
            </a:r>
          </a:p>
          <a:p>
            <a:r>
              <a:rPr lang="en-US" dirty="0"/>
              <a:t>2. Dispatch jobs the workers.</a:t>
            </a:r>
          </a:p>
          <a:p>
            <a:r>
              <a:rPr lang="en-US" dirty="0"/>
              <a:t>3. Get the result from workers and give it back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300770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AE820-C696-492E-BAB1-8D59F9C4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878CB-D768-474D-8E7D-8CB2EF32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4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273</Words>
  <Application>Microsoft Office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Distributed Password Cracker</vt:lpstr>
      <vt:lpstr>System Design</vt:lpstr>
      <vt:lpstr>Client</vt:lpstr>
      <vt:lpstr>Front End</vt:lpstr>
      <vt:lpstr>Management Server</vt:lpstr>
      <vt:lpstr>Worker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</dc:creator>
  <cp:lastModifiedBy>TAN</cp:lastModifiedBy>
  <cp:revision>20</cp:revision>
  <dcterms:created xsi:type="dcterms:W3CDTF">2020-11-13T21:35:59Z</dcterms:created>
  <dcterms:modified xsi:type="dcterms:W3CDTF">2020-11-16T19:51:09Z</dcterms:modified>
</cp:coreProperties>
</file>