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8CB60-F6F1-46F6-9022-AADCC78E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DA6C7-19FD-40F4-9704-AA92F459F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B7885-9E4A-4165-B2B0-F2F5AEBB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1A510-BDB1-44C1-83B5-1164D1A0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BA5B2-C16D-4B98-B23E-DB7A46D3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D500C-24B8-4FCB-8FC7-23AED4B7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1ADC2-4C7A-48BE-9D07-6B6D1D43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BDFAA-7357-4791-B032-7682EC7E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167C1-DAC3-4BEA-9B1A-4972D57E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4AFE3-31F9-4840-835B-645A65F4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DCE6B-493A-434D-B5B6-AA78B29B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AAFD1-9126-4A2B-AC02-2390234DC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117C-358A-4551-8DC8-2DAA8C75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5DACF-8F9B-4664-B870-2BAC697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7D437-5E5F-42CB-A7B0-A25A8EF0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6B4E-E61F-45C9-9BE8-375D8148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30F99-7341-4F06-AB0E-EC39D2B5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7D17D-ED40-4860-9A95-C044B45C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BE447-19A8-4A19-BBB7-B6EDE431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8FC0C-6C91-476B-A7E0-31D86903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0036-AD96-4717-B3B7-E8EA9A72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9D370-F2DA-4DBD-8184-23118E2F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7A2C4-A9BC-46DB-9511-018E07F5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50CDB-0215-4E43-BD39-93E8E2F3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50743-5AA5-4262-877F-9167DF74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A950-E3A5-48F7-91EE-0679B961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7FE95-35C1-4E9C-ADD5-57921F383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15F35-57CC-4427-8887-3204A9CA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1C9B7-D266-41D7-9127-A38D44F4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5FCED-B96F-4449-910E-74B7EB78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9C7D7-BA42-41F2-96A9-806A8A1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39B15-78A2-4942-AB99-29DF819A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89B56-A038-4256-9A14-18E5DC02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78B2E-43FC-4460-8773-B2981BEC4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26C6A0-4838-40E9-AE69-762ABB21A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19D6BE-8D08-4C34-9217-3D1B571E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B99FD5-F7F8-4319-8D7B-78BFAC49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C6A1E-6030-4700-8AEC-AC32D542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84C41-D2C4-482B-BC93-E5692BC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772A6-C7A3-4205-932B-44F9FE4B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7BA8E7-6265-4D7D-942E-12EC0FF4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BF3BBE-85F7-4B8F-BFED-1AAC5BB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E0FF0-25C6-4F11-87BA-FC0AC9A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197EA3-3AD6-4DC5-91B0-2408901A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EE6E58-0E5E-4682-8988-9A162074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6B82C-BB15-41C7-827B-95FE270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6DAAC-E34C-4213-9C48-C0A32CD8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B7D3E-4C6A-4F81-89A8-F17DCCED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C9481-7744-4842-BBE7-F440CC47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156A0-585E-4510-83F3-D497FD26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6D693-384C-4E63-A0E8-4A32383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6B831-9231-4FF7-A61E-88E7FB37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A71E5-A4B0-4D31-B104-83679BB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2AB203-8989-49D4-BBE9-0681EF718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1E59A-FC7D-45DE-9449-43CED4045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5490C-0832-49E6-B65D-8DB45AF6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AEC8D-176E-4051-9BFD-3881958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E572B-98E5-49F7-B15B-6471D8EA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C65DE-E251-4973-80D8-90441B02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2587D-DCA2-4E77-A742-1C978D18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FB0C4-81C1-4933-BB36-B460BBE08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1F19-3473-4937-B058-8723F71B27A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0B37D-3A34-4150-A9E1-E7F50ACF1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427C1-EE52-4C53-9BD8-4286E3FCB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2724-6FCF-4B2A-8135-95B74C3A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F3BEA8-4BCD-49C8-B7FB-70DF3BE5F5AD}"/>
              </a:ext>
            </a:extLst>
          </p:cNvPr>
          <p:cNvSpPr/>
          <p:nvPr/>
        </p:nvSpPr>
        <p:spPr>
          <a:xfrm>
            <a:off x="5088466" y="1363133"/>
            <a:ext cx="897466" cy="8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A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DC64-0165-4B28-9AB2-8B8EDFFDA817}"/>
              </a:ext>
            </a:extLst>
          </p:cNvPr>
          <p:cNvSpPr/>
          <p:nvPr/>
        </p:nvSpPr>
        <p:spPr>
          <a:xfrm>
            <a:off x="3331633" y="3911600"/>
            <a:ext cx="897466" cy="8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C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1550E5-6BBB-4D7D-A208-D3306D4B00E6}"/>
              </a:ext>
            </a:extLst>
          </p:cNvPr>
          <p:cNvSpPr/>
          <p:nvPr/>
        </p:nvSpPr>
        <p:spPr>
          <a:xfrm>
            <a:off x="7141636" y="3045886"/>
            <a:ext cx="897466" cy="8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B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70D69-2941-49BE-B460-9A314D20D229}"/>
              </a:ext>
            </a:extLst>
          </p:cNvPr>
          <p:cNvSpPr/>
          <p:nvPr/>
        </p:nvSpPr>
        <p:spPr>
          <a:xfrm>
            <a:off x="3970867" y="2650065"/>
            <a:ext cx="364066" cy="338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BE0D9C-8A01-467F-A8DB-66275C98CDDA}"/>
              </a:ext>
            </a:extLst>
          </p:cNvPr>
          <p:cNvSpPr/>
          <p:nvPr/>
        </p:nvSpPr>
        <p:spPr>
          <a:xfrm>
            <a:off x="5621866" y="4076707"/>
            <a:ext cx="364066" cy="338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4AFF56-BDFB-4BA9-A175-F3BF6D45CCAE}"/>
              </a:ext>
            </a:extLst>
          </p:cNvPr>
          <p:cNvSpPr/>
          <p:nvPr/>
        </p:nvSpPr>
        <p:spPr>
          <a:xfrm>
            <a:off x="6781802" y="1765300"/>
            <a:ext cx="364066" cy="338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AF63D5-402A-479B-9B4C-6EC33C54B094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flipV="1">
            <a:off x="4152900" y="1765300"/>
            <a:ext cx="935566" cy="884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6DED7FD-4DDD-4D67-9559-CFE38B220DD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780366" y="2984506"/>
            <a:ext cx="372534" cy="927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F93CB-FFB5-4D5F-A02E-32EABD336AE8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 flipV="1">
            <a:off x="5985932" y="1765300"/>
            <a:ext cx="795870" cy="16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7DC3287-5E81-4EFB-9481-4CC30200F69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68069" y="2106088"/>
            <a:ext cx="622300" cy="939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CD1CAB-EF0F-4D13-B182-47501B16043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229099" y="4246041"/>
            <a:ext cx="1392767" cy="67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7E1100-5E31-4E76-9CA8-69E3BCFCA348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5985932" y="3850220"/>
            <a:ext cx="1604437" cy="395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BB186BE-1F61-482A-8B21-98D93A750A10}"/>
              </a:ext>
            </a:extLst>
          </p:cNvPr>
          <p:cNvSpPr txBox="1"/>
          <p:nvPr/>
        </p:nvSpPr>
        <p:spPr>
          <a:xfrm>
            <a:off x="2476288" y="2165635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eth2 192.168.3.10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1D7C31-68CC-4AF7-B5E2-0A49A79B27E7}"/>
              </a:ext>
            </a:extLst>
          </p:cNvPr>
          <p:cNvSpPr txBox="1"/>
          <p:nvPr/>
        </p:nvSpPr>
        <p:spPr>
          <a:xfrm>
            <a:off x="2081695" y="2978955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eth2 192.168.3.12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A7B1BA-CA6F-43DD-8E9C-3B7B4F080CA2}"/>
              </a:ext>
            </a:extLst>
          </p:cNvPr>
          <p:cNvSpPr txBox="1"/>
          <p:nvPr/>
        </p:nvSpPr>
        <p:spPr>
          <a:xfrm>
            <a:off x="6617557" y="1374801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eth1 192.168.1.10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3440E8-7ED6-4AAE-85F8-7E202AFF6E6B}"/>
              </a:ext>
            </a:extLst>
          </p:cNvPr>
          <p:cNvSpPr txBox="1"/>
          <p:nvPr/>
        </p:nvSpPr>
        <p:spPr>
          <a:xfrm>
            <a:off x="7208104" y="2017211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eth2 192.168.1.11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86CC6E0-8D17-48C2-A9B8-F15E723D101A}"/>
              </a:ext>
            </a:extLst>
          </p:cNvPr>
          <p:cNvSpPr txBox="1"/>
          <p:nvPr/>
        </p:nvSpPr>
        <p:spPr>
          <a:xfrm>
            <a:off x="6070047" y="4196324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eth1 192.168.2.11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8E9DCB-A711-4F9F-B8C0-4F1CA48396D2}"/>
              </a:ext>
            </a:extLst>
          </p:cNvPr>
          <p:cNvSpPr txBox="1"/>
          <p:nvPr/>
        </p:nvSpPr>
        <p:spPr>
          <a:xfrm>
            <a:off x="4574968" y="4396322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eth1 192.168.2.12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1866C33-0452-4A03-A825-51B5994EA110}"/>
              </a:ext>
            </a:extLst>
          </p:cNvPr>
          <p:cNvSpPr txBox="1"/>
          <p:nvPr/>
        </p:nvSpPr>
        <p:spPr>
          <a:xfrm>
            <a:off x="8212669" y="324433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172.17.3.10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FC37D10-5ACF-457E-9D03-25FF3B428D0E}"/>
              </a:ext>
            </a:extLst>
          </p:cNvPr>
          <p:cNvSpPr txBox="1"/>
          <p:nvPr/>
        </p:nvSpPr>
        <p:spPr>
          <a:xfrm>
            <a:off x="4948736" y="90120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172.17.3.7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58C4AF-430A-458D-BBB3-AE084C3FD396}"/>
              </a:ext>
            </a:extLst>
          </p:cNvPr>
          <p:cNvSpPr txBox="1"/>
          <p:nvPr/>
        </p:nvSpPr>
        <p:spPr>
          <a:xfrm>
            <a:off x="2065998" y="42074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172.17.3.11</a:t>
            </a:r>
          </a:p>
        </p:txBody>
      </p:sp>
    </p:spTree>
    <p:extLst>
      <p:ext uri="{BB962C8B-B14F-4D97-AF65-F5344CB8AC3E}">
        <p14:creationId xmlns:p14="http://schemas.microsoft.com/office/powerpoint/2010/main" val="119070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8</cp:revision>
  <dcterms:created xsi:type="dcterms:W3CDTF">2020-11-09T04:24:40Z</dcterms:created>
  <dcterms:modified xsi:type="dcterms:W3CDTF">2020-11-09T06:09:41Z</dcterms:modified>
</cp:coreProperties>
</file>