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5"/>
  </p:notesMasterIdLst>
  <p:sldIdLst>
    <p:sldId id="410" r:id="rId4"/>
  </p:sldIdLst>
  <p:sldSz cx="12192000" cy="6858000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6228" y="2731009"/>
            <a:ext cx="7681397" cy="2348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330" dirty="0" smtClean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  <a:endParaRPr lang="en-US" altLang="zh-CN" sz="7330" dirty="0" smtClean="0">
              <a:solidFill>
                <a:schemeClr val="bg1"/>
              </a:solidFill>
              <a:effectLst>
                <a:glow rad="63500">
                  <a:srgbClr val="00B0F0"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7330" dirty="0" smtClean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endParaRPr lang="zh-CN" altLang="en-US" sz="7330" dirty="0" smtClean="0">
              <a:solidFill>
                <a:schemeClr val="bg1"/>
              </a:solidFill>
              <a:effectLst>
                <a:glow rad="63500">
                  <a:srgbClr val="00B0F0"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17831" y="6067881"/>
            <a:ext cx="296197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博观约取 厚积薄发</a:t>
            </a:r>
            <a:endParaRPr lang="zh-CN" altLang="en-US" sz="2135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4" y="260334"/>
            <a:ext cx="11137511" cy="720679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4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Add text here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Add text here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Add text here</a:t>
            </a:r>
            <a:endParaRPr lang="en-US" altLang="zh-CN" dirty="0" smtClean="0"/>
          </a:p>
        </p:txBody>
      </p:sp>
      <p:sp>
        <p:nvSpPr>
          <p:cNvPr id="4" name="日期占位符 1"/>
          <p:cNvSpPr/>
          <p:nvPr/>
        </p:nvSpPr>
        <p:spPr>
          <a:xfrm>
            <a:off x="40638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400" dirty="0">
              <a:solidFill>
                <a:schemeClr val="accent2"/>
              </a:solidFill>
            </a:endParaRPr>
          </a:p>
          <a:p>
            <a:pPr lvl="0"/>
            <a:r>
              <a:rPr lang="en-US" altLang="zh-CN" sz="1400" dirty="0">
                <a:solidFill>
                  <a:schemeClr val="accent2"/>
                </a:solidFill>
              </a:rPr>
              <a:t>Fall </a:t>
            </a:r>
            <a:r>
              <a:rPr lang="en-US" altLang="zh-CN" sz="1400" dirty="0" smtClean="0">
                <a:solidFill>
                  <a:schemeClr val="accent2"/>
                </a:solidFill>
              </a:rPr>
              <a:t>2018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63145"/>
            <a:ext cx="3771235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5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135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动态链接与静态链接</a:t>
            </a:r>
            <a:endParaRPr lang="en-US" altLang="zh-CN" sz="2135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4"/>
            <a:ext cx="2515856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5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DLL</a:t>
            </a:r>
            <a:r>
              <a:rPr lang="zh-CN" altLang="en-US" sz="2135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地狱</a:t>
            </a:r>
            <a:endParaRPr lang="zh-CN" altLang="en-US" sz="2135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4"/>
            <a:ext cx="3196458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5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135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动态链接库原理</a:t>
            </a:r>
            <a:endParaRPr lang="en-US" altLang="zh-CN" sz="2135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5"/>
            <a:ext cx="3447028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5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135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托管与非托管</a:t>
            </a:r>
            <a:endParaRPr lang="en-US" altLang="zh-CN" sz="2135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5"/>
            <a:ext cx="388383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5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135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  <a:endParaRPr lang="zh-CN" altLang="en-US" sz="2135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1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7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4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335" dirty="0"/>
              <a:t>FALL </a:t>
            </a:r>
            <a:r>
              <a:rPr lang="en-US" sz="1335" dirty="0" smtClean="0"/>
              <a:t>201</a:t>
            </a:r>
            <a:r>
              <a:rPr lang="en-US" altLang="zh-CN" sz="1335" dirty="0" smtClean="0"/>
              <a:t>8</a:t>
            </a:r>
            <a:endParaRPr lang="en-US" sz="1335" dirty="0"/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8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335"/>
            </a:fld>
            <a:endParaRPr lang="en-US" sz="1335"/>
          </a:p>
        </p:txBody>
      </p:sp>
      <p:grpSp>
        <p:nvGrpSpPr>
          <p:cNvPr id="28" name="组合 27"/>
          <p:cNvGrpSpPr/>
          <p:nvPr/>
        </p:nvGrpSpPr>
        <p:grpSpPr>
          <a:xfrm>
            <a:off x="9689264" y="55021"/>
            <a:ext cx="2424432" cy="343641"/>
            <a:chOff x="1268" y="3776"/>
            <a:chExt cx="4981" cy="40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844" y="3786"/>
              <a:ext cx="3405" cy="38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l"/>
              <a:r>
                <a:rPr lang="zh-CN" altLang="en-US" sz="2135" b="1" dirty="0" smtClean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动态链接库</a:t>
              </a:r>
              <a:endParaRPr lang="zh-CN" altLang="en-US" sz="2135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1268" y="3776"/>
              <a:ext cx="1570" cy="40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2135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1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096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16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charset="0"/>
        <a:buChar char=""/>
        <a:defRPr sz="28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宋体" panose="02010600030101010101" pitchFamily="2" charset="-122"/>
        <a:buChar char="–"/>
        <a:defRPr sz="24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2365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charset="0"/>
        <a:buChar char=""/>
        <a:defRPr sz="20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599565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6765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3965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053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5565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94635" y="630555"/>
            <a:ext cx="6519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生成导入库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(import library)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路径及名称设置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QI$]1]N~RYLN0(2E4~TW~Z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0245" y="1029335"/>
            <a:ext cx="8271510" cy="44761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50235" y="5776595"/>
            <a:ext cx="55429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右击项目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导入库</a:t>
            </a:r>
            <a:endParaRPr lang="zh-CN" altLang="en-US" sz="20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设置生成导入库的名称和路径</a:t>
            </a:r>
            <a:endParaRPr lang="zh-CN" altLang="en-US" sz="20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蓝色互联网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200" b="0" i="0" u="none" strike="noStrike" cap="none" normalizeH="0" baseline="0" smtClean="0">
            <a:ln>
              <a:noFill/>
            </a:ln>
            <a:solidFill>
              <a:srgbClr val="00206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chapter7_D</Template>
  <TotalTime>0</TotalTime>
  <Words>59</Words>
  <Application>WPS 演示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 Light</vt:lpstr>
      <vt:lpstr>Wingdings</vt:lpstr>
      <vt:lpstr>Wingdings 3</vt:lpstr>
      <vt:lpstr>Arial Unicode MS</vt:lpstr>
      <vt:lpstr>Calibri</vt:lpstr>
      <vt:lpstr>Tahoma</vt:lpstr>
      <vt:lpstr>Arial Unicode MS</vt:lpstr>
      <vt:lpstr>Times New Roman</vt:lpstr>
      <vt:lpstr>Segoe UI</vt:lpstr>
      <vt:lpstr>Consolas</vt:lpstr>
      <vt:lpstr>新宋体</vt:lpstr>
      <vt:lpstr>Symbol</vt:lpstr>
      <vt:lpstr>自定义设计方案</vt:lpstr>
      <vt:lpstr>2_蓝色互联网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Phoenix</cp:lastModifiedBy>
  <cp:revision>262</cp:revision>
  <dcterms:created xsi:type="dcterms:W3CDTF">2014-12-05T07:09:00Z</dcterms:created>
  <dcterms:modified xsi:type="dcterms:W3CDTF">2018-11-20T12:25:22Z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