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30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8" r:id="rId18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0"/>
      <p:bold r:id="rId21"/>
    </p:embeddedFont>
    <p:embeddedFont>
      <p:font typeface="Luckiest Guy" panose="020B0604020202020204" charset="0"/>
      <p:regular r:id="rId22"/>
    </p:embeddedFont>
    <p:embeddedFont>
      <p:font typeface="Montserrat Medium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00FE49-04C9-41E3-9A9F-434277609E51}">
  <a:tblStyle styleId="{DC00FE49-04C9-41E3-9A9F-434277609E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bd3ab93940_1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bd3ab93940_1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bd3ab93940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bd3ab93940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bd3ab93940_1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bd3ab93940_1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bd3ab93940_1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bd3ab93940_1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bd3ab93940_1_2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bd3ab93940_1_2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gbe4bf7f60a_0_2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gbe4bf7f60a_0_2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bce17e60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bce17e60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bdd6432c0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bdd6432c0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bd3ab93940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bd3ab93940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bd3ab93940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bd3ab93940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bd3ab9394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bd3ab9394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bd50fc287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bd50fc287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bce17e60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bce17e60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bd3ab939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bd3ab939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4144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64125" y="902075"/>
            <a:ext cx="5015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7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9916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>
            <a:spLocks noGrp="1"/>
          </p:cNvSpPr>
          <p:nvPr>
            <p:ph type="title"/>
          </p:nvPr>
        </p:nvSpPr>
        <p:spPr>
          <a:xfrm>
            <a:off x="751524" y="1846050"/>
            <a:ext cx="3856200" cy="13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title" idx="2" hasCustomPrompt="1"/>
          </p:nvPr>
        </p:nvSpPr>
        <p:spPr>
          <a:xfrm>
            <a:off x="751524" y="1024675"/>
            <a:ext cx="269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1" name="Google Shape;411;p16"/>
          <p:cNvSpPr txBox="1">
            <a:spLocks noGrp="1"/>
          </p:cNvSpPr>
          <p:nvPr>
            <p:ph type="subTitle" idx="1"/>
          </p:nvPr>
        </p:nvSpPr>
        <p:spPr>
          <a:xfrm>
            <a:off x="751524" y="3140000"/>
            <a:ext cx="3027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9"/>
          <p:cNvSpPr/>
          <p:nvPr/>
        </p:nvSpPr>
        <p:spPr>
          <a:xfrm rot="10800000" flipH="1">
            <a:off x="8630754" y="2307278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9"/>
          <p:cNvSpPr/>
          <p:nvPr/>
        </p:nvSpPr>
        <p:spPr>
          <a:xfrm rot="10800000" flipH="1">
            <a:off x="8946003" y="30965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"/>
          <p:cNvSpPr/>
          <p:nvPr/>
        </p:nvSpPr>
        <p:spPr>
          <a:xfrm rot="10800000" flipH="1">
            <a:off x="8872336" y="1647906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9"/>
          <p:cNvSpPr/>
          <p:nvPr/>
        </p:nvSpPr>
        <p:spPr>
          <a:xfrm flipH="1">
            <a:off x="8614570" y="134102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9"/>
          <p:cNvSpPr/>
          <p:nvPr/>
        </p:nvSpPr>
        <p:spPr>
          <a:xfrm flipH="1">
            <a:off x="8808825" y="361770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9"/>
          <p:cNvSpPr/>
          <p:nvPr/>
        </p:nvSpPr>
        <p:spPr>
          <a:xfrm flipH="1">
            <a:off x="8580224" y="2740935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9"/>
          <p:cNvSpPr/>
          <p:nvPr/>
        </p:nvSpPr>
        <p:spPr>
          <a:xfrm flipH="1">
            <a:off x="548524" y="1366123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rot="10800000" flipH="1">
            <a:off x="280509" y="3438999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rot="10800000" flipH="1">
            <a:off x="510308" y="2884286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123118" y="173942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525844" y="2101571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123298" y="2626431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407468" y="67292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rot="10800000" flipH="1">
            <a:off x="5176488" y="4997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rot="10800000" flipH="1">
            <a:off x="1919603" y="47460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rot="10800000" flipH="1">
            <a:off x="1077529" y="494815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658640" y="442244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6217638" y="480629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471495" y="4674441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3175050" y="463863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7236720" y="4730879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rot="10800000" flipH="1">
            <a:off x="8291638" y="35776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rot="10800000" flipH="1">
            <a:off x="8622703" y="408679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rot="10800000" flipH="1">
            <a:off x="186978" y="411254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3737485" y="-13832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6994370" y="23637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7897494" y="96521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rot="10800000" flipH="1">
            <a:off x="229753" y="4904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rot="10800000" flipH="1">
            <a:off x="2597086" y="145856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rot="10800000" flipH="1">
            <a:off x="8490566" y="277665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rot="10800000" flipH="1">
            <a:off x="5723546" y="347986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/>
          <p:nvPr/>
        </p:nvSpPr>
        <p:spPr>
          <a:xfrm rot="10800000" flipH="1">
            <a:off x="2079241" y="419552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9"/>
          <p:cNvSpPr/>
          <p:nvPr/>
        </p:nvSpPr>
        <p:spPr>
          <a:xfrm flipH="1">
            <a:off x="1328135" y="834543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9"/>
          <p:cNvSpPr/>
          <p:nvPr/>
        </p:nvSpPr>
        <p:spPr>
          <a:xfrm flipH="1">
            <a:off x="339018" y="94489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9"/>
          <p:cNvSpPr txBox="1">
            <a:spLocks noGrp="1"/>
          </p:cNvSpPr>
          <p:nvPr>
            <p:ph type="title" idx="2"/>
          </p:nvPr>
        </p:nvSpPr>
        <p:spPr>
          <a:xfrm>
            <a:off x="1145775" y="1539550"/>
            <a:ext cx="17586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7" name="Google Shape;537;p19"/>
          <p:cNvSpPr txBox="1">
            <a:spLocks noGrp="1"/>
          </p:cNvSpPr>
          <p:nvPr>
            <p:ph type="subTitle" idx="1"/>
          </p:nvPr>
        </p:nvSpPr>
        <p:spPr>
          <a:xfrm>
            <a:off x="872400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9"/>
          <p:cNvSpPr txBox="1">
            <a:spLocks noGrp="1"/>
          </p:cNvSpPr>
          <p:nvPr>
            <p:ph type="title" idx="3"/>
          </p:nvPr>
        </p:nvSpPr>
        <p:spPr>
          <a:xfrm>
            <a:off x="3692725" y="1539550"/>
            <a:ext cx="17586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9" name="Google Shape;539;p19"/>
          <p:cNvSpPr txBox="1">
            <a:spLocks noGrp="1"/>
          </p:cNvSpPr>
          <p:nvPr>
            <p:ph type="subTitle" idx="4"/>
          </p:nvPr>
        </p:nvSpPr>
        <p:spPr>
          <a:xfrm>
            <a:off x="3419269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9"/>
          <p:cNvSpPr txBox="1">
            <a:spLocks noGrp="1"/>
          </p:cNvSpPr>
          <p:nvPr>
            <p:ph type="title" idx="5"/>
          </p:nvPr>
        </p:nvSpPr>
        <p:spPr>
          <a:xfrm>
            <a:off x="1145775" y="2973000"/>
            <a:ext cx="17586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19"/>
          <p:cNvSpPr txBox="1">
            <a:spLocks noGrp="1"/>
          </p:cNvSpPr>
          <p:nvPr>
            <p:ph type="subTitle" idx="6"/>
          </p:nvPr>
        </p:nvSpPr>
        <p:spPr>
          <a:xfrm>
            <a:off x="872400" y="3626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9"/>
          <p:cNvSpPr txBox="1">
            <a:spLocks noGrp="1"/>
          </p:cNvSpPr>
          <p:nvPr>
            <p:ph type="title" idx="7"/>
          </p:nvPr>
        </p:nvSpPr>
        <p:spPr>
          <a:xfrm>
            <a:off x="3692725" y="2973000"/>
            <a:ext cx="17586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3" name="Google Shape;543;p19"/>
          <p:cNvSpPr txBox="1">
            <a:spLocks noGrp="1"/>
          </p:cNvSpPr>
          <p:nvPr>
            <p:ph type="subTitle" idx="8"/>
          </p:nvPr>
        </p:nvSpPr>
        <p:spPr>
          <a:xfrm>
            <a:off x="3419269" y="3626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9"/>
          <p:cNvSpPr txBox="1">
            <a:spLocks noGrp="1"/>
          </p:cNvSpPr>
          <p:nvPr>
            <p:ph type="title" idx="9"/>
          </p:nvPr>
        </p:nvSpPr>
        <p:spPr>
          <a:xfrm>
            <a:off x="6239600" y="1539550"/>
            <a:ext cx="17586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5" name="Google Shape;545;p19"/>
          <p:cNvSpPr txBox="1">
            <a:spLocks noGrp="1"/>
          </p:cNvSpPr>
          <p:nvPr>
            <p:ph type="subTitle" idx="13"/>
          </p:nvPr>
        </p:nvSpPr>
        <p:spPr>
          <a:xfrm>
            <a:off x="5966145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9"/>
          <p:cNvSpPr txBox="1">
            <a:spLocks noGrp="1"/>
          </p:cNvSpPr>
          <p:nvPr>
            <p:ph type="title" idx="14"/>
          </p:nvPr>
        </p:nvSpPr>
        <p:spPr>
          <a:xfrm>
            <a:off x="6239600" y="2973000"/>
            <a:ext cx="17586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15"/>
          </p:nvPr>
        </p:nvSpPr>
        <p:spPr>
          <a:xfrm>
            <a:off x="5966145" y="3626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1"/>
          <p:cNvSpPr txBox="1">
            <a:spLocks noGrp="1"/>
          </p:cNvSpPr>
          <p:nvPr>
            <p:ph type="subTitle" idx="1"/>
          </p:nvPr>
        </p:nvSpPr>
        <p:spPr>
          <a:xfrm>
            <a:off x="2437350" y="1442025"/>
            <a:ext cx="42693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1"/>
          <p:cNvSpPr txBox="1">
            <a:spLocks noGrp="1"/>
          </p:cNvSpPr>
          <p:nvPr>
            <p:ph type="subTitle" idx="2"/>
          </p:nvPr>
        </p:nvSpPr>
        <p:spPr>
          <a:xfrm>
            <a:off x="2979450" y="1008825"/>
            <a:ext cx="31851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591" name="Google Shape;591;p21"/>
          <p:cNvSpPr/>
          <p:nvPr/>
        </p:nvSpPr>
        <p:spPr>
          <a:xfrm flipH="1">
            <a:off x="8713370" y="3749054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1"/>
          <p:cNvSpPr/>
          <p:nvPr/>
        </p:nvSpPr>
        <p:spPr>
          <a:xfrm rot="10800000" flipH="1">
            <a:off x="8630754" y="2307278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1"/>
          <p:cNvSpPr/>
          <p:nvPr/>
        </p:nvSpPr>
        <p:spPr>
          <a:xfrm rot="10800000" flipH="1">
            <a:off x="8946003" y="30965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1"/>
          <p:cNvSpPr/>
          <p:nvPr/>
        </p:nvSpPr>
        <p:spPr>
          <a:xfrm rot="10800000" flipH="1">
            <a:off x="8503783" y="762911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1"/>
          <p:cNvSpPr/>
          <p:nvPr/>
        </p:nvSpPr>
        <p:spPr>
          <a:xfrm flipH="1">
            <a:off x="8614570" y="134102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1"/>
          <p:cNvSpPr/>
          <p:nvPr/>
        </p:nvSpPr>
        <p:spPr>
          <a:xfrm flipH="1">
            <a:off x="8808825" y="361770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1"/>
          <p:cNvSpPr/>
          <p:nvPr/>
        </p:nvSpPr>
        <p:spPr>
          <a:xfrm flipH="1">
            <a:off x="8580224" y="2740935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1"/>
          <p:cNvSpPr/>
          <p:nvPr/>
        </p:nvSpPr>
        <p:spPr>
          <a:xfrm rot="10800000" flipH="1">
            <a:off x="280509" y="3438999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1"/>
          <p:cNvSpPr/>
          <p:nvPr/>
        </p:nvSpPr>
        <p:spPr>
          <a:xfrm flipH="1">
            <a:off x="123118" y="173942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1"/>
          <p:cNvSpPr/>
          <p:nvPr/>
        </p:nvSpPr>
        <p:spPr>
          <a:xfrm flipH="1">
            <a:off x="525844" y="2101571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1"/>
          <p:cNvSpPr/>
          <p:nvPr/>
        </p:nvSpPr>
        <p:spPr>
          <a:xfrm flipH="1">
            <a:off x="123298" y="2626431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1"/>
          <p:cNvSpPr/>
          <p:nvPr/>
        </p:nvSpPr>
        <p:spPr>
          <a:xfrm flipH="1">
            <a:off x="407468" y="67292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1"/>
          <p:cNvSpPr/>
          <p:nvPr/>
        </p:nvSpPr>
        <p:spPr>
          <a:xfrm rot="10800000" flipH="1">
            <a:off x="5176488" y="4997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1"/>
          <p:cNvSpPr/>
          <p:nvPr/>
        </p:nvSpPr>
        <p:spPr>
          <a:xfrm rot="10800000" flipH="1">
            <a:off x="1919603" y="47460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1"/>
          <p:cNvSpPr/>
          <p:nvPr/>
        </p:nvSpPr>
        <p:spPr>
          <a:xfrm rot="10800000" flipH="1">
            <a:off x="1077529" y="494815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1"/>
          <p:cNvSpPr/>
          <p:nvPr/>
        </p:nvSpPr>
        <p:spPr>
          <a:xfrm flipH="1">
            <a:off x="8658640" y="442244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1"/>
          <p:cNvSpPr/>
          <p:nvPr/>
        </p:nvSpPr>
        <p:spPr>
          <a:xfrm flipH="1">
            <a:off x="6217638" y="480629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1"/>
          <p:cNvSpPr/>
          <p:nvPr/>
        </p:nvSpPr>
        <p:spPr>
          <a:xfrm flipH="1">
            <a:off x="471495" y="4674441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1"/>
          <p:cNvSpPr/>
          <p:nvPr/>
        </p:nvSpPr>
        <p:spPr>
          <a:xfrm flipH="1">
            <a:off x="3175050" y="463863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1"/>
          <p:cNvSpPr/>
          <p:nvPr/>
        </p:nvSpPr>
        <p:spPr>
          <a:xfrm flipH="1">
            <a:off x="7236720" y="4730879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1"/>
          <p:cNvSpPr/>
          <p:nvPr/>
        </p:nvSpPr>
        <p:spPr>
          <a:xfrm rot="10800000" flipH="1">
            <a:off x="7910638" y="3882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1"/>
          <p:cNvSpPr/>
          <p:nvPr/>
        </p:nvSpPr>
        <p:spPr>
          <a:xfrm rot="10800000" flipH="1">
            <a:off x="186978" y="411254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1"/>
          <p:cNvSpPr/>
          <p:nvPr/>
        </p:nvSpPr>
        <p:spPr>
          <a:xfrm flipH="1">
            <a:off x="3737485" y="-13832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1"/>
          <p:cNvSpPr/>
          <p:nvPr/>
        </p:nvSpPr>
        <p:spPr>
          <a:xfrm flipH="1">
            <a:off x="6994370" y="23637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1"/>
          <p:cNvSpPr/>
          <p:nvPr/>
        </p:nvSpPr>
        <p:spPr>
          <a:xfrm flipH="1">
            <a:off x="7897494" y="96521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1"/>
          <p:cNvSpPr/>
          <p:nvPr/>
        </p:nvSpPr>
        <p:spPr>
          <a:xfrm rot="10800000" flipH="1">
            <a:off x="229753" y="4904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1"/>
          <p:cNvSpPr/>
          <p:nvPr/>
        </p:nvSpPr>
        <p:spPr>
          <a:xfrm rot="10800000" flipH="1">
            <a:off x="2597086" y="145856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1"/>
          <p:cNvSpPr/>
          <p:nvPr/>
        </p:nvSpPr>
        <p:spPr>
          <a:xfrm rot="10800000" flipH="1">
            <a:off x="8490566" y="277665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1"/>
          <p:cNvSpPr/>
          <p:nvPr/>
        </p:nvSpPr>
        <p:spPr>
          <a:xfrm rot="10800000" flipH="1">
            <a:off x="5723546" y="347986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1"/>
          <p:cNvSpPr/>
          <p:nvPr/>
        </p:nvSpPr>
        <p:spPr>
          <a:xfrm rot="10800000" flipH="1">
            <a:off x="2079241" y="419552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1"/>
          <p:cNvSpPr/>
          <p:nvPr/>
        </p:nvSpPr>
        <p:spPr>
          <a:xfrm flipH="1">
            <a:off x="1328135" y="834543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1"/>
          <p:cNvSpPr/>
          <p:nvPr/>
        </p:nvSpPr>
        <p:spPr>
          <a:xfrm flipH="1">
            <a:off x="8774743" y="91914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2"/>
          <p:cNvSpPr/>
          <p:nvPr/>
        </p:nvSpPr>
        <p:spPr>
          <a:xfrm rot="10800000">
            <a:off x="8533178" y="3220172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100" y="0"/>
                  <a:pt x="1" y="80"/>
                  <a:pt x="1" y="199"/>
                </a:cubicBezTo>
                <a:cubicBezTo>
                  <a:pt x="1" y="299"/>
                  <a:pt x="100" y="398"/>
                  <a:pt x="200" y="398"/>
                </a:cubicBezTo>
                <a:cubicBezTo>
                  <a:pt x="319" y="398"/>
                  <a:pt x="399" y="299"/>
                  <a:pt x="399" y="199"/>
                </a:cubicBezTo>
                <a:cubicBezTo>
                  <a:pt x="399" y="80"/>
                  <a:pt x="319" y="0"/>
                  <a:pt x="200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6" name="Google Shape;626;p22"/>
          <p:cNvSpPr/>
          <p:nvPr/>
        </p:nvSpPr>
        <p:spPr>
          <a:xfrm rot="10800000">
            <a:off x="8412226" y="4779490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2"/>
          <p:cNvSpPr/>
          <p:nvPr/>
        </p:nvSpPr>
        <p:spPr>
          <a:xfrm rot="10800000">
            <a:off x="8314249" y="839024"/>
            <a:ext cx="29685" cy="29742"/>
          </a:xfrm>
          <a:custGeom>
            <a:avLst/>
            <a:gdLst/>
            <a:ahLst/>
            <a:cxnLst/>
            <a:rect l="l" t="t" r="r" b="b"/>
            <a:pathLst>
              <a:path w="398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299"/>
                  <a:pt x="80" y="399"/>
                  <a:pt x="199" y="399"/>
                </a:cubicBezTo>
                <a:cubicBezTo>
                  <a:pt x="298" y="399"/>
                  <a:pt x="398" y="299"/>
                  <a:pt x="398" y="200"/>
                </a:cubicBezTo>
                <a:cubicBezTo>
                  <a:pt x="398" y="80"/>
                  <a:pt x="298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2"/>
          <p:cNvSpPr/>
          <p:nvPr/>
        </p:nvSpPr>
        <p:spPr>
          <a:xfrm rot="10800000">
            <a:off x="5777343" y="20485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2"/>
          <p:cNvSpPr/>
          <p:nvPr/>
        </p:nvSpPr>
        <p:spPr>
          <a:xfrm rot="10800000">
            <a:off x="2147489" y="4832728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2"/>
          <p:cNvSpPr/>
          <p:nvPr/>
        </p:nvSpPr>
        <p:spPr>
          <a:xfrm rot="10800000">
            <a:off x="3688202" y="224238"/>
            <a:ext cx="23500" cy="23546"/>
          </a:xfrm>
          <a:custGeom>
            <a:avLst/>
            <a:gdLst/>
            <a:ahLst/>
            <a:cxnLst/>
            <a:rect l="l" t="t" r="r" b="b"/>
            <a:pathLst>
              <a:path w="398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299"/>
                  <a:pt x="80" y="399"/>
                  <a:pt x="199" y="399"/>
                </a:cubicBezTo>
                <a:cubicBezTo>
                  <a:pt x="298" y="399"/>
                  <a:pt x="398" y="299"/>
                  <a:pt x="398" y="200"/>
                </a:cubicBezTo>
                <a:cubicBezTo>
                  <a:pt x="398" y="80"/>
                  <a:pt x="298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2"/>
          <p:cNvSpPr/>
          <p:nvPr/>
        </p:nvSpPr>
        <p:spPr>
          <a:xfrm rot="10800000">
            <a:off x="8716910" y="1099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2"/>
          <p:cNvSpPr/>
          <p:nvPr/>
        </p:nvSpPr>
        <p:spPr>
          <a:xfrm rot="10800000">
            <a:off x="4950824" y="4855403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2"/>
          <p:cNvSpPr/>
          <p:nvPr/>
        </p:nvSpPr>
        <p:spPr>
          <a:xfrm rot="10800000">
            <a:off x="5246564" y="1075940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2"/>
          <p:cNvSpPr/>
          <p:nvPr/>
        </p:nvSpPr>
        <p:spPr>
          <a:xfrm rot="10800000">
            <a:off x="3177033" y="4788711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2"/>
          <p:cNvSpPr/>
          <p:nvPr/>
        </p:nvSpPr>
        <p:spPr>
          <a:xfrm rot="10800000">
            <a:off x="3737485" y="4997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2"/>
          <p:cNvSpPr/>
          <p:nvPr/>
        </p:nvSpPr>
        <p:spPr>
          <a:xfrm rot="10800000">
            <a:off x="6994370" y="47460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2"/>
          <p:cNvSpPr/>
          <p:nvPr/>
        </p:nvSpPr>
        <p:spPr>
          <a:xfrm rot="10800000">
            <a:off x="7897494" y="494815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2"/>
          <p:cNvSpPr/>
          <p:nvPr/>
        </p:nvSpPr>
        <p:spPr>
          <a:xfrm>
            <a:off x="2597086" y="480629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2"/>
          <p:cNvSpPr/>
          <p:nvPr/>
        </p:nvSpPr>
        <p:spPr>
          <a:xfrm>
            <a:off x="5723546" y="463863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2"/>
          <p:cNvSpPr/>
          <p:nvPr/>
        </p:nvSpPr>
        <p:spPr>
          <a:xfrm rot="10800000">
            <a:off x="339018" y="408679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2"/>
          <p:cNvSpPr/>
          <p:nvPr/>
        </p:nvSpPr>
        <p:spPr>
          <a:xfrm rot="10800000">
            <a:off x="8774743" y="411254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2"/>
          <p:cNvSpPr/>
          <p:nvPr/>
        </p:nvSpPr>
        <p:spPr>
          <a:xfrm rot="10800000">
            <a:off x="244850" y="925216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2"/>
          <p:cNvSpPr/>
          <p:nvPr/>
        </p:nvSpPr>
        <p:spPr>
          <a:xfrm>
            <a:off x="473366" y="2379704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2"/>
          <p:cNvSpPr/>
          <p:nvPr/>
        </p:nvSpPr>
        <p:spPr>
          <a:xfrm>
            <a:off x="643825" y="219685"/>
            <a:ext cx="280611" cy="73708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2"/>
          <p:cNvSpPr/>
          <p:nvPr/>
        </p:nvSpPr>
        <p:spPr>
          <a:xfrm>
            <a:off x="414989" y="4783913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>
            <a:off x="117871" y="2124343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10800000">
            <a:off x="405583" y="651098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2"/>
          <p:cNvSpPr/>
          <p:nvPr/>
        </p:nvSpPr>
        <p:spPr>
          <a:xfrm rot="10800000">
            <a:off x="405574" y="1499278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2"/>
          <p:cNvSpPr/>
          <p:nvPr/>
        </p:nvSpPr>
        <p:spPr>
          <a:xfrm rot="10800000">
            <a:off x="281185" y="332463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2"/>
          <p:cNvSpPr/>
          <p:nvPr/>
        </p:nvSpPr>
        <p:spPr>
          <a:xfrm rot="10800000">
            <a:off x="405569" y="4403564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2"/>
          <p:cNvSpPr/>
          <p:nvPr/>
        </p:nvSpPr>
        <p:spPr>
          <a:xfrm rot="10800000">
            <a:off x="8725549" y="424465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2"/>
          <p:cNvSpPr/>
          <p:nvPr/>
        </p:nvSpPr>
        <p:spPr>
          <a:xfrm>
            <a:off x="4201711" y="-1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1476673" y="257958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6325375" y="35193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3737483" y="366455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 rot="10800000">
            <a:off x="7713299" y="445028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 rot="10800000">
            <a:off x="5827510" y="35193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 rot="-5400000">
            <a:off x="8706443" y="2489327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3"/>
          <p:cNvSpPr/>
          <p:nvPr/>
        </p:nvSpPr>
        <p:spPr>
          <a:xfrm rot="10800000">
            <a:off x="567825" y="1693028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3"/>
          <p:cNvSpPr/>
          <p:nvPr/>
        </p:nvSpPr>
        <p:spPr>
          <a:xfrm rot="10800000">
            <a:off x="8915799" y="3432265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/>
          <p:nvPr/>
        </p:nvSpPr>
        <p:spPr>
          <a:xfrm rot="10800000">
            <a:off x="3737485" y="4997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3"/>
          <p:cNvSpPr/>
          <p:nvPr/>
        </p:nvSpPr>
        <p:spPr>
          <a:xfrm rot="10800000">
            <a:off x="6994370" y="47460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3"/>
          <p:cNvSpPr/>
          <p:nvPr/>
        </p:nvSpPr>
        <p:spPr>
          <a:xfrm rot="10800000">
            <a:off x="7897494" y="494815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3"/>
          <p:cNvSpPr/>
          <p:nvPr/>
        </p:nvSpPr>
        <p:spPr>
          <a:xfrm>
            <a:off x="8647784" y="1246515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3"/>
          <p:cNvSpPr/>
          <p:nvPr/>
        </p:nvSpPr>
        <p:spPr>
          <a:xfrm>
            <a:off x="8647783" y="70548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3"/>
          <p:cNvSpPr/>
          <p:nvPr/>
        </p:nvSpPr>
        <p:spPr>
          <a:xfrm>
            <a:off x="229753" y="442244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3"/>
          <p:cNvSpPr/>
          <p:nvPr/>
        </p:nvSpPr>
        <p:spPr>
          <a:xfrm>
            <a:off x="2597086" y="480629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3"/>
          <p:cNvSpPr/>
          <p:nvPr/>
        </p:nvSpPr>
        <p:spPr>
          <a:xfrm>
            <a:off x="4903591" y="2957129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3"/>
          <p:cNvSpPr/>
          <p:nvPr/>
        </p:nvSpPr>
        <p:spPr>
          <a:xfrm>
            <a:off x="6171379" y="191551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3"/>
          <p:cNvSpPr/>
          <p:nvPr/>
        </p:nvSpPr>
        <p:spPr>
          <a:xfrm>
            <a:off x="1082450" y="312639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3"/>
          <p:cNvSpPr/>
          <p:nvPr/>
        </p:nvSpPr>
        <p:spPr>
          <a:xfrm>
            <a:off x="402873" y="2177408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3"/>
          <p:cNvSpPr/>
          <p:nvPr/>
        </p:nvSpPr>
        <p:spPr>
          <a:xfrm>
            <a:off x="7752700" y="153896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3"/>
          <p:cNvSpPr/>
          <p:nvPr/>
        </p:nvSpPr>
        <p:spPr>
          <a:xfrm>
            <a:off x="86325" y="837135"/>
            <a:ext cx="280611" cy="73708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3"/>
          <p:cNvSpPr/>
          <p:nvPr/>
        </p:nvSpPr>
        <p:spPr>
          <a:xfrm>
            <a:off x="366914" y="3130513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3"/>
          <p:cNvSpPr/>
          <p:nvPr/>
        </p:nvSpPr>
        <p:spPr>
          <a:xfrm>
            <a:off x="8490566" y="4674441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3"/>
          <p:cNvSpPr/>
          <p:nvPr/>
        </p:nvSpPr>
        <p:spPr>
          <a:xfrm>
            <a:off x="3452978" y="131586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3"/>
          <p:cNvSpPr/>
          <p:nvPr/>
        </p:nvSpPr>
        <p:spPr>
          <a:xfrm>
            <a:off x="5696250" y="55121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2043436" y="469065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8877583" y="1856105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307471" y="135053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3"/>
          <p:cNvSpPr/>
          <p:nvPr/>
        </p:nvSpPr>
        <p:spPr>
          <a:xfrm>
            <a:off x="5723546" y="463863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3"/>
          <p:cNvSpPr/>
          <p:nvPr/>
        </p:nvSpPr>
        <p:spPr>
          <a:xfrm>
            <a:off x="2079241" y="4532554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3"/>
          <p:cNvSpPr/>
          <p:nvPr/>
        </p:nvSpPr>
        <p:spPr>
          <a:xfrm rot="10800000">
            <a:off x="456233" y="4450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3"/>
          <p:cNvSpPr/>
          <p:nvPr/>
        </p:nvSpPr>
        <p:spPr>
          <a:xfrm rot="10800000">
            <a:off x="611299" y="3622603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3"/>
          <p:cNvSpPr/>
          <p:nvPr/>
        </p:nvSpPr>
        <p:spPr>
          <a:xfrm rot="10800000">
            <a:off x="7514535" y="120710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3"/>
          <p:cNvSpPr/>
          <p:nvPr/>
        </p:nvSpPr>
        <p:spPr>
          <a:xfrm rot="10800000">
            <a:off x="688068" y="288466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3"/>
          <p:cNvSpPr/>
          <p:nvPr/>
        </p:nvSpPr>
        <p:spPr>
          <a:xfrm rot="10800000">
            <a:off x="8490393" y="304604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3"/>
          <p:cNvSpPr/>
          <p:nvPr/>
        </p:nvSpPr>
        <p:spPr>
          <a:xfrm rot="10800000">
            <a:off x="8893119" y="2696877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/>
          <p:nvPr/>
        </p:nvSpPr>
        <p:spPr>
          <a:xfrm rot="10800000">
            <a:off x="8490573" y="2110998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3"/>
          <p:cNvSpPr/>
          <p:nvPr/>
        </p:nvSpPr>
        <p:spPr>
          <a:xfrm rot="10800000">
            <a:off x="3955358" y="3922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3"/>
          <p:cNvSpPr/>
          <p:nvPr/>
        </p:nvSpPr>
        <p:spPr>
          <a:xfrm rot="10800000">
            <a:off x="1328135" y="4149110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3"/>
          <p:cNvSpPr/>
          <p:nvPr/>
        </p:nvSpPr>
        <p:spPr>
          <a:xfrm rot="10800000">
            <a:off x="339018" y="408679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3"/>
          <p:cNvSpPr/>
          <p:nvPr/>
        </p:nvSpPr>
        <p:spPr>
          <a:xfrm rot="10800000">
            <a:off x="8774743" y="411254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5"/>
          <p:cNvSpPr/>
          <p:nvPr/>
        </p:nvSpPr>
        <p:spPr>
          <a:xfrm rot="10800000">
            <a:off x="5975125" y="2486191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10800000">
            <a:off x="8725549" y="424465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10800000">
            <a:off x="8886510" y="1451648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10800000">
            <a:off x="370345" y="833311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10800000">
            <a:off x="3350269" y="4706427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8261209" y="2060802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263858" y="4852755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>
            <a:off x="2364103" y="46716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>
            <a:off x="4201711" y="-1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>
            <a:off x="4758141" y="4691279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>
            <a:off x="762500" y="4308639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>
            <a:off x="1476673" y="257958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>
            <a:off x="6325375" y="35193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>
            <a:off x="8662050" y="759585"/>
            <a:ext cx="280611" cy="73708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>
            <a:off x="8452464" y="3677838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>
            <a:off x="465791" y="617666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>
            <a:off x="602978" y="14162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/>
          <p:nvPr/>
        </p:nvSpPr>
        <p:spPr>
          <a:xfrm>
            <a:off x="5484900" y="453528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5"/>
          <p:cNvSpPr/>
          <p:nvPr/>
        </p:nvSpPr>
        <p:spPr>
          <a:xfrm>
            <a:off x="160758" y="3823655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5"/>
          <p:cNvSpPr/>
          <p:nvPr/>
        </p:nvSpPr>
        <p:spPr>
          <a:xfrm>
            <a:off x="3737483" y="366455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5"/>
          <p:cNvSpPr/>
          <p:nvPr/>
        </p:nvSpPr>
        <p:spPr>
          <a:xfrm>
            <a:off x="7046996" y="495158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5"/>
          <p:cNvSpPr/>
          <p:nvPr/>
        </p:nvSpPr>
        <p:spPr>
          <a:xfrm>
            <a:off x="8662041" y="2768291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5"/>
          <p:cNvSpPr/>
          <p:nvPr/>
        </p:nvSpPr>
        <p:spPr>
          <a:xfrm>
            <a:off x="3737466" y="4549004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5"/>
          <p:cNvSpPr/>
          <p:nvPr/>
        </p:nvSpPr>
        <p:spPr>
          <a:xfrm rot="10800000">
            <a:off x="271545" y="32413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5"/>
          <p:cNvSpPr/>
          <p:nvPr/>
        </p:nvSpPr>
        <p:spPr>
          <a:xfrm rot="10800000">
            <a:off x="7713299" y="445028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5"/>
          <p:cNvSpPr/>
          <p:nvPr/>
        </p:nvSpPr>
        <p:spPr>
          <a:xfrm rot="10800000">
            <a:off x="5827510" y="35193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5"/>
          <p:cNvSpPr/>
          <p:nvPr/>
        </p:nvSpPr>
        <p:spPr>
          <a:xfrm rot="10800000">
            <a:off x="481943" y="147566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5"/>
          <p:cNvSpPr/>
          <p:nvPr/>
        </p:nvSpPr>
        <p:spPr>
          <a:xfrm rot="10800000">
            <a:off x="8577743" y="389871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5"/>
          <p:cNvSpPr/>
          <p:nvPr/>
        </p:nvSpPr>
        <p:spPr>
          <a:xfrm rot="10800000">
            <a:off x="8192523" y="887960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5"/>
          <p:cNvSpPr/>
          <p:nvPr/>
        </p:nvSpPr>
        <p:spPr>
          <a:xfrm rot="10800000">
            <a:off x="5064799" y="4833540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5"/>
          <p:cNvSpPr/>
          <p:nvPr/>
        </p:nvSpPr>
        <p:spPr>
          <a:xfrm rot="10800000">
            <a:off x="8911583" y="2656711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5"/>
          <p:cNvSpPr/>
          <p:nvPr/>
        </p:nvSpPr>
        <p:spPr>
          <a:xfrm>
            <a:off x="8143425" y="1230609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5"/>
          <p:cNvSpPr/>
          <p:nvPr/>
        </p:nvSpPr>
        <p:spPr>
          <a:xfrm>
            <a:off x="8326173" y="4690908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5"/>
          <p:cNvSpPr/>
          <p:nvPr/>
        </p:nvSpPr>
        <p:spPr>
          <a:xfrm rot="10800000">
            <a:off x="7815183" y="47064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5"/>
          <p:cNvSpPr/>
          <p:nvPr/>
        </p:nvSpPr>
        <p:spPr>
          <a:xfrm rot="10800000">
            <a:off x="1828074" y="4671703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5"/>
          <p:cNvSpPr/>
          <p:nvPr/>
        </p:nvSpPr>
        <p:spPr>
          <a:xfrm rot="10800000">
            <a:off x="465800" y="4308641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5"/>
          <p:cNvSpPr/>
          <p:nvPr/>
        </p:nvSpPr>
        <p:spPr>
          <a:xfrm rot="10800000">
            <a:off x="237199" y="1903628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28"/>
          <p:cNvSpPr txBox="1">
            <a:spLocks noGrp="1"/>
          </p:cNvSpPr>
          <p:nvPr>
            <p:ph type="subTitle" idx="1"/>
          </p:nvPr>
        </p:nvSpPr>
        <p:spPr>
          <a:xfrm>
            <a:off x="3233700" y="984825"/>
            <a:ext cx="26766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28"/>
          <p:cNvSpPr/>
          <p:nvPr/>
        </p:nvSpPr>
        <p:spPr>
          <a:xfrm>
            <a:off x="8647783" y="70548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8"/>
          <p:cNvSpPr/>
          <p:nvPr/>
        </p:nvSpPr>
        <p:spPr>
          <a:xfrm>
            <a:off x="1082450" y="312639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8"/>
          <p:cNvSpPr/>
          <p:nvPr/>
        </p:nvSpPr>
        <p:spPr>
          <a:xfrm>
            <a:off x="7752700" y="153896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8"/>
          <p:cNvSpPr/>
          <p:nvPr/>
        </p:nvSpPr>
        <p:spPr>
          <a:xfrm>
            <a:off x="86325" y="837135"/>
            <a:ext cx="280611" cy="73708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8"/>
          <p:cNvSpPr/>
          <p:nvPr/>
        </p:nvSpPr>
        <p:spPr>
          <a:xfrm>
            <a:off x="3452978" y="131586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8"/>
          <p:cNvSpPr/>
          <p:nvPr/>
        </p:nvSpPr>
        <p:spPr>
          <a:xfrm>
            <a:off x="5696250" y="55121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8"/>
          <p:cNvSpPr/>
          <p:nvPr/>
        </p:nvSpPr>
        <p:spPr>
          <a:xfrm>
            <a:off x="2043436" y="469065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8"/>
          <p:cNvSpPr/>
          <p:nvPr/>
        </p:nvSpPr>
        <p:spPr>
          <a:xfrm rot="10800000">
            <a:off x="456233" y="4450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8"/>
          <p:cNvSpPr/>
          <p:nvPr/>
        </p:nvSpPr>
        <p:spPr>
          <a:xfrm rot="10800000">
            <a:off x="7514535" y="120710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8"/>
          <p:cNvSpPr/>
          <p:nvPr/>
        </p:nvSpPr>
        <p:spPr>
          <a:xfrm rot="10800000">
            <a:off x="3955358" y="3922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8441959" y="4358165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flipH="1">
            <a:off x="8622246" y="2011565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flipH="1">
            <a:off x="8534408" y="3306405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8870245" y="2932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8392898" y="151798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678986" y="3769409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8678985" y="4365321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1113652" y="4747960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7783901" y="4887871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3484180" y="4865546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5853501" y="493408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479735" y="2933971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282643" y="2254300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flipH="1">
            <a:off x="487434" y="4621564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flipH="1">
            <a:off x="7545737" y="4947129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flipH="1">
            <a:off x="245810" y="4794761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flipH="1">
            <a:off x="74049" y="1736933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flipH="1">
            <a:off x="138163" y="2965688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 rot="10800000" flipH="1">
            <a:off x="23534" y="3457778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 rot="10800000" flipH="1">
            <a:off x="382985" y="145566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 rot="10800000" flipH="1">
            <a:off x="282485" y="392196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29"/>
          <p:cNvSpPr txBox="1">
            <a:spLocks noGrp="1"/>
          </p:cNvSpPr>
          <p:nvPr>
            <p:ph type="subTitle" idx="1"/>
          </p:nvPr>
        </p:nvSpPr>
        <p:spPr>
          <a:xfrm>
            <a:off x="652075" y="2594225"/>
            <a:ext cx="33300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9"/>
          <p:cNvSpPr txBox="1">
            <a:spLocks noGrp="1"/>
          </p:cNvSpPr>
          <p:nvPr>
            <p:ph type="subTitle" idx="2"/>
          </p:nvPr>
        </p:nvSpPr>
        <p:spPr>
          <a:xfrm>
            <a:off x="724575" y="1780025"/>
            <a:ext cx="31851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874" name="Google Shape;874;p29"/>
          <p:cNvSpPr/>
          <p:nvPr/>
        </p:nvSpPr>
        <p:spPr>
          <a:xfrm rot="10800000">
            <a:off x="523418" y="229409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9"/>
          <p:cNvSpPr/>
          <p:nvPr/>
        </p:nvSpPr>
        <p:spPr>
          <a:xfrm rot="10800000">
            <a:off x="156625" y="3548409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9"/>
          <p:cNvSpPr/>
          <p:nvPr/>
        </p:nvSpPr>
        <p:spPr>
          <a:xfrm rot="10800000">
            <a:off x="109318" y="4365321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9"/>
          <p:cNvSpPr/>
          <p:nvPr/>
        </p:nvSpPr>
        <p:spPr>
          <a:xfrm rot="10800000">
            <a:off x="7664448" y="4747960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9"/>
          <p:cNvSpPr/>
          <p:nvPr/>
        </p:nvSpPr>
        <p:spPr>
          <a:xfrm rot="10800000">
            <a:off x="850801" y="4887871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9"/>
          <p:cNvSpPr/>
          <p:nvPr/>
        </p:nvSpPr>
        <p:spPr>
          <a:xfrm rot="10800000">
            <a:off x="8517136" y="4267349"/>
            <a:ext cx="280611" cy="73708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9"/>
          <p:cNvSpPr/>
          <p:nvPr/>
        </p:nvSpPr>
        <p:spPr>
          <a:xfrm rot="10800000">
            <a:off x="5293920" y="4865546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9"/>
          <p:cNvSpPr/>
          <p:nvPr/>
        </p:nvSpPr>
        <p:spPr>
          <a:xfrm rot="10800000">
            <a:off x="2907251" y="4986646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1257943" y="4947129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8838253" y="4639636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9"/>
          <p:cNvSpPr/>
          <p:nvPr/>
        </p:nvSpPr>
        <p:spPr>
          <a:xfrm rot="10800000">
            <a:off x="8917993" y="271984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9"/>
          <p:cNvSpPr/>
          <p:nvPr/>
        </p:nvSpPr>
        <p:spPr>
          <a:xfrm rot="10800000">
            <a:off x="8568943" y="392196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185263" y="2552637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5783122" y="306613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9"/>
          <p:cNvSpPr/>
          <p:nvPr/>
        </p:nvSpPr>
        <p:spPr>
          <a:xfrm rot="10800000">
            <a:off x="8793105" y="102227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9"/>
          <p:cNvSpPr/>
          <p:nvPr/>
        </p:nvSpPr>
        <p:spPr>
          <a:xfrm rot="10800000">
            <a:off x="6682657" y="209615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/>
          <p:nvPr/>
        </p:nvSpPr>
        <p:spPr>
          <a:xfrm rot="10800000">
            <a:off x="4362288" y="229194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/>
          <p:nvPr/>
        </p:nvSpPr>
        <p:spPr>
          <a:xfrm rot="10800000">
            <a:off x="8718115" y="2224907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9"/>
          <p:cNvSpPr/>
          <p:nvPr/>
        </p:nvSpPr>
        <p:spPr>
          <a:xfrm rot="10800000">
            <a:off x="50523" y="669060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9"/>
          <p:cNvSpPr/>
          <p:nvPr/>
        </p:nvSpPr>
        <p:spPr>
          <a:xfrm>
            <a:off x="542346" y="110133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9"/>
          <p:cNvSpPr/>
          <p:nvPr/>
        </p:nvSpPr>
        <p:spPr>
          <a:xfrm>
            <a:off x="4068620" y="179440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/>
          <p:nvPr/>
        </p:nvSpPr>
        <p:spPr>
          <a:xfrm>
            <a:off x="236308" y="2782145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9"/>
          <p:cNvSpPr/>
          <p:nvPr/>
        </p:nvSpPr>
        <p:spPr>
          <a:xfrm rot="10800000">
            <a:off x="606184" y="228816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9"/>
          <p:cNvSpPr/>
          <p:nvPr/>
        </p:nvSpPr>
        <p:spPr>
          <a:xfrm>
            <a:off x="1257158" y="244345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9"/>
          <p:cNvSpPr/>
          <p:nvPr/>
        </p:nvSpPr>
        <p:spPr>
          <a:xfrm>
            <a:off x="8694588" y="730187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1"/>
          <p:cNvSpPr/>
          <p:nvPr/>
        </p:nvSpPr>
        <p:spPr>
          <a:xfrm>
            <a:off x="381333" y="3749054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1"/>
          <p:cNvSpPr/>
          <p:nvPr/>
        </p:nvSpPr>
        <p:spPr>
          <a:xfrm rot="10800000">
            <a:off x="423477" y="2307278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1"/>
          <p:cNvSpPr/>
          <p:nvPr/>
        </p:nvSpPr>
        <p:spPr>
          <a:xfrm rot="10800000">
            <a:off x="333975" y="3934390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1"/>
          <p:cNvSpPr/>
          <p:nvPr/>
        </p:nvSpPr>
        <p:spPr>
          <a:xfrm rot="10800000">
            <a:off x="123120" y="30965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1"/>
          <p:cNvSpPr/>
          <p:nvPr/>
        </p:nvSpPr>
        <p:spPr>
          <a:xfrm rot="10800000">
            <a:off x="123118" y="1647906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1"/>
          <p:cNvSpPr/>
          <p:nvPr/>
        </p:nvSpPr>
        <p:spPr>
          <a:xfrm rot="10800000">
            <a:off x="575543" y="762911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1"/>
          <p:cNvSpPr/>
          <p:nvPr/>
        </p:nvSpPr>
        <p:spPr>
          <a:xfrm>
            <a:off x="480133" y="134102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1"/>
          <p:cNvSpPr/>
          <p:nvPr/>
        </p:nvSpPr>
        <p:spPr>
          <a:xfrm>
            <a:off x="317483" y="315597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1"/>
          <p:cNvSpPr/>
          <p:nvPr/>
        </p:nvSpPr>
        <p:spPr>
          <a:xfrm>
            <a:off x="373925" y="361770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1"/>
          <p:cNvSpPr/>
          <p:nvPr/>
        </p:nvSpPr>
        <p:spPr>
          <a:xfrm>
            <a:off x="575557" y="2740935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1"/>
          <p:cNvSpPr/>
          <p:nvPr/>
        </p:nvSpPr>
        <p:spPr>
          <a:xfrm>
            <a:off x="8607257" y="1366123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1"/>
          <p:cNvSpPr/>
          <p:nvPr/>
        </p:nvSpPr>
        <p:spPr>
          <a:xfrm rot="10800000">
            <a:off x="8734524" y="3438999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1"/>
          <p:cNvSpPr/>
          <p:nvPr/>
        </p:nvSpPr>
        <p:spPr>
          <a:xfrm rot="10800000">
            <a:off x="8798818" y="4034911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1"/>
          <p:cNvSpPr/>
          <p:nvPr/>
        </p:nvSpPr>
        <p:spPr>
          <a:xfrm rot="10800000">
            <a:off x="8569018" y="2884286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1"/>
          <p:cNvSpPr/>
          <p:nvPr/>
        </p:nvSpPr>
        <p:spPr>
          <a:xfrm>
            <a:off x="9019333" y="173942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1"/>
          <p:cNvSpPr/>
          <p:nvPr/>
        </p:nvSpPr>
        <p:spPr>
          <a:xfrm>
            <a:off x="8629909" y="2101571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1"/>
          <p:cNvSpPr/>
          <p:nvPr/>
        </p:nvSpPr>
        <p:spPr>
          <a:xfrm>
            <a:off x="8971405" y="2626431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1"/>
          <p:cNvSpPr/>
          <p:nvPr/>
        </p:nvSpPr>
        <p:spPr>
          <a:xfrm>
            <a:off x="8734983" y="67292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1"/>
          <p:cNvSpPr/>
          <p:nvPr/>
        </p:nvSpPr>
        <p:spPr>
          <a:xfrm rot="10800000">
            <a:off x="3918216" y="4997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1"/>
          <p:cNvSpPr/>
          <p:nvPr/>
        </p:nvSpPr>
        <p:spPr>
          <a:xfrm rot="10800000">
            <a:off x="7175100" y="47460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1"/>
          <p:cNvSpPr/>
          <p:nvPr/>
        </p:nvSpPr>
        <p:spPr>
          <a:xfrm rot="10800000">
            <a:off x="8078224" y="494815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1"/>
          <p:cNvSpPr/>
          <p:nvPr/>
        </p:nvSpPr>
        <p:spPr>
          <a:xfrm>
            <a:off x="410483" y="442244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1"/>
          <p:cNvSpPr/>
          <p:nvPr/>
        </p:nvSpPr>
        <p:spPr>
          <a:xfrm>
            <a:off x="2777816" y="480629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1"/>
          <p:cNvSpPr/>
          <p:nvPr/>
        </p:nvSpPr>
        <p:spPr>
          <a:xfrm>
            <a:off x="8671296" y="4674441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1"/>
          <p:cNvSpPr/>
          <p:nvPr/>
        </p:nvSpPr>
        <p:spPr>
          <a:xfrm>
            <a:off x="5904276" y="463863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1"/>
          <p:cNvSpPr/>
          <p:nvPr/>
        </p:nvSpPr>
        <p:spPr>
          <a:xfrm>
            <a:off x="1906071" y="4730879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1"/>
          <p:cNvSpPr/>
          <p:nvPr/>
        </p:nvSpPr>
        <p:spPr>
          <a:xfrm rot="10800000">
            <a:off x="1184066" y="3882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1"/>
          <p:cNvSpPr/>
          <p:nvPr/>
        </p:nvSpPr>
        <p:spPr>
          <a:xfrm rot="10800000">
            <a:off x="519748" y="408679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1"/>
          <p:cNvSpPr/>
          <p:nvPr/>
        </p:nvSpPr>
        <p:spPr>
          <a:xfrm rot="10800000">
            <a:off x="8955473" y="411254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1"/>
          <p:cNvSpPr/>
          <p:nvPr/>
        </p:nvSpPr>
        <p:spPr>
          <a:xfrm>
            <a:off x="5357218" y="-13832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1"/>
          <p:cNvSpPr/>
          <p:nvPr/>
        </p:nvSpPr>
        <p:spPr>
          <a:xfrm>
            <a:off x="2100333" y="23637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1"/>
          <p:cNvSpPr/>
          <p:nvPr/>
        </p:nvSpPr>
        <p:spPr>
          <a:xfrm>
            <a:off x="1258259" y="96521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1"/>
          <p:cNvSpPr/>
          <p:nvPr/>
        </p:nvSpPr>
        <p:spPr>
          <a:xfrm rot="10800000">
            <a:off x="8839370" y="4904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1"/>
          <p:cNvSpPr/>
          <p:nvPr/>
        </p:nvSpPr>
        <p:spPr>
          <a:xfrm rot="10800000">
            <a:off x="6398368" y="145856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1"/>
          <p:cNvSpPr/>
          <p:nvPr/>
        </p:nvSpPr>
        <p:spPr>
          <a:xfrm rot="10800000">
            <a:off x="652225" y="277665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1"/>
          <p:cNvSpPr/>
          <p:nvPr/>
        </p:nvSpPr>
        <p:spPr>
          <a:xfrm rot="10800000">
            <a:off x="3355780" y="347986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1"/>
          <p:cNvSpPr/>
          <p:nvPr/>
        </p:nvSpPr>
        <p:spPr>
          <a:xfrm rot="10800000">
            <a:off x="7063550" y="419552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1"/>
          <p:cNvSpPr/>
          <p:nvPr/>
        </p:nvSpPr>
        <p:spPr>
          <a:xfrm>
            <a:off x="7766568" y="834543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1"/>
          <p:cNvSpPr/>
          <p:nvPr/>
        </p:nvSpPr>
        <p:spPr>
          <a:xfrm>
            <a:off x="8803433" y="94489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1"/>
          <p:cNvSpPr/>
          <p:nvPr/>
        </p:nvSpPr>
        <p:spPr>
          <a:xfrm>
            <a:off x="367708" y="91914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2"/>
          <p:cNvSpPr/>
          <p:nvPr/>
        </p:nvSpPr>
        <p:spPr>
          <a:xfrm>
            <a:off x="8594359" y="789811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2"/>
          <p:cNvSpPr/>
          <p:nvPr/>
        </p:nvSpPr>
        <p:spPr>
          <a:xfrm rot="10800000">
            <a:off x="8774646" y="3043944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2"/>
          <p:cNvSpPr/>
          <p:nvPr/>
        </p:nvSpPr>
        <p:spPr>
          <a:xfrm rot="10800000">
            <a:off x="8609150" y="1415887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2"/>
          <p:cNvSpPr/>
          <p:nvPr/>
        </p:nvSpPr>
        <p:spPr>
          <a:xfrm rot="10800000">
            <a:off x="8514553" y="4393199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2"/>
          <p:cNvSpPr/>
          <p:nvPr/>
        </p:nvSpPr>
        <p:spPr>
          <a:xfrm rot="10800000">
            <a:off x="8686808" y="1783574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2"/>
          <p:cNvSpPr/>
          <p:nvPr/>
        </p:nvSpPr>
        <p:spPr>
          <a:xfrm>
            <a:off x="9022645" y="2154532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2"/>
          <p:cNvSpPr/>
          <p:nvPr/>
        </p:nvSpPr>
        <p:spPr>
          <a:xfrm>
            <a:off x="8545298" y="3617072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2"/>
          <p:cNvSpPr/>
          <p:nvPr/>
        </p:nvSpPr>
        <p:spPr>
          <a:xfrm>
            <a:off x="8480410" y="2840959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2"/>
          <p:cNvSpPr/>
          <p:nvPr/>
        </p:nvSpPr>
        <p:spPr>
          <a:xfrm>
            <a:off x="8463999" y="403537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2"/>
          <p:cNvSpPr/>
          <p:nvPr/>
        </p:nvSpPr>
        <p:spPr>
          <a:xfrm>
            <a:off x="8744609" y="3986211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2"/>
          <p:cNvSpPr/>
          <p:nvPr/>
        </p:nvSpPr>
        <p:spPr>
          <a:xfrm rot="10800000">
            <a:off x="8160074" y="493463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2"/>
          <p:cNvSpPr/>
          <p:nvPr/>
        </p:nvSpPr>
        <p:spPr>
          <a:xfrm>
            <a:off x="8831386" y="1265693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2"/>
          <p:cNvSpPr/>
          <p:nvPr/>
        </p:nvSpPr>
        <p:spPr>
          <a:xfrm>
            <a:off x="8831385" y="724658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2"/>
          <p:cNvSpPr/>
          <p:nvPr/>
        </p:nvSpPr>
        <p:spPr>
          <a:xfrm>
            <a:off x="6354981" y="210729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2"/>
          <p:cNvSpPr/>
          <p:nvPr/>
        </p:nvSpPr>
        <p:spPr>
          <a:xfrm>
            <a:off x="1266052" y="331816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2"/>
          <p:cNvSpPr/>
          <p:nvPr/>
        </p:nvSpPr>
        <p:spPr>
          <a:xfrm>
            <a:off x="7936301" y="17307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2"/>
          <p:cNvSpPr/>
          <p:nvPr/>
        </p:nvSpPr>
        <p:spPr>
          <a:xfrm>
            <a:off x="269927" y="856313"/>
            <a:ext cx="280611" cy="73708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2"/>
          <p:cNvSpPr/>
          <p:nvPr/>
        </p:nvSpPr>
        <p:spPr>
          <a:xfrm>
            <a:off x="3636580" y="150764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2"/>
          <p:cNvSpPr/>
          <p:nvPr/>
        </p:nvSpPr>
        <p:spPr>
          <a:xfrm>
            <a:off x="5879851" y="74299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2"/>
          <p:cNvSpPr/>
          <p:nvPr/>
        </p:nvSpPr>
        <p:spPr>
          <a:xfrm>
            <a:off x="2227037" y="488242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2"/>
          <p:cNvSpPr/>
          <p:nvPr/>
        </p:nvSpPr>
        <p:spPr>
          <a:xfrm>
            <a:off x="491072" y="1369708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2"/>
          <p:cNvSpPr/>
          <p:nvPr/>
        </p:nvSpPr>
        <p:spPr>
          <a:xfrm>
            <a:off x="794893" y="1093044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2"/>
          <p:cNvSpPr/>
          <p:nvPr/>
        </p:nvSpPr>
        <p:spPr>
          <a:xfrm rot="10800000">
            <a:off x="639834" y="464213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2"/>
          <p:cNvSpPr/>
          <p:nvPr/>
        </p:nvSpPr>
        <p:spPr>
          <a:xfrm rot="10800000">
            <a:off x="7698137" y="139888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2"/>
          <p:cNvSpPr/>
          <p:nvPr/>
        </p:nvSpPr>
        <p:spPr>
          <a:xfrm rot="10800000">
            <a:off x="4138959" y="411413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2"/>
          <p:cNvSpPr/>
          <p:nvPr/>
        </p:nvSpPr>
        <p:spPr>
          <a:xfrm>
            <a:off x="3584836" y="462402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2"/>
          <p:cNvSpPr/>
          <p:nvPr/>
        </p:nvSpPr>
        <p:spPr>
          <a:xfrm rot="10800000">
            <a:off x="2369552" y="4935500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2"/>
          <p:cNvSpPr/>
          <p:nvPr/>
        </p:nvSpPr>
        <p:spPr>
          <a:xfrm rot="10800000">
            <a:off x="8821185" y="5323012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2"/>
          <p:cNvSpPr/>
          <p:nvPr/>
        </p:nvSpPr>
        <p:spPr>
          <a:xfrm rot="10800000">
            <a:off x="7582913" y="4894419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2"/>
          <p:cNvSpPr/>
          <p:nvPr/>
        </p:nvSpPr>
        <p:spPr>
          <a:xfrm rot="10800000">
            <a:off x="487053" y="4657378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2"/>
          <p:cNvSpPr/>
          <p:nvPr/>
        </p:nvSpPr>
        <p:spPr>
          <a:xfrm rot="10800000">
            <a:off x="5516703" y="461162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2"/>
          <p:cNvSpPr/>
          <p:nvPr/>
        </p:nvSpPr>
        <p:spPr>
          <a:xfrm rot="10800000">
            <a:off x="7699678" y="4347116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2"/>
          <p:cNvSpPr/>
          <p:nvPr/>
        </p:nvSpPr>
        <p:spPr>
          <a:xfrm>
            <a:off x="1330237" y="4991959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2"/>
          <p:cNvSpPr/>
          <p:nvPr/>
        </p:nvSpPr>
        <p:spPr>
          <a:xfrm>
            <a:off x="8770637" y="4942647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2"/>
          <p:cNvSpPr/>
          <p:nvPr/>
        </p:nvSpPr>
        <p:spPr>
          <a:xfrm>
            <a:off x="246378" y="3645621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2"/>
          <p:cNvSpPr/>
          <p:nvPr/>
        </p:nvSpPr>
        <p:spPr>
          <a:xfrm rot="10800000">
            <a:off x="92247" y="376674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2"/>
          <p:cNvSpPr/>
          <p:nvPr/>
        </p:nvSpPr>
        <p:spPr>
          <a:xfrm rot="10800000">
            <a:off x="183299" y="3042138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2"/>
          <p:cNvSpPr/>
          <p:nvPr/>
        </p:nvSpPr>
        <p:spPr>
          <a:xfrm rot="10800000">
            <a:off x="470813" y="4451352"/>
            <a:ext cx="280611" cy="73708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/>
          <p:cNvSpPr/>
          <p:nvPr/>
        </p:nvSpPr>
        <p:spPr>
          <a:xfrm rot="10800000">
            <a:off x="290563" y="2085882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2"/>
          <p:cNvSpPr/>
          <p:nvPr/>
        </p:nvSpPr>
        <p:spPr>
          <a:xfrm rot="10800000">
            <a:off x="403308" y="3904274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2"/>
          <p:cNvSpPr/>
          <p:nvPr/>
        </p:nvSpPr>
        <p:spPr>
          <a:xfrm rot="10800000">
            <a:off x="162953" y="4146428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2"/>
          <p:cNvSpPr/>
          <p:nvPr/>
        </p:nvSpPr>
        <p:spPr>
          <a:xfrm>
            <a:off x="269923" y="4805567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2"/>
          <p:cNvSpPr/>
          <p:nvPr/>
        </p:nvSpPr>
        <p:spPr>
          <a:xfrm>
            <a:off x="175934" y="1690199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2"/>
          <p:cNvSpPr/>
          <p:nvPr/>
        </p:nvSpPr>
        <p:spPr>
          <a:xfrm>
            <a:off x="85835" y="2415209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2"/>
          <p:cNvSpPr/>
          <p:nvPr/>
        </p:nvSpPr>
        <p:spPr>
          <a:xfrm>
            <a:off x="300472" y="3781161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2"/>
          <p:cNvSpPr/>
          <p:nvPr/>
        </p:nvSpPr>
        <p:spPr>
          <a:xfrm>
            <a:off x="434885" y="1213084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799" y="2086975"/>
            <a:ext cx="3856200" cy="13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294563" y="1329475"/>
            <a:ext cx="269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30427" y="3368600"/>
            <a:ext cx="3027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8518159" y="713611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0800000">
            <a:off x="8532950" y="1339687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73278" y="414247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10800000">
            <a:off x="8360520" y="2332724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8946445" y="2078332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694447" y="3368611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8083874" y="417263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189852" y="255616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369955" y="300464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247812" y="231342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422534" y="285613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7621937" y="63688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>
            <a:off x="5861309" y="174038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857661" y="470662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>
            <a:off x="2293352" y="4859300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8744985" y="5246812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7506713" y="4818219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410853" y="4581178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0800000">
            <a:off x="5449240" y="472937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1254037" y="4915759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694437" y="4866447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70178" y="3569421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214363" y="2009682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474353" y="3881178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93723" y="4729367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99734" y="1613999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394635" y="1020434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3"/>
          <p:cNvSpPr/>
          <p:nvPr/>
        </p:nvSpPr>
        <p:spPr>
          <a:xfrm>
            <a:off x="8499508" y="3446385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3"/>
          <p:cNvSpPr/>
          <p:nvPr/>
        </p:nvSpPr>
        <p:spPr>
          <a:xfrm>
            <a:off x="124564" y="1681301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3"/>
          <p:cNvSpPr/>
          <p:nvPr/>
        </p:nvSpPr>
        <p:spPr>
          <a:xfrm>
            <a:off x="5241800" y="55121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3"/>
          <p:cNvSpPr/>
          <p:nvPr/>
        </p:nvSpPr>
        <p:spPr>
          <a:xfrm>
            <a:off x="1984915" y="305331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3"/>
          <p:cNvSpPr/>
          <p:nvPr/>
        </p:nvSpPr>
        <p:spPr>
          <a:xfrm>
            <a:off x="1142842" y="165474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3"/>
          <p:cNvSpPr/>
          <p:nvPr/>
        </p:nvSpPr>
        <p:spPr>
          <a:xfrm rot="10800000">
            <a:off x="251831" y="3754177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3"/>
          <p:cNvSpPr/>
          <p:nvPr/>
        </p:nvSpPr>
        <p:spPr>
          <a:xfrm rot="10800000">
            <a:off x="316125" y="4350088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3"/>
          <p:cNvSpPr/>
          <p:nvPr/>
        </p:nvSpPr>
        <p:spPr>
          <a:xfrm rot="10800000">
            <a:off x="8723952" y="559451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3"/>
          <p:cNvSpPr/>
          <p:nvPr/>
        </p:nvSpPr>
        <p:spPr>
          <a:xfrm rot="10800000">
            <a:off x="6282950" y="214809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3"/>
          <p:cNvSpPr/>
          <p:nvPr/>
        </p:nvSpPr>
        <p:spPr>
          <a:xfrm rot="10800000">
            <a:off x="4123783" y="2063930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3"/>
          <p:cNvSpPr/>
          <p:nvPr/>
        </p:nvSpPr>
        <p:spPr>
          <a:xfrm rot="10800000">
            <a:off x="2767434" y="4770731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3"/>
          <p:cNvSpPr/>
          <p:nvPr/>
        </p:nvSpPr>
        <p:spPr>
          <a:xfrm rot="10800000">
            <a:off x="7871255" y="4732727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3"/>
          <p:cNvSpPr/>
          <p:nvPr/>
        </p:nvSpPr>
        <p:spPr>
          <a:xfrm rot="10800000">
            <a:off x="8436428" y="2842902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3"/>
          <p:cNvSpPr/>
          <p:nvPr/>
        </p:nvSpPr>
        <p:spPr>
          <a:xfrm rot="10800000">
            <a:off x="1057607" y="4872639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3"/>
          <p:cNvSpPr/>
          <p:nvPr/>
        </p:nvSpPr>
        <p:spPr>
          <a:xfrm rot="10800000">
            <a:off x="8723943" y="4252117"/>
            <a:ext cx="280611" cy="73708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3"/>
          <p:cNvSpPr/>
          <p:nvPr/>
        </p:nvSpPr>
        <p:spPr>
          <a:xfrm rot="10800000">
            <a:off x="8543693" y="1886646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3"/>
          <p:cNvSpPr/>
          <p:nvPr/>
        </p:nvSpPr>
        <p:spPr>
          <a:xfrm rot="10800000">
            <a:off x="536808" y="346618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3"/>
          <p:cNvSpPr/>
          <p:nvPr/>
        </p:nvSpPr>
        <p:spPr>
          <a:xfrm rot="10800000">
            <a:off x="5500727" y="4850314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3"/>
          <p:cNvSpPr/>
          <p:nvPr/>
        </p:nvSpPr>
        <p:spPr>
          <a:xfrm rot="10800000">
            <a:off x="3114057" y="497141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3"/>
          <p:cNvSpPr/>
          <p:nvPr/>
        </p:nvSpPr>
        <p:spPr>
          <a:xfrm rot="10800000">
            <a:off x="6836600" y="4552034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3"/>
          <p:cNvSpPr/>
          <p:nvPr/>
        </p:nvSpPr>
        <p:spPr>
          <a:xfrm rot="10800000">
            <a:off x="86325" y="3199463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3"/>
          <p:cNvSpPr/>
          <p:nvPr/>
        </p:nvSpPr>
        <p:spPr>
          <a:xfrm rot="10800000">
            <a:off x="8656437" y="3705038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3"/>
          <p:cNvSpPr/>
          <p:nvPr/>
        </p:nvSpPr>
        <p:spPr>
          <a:xfrm rot="10800000">
            <a:off x="3240362" y="416938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3"/>
          <p:cNvSpPr/>
          <p:nvPr/>
        </p:nvSpPr>
        <p:spPr>
          <a:xfrm rot="10800000">
            <a:off x="8416082" y="3947193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3"/>
          <p:cNvSpPr/>
          <p:nvPr/>
        </p:nvSpPr>
        <p:spPr>
          <a:xfrm rot="10800000">
            <a:off x="6948132" y="488505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3"/>
          <p:cNvSpPr/>
          <p:nvPr/>
        </p:nvSpPr>
        <p:spPr>
          <a:xfrm>
            <a:off x="8523053" y="4606331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3"/>
          <p:cNvSpPr/>
          <p:nvPr/>
        </p:nvSpPr>
        <p:spPr>
          <a:xfrm>
            <a:off x="8429064" y="1490963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3"/>
          <p:cNvSpPr/>
          <p:nvPr/>
        </p:nvSpPr>
        <p:spPr>
          <a:xfrm>
            <a:off x="1464750" y="4931896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3"/>
          <p:cNvSpPr/>
          <p:nvPr/>
        </p:nvSpPr>
        <p:spPr>
          <a:xfrm>
            <a:off x="8338965" y="2215974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3"/>
          <p:cNvSpPr/>
          <p:nvPr/>
        </p:nvSpPr>
        <p:spPr>
          <a:xfrm>
            <a:off x="536640" y="2054599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3"/>
          <p:cNvSpPr/>
          <p:nvPr/>
        </p:nvSpPr>
        <p:spPr>
          <a:xfrm>
            <a:off x="147217" y="2416749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3"/>
          <p:cNvSpPr/>
          <p:nvPr/>
        </p:nvSpPr>
        <p:spPr>
          <a:xfrm>
            <a:off x="488713" y="2941609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3"/>
          <p:cNvSpPr/>
          <p:nvPr/>
        </p:nvSpPr>
        <p:spPr>
          <a:xfrm>
            <a:off x="8553602" y="3581926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3"/>
          <p:cNvSpPr/>
          <p:nvPr/>
        </p:nvSpPr>
        <p:spPr>
          <a:xfrm>
            <a:off x="5023928" y="4659131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3"/>
          <p:cNvSpPr/>
          <p:nvPr/>
        </p:nvSpPr>
        <p:spPr>
          <a:xfrm>
            <a:off x="7651150" y="903496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3"/>
          <p:cNvSpPr/>
          <p:nvPr/>
        </p:nvSpPr>
        <p:spPr>
          <a:xfrm>
            <a:off x="8688015" y="1013849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3"/>
          <p:cNvSpPr/>
          <p:nvPr/>
        </p:nvSpPr>
        <p:spPr>
          <a:xfrm>
            <a:off x="252290" y="988099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 rot="10800000">
            <a:off x="8713370" y="1233361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630754" y="2586051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808816" y="1017716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946003" y="181634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8872336" y="330424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503783" y="4223705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>
            <a:off x="8614570" y="364138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>
            <a:off x="8824968" y="187571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>
            <a:off x="8808825" y="4708691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>
            <a:off x="8580224" y="2303678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rot="10800000">
            <a:off x="548524" y="3678490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280509" y="1492740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80508" y="951705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510308" y="210233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10800000">
            <a:off x="123118" y="329226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 rot="10800000">
            <a:off x="525844" y="294310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rot="10800000">
            <a:off x="123298" y="2357223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10800000">
            <a:off x="407468" y="435876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5176488" y="-13832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919603" y="23637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077529" y="96521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rot="10800000">
            <a:off x="8658640" y="4904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rot="10800000">
            <a:off x="6217638" y="145856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71495" y="277665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3175050" y="347986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7236720" y="221227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7910638" y="1101168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622703" y="94489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186978" y="91914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737485" y="4997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6994370" y="47460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7897494" y="494815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229753" y="442244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2597086" y="480629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8490566" y="4674441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5723546" y="463863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2079241" y="4532554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 rot="10800000">
            <a:off x="1328135" y="4149110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 rot="10800000">
            <a:off x="339018" y="408679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rot="10800000">
            <a:off x="8774743" y="411254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1"/>
          </p:nvPr>
        </p:nvSpPr>
        <p:spPr>
          <a:xfrm>
            <a:off x="739663" y="1130325"/>
            <a:ext cx="32256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2"/>
          </p:nvPr>
        </p:nvSpPr>
        <p:spPr>
          <a:xfrm>
            <a:off x="4675738" y="1590113"/>
            <a:ext cx="15735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3"/>
          </p:nvPr>
        </p:nvSpPr>
        <p:spPr>
          <a:xfrm>
            <a:off x="739675" y="1590125"/>
            <a:ext cx="326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>
            <a:off x="8658262" y="2200378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>
            <a:off x="8533178" y="3220172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100" y="0"/>
                  <a:pt x="1" y="80"/>
                  <a:pt x="1" y="199"/>
                </a:cubicBezTo>
                <a:cubicBezTo>
                  <a:pt x="1" y="299"/>
                  <a:pt x="100" y="398"/>
                  <a:pt x="200" y="398"/>
                </a:cubicBezTo>
                <a:cubicBezTo>
                  <a:pt x="319" y="398"/>
                  <a:pt x="399" y="299"/>
                  <a:pt x="399" y="199"/>
                </a:cubicBezTo>
                <a:cubicBezTo>
                  <a:pt x="399" y="80"/>
                  <a:pt x="319" y="0"/>
                  <a:pt x="200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>
            <a:off x="8412226" y="4779490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>
            <a:off x="8314249" y="839024"/>
            <a:ext cx="29685" cy="29742"/>
          </a:xfrm>
          <a:custGeom>
            <a:avLst/>
            <a:gdLst/>
            <a:ahLst/>
            <a:cxnLst/>
            <a:rect l="l" t="t" r="r" b="b"/>
            <a:pathLst>
              <a:path w="398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299"/>
                  <a:pt x="80" y="399"/>
                  <a:pt x="199" y="399"/>
                </a:cubicBezTo>
                <a:cubicBezTo>
                  <a:pt x="298" y="399"/>
                  <a:pt x="398" y="299"/>
                  <a:pt x="398" y="200"/>
                </a:cubicBezTo>
                <a:cubicBezTo>
                  <a:pt x="398" y="80"/>
                  <a:pt x="298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>
            <a:off x="8644774" y="3694340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>
            <a:off x="5777343" y="20485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>
            <a:off x="7616410" y="4824923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>
            <a:off x="8533183" y="4041011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 rot="10800000">
            <a:off x="2147489" y="4832728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 rot="10800000">
            <a:off x="487149" y="4277228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 rot="10800000">
            <a:off x="258560" y="2644360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 rot="10800000">
            <a:off x="3688202" y="224238"/>
            <a:ext cx="23500" cy="23546"/>
          </a:xfrm>
          <a:custGeom>
            <a:avLst/>
            <a:gdLst/>
            <a:ahLst/>
            <a:cxnLst/>
            <a:rect l="l" t="t" r="r" b="b"/>
            <a:pathLst>
              <a:path w="398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299"/>
                  <a:pt x="80" y="399"/>
                  <a:pt x="199" y="399"/>
                </a:cubicBezTo>
                <a:cubicBezTo>
                  <a:pt x="298" y="399"/>
                  <a:pt x="398" y="299"/>
                  <a:pt x="398" y="200"/>
                </a:cubicBezTo>
                <a:cubicBezTo>
                  <a:pt x="398" y="80"/>
                  <a:pt x="298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"/>
          <p:cNvSpPr/>
          <p:nvPr/>
        </p:nvSpPr>
        <p:spPr>
          <a:xfrm rot="10800000">
            <a:off x="7559956" y="32045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10800000">
            <a:off x="8716910" y="1099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 rot="10800000">
            <a:off x="370158" y="11708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 rot="10800000">
            <a:off x="4950824" y="4855403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 rot="10800000">
            <a:off x="5246564" y="1075940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 rot="10800000">
            <a:off x="3177033" y="4788711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 flipH="1">
            <a:off x="8713370" y="3749054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 rot="10800000" flipH="1">
            <a:off x="8630754" y="2307278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 rot="10800000" flipH="1">
            <a:off x="8808816" y="3934390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 rot="10800000" flipH="1">
            <a:off x="8946003" y="30965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 rot="10800000" flipH="1">
            <a:off x="8872336" y="1647906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 rot="10800000" flipH="1">
            <a:off x="8503783" y="762911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 flipH="1">
            <a:off x="8614570" y="134102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 flipH="1">
            <a:off x="8824968" y="315597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 flipH="1">
            <a:off x="8808825" y="361770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 flipH="1">
            <a:off x="8580224" y="2740935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 flipH="1">
            <a:off x="548524" y="1366123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 rot="10800000" flipH="1">
            <a:off x="280509" y="3438999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 rot="10800000" flipH="1">
            <a:off x="280508" y="4034911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 rot="10800000" flipH="1">
            <a:off x="510308" y="2884286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 flipH="1">
            <a:off x="123118" y="173942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 flipH="1">
            <a:off x="525844" y="2101571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flipH="1">
            <a:off x="123298" y="2626431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flipH="1">
            <a:off x="407468" y="672921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 rot="10800000" flipH="1">
            <a:off x="5176488" y="4997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10800000" flipH="1">
            <a:off x="1919603" y="4746036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1077529" y="4948152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flipH="1">
            <a:off x="8658640" y="442244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 flipH="1">
            <a:off x="6217638" y="4806290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471495" y="4674441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 flipH="1">
            <a:off x="3175050" y="4638630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 flipH="1">
            <a:off x="7236720" y="4730879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 rot="10800000" flipH="1">
            <a:off x="7910638" y="3882485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 rot="10800000" flipH="1">
            <a:off x="8622703" y="408679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 rot="10800000" flipH="1">
            <a:off x="186978" y="4112543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 flipH="1">
            <a:off x="3737485" y="-13832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 flipH="1">
            <a:off x="6994370" y="23637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flipH="1">
            <a:off x="7897494" y="96521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 rot="10800000" flipH="1">
            <a:off x="229753" y="490499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 rot="10800000" flipH="1">
            <a:off x="2597086" y="145856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 flipH="1">
            <a:off x="8490566" y="277665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 rot="10800000" flipH="1">
            <a:off x="5723546" y="347986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/>
          <p:nvPr/>
        </p:nvSpPr>
        <p:spPr>
          <a:xfrm rot="10800000" flipH="1">
            <a:off x="2079241" y="419552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/>
          <p:nvPr/>
        </p:nvSpPr>
        <p:spPr>
          <a:xfrm flipH="1">
            <a:off x="1328135" y="834543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 flipH="1">
            <a:off x="339018" y="94489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 flipH="1">
            <a:off x="8774743" y="919146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>
            <a:off x="720000" y="1529250"/>
            <a:ext cx="2358300" cy="10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subTitle" idx="2"/>
          </p:nvPr>
        </p:nvSpPr>
        <p:spPr>
          <a:xfrm>
            <a:off x="720000" y="1096050"/>
            <a:ext cx="31851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Luckiest Guy"/>
              <a:buNone/>
              <a:defRPr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>
            <a:spLocks noGrp="1"/>
          </p:cNvSpPr>
          <p:nvPr>
            <p:ph type="title"/>
          </p:nvPr>
        </p:nvSpPr>
        <p:spPr>
          <a:xfrm>
            <a:off x="720000" y="1133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2" hasCustomPrompt="1"/>
          </p:nvPr>
        </p:nvSpPr>
        <p:spPr>
          <a:xfrm>
            <a:off x="6087600" y="2786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3"/>
          </p:nvPr>
        </p:nvSpPr>
        <p:spPr>
          <a:xfrm>
            <a:off x="6087600" y="3303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4"/>
          </p:nvPr>
        </p:nvSpPr>
        <p:spPr>
          <a:xfrm>
            <a:off x="720000" y="3303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5"/>
          </p:nvPr>
        </p:nvSpPr>
        <p:spPr>
          <a:xfrm>
            <a:off x="6087600" y="1133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616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/>
          <p:nvPr/>
        </p:nvSpPr>
        <p:spPr>
          <a:xfrm>
            <a:off x="8462061" y="3029790"/>
            <a:ext cx="27362" cy="27271"/>
          </a:xfrm>
          <a:custGeom>
            <a:avLst/>
            <a:gdLst/>
            <a:ahLst/>
            <a:cxnLst/>
            <a:rect l="l" t="t" r="r" b="b"/>
            <a:pathLst>
              <a:path w="300" h="299" extrusionOk="0">
                <a:moveTo>
                  <a:pt x="160" y="0"/>
                </a:moveTo>
                <a:cubicBezTo>
                  <a:pt x="80" y="0"/>
                  <a:pt x="1" y="60"/>
                  <a:pt x="1" y="139"/>
                </a:cubicBezTo>
                <a:cubicBezTo>
                  <a:pt x="1" y="219"/>
                  <a:pt x="80" y="299"/>
                  <a:pt x="160" y="299"/>
                </a:cubicBezTo>
                <a:cubicBezTo>
                  <a:pt x="220" y="299"/>
                  <a:pt x="299" y="219"/>
                  <a:pt x="299" y="139"/>
                </a:cubicBezTo>
                <a:cubicBezTo>
                  <a:pt x="299" y="60"/>
                  <a:pt x="220" y="0"/>
                  <a:pt x="160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8612356" y="1820954"/>
            <a:ext cx="172473" cy="17247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6" y="1"/>
                </a:moveTo>
                <a:cubicBezTo>
                  <a:pt x="419" y="1"/>
                  <a:pt x="1" y="438"/>
                  <a:pt x="1" y="955"/>
                </a:cubicBezTo>
                <a:cubicBezTo>
                  <a:pt x="1" y="1473"/>
                  <a:pt x="419" y="1890"/>
                  <a:pt x="936" y="1890"/>
                </a:cubicBezTo>
                <a:cubicBezTo>
                  <a:pt x="1453" y="1890"/>
                  <a:pt x="1891" y="1473"/>
                  <a:pt x="1891" y="955"/>
                </a:cubicBezTo>
                <a:cubicBezTo>
                  <a:pt x="1891" y="438"/>
                  <a:pt x="1453" y="1"/>
                  <a:pt x="936" y="1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436690" y="1184476"/>
            <a:ext cx="78074" cy="76341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0" y="160"/>
                  <a:pt x="0" y="419"/>
                </a:cubicBezTo>
                <a:cubicBezTo>
                  <a:pt x="0" y="637"/>
                  <a:pt x="179" y="836"/>
                  <a:pt x="418" y="836"/>
                </a:cubicBezTo>
                <a:cubicBezTo>
                  <a:pt x="657" y="836"/>
                  <a:pt x="856" y="657"/>
                  <a:pt x="856" y="419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409434" y="373578"/>
            <a:ext cx="78165" cy="76249"/>
          </a:xfrm>
          <a:custGeom>
            <a:avLst/>
            <a:gdLst/>
            <a:ahLst/>
            <a:cxnLst/>
            <a:rect l="l" t="t" r="r" b="b"/>
            <a:pathLst>
              <a:path w="857" h="836" extrusionOk="0">
                <a:moveTo>
                  <a:pt x="439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9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57" y="0"/>
                  <a:pt x="4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2681560" y="4160115"/>
            <a:ext cx="36392" cy="36392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rgbClr val="1B7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8217171" y="411611"/>
            <a:ext cx="36392" cy="36392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199" y="1"/>
                </a:moveTo>
                <a:cubicBezTo>
                  <a:pt x="100" y="1"/>
                  <a:pt x="0" y="100"/>
                  <a:pt x="0" y="200"/>
                </a:cubicBezTo>
                <a:cubicBezTo>
                  <a:pt x="0" y="319"/>
                  <a:pt x="100" y="399"/>
                  <a:pt x="199" y="399"/>
                </a:cubicBezTo>
                <a:cubicBezTo>
                  <a:pt x="319" y="399"/>
                  <a:pt x="398" y="319"/>
                  <a:pt x="398" y="200"/>
                </a:cubicBezTo>
                <a:cubicBezTo>
                  <a:pt x="398" y="100"/>
                  <a:pt x="319" y="1"/>
                  <a:pt x="199" y="1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1808087" y="2850134"/>
            <a:ext cx="36392" cy="36392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100" y="0"/>
                  <a:pt x="1" y="80"/>
                  <a:pt x="1" y="199"/>
                </a:cubicBezTo>
                <a:cubicBezTo>
                  <a:pt x="1" y="299"/>
                  <a:pt x="100" y="398"/>
                  <a:pt x="200" y="398"/>
                </a:cubicBezTo>
                <a:cubicBezTo>
                  <a:pt x="319" y="398"/>
                  <a:pt x="399" y="299"/>
                  <a:pt x="399" y="199"/>
                </a:cubicBezTo>
                <a:cubicBezTo>
                  <a:pt x="399" y="80"/>
                  <a:pt x="319" y="0"/>
                  <a:pt x="200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7519970" y="2711784"/>
            <a:ext cx="36392" cy="36392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319"/>
                  <a:pt x="80" y="399"/>
                  <a:pt x="199" y="399"/>
                </a:cubicBezTo>
                <a:cubicBezTo>
                  <a:pt x="299" y="399"/>
                  <a:pt x="398" y="319"/>
                  <a:pt x="398" y="200"/>
                </a:cubicBezTo>
                <a:cubicBezTo>
                  <a:pt x="398" y="80"/>
                  <a:pt x="299" y="1"/>
                  <a:pt x="199" y="1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3"/>
          <p:cNvSpPr/>
          <p:nvPr/>
        </p:nvSpPr>
        <p:spPr>
          <a:xfrm>
            <a:off x="8282475" y="4199972"/>
            <a:ext cx="36392" cy="36392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199" y="1"/>
                </a:moveTo>
                <a:cubicBezTo>
                  <a:pt x="100" y="1"/>
                  <a:pt x="0" y="81"/>
                  <a:pt x="0" y="200"/>
                </a:cubicBezTo>
                <a:cubicBezTo>
                  <a:pt x="0" y="299"/>
                  <a:pt x="100" y="399"/>
                  <a:pt x="199" y="399"/>
                </a:cubicBezTo>
                <a:cubicBezTo>
                  <a:pt x="319" y="399"/>
                  <a:pt x="398" y="299"/>
                  <a:pt x="398" y="200"/>
                </a:cubicBezTo>
                <a:cubicBezTo>
                  <a:pt x="398" y="81"/>
                  <a:pt x="319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"/>
          <p:cNvSpPr/>
          <p:nvPr/>
        </p:nvSpPr>
        <p:spPr>
          <a:xfrm>
            <a:off x="2918743" y="1340455"/>
            <a:ext cx="36392" cy="36392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664067" y="4354203"/>
            <a:ext cx="36301" cy="36392"/>
          </a:xfrm>
          <a:custGeom>
            <a:avLst/>
            <a:gdLst/>
            <a:ahLst/>
            <a:cxnLst/>
            <a:rect l="l" t="t" r="r" b="b"/>
            <a:pathLst>
              <a:path w="398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299"/>
                  <a:pt x="80" y="399"/>
                  <a:pt x="199" y="399"/>
                </a:cubicBezTo>
                <a:cubicBezTo>
                  <a:pt x="298" y="399"/>
                  <a:pt x="398" y="299"/>
                  <a:pt x="398" y="200"/>
                </a:cubicBezTo>
                <a:cubicBezTo>
                  <a:pt x="398" y="80"/>
                  <a:pt x="298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3"/>
          <p:cNvSpPr/>
          <p:nvPr/>
        </p:nvSpPr>
        <p:spPr>
          <a:xfrm>
            <a:off x="6885860" y="411608"/>
            <a:ext cx="36392" cy="36392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299"/>
                  <a:pt x="80" y="399"/>
                  <a:pt x="199" y="399"/>
                </a:cubicBezTo>
                <a:cubicBezTo>
                  <a:pt x="299" y="399"/>
                  <a:pt x="398" y="299"/>
                  <a:pt x="398" y="200"/>
                </a:cubicBezTo>
                <a:cubicBezTo>
                  <a:pt x="398" y="80"/>
                  <a:pt x="299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257650" y="4131111"/>
            <a:ext cx="76249" cy="78074"/>
          </a:xfrm>
          <a:custGeom>
            <a:avLst/>
            <a:gdLst/>
            <a:ahLst/>
            <a:cxnLst/>
            <a:rect l="l" t="t" r="r" b="b"/>
            <a:pathLst>
              <a:path w="836" h="856" extrusionOk="0">
                <a:moveTo>
                  <a:pt x="418" y="0"/>
                </a:moveTo>
                <a:cubicBezTo>
                  <a:pt x="199" y="0"/>
                  <a:pt x="0" y="179"/>
                  <a:pt x="0" y="418"/>
                </a:cubicBezTo>
                <a:cubicBezTo>
                  <a:pt x="0" y="657"/>
                  <a:pt x="159" y="855"/>
                  <a:pt x="418" y="855"/>
                </a:cubicBezTo>
                <a:cubicBezTo>
                  <a:pt x="637" y="855"/>
                  <a:pt x="836" y="676"/>
                  <a:pt x="836" y="418"/>
                </a:cubicBezTo>
                <a:cubicBezTo>
                  <a:pt x="836" y="199"/>
                  <a:pt x="637" y="0"/>
                  <a:pt x="418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2753839" y="2736212"/>
            <a:ext cx="76249" cy="78256"/>
          </a:xfrm>
          <a:custGeom>
            <a:avLst/>
            <a:gdLst/>
            <a:ahLst/>
            <a:cxnLst/>
            <a:rect l="l" t="t" r="r" b="b"/>
            <a:pathLst>
              <a:path w="836" h="858" extrusionOk="0">
                <a:moveTo>
                  <a:pt x="449" y="0"/>
                </a:moveTo>
                <a:cubicBezTo>
                  <a:pt x="438" y="0"/>
                  <a:pt x="428" y="1"/>
                  <a:pt x="418" y="2"/>
                </a:cubicBezTo>
                <a:cubicBezTo>
                  <a:pt x="199" y="2"/>
                  <a:pt x="0" y="181"/>
                  <a:pt x="0" y="420"/>
                </a:cubicBezTo>
                <a:cubicBezTo>
                  <a:pt x="0" y="658"/>
                  <a:pt x="180" y="857"/>
                  <a:pt x="418" y="857"/>
                </a:cubicBezTo>
                <a:cubicBezTo>
                  <a:pt x="657" y="857"/>
                  <a:pt x="836" y="678"/>
                  <a:pt x="836" y="420"/>
                </a:cubicBezTo>
                <a:cubicBezTo>
                  <a:pt x="836" y="192"/>
                  <a:pt x="655" y="0"/>
                  <a:pt x="4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435411" y="335260"/>
            <a:ext cx="78074" cy="76341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435412" y="3857126"/>
            <a:ext cx="78074" cy="76249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5403673" y="2635354"/>
            <a:ext cx="76341" cy="76432"/>
          </a:xfrm>
          <a:custGeom>
            <a:avLst/>
            <a:gdLst/>
            <a:ahLst/>
            <a:cxnLst/>
            <a:rect l="l" t="t" r="r" b="b"/>
            <a:pathLst>
              <a:path w="837" h="838" extrusionOk="0">
                <a:moveTo>
                  <a:pt x="449" y="0"/>
                </a:moveTo>
                <a:cubicBezTo>
                  <a:pt x="439" y="0"/>
                  <a:pt x="429" y="1"/>
                  <a:pt x="419" y="2"/>
                </a:cubicBezTo>
                <a:cubicBezTo>
                  <a:pt x="200" y="2"/>
                  <a:pt x="1" y="181"/>
                  <a:pt x="1" y="419"/>
                </a:cubicBezTo>
                <a:cubicBezTo>
                  <a:pt x="1" y="638"/>
                  <a:pt x="180" y="837"/>
                  <a:pt x="419" y="837"/>
                </a:cubicBezTo>
                <a:cubicBezTo>
                  <a:pt x="657" y="837"/>
                  <a:pt x="836" y="678"/>
                  <a:pt x="836" y="419"/>
                </a:cubicBezTo>
                <a:cubicBezTo>
                  <a:pt x="836" y="192"/>
                  <a:pt x="655" y="0"/>
                  <a:pt x="4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8369577" y="4428627"/>
            <a:ext cx="172473" cy="17247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3"/>
                  <a:pt x="418" y="1890"/>
                  <a:pt x="935" y="1890"/>
                </a:cubicBezTo>
                <a:cubicBezTo>
                  <a:pt x="1472" y="1890"/>
                  <a:pt x="1890" y="1473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3"/>
          <p:cNvSpPr/>
          <p:nvPr/>
        </p:nvSpPr>
        <p:spPr>
          <a:xfrm>
            <a:off x="2246138" y="221475"/>
            <a:ext cx="172473" cy="170558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3"/>
          <p:cNvSpPr/>
          <p:nvPr/>
        </p:nvSpPr>
        <p:spPr>
          <a:xfrm>
            <a:off x="209533" y="1043015"/>
            <a:ext cx="172473" cy="17247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1"/>
          </p:nvPr>
        </p:nvSpPr>
        <p:spPr>
          <a:xfrm>
            <a:off x="720000" y="1719700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7"/>
          </p:nvPr>
        </p:nvSpPr>
        <p:spPr>
          <a:xfrm>
            <a:off x="3403800" y="1133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616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9"/>
          </p:nvPr>
        </p:nvSpPr>
        <p:spPr>
          <a:xfrm>
            <a:off x="3403800" y="1719700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7600" y="616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14"/>
          </p:nvPr>
        </p:nvSpPr>
        <p:spPr>
          <a:xfrm>
            <a:off x="6087600" y="1719700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2786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6"/>
          </p:nvPr>
        </p:nvSpPr>
        <p:spPr>
          <a:xfrm>
            <a:off x="720000" y="3890100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17"/>
          </p:nvPr>
        </p:nvSpPr>
        <p:spPr>
          <a:xfrm>
            <a:off x="3403800" y="3303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03800" y="2786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subTitle" idx="19"/>
          </p:nvPr>
        </p:nvSpPr>
        <p:spPr>
          <a:xfrm>
            <a:off x="3403800" y="3890100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20"/>
          </p:nvPr>
        </p:nvSpPr>
        <p:spPr>
          <a:xfrm>
            <a:off x="6087600" y="3890100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"/>
          <p:cNvSpPr/>
          <p:nvPr/>
        </p:nvSpPr>
        <p:spPr>
          <a:xfrm rot="10800000">
            <a:off x="422799" y="4358165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"/>
          <p:cNvSpPr/>
          <p:nvPr/>
        </p:nvSpPr>
        <p:spPr>
          <a:xfrm>
            <a:off x="379475" y="3804389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4"/>
          <p:cNvSpPr/>
          <p:nvPr/>
        </p:nvSpPr>
        <p:spPr>
          <a:xfrm rot="10800000">
            <a:off x="180775" y="3076184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4"/>
          <p:cNvSpPr/>
          <p:nvPr/>
        </p:nvSpPr>
        <p:spPr>
          <a:xfrm rot="10800000">
            <a:off x="109318" y="4365321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"/>
          <p:cNvSpPr/>
          <p:nvPr/>
        </p:nvSpPr>
        <p:spPr>
          <a:xfrm rot="10800000">
            <a:off x="2560628" y="4785963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"/>
          <p:cNvSpPr/>
          <p:nvPr/>
        </p:nvSpPr>
        <p:spPr>
          <a:xfrm rot="10800000">
            <a:off x="7664448" y="4747960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"/>
          <p:cNvSpPr/>
          <p:nvPr/>
        </p:nvSpPr>
        <p:spPr>
          <a:xfrm rot="10800000">
            <a:off x="850801" y="4887871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"/>
          <p:cNvSpPr/>
          <p:nvPr/>
        </p:nvSpPr>
        <p:spPr>
          <a:xfrm rot="10800000">
            <a:off x="8517136" y="4267349"/>
            <a:ext cx="280611" cy="73708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"/>
          <p:cNvSpPr/>
          <p:nvPr/>
        </p:nvSpPr>
        <p:spPr>
          <a:xfrm rot="10800000">
            <a:off x="5293920" y="4865546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4"/>
          <p:cNvSpPr/>
          <p:nvPr/>
        </p:nvSpPr>
        <p:spPr>
          <a:xfrm rot="10800000">
            <a:off x="2907251" y="4986646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4"/>
          <p:cNvSpPr/>
          <p:nvPr/>
        </p:nvSpPr>
        <p:spPr>
          <a:xfrm rot="10800000">
            <a:off x="6629794" y="4567266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4"/>
          <p:cNvSpPr/>
          <p:nvPr/>
        </p:nvSpPr>
        <p:spPr>
          <a:xfrm>
            <a:off x="8316246" y="4621564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4"/>
          <p:cNvSpPr/>
          <p:nvPr/>
        </p:nvSpPr>
        <p:spPr>
          <a:xfrm>
            <a:off x="1257943" y="4947129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4817121" y="4674364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4"/>
          <p:cNvSpPr/>
          <p:nvPr/>
        </p:nvSpPr>
        <p:spPr>
          <a:xfrm>
            <a:off x="8838253" y="4639636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8596839" y="2965688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 rot="10800000">
            <a:off x="8568943" y="392196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4"/>
          <p:cNvSpPr/>
          <p:nvPr/>
        </p:nvSpPr>
        <p:spPr>
          <a:xfrm>
            <a:off x="3185263" y="2552637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4"/>
          <p:cNvSpPr/>
          <p:nvPr/>
        </p:nvSpPr>
        <p:spPr>
          <a:xfrm>
            <a:off x="5783122" y="306613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4"/>
          <p:cNvSpPr/>
          <p:nvPr/>
        </p:nvSpPr>
        <p:spPr>
          <a:xfrm rot="10800000">
            <a:off x="8793105" y="102227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4"/>
          <p:cNvSpPr/>
          <p:nvPr/>
        </p:nvSpPr>
        <p:spPr>
          <a:xfrm rot="10800000">
            <a:off x="6682657" y="209615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4"/>
          <p:cNvSpPr/>
          <p:nvPr/>
        </p:nvSpPr>
        <p:spPr>
          <a:xfrm rot="10800000">
            <a:off x="4362288" y="229194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4"/>
          <p:cNvSpPr/>
          <p:nvPr/>
        </p:nvSpPr>
        <p:spPr>
          <a:xfrm rot="10800000">
            <a:off x="8718115" y="2224907"/>
            <a:ext cx="152065" cy="200678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"/>
          <p:cNvSpPr/>
          <p:nvPr/>
        </p:nvSpPr>
        <p:spPr>
          <a:xfrm rot="10800000">
            <a:off x="8284260" y="636141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"/>
          <p:cNvSpPr/>
          <p:nvPr/>
        </p:nvSpPr>
        <p:spPr>
          <a:xfrm rot="10800000">
            <a:off x="50523" y="669060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4"/>
          <p:cNvSpPr/>
          <p:nvPr/>
        </p:nvSpPr>
        <p:spPr>
          <a:xfrm rot="10800000">
            <a:off x="3418463" y="390665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4"/>
          <p:cNvSpPr/>
          <p:nvPr/>
        </p:nvSpPr>
        <p:spPr>
          <a:xfrm rot="10800000">
            <a:off x="8896205" y="1131327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4"/>
          <p:cNvSpPr/>
          <p:nvPr/>
        </p:nvSpPr>
        <p:spPr>
          <a:xfrm rot="10800000">
            <a:off x="2009968" y="3402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4"/>
          <p:cNvSpPr/>
          <p:nvPr/>
        </p:nvSpPr>
        <p:spPr>
          <a:xfrm rot="10800000">
            <a:off x="458388" y="2152182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4"/>
          <p:cNvSpPr/>
          <p:nvPr/>
        </p:nvSpPr>
        <p:spPr>
          <a:xfrm rot="10800000">
            <a:off x="5382963" y="371469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8800796" y="1709445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542346" y="1101338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616059" y="1577163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068620" y="179440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160758" y="2294070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 rot="10800000">
            <a:off x="606184" y="228816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7305345" y="341277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94588" y="730187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4"/>
          <p:cNvSpPr txBox="1">
            <a:spLocks noGrp="1"/>
          </p:cNvSpPr>
          <p:nvPr>
            <p:ph type="title" idx="2"/>
          </p:nvPr>
        </p:nvSpPr>
        <p:spPr>
          <a:xfrm>
            <a:off x="719925" y="1743700"/>
            <a:ext cx="23364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14"/>
          <p:cNvSpPr txBox="1">
            <a:spLocks noGrp="1"/>
          </p:cNvSpPr>
          <p:nvPr>
            <p:ph type="subTitle" idx="1"/>
          </p:nvPr>
        </p:nvSpPr>
        <p:spPr>
          <a:xfrm>
            <a:off x="483825" y="2628875"/>
            <a:ext cx="28086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4"/>
          <p:cNvSpPr txBox="1">
            <a:spLocks noGrp="1"/>
          </p:cNvSpPr>
          <p:nvPr>
            <p:ph type="title" idx="3"/>
          </p:nvPr>
        </p:nvSpPr>
        <p:spPr>
          <a:xfrm>
            <a:off x="3403650" y="1743700"/>
            <a:ext cx="23364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subTitle" idx="4"/>
          </p:nvPr>
        </p:nvSpPr>
        <p:spPr>
          <a:xfrm>
            <a:off x="3167550" y="2628875"/>
            <a:ext cx="28086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title" idx="5"/>
          </p:nvPr>
        </p:nvSpPr>
        <p:spPr>
          <a:xfrm>
            <a:off x="6087675" y="1743700"/>
            <a:ext cx="23364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subTitle" idx="6"/>
          </p:nvPr>
        </p:nvSpPr>
        <p:spPr>
          <a:xfrm>
            <a:off x="5851575" y="2628875"/>
            <a:ext cx="28086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subTitle" idx="7"/>
          </p:nvPr>
        </p:nvSpPr>
        <p:spPr>
          <a:xfrm>
            <a:off x="483825" y="3071500"/>
            <a:ext cx="2808600" cy="1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375" name="Google Shape;375;p14"/>
          <p:cNvSpPr txBox="1">
            <a:spLocks noGrp="1"/>
          </p:cNvSpPr>
          <p:nvPr>
            <p:ph type="subTitle" idx="8"/>
          </p:nvPr>
        </p:nvSpPr>
        <p:spPr>
          <a:xfrm>
            <a:off x="3167550" y="3071500"/>
            <a:ext cx="2808600" cy="1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uckiest Guy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subTitle" idx="9"/>
          </p:nvPr>
        </p:nvSpPr>
        <p:spPr>
          <a:xfrm>
            <a:off x="5851575" y="3071500"/>
            <a:ext cx="2808600" cy="1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uckiest Guy"/>
              <a:buNone/>
              <a:defRPr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5" r:id="rId11"/>
    <p:sldLayoutId id="2147483667" r:id="rId12"/>
    <p:sldLayoutId id="2147483668" r:id="rId13"/>
    <p:sldLayoutId id="2147483669" r:id="rId14"/>
    <p:sldLayoutId id="2147483671" r:id="rId15"/>
    <p:sldLayoutId id="2147483674" r:id="rId16"/>
    <p:sldLayoutId id="2147483675" r:id="rId17"/>
    <p:sldLayoutId id="2147483677" r:id="rId18"/>
    <p:sldLayoutId id="2147483678" r:id="rId19"/>
    <p:sldLayoutId id="2147483679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6"/>
          <p:cNvSpPr/>
          <p:nvPr/>
        </p:nvSpPr>
        <p:spPr>
          <a:xfrm>
            <a:off x="2462426" y="4128700"/>
            <a:ext cx="4193195" cy="1199722"/>
          </a:xfrm>
          <a:custGeom>
            <a:avLst/>
            <a:gdLst/>
            <a:ahLst/>
            <a:cxnLst/>
            <a:rect l="l" t="t" r="r" b="b"/>
            <a:pathLst>
              <a:path w="83372" h="23375" extrusionOk="0">
                <a:moveTo>
                  <a:pt x="806" y="17898"/>
                </a:moveTo>
                <a:cubicBezTo>
                  <a:pt x="783" y="17920"/>
                  <a:pt x="760" y="17942"/>
                  <a:pt x="737" y="17964"/>
                </a:cubicBezTo>
                <a:cubicBezTo>
                  <a:pt x="498" y="18262"/>
                  <a:pt x="240" y="18580"/>
                  <a:pt x="1" y="18899"/>
                </a:cubicBezTo>
                <a:cubicBezTo>
                  <a:pt x="263" y="18561"/>
                  <a:pt x="532" y="18227"/>
                  <a:pt x="806" y="17898"/>
                </a:cubicBezTo>
                <a:close/>
                <a:moveTo>
                  <a:pt x="39130" y="0"/>
                </a:moveTo>
                <a:cubicBezTo>
                  <a:pt x="38414" y="199"/>
                  <a:pt x="37717" y="438"/>
                  <a:pt x="37021" y="677"/>
                </a:cubicBezTo>
                <a:cubicBezTo>
                  <a:pt x="32128" y="2388"/>
                  <a:pt x="27572" y="5073"/>
                  <a:pt x="23713" y="8534"/>
                </a:cubicBezTo>
                <a:cubicBezTo>
                  <a:pt x="23832" y="7699"/>
                  <a:pt x="23972" y="6824"/>
                  <a:pt x="24091" y="5968"/>
                </a:cubicBezTo>
                <a:lnTo>
                  <a:pt x="24091" y="5968"/>
                </a:lnTo>
                <a:cubicBezTo>
                  <a:pt x="23494" y="6127"/>
                  <a:pt x="22877" y="6306"/>
                  <a:pt x="22301" y="6505"/>
                </a:cubicBezTo>
                <a:cubicBezTo>
                  <a:pt x="21405" y="6804"/>
                  <a:pt x="20530" y="7122"/>
                  <a:pt x="19695" y="7500"/>
                </a:cubicBezTo>
                <a:cubicBezTo>
                  <a:pt x="18839" y="7858"/>
                  <a:pt x="18004" y="8296"/>
                  <a:pt x="17168" y="8753"/>
                </a:cubicBezTo>
                <a:cubicBezTo>
                  <a:pt x="16631" y="9052"/>
                  <a:pt x="16114" y="9410"/>
                  <a:pt x="15577" y="9748"/>
                </a:cubicBezTo>
                <a:cubicBezTo>
                  <a:pt x="15338" y="9927"/>
                  <a:pt x="15060" y="10106"/>
                  <a:pt x="14821" y="10285"/>
                </a:cubicBezTo>
                <a:cubicBezTo>
                  <a:pt x="14324" y="10643"/>
                  <a:pt x="13826" y="11021"/>
                  <a:pt x="13329" y="11419"/>
                </a:cubicBezTo>
                <a:cubicBezTo>
                  <a:pt x="12593" y="12016"/>
                  <a:pt x="11897" y="12672"/>
                  <a:pt x="11260" y="13329"/>
                </a:cubicBezTo>
                <a:cubicBezTo>
                  <a:pt x="11956" y="11479"/>
                  <a:pt x="12871" y="9708"/>
                  <a:pt x="13985" y="8057"/>
                </a:cubicBezTo>
                <a:lnTo>
                  <a:pt x="13985" y="8057"/>
                </a:lnTo>
                <a:cubicBezTo>
                  <a:pt x="11936" y="8932"/>
                  <a:pt x="9967" y="10006"/>
                  <a:pt x="8097" y="11280"/>
                </a:cubicBezTo>
                <a:cubicBezTo>
                  <a:pt x="7182" y="11896"/>
                  <a:pt x="6287" y="12573"/>
                  <a:pt x="5412" y="13289"/>
                </a:cubicBezTo>
                <a:cubicBezTo>
                  <a:pt x="3734" y="14684"/>
                  <a:pt x="2195" y="16232"/>
                  <a:pt x="806" y="17898"/>
                </a:cubicBezTo>
                <a:lnTo>
                  <a:pt x="806" y="17898"/>
                </a:lnTo>
                <a:cubicBezTo>
                  <a:pt x="3178" y="15656"/>
                  <a:pt x="5955" y="13591"/>
                  <a:pt x="8674" y="11936"/>
                </a:cubicBezTo>
                <a:lnTo>
                  <a:pt x="8674" y="11936"/>
                </a:lnTo>
                <a:cubicBezTo>
                  <a:pt x="7481" y="14104"/>
                  <a:pt x="6824" y="16551"/>
                  <a:pt x="6804" y="18998"/>
                </a:cubicBezTo>
                <a:cubicBezTo>
                  <a:pt x="10822" y="13925"/>
                  <a:pt x="16472" y="10126"/>
                  <a:pt x="22698" y="8276"/>
                </a:cubicBezTo>
                <a:lnTo>
                  <a:pt x="22698" y="8276"/>
                </a:lnTo>
                <a:cubicBezTo>
                  <a:pt x="21724" y="9708"/>
                  <a:pt x="21167" y="11399"/>
                  <a:pt x="21107" y="13090"/>
                </a:cubicBezTo>
                <a:cubicBezTo>
                  <a:pt x="24708" y="8753"/>
                  <a:pt x="29581" y="5511"/>
                  <a:pt x="34952" y="3840"/>
                </a:cubicBezTo>
                <a:lnTo>
                  <a:pt x="34952" y="3840"/>
                </a:lnTo>
                <a:cubicBezTo>
                  <a:pt x="34336" y="5292"/>
                  <a:pt x="33739" y="6784"/>
                  <a:pt x="33102" y="8256"/>
                </a:cubicBezTo>
                <a:cubicBezTo>
                  <a:pt x="37459" y="5809"/>
                  <a:pt x="42432" y="4476"/>
                  <a:pt x="47425" y="4417"/>
                </a:cubicBezTo>
                <a:lnTo>
                  <a:pt x="47425" y="4417"/>
                </a:lnTo>
                <a:cubicBezTo>
                  <a:pt x="45714" y="5650"/>
                  <a:pt x="44282" y="7261"/>
                  <a:pt x="43228" y="9131"/>
                </a:cubicBezTo>
                <a:cubicBezTo>
                  <a:pt x="46030" y="8028"/>
                  <a:pt x="49034" y="7472"/>
                  <a:pt x="52029" y="7472"/>
                </a:cubicBezTo>
                <a:cubicBezTo>
                  <a:pt x="53031" y="7472"/>
                  <a:pt x="54032" y="7534"/>
                  <a:pt x="55024" y="7659"/>
                </a:cubicBezTo>
                <a:cubicBezTo>
                  <a:pt x="54427" y="7997"/>
                  <a:pt x="53870" y="8395"/>
                  <a:pt x="53393" y="8892"/>
                </a:cubicBezTo>
                <a:cubicBezTo>
                  <a:pt x="53545" y="8867"/>
                  <a:pt x="53698" y="8855"/>
                  <a:pt x="53852" y="8855"/>
                </a:cubicBezTo>
                <a:cubicBezTo>
                  <a:pt x="54663" y="8855"/>
                  <a:pt x="55473" y="9196"/>
                  <a:pt x="56058" y="9748"/>
                </a:cubicBezTo>
                <a:cubicBezTo>
                  <a:pt x="54805" y="10424"/>
                  <a:pt x="53612" y="11240"/>
                  <a:pt x="52518" y="12195"/>
                </a:cubicBezTo>
                <a:cubicBezTo>
                  <a:pt x="57988" y="13289"/>
                  <a:pt x="63379" y="14880"/>
                  <a:pt x="68571" y="16949"/>
                </a:cubicBezTo>
                <a:cubicBezTo>
                  <a:pt x="67855" y="16760"/>
                  <a:pt x="67117" y="16667"/>
                  <a:pt x="66378" y="16667"/>
                </a:cubicBezTo>
                <a:cubicBezTo>
                  <a:pt x="64631" y="16667"/>
                  <a:pt x="62883" y="17184"/>
                  <a:pt x="61429" y="18162"/>
                </a:cubicBezTo>
                <a:cubicBezTo>
                  <a:pt x="69028" y="18680"/>
                  <a:pt x="76946" y="19296"/>
                  <a:pt x="83371" y="23374"/>
                </a:cubicBezTo>
                <a:cubicBezTo>
                  <a:pt x="83292" y="22738"/>
                  <a:pt x="83252" y="22081"/>
                  <a:pt x="83172" y="21445"/>
                </a:cubicBezTo>
                <a:cubicBezTo>
                  <a:pt x="83112" y="21047"/>
                  <a:pt x="83093" y="20649"/>
                  <a:pt x="82874" y="20331"/>
                </a:cubicBezTo>
                <a:cubicBezTo>
                  <a:pt x="82794" y="20231"/>
                  <a:pt x="82715" y="20132"/>
                  <a:pt x="82615" y="20052"/>
                </a:cubicBezTo>
                <a:cubicBezTo>
                  <a:pt x="82456" y="19893"/>
                  <a:pt x="82197" y="19794"/>
                  <a:pt x="81979" y="19694"/>
                </a:cubicBezTo>
                <a:cubicBezTo>
                  <a:pt x="81859" y="19654"/>
                  <a:pt x="81760" y="19595"/>
                  <a:pt x="81621" y="19575"/>
                </a:cubicBezTo>
                <a:cubicBezTo>
                  <a:pt x="78318" y="18401"/>
                  <a:pt x="75155" y="16869"/>
                  <a:pt x="72231" y="14980"/>
                </a:cubicBezTo>
                <a:cubicBezTo>
                  <a:pt x="73823" y="14582"/>
                  <a:pt x="75434" y="14204"/>
                  <a:pt x="77025" y="13806"/>
                </a:cubicBezTo>
                <a:cubicBezTo>
                  <a:pt x="74101" y="12394"/>
                  <a:pt x="70978" y="11319"/>
                  <a:pt x="67795" y="10643"/>
                </a:cubicBezTo>
                <a:cubicBezTo>
                  <a:pt x="67238" y="10524"/>
                  <a:pt x="66641" y="10424"/>
                  <a:pt x="66064" y="10325"/>
                </a:cubicBezTo>
                <a:cubicBezTo>
                  <a:pt x="65189" y="10185"/>
                  <a:pt x="64294" y="10046"/>
                  <a:pt x="63419" y="9987"/>
                </a:cubicBezTo>
                <a:cubicBezTo>
                  <a:pt x="64473" y="9390"/>
                  <a:pt x="65567" y="8932"/>
                  <a:pt x="66701" y="8594"/>
                </a:cubicBezTo>
                <a:cubicBezTo>
                  <a:pt x="67855" y="8256"/>
                  <a:pt x="69048" y="8057"/>
                  <a:pt x="70242" y="7997"/>
                </a:cubicBezTo>
                <a:cubicBezTo>
                  <a:pt x="69267" y="7619"/>
                  <a:pt x="68273" y="7321"/>
                  <a:pt x="67278" y="7042"/>
                </a:cubicBezTo>
                <a:lnTo>
                  <a:pt x="66681" y="6903"/>
                </a:lnTo>
                <a:cubicBezTo>
                  <a:pt x="66283" y="6804"/>
                  <a:pt x="65885" y="6724"/>
                  <a:pt x="65468" y="6625"/>
                </a:cubicBezTo>
                <a:cubicBezTo>
                  <a:pt x="65269" y="6565"/>
                  <a:pt x="65070" y="6545"/>
                  <a:pt x="64871" y="6505"/>
                </a:cubicBezTo>
                <a:cubicBezTo>
                  <a:pt x="64055" y="6346"/>
                  <a:pt x="63220" y="6227"/>
                  <a:pt x="62404" y="6147"/>
                </a:cubicBezTo>
                <a:cubicBezTo>
                  <a:pt x="61986" y="6107"/>
                  <a:pt x="61589" y="6048"/>
                  <a:pt x="61171" y="6028"/>
                </a:cubicBezTo>
                <a:cubicBezTo>
                  <a:pt x="60733" y="6008"/>
                  <a:pt x="60335" y="5948"/>
                  <a:pt x="59918" y="5928"/>
                </a:cubicBezTo>
                <a:cubicBezTo>
                  <a:pt x="59301" y="5869"/>
                  <a:pt x="58684" y="5849"/>
                  <a:pt x="58048" y="5829"/>
                </a:cubicBezTo>
                <a:cubicBezTo>
                  <a:pt x="57849" y="5829"/>
                  <a:pt x="57630" y="5809"/>
                  <a:pt x="57431" y="5809"/>
                </a:cubicBezTo>
                <a:cubicBezTo>
                  <a:pt x="57013" y="5809"/>
                  <a:pt x="56596" y="5769"/>
                  <a:pt x="56198" y="5769"/>
                </a:cubicBezTo>
                <a:lnTo>
                  <a:pt x="53671" y="5769"/>
                </a:lnTo>
                <a:cubicBezTo>
                  <a:pt x="52637" y="5809"/>
                  <a:pt x="51583" y="5809"/>
                  <a:pt x="50548" y="5829"/>
                </a:cubicBezTo>
                <a:cubicBezTo>
                  <a:pt x="51642" y="4834"/>
                  <a:pt x="52915" y="4039"/>
                  <a:pt x="54248" y="3442"/>
                </a:cubicBezTo>
                <a:cubicBezTo>
                  <a:pt x="51699" y="3062"/>
                  <a:pt x="49120" y="2872"/>
                  <a:pt x="46541" y="2872"/>
                </a:cubicBezTo>
                <a:cubicBezTo>
                  <a:pt x="43585" y="2872"/>
                  <a:pt x="40628" y="3122"/>
                  <a:pt x="37717" y="3621"/>
                </a:cubicBezTo>
                <a:cubicBezTo>
                  <a:pt x="38195" y="2427"/>
                  <a:pt x="38652" y="1194"/>
                  <a:pt x="391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2462426" y="4130825"/>
            <a:ext cx="4193195" cy="1199722"/>
          </a:xfrm>
          <a:custGeom>
            <a:avLst/>
            <a:gdLst/>
            <a:ahLst/>
            <a:cxnLst/>
            <a:rect l="l" t="t" r="r" b="b"/>
            <a:pathLst>
              <a:path w="83372" h="23375" extrusionOk="0">
                <a:moveTo>
                  <a:pt x="806" y="17898"/>
                </a:moveTo>
                <a:cubicBezTo>
                  <a:pt x="783" y="17920"/>
                  <a:pt x="760" y="17942"/>
                  <a:pt x="737" y="17964"/>
                </a:cubicBezTo>
                <a:cubicBezTo>
                  <a:pt x="498" y="18262"/>
                  <a:pt x="240" y="18580"/>
                  <a:pt x="1" y="18899"/>
                </a:cubicBezTo>
                <a:cubicBezTo>
                  <a:pt x="263" y="18561"/>
                  <a:pt x="532" y="18227"/>
                  <a:pt x="806" y="17898"/>
                </a:cubicBezTo>
                <a:close/>
                <a:moveTo>
                  <a:pt x="39130" y="0"/>
                </a:moveTo>
                <a:cubicBezTo>
                  <a:pt x="38414" y="199"/>
                  <a:pt x="37717" y="438"/>
                  <a:pt x="37021" y="677"/>
                </a:cubicBezTo>
                <a:cubicBezTo>
                  <a:pt x="32128" y="2388"/>
                  <a:pt x="27572" y="5073"/>
                  <a:pt x="23713" y="8534"/>
                </a:cubicBezTo>
                <a:cubicBezTo>
                  <a:pt x="23832" y="7699"/>
                  <a:pt x="23972" y="6824"/>
                  <a:pt x="24091" y="5968"/>
                </a:cubicBezTo>
                <a:lnTo>
                  <a:pt x="24091" y="5968"/>
                </a:lnTo>
                <a:cubicBezTo>
                  <a:pt x="23494" y="6127"/>
                  <a:pt x="22877" y="6306"/>
                  <a:pt x="22301" y="6505"/>
                </a:cubicBezTo>
                <a:cubicBezTo>
                  <a:pt x="21405" y="6804"/>
                  <a:pt x="20530" y="7122"/>
                  <a:pt x="19695" y="7500"/>
                </a:cubicBezTo>
                <a:cubicBezTo>
                  <a:pt x="18839" y="7858"/>
                  <a:pt x="18004" y="8296"/>
                  <a:pt x="17168" y="8753"/>
                </a:cubicBezTo>
                <a:cubicBezTo>
                  <a:pt x="16631" y="9052"/>
                  <a:pt x="16114" y="9410"/>
                  <a:pt x="15577" y="9748"/>
                </a:cubicBezTo>
                <a:cubicBezTo>
                  <a:pt x="15338" y="9927"/>
                  <a:pt x="15060" y="10106"/>
                  <a:pt x="14821" y="10285"/>
                </a:cubicBezTo>
                <a:cubicBezTo>
                  <a:pt x="14324" y="10643"/>
                  <a:pt x="13826" y="11021"/>
                  <a:pt x="13329" y="11419"/>
                </a:cubicBezTo>
                <a:cubicBezTo>
                  <a:pt x="12593" y="12016"/>
                  <a:pt x="11897" y="12672"/>
                  <a:pt x="11260" y="13329"/>
                </a:cubicBezTo>
                <a:cubicBezTo>
                  <a:pt x="11956" y="11479"/>
                  <a:pt x="12871" y="9708"/>
                  <a:pt x="13985" y="8057"/>
                </a:cubicBezTo>
                <a:lnTo>
                  <a:pt x="13985" y="8057"/>
                </a:lnTo>
                <a:cubicBezTo>
                  <a:pt x="11936" y="8932"/>
                  <a:pt x="9967" y="10006"/>
                  <a:pt x="8097" y="11280"/>
                </a:cubicBezTo>
                <a:cubicBezTo>
                  <a:pt x="7182" y="11896"/>
                  <a:pt x="6287" y="12573"/>
                  <a:pt x="5412" y="13289"/>
                </a:cubicBezTo>
                <a:cubicBezTo>
                  <a:pt x="3734" y="14684"/>
                  <a:pt x="2195" y="16232"/>
                  <a:pt x="806" y="17898"/>
                </a:cubicBezTo>
                <a:lnTo>
                  <a:pt x="806" y="17898"/>
                </a:lnTo>
                <a:cubicBezTo>
                  <a:pt x="3178" y="15656"/>
                  <a:pt x="5955" y="13591"/>
                  <a:pt x="8674" y="11936"/>
                </a:cubicBezTo>
                <a:lnTo>
                  <a:pt x="8674" y="11936"/>
                </a:lnTo>
                <a:cubicBezTo>
                  <a:pt x="7481" y="14104"/>
                  <a:pt x="6824" y="16551"/>
                  <a:pt x="6804" y="18998"/>
                </a:cubicBezTo>
                <a:cubicBezTo>
                  <a:pt x="10822" y="13925"/>
                  <a:pt x="16472" y="10126"/>
                  <a:pt x="22698" y="8276"/>
                </a:cubicBezTo>
                <a:lnTo>
                  <a:pt x="22698" y="8276"/>
                </a:lnTo>
                <a:cubicBezTo>
                  <a:pt x="21724" y="9708"/>
                  <a:pt x="21167" y="11399"/>
                  <a:pt x="21107" y="13090"/>
                </a:cubicBezTo>
                <a:cubicBezTo>
                  <a:pt x="24708" y="8753"/>
                  <a:pt x="29581" y="5511"/>
                  <a:pt x="34952" y="3840"/>
                </a:cubicBezTo>
                <a:lnTo>
                  <a:pt x="34952" y="3840"/>
                </a:lnTo>
                <a:cubicBezTo>
                  <a:pt x="34336" y="5292"/>
                  <a:pt x="33739" y="6784"/>
                  <a:pt x="33102" y="8256"/>
                </a:cubicBezTo>
                <a:cubicBezTo>
                  <a:pt x="37459" y="5809"/>
                  <a:pt x="42432" y="4476"/>
                  <a:pt x="47425" y="4417"/>
                </a:cubicBezTo>
                <a:lnTo>
                  <a:pt x="47425" y="4417"/>
                </a:lnTo>
                <a:cubicBezTo>
                  <a:pt x="45714" y="5650"/>
                  <a:pt x="44282" y="7261"/>
                  <a:pt x="43228" y="9131"/>
                </a:cubicBezTo>
                <a:cubicBezTo>
                  <a:pt x="46030" y="8028"/>
                  <a:pt x="49034" y="7472"/>
                  <a:pt x="52029" y="7472"/>
                </a:cubicBezTo>
                <a:cubicBezTo>
                  <a:pt x="53031" y="7472"/>
                  <a:pt x="54032" y="7534"/>
                  <a:pt x="55024" y="7659"/>
                </a:cubicBezTo>
                <a:cubicBezTo>
                  <a:pt x="54427" y="7997"/>
                  <a:pt x="53870" y="8395"/>
                  <a:pt x="53393" y="8892"/>
                </a:cubicBezTo>
                <a:cubicBezTo>
                  <a:pt x="53545" y="8867"/>
                  <a:pt x="53698" y="8855"/>
                  <a:pt x="53852" y="8855"/>
                </a:cubicBezTo>
                <a:cubicBezTo>
                  <a:pt x="54663" y="8855"/>
                  <a:pt x="55473" y="9196"/>
                  <a:pt x="56058" y="9748"/>
                </a:cubicBezTo>
                <a:cubicBezTo>
                  <a:pt x="54805" y="10424"/>
                  <a:pt x="53612" y="11240"/>
                  <a:pt x="52518" y="12195"/>
                </a:cubicBezTo>
                <a:cubicBezTo>
                  <a:pt x="57988" y="13289"/>
                  <a:pt x="63379" y="14880"/>
                  <a:pt x="68571" y="16949"/>
                </a:cubicBezTo>
                <a:cubicBezTo>
                  <a:pt x="67855" y="16760"/>
                  <a:pt x="67117" y="16667"/>
                  <a:pt x="66378" y="16667"/>
                </a:cubicBezTo>
                <a:cubicBezTo>
                  <a:pt x="64631" y="16667"/>
                  <a:pt x="62883" y="17184"/>
                  <a:pt x="61429" y="18162"/>
                </a:cubicBezTo>
                <a:cubicBezTo>
                  <a:pt x="69028" y="18680"/>
                  <a:pt x="76946" y="19296"/>
                  <a:pt x="83371" y="23374"/>
                </a:cubicBezTo>
                <a:cubicBezTo>
                  <a:pt x="83292" y="22738"/>
                  <a:pt x="83252" y="22081"/>
                  <a:pt x="83172" y="21445"/>
                </a:cubicBezTo>
                <a:cubicBezTo>
                  <a:pt x="83112" y="21047"/>
                  <a:pt x="83093" y="20649"/>
                  <a:pt x="82874" y="20331"/>
                </a:cubicBezTo>
                <a:cubicBezTo>
                  <a:pt x="82794" y="20231"/>
                  <a:pt x="82715" y="20132"/>
                  <a:pt x="82615" y="20052"/>
                </a:cubicBezTo>
                <a:cubicBezTo>
                  <a:pt x="82456" y="19893"/>
                  <a:pt x="82197" y="19794"/>
                  <a:pt x="81979" y="19694"/>
                </a:cubicBezTo>
                <a:cubicBezTo>
                  <a:pt x="81859" y="19654"/>
                  <a:pt x="81760" y="19595"/>
                  <a:pt x="81621" y="19575"/>
                </a:cubicBezTo>
                <a:cubicBezTo>
                  <a:pt x="78318" y="18401"/>
                  <a:pt x="75155" y="16869"/>
                  <a:pt x="72231" y="14980"/>
                </a:cubicBezTo>
                <a:cubicBezTo>
                  <a:pt x="73823" y="14582"/>
                  <a:pt x="75434" y="14204"/>
                  <a:pt x="77025" y="13806"/>
                </a:cubicBezTo>
                <a:cubicBezTo>
                  <a:pt x="74101" y="12394"/>
                  <a:pt x="70978" y="11319"/>
                  <a:pt x="67795" y="10643"/>
                </a:cubicBezTo>
                <a:cubicBezTo>
                  <a:pt x="67238" y="10524"/>
                  <a:pt x="66641" y="10424"/>
                  <a:pt x="66064" y="10325"/>
                </a:cubicBezTo>
                <a:cubicBezTo>
                  <a:pt x="65189" y="10185"/>
                  <a:pt x="64294" y="10046"/>
                  <a:pt x="63419" y="9987"/>
                </a:cubicBezTo>
                <a:cubicBezTo>
                  <a:pt x="64473" y="9390"/>
                  <a:pt x="65567" y="8932"/>
                  <a:pt x="66701" y="8594"/>
                </a:cubicBezTo>
                <a:cubicBezTo>
                  <a:pt x="67855" y="8256"/>
                  <a:pt x="69048" y="8057"/>
                  <a:pt x="70242" y="7997"/>
                </a:cubicBezTo>
                <a:cubicBezTo>
                  <a:pt x="69267" y="7619"/>
                  <a:pt x="68273" y="7321"/>
                  <a:pt x="67278" y="7042"/>
                </a:cubicBezTo>
                <a:lnTo>
                  <a:pt x="66681" y="6903"/>
                </a:lnTo>
                <a:cubicBezTo>
                  <a:pt x="66283" y="6804"/>
                  <a:pt x="65885" y="6724"/>
                  <a:pt x="65468" y="6625"/>
                </a:cubicBezTo>
                <a:cubicBezTo>
                  <a:pt x="65269" y="6565"/>
                  <a:pt x="65070" y="6545"/>
                  <a:pt x="64871" y="6505"/>
                </a:cubicBezTo>
                <a:cubicBezTo>
                  <a:pt x="64055" y="6346"/>
                  <a:pt x="63220" y="6227"/>
                  <a:pt x="62404" y="6147"/>
                </a:cubicBezTo>
                <a:cubicBezTo>
                  <a:pt x="61986" y="6107"/>
                  <a:pt x="61589" y="6048"/>
                  <a:pt x="61171" y="6028"/>
                </a:cubicBezTo>
                <a:cubicBezTo>
                  <a:pt x="60733" y="6008"/>
                  <a:pt x="60335" y="5948"/>
                  <a:pt x="59918" y="5928"/>
                </a:cubicBezTo>
                <a:cubicBezTo>
                  <a:pt x="59301" y="5869"/>
                  <a:pt x="58684" y="5849"/>
                  <a:pt x="58048" y="5829"/>
                </a:cubicBezTo>
                <a:cubicBezTo>
                  <a:pt x="57849" y="5829"/>
                  <a:pt x="57630" y="5809"/>
                  <a:pt x="57431" y="5809"/>
                </a:cubicBezTo>
                <a:cubicBezTo>
                  <a:pt x="57013" y="5809"/>
                  <a:pt x="56596" y="5769"/>
                  <a:pt x="56198" y="5769"/>
                </a:cubicBezTo>
                <a:lnTo>
                  <a:pt x="53671" y="5769"/>
                </a:lnTo>
                <a:cubicBezTo>
                  <a:pt x="52637" y="5809"/>
                  <a:pt x="51583" y="5809"/>
                  <a:pt x="50548" y="5829"/>
                </a:cubicBezTo>
                <a:cubicBezTo>
                  <a:pt x="51642" y="4834"/>
                  <a:pt x="52915" y="4039"/>
                  <a:pt x="54248" y="3442"/>
                </a:cubicBezTo>
                <a:cubicBezTo>
                  <a:pt x="51699" y="3062"/>
                  <a:pt x="49120" y="2872"/>
                  <a:pt x="46541" y="2872"/>
                </a:cubicBezTo>
                <a:cubicBezTo>
                  <a:pt x="43585" y="2872"/>
                  <a:pt x="40628" y="3122"/>
                  <a:pt x="37717" y="3621"/>
                </a:cubicBezTo>
                <a:cubicBezTo>
                  <a:pt x="38195" y="2427"/>
                  <a:pt x="38652" y="1194"/>
                  <a:pt x="39130" y="0"/>
                </a:cubicBezTo>
                <a:close/>
              </a:path>
            </a:pathLst>
          </a:custGeom>
          <a:solidFill>
            <a:srgbClr val="3049B5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6"/>
          <p:cNvSpPr txBox="1">
            <a:spLocks noGrp="1"/>
          </p:cNvSpPr>
          <p:nvPr>
            <p:ph type="ctrTitle"/>
          </p:nvPr>
        </p:nvSpPr>
        <p:spPr>
          <a:xfrm>
            <a:off x="2064125" y="902075"/>
            <a:ext cx="4740218" cy="20102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MUONG TE’s Rain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76" name="Google Shape;1076;p36"/>
          <p:cNvSpPr txBox="1">
            <a:spLocks noGrp="1"/>
          </p:cNvSpPr>
          <p:nvPr>
            <p:ph type="subTitle" idx="1"/>
          </p:nvPr>
        </p:nvSpPr>
        <p:spPr>
          <a:xfrm>
            <a:off x="720000" y="29916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Làm về số hóa KTTV</a:t>
            </a:r>
            <a:endParaRPr dirty="0"/>
          </a:p>
        </p:txBody>
      </p:sp>
      <p:grpSp>
        <p:nvGrpSpPr>
          <p:cNvPr id="1077" name="Google Shape;1077;p36"/>
          <p:cNvGrpSpPr/>
          <p:nvPr/>
        </p:nvGrpSpPr>
        <p:grpSpPr>
          <a:xfrm>
            <a:off x="-2229200" y="-289925"/>
            <a:ext cx="3518729" cy="3440625"/>
            <a:chOff x="-2229200" y="-289925"/>
            <a:chExt cx="3518729" cy="3440625"/>
          </a:xfrm>
        </p:grpSpPr>
        <p:sp>
          <p:nvSpPr>
            <p:cNvPr id="1078" name="Google Shape;1078;p36"/>
            <p:cNvSpPr/>
            <p:nvPr/>
          </p:nvSpPr>
          <p:spPr>
            <a:xfrm>
              <a:off x="968874" y="2131669"/>
              <a:ext cx="320654" cy="342658"/>
            </a:xfrm>
            <a:custGeom>
              <a:avLst/>
              <a:gdLst/>
              <a:ahLst/>
              <a:cxnLst/>
              <a:rect l="l" t="t" r="r" b="b"/>
              <a:pathLst>
                <a:path w="4338" h="4636" extrusionOk="0">
                  <a:moveTo>
                    <a:pt x="1" y="1"/>
                  </a:moveTo>
                  <a:lnTo>
                    <a:pt x="239" y="4636"/>
                  </a:lnTo>
                  <a:lnTo>
                    <a:pt x="4337" y="12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78726" y="2396172"/>
              <a:ext cx="414751" cy="358845"/>
            </a:xfrm>
            <a:custGeom>
              <a:avLst/>
              <a:gdLst/>
              <a:ahLst/>
              <a:cxnLst/>
              <a:rect l="l" t="t" r="r" b="b"/>
              <a:pathLst>
                <a:path w="5611" h="4855" extrusionOk="0">
                  <a:moveTo>
                    <a:pt x="3044" y="1"/>
                  </a:moveTo>
                  <a:lnTo>
                    <a:pt x="0" y="4855"/>
                  </a:lnTo>
                  <a:lnTo>
                    <a:pt x="5610" y="4238"/>
                  </a:lnTo>
                  <a:lnTo>
                    <a:pt x="3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592491" y="2788898"/>
              <a:ext cx="425026" cy="361802"/>
            </a:xfrm>
            <a:custGeom>
              <a:avLst/>
              <a:gdLst/>
              <a:ahLst/>
              <a:cxnLst/>
              <a:rect l="l" t="t" r="r" b="b"/>
              <a:pathLst>
                <a:path w="5750" h="4895" extrusionOk="0">
                  <a:moveTo>
                    <a:pt x="3839" y="1"/>
                  </a:moveTo>
                  <a:lnTo>
                    <a:pt x="0" y="3084"/>
                  </a:lnTo>
                  <a:lnTo>
                    <a:pt x="5749" y="489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-2229200" y="-289925"/>
              <a:ext cx="3373151" cy="3348458"/>
            </a:xfrm>
            <a:custGeom>
              <a:avLst/>
              <a:gdLst/>
              <a:ahLst/>
              <a:cxnLst/>
              <a:rect l="l" t="t" r="r" b="b"/>
              <a:pathLst>
                <a:path w="45634" h="45303" extrusionOk="0">
                  <a:moveTo>
                    <a:pt x="8614" y="0"/>
                  </a:moveTo>
                  <a:cubicBezTo>
                    <a:pt x="8614" y="0"/>
                    <a:pt x="0" y="10046"/>
                    <a:pt x="6923" y="27771"/>
                  </a:cubicBezTo>
                  <a:cubicBezTo>
                    <a:pt x="8534" y="31928"/>
                    <a:pt x="12194" y="35827"/>
                    <a:pt x="16591" y="38891"/>
                  </a:cubicBezTo>
                  <a:cubicBezTo>
                    <a:pt x="22156" y="42770"/>
                    <a:pt x="28865" y="45302"/>
                    <a:pt x="34105" y="45302"/>
                  </a:cubicBezTo>
                  <a:cubicBezTo>
                    <a:pt x="35233" y="45302"/>
                    <a:pt x="36293" y="45185"/>
                    <a:pt x="37259" y="44938"/>
                  </a:cubicBezTo>
                  <a:cubicBezTo>
                    <a:pt x="38353" y="44660"/>
                    <a:pt x="39348" y="44182"/>
                    <a:pt x="40163" y="43526"/>
                  </a:cubicBezTo>
                  <a:cubicBezTo>
                    <a:pt x="41834" y="42193"/>
                    <a:pt x="42948" y="40681"/>
                    <a:pt x="43545" y="39129"/>
                  </a:cubicBezTo>
                  <a:cubicBezTo>
                    <a:pt x="45634" y="33858"/>
                    <a:pt x="42073" y="28228"/>
                    <a:pt x="37040" y="27771"/>
                  </a:cubicBezTo>
                  <a:cubicBezTo>
                    <a:pt x="30516" y="27154"/>
                    <a:pt x="11697" y="23792"/>
                    <a:pt x="15477" y="6784"/>
                  </a:cubicBezTo>
                  <a:lnTo>
                    <a:pt x="12174" y="3502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-2229200" y="-289925"/>
              <a:ext cx="3218811" cy="3348458"/>
            </a:xfrm>
            <a:custGeom>
              <a:avLst/>
              <a:gdLst/>
              <a:ahLst/>
              <a:cxnLst/>
              <a:rect l="l" t="t" r="r" b="b"/>
              <a:pathLst>
                <a:path w="43546" h="45303" extrusionOk="0">
                  <a:moveTo>
                    <a:pt x="8614" y="0"/>
                  </a:moveTo>
                  <a:cubicBezTo>
                    <a:pt x="8614" y="0"/>
                    <a:pt x="0" y="10046"/>
                    <a:pt x="6923" y="27771"/>
                  </a:cubicBezTo>
                  <a:cubicBezTo>
                    <a:pt x="8534" y="31928"/>
                    <a:pt x="12194" y="35827"/>
                    <a:pt x="16591" y="38891"/>
                  </a:cubicBezTo>
                  <a:cubicBezTo>
                    <a:pt x="22156" y="42770"/>
                    <a:pt x="28865" y="45302"/>
                    <a:pt x="34105" y="45302"/>
                  </a:cubicBezTo>
                  <a:cubicBezTo>
                    <a:pt x="35233" y="45302"/>
                    <a:pt x="36293" y="45185"/>
                    <a:pt x="37259" y="44938"/>
                  </a:cubicBezTo>
                  <a:cubicBezTo>
                    <a:pt x="38353" y="44660"/>
                    <a:pt x="39348" y="44182"/>
                    <a:pt x="40163" y="43526"/>
                  </a:cubicBezTo>
                  <a:cubicBezTo>
                    <a:pt x="41834" y="42193"/>
                    <a:pt x="42948" y="40681"/>
                    <a:pt x="43545" y="39129"/>
                  </a:cubicBezTo>
                  <a:lnTo>
                    <a:pt x="43545" y="39129"/>
                  </a:lnTo>
                  <a:cubicBezTo>
                    <a:pt x="43267" y="39269"/>
                    <a:pt x="43028" y="39388"/>
                    <a:pt x="42809" y="39488"/>
                  </a:cubicBezTo>
                  <a:cubicBezTo>
                    <a:pt x="41391" y="40146"/>
                    <a:pt x="39918" y="40426"/>
                    <a:pt x="38422" y="40426"/>
                  </a:cubicBezTo>
                  <a:cubicBezTo>
                    <a:pt x="34044" y="40426"/>
                    <a:pt x="29477" y="38021"/>
                    <a:pt x="25562" y="35648"/>
                  </a:cubicBezTo>
                  <a:cubicBezTo>
                    <a:pt x="19853" y="32227"/>
                    <a:pt x="13726" y="28169"/>
                    <a:pt x="11896" y="21763"/>
                  </a:cubicBezTo>
                  <a:cubicBezTo>
                    <a:pt x="11001" y="18660"/>
                    <a:pt x="11220" y="15417"/>
                    <a:pt x="11478" y="12195"/>
                  </a:cubicBezTo>
                  <a:cubicBezTo>
                    <a:pt x="11677" y="9251"/>
                    <a:pt x="11976" y="6366"/>
                    <a:pt x="12174" y="3502"/>
                  </a:cubicBezTo>
                  <a:lnTo>
                    <a:pt x="8614" y="0"/>
                  </a:ln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36"/>
          <p:cNvGrpSpPr/>
          <p:nvPr/>
        </p:nvGrpSpPr>
        <p:grpSpPr>
          <a:xfrm>
            <a:off x="7700849" y="399876"/>
            <a:ext cx="2728371" cy="2670981"/>
            <a:chOff x="7700849" y="399876"/>
            <a:chExt cx="2728371" cy="2670981"/>
          </a:xfrm>
        </p:grpSpPr>
        <p:sp>
          <p:nvSpPr>
            <p:cNvPr id="1084" name="Google Shape;1084;p36"/>
            <p:cNvSpPr/>
            <p:nvPr/>
          </p:nvSpPr>
          <p:spPr>
            <a:xfrm>
              <a:off x="7749746" y="2280908"/>
              <a:ext cx="248410" cy="266640"/>
            </a:xfrm>
            <a:custGeom>
              <a:avLst/>
              <a:gdLst/>
              <a:ahLst/>
              <a:cxnLst/>
              <a:rect l="l" t="t" r="r" b="b"/>
              <a:pathLst>
                <a:path w="3541" h="3801" extrusionOk="0">
                  <a:moveTo>
                    <a:pt x="3541" y="1"/>
                  </a:moveTo>
                  <a:lnTo>
                    <a:pt x="0" y="1055"/>
                  </a:lnTo>
                  <a:lnTo>
                    <a:pt x="3342" y="3800"/>
                  </a:lnTo>
                  <a:lnTo>
                    <a:pt x="3541" y="1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7748343" y="2512609"/>
              <a:ext cx="321018" cy="277724"/>
            </a:xfrm>
            <a:custGeom>
              <a:avLst/>
              <a:gdLst/>
              <a:ahLst/>
              <a:cxnLst/>
              <a:rect l="l" t="t" r="r" b="b"/>
              <a:pathLst>
                <a:path w="4576" h="3959" extrusionOk="0">
                  <a:moveTo>
                    <a:pt x="2089" y="0"/>
                  </a:moveTo>
                  <a:lnTo>
                    <a:pt x="0" y="3461"/>
                  </a:lnTo>
                  <a:lnTo>
                    <a:pt x="4575" y="3959"/>
                  </a:lnTo>
                  <a:lnTo>
                    <a:pt x="4575" y="3959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7960417" y="2790257"/>
              <a:ext cx="328033" cy="280600"/>
            </a:xfrm>
            <a:custGeom>
              <a:avLst/>
              <a:gdLst/>
              <a:ahLst/>
              <a:cxnLst/>
              <a:rect l="l" t="t" r="r" b="b"/>
              <a:pathLst>
                <a:path w="4676" h="4000" extrusionOk="0">
                  <a:moveTo>
                    <a:pt x="1552" y="1"/>
                  </a:moveTo>
                  <a:lnTo>
                    <a:pt x="1" y="3999"/>
                  </a:lnTo>
                  <a:lnTo>
                    <a:pt x="4676" y="2547"/>
                  </a:lnTo>
                  <a:lnTo>
                    <a:pt x="1552" y="1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700849" y="399876"/>
              <a:ext cx="2728371" cy="2597514"/>
            </a:xfrm>
            <a:custGeom>
              <a:avLst/>
              <a:gdLst/>
              <a:ahLst/>
              <a:cxnLst/>
              <a:rect l="l" t="t" r="r" b="b"/>
              <a:pathLst>
                <a:path w="38892" h="37028" extrusionOk="0">
                  <a:moveTo>
                    <a:pt x="31849" y="1"/>
                  </a:moveTo>
                  <a:lnTo>
                    <a:pt x="26239" y="5551"/>
                  </a:lnTo>
                  <a:cubicBezTo>
                    <a:pt x="26458" y="6525"/>
                    <a:pt x="26577" y="7440"/>
                    <a:pt x="26637" y="8316"/>
                  </a:cubicBezTo>
                  <a:cubicBezTo>
                    <a:pt x="27234" y="19834"/>
                    <a:pt x="13588" y="22221"/>
                    <a:pt x="8634" y="22678"/>
                  </a:cubicBezTo>
                  <a:cubicBezTo>
                    <a:pt x="3283" y="23215"/>
                    <a:pt x="1" y="30794"/>
                    <a:pt x="6068" y="35589"/>
                  </a:cubicBezTo>
                  <a:cubicBezTo>
                    <a:pt x="6744" y="36146"/>
                    <a:pt x="7560" y="36504"/>
                    <a:pt x="8455" y="36742"/>
                  </a:cubicBezTo>
                  <a:cubicBezTo>
                    <a:pt x="9260" y="36934"/>
                    <a:pt x="10130" y="37027"/>
                    <a:pt x="11056" y="37027"/>
                  </a:cubicBezTo>
                  <a:cubicBezTo>
                    <a:pt x="11572" y="37027"/>
                    <a:pt x="12104" y="36998"/>
                    <a:pt x="12653" y="36941"/>
                  </a:cubicBezTo>
                  <a:cubicBezTo>
                    <a:pt x="16631" y="36484"/>
                    <a:pt x="21366" y="34574"/>
                    <a:pt x="25344" y="31789"/>
                  </a:cubicBezTo>
                  <a:cubicBezTo>
                    <a:pt x="28945" y="29303"/>
                    <a:pt x="31929" y="26120"/>
                    <a:pt x="33242" y="22718"/>
                  </a:cubicBezTo>
                  <a:cubicBezTo>
                    <a:pt x="38891" y="8216"/>
                    <a:pt x="31849" y="40"/>
                    <a:pt x="31849" y="1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7700849" y="983161"/>
              <a:ext cx="2126883" cy="2014778"/>
            </a:xfrm>
            <a:custGeom>
              <a:avLst/>
              <a:gdLst/>
              <a:ahLst/>
              <a:cxnLst/>
              <a:rect l="l" t="t" r="r" b="b"/>
              <a:pathLst>
                <a:path w="30318" h="28721" extrusionOk="0">
                  <a:moveTo>
                    <a:pt x="26637" y="1"/>
                  </a:moveTo>
                  <a:lnTo>
                    <a:pt x="26637" y="1"/>
                  </a:lnTo>
                  <a:cubicBezTo>
                    <a:pt x="27234" y="11519"/>
                    <a:pt x="13588" y="13906"/>
                    <a:pt x="8634" y="14383"/>
                  </a:cubicBezTo>
                  <a:cubicBezTo>
                    <a:pt x="3283" y="14900"/>
                    <a:pt x="1" y="22479"/>
                    <a:pt x="6068" y="27274"/>
                  </a:cubicBezTo>
                  <a:cubicBezTo>
                    <a:pt x="6744" y="27831"/>
                    <a:pt x="7560" y="28209"/>
                    <a:pt x="8455" y="28427"/>
                  </a:cubicBezTo>
                  <a:cubicBezTo>
                    <a:pt x="9262" y="28620"/>
                    <a:pt x="10136" y="28721"/>
                    <a:pt x="11064" y="28721"/>
                  </a:cubicBezTo>
                  <a:cubicBezTo>
                    <a:pt x="11577" y="28721"/>
                    <a:pt x="12107" y="28690"/>
                    <a:pt x="12653" y="28626"/>
                  </a:cubicBezTo>
                  <a:cubicBezTo>
                    <a:pt x="4755" y="23673"/>
                    <a:pt x="9410" y="18222"/>
                    <a:pt x="19476" y="13428"/>
                  </a:cubicBezTo>
                  <a:cubicBezTo>
                    <a:pt x="30317" y="8256"/>
                    <a:pt x="26836" y="200"/>
                    <a:pt x="26836" y="180"/>
                  </a:cubicBezTo>
                  <a:lnTo>
                    <a:pt x="26637" y="1"/>
                  </a:ln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Google Shape;1089;p36"/>
          <p:cNvSpPr/>
          <p:nvPr/>
        </p:nvSpPr>
        <p:spPr>
          <a:xfrm>
            <a:off x="2346924" y="4333149"/>
            <a:ext cx="4311162" cy="1505127"/>
          </a:xfrm>
          <a:custGeom>
            <a:avLst/>
            <a:gdLst/>
            <a:ahLst/>
            <a:cxnLst/>
            <a:rect l="l" t="t" r="r" b="b"/>
            <a:pathLst>
              <a:path w="86435" h="29684" extrusionOk="0">
                <a:moveTo>
                  <a:pt x="37697" y="1"/>
                </a:moveTo>
                <a:cubicBezTo>
                  <a:pt x="32326" y="1672"/>
                  <a:pt x="27453" y="4914"/>
                  <a:pt x="23832" y="9251"/>
                </a:cubicBezTo>
                <a:cubicBezTo>
                  <a:pt x="23912" y="7540"/>
                  <a:pt x="24469" y="5849"/>
                  <a:pt x="25424" y="4437"/>
                </a:cubicBezTo>
                <a:lnTo>
                  <a:pt x="25424" y="4437"/>
                </a:lnTo>
                <a:cubicBezTo>
                  <a:pt x="19217" y="6287"/>
                  <a:pt x="13587" y="10086"/>
                  <a:pt x="9549" y="15159"/>
                </a:cubicBezTo>
                <a:cubicBezTo>
                  <a:pt x="9569" y="12712"/>
                  <a:pt x="10246" y="10265"/>
                  <a:pt x="11399" y="8097"/>
                </a:cubicBezTo>
                <a:lnTo>
                  <a:pt x="11399" y="8097"/>
                </a:lnTo>
                <a:cubicBezTo>
                  <a:pt x="8674" y="9768"/>
                  <a:pt x="5869" y="11857"/>
                  <a:pt x="3402" y="14204"/>
                </a:cubicBezTo>
                <a:cubicBezTo>
                  <a:pt x="3144" y="14522"/>
                  <a:pt x="2905" y="14821"/>
                  <a:pt x="2647" y="15139"/>
                </a:cubicBezTo>
                <a:cubicBezTo>
                  <a:pt x="1" y="18600"/>
                  <a:pt x="3283" y="21465"/>
                  <a:pt x="6187" y="23295"/>
                </a:cubicBezTo>
                <a:cubicBezTo>
                  <a:pt x="8515" y="24767"/>
                  <a:pt x="10882" y="26259"/>
                  <a:pt x="13428" y="27333"/>
                </a:cubicBezTo>
                <a:cubicBezTo>
                  <a:pt x="17996" y="29227"/>
                  <a:pt x="22943" y="29684"/>
                  <a:pt x="27935" y="29684"/>
                </a:cubicBezTo>
                <a:cubicBezTo>
                  <a:pt x="30443" y="29684"/>
                  <a:pt x="32962" y="29568"/>
                  <a:pt x="35450" y="29462"/>
                </a:cubicBezTo>
                <a:cubicBezTo>
                  <a:pt x="49553" y="28845"/>
                  <a:pt x="63757" y="28587"/>
                  <a:pt x="77622" y="25901"/>
                </a:cubicBezTo>
                <a:cubicBezTo>
                  <a:pt x="80168" y="25404"/>
                  <a:pt x="82695" y="24847"/>
                  <a:pt x="85102" y="23952"/>
                </a:cubicBezTo>
                <a:cubicBezTo>
                  <a:pt x="85500" y="23792"/>
                  <a:pt x="85957" y="23613"/>
                  <a:pt x="86176" y="23255"/>
                </a:cubicBezTo>
                <a:cubicBezTo>
                  <a:pt x="86434" y="22838"/>
                  <a:pt x="86395" y="22340"/>
                  <a:pt x="86355" y="21903"/>
                </a:cubicBezTo>
                <a:cubicBezTo>
                  <a:pt x="86275" y="21107"/>
                  <a:pt x="86196" y="20331"/>
                  <a:pt x="86116" y="19535"/>
                </a:cubicBezTo>
                <a:cubicBezTo>
                  <a:pt x="79691" y="15457"/>
                  <a:pt x="71754" y="14841"/>
                  <a:pt x="64175" y="14323"/>
                </a:cubicBezTo>
                <a:cubicBezTo>
                  <a:pt x="65627" y="13346"/>
                  <a:pt x="67363" y="12819"/>
                  <a:pt x="69109" y="12819"/>
                </a:cubicBezTo>
                <a:cubicBezTo>
                  <a:pt x="69850" y="12819"/>
                  <a:pt x="70593" y="12914"/>
                  <a:pt x="71316" y="13110"/>
                </a:cubicBezTo>
                <a:cubicBezTo>
                  <a:pt x="66104" y="11041"/>
                  <a:pt x="60733" y="9450"/>
                  <a:pt x="55243" y="8356"/>
                </a:cubicBezTo>
                <a:cubicBezTo>
                  <a:pt x="56337" y="7401"/>
                  <a:pt x="57530" y="6585"/>
                  <a:pt x="58804" y="5909"/>
                </a:cubicBezTo>
                <a:cubicBezTo>
                  <a:pt x="58218" y="5357"/>
                  <a:pt x="57422" y="5016"/>
                  <a:pt x="56604" y="5016"/>
                </a:cubicBezTo>
                <a:cubicBezTo>
                  <a:pt x="56449" y="5016"/>
                  <a:pt x="56293" y="5028"/>
                  <a:pt x="56138" y="5053"/>
                </a:cubicBezTo>
                <a:cubicBezTo>
                  <a:pt x="56615" y="4556"/>
                  <a:pt x="57133" y="4119"/>
                  <a:pt x="57749" y="3820"/>
                </a:cubicBezTo>
                <a:cubicBezTo>
                  <a:pt x="56752" y="3695"/>
                  <a:pt x="55749" y="3633"/>
                  <a:pt x="54746" y="3633"/>
                </a:cubicBezTo>
                <a:cubicBezTo>
                  <a:pt x="51749" y="3633"/>
                  <a:pt x="48760" y="4189"/>
                  <a:pt x="45973" y="5292"/>
                </a:cubicBezTo>
                <a:cubicBezTo>
                  <a:pt x="47007" y="3422"/>
                  <a:pt x="48459" y="1811"/>
                  <a:pt x="50170" y="578"/>
                </a:cubicBezTo>
                <a:lnTo>
                  <a:pt x="50170" y="578"/>
                </a:lnTo>
                <a:cubicBezTo>
                  <a:pt x="45177" y="617"/>
                  <a:pt x="40204" y="1970"/>
                  <a:pt x="35847" y="4417"/>
                </a:cubicBezTo>
                <a:cubicBezTo>
                  <a:pt x="36464" y="2965"/>
                  <a:pt x="37061" y="1473"/>
                  <a:pt x="37697" y="1"/>
                </a:cubicBez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5425927" y="3833424"/>
            <a:ext cx="769463" cy="973943"/>
          </a:xfrm>
          <a:custGeom>
            <a:avLst/>
            <a:gdLst/>
            <a:ahLst/>
            <a:cxnLst/>
            <a:rect l="l" t="t" r="r" b="b"/>
            <a:pathLst>
              <a:path w="15299" h="18976" extrusionOk="0">
                <a:moveTo>
                  <a:pt x="9913" y="0"/>
                </a:moveTo>
                <a:cubicBezTo>
                  <a:pt x="8843" y="0"/>
                  <a:pt x="8455" y="1457"/>
                  <a:pt x="8455" y="1457"/>
                </a:cubicBezTo>
                <a:cubicBezTo>
                  <a:pt x="7302" y="5893"/>
                  <a:pt x="1" y="12974"/>
                  <a:pt x="1" y="12974"/>
                </a:cubicBezTo>
                <a:cubicBezTo>
                  <a:pt x="1876" y="18181"/>
                  <a:pt x="6085" y="18976"/>
                  <a:pt x="8423" y="18976"/>
                </a:cubicBezTo>
                <a:cubicBezTo>
                  <a:pt x="9408" y="18976"/>
                  <a:pt x="10061" y="18835"/>
                  <a:pt x="10067" y="18823"/>
                </a:cubicBezTo>
                <a:cubicBezTo>
                  <a:pt x="15298" y="13671"/>
                  <a:pt x="12414" y="1218"/>
                  <a:pt x="10723" y="243"/>
                </a:cubicBezTo>
                <a:cubicBezTo>
                  <a:pt x="10418" y="71"/>
                  <a:pt x="10149" y="0"/>
                  <a:pt x="9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6"/>
          <p:cNvSpPr/>
          <p:nvPr/>
        </p:nvSpPr>
        <p:spPr>
          <a:xfrm>
            <a:off x="5508009" y="4345139"/>
            <a:ext cx="525281" cy="382936"/>
          </a:xfrm>
          <a:custGeom>
            <a:avLst/>
            <a:gdLst/>
            <a:ahLst/>
            <a:cxnLst/>
            <a:rect l="l" t="t" r="r" b="b"/>
            <a:pathLst>
              <a:path w="10444" h="7461" extrusionOk="0">
                <a:moveTo>
                  <a:pt x="1234" y="1"/>
                </a:moveTo>
                <a:cubicBezTo>
                  <a:pt x="776" y="498"/>
                  <a:pt x="378" y="936"/>
                  <a:pt x="0" y="1333"/>
                </a:cubicBezTo>
                <a:cubicBezTo>
                  <a:pt x="1094" y="3024"/>
                  <a:pt x="3879" y="6287"/>
                  <a:pt x="9588" y="7460"/>
                </a:cubicBezTo>
                <a:cubicBezTo>
                  <a:pt x="9927" y="6903"/>
                  <a:pt x="10225" y="6307"/>
                  <a:pt x="10444" y="5690"/>
                </a:cubicBezTo>
                <a:cubicBezTo>
                  <a:pt x="7957" y="5093"/>
                  <a:pt x="4058" y="3621"/>
                  <a:pt x="1234" y="1"/>
                </a:cubicBezTo>
                <a:close/>
              </a:path>
            </a:pathLst>
          </a:custGeom>
          <a:solidFill>
            <a:srgbClr val="304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5653060" y="4164422"/>
            <a:ext cx="427256" cy="316573"/>
          </a:xfrm>
          <a:custGeom>
            <a:avLst/>
            <a:gdLst/>
            <a:ahLst/>
            <a:cxnLst/>
            <a:rect l="l" t="t" r="r" b="b"/>
            <a:pathLst>
              <a:path w="8495" h="6168" extrusionOk="0">
                <a:moveTo>
                  <a:pt x="1194" y="1"/>
                </a:moveTo>
                <a:cubicBezTo>
                  <a:pt x="796" y="538"/>
                  <a:pt x="398" y="1055"/>
                  <a:pt x="1" y="1552"/>
                </a:cubicBezTo>
                <a:cubicBezTo>
                  <a:pt x="1493" y="3223"/>
                  <a:pt x="4079" y="5272"/>
                  <a:pt x="8316" y="6167"/>
                </a:cubicBezTo>
                <a:cubicBezTo>
                  <a:pt x="8415" y="5531"/>
                  <a:pt x="8455" y="4874"/>
                  <a:pt x="8495" y="4218"/>
                </a:cubicBezTo>
                <a:cubicBezTo>
                  <a:pt x="6366" y="3621"/>
                  <a:pt x="3561" y="2428"/>
                  <a:pt x="1194" y="1"/>
                </a:cubicBezTo>
                <a:close/>
              </a:path>
            </a:pathLst>
          </a:custGeom>
          <a:solidFill>
            <a:srgbClr val="304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5777139" y="3978624"/>
            <a:ext cx="299205" cy="229782"/>
          </a:xfrm>
          <a:custGeom>
            <a:avLst/>
            <a:gdLst/>
            <a:ahLst/>
            <a:cxnLst/>
            <a:rect l="l" t="t" r="r" b="b"/>
            <a:pathLst>
              <a:path w="5949" h="4477" extrusionOk="0">
                <a:moveTo>
                  <a:pt x="975" y="0"/>
                </a:moveTo>
                <a:cubicBezTo>
                  <a:pt x="697" y="577"/>
                  <a:pt x="378" y="1194"/>
                  <a:pt x="0" y="1791"/>
                </a:cubicBezTo>
                <a:cubicBezTo>
                  <a:pt x="1413" y="2865"/>
                  <a:pt x="3362" y="3899"/>
                  <a:pt x="5948" y="4476"/>
                </a:cubicBezTo>
                <a:cubicBezTo>
                  <a:pt x="5869" y="3720"/>
                  <a:pt x="5769" y="2984"/>
                  <a:pt x="5630" y="2288"/>
                </a:cubicBezTo>
                <a:cubicBezTo>
                  <a:pt x="4158" y="1830"/>
                  <a:pt x="2507" y="1114"/>
                  <a:pt x="975" y="0"/>
                </a:cubicBezTo>
                <a:close/>
              </a:path>
            </a:pathLst>
          </a:custGeom>
          <a:solidFill>
            <a:srgbClr val="304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6"/>
          <p:cNvSpPr/>
          <p:nvPr/>
        </p:nvSpPr>
        <p:spPr>
          <a:xfrm>
            <a:off x="5306878" y="4500860"/>
            <a:ext cx="694423" cy="459667"/>
          </a:xfrm>
          <a:custGeom>
            <a:avLst/>
            <a:gdLst/>
            <a:ahLst/>
            <a:cxnLst/>
            <a:rect l="l" t="t" r="r" b="b"/>
            <a:pathLst>
              <a:path w="13807" h="8956" extrusionOk="0">
                <a:moveTo>
                  <a:pt x="1857" y="0"/>
                </a:moveTo>
                <a:cubicBezTo>
                  <a:pt x="1767" y="0"/>
                  <a:pt x="1679" y="3"/>
                  <a:pt x="1592" y="10"/>
                </a:cubicBezTo>
                <a:cubicBezTo>
                  <a:pt x="1" y="169"/>
                  <a:pt x="558" y="2000"/>
                  <a:pt x="1155" y="2994"/>
                </a:cubicBezTo>
                <a:cubicBezTo>
                  <a:pt x="1692" y="3969"/>
                  <a:pt x="2547" y="4725"/>
                  <a:pt x="3422" y="5421"/>
                </a:cubicBezTo>
                <a:cubicBezTo>
                  <a:pt x="4715" y="6456"/>
                  <a:pt x="6068" y="7470"/>
                  <a:pt x="7600" y="8146"/>
                </a:cubicBezTo>
                <a:cubicBezTo>
                  <a:pt x="8707" y="8642"/>
                  <a:pt x="9920" y="8955"/>
                  <a:pt x="11138" y="8955"/>
                </a:cubicBezTo>
                <a:cubicBezTo>
                  <a:pt x="11584" y="8955"/>
                  <a:pt x="12031" y="8913"/>
                  <a:pt x="12473" y="8823"/>
                </a:cubicBezTo>
                <a:cubicBezTo>
                  <a:pt x="13090" y="8664"/>
                  <a:pt x="13806" y="8306"/>
                  <a:pt x="13786" y="7649"/>
                </a:cubicBezTo>
                <a:cubicBezTo>
                  <a:pt x="12135" y="6913"/>
                  <a:pt x="10425" y="6416"/>
                  <a:pt x="8654" y="6117"/>
                </a:cubicBezTo>
                <a:cubicBezTo>
                  <a:pt x="9748" y="5879"/>
                  <a:pt x="10802" y="5580"/>
                  <a:pt x="11837" y="5222"/>
                </a:cubicBezTo>
                <a:cubicBezTo>
                  <a:pt x="9131" y="4148"/>
                  <a:pt x="6347" y="3293"/>
                  <a:pt x="3482" y="2736"/>
                </a:cubicBezTo>
                <a:cubicBezTo>
                  <a:pt x="4178" y="1880"/>
                  <a:pt x="5153" y="1283"/>
                  <a:pt x="6227" y="1045"/>
                </a:cubicBezTo>
                <a:lnTo>
                  <a:pt x="6227" y="1045"/>
                </a:lnTo>
                <a:cubicBezTo>
                  <a:pt x="6197" y="1051"/>
                  <a:pt x="6163" y="1054"/>
                  <a:pt x="6125" y="1054"/>
                </a:cubicBezTo>
                <a:cubicBezTo>
                  <a:pt x="5599" y="1054"/>
                  <a:pt x="4424" y="441"/>
                  <a:pt x="3959" y="348"/>
                </a:cubicBezTo>
                <a:cubicBezTo>
                  <a:pt x="3325" y="190"/>
                  <a:pt x="2551" y="0"/>
                  <a:pt x="18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6"/>
          <p:cNvSpPr/>
          <p:nvPr/>
        </p:nvSpPr>
        <p:spPr>
          <a:xfrm>
            <a:off x="2939678" y="3851234"/>
            <a:ext cx="769463" cy="973225"/>
          </a:xfrm>
          <a:custGeom>
            <a:avLst/>
            <a:gdLst/>
            <a:ahLst/>
            <a:cxnLst/>
            <a:rect l="l" t="t" r="r" b="b"/>
            <a:pathLst>
              <a:path w="15299" h="18962" extrusionOk="0">
                <a:moveTo>
                  <a:pt x="5374" y="0"/>
                </a:moveTo>
                <a:cubicBezTo>
                  <a:pt x="5141" y="0"/>
                  <a:pt x="4876" y="68"/>
                  <a:pt x="4576" y="234"/>
                </a:cubicBezTo>
                <a:cubicBezTo>
                  <a:pt x="2885" y="1209"/>
                  <a:pt x="1" y="13662"/>
                  <a:pt x="5213" y="18814"/>
                </a:cubicBezTo>
                <a:cubicBezTo>
                  <a:pt x="5224" y="18820"/>
                  <a:pt x="5888" y="18962"/>
                  <a:pt x="6885" y="18962"/>
                </a:cubicBezTo>
                <a:cubicBezTo>
                  <a:pt x="9233" y="18962"/>
                  <a:pt x="13427" y="18174"/>
                  <a:pt x="15298" y="12966"/>
                </a:cubicBezTo>
                <a:cubicBezTo>
                  <a:pt x="15298" y="12966"/>
                  <a:pt x="7978" y="5884"/>
                  <a:pt x="6844" y="1468"/>
                </a:cubicBezTo>
                <a:cubicBezTo>
                  <a:pt x="6844" y="1468"/>
                  <a:pt x="6453" y="0"/>
                  <a:pt x="5374" y="0"/>
                </a:cubicBezTo>
                <a:close/>
              </a:path>
            </a:pathLst>
          </a:custGeom>
          <a:solidFill>
            <a:srgbClr val="00D9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6"/>
          <p:cNvSpPr/>
          <p:nvPr/>
        </p:nvSpPr>
        <p:spPr>
          <a:xfrm>
            <a:off x="3100774" y="4362487"/>
            <a:ext cx="525331" cy="382936"/>
          </a:xfrm>
          <a:custGeom>
            <a:avLst/>
            <a:gdLst/>
            <a:ahLst/>
            <a:cxnLst/>
            <a:rect l="l" t="t" r="r" b="b"/>
            <a:pathLst>
              <a:path w="10445" h="7461" extrusionOk="0">
                <a:moveTo>
                  <a:pt x="9231" y="1"/>
                </a:moveTo>
                <a:cubicBezTo>
                  <a:pt x="6386" y="3601"/>
                  <a:pt x="2487" y="5093"/>
                  <a:pt x="0" y="5690"/>
                </a:cubicBezTo>
                <a:cubicBezTo>
                  <a:pt x="219" y="6327"/>
                  <a:pt x="518" y="6924"/>
                  <a:pt x="876" y="7461"/>
                </a:cubicBezTo>
                <a:cubicBezTo>
                  <a:pt x="6565" y="6287"/>
                  <a:pt x="9350" y="3044"/>
                  <a:pt x="10444" y="1354"/>
                </a:cubicBezTo>
                <a:cubicBezTo>
                  <a:pt x="10066" y="956"/>
                  <a:pt x="9668" y="498"/>
                  <a:pt x="9231" y="1"/>
                </a:cubicBezTo>
                <a:close/>
              </a:path>
            </a:pathLst>
          </a:custGeom>
          <a:solidFill>
            <a:srgbClr val="304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6"/>
          <p:cNvSpPr/>
          <p:nvPr/>
        </p:nvSpPr>
        <p:spPr>
          <a:xfrm>
            <a:off x="3054754" y="4182796"/>
            <a:ext cx="426250" cy="316573"/>
          </a:xfrm>
          <a:custGeom>
            <a:avLst/>
            <a:gdLst/>
            <a:ahLst/>
            <a:cxnLst/>
            <a:rect l="l" t="t" r="r" b="b"/>
            <a:pathLst>
              <a:path w="8475" h="6168" extrusionOk="0">
                <a:moveTo>
                  <a:pt x="7281" y="1"/>
                </a:moveTo>
                <a:cubicBezTo>
                  <a:pt x="4914" y="2388"/>
                  <a:pt x="2109" y="3601"/>
                  <a:pt x="0" y="4198"/>
                </a:cubicBezTo>
                <a:cubicBezTo>
                  <a:pt x="20" y="4874"/>
                  <a:pt x="80" y="5511"/>
                  <a:pt x="179" y="6167"/>
                </a:cubicBezTo>
                <a:cubicBezTo>
                  <a:pt x="4397" y="5272"/>
                  <a:pt x="6983" y="3203"/>
                  <a:pt x="8475" y="1532"/>
                </a:cubicBezTo>
                <a:cubicBezTo>
                  <a:pt x="8077" y="1035"/>
                  <a:pt x="7679" y="518"/>
                  <a:pt x="7281" y="1"/>
                </a:cubicBezTo>
                <a:close/>
              </a:path>
            </a:pathLst>
          </a:custGeom>
          <a:solidFill>
            <a:srgbClr val="304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6"/>
          <p:cNvSpPr/>
          <p:nvPr/>
        </p:nvSpPr>
        <p:spPr>
          <a:xfrm>
            <a:off x="3058727" y="3995972"/>
            <a:ext cx="298199" cy="229782"/>
          </a:xfrm>
          <a:custGeom>
            <a:avLst/>
            <a:gdLst/>
            <a:ahLst/>
            <a:cxnLst/>
            <a:rect l="l" t="t" r="r" b="b"/>
            <a:pathLst>
              <a:path w="5929" h="4477" extrusionOk="0">
                <a:moveTo>
                  <a:pt x="4974" y="0"/>
                </a:moveTo>
                <a:cubicBezTo>
                  <a:pt x="3422" y="1134"/>
                  <a:pt x="1791" y="1850"/>
                  <a:pt x="319" y="2288"/>
                </a:cubicBezTo>
                <a:cubicBezTo>
                  <a:pt x="180" y="2984"/>
                  <a:pt x="61" y="3740"/>
                  <a:pt x="1" y="4476"/>
                </a:cubicBezTo>
                <a:cubicBezTo>
                  <a:pt x="2587" y="3919"/>
                  <a:pt x="4517" y="2865"/>
                  <a:pt x="5929" y="1791"/>
                </a:cubicBezTo>
                <a:cubicBezTo>
                  <a:pt x="5571" y="1194"/>
                  <a:pt x="5233" y="577"/>
                  <a:pt x="4974" y="0"/>
                </a:cubicBezTo>
                <a:close/>
              </a:path>
            </a:pathLst>
          </a:custGeom>
          <a:solidFill>
            <a:srgbClr val="304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6"/>
          <p:cNvSpPr/>
          <p:nvPr/>
        </p:nvSpPr>
        <p:spPr>
          <a:xfrm>
            <a:off x="4572516" y="5808272"/>
            <a:ext cx="200074" cy="9187"/>
          </a:xfrm>
          <a:custGeom>
            <a:avLst/>
            <a:gdLst/>
            <a:ahLst/>
            <a:cxnLst/>
            <a:rect l="l" t="t" r="r" b="b"/>
            <a:pathLst>
              <a:path w="3978" h="179" extrusionOk="0">
                <a:moveTo>
                  <a:pt x="3977" y="0"/>
                </a:moveTo>
                <a:cubicBezTo>
                  <a:pt x="2665" y="60"/>
                  <a:pt x="1333" y="139"/>
                  <a:pt x="1" y="179"/>
                </a:cubicBezTo>
                <a:cubicBezTo>
                  <a:pt x="1353" y="139"/>
                  <a:pt x="2665" y="60"/>
                  <a:pt x="3977" y="0"/>
                </a:cubicBezTo>
                <a:close/>
              </a:path>
            </a:pathLst>
          </a:custGeom>
          <a:solidFill>
            <a:srgbClr val="234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6"/>
          <p:cNvSpPr/>
          <p:nvPr/>
        </p:nvSpPr>
        <p:spPr>
          <a:xfrm>
            <a:off x="4439434" y="5817408"/>
            <a:ext cx="133131" cy="5184"/>
          </a:xfrm>
          <a:custGeom>
            <a:avLst/>
            <a:gdLst/>
            <a:ahLst/>
            <a:cxnLst/>
            <a:rect l="l" t="t" r="r" b="b"/>
            <a:pathLst>
              <a:path w="2647" h="101" extrusionOk="0">
                <a:moveTo>
                  <a:pt x="2647" y="1"/>
                </a:moveTo>
                <a:cubicBezTo>
                  <a:pt x="1751" y="21"/>
                  <a:pt x="896" y="81"/>
                  <a:pt x="1" y="100"/>
                </a:cubicBezTo>
                <a:cubicBezTo>
                  <a:pt x="896" y="81"/>
                  <a:pt x="1791" y="21"/>
                  <a:pt x="2647" y="1"/>
                </a:cubicBezTo>
                <a:close/>
              </a:path>
            </a:pathLst>
          </a:custGeom>
          <a:solidFill>
            <a:srgbClr val="234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6"/>
          <p:cNvSpPr/>
          <p:nvPr/>
        </p:nvSpPr>
        <p:spPr>
          <a:xfrm>
            <a:off x="4057240" y="5113942"/>
            <a:ext cx="890523" cy="221673"/>
          </a:xfrm>
          <a:custGeom>
            <a:avLst/>
            <a:gdLst/>
            <a:ahLst/>
            <a:cxnLst/>
            <a:rect l="l" t="t" r="r" b="b"/>
            <a:pathLst>
              <a:path w="17706" h="4319" extrusionOk="0">
                <a:moveTo>
                  <a:pt x="17705" y="1"/>
                </a:moveTo>
                <a:cubicBezTo>
                  <a:pt x="17703" y="3"/>
                  <a:pt x="17702" y="5"/>
                  <a:pt x="17700" y="7"/>
                </a:cubicBezTo>
                <a:lnTo>
                  <a:pt x="17700" y="7"/>
                </a:lnTo>
                <a:cubicBezTo>
                  <a:pt x="17702" y="5"/>
                  <a:pt x="17704" y="3"/>
                  <a:pt x="17705" y="1"/>
                </a:cubicBezTo>
                <a:close/>
                <a:moveTo>
                  <a:pt x="17700" y="7"/>
                </a:moveTo>
                <a:lnTo>
                  <a:pt x="17700" y="7"/>
                </a:lnTo>
                <a:cubicBezTo>
                  <a:pt x="17622" y="82"/>
                  <a:pt x="17185" y="102"/>
                  <a:pt x="17069" y="160"/>
                </a:cubicBezTo>
                <a:cubicBezTo>
                  <a:pt x="16890" y="240"/>
                  <a:pt x="16770" y="339"/>
                  <a:pt x="16611" y="439"/>
                </a:cubicBezTo>
                <a:cubicBezTo>
                  <a:pt x="16273" y="657"/>
                  <a:pt x="15855" y="797"/>
                  <a:pt x="15477" y="996"/>
                </a:cubicBezTo>
                <a:cubicBezTo>
                  <a:pt x="14005" y="1751"/>
                  <a:pt x="12314" y="1990"/>
                  <a:pt x="10683" y="2070"/>
                </a:cubicBezTo>
                <a:cubicBezTo>
                  <a:pt x="10202" y="2096"/>
                  <a:pt x="9719" y="2108"/>
                  <a:pt x="9236" y="2108"/>
                </a:cubicBezTo>
                <a:cubicBezTo>
                  <a:pt x="7863" y="2108"/>
                  <a:pt x="6487" y="2008"/>
                  <a:pt x="5133" y="1831"/>
                </a:cubicBezTo>
                <a:cubicBezTo>
                  <a:pt x="4337" y="1692"/>
                  <a:pt x="3562" y="1652"/>
                  <a:pt x="2865" y="1254"/>
                </a:cubicBezTo>
                <a:cubicBezTo>
                  <a:pt x="2547" y="1075"/>
                  <a:pt x="2189" y="936"/>
                  <a:pt x="1851" y="777"/>
                </a:cubicBezTo>
                <a:cubicBezTo>
                  <a:pt x="1611" y="684"/>
                  <a:pt x="1063" y="353"/>
                  <a:pt x="794" y="353"/>
                </a:cubicBezTo>
                <a:cubicBezTo>
                  <a:pt x="773" y="353"/>
                  <a:pt x="754" y="355"/>
                  <a:pt x="737" y="359"/>
                </a:cubicBezTo>
                <a:cubicBezTo>
                  <a:pt x="1" y="498"/>
                  <a:pt x="1194" y="1155"/>
                  <a:pt x="1393" y="1274"/>
                </a:cubicBezTo>
                <a:cubicBezTo>
                  <a:pt x="1891" y="1592"/>
                  <a:pt x="2448" y="1851"/>
                  <a:pt x="2985" y="2070"/>
                </a:cubicBezTo>
                <a:cubicBezTo>
                  <a:pt x="4138" y="2547"/>
                  <a:pt x="5332" y="2826"/>
                  <a:pt x="6526" y="3025"/>
                </a:cubicBezTo>
                <a:cubicBezTo>
                  <a:pt x="7242" y="3064"/>
                  <a:pt x="7938" y="3144"/>
                  <a:pt x="8634" y="3184"/>
                </a:cubicBezTo>
                <a:cubicBezTo>
                  <a:pt x="8992" y="3214"/>
                  <a:pt x="9360" y="3228"/>
                  <a:pt x="9728" y="3228"/>
                </a:cubicBezTo>
                <a:cubicBezTo>
                  <a:pt x="10096" y="3228"/>
                  <a:pt x="10464" y="3214"/>
                  <a:pt x="10822" y="3184"/>
                </a:cubicBezTo>
                <a:cubicBezTo>
                  <a:pt x="11439" y="3144"/>
                  <a:pt x="12076" y="3005"/>
                  <a:pt x="12672" y="2925"/>
                </a:cubicBezTo>
                <a:cubicBezTo>
                  <a:pt x="12728" y="2907"/>
                  <a:pt x="12796" y="2893"/>
                  <a:pt x="12863" y="2893"/>
                </a:cubicBezTo>
                <a:cubicBezTo>
                  <a:pt x="12941" y="2893"/>
                  <a:pt x="13017" y="2912"/>
                  <a:pt x="13070" y="2965"/>
                </a:cubicBezTo>
                <a:cubicBezTo>
                  <a:pt x="13130" y="3025"/>
                  <a:pt x="13170" y="3124"/>
                  <a:pt x="13190" y="3184"/>
                </a:cubicBezTo>
                <a:cubicBezTo>
                  <a:pt x="13309" y="3562"/>
                  <a:pt x="13408" y="3940"/>
                  <a:pt x="13468" y="4318"/>
                </a:cubicBezTo>
                <a:cubicBezTo>
                  <a:pt x="13478" y="4318"/>
                  <a:pt x="13488" y="4318"/>
                  <a:pt x="13497" y="4318"/>
                </a:cubicBezTo>
                <a:cubicBezTo>
                  <a:pt x="14135" y="4318"/>
                  <a:pt x="14487" y="3674"/>
                  <a:pt x="14781" y="3224"/>
                </a:cubicBezTo>
                <a:cubicBezTo>
                  <a:pt x="15179" y="2587"/>
                  <a:pt x="15597" y="2050"/>
                  <a:pt x="15855" y="1354"/>
                </a:cubicBezTo>
                <a:cubicBezTo>
                  <a:pt x="16549" y="1036"/>
                  <a:pt x="17184" y="581"/>
                  <a:pt x="17700" y="7"/>
                </a:cubicBezTo>
                <a:close/>
              </a:path>
            </a:pathLst>
          </a:custGeom>
          <a:solidFill>
            <a:srgbClr val="00D9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6"/>
          <p:cNvSpPr/>
          <p:nvPr/>
        </p:nvSpPr>
        <p:spPr>
          <a:xfrm>
            <a:off x="3810139" y="4553109"/>
            <a:ext cx="536296" cy="512839"/>
          </a:xfrm>
          <a:custGeom>
            <a:avLst/>
            <a:gdLst/>
            <a:ahLst/>
            <a:cxnLst/>
            <a:rect l="l" t="t" r="r" b="b"/>
            <a:pathLst>
              <a:path w="10663" h="9992" extrusionOk="0">
                <a:moveTo>
                  <a:pt x="5831" y="0"/>
                </a:moveTo>
                <a:cubicBezTo>
                  <a:pt x="4788" y="0"/>
                  <a:pt x="3722" y="751"/>
                  <a:pt x="3024" y="1379"/>
                </a:cubicBezTo>
                <a:cubicBezTo>
                  <a:pt x="1870" y="2434"/>
                  <a:pt x="796" y="3667"/>
                  <a:pt x="398" y="5199"/>
                </a:cubicBezTo>
                <a:cubicBezTo>
                  <a:pt x="0" y="6711"/>
                  <a:pt x="418" y="8521"/>
                  <a:pt x="1711" y="9396"/>
                </a:cubicBezTo>
                <a:cubicBezTo>
                  <a:pt x="2411" y="9859"/>
                  <a:pt x="3253" y="9991"/>
                  <a:pt x="4118" y="9991"/>
                </a:cubicBezTo>
                <a:cubicBezTo>
                  <a:pt x="4629" y="9991"/>
                  <a:pt x="5148" y="9945"/>
                  <a:pt x="5650" y="9893"/>
                </a:cubicBezTo>
                <a:cubicBezTo>
                  <a:pt x="6684" y="9754"/>
                  <a:pt x="7739" y="9635"/>
                  <a:pt x="8753" y="9396"/>
                </a:cubicBezTo>
                <a:cubicBezTo>
                  <a:pt x="9051" y="9336"/>
                  <a:pt x="9330" y="9257"/>
                  <a:pt x="9549" y="9058"/>
                </a:cubicBezTo>
                <a:cubicBezTo>
                  <a:pt x="10046" y="8620"/>
                  <a:pt x="9927" y="7825"/>
                  <a:pt x="9768" y="7168"/>
                </a:cubicBezTo>
                <a:cubicBezTo>
                  <a:pt x="10026" y="7168"/>
                  <a:pt x="10285" y="7208"/>
                  <a:pt x="10543" y="7208"/>
                </a:cubicBezTo>
                <a:cubicBezTo>
                  <a:pt x="10444" y="6611"/>
                  <a:pt x="10225" y="6014"/>
                  <a:pt x="9927" y="5477"/>
                </a:cubicBezTo>
                <a:cubicBezTo>
                  <a:pt x="10165" y="5477"/>
                  <a:pt x="10424" y="5517"/>
                  <a:pt x="10663" y="5517"/>
                </a:cubicBezTo>
                <a:cubicBezTo>
                  <a:pt x="10563" y="4264"/>
                  <a:pt x="9947" y="3110"/>
                  <a:pt x="9091" y="2175"/>
                </a:cubicBezTo>
                <a:cubicBezTo>
                  <a:pt x="8435" y="1439"/>
                  <a:pt x="7281" y="265"/>
                  <a:pt x="6266" y="47"/>
                </a:cubicBezTo>
                <a:cubicBezTo>
                  <a:pt x="6123" y="15"/>
                  <a:pt x="5977" y="0"/>
                  <a:pt x="5831" y="0"/>
                </a:cubicBezTo>
                <a:close/>
              </a:path>
            </a:pathLst>
          </a:custGeom>
          <a:solidFill>
            <a:srgbClr val="00D9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6"/>
          <p:cNvSpPr/>
          <p:nvPr/>
        </p:nvSpPr>
        <p:spPr>
          <a:xfrm>
            <a:off x="3700093" y="4497216"/>
            <a:ext cx="566322" cy="554515"/>
          </a:xfrm>
          <a:custGeom>
            <a:avLst/>
            <a:gdLst/>
            <a:ahLst/>
            <a:cxnLst/>
            <a:rect l="l" t="t" r="r" b="b"/>
            <a:pathLst>
              <a:path w="11260" h="10804" extrusionOk="0">
                <a:moveTo>
                  <a:pt x="5975" y="1"/>
                </a:moveTo>
                <a:cubicBezTo>
                  <a:pt x="4962" y="1"/>
                  <a:pt x="3954" y="308"/>
                  <a:pt x="3123" y="877"/>
                </a:cubicBezTo>
                <a:cubicBezTo>
                  <a:pt x="577" y="2707"/>
                  <a:pt x="0" y="6845"/>
                  <a:pt x="398" y="9709"/>
                </a:cubicBezTo>
                <a:cubicBezTo>
                  <a:pt x="1979" y="10455"/>
                  <a:pt x="3745" y="10803"/>
                  <a:pt x="5523" y="10803"/>
                </a:cubicBezTo>
                <a:cubicBezTo>
                  <a:pt x="7301" y="10803"/>
                  <a:pt x="9091" y="10455"/>
                  <a:pt x="10722" y="9809"/>
                </a:cubicBezTo>
                <a:cubicBezTo>
                  <a:pt x="10881" y="9769"/>
                  <a:pt x="11060" y="9670"/>
                  <a:pt x="11160" y="9510"/>
                </a:cubicBezTo>
                <a:cubicBezTo>
                  <a:pt x="11259" y="9371"/>
                  <a:pt x="11259" y="9212"/>
                  <a:pt x="11259" y="9033"/>
                </a:cubicBezTo>
                <a:cubicBezTo>
                  <a:pt x="11259" y="8118"/>
                  <a:pt x="11239" y="7203"/>
                  <a:pt x="11160" y="6288"/>
                </a:cubicBezTo>
                <a:cubicBezTo>
                  <a:pt x="11060" y="4856"/>
                  <a:pt x="10842" y="3403"/>
                  <a:pt x="10046" y="2210"/>
                </a:cubicBezTo>
                <a:cubicBezTo>
                  <a:pt x="9330" y="1116"/>
                  <a:pt x="8156" y="340"/>
                  <a:pt x="6863" y="81"/>
                </a:cubicBezTo>
                <a:cubicBezTo>
                  <a:pt x="6570" y="27"/>
                  <a:pt x="6272" y="1"/>
                  <a:pt x="59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6"/>
          <p:cNvSpPr/>
          <p:nvPr/>
        </p:nvSpPr>
        <p:spPr>
          <a:xfrm>
            <a:off x="3768092" y="4497216"/>
            <a:ext cx="491332" cy="427024"/>
          </a:xfrm>
          <a:custGeom>
            <a:avLst/>
            <a:gdLst/>
            <a:ahLst/>
            <a:cxnLst/>
            <a:rect l="l" t="t" r="r" b="b"/>
            <a:pathLst>
              <a:path w="9769" h="8320" extrusionOk="0">
                <a:moveTo>
                  <a:pt x="4643" y="1"/>
                </a:moveTo>
                <a:cubicBezTo>
                  <a:pt x="3631" y="1"/>
                  <a:pt x="2626" y="308"/>
                  <a:pt x="1811" y="877"/>
                </a:cubicBezTo>
                <a:cubicBezTo>
                  <a:pt x="1035" y="1434"/>
                  <a:pt x="438" y="2210"/>
                  <a:pt x="1" y="3065"/>
                </a:cubicBezTo>
                <a:cubicBezTo>
                  <a:pt x="41" y="4000"/>
                  <a:pt x="240" y="4856"/>
                  <a:pt x="617" y="5592"/>
                </a:cubicBezTo>
                <a:cubicBezTo>
                  <a:pt x="1453" y="7183"/>
                  <a:pt x="3204" y="8277"/>
                  <a:pt x="5014" y="8317"/>
                </a:cubicBezTo>
                <a:cubicBezTo>
                  <a:pt x="5066" y="8319"/>
                  <a:pt x="5119" y="8319"/>
                  <a:pt x="5171" y="8319"/>
                </a:cubicBezTo>
                <a:cubicBezTo>
                  <a:pt x="6927" y="8319"/>
                  <a:pt x="8642" y="7357"/>
                  <a:pt x="9569" y="5850"/>
                </a:cubicBezTo>
                <a:cubicBezTo>
                  <a:pt x="9629" y="5731"/>
                  <a:pt x="9689" y="5631"/>
                  <a:pt x="9768" y="5512"/>
                </a:cubicBezTo>
                <a:cubicBezTo>
                  <a:pt x="9609" y="4338"/>
                  <a:pt x="9370" y="3165"/>
                  <a:pt x="8714" y="2210"/>
                </a:cubicBezTo>
                <a:cubicBezTo>
                  <a:pt x="7978" y="1116"/>
                  <a:pt x="6804" y="340"/>
                  <a:pt x="5531" y="81"/>
                </a:cubicBezTo>
                <a:cubicBezTo>
                  <a:pt x="5237" y="27"/>
                  <a:pt x="4940" y="1"/>
                  <a:pt x="4643" y="1"/>
                </a:cubicBezTo>
                <a:close/>
              </a:path>
            </a:pathLst>
          </a:custGeom>
          <a:solidFill>
            <a:srgbClr val="1414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6"/>
          <p:cNvSpPr/>
          <p:nvPr/>
        </p:nvSpPr>
        <p:spPr>
          <a:xfrm>
            <a:off x="4727576" y="4553109"/>
            <a:ext cx="537352" cy="512839"/>
          </a:xfrm>
          <a:custGeom>
            <a:avLst/>
            <a:gdLst/>
            <a:ahLst/>
            <a:cxnLst/>
            <a:rect l="l" t="t" r="r" b="b"/>
            <a:pathLst>
              <a:path w="10684" h="9992" extrusionOk="0">
                <a:moveTo>
                  <a:pt x="4846" y="0"/>
                </a:moveTo>
                <a:cubicBezTo>
                  <a:pt x="4702" y="0"/>
                  <a:pt x="4559" y="15"/>
                  <a:pt x="4417" y="47"/>
                </a:cubicBezTo>
                <a:cubicBezTo>
                  <a:pt x="3383" y="265"/>
                  <a:pt x="2249" y="1439"/>
                  <a:pt x="1572" y="2175"/>
                </a:cubicBezTo>
                <a:cubicBezTo>
                  <a:pt x="737" y="3110"/>
                  <a:pt x="100" y="4264"/>
                  <a:pt x="1" y="5517"/>
                </a:cubicBezTo>
                <a:cubicBezTo>
                  <a:pt x="259" y="5517"/>
                  <a:pt x="498" y="5477"/>
                  <a:pt x="757" y="5477"/>
                </a:cubicBezTo>
                <a:cubicBezTo>
                  <a:pt x="458" y="6014"/>
                  <a:pt x="240" y="6611"/>
                  <a:pt x="140" y="7208"/>
                </a:cubicBezTo>
                <a:cubicBezTo>
                  <a:pt x="379" y="7208"/>
                  <a:pt x="657" y="7168"/>
                  <a:pt x="896" y="7168"/>
                </a:cubicBezTo>
                <a:cubicBezTo>
                  <a:pt x="757" y="7825"/>
                  <a:pt x="637" y="8620"/>
                  <a:pt x="1135" y="9058"/>
                </a:cubicBezTo>
                <a:cubicBezTo>
                  <a:pt x="1354" y="9257"/>
                  <a:pt x="1632" y="9336"/>
                  <a:pt x="1930" y="9396"/>
                </a:cubicBezTo>
                <a:cubicBezTo>
                  <a:pt x="2945" y="9635"/>
                  <a:pt x="3979" y="9754"/>
                  <a:pt x="5034" y="9893"/>
                </a:cubicBezTo>
                <a:cubicBezTo>
                  <a:pt x="5529" y="9945"/>
                  <a:pt x="6043" y="9991"/>
                  <a:pt x="6551" y="9991"/>
                </a:cubicBezTo>
                <a:cubicBezTo>
                  <a:pt x="7410" y="9991"/>
                  <a:pt x="8252" y="9859"/>
                  <a:pt x="8953" y="9396"/>
                </a:cubicBezTo>
                <a:cubicBezTo>
                  <a:pt x="10266" y="8521"/>
                  <a:pt x="10683" y="6711"/>
                  <a:pt x="10285" y="5199"/>
                </a:cubicBezTo>
                <a:cubicBezTo>
                  <a:pt x="9888" y="3667"/>
                  <a:pt x="8813" y="2434"/>
                  <a:pt x="7640" y="1379"/>
                </a:cubicBezTo>
                <a:cubicBezTo>
                  <a:pt x="6942" y="751"/>
                  <a:pt x="5876" y="0"/>
                  <a:pt x="4846" y="0"/>
                </a:cubicBezTo>
                <a:close/>
              </a:path>
            </a:pathLst>
          </a:custGeom>
          <a:solidFill>
            <a:srgbClr val="00D9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6"/>
          <p:cNvSpPr/>
          <p:nvPr/>
        </p:nvSpPr>
        <p:spPr>
          <a:xfrm>
            <a:off x="4821628" y="4497216"/>
            <a:ext cx="566372" cy="554515"/>
          </a:xfrm>
          <a:custGeom>
            <a:avLst/>
            <a:gdLst/>
            <a:ahLst/>
            <a:cxnLst/>
            <a:rect l="l" t="t" r="r" b="b"/>
            <a:pathLst>
              <a:path w="11261" h="10804" extrusionOk="0">
                <a:moveTo>
                  <a:pt x="5285" y="1"/>
                </a:moveTo>
                <a:cubicBezTo>
                  <a:pt x="4988" y="1"/>
                  <a:pt x="4691" y="27"/>
                  <a:pt x="4397" y="81"/>
                </a:cubicBezTo>
                <a:cubicBezTo>
                  <a:pt x="3104" y="340"/>
                  <a:pt x="1950" y="1116"/>
                  <a:pt x="1214" y="2210"/>
                </a:cubicBezTo>
                <a:cubicBezTo>
                  <a:pt x="419" y="3403"/>
                  <a:pt x="200" y="4856"/>
                  <a:pt x="100" y="6288"/>
                </a:cubicBezTo>
                <a:cubicBezTo>
                  <a:pt x="21" y="7203"/>
                  <a:pt x="1" y="8118"/>
                  <a:pt x="1" y="9033"/>
                </a:cubicBezTo>
                <a:cubicBezTo>
                  <a:pt x="1" y="9212"/>
                  <a:pt x="1" y="9371"/>
                  <a:pt x="100" y="9510"/>
                </a:cubicBezTo>
                <a:cubicBezTo>
                  <a:pt x="200" y="9670"/>
                  <a:pt x="379" y="9769"/>
                  <a:pt x="558" y="9809"/>
                </a:cubicBezTo>
                <a:cubicBezTo>
                  <a:pt x="2179" y="10455"/>
                  <a:pt x="3969" y="10803"/>
                  <a:pt x="5747" y="10803"/>
                </a:cubicBezTo>
                <a:cubicBezTo>
                  <a:pt x="7525" y="10803"/>
                  <a:pt x="9291" y="10455"/>
                  <a:pt x="10862" y="9709"/>
                </a:cubicBezTo>
                <a:cubicBezTo>
                  <a:pt x="11260" y="6845"/>
                  <a:pt x="10703" y="2707"/>
                  <a:pt x="8137" y="877"/>
                </a:cubicBezTo>
                <a:cubicBezTo>
                  <a:pt x="7307" y="308"/>
                  <a:pt x="6298" y="1"/>
                  <a:pt x="5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6"/>
          <p:cNvSpPr/>
          <p:nvPr/>
        </p:nvSpPr>
        <p:spPr>
          <a:xfrm>
            <a:off x="4830631" y="4497216"/>
            <a:ext cx="491332" cy="427024"/>
          </a:xfrm>
          <a:custGeom>
            <a:avLst/>
            <a:gdLst/>
            <a:ahLst/>
            <a:cxnLst/>
            <a:rect l="l" t="t" r="r" b="b"/>
            <a:pathLst>
              <a:path w="9769" h="8320" extrusionOk="0">
                <a:moveTo>
                  <a:pt x="5106" y="1"/>
                </a:moveTo>
                <a:cubicBezTo>
                  <a:pt x="4809" y="1"/>
                  <a:pt x="4512" y="27"/>
                  <a:pt x="4218" y="81"/>
                </a:cubicBezTo>
                <a:cubicBezTo>
                  <a:pt x="2925" y="340"/>
                  <a:pt x="1771" y="1116"/>
                  <a:pt x="1035" y="2210"/>
                </a:cubicBezTo>
                <a:cubicBezTo>
                  <a:pt x="399" y="3165"/>
                  <a:pt x="140" y="4338"/>
                  <a:pt x="1" y="5512"/>
                </a:cubicBezTo>
                <a:cubicBezTo>
                  <a:pt x="80" y="5631"/>
                  <a:pt x="120" y="5731"/>
                  <a:pt x="200" y="5850"/>
                </a:cubicBezTo>
                <a:cubicBezTo>
                  <a:pt x="1108" y="7357"/>
                  <a:pt x="2822" y="8319"/>
                  <a:pt x="4596" y="8319"/>
                </a:cubicBezTo>
                <a:cubicBezTo>
                  <a:pt x="4649" y="8319"/>
                  <a:pt x="4702" y="8319"/>
                  <a:pt x="4755" y="8317"/>
                </a:cubicBezTo>
                <a:cubicBezTo>
                  <a:pt x="6565" y="8277"/>
                  <a:pt x="8296" y="7183"/>
                  <a:pt x="9151" y="5592"/>
                </a:cubicBezTo>
                <a:cubicBezTo>
                  <a:pt x="9529" y="4856"/>
                  <a:pt x="9728" y="4000"/>
                  <a:pt x="9768" y="3065"/>
                </a:cubicBezTo>
                <a:cubicBezTo>
                  <a:pt x="9331" y="2210"/>
                  <a:pt x="8734" y="1434"/>
                  <a:pt x="7958" y="877"/>
                </a:cubicBezTo>
                <a:cubicBezTo>
                  <a:pt x="7128" y="308"/>
                  <a:pt x="6119" y="1"/>
                  <a:pt x="5106" y="1"/>
                </a:cubicBezTo>
                <a:close/>
              </a:path>
            </a:pathLst>
          </a:custGeom>
          <a:solidFill>
            <a:srgbClr val="1414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6"/>
          <p:cNvSpPr/>
          <p:nvPr/>
        </p:nvSpPr>
        <p:spPr>
          <a:xfrm>
            <a:off x="4732606" y="5166037"/>
            <a:ext cx="113113" cy="160339"/>
          </a:xfrm>
          <a:custGeom>
            <a:avLst/>
            <a:gdLst/>
            <a:ahLst/>
            <a:cxnLst/>
            <a:rect l="l" t="t" r="r" b="b"/>
            <a:pathLst>
              <a:path w="2249" h="3124" extrusionOk="0">
                <a:moveTo>
                  <a:pt x="2248" y="0"/>
                </a:moveTo>
                <a:lnTo>
                  <a:pt x="0" y="816"/>
                </a:lnTo>
                <a:lnTo>
                  <a:pt x="577" y="3124"/>
                </a:lnTo>
                <a:cubicBezTo>
                  <a:pt x="577" y="3124"/>
                  <a:pt x="1751" y="2467"/>
                  <a:pt x="22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6"/>
          <p:cNvSpPr/>
          <p:nvPr/>
        </p:nvSpPr>
        <p:spPr>
          <a:xfrm>
            <a:off x="4051255" y="5094746"/>
            <a:ext cx="933525" cy="145866"/>
          </a:xfrm>
          <a:custGeom>
            <a:avLst/>
            <a:gdLst/>
            <a:ahLst/>
            <a:cxnLst/>
            <a:rect l="l" t="t" r="r" b="b"/>
            <a:pathLst>
              <a:path w="18561" h="2842" extrusionOk="0">
                <a:moveTo>
                  <a:pt x="18424" y="0"/>
                </a:moveTo>
                <a:cubicBezTo>
                  <a:pt x="18408" y="0"/>
                  <a:pt x="18393" y="5"/>
                  <a:pt x="18381" y="17"/>
                </a:cubicBezTo>
                <a:cubicBezTo>
                  <a:pt x="16969" y="653"/>
                  <a:pt x="15477" y="1171"/>
                  <a:pt x="13945" y="1549"/>
                </a:cubicBezTo>
                <a:cubicBezTo>
                  <a:pt x="12433" y="1887"/>
                  <a:pt x="10902" y="2086"/>
                  <a:pt x="9330" y="2125"/>
                </a:cubicBezTo>
                <a:cubicBezTo>
                  <a:pt x="9252" y="2126"/>
                  <a:pt x="9173" y="2127"/>
                  <a:pt x="9095" y="2127"/>
                </a:cubicBezTo>
                <a:cubicBezTo>
                  <a:pt x="7622" y="2127"/>
                  <a:pt x="6149" y="1951"/>
                  <a:pt x="4695" y="1668"/>
                </a:cubicBezTo>
                <a:cubicBezTo>
                  <a:pt x="3939" y="1509"/>
                  <a:pt x="3183" y="1330"/>
                  <a:pt x="2447" y="1071"/>
                </a:cubicBezTo>
                <a:cubicBezTo>
                  <a:pt x="1691" y="852"/>
                  <a:pt x="955" y="574"/>
                  <a:pt x="259" y="256"/>
                </a:cubicBezTo>
                <a:cubicBezTo>
                  <a:pt x="238" y="250"/>
                  <a:pt x="215" y="248"/>
                  <a:pt x="193" y="248"/>
                </a:cubicBezTo>
                <a:cubicBezTo>
                  <a:pt x="132" y="248"/>
                  <a:pt x="75" y="266"/>
                  <a:pt x="60" y="295"/>
                </a:cubicBezTo>
                <a:cubicBezTo>
                  <a:pt x="0" y="375"/>
                  <a:pt x="20" y="454"/>
                  <a:pt x="100" y="494"/>
                </a:cubicBezTo>
                <a:cubicBezTo>
                  <a:pt x="1472" y="1350"/>
                  <a:pt x="2984" y="1927"/>
                  <a:pt x="4556" y="2304"/>
                </a:cubicBezTo>
                <a:cubicBezTo>
                  <a:pt x="5332" y="2503"/>
                  <a:pt x="6127" y="2623"/>
                  <a:pt x="6923" y="2722"/>
                </a:cubicBezTo>
                <a:cubicBezTo>
                  <a:pt x="7719" y="2822"/>
                  <a:pt x="8534" y="2842"/>
                  <a:pt x="9330" y="2842"/>
                </a:cubicBezTo>
                <a:cubicBezTo>
                  <a:pt x="10941" y="2822"/>
                  <a:pt x="12553" y="2563"/>
                  <a:pt x="14104" y="2125"/>
                </a:cubicBezTo>
                <a:cubicBezTo>
                  <a:pt x="15636" y="1668"/>
                  <a:pt x="17108" y="1031"/>
                  <a:pt x="18481" y="216"/>
                </a:cubicBezTo>
                <a:cubicBezTo>
                  <a:pt x="18521" y="156"/>
                  <a:pt x="18560" y="116"/>
                  <a:pt x="18521" y="57"/>
                </a:cubicBezTo>
                <a:cubicBezTo>
                  <a:pt x="18506" y="28"/>
                  <a:pt x="18463" y="0"/>
                  <a:pt x="18424" y="0"/>
                </a:cubicBezTo>
                <a:close/>
              </a:path>
            </a:pathLst>
          </a:custGeom>
          <a:solidFill>
            <a:srgbClr val="1414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6"/>
          <p:cNvSpPr/>
          <p:nvPr/>
        </p:nvSpPr>
        <p:spPr>
          <a:xfrm>
            <a:off x="5159814" y="4931480"/>
            <a:ext cx="325207" cy="245282"/>
          </a:xfrm>
          <a:custGeom>
            <a:avLst/>
            <a:gdLst/>
            <a:ahLst/>
            <a:cxnLst/>
            <a:rect l="l" t="t" r="r" b="b"/>
            <a:pathLst>
              <a:path w="6466" h="4779" extrusionOk="0">
                <a:moveTo>
                  <a:pt x="3944" y="0"/>
                </a:moveTo>
                <a:cubicBezTo>
                  <a:pt x="3539" y="0"/>
                  <a:pt x="3129" y="84"/>
                  <a:pt x="2746" y="234"/>
                </a:cubicBezTo>
                <a:cubicBezTo>
                  <a:pt x="1851" y="572"/>
                  <a:pt x="1134" y="1268"/>
                  <a:pt x="538" y="2044"/>
                </a:cubicBezTo>
                <a:cubicBezTo>
                  <a:pt x="339" y="2323"/>
                  <a:pt x="180" y="2581"/>
                  <a:pt x="1" y="2860"/>
                </a:cubicBezTo>
                <a:lnTo>
                  <a:pt x="359" y="3417"/>
                </a:lnTo>
                <a:cubicBezTo>
                  <a:pt x="1075" y="4335"/>
                  <a:pt x="2283" y="4779"/>
                  <a:pt x="3435" y="4779"/>
                </a:cubicBezTo>
                <a:cubicBezTo>
                  <a:pt x="3531" y="4779"/>
                  <a:pt x="3626" y="4775"/>
                  <a:pt x="3720" y="4769"/>
                </a:cubicBezTo>
                <a:cubicBezTo>
                  <a:pt x="4118" y="4749"/>
                  <a:pt x="4516" y="4710"/>
                  <a:pt x="4894" y="4531"/>
                </a:cubicBezTo>
                <a:cubicBezTo>
                  <a:pt x="5650" y="4212"/>
                  <a:pt x="6207" y="3476"/>
                  <a:pt x="6326" y="2681"/>
                </a:cubicBezTo>
                <a:cubicBezTo>
                  <a:pt x="6466" y="1885"/>
                  <a:pt x="6167" y="1030"/>
                  <a:pt x="5511" y="532"/>
                </a:cubicBezTo>
                <a:cubicBezTo>
                  <a:pt x="5060" y="162"/>
                  <a:pt x="4507" y="0"/>
                  <a:pt x="39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6"/>
          <p:cNvSpPr/>
          <p:nvPr/>
        </p:nvSpPr>
        <p:spPr>
          <a:xfrm>
            <a:off x="5171835" y="4871994"/>
            <a:ext cx="311175" cy="189954"/>
          </a:xfrm>
          <a:custGeom>
            <a:avLst/>
            <a:gdLst/>
            <a:ahLst/>
            <a:cxnLst/>
            <a:rect l="l" t="t" r="r" b="b"/>
            <a:pathLst>
              <a:path w="6187" h="3701" fill="none" extrusionOk="0">
                <a:moveTo>
                  <a:pt x="0" y="3700"/>
                </a:moveTo>
                <a:cubicBezTo>
                  <a:pt x="0" y="3700"/>
                  <a:pt x="1791" y="0"/>
                  <a:pt x="6187" y="1472"/>
                </a:cubicBezTo>
              </a:path>
            </a:pathLst>
          </a:custGeom>
          <a:noFill/>
          <a:ln w="6475" cap="flat" cmpd="sng">
            <a:solidFill>
              <a:srgbClr val="00D9E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6"/>
          <p:cNvSpPr/>
          <p:nvPr/>
        </p:nvSpPr>
        <p:spPr>
          <a:xfrm>
            <a:off x="3624047" y="4931480"/>
            <a:ext cx="325207" cy="245282"/>
          </a:xfrm>
          <a:custGeom>
            <a:avLst/>
            <a:gdLst/>
            <a:ahLst/>
            <a:cxnLst/>
            <a:rect l="l" t="t" r="r" b="b"/>
            <a:pathLst>
              <a:path w="6466" h="4779" extrusionOk="0">
                <a:moveTo>
                  <a:pt x="2510" y="0"/>
                </a:moveTo>
                <a:cubicBezTo>
                  <a:pt x="1945" y="0"/>
                  <a:pt x="1386" y="162"/>
                  <a:pt x="935" y="532"/>
                </a:cubicBezTo>
                <a:cubicBezTo>
                  <a:pt x="299" y="1030"/>
                  <a:pt x="0" y="1885"/>
                  <a:pt x="120" y="2681"/>
                </a:cubicBezTo>
                <a:cubicBezTo>
                  <a:pt x="239" y="3476"/>
                  <a:pt x="816" y="4212"/>
                  <a:pt x="1552" y="4531"/>
                </a:cubicBezTo>
                <a:cubicBezTo>
                  <a:pt x="1930" y="4710"/>
                  <a:pt x="2328" y="4749"/>
                  <a:pt x="2726" y="4769"/>
                </a:cubicBezTo>
                <a:cubicBezTo>
                  <a:pt x="2822" y="4775"/>
                  <a:pt x="2918" y="4779"/>
                  <a:pt x="3015" y="4779"/>
                </a:cubicBezTo>
                <a:cubicBezTo>
                  <a:pt x="4180" y="4779"/>
                  <a:pt x="5371" y="4335"/>
                  <a:pt x="6087" y="3417"/>
                </a:cubicBezTo>
                <a:lnTo>
                  <a:pt x="6465" y="2860"/>
                </a:lnTo>
                <a:cubicBezTo>
                  <a:pt x="6286" y="2581"/>
                  <a:pt x="6107" y="2323"/>
                  <a:pt x="5908" y="2044"/>
                </a:cubicBezTo>
                <a:cubicBezTo>
                  <a:pt x="5312" y="1268"/>
                  <a:pt x="4595" y="572"/>
                  <a:pt x="3700" y="234"/>
                </a:cubicBezTo>
                <a:cubicBezTo>
                  <a:pt x="3326" y="84"/>
                  <a:pt x="2916" y="0"/>
                  <a:pt x="25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6"/>
          <p:cNvSpPr/>
          <p:nvPr/>
        </p:nvSpPr>
        <p:spPr>
          <a:xfrm>
            <a:off x="3626058" y="4871994"/>
            <a:ext cx="311175" cy="189954"/>
          </a:xfrm>
          <a:custGeom>
            <a:avLst/>
            <a:gdLst/>
            <a:ahLst/>
            <a:cxnLst/>
            <a:rect l="l" t="t" r="r" b="b"/>
            <a:pathLst>
              <a:path w="6187" h="3701" fill="none" extrusionOk="0">
                <a:moveTo>
                  <a:pt x="6187" y="3700"/>
                </a:moveTo>
                <a:cubicBezTo>
                  <a:pt x="6187" y="3700"/>
                  <a:pt x="4396" y="0"/>
                  <a:pt x="0" y="1472"/>
                </a:cubicBezTo>
              </a:path>
            </a:pathLst>
          </a:custGeom>
          <a:noFill/>
          <a:ln w="6475" cap="flat" cmpd="sng">
            <a:solidFill>
              <a:srgbClr val="00D9E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6"/>
          <p:cNvSpPr/>
          <p:nvPr/>
        </p:nvSpPr>
        <p:spPr>
          <a:xfrm>
            <a:off x="4941683" y="4534273"/>
            <a:ext cx="184180" cy="157722"/>
          </a:xfrm>
          <a:custGeom>
            <a:avLst/>
            <a:gdLst/>
            <a:ahLst/>
            <a:cxnLst/>
            <a:rect l="l" t="t" r="r" b="b"/>
            <a:pathLst>
              <a:path w="3662" h="3073" extrusionOk="0">
                <a:moveTo>
                  <a:pt x="2097" y="1"/>
                </a:moveTo>
                <a:cubicBezTo>
                  <a:pt x="1185" y="1"/>
                  <a:pt x="394" y="640"/>
                  <a:pt x="100" y="1587"/>
                </a:cubicBezTo>
                <a:cubicBezTo>
                  <a:pt x="1" y="1906"/>
                  <a:pt x="1" y="2283"/>
                  <a:pt x="180" y="2582"/>
                </a:cubicBezTo>
                <a:cubicBezTo>
                  <a:pt x="319" y="2801"/>
                  <a:pt x="578" y="2920"/>
                  <a:pt x="856" y="3000"/>
                </a:cubicBezTo>
                <a:cubicBezTo>
                  <a:pt x="1030" y="3049"/>
                  <a:pt x="1209" y="3072"/>
                  <a:pt x="1387" y="3072"/>
                </a:cubicBezTo>
                <a:cubicBezTo>
                  <a:pt x="2294" y="3072"/>
                  <a:pt x="3210" y="2474"/>
                  <a:pt x="3542" y="1627"/>
                </a:cubicBezTo>
                <a:cubicBezTo>
                  <a:pt x="3602" y="1428"/>
                  <a:pt x="3661" y="1229"/>
                  <a:pt x="3641" y="1010"/>
                </a:cubicBezTo>
                <a:cubicBezTo>
                  <a:pt x="3562" y="553"/>
                  <a:pt x="3164" y="215"/>
                  <a:pt x="2706" y="95"/>
                </a:cubicBezTo>
                <a:cubicBezTo>
                  <a:pt x="2500" y="31"/>
                  <a:pt x="2295" y="1"/>
                  <a:pt x="20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6"/>
          <p:cNvSpPr/>
          <p:nvPr/>
        </p:nvSpPr>
        <p:spPr>
          <a:xfrm>
            <a:off x="5085779" y="4652065"/>
            <a:ext cx="71067" cy="60615"/>
          </a:xfrm>
          <a:custGeom>
            <a:avLst/>
            <a:gdLst/>
            <a:ahLst/>
            <a:cxnLst/>
            <a:rect l="l" t="t" r="r" b="b"/>
            <a:pathLst>
              <a:path w="1413" h="1181" extrusionOk="0">
                <a:moveTo>
                  <a:pt x="843" y="1"/>
                </a:moveTo>
                <a:cubicBezTo>
                  <a:pt x="473" y="1"/>
                  <a:pt x="158" y="256"/>
                  <a:pt x="40" y="625"/>
                </a:cubicBezTo>
                <a:cubicBezTo>
                  <a:pt x="20" y="744"/>
                  <a:pt x="0" y="904"/>
                  <a:pt x="80" y="1003"/>
                </a:cubicBezTo>
                <a:cubicBezTo>
                  <a:pt x="120" y="1083"/>
                  <a:pt x="219" y="1122"/>
                  <a:pt x="319" y="1142"/>
                </a:cubicBezTo>
                <a:cubicBezTo>
                  <a:pt x="397" y="1168"/>
                  <a:pt x="476" y="1180"/>
                  <a:pt x="556" y="1180"/>
                </a:cubicBezTo>
                <a:cubicBezTo>
                  <a:pt x="903" y="1180"/>
                  <a:pt x="1244" y="949"/>
                  <a:pt x="1373" y="625"/>
                </a:cubicBezTo>
                <a:cubicBezTo>
                  <a:pt x="1393" y="545"/>
                  <a:pt x="1413" y="486"/>
                  <a:pt x="1393" y="386"/>
                </a:cubicBezTo>
                <a:cubicBezTo>
                  <a:pt x="1373" y="207"/>
                  <a:pt x="1214" y="88"/>
                  <a:pt x="1055" y="28"/>
                </a:cubicBezTo>
                <a:cubicBezTo>
                  <a:pt x="983" y="9"/>
                  <a:pt x="912" y="1"/>
                  <a:pt x="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6"/>
          <p:cNvSpPr/>
          <p:nvPr/>
        </p:nvSpPr>
        <p:spPr>
          <a:xfrm>
            <a:off x="3995226" y="4534273"/>
            <a:ext cx="184130" cy="157722"/>
          </a:xfrm>
          <a:custGeom>
            <a:avLst/>
            <a:gdLst/>
            <a:ahLst/>
            <a:cxnLst/>
            <a:rect l="l" t="t" r="r" b="b"/>
            <a:pathLst>
              <a:path w="3661" h="3073" extrusionOk="0">
                <a:moveTo>
                  <a:pt x="1565" y="1"/>
                </a:moveTo>
                <a:cubicBezTo>
                  <a:pt x="1366" y="1"/>
                  <a:pt x="1162" y="31"/>
                  <a:pt x="955" y="95"/>
                </a:cubicBezTo>
                <a:cubicBezTo>
                  <a:pt x="498" y="215"/>
                  <a:pt x="100" y="553"/>
                  <a:pt x="20" y="1010"/>
                </a:cubicBezTo>
                <a:cubicBezTo>
                  <a:pt x="0" y="1229"/>
                  <a:pt x="40" y="1428"/>
                  <a:pt x="120" y="1627"/>
                </a:cubicBezTo>
                <a:cubicBezTo>
                  <a:pt x="452" y="2474"/>
                  <a:pt x="1353" y="3072"/>
                  <a:pt x="2267" y="3072"/>
                </a:cubicBezTo>
                <a:cubicBezTo>
                  <a:pt x="2448" y="3072"/>
                  <a:pt x="2628" y="3049"/>
                  <a:pt x="2805" y="3000"/>
                </a:cubicBezTo>
                <a:cubicBezTo>
                  <a:pt x="3084" y="2920"/>
                  <a:pt x="3323" y="2801"/>
                  <a:pt x="3482" y="2582"/>
                </a:cubicBezTo>
                <a:cubicBezTo>
                  <a:pt x="3661" y="2283"/>
                  <a:pt x="3661" y="1906"/>
                  <a:pt x="3561" y="1587"/>
                </a:cubicBezTo>
                <a:cubicBezTo>
                  <a:pt x="3267" y="640"/>
                  <a:pt x="2477" y="1"/>
                  <a:pt x="15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6"/>
          <p:cNvSpPr/>
          <p:nvPr/>
        </p:nvSpPr>
        <p:spPr>
          <a:xfrm>
            <a:off x="3964194" y="4652065"/>
            <a:ext cx="71117" cy="60615"/>
          </a:xfrm>
          <a:custGeom>
            <a:avLst/>
            <a:gdLst/>
            <a:ahLst/>
            <a:cxnLst/>
            <a:rect l="l" t="t" r="r" b="b"/>
            <a:pathLst>
              <a:path w="1414" h="1181" extrusionOk="0">
                <a:moveTo>
                  <a:pt x="571" y="1"/>
                </a:moveTo>
                <a:cubicBezTo>
                  <a:pt x="502" y="1"/>
                  <a:pt x="431" y="9"/>
                  <a:pt x="359" y="28"/>
                </a:cubicBezTo>
                <a:cubicBezTo>
                  <a:pt x="200" y="88"/>
                  <a:pt x="41" y="207"/>
                  <a:pt x="21" y="386"/>
                </a:cubicBezTo>
                <a:cubicBezTo>
                  <a:pt x="1" y="486"/>
                  <a:pt x="21" y="545"/>
                  <a:pt x="41" y="625"/>
                </a:cubicBezTo>
                <a:cubicBezTo>
                  <a:pt x="170" y="949"/>
                  <a:pt x="497" y="1180"/>
                  <a:pt x="850" y="1180"/>
                </a:cubicBezTo>
                <a:cubicBezTo>
                  <a:pt x="931" y="1180"/>
                  <a:pt x="1013" y="1168"/>
                  <a:pt x="1095" y="1142"/>
                </a:cubicBezTo>
                <a:cubicBezTo>
                  <a:pt x="1194" y="1122"/>
                  <a:pt x="1294" y="1083"/>
                  <a:pt x="1334" y="1003"/>
                </a:cubicBezTo>
                <a:cubicBezTo>
                  <a:pt x="1413" y="904"/>
                  <a:pt x="1393" y="744"/>
                  <a:pt x="1353" y="625"/>
                </a:cubicBezTo>
                <a:cubicBezTo>
                  <a:pt x="1253" y="256"/>
                  <a:pt x="941" y="1"/>
                  <a:pt x="5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6"/>
          <p:cNvSpPr/>
          <p:nvPr/>
        </p:nvSpPr>
        <p:spPr>
          <a:xfrm>
            <a:off x="4979161" y="4429366"/>
            <a:ext cx="394263" cy="214487"/>
          </a:xfrm>
          <a:custGeom>
            <a:avLst/>
            <a:gdLst/>
            <a:ahLst/>
            <a:cxnLst/>
            <a:rect l="l" t="t" r="r" b="b"/>
            <a:pathLst>
              <a:path w="7839" h="4179" extrusionOk="0">
                <a:moveTo>
                  <a:pt x="978" y="0"/>
                </a:moveTo>
                <a:cubicBezTo>
                  <a:pt x="759" y="0"/>
                  <a:pt x="532" y="10"/>
                  <a:pt x="299" y="33"/>
                </a:cubicBezTo>
                <a:cubicBezTo>
                  <a:pt x="120" y="73"/>
                  <a:pt x="1" y="212"/>
                  <a:pt x="21" y="391"/>
                </a:cubicBezTo>
                <a:cubicBezTo>
                  <a:pt x="21" y="520"/>
                  <a:pt x="157" y="632"/>
                  <a:pt x="320" y="632"/>
                </a:cubicBezTo>
                <a:cubicBezTo>
                  <a:pt x="333" y="632"/>
                  <a:pt x="346" y="631"/>
                  <a:pt x="359" y="630"/>
                </a:cubicBezTo>
                <a:lnTo>
                  <a:pt x="379" y="630"/>
                </a:lnTo>
                <a:cubicBezTo>
                  <a:pt x="684" y="585"/>
                  <a:pt x="1000" y="565"/>
                  <a:pt x="1320" y="565"/>
                </a:cubicBezTo>
                <a:cubicBezTo>
                  <a:pt x="1710" y="565"/>
                  <a:pt x="2105" y="595"/>
                  <a:pt x="2488" y="650"/>
                </a:cubicBezTo>
                <a:cubicBezTo>
                  <a:pt x="3184" y="749"/>
                  <a:pt x="3880" y="948"/>
                  <a:pt x="4536" y="1247"/>
                </a:cubicBezTo>
                <a:cubicBezTo>
                  <a:pt x="4875" y="1406"/>
                  <a:pt x="5173" y="1605"/>
                  <a:pt x="5471" y="1784"/>
                </a:cubicBezTo>
                <a:cubicBezTo>
                  <a:pt x="5770" y="2003"/>
                  <a:pt x="6068" y="2201"/>
                  <a:pt x="6327" y="2440"/>
                </a:cubicBezTo>
                <a:cubicBezTo>
                  <a:pt x="6446" y="2579"/>
                  <a:pt x="6585" y="2679"/>
                  <a:pt x="6685" y="2818"/>
                </a:cubicBezTo>
                <a:lnTo>
                  <a:pt x="7043" y="3236"/>
                </a:lnTo>
                <a:cubicBezTo>
                  <a:pt x="7162" y="3395"/>
                  <a:pt x="7262" y="3534"/>
                  <a:pt x="7361" y="3693"/>
                </a:cubicBezTo>
                <a:lnTo>
                  <a:pt x="7660" y="4131"/>
                </a:lnTo>
                <a:cubicBezTo>
                  <a:pt x="7674" y="4160"/>
                  <a:pt x="7710" y="4179"/>
                  <a:pt x="7744" y="4179"/>
                </a:cubicBezTo>
                <a:cubicBezTo>
                  <a:pt x="7756" y="4179"/>
                  <a:pt x="7768" y="4176"/>
                  <a:pt x="7779" y="4171"/>
                </a:cubicBezTo>
                <a:cubicBezTo>
                  <a:pt x="7819" y="4131"/>
                  <a:pt x="7839" y="4091"/>
                  <a:pt x="7819" y="4032"/>
                </a:cubicBezTo>
                <a:lnTo>
                  <a:pt x="7540" y="3574"/>
                </a:lnTo>
                <a:cubicBezTo>
                  <a:pt x="7441" y="3395"/>
                  <a:pt x="7361" y="3236"/>
                  <a:pt x="7242" y="3097"/>
                </a:cubicBezTo>
                <a:lnTo>
                  <a:pt x="6884" y="2639"/>
                </a:lnTo>
                <a:cubicBezTo>
                  <a:pt x="6784" y="2480"/>
                  <a:pt x="6645" y="2380"/>
                  <a:pt x="6506" y="2221"/>
                </a:cubicBezTo>
                <a:cubicBezTo>
                  <a:pt x="6267" y="1943"/>
                  <a:pt x="5969" y="1724"/>
                  <a:pt x="5670" y="1485"/>
                </a:cubicBezTo>
                <a:cubicBezTo>
                  <a:pt x="5352" y="1247"/>
                  <a:pt x="5054" y="1028"/>
                  <a:pt x="4696" y="889"/>
                </a:cubicBezTo>
                <a:cubicBezTo>
                  <a:pt x="4019" y="570"/>
                  <a:pt x="3303" y="312"/>
                  <a:pt x="2567" y="172"/>
                </a:cubicBezTo>
                <a:cubicBezTo>
                  <a:pt x="2388" y="113"/>
                  <a:pt x="2209" y="93"/>
                  <a:pt x="2010" y="73"/>
                </a:cubicBezTo>
                <a:cubicBezTo>
                  <a:pt x="1811" y="33"/>
                  <a:pt x="1632" y="13"/>
                  <a:pt x="1433" y="13"/>
                </a:cubicBezTo>
                <a:cubicBezTo>
                  <a:pt x="1285" y="5"/>
                  <a:pt x="1133" y="0"/>
                  <a:pt x="978" y="0"/>
                </a:cubicBezTo>
                <a:close/>
              </a:path>
            </a:pathLst>
          </a:custGeom>
          <a:solidFill>
            <a:srgbClr val="1414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6"/>
          <p:cNvSpPr/>
          <p:nvPr/>
        </p:nvSpPr>
        <p:spPr>
          <a:xfrm>
            <a:off x="3700088" y="4429241"/>
            <a:ext cx="393257" cy="214744"/>
          </a:xfrm>
          <a:custGeom>
            <a:avLst/>
            <a:gdLst/>
            <a:ahLst/>
            <a:cxnLst/>
            <a:rect l="l" t="t" r="r" b="b"/>
            <a:pathLst>
              <a:path w="7819" h="4184" extrusionOk="0">
                <a:moveTo>
                  <a:pt x="6807" y="0"/>
                </a:moveTo>
                <a:cubicBezTo>
                  <a:pt x="6671" y="0"/>
                  <a:pt x="6537" y="5"/>
                  <a:pt x="6406" y="12"/>
                </a:cubicBezTo>
                <a:cubicBezTo>
                  <a:pt x="6207" y="12"/>
                  <a:pt x="6028" y="52"/>
                  <a:pt x="5829" y="72"/>
                </a:cubicBezTo>
                <a:cubicBezTo>
                  <a:pt x="5650" y="92"/>
                  <a:pt x="5451" y="152"/>
                  <a:pt x="5272" y="172"/>
                </a:cubicBezTo>
                <a:cubicBezTo>
                  <a:pt x="4536" y="291"/>
                  <a:pt x="3820" y="549"/>
                  <a:pt x="3144" y="888"/>
                </a:cubicBezTo>
                <a:cubicBezTo>
                  <a:pt x="2786" y="1067"/>
                  <a:pt x="2487" y="1286"/>
                  <a:pt x="2169" y="1484"/>
                </a:cubicBezTo>
                <a:cubicBezTo>
                  <a:pt x="1871" y="1743"/>
                  <a:pt x="1572" y="1962"/>
                  <a:pt x="1334" y="2240"/>
                </a:cubicBezTo>
                <a:cubicBezTo>
                  <a:pt x="1194" y="2380"/>
                  <a:pt x="1055" y="2499"/>
                  <a:pt x="956" y="2658"/>
                </a:cubicBezTo>
                <a:lnTo>
                  <a:pt x="617" y="3096"/>
                </a:lnTo>
                <a:cubicBezTo>
                  <a:pt x="478" y="3255"/>
                  <a:pt x="399" y="3434"/>
                  <a:pt x="299" y="3573"/>
                </a:cubicBezTo>
                <a:lnTo>
                  <a:pt x="41" y="4051"/>
                </a:lnTo>
                <a:cubicBezTo>
                  <a:pt x="1" y="4090"/>
                  <a:pt x="1" y="4150"/>
                  <a:pt x="60" y="4170"/>
                </a:cubicBezTo>
                <a:cubicBezTo>
                  <a:pt x="85" y="4178"/>
                  <a:pt x="107" y="4183"/>
                  <a:pt x="124" y="4183"/>
                </a:cubicBezTo>
                <a:cubicBezTo>
                  <a:pt x="150" y="4183"/>
                  <a:pt x="168" y="4173"/>
                  <a:pt x="180" y="4150"/>
                </a:cubicBezTo>
                <a:lnTo>
                  <a:pt x="478" y="3693"/>
                </a:lnTo>
                <a:cubicBezTo>
                  <a:pt x="578" y="3553"/>
                  <a:pt x="677" y="3374"/>
                  <a:pt x="797" y="3255"/>
                </a:cubicBezTo>
                <a:lnTo>
                  <a:pt x="1155" y="2837"/>
                </a:lnTo>
                <a:cubicBezTo>
                  <a:pt x="1254" y="2678"/>
                  <a:pt x="1393" y="2579"/>
                  <a:pt x="1533" y="2459"/>
                </a:cubicBezTo>
                <a:cubicBezTo>
                  <a:pt x="1771" y="2201"/>
                  <a:pt x="2090" y="2002"/>
                  <a:pt x="2368" y="1783"/>
                </a:cubicBezTo>
                <a:cubicBezTo>
                  <a:pt x="2686" y="1584"/>
                  <a:pt x="2985" y="1385"/>
                  <a:pt x="3323" y="1266"/>
                </a:cubicBezTo>
                <a:cubicBezTo>
                  <a:pt x="3959" y="967"/>
                  <a:pt x="4656" y="768"/>
                  <a:pt x="5352" y="669"/>
                </a:cubicBezTo>
                <a:cubicBezTo>
                  <a:pt x="5745" y="614"/>
                  <a:pt x="6145" y="584"/>
                  <a:pt x="6534" y="584"/>
                </a:cubicBezTo>
                <a:cubicBezTo>
                  <a:pt x="6853" y="584"/>
                  <a:pt x="7165" y="604"/>
                  <a:pt x="7461" y="649"/>
                </a:cubicBezTo>
                <a:cubicBezTo>
                  <a:pt x="7480" y="659"/>
                  <a:pt x="7490" y="664"/>
                  <a:pt x="7495" y="664"/>
                </a:cubicBezTo>
                <a:cubicBezTo>
                  <a:pt x="7500" y="664"/>
                  <a:pt x="7500" y="659"/>
                  <a:pt x="7500" y="649"/>
                </a:cubicBezTo>
                <a:cubicBezTo>
                  <a:pt x="7660" y="649"/>
                  <a:pt x="7819" y="549"/>
                  <a:pt x="7819" y="370"/>
                </a:cubicBezTo>
                <a:cubicBezTo>
                  <a:pt x="7819" y="191"/>
                  <a:pt x="7719" y="72"/>
                  <a:pt x="7540" y="52"/>
                </a:cubicBezTo>
                <a:cubicBezTo>
                  <a:pt x="7288" y="14"/>
                  <a:pt x="7044" y="0"/>
                  <a:pt x="6807" y="0"/>
                </a:cubicBezTo>
                <a:close/>
              </a:path>
            </a:pathLst>
          </a:custGeom>
          <a:solidFill>
            <a:srgbClr val="1414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6"/>
          <p:cNvSpPr/>
          <p:nvPr/>
        </p:nvSpPr>
        <p:spPr>
          <a:xfrm>
            <a:off x="1138859" y="1020789"/>
            <a:ext cx="30045" cy="30045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6"/>
          <p:cNvSpPr/>
          <p:nvPr/>
        </p:nvSpPr>
        <p:spPr>
          <a:xfrm>
            <a:off x="1225077" y="540001"/>
            <a:ext cx="64457" cy="63026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6"/>
          <p:cNvSpPr/>
          <p:nvPr/>
        </p:nvSpPr>
        <p:spPr>
          <a:xfrm>
            <a:off x="7944394" y="761275"/>
            <a:ext cx="142392" cy="140811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6"/>
          <p:cNvSpPr/>
          <p:nvPr/>
        </p:nvSpPr>
        <p:spPr>
          <a:xfrm>
            <a:off x="1082675" y="1209246"/>
            <a:ext cx="142392" cy="142392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6"/>
          <p:cNvSpPr/>
          <p:nvPr/>
        </p:nvSpPr>
        <p:spPr>
          <a:xfrm>
            <a:off x="7739456" y="3304923"/>
            <a:ext cx="20360" cy="20292"/>
          </a:xfrm>
          <a:custGeom>
            <a:avLst/>
            <a:gdLst/>
            <a:ahLst/>
            <a:cxnLst/>
            <a:rect l="l" t="t" r="r" b="b"/>
            <a:pathLst>
              <a:path w="300" h="299" extrusionOk="0">
                <a:moveTo>
                  <a:pt x="160" y="0"/>
                </a:moveTo>
                <a:cubicBezTo>
                  <a:pt x="80" y="0"/>
                  <a:pt x="1" y="60"/>
                  <a:pt x="1" y="139"/>
                </a:cubicBezTo>
                <a:cubicBezTo>
                  <a:pt x="1" y="219"/>
                  <a:pt x="80" y="299"/>
                  <a:pt x="160" y="299"/>
                </a:cubicBezTo>
                <a:cubicBezTo>
                  <a:pt x="220" y="299"/>
                  <a:pt x="299" y="219"/>
                  <a:pt x="299" y="139"/>
                </a:cubicBezTo>
                <a:cubicBezTo>
                  <a:pt x="299" y="60"/>
                  <a:pt x="220" y="0"/>
                  <a:pt x="160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7210235" y="2180308"/>
            <a:ext cx="128337" cy="128337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6" y="1"/>
                </a:moveTo>
                <a:cubicBezTo>
                  <a:pt x="419" y="1"/>
                  <a:pt x="1" y="438"/>
                  <a:pt x="1" y="955"/>
                </a:cubicBezTo>
                <a:cubicBezTo>
                  <a:pt x="1" y="1473"/>
                  <a:pt x="419" y="1890"/>
                  <a:pt x="936" y="1890"/>
                </a:cubicBezTo>
                <a:cubicBezTo>
                  <a:pt x="1453" y="1890"/>
                  <a:pt x="1891" y="1473"/>
                  <a:pt x="1891" y="955"/>
                </a:cubicBezTo>
                <a:cubicBezTo>
                  <a:pt x="1891" y="438"/>
                  <a:pt x="1453" y="1"/>
                  <a:pt x="936" y="1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6"/>
          <p:cNvSpPr/>
          <p:nvPr/>
        </p:nvSpPr>
        <p:spPr>
          <a:xfrm>
            <a:off x="7442473" y="2074980"/>
            <a:ext cx="58095" cy="56805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0" y="160"/>
                  <a:pt x="0" y="419"/>
                </a:cubicBezTo>
                <a:cubicBezTo>
                  <a:pt x="0" y="637"/>
                  <a:pt x="179" y="836"/>
                  <a:pt x="418" y="836"/>
                </a:cubicBezTo>
                <a:cubicBezTo>
                  <a:pt x="657" y="836"/>
                  <a:pt x="856" y="657"/>
                  <a:pt x="856" y="419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1B7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6"/>
          <p:cNvSpPr/>
          <p:nvPr/>
        </p:nvSpPr>
        <p:spPr>
          <a:xfrm>
            <a:off x="6702663" y="3549242"/>
            <a:ext cx="27079" cy="27079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319"/>
                  <a:pt x="80" y="399"/>
                  <a:pt x="199" y="399"/>
                </a:cubicBezTo>
                <a:cubicBezTo>
                  <a:pt x="299" y="399"/>
                  <a:pt x="398" y="319"/>
                  <a:pt x="398" y="200"/>
                </a:cubicBezTo>
                <a:cubicBezTo>
                  <a:pt x="398" y="80"/>
                  <a:pt x="299" y="1"/>
                  <a:pt x="199" y="1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6"/>
          <p:cNvSpPr/>
          <p:nvPr/>
        </p:nvSpPr>
        <p:spPr>
          <a:xfrm>
            <a:off x="7605828" y="4175649"/>
            <a:ext cx="27079" cy="27079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199" y="1"/>
                </a:moveTo>
                <a:cubicBezTo>
                  <a:pt x="100" y="1"/>
                  <a:pt x="0" y="81"/>
                  <a:pt x="0" y="200"/>
                </a:cubicBezTo>
                <a:cubicBezTo>
                  <a:pt x="0" y="299"/>
                  <a:pt x="100" y="399"/>
                  <a:pt x="199" y="399"/>
                </a:cubicBezTo>
                <a:cubicBezTo>
                  <a:pt x="319" y="399"/>
                  <a:pt x="398" y="299"/>
                  <a:pt x="398" y="200"/>
                </a:cubicBezTo>
                <a:cubicBezTo>
                  <a:pt x="398" y="81"/>
                  <a:pt x="319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6"/>
          <p:cNvSpPr/>
          <p:nvPr/>
        </p:nvSpPr>
        <p:spPr>
          <a:xfrm>
            <a:off x="6967274" y="1961575"/>
            <a:ext cx="27079" cy="27079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299"/>
                  <a:pt x="80" y="399"/>
                  <a:pt x="199" y="399"/>
                </a:cubicBezTo>
                <a:cubicBezTo>
                  <a:pt x="299" y="399"/>
                  <a:pt x="398" y="299"/>
                  <a:pt x="398" y="200"/>
                </a:cubicBezTo>
                <a:cubicBezTo>
                  <a:pt x="398" y="80"/>
                  <a:pt x="299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6"/>
          <p:cNvSpPr/>
          <p:nvPr/>
        </p:nvSpPr>
        <p:spPr>
          <a:xfrm>
            <a:off x="6658075" y="3751687"/>
            <a:ext cx="56805" cy="56873"/>
          </a:xfrm>
          <a:custGeom>
            <a:avLst/>
            <a:gdLst/>
            <a:ahLst/>
            <a:cxnLst/>
            <a:rect l="l" t="t" r="r" b="b"/>
            <a:pathLst>
              <a:path w="837" h="838" extrusionOk="0">
                <a:moveTo>
                  <a:pt x="449" y="0"/>
                </a:moveTo>
                <a:cubicBezTo>
                  <a:pt x="439" y="0"/>
                  <a:pt x="429" y="1"/>
                  <a:pt x="419" y="2"/>
                </a:cubicBezTo>
                <a:cubicBezTo>
                  <a:pt x="200" y="2"/>
                  <a:pt x="1" y="181"/>
                  <a:pt x="1" y="419"/>
                </a:cubicBezTo>
                <a:cubicBezTo>
                  <a:pt x="1" y="638"/>
                  <a:pt x="180" y="837"/>
                  <a:pt x="419" y="837"/>
                </a:cubicBezTo>
                <a:cubicBezTo>
                  <a:pt x="657" y="837"/>
                  <a:pt x="836" y="678"/>
                  <a:pt x="836" y="419"/>
                </a:cubicBezTo>
                <a:cubicBezTo>
                  <a:pt x="836" y="192"/>
                  <a:pt x="655" y="0"/>
                  <a:pt x="4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6"/>
          <p:cNvSpPr/>
          <p:nvPr/>
        </p:nvSpPr>
        <p:spPr>
          <a:xfrm>
            <a:off x="7670640" y="4345790"/>
            <a:ext cx="128337" cy="128337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3"/>
                  <a:pt x="418" y="1890"/>
                  <a:pt x="935" y="1890"/>
                </a:cubicBezTo>
                <a:cubicBezTo>
                  <a:pt x="1472" y="1890"/>
                  <a:pt x="1890" y="1473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2209734" y="4332473"/>
            <a:ext cx="22366" cy="2236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6"/>
          <p:cNvSpPr/>
          <p:nvPr/>
        </p:nvSpPr>
        <p:spPr>
          <a:xfrm>
            <a:off x="1865160" y="4072657"/>
            <a:ext cx="22366" cy="2236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100" y="0"/>
                  <a:pt x="1" y="80"/>
                  <a:pt x="1" y="199"/>
                </a:cubicBezTo>
                <a:cubicBezTo>
                  <a:pt x="1" y="299"/>
                  <a:pt x="100" y="398"/>
                  <a:pt x="200" y="398"/>
                </a:cubicBezTo>
                <a:cubicBezTo>
                  <a:pt x="319" y="398"/>
                  <a:pt x="399" y="299"/>
                  <a:pt x="399" y="199"/>
                </a:cubicBezTo>
                <a:cubicBezTo>
                  <a:pt x="399" y="80"/>
                  <a:pt x="319" y="0"/>
                  <a:pt x="200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969784" y="4451759"/>
            <a:ext cx="22310" cy="22366"/>
          </a:xfrm>
          <a:custGeom>
            <a:avLst/>
            <a:gdLst/>
            <a:ahLst/>
            <a:cxnLst/>
            <a:rect l="l" t="t" r="r" b="b"/>
            <a:pathLst>
              <a:path w="398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299"/>
                  <a:pt x="80" y="399"/>
                  <a:pt x="199" y="399"/>
                </a:cubicBezTo>
                <a:cubicBezTo>
                  <a:pt x="298" y="399"/>
                  <a:pt x="398" y="299"/>
                  <a:pt x="398" y="200"/>
                </a:cubicBezTo>
                <a:cubicBezTo>
                  <a:pt x="398" y="80"/>
                  <a:pt x="298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6"/>
          <p:cNvSpPr/>
          <p:nvPr/>
        </p:nvSpPr>
        <p:spPr>
          <a:xfrm>
            <a:off x="720000" y="4314648"/>
            <a:ext cx="46862" cy="47983"/>
          </a:xfrm>
          <a:custGeom>
            <a:avLst/>
            <a:gdLst/>
            <a:ahLst/>
            <a:cxnLst/>
            <a:rect l="l" t="t" r="r" b="b"/>
            <a:pathLst>
              <a:path w="836" h="856" extrusionOk="0">
                <a:moveTo>
                  <a:pt x="418" y="0"/>
                </a:moveTo>
                <a:cubicBezTo>
                  <a:pt x="199" y="0"/>
                  <a:pt x="0" y="179"/>
                  <a:pt x="0" y="418"/>
                </a:cubicBezTo>
                <a:cubicBezTo>
                  <a:pt x="0" y="657"/>
                  <a:pt x="159" y="855"/>
                  <a:pt x="418" y="855"/>
                </a:cubicBezTo>
                <a:cubicBezTo>
                  <a:pt x="637" y="855"/>
                  <a:pt x="836" y="676"/>
                  <a:pt x="836" y="418"/>
                </a:cubicBezTo>
                <a:cubicBezTo>
                  <a:pt x="836" y="199"/>
                  <a:pt x="637" y="0"/>
                  <a:pt x="418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6"/>
          <p:cNvSpPr/>
          <p:nvPr/>
        </p:nvSpPr>
        <p:spPr>
          <a:xfrm>
            <a:off x="1942124" y="3734700"/>
            <a:ext cx="46862" cy="48095"/>
          </a:xfrm>
          <a:custGeom>
            <a:avLst/>
            <a:gdLst/>
            <a:ahLst/>
            <a:cxnLst/>
            <a:rect l="l" t="t" r="r" b="b"/>
            <a:pathLst>
              <a:path w="836" h="858" extrusionOk="0">
                <a:moveTo>
                  <a:pt x="449" y="0"/>
                </a:moveTo>
                <a:cubicBezTo>
                  <a:pt x="438" y="0"/>
                  <a:pt x="428" y="1"/>
                  <a:pt x="418" y="2"/>
                </a:cubicBezTo>
                <a:cubicBezTo>
                  <a:pt x="199" y="2"/>
                  <a:pt x="0" y="181"/>
                  <a:pt x="0" y="420"/>
                </a:cubicBezTo>
                <a:cubicBezTo>
                  <a:pt x="0" y="658"/>
                  <a:pt x="180" y="857"/>
                  <a:pt x="418" y="857"/>
                </a:cubicBezTo>
                <a:cubicBezTo>
                  <a:pt x="657" y="857"/>
                  <a:pt x="836" y="678"/>
                  <a:pt x="836" y="420"/>
                </a:cubicBezTo>
                <a:cubicBezTo>
                  <a:pt x="836" y="192"/>
                  <a:pt x="655" y="0"/>
                  <a:pt x="4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6"/>
          <p:cNvSpPr/>
          <p:nvPr/>
        </p:nvSpPr>
        <p:spPr>
          <a:xfrm>
            <a:off x="829252" y="4146258"/>
            <a:ext cx="47983" cy="46862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6"/>
          <p:cNvSpPr/>
          <p:nvPr/>
        </p:nvSpPr>
        <p:spPr>
          <a:xfrm>
            <a:off x="6568757" y="2418190"/>
            <a:ext cx="294917" cy="250209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6"/>
          <p:cNvSpPr/>
          <p:nvPr/>
        </p:nvSpPr>
        <p:spPr>
          <a:xfrm>
            <a:off x="6613465" y="2131776"/>
            <a:ext cx="234476" cy="309435"/>
          </a:xfrm>
          <a:custGeom>
            <a:avLst/>
            <a:gdLst/>
            <a:ahLst/>
            <a:cxnLst/>
            <a:rect l="l" t="t" r="r" b="b"/>
            <a:pathLst>
              <a:path w="3860" h="5094" extrusionOk="0">
                <a:moveTo>
                  <a:pt x="1632" y="1"/>
                </a:moveTo>
                <a:lnTo>
                  <a:pt x="0" y="5093"/>
                </a:lnTo>
                <a:lnTo>
                  <a:pt x="3860" y="876"/>
                </a:lnTo>
                <a:lnTo>
                  <a:pt x="1632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6"/>
          <p:cNvSpPr/>
          <p:nvPr/>
        </p:nvSpPr>
        <p:spPr>
          <a:xfrm>
            <a:off x="1942125" y="890330"/>
            <a:ext cx="387918" cy="219958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6"/>
          <p:cNvSpPr/>
          <p:nvPr/>
        </p:nvSpPr>
        <p:spPr>
          <a:xfrm>
            <a:off x="6729742" y="635939"/>
            <a:ext cx="432626" cy="210360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6"/>
          <p:cNvSpPr/>
          <p:nvPr/>
        </p:nvSpPr>
        <p:spPr>
          <a:xfrm>
            <a:off x="6950855" y="852253"/>
            <a:ext cx="432687" cy="113654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6"/>
          <p:cNvSpPr/>
          <p:nvPr/>
        </p:nvSpPr>
        <p:spPr>
          <a:xfrm>
            <a:off x="2031542" y="707852"/>
            <a:ext cx="277969" cy="224817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6"/>
          <p:cNvSpPr/>
          <p:nvPr/>
        </p:nvSpPr>
        <p:spPr>
          <a:xfrm>
            <a:off x="1874813" y="1966475"/>
            <a:ext cx="243820" cy="206222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6"/>
          <p:cNvSpPr/>
          <p:nvPr/>
        </p:nvSpPr>
        <p:spPr>
          <a:xfrm>
            <a:off x="2202836" y="2530832"/>
            <a:ext cx="263413" cy="347687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6"/>
          <p:cNvSpPr/>
          <p:nvPr/>
        </p:nvSpPr>
        <p:spPr>
          <a:xfrm>
            <a:off x="5306878" y="4500860"/>
            <a:ext cx="694423" cy="459667"/>
          </a:xfrm>
          <a:custGeom>
            <a:avLst/>
            <a:gdLst/>
            <a:ahLst/>
            <a:cxnLst/>
            <a:rect l="l" t="t" r="r" b="b"/>
            <a:pathLst>
              <a:path w="13807" h="8956" extrusionOk="0">
                <a:moveTo>
                  <a:pt x="1857" y="0"/>
                </a:moveTo>
                <a:cubicBezTo>
                  <a:pt x="1767" y="0"/>
                  <a:pt x="1679" y="3"/>
                  <a:pt x="1592" y="10"/>
                </a:cubicBezTo>
                <a:cubicBezTo>
                  <a:pt x="1" y="169"/>
                  <a:pt x="558" y="2000"/>
                  <a:pt x="1155" y="2994"/>
                </a:cubicBezTo>
                <a:cubicBezTo>
                  <a:pt x="1692" y="3969"/>
                  <a:pt x="2547" y="4725"/>
                  <a:pt x="3422" y="5421"/>
                </a:cubicBezTo>
                <a:cubicBezTo>
                  <a:pt x="4715" y="6456"/>
                  <a:pt x="6068" y="7470"/>
                  <a:pt x="7600" y="8146"/>
                </a:cubicBezTo>
                <a:cubicBezTo>
                  <a:pt x="8707" y="8642"/>
                  <a:pt x="9920" y="8955"/>
                  <a:pt x="11138" y="8955"/>
                </a:cubicBezTo>
                <a:cubicBezTo>
                  <a:pt x="11584" y="8955"/>
                  <a:pt x="12031" y="8913"/>
                  <a:pt x="12473" y="8823"/>
                </a:cubicBezTo>
                <a:cubicBezTo>
                  <a:pt x="13090" y="8664"/>
                  <a:pt x="13806" y="8306"/>
                  <a:pt x="13786" y="7649"/>
                </a:cubicBezTo>
                <a:cubicBezTo>
                  <a:pt x="12135" y="6913"/>
                  <a:pt x="10425" y="6416"/>
                  <a:pt x="8654" y="6117"/>
                </a:cubicBezTo>
                <a:cubicBezTo>
                  <a:pt x="9748" y="5879"/>
                  <a:pt x="10802" y="5580"/>
                  <a:pt x="11837" y="5222"/>
                </a:cubicBezTo>
                <a:cubicBezTo>
                  <a:pt x="9131" y="4148"/>
                  <a:pt x="6347" y="3293"/>
                  <a:pt x="3482" y="2736"/>
                </a:cubicBezTo>
                <a:cubicBezTo>
                  <a:pt x="4178" y="1880"/>
                  <a:pt x="5153" y="1283"/>
                  <a:pt x="6227" y="1045"/>
                </a:cubicBezTo>
                <a:lnTo>
                  <a:pt x="6227" y="1045"/>
                </a:lnTo>
                <a:cubicBezTo>
                  <a:pt x="6197" y="1051"/>
                  <a:pt x="6163" y="1054"/>
                  <a:pt x="6125" y="1054"/>
                </a:cubicBezTo>
                <a:cubicBezTo>
                  <a:pt x="5599" y="1054"/>
                  <a:pt x="4424" y="441"/>
                  <a:pt x="3959" y="348"/>
                </a:cubicBezTo>
                <a:cubicBezTo>
                  <a:pt x="3325" y="190"/>
                  <a:pt x="2551" y="0"/>
                  <a:pt x="1857" y="0"/>
                </a:cubicBezTo>
                <a:close/>
              </a:path>
            </a:pathLst>
          </a:custGeom>
          <a:solidFill>
            <a:srgbClr val="3049B5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46"/>
          <p:cNvSpPr txBox="1">
            <a:spLocks noGrp="1"/>
          </p:cNvSpPr>
          <p:nvPr>
            <p:ph type="title"/>
          </p:nvPr>
        </p:nvSpPr>
        <p:spPr>
          <a:xfrm>
            <a:off x="500080" y="806532"/>
            <a:ext cx="34845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" panose="020B0502040204020203" pitchFamily="34" charset="0"/>
              </a:rPr>
              <a:t>M</a:t>
            </a:r>
            <a:r>
              <a:rPr lang="en" dirty="0">
                <a:latin typeface="Bahnschrift" panose="020B0502040204020203" pitchFamily="34" charset="0"/>
              </a:rPr>
              <a:t>inh họa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849" name="Google Shape;1849;p46"/>
          <p:cNvSpPr txBox="1">
            <a:spLocks noGrp="1"/>
          </p:cNvSpPr>
          <p:nvPr>
            <p:ph type="subTitle" idx="4294967295"/>
          </p:nvPr>
        </p:nvSpPr>
        <p:spPr>
          <a:xfrm>
            <a:off x="805059" y="2027818"/>
            <a:ext cx="2874600" cy="1906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+mj-lt"/>
              </a:rPr>
              <a:t>Các đường lines được phân chia rõ nét và chính xác thông qua phương pháp Hough Transformation</a:t>
            </a:r>
            <a:endParaRPr sz="1600" dirty="0">
              <a:latin typeface="+mj-lt"/>
            </a:endParaRPr>
          </a:p>
        </p:txBody>
      </p:sp>
      <p:pic>
        <p:nvPicPr>
          <p:cNvPr id="248" name="Picture 247">
            <a:extLst>
              <a:ext uri="{FF2B5EF4-FFF2-40B4-BE49-F238E27FC236}">
                <a16:creationId xmlns:a16="http://schemas.microsoft.com/office/drawing/2014/main" id="{65B033F8-946B-4CEF-A596-FF81D300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177" y="0"/>
            <a:ext cx="4913823" cy="50950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9779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F1158DC-DB3E-4649-BBD3-AB0349E1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058" y="1506153"/>
            <a:ext cx="4020111" cy="27626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CA83BA-D480-47E1-AB92-CF2DBF55570A}"/>
              </a:ext>
            </a:extLst>
          </p:cNvPr>
          <p:cNvSpPr txBox="1"/>
          <p:nvPr/>
        </p:nvSpPr>
        <p:spPr>
          <a:xfrm>
            <a:off x="1169581" y="1722474"/>
            <a:ext cx="3062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</a:rPr>
              <a:t>Kết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hợp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với</a:t>
            </a:r>
            <a:r>
              <a:rPr lang="en-US" sz="1600" dirty="0">
                <a:solidFill>
                  <a:schemeClr val="bg2"/>
                </a:solidFill>
              </a:rPr>
              <a:t> Canny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edges,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dòng</a:t>
            </a:r>
            <a:r>
              <a:rPr lang="en-US" sz="1600" dirty="0">
                <a:solidFill>
                  <a:schemeClr val="bg2"/>
                </a:solidFill>
              </a:rPr>
              <a:t> code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bày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rỗ</a:t>
            </a:r>
            <a:r>
              <a:rPr lang="en-US" sz="1600" dirty="0">
                <a:solidFill>
                  <a:schemeClr val="bg2"/>
                </a:solidFill>
              </a:rPr>
              <a:t> rang,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tọa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độ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x,y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gọi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xác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định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độ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rộng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của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ảnh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xử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lý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</a:t>
            </a:r>
            <a:r>
              <a:rPr lang="en" dirty="0"/>
              <a:t>ết quả thử nghiệm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E6637-8E75-4197-9339-8761FA50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243" y="1148761"/>
            <a:ext cx="3305636" cy="3153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C4E0A3-7EDC-4D6A-9D36-F778A4AC6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51" y="1139235"/>
            <a:ext cx="3305636" cy="31627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" panose="020B0502040204020203" pitchFamily="34" charset="0"/>
              </a:rPr>
              <a:t>GIẢI MÃ HIỆN TƯỢNG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623D-BF6D-4DD5-8EA2-AB181CDFE947}"/>
              </a:ext>
            </a:extLst>
          </p:cNvPr>
          <p:cNvSpPr txBox="1"/>
          <p:nvPr/>
        </p:nvSpPr>
        <p:spPr>
          <a:xfrm>
            <a:off x="1477925" y="1722474"/>
            <a:ext cx="6347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</a:rPr>
              <a:t>Bằng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phương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pháp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Houghline</a:t>
            </a:r>
            <a:r>
              <a:rPr lang="en-US" sz="1600" dirty="0">
                <a:solidFill>
                  <a:schemeClr val="bg2"/>
                </a:solidFill>
              </a:rPr>
              <a:t> Transformation, </a:t>
            </a:r>
            <a:r>
              <a:rPr lang="en-US" sz="1600" dirty="0" err="1">
                <a:solidFill>
                  <a:schemeClr val="bg2"/>
                </a:solidFill>
              </a:rPr>
              <a:t>bức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ảnh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xử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lý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đã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nổi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rõ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nét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line, </a:t>
            </a:r>
            <a:r>
              <a:rPr lang="en-US" sz="1600" dirty="0" err="1">
                <a:solidFill>
                  <a:schemeClr val="bg2"/>
                </a:solidFill>
              </a:rPr>
              <a:t>những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ảnh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mất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nét</a:t>
            </a:r>
            <a:r>
              <a:rPr lang="en-US" sz="1600" dirty="0">
                <a:solidFill>
                  <a:schemeClr val="bg2"/>
                </a:solidFill>
              </a:rPr>
              <a:t> hay </a:t>
            </a:r>
            <a:r>
              <a:rPr lang="en-US" sz="1600" dirty="0" err="1">
                <a:solidFill>
                  <a:schemeClr val="bg2"/>
                </a:solidFill>
              </a:rPr>
              <a:t>những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nhăn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đã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hiễn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rõ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hơn</a:t>
            </a:r>
            <a:endParaRPr lang="en-US" sz="1600" dirty="0">
              <a:solidFill>
                <a:schemeClr val="bg2"/>
              </a:solidFill>
            </a:endParaRPr>
          </a:p>
          <a:p>
            <a:pPr marL="285750" indent="-285750"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</a:rPr>
              <a:t>Vẫn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chưa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hiện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rõ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những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ảnh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chìm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đồ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cũng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như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vẽ</a:t>
            </a:r>
            <a:r>
              <a:rPr lang="en-US" sz="1600" dirty="0">
                <a:solidFill>
                  <a:schemeClr val="bg2"/>
                </a:solidFill>
              </a:rPr>
              <a:t> ở </a:t>
            </a:r>
            <a:r>
              <a:rPr lang="en-US" sz="1600" dirty="0" err="1">
                <a:solidFill>
                  <a:schemeClr val="bg2"/>
                </a:solidFill>
              </a:rPr>
              <a:t>trên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ảnh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gốc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50"/>
          <p:cNvSpPr txBox="1">
            <a:spLocks noGrp="1"/>
          </p:cNvSpPr>
          <p:nvPr>
            <p:ph type="title"/>
          </p:nvPr>
        </p:nvSpPr>
        <p:spPr>
          <a:xfrm>
            <a:off x="-862948" y="1900184"/>
            <a:ext cx="5796455" cy="807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dirty="0"/>
              <a:t>R</a:t>
            </a:r>
            <a:r>
              <a:rPr lang="en" sz="3700" dirty="0"/>
              <a:t>ansac</a:t>
            </a:r>
            <a:endParaRPr sz="3700" dirty="0"/>
          </a:p>
        </p:txBody>
      </p:sp>
      <p:grpSp>
        <p:nvGrpSpPr>
          <p:cNvPr id="2138" name="Google Shape;2138;p50"/>
          <p:cNvGrpSpPr/>
          <p:nvPr/>
        </p:nvGrpSpPr>
        <p:grpSpPr>
          <a:xfrm>
            <a:off x="6303073" y="1445903"/>
            <a:ext cx="2225553" cy="2929594"/>
            <a:chOff x="-448602" y="2668648"/>
            <a:chExt cx="2225553" cy="2929594"/>
          </a:xfrm>
        </p:grpSpPr>
        <p:sp>
          <p:nvSpPr>
            <p:cNvPr id="2139" name="Google Shape;2139;p50"/>
            <p:cNvSpPr/>
            <p:nvPr/>
          </p:nvSpPr>
          <p:spPr>
            <a:xfrm>
              <a:off x="719202" y="2708489"/>
              <a:ext cx="315507" cy="657835"/>
            </a:xfrm>
            <a:custGeom>
              <a:avLst/>
              <a:gdLst/>
              <a:ahLst/>
              <a:cxnLst/>
              <a:rect l="l" t="t" r="r" b="b"/>
              <a:pathLst>
                <a:path w="5670" h="11822" extrusionOk="0">
                  <a:moveTo>
                    <a:pt x="869" y="0"/>
                  </a:moveTo>
                  <a:cubicBezTo>
                    <a:pt x="602" y="0"/>
                    <a:pt x="401" y="81"/>
                    <a:pt x="299" y="248"/>
                  </a:cubicBezTo>
                  <a:cubicBezTo>
                    <a:pt x="80" y="645"/>
                    <a:pt x="617" y="1202"/>
                    <a:pt x="1194" y="1978"/>
                  </a:cubicBezTo>
                  <a:cubicBezTo>
                    <a:pt x="1472" y="2336"/>
                    <a:pt x="1731" y="2754"/>
                    <a:pt x="1930" y="3231"/>
                  </a:cubicBezTo>
                  <a:cubicBezTo>
                    <a:pt x="2069" y="3530"/>
                    <a:pt x="2169" y="3888"/>
                    <a:pt x="2189" y="4226"/>
                  </a:cubicBezTo>
                  <a:cubicBezTo>
                    <a:pt x="2208" y="4604"/>
                    <a:pt x="2189" y="5022"/>
                    <a:pt x="2029" y="5459"/>
                  </a:cubicBezTo>
                  <a:cubicBezTo>
                    <a:pt x="1910" y="5778"/>
                    <a:pt x="1771" y="6116"/>
                    <a:pt x="1532" y="6474"/>
                  </a:cubicBezTo>
                  <a:cubicBezTo>
                    <a:pt x="1313" y="6812"/>
                    <a:pt x="1035" y="7190"/>
                    <a:pt x="677" y="7588"/>
                  </a:cubicBezTo>
                  <a:lnTo>
                    <a:pt x="418" y="7847"/>
                  </a:lnTo>
                  <a:cubicBezTo>
                    <a:pt x="100" y="8165"/>
                    <a:pt x="0" y="8682"/>
                    <a:pt x="199" y="9100"/>
                  </a:cubicBezTo>
                  <a:cubicBezTo>
                    <a:pt x="498" y="9756"/>
                    <a:pt x="1114" y="10691"/>
                    <a:pt x="2268" y="11586"/>
                  </a:cubicBezTo>
                  <a:cubicBezTo>
                    <a:pt x="2465" y="11746"/>
                    <a:pt x="2705" y="11821"/>
                    <a:pt x="2947" y="11821"/>
                  </a:cubicBezTo>
                  <a:cubicBezTo>
                    <a:pt x="3218" y="11821"/>
                    <a:pt x="3490" y="11726"/>
                    <a:pt x="3700" y="11547"/>
                  </a:cubicBezTo>
                  <a:cubicBezTo>
                    <a:pt x="3800" y="11467"/>
                    <a:pt x="3899" y="11368"/>
                    <a:pt x="3999" y="11248"/>
                  </a:cubicBezTo>
                  <a:cubicBezTo>
                    <a:pt x="4019" y="11189"/>
                    <a:pt x="4058" y="11169"/>
                    <a:pt x="4078" y="11149"/>
                  </a:cubicBezTo>
                  <a:cubicBezTo>
                    <a:pt x="4516" y="10651"/>
                    <a:pt x="4993" y="9935"/>
                    <a:pt x="5312" y="8901"/>
                  </a:cubicBezTo>
                  <a:cubicBezTo>
                    <a:pt x="5491" y="8304"/>
                    <a:pt x="5610" y="7608"/>
                    <a:pt x="5670" y="6812"/>
                  </a:cubicBezTo>
                  <a:lnTo>
                    <a:pt x="5670" y="6196"/>
                  </a:lnTo>
                  <a:cubicBezTo>
                    <a:pt x="5670" y="5778"/>
                    <a:pt x="5610" y="5360"/>
                    <a:pt x="5550" y="4982"/>
                  </a:cubicBezTo>
                  <a:cubicBezTo>
                    <a:pt x="5371" y="4067"/>
                    <a:pt x="4974" y="3231"/>
                    <a:pt x="4496" y="2535"/>
                  </a:cubicBezTo>
                  <a:cubicBezTo>
                    <a:pt x="4158" y="2018"/>
                    <a:pt x="3700" y="1541"/>
                    <a:pt x="3283" y="1183"/>
                  </a:cubicBezTo>
                  <a:cubicBezTo>
                    <a:pt x="2865" y="805"/>
                    <a:pt x="2407" y="506"/>
                    <a:pt x="1990" y="307"/>
                  </a:cubicBezTo>
                  <a:cubicBezTo>
                    <a:pt x="1565" y="106"/>
                    <a:pt x="1174" y="0"/>
                    <a:pt x="869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754592" y="3065387"/>
              <a:ext cx="259083" cy="262366"/>
            </a:xfrm>
            <a:custGeom>
              <a:avLst/>
              <a:gdLst/>
              <a:ahLst/>
              <a:cxnLst/>
              <a:rect l="l" t="t" r="r" b="b"/>
              <a:pathLst>
                <a:path w="4656" h="4715" extrusionOk="0">
                  <a:moveTo>
                    <a:pt x="876" y="0"/>
                  </a:moveTo>
                  <a:cubicBezTo>
                    <a:pt x="657" y="378"/>
                    <a:pt x="379" y="756"/>
                    <a:pt x="1" y="1134"/>
                  </a:cubicBezTo>
                  <a:cubicBezTo>
                    <a:pt x="976" y="2547"/>
                    <a:pt x="2308" y="3780"/>
                    <a:pt x="3422" y="4715"/>
                  </a:cubicBezTo>
                  <a:cubicBezTo>
                    <a:pt x="3860" y="4218"/>
                    <a:pt x="4338" y="3482"/>
                    <a:pt x="4656" y="2467"/>
                  </a:cubicBezTo>
                  <a:cubicBezTo>
                    <a:pt x="2746" y="1771"/>
                    <a:pt x="1553" y="756"/>
                    <a:pt x="876" y="0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830991" y="2941413"/>
              <a:ext cx="204829" cy="146179"/>
            </a:xfrm>
            <a:custGeom>
              <a:avLst/>
              <a:gdLst/>
              <a:ahLst/>
              <a:cxnLst/>
              <a:rect l="l" t="t" r="r" b="b"/>
              <a:pathLst>
                <a:path w="3681" h="2627" extrusionOk="0">
                  <a:moveTo>
                    <a:pt x="160" y="0"/>
                  </a:moveTo>
                  <a:cubicBezTo>
                    <a:pt x="180" y="398"/>
                    <a:pt x="120" y="796"/>
                    <a:pt x="1" y="1234"/>
                  </a:cubicBezTo>
                  <a:cubicBezTo>
                    <a:pt x="1214" y="2129"/>
                    <a:pt x="2686" y="2487"/>
                    <a:pt x="3661" y="2626"/>
                  </a:cubicBezTo>
                  <a:cubicBezTo>
                    <a:pt x="3661" y="2427"/>
                    <a:pt x="3681" y="2228"/>
                    <a:pt x="3661" y="2010"/>
                  </a:cubicBezTo>
                  <a:cubicBezTo>
                    <a:pt x="3661" y="1592"/>
                    <a:pt x="3601" y="1174"/>
                    <a:pt x="3541" y="776"/>
                  </a:cubicBezTo>
                  <a:cubicBezTo>
                    <a:pt x="1910" y="637"/>
                    <a:pt x="776" y="279"/>
                    <a:pt x="160" y="0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784528" y="2774260"/>
              <a:ext cx="183795" cy="112959"/>
            </a:xfrm>
            <a:custGeom>
              <a:avLst/>
              <a:gdLst/>
              <a:ahLst/>
              <a:cxnLst/>
              <a:rect l="l" t="t" r="r" b="b"/>
              <a:pathLst>
                <a:path w="3303" h="2030" extrusionOk="0">
                  <a:moveTo>
                    <a:pt x="2069" y="1"/>
                  </a:moveTo>
                  <a:cubicBezTo>
                    <a:pt x="1333" y="418"/>
                    <a:pt x="557" y="637"/>
                    <a:pt x="0" y="756"/>
                  </a:cubicBezTo>
                  <a:cubicBezTo>
                    <a:pt x="259" y="1134"/>
                    <a:pt x="537" y="1552"/>
                    <a:pt x="736" y="2030"/>
                  </a:cubicBezTo>
                  <a:cubicBezTo>
                    <a:pt x="1751" y="2030"/>
                    <a:pt x="2666" y="1691"/>
                    <a:pt x="3302" y="1353"/>
                  </a:cubicBezTo>
                  <a:cubicBezTo>
                    <a:pt x="2924" y="816"/>
                    <a:pt x="2507" y="359"/>
                    <a:pt x="2069" y="1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976000" y="3958634"/>
              <a:ext cx="757217" cy="417838"/>
            </a:xfrm>
            <a:custGeom>
              <a:avLst/>
              <a:gdLst/>
              <a:ahLst/>
              <a:cxnLst/>
              <a:rect l="l" t="t" r="r" b="b"/>
              <a:pathLst>
                <a:path w="13608" h="7509" extrusionOk="0">
                  <a:moveTo>
                    <a:pt x="359" y="1"/>
                  </a:moveTo>
                  <a:lnTo>
                    <a:pt x="0" y="5710"/>
                  </a:lnTo>
                  <a:cubicBezTo>
                    <a:pt x="0" y="5710"/>
                    <a:pt x="1010" y="7509"/>
                    <a:pt x="5461" y="7509"/>
                  </a:cubicBezTo>
                  <a:cubicBezTo>
                    <a:pt x="6008" y="7509"/>
                    <a:pt x="6606" y="7482"/>
                    <a:pt x="7261" y="7421"/>
                  </a:cubicBezTo>
                  <a:cubicBezTo>
                    <a:pt x="13229" y="6884"/>
                    <a:pt x="13607" y="3999"/>
                    <a:pt x="12612" y="2487"/>
                  </a:cubicBezTo>
                  <a:cubicBezTo>
                    <a:pt x="12292" y="1983"/>
                    <a:pt x="11764" y="1815"/>
                    <a:pt x="11097" y="1815"/>
                  </a:cubicBezTo>
                  <a:cubicBezTo>
                    <a:pt x="9761" y="1815"/>
                    <a:pt x="7864" y="2488"/>
                    <a:pt x="5939" y="2488"/>
                  </a:cubicBezTo>
                  <a:cubicBezTo>
                    <a:pt x="5903" y="2488"/>
                    <a:pt x="5866" y="2488"/>
                    <a:pt x="5829" y="2487"/>
                  </a:cubicBezTo>
                  <a:cubicBezTo>
                    <a:pt x="5292" y="2448"/>
                    <a:pt x="4795" y="2388"/>
                    <a:pt x="4337" y="2249"/>
                  </a:cubicBezTo>
                  <a:cubicBezTo>
                    <a:pt x="3601" y="2089"/>
                    <a:pt x="2905" y="1751"/>
                    <a:pt x="2348" y="1433"/>
                  </a:cubicBezTo>
                  <a:cubicBezTo>
                    <a:pt x="1154" y="737"/>
                    <a:pt x="359" y="1"/>
                    <a:pt x="359" y="1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976000" y="3958634"/>
              <a:ext cx="757217" cy="417838"/>
            </a:xfrm>
            <a:custGeom>
              <a:avLst/>
              <a:gdLst/>
              <a:ahLst/>
              <a:cxnLst/>
              <a:rect l="l" t="t" r="r" b="b"/>
              <a:pathLst>
                <a:path w="13608" h="7509" extrusionOk="0">
                  <a:moveTo>
                    <a:pt x="359" y="1"/>
                  </a:moveTo>
                  <a:lnTo>
                    <a:pt x="0" y="5710"/>
                  </a:lnTo>
                  <a:cubicBezTo>
                    <a:pt x="0" y="5710"/>
                    <a:pt x="1010" y="7509"/>
                    <a:pt x="5461" y="7509"/>
                  </a:cubicBezTo>
                  <a:cubicBezTo>
                    <a:pt x="6008" y="7509"/>
                    <a:pt x="6606" y="7482"/>
                    <a:pt x="7261" y="7421"/>
                  </a:cubicBezTo>
                  <a:cubicBezTo>
                    <a:pt x="13229" y="6884"/>
                    <a:pt x="13607" y="3999"/>
                    <a:pt x="12612" y="2507"/>
                  </a:cubicBezTo>
                  <a:cubicBezTo>
                    <a:pt x="12292" y="2010"/>
                    <a:pt x="11764" y="1844"/>
                    <a:pt x="11097" y="1844"/>
                  </a:cubicBezTo>
                  <a:cubicBezTo>
                    <a:pt x="9761" y="1844"/>
                    <a:pt x="7865" y="2508"/>
                    <a:pt x="5941" y="2508"/>
                  </a:cubicBezTo>
                  <a:cubicBezTo>
                    <a:pt x="5904" y="2508"/>
                    <a:pt x="5866" y="2508"/>
                    <a:pt x="5829" y="2507"/>
                  </a:cubicBezTo>
                  <a:cubicBezTo>
                    <a:pt x="5292" y="2487"/>
                    <a:pt x="4795" y="2408"/>
                    <a:pt x="4337" y="2288"/>
                  </a:cubicBezTo>
                  <a:lnTo>
                    <a:pt x="4337" y="2288"/>
                  </a:lnTo>
                  <a:cubicBezTo>
                    <a:pt x="4573" y="3332"/>
                    <a:pt x="5550" y="4278"/>
                    <a:pt x="6689" y="4278"/>
                  </a:cubicBezTo>
                  <a:cubicBezTo>
                    <a:pt x="6701" y="4278"/>
                    <a:pt x="6712" y="4278"/>
                    <a:pt x="6724" y="4278"/>
                  </a:cubicBezTo>
                  <a:lnTo>
                    <a:pt x="6724" y="6168"/>
                  </a:lnTo>
                  <a:cubicBezTo>
                    <a:pt x="6356" y="6205"/>
                    <a:pt x="5970" y="6243"/>
                    <a:pt x="5591" y="6243"/>
                  </a:cubicBezTo>
                  <a:cubicBezTo>
                    <a:pt x="4968" y="6243"/>
                    <a:pt x="4362" y="6141"/>
                    <a:pt x="3880" y="5770"/>
                  </a:cubicBezTo>
                  <a:cubicBezTo>
                    <a:pt x="3183" y="5213"/>
                    <a:pt x="2945" y="4238"/>
                    <a:pt x="2766" y="3383"/>
                  </a:cubicBezTo>
                  <a:cubicBezTo>
                    <a:pt x="2646" y="2726"/>
                    <a:pt x="2487" y="2089"/>
                    <a:pt x="2348" y="1433"/>
                  </a:cubicBezTo>
                  <a:cubicBezTo>
                    <a:pt x="1154" y="737"/>
                    <a:pt x="359" y="1"/>
                    <a:pt x="359" y="1"/>
                  </a:cubicBez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1357886" y="3991019"/>
              <a:ext cx="318846" cy="479103"/>
            </a:xfrm>
            <a:custGeom>
              <a:avLst/>
              <a:gdLst/>
              <a:ahLst/>
              <a:cxnLst/>
              <a:rect l="l" t="t" r="r" b="b"/>
              <a:pathLst>
                <a:path w="5730" h="8610" extrusionOk="0">
                  <a:moveTo>
                    <a:pt x="2405" y="0"/>
                  </a:moveTo>
                  <a:cubicBezTo>
                    <a:pt x="1557" y="0"/>
                    <a:pt x="690" y="88"/>
                    <a:pt x="0" y="354"/>
                  </a:cubicBezTo>
                  <a:cubicBezTo>
                    <a:pt x="0" y="354"/>
                    <a:pt x="2089" y="8569"/>
                    <a:pt x="2845" y="8609"/>
                  </a:cubicBezTo>
                  <a:cubicBezTo>
                    <a:pt x="2847" y="8609"/>
                    <a:pt x="2849" y="8609"/>
                    <a:pt x="2851" y="8609"/>
                  </a:cubicBezTo>
                  <a:cubicBezTo>
                    <a:pt x="3631" y="8609"/>
                    <a:pt x="5730" y="354"/>
                    <a:pt x="5730" y="354"/>
                  </a:cubicBezTo>
                  <a:cubicBezTo>
                    <a:pt x="5730" y="354"/>
                    <a:pt x="4103" y="0"/>
                    <a:pt x="2405" y="0"/>
                  </a:cubicBezTo>
                  <a:close/>
                </a:path>
              </a:pathLst>
            </a:custGeom>
            <a:solidFill>
              <a:srgbClr val="FF8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1391105" y="4010661"/>
              <a:ext cx="70892" cy="91926"/>
            </a:xfrm>
            <a:custGeom>
              <a:avLst/>
              <a:gdLst/>
              <a:ahLst/>
              <a:cxnLst/>
              <a:rect l="l" t="t" r="r" b="b"/>
              <a:pathLst>
                <a:path w="1274" h="1652" fill="none" extrusionOk="0">
                  <a:moveTo>
                    <a:pt x="0" y="1652"/>
                  </a:moveTo>
                  <a:cubicBezTo>
                    <a:pt x="0" y="1652"/>
                    <a:pt x="796" y="856"/>
                    <a:pt x="1273" y="1"/>
                  </a:cubicBezTo>
                </a:path>
              </a:pathLst>
            </a:custGeom>
            <a:noFill/>
            <a:ln w="5975" cap="rnd" cmpd="sng">
              <a:solidFill>
                <a:srgbClr val="663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1429834" y="4013999"/>
              <a:ext cx="135106" cy="226976"/>
            </a:xfrm>
            <a:custGeom>
              <a:avLst/>
              <a:gdLst/>
              <a:ahLst/>
              <a:cxnLst/>
              <a:rect l="l" t="t" r="r" b="b"/>
              <a:pathLst>
                <a:path w="2428" h="4079" fill="none" extrusionOk="0">
                  <a:moveTo>
                    <a:pt x="0" y="4078"/>
                  </a:moveTo>
                  <a:cubicBezTo>
                    <a:pt x="0" y="4078"/>
                    <a:pt x="1870" y="1194"/>
                    <a:pt x="2427" y="0"/>
                  </a:cubicBezTo>
                </a:path>
              </a:pathLst>
            </a:custGeom>
            <a:noFill/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1461940" y="4067139"/>
              <a:ext cx="190417" cy="281174"/>
            </a:xfrm>
            <a:custGeom>
              <a:avLst/>
              <a:gdLst/>
              <a:ahLst/>
              <a:cxnLst/>
              <a:rect l="l" t="t" r="r" b="b"/>
              <a:pathLst>
                <a:path w="3422" h="5053" fill="none" extrusionOk="0">
                  <a:moveTo>
                    <a:pt x="0" y="5053"/>
                  </a:moveTo>
                  <a:cubicBezTo>
                    <a:pt x="0" y="5053"/>
                    <a:pt x="2686" y="1631"/>
                    <a:pt x="3422" y="0"/>
                  </a:cubicBezTo>
                </a:path>
              </a:pathLst>
            </a:custGeom>
            <a:solidFill>
              <a:schemeClr val="lt2"/>
            </a:solidFill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1487370" y="4312861"/>
              <a:ext cx="94151" cy="90813"/>
            </a:xfrm>
            <a:custGeom>
              <a:avLst/>
              <a:gdLst/>
              <a:ahLst/>
              <a:cxnLst/>
              <a:rect l="l" t="t" r="r" b="b"/>
              <a:pathLst>
                <a:path w="1692" h="1632" fill="none" extrusionOk="0">
                  <a:moveTo>
                    <a:pt x="1" y="1632"/>
                  </a:moveTo>
                  <a:cubicBezTo>
                    <a:pt x="1" y="1632"/>
                    <a:pt x="1493" y="637"/>
                    <a:pt x="1692" y="0"/>
                  </a:cubicBezTo>
                </a:path>
              </a:pathLst>
            </a:custGeom>
            <a:noFill/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1517250" y="4013999"/>
              <a:ext cx="115185" cy="130654"/>
            </a:xfrm>
            <a:custGeom>
              <a:avLst/>
              <a:gdLst/>
              <a:ahLst/>
              <a:cxnLst/>
              <a:rect l="l" t="t" r="r" b="b"/>
              <a:pathLst>
                <a:path w="2070" h="2348" fill="none" extrusionOk="0">
                  <a:moveTo>
                    <a:pt x="1" y="0"/>
                  </a:moveTo>
                  <a:cubicBezTo>
                    <a:pt x="1" y="0"/>
                    <a:pt x="1075" y="1612"/>
                    <a:pt x="2070" y="2348"/>
                  </a:cubicBezTo>
                </a:path>
              </a:pathLst>
            </a:custGeom>
            <a:noFill/>
            <a:ln w="5975" cap="rnd" cmpd="sng">
              <a:solidFill>
                <a:srgbClr val="663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1391105" y="4021734"/>
              <a:ext cx="213677" cy="219241"/>
            </a:xfrm>
            <a:custGeom>
              <a:avLst/>
              <a:gdLst/>
              <a:ahLst/>
              <a:cxnLst/>
              <a:rect l="l" t="t" r="r" b="b"/>
              <a:pathLst>
                <a:path w="3840" h="3940" fill="none" extrusionOk="0">
                  <a:moveTo>
                    <a:pt x="0" y="1"/>
                  </a:moveTo>
                  <a:cubicBezTo>
                    <a:pt x="0" y="1"/>
                    <a:pt x="2546" y="2905"/>
                    <a:pt x="3840" y="3939"/>
                  </a:cubicBezTo>
                </a:path>
              </a:pathLst>
            </a:custGeom>
            <a:solidFill>
              <a:schemeClr val="lt2"/>
            </a:solidFill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1420986" y="4208808"/>
              <a:ext cx="152801" cy="122920"/>
            </a:xfrm>
            <a:custGeom>
              <a:avLst/>
              <a:gdLst/>
              <a:ahLst/>
              <a:cxnLst/>
              <a:rect l="l" t="t" r="r" b="b"/>
              <a:pathLst>
                <a:path w="2746" h="2209" fill="none" extrusionOk="0">
                  <a:moveTo>
                    <a:pt x="0" y="1"/>
                  </a:moveTo>
                  <a:cubicBezTo>
                    <a:pt x="0" y="1"/>
                    <a:pt x="1632" y="1811"/>
                    <a:pt x="2746" y="2209"/>
                  </a:cubicBezTo>
                </a:path>
              </a:pathLst>
            </a:custGeom>
            <a:solidFill>
              <a:schemeClr val="lt2"/>
            </a:solidFill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1473013" y="4369284"/>
              <a:ext cx="70892" cy="44349"/>
            </a:xfrm>
            <a:custGeom>
              <a:avLst/>
              <a:gdLst/>
              <a:ahLst/>
              <a:cxnLst/>
              <a:rect l="l" t="t" r="r" b="b"/>
              <a:pathLst>
                <a:path w="1274" h="797" fill="none" extrusionOk="0">
                  <a:moveTo>
                    <a:pt x="0" y="1"/>
                  </a:moveTo>
                  <a:cubicBezTo>
                    <a:pt x="0" y="1"/>
                    <a:pt x="716" y="697"/>
                    <a:pt x="1273" y="797"/>
                  </a:cubicBezTo>
                </a:path>
              </a:pathLst>
            </a:custGeom>
            <a:solidFill>
              <a:schemeClr val="lt2"/>
            </a:solidFill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1187002" y="3749358"/>
              <a:ext cx="589948" cy="444325"/>
            </a:xfrm>
            <a:custGeom>
              <a:avLst/>
              <a:gdLst/>
              <a:ahLst/>
              <a:cxnLst/>
              <a:rect l="l" t="t" r="r" b="b"/>
              <a:pathLst>
                <a:path w="10602" h="7985" extrusionOk="0">
                  <a:moveTo>
                    <a:pt x="5632" y="0"/>
                  </a:moveTo>
                  <a:cubicBezTo>
                    <a:pt x="4993" y="0"/>
                    <a:pt x="4325" y="145"/>
                    <a:pt x="3728" y="499"/>
                  </a:cubicBezTo>
                  <a:cubicBezTo>
                    <a:pt x="1341" y="1812"/>
                    <a:pt x="2395" y="4577"/>
                    <a:pt x="2395" y="4577"/>
                  </a:cubicBezTo>
                  <a:cubicBezTo>
                    <a:pt x="2269" y="4540"/>
                    <a:pt x="2145" y="4523"/>
                    <a:pt x="2025" y="4523"/>
                  </a:cubicBezTo>
                  <a:cubicBezTo>
                    <a:pt x="804" y="4523"/>
                    <a:pt x="0" y="6314"/>
                    <a:pt x="1341" y="6984"/>
                  </a:cubicBezTo>
                  <a:cubicBezTo>
                    <a:pt x="1567" y="7102"/>
                    <a:pt x="1778" y="7147"/>
                    <a:pt x="1970" y="7147"/>
                  </a:cubicBezTo>
                  <a:cubicBezTo>
                    <a:pt x="2590" y="7147"/>
                    <a:pt x="3006" y="6677"/>
                    <a:pt x="3052" y="6646"/>
                  </a:cubicBezTo>
                  <a:lnTo>
                    <a:pt x="3052" y="6646"/>
                  </a:lnTo>
                  <a:cubicBezTo>
                    <a:pt x="3032" y="6704"/>
                    <a:pt x="2606" y="7984"/>
                    <a:pt x="3809" y="7984"/>
                  </a:cubicBezTo>
                  <a:cubicBezTo>
                    <a:pt x="3853" y="7984"/>
                    <a:pt x="3899" y="7982"/>
                    <a:pt x="3947" y="7979"/>
                  </a:cubicBezTo>
                  <a:cubicBezTo>
                    <a:pt x="5021" y="7899"/>
                    <a:pt x="5399" y="6666"/>
                    <a:pt x="5498" y="6089"/>
                  </a:cubicBezTo>
                  <a:lnTo>
                    <a:pt x="5498" y="6089"/>
                  </a:lnTo>
                  <a:cubicBezTo>
                    <a:pt x="5439" y="6567"/>
                    <a:pt x="5558" y="7482"/>
                    <a:pt x="6851" y="7502"/>
                  </a:cubicBezTo>
                  <a:cubicBezTo>
                    <a:pt x="7428" y="7502"/>
                    <a:pt x="7786" y="7382"/>
                    <a:pt x="7985" y="7183"/>
                  </a:cubicBezTo>
                  <a:cubicBezTo>
                    <a:pt x="8403" y="6785"/>
                    <a:pt x="8224" y="6149"/>
                    <a:pt x="8224" y="6149"/>
                  </a:cubicBezTo>
                  <a:lnTo>
                    <a:pt x="8224" y="6149"/>
                  </a:lnTo>
                  <a:cubicBezTo>
                    <a:pt x="8531" y="6436"/>
                    <a:pt x="8891" y="6567"/>
                    <a:pt x="9234" y="6567"/>
                  </a:cubicBezTo>
                  <a:cubicBezTo>
                    <a:pt x="9913" y="6567"/>
                    <a:pt x="10531" y="6059"/>
                    <a:pt x="10571" y="5254"/>
                  </a:cubicBezTo>
                  <a:cubicBezTo>
                    <a:pt x="10602" y="4298"/>
                    <a:pt x="9665" y="4190"/>
                    <a:pt x="9242" y="4190"/>
                  </a:cubicBezTo>
                  <a:cubicBezTo>
                    <a:pt x="9119" y="4190"/>
                    <a:pt x="9039" y="4199"/>
                    <a:pt x="9039" y="4199"/>
                  </a:cubicBezTo>
                  <a:cubicBezTo>
                    <a:pt x="9218" y="1494"/>
                    <a:pt x="7567" y="82"/>
                    <a:pt x="5757" y="2"/>
                  </a:cubicBezTo>
                  <a:cubicBezTo>
                    <a:pt x="5715" y="1"/>
                    <a:pt x="5674" y="0"/>
                    <a:pt x="5632" y="0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1188115" y="3749358"/>
              <a:ext cx="444325" cy="444325"/>
            </a:xfrm>
            <a:custGeom>
              <a:avLst/>
              <a:gdLst/>
              <a:ahLst/>
              <a:cxnLst/>
              <a:rect l="l" t="t" r="r" b="b"/>
              <a:pathLst>
                <a:path w="7985" h="7985" extrusionOk="0">
                  <a:moveTo>
                    <a:pt x="5635" y="0"/>
                  </a:moveTo>
                  <a:cubicBezTo>
                    <a:pt x="5010" y="0"/>
                    <a:pt x="4325" y="145"/>
                    <a:pt x="3728" y="499"/>
                  </a:cubicBezTo>
                  <a:cubicBezTo>
                    <a:pt x="1341" y="1812"/>
                    <a:pt x="2415" y="4577"/>
                    <a:pt x="2415" y="4577"/>
                  </a:cubicBezTo>
                  <a:cubicBezTo>
                    <a:pt x="2288" y="4540"/>
                    <a:pt x="2164" y="4523"/>
                    <a:pt x="2044" y="4523"/>
                  </a:cubicBezTo>
                  <a:cubicBezTo>
                    <a:pt x="820" y="4523"/>
                    <a:pt x="0" y="6314"/>
                    <a:pt x="1341" y="6984"/>
                  </a:cubicBezTo>
                  <a:cubicBezTo>
                    <a:pt x="1571" y="7102"/>
                    <a:pt x="1787" y="7147"/>
                    <a:pt x="1981" y="7147"/>
                  </a:cubicBezTo>
                  <a:cubicBezTo>
                    <a:pt x="2608" y="7147"/>
                    <a:pt x="3021" y="6677"/>
                    <a:pt x="3051" y="6646"/>
                  </a:cubicBezTo>
                  <a:lnTo>
                    <a:pt x="3051" y="6646"/>
                  </a:lnTo>
                  <a:cubicBezTo>
                    <a:pt x="3032" y="6704"/>
                    <a:pt x="2624" y="7984"/>
                    <a:pt x="3811" y="7984"/>
                  </a:cubicBezTo>
                  <a:cubicBezTo>
                    <a:pt x="3854" y="7984"/>
                    <a:pt x="3899" y="7982"/>
                    <a:pt x="3947" y="7979"/>
                  </a:cubicBezTo>
                  <a:cubicBezTo>
                    <a:pt x="5021" y="7899"/>
                    <a:pt x="5399" y="6666"/>
                    <a:pt x="5498" y="6089"/>
                  </a:cubicBezTo>
                  <a:lnTo>
                    <a:pt x="5498" y="6089"/>
                  </a:lnTo>
                  <a:cubicBezTo>
                    <a:pt x="5439" y="6567"/>
                    <a:pt x="5578" y="7482"/>
                    <a:pt x="6871" y="7502"/>
                  </a:cubicBezTo>
                  <a:cubicBezTo>
                    <a:pt x="7428" y="7502"/>
                    <a:pt x="7786" y="7382"/>
                    <a:pt x="7985" y="7183"/>
                  </a:cubicBezTo>
                  <a:cubicBezTo>
                    <a:pt x="7925" y="7104"/>
                    <a:pt x="7905" y="7044"/>
                    <a:pt x="7885" y="6964"/>
                  </a:cubicBezTo>
                  <a:cubicBezTo>
                    <a:pt x="7786" y="6766"/>
                    <a:pt x="7667" y="6587"/>
                    <a:pt x="7488" y="6467"/>
                  </a:cubicBezTo>
                  <a:cubicBezTo>
                    <a:pt x="7129" y="6248"/>
                    <a:pt x="6672" y="6348"/>
                    <a:pt x="6234" y="6268"/>
                  </a:cubicBezTo>
                  <a:cubicBezTo>
                    <a:pt x="5956" y="6248"/>
                    <a:pt x="5717" y="6089"/>
                    <a:pt x="5518" y="5890"/>
                  </a:cubicBezTo>
                  <a:cubicBezTo>
                    <a:pt x="5100" y="5473"/>
                    <a:pt x="4921" y="4776"/>
                    <a:pt x="5200" y="4219"/>
                  </a:cubicBezTo>
                  <a:lnTo>
                    <a:pt x="5200" y="4219"/>
                  </a:lnTo>
                  <a:cubicBezTo>
                    <a:pt x="5109" y="4244"/>
                    <a:pt x="5019" y="4255"/>
                    <a:pt x="4930" y="4255"/>
                  </a:cubicBezTo>
                  <a:cubicBezTo>
                    <a:pt x="4297" y="4255"/>
                    <a:pt x="3735" y="3669"/>
                    <a:pt x="3648" y="3006"/>
                  </a:cubicBezTo>
                  <a:cubicBezTo>
                    <a:pt x="3549" y="2270"/>
                    <a:pt x="3967" y="1534"/>
                    <a:pt x="4464" y="997"/>
                  </a:cubicBezTo>
                  <a:cubicBezTo>
                    <a:pt x="4842" y="599"/>
                    <a:pt x="5260" y="241"/>
                    <a:pt x="5757" y="2"/>
                  </a:cubicBezTo>
                  <a:cubicBezTo>
                    <a:pt x="5716" y="1"/>
                    <a:pt x="5676" y="0"/>
                    <a:pt x="5635" y="0"/>
                  </a:cubicBezTo>
                  <a:close/>
                </a:path>
              </a:pathLst>
            </a:custGeom>
            <a:solidFill>
              <a:srgbClr val="DB2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1494047" y="3793706"/>
              <a:ext cx="166100" cy="136831"/>
            </a:xfrm>
            <a:custGeom>
              <a:avLst/>
              <a:gdLst/>
              <a:ahLst/>
              <a:cxnLst/>
              <a:rect l="l" t="t" r="r" b="b"/>
              <a:pathLst>
                <a:path w="2985" h="2459" extrusionOk="0">
                  <a:moveTo>
                    <a:pt x="1194" y="1"/>
                  </a:moveTo>
                  <a:cubicBezTo>
                    <a:pt x="1015" y="1"/>
                    <a:pt x="816" y="41"/>
                    <a:pt x="677" y="140"/>
                  </a:cubicBezTo>
                  <a:cubicBezTo>
                    <a:pt x="0" y="697"/>
                    <a:pt x="677" y="1672"/>
                    <a:pt x="1134" y="2089"/>
                  </a:cubicBezTo>
                  <a:cubicBezTo>
                    <a:pt x="1313" y="2229"/>
                    <a:pt x="1492" y="2388"/>
                    <a:pt x="1711" y="2428"/>
                  </a:cubicBezTo>
                  <a:cubicBezTo>
                    <a:pt x="1778" y="2448"/>
                    <a:pt x="1846" y="2458"/>
                    <a:pt x="1914" y="2458"/>
                  </a:cubicBezTo>
                  <a:cubicBezTo>
                    <a:pt x="2110" y="2458"/>
                    <a:pt x="2305" y="2376"/>
                    <a:pt x="2467" y="2229"/>
                  </a:cubicBezTo>
                  <a:cubicBezTo>
                    <a:pt x="2984" y="1712"/>
                    <a:pt x="2586" y="1095"/>
                    <a:pt x="2268" y="598"/>
                  </a:cubicBezTo>
                  <a:cubicBezTo>
                    <a:pt x="1990" y="200"/>
                    <a:pt x="1691" y="1"/>
                    <a:pt x="1194" y="1"/>
                  </a:cubicBezTo>
                  <a:close/>
                </a:path>
              </a:pathLst>
            </a:custGeom>
            <a:solidFill>
              <a:srgbClr val="DB2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1387767" y="4055788"/>
              <a:ext cx="377496" cy="329085"/>
            </a:xfrm>
            <a:custGeom>
              <a:avLst/>
              <a:gdLst/>
              <a:ahLst/>
              <a:cxnLst/>
              <a:rect l="l" t="t" r="r" b="b"/>
              <a:pathLst>
                <a:path w="6784" h="5914" extrusionOk="0">
                  <a:moveTo>
                    <a:pt x="4511" y="0"/>
                  </a:moveTo>
                  <a:cubicBezTo>
                    <a:pt x="4301" y="0"/>
                    <a:pt x="4094" y="58"/>
                    <a:pt x="3900" y="184"/>
                  </a:cubicBezTo>
                  <a:cubicBezTo>
                    <a:pt x="3820" y="244"/>
                    <a:pt x="3740" y="284"/>
                    <a:pt x="3681" y="363"/>
                  </a:cubicBezTo>
                  <a:cubicBezTo>
                    <a:pt x="3343" y="662"/>
                    <a:pt x="3581" y="1139"/>
                    <a:pt x="2507" y="1477"/>
                  </a:cubicBezTo>
                  <a:cubicBezTo>
                    <a:pt x="1433" y="1855"/>
                    <a:pt x="1" y="3865"/>
                    <a:pt x="1851" y="5376"/>
                  </a:cubicBezTo>
                  <a:cubicBezTo>
                    <a:pt x="2268" y="5734"/>
                    <a:pt x="2805" y="5913"/>
                    <a:pt x="3323" y="5913"/>
                  </a:cubicBezTo>
                  <a:cubicBezTo>
                    <a:pt x="3333" y="5914"/>
                    <a:pt x="3344" y="5914"/>
                    <a:pt x="3354" y="5914"/>
                  </a:cubicBezTo>
                  <a:cubicBezTo>
                    <a:pt x="5036" y="5914"/>
                    <a:pt x="6783" y="4352"/>
                    <a:pt x="6704" y="2870"/>
                  </a:cubicBezTo>
                  <a:cubicBezTo>
                    <a:pt x="6622" y="1353"/>
                    <a:pt x="5529" y="0"/>
                    <a:pt x="4511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1388879" y="4064913"/>
              <a:ext cx="220354" cy="317733"/>
            </a:xfrm>
            <a:custGeom>
              <a:avLst/>
              <a:gdLst/>
              <a:ahLst/>
              <a:cxnLst/>
              <a:rect l="l" t="t" r="r" b="b"/>
              <a:pathLst>
                <a:path w="3960" h="5710" extrusionOk="0">
                  <a:moveTo>
                    <a:pt x="3899" y="0"/>
                  </a:moveTo>
                  <a:lnTo>
                    <a:pt x="3899" y="0"/>
                  </a:lnTo>
                  <a:cubicBezTo>
                    <a:pt x="3820" y="40"/>
                    <a:pt x="3760" y="100"/>
                    <a:pt x="3681" y="179"/>
                  </a:cubicBezTo>
                  <a:cubicBezTo>
                    <a:pt x="3362" y="478"/>
                    <a:pt x="3581" y="935"/>
                    <a:pt x="2507" y="1293"/>
                  </a:cubicBezTo>
                  <a:cubicBezTo>
                    <a:pt x="1433" y="1671"/>
                    <a:pt x="0" y="3681"/>
                    <a:pt x="1870" y="5192"/>
                  </a:cubicBezTo>
                  <a:cubicBezTo>
                    <a:pt x="2288" y="5551"/>
                    <a:pt x="2805" y="5710"/>
                    <a:pt x="3323" y="5710"/>
                  </a:cubicBezTo>
                  <a:cubicBezTo>
                    <a:pt x="3124" y="5471"/>
                    <a:pt x="2905" y="5212"/>
                    <a:pt x="2726" y="4954"/>
                  </a:cubicBezTo>
                  <a:cubicBezTo>
                    <a:pt x="2268" y="4297"/>
                    <a:pt x="1930" y="3422"/>
                    <a:pt x="2368" y="2726"/>
                  </a:cubicBezTo>
                  <a:cubicBezTo>
                    <a:pt x="2567" y="2407"/>
                    <a:pt x="2885" y="2189"/>
                    <a:pt x="3163" y="1910"/>
                  </a:cubicBezTo>
                  <a:cubicBezTo>
                    <a:pt x="3760" y="1313"/>
                    <a:pt x="3959" y="677"/>
                    <a:pt x="3899" y="0"/>
                  </a:cubicBez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-339039" y="2813934"/>
              <a:ext cx="1439091" cy="2784309"/>
            </a:xfrm>
            <a:custGeom>
              <a:avLst/>
              <a:gdLst/>
              <a:ahLst/>
              <a:cxnLst/>
              <a:rect l="l" t="t" r="r" b="b"/>
              <a:pathLst>
                <a:path w="25862" h="50037" extrusionOk="0">
                  <a:moveTo>
                    <a:pt x="18901" y="1"/>
                  </a:moveTo>
                  <a:cubicBezTo>
                    <a:pt x="14330" y="1"/>
                    <a:pt x="12752" y="3226"/>
                    <a:pt x="12752" y="3226"/>
                  </a:cubicBezTo>
                  <a:cubicBezTo>
                    <a:pt x="12692" y="1416"/>
                    <a:pt x="14184" y="402"/>
                    <a:pt x="14184" y="402"/>
                  </a:cubicBezTo>
                  <a:cubicBezTo>
                    <a:pt x="13946" y="402"/>
                    <a:pt x="13727" y="421"/>
                    <a:pt x="13528" y="441"/>
                  </a:cubicBezTo>
                  <a:cubicBezTo>
                    <a:pt x="10862" y="740"/>
                    <a:pt x="10504" y="2948"/>
                    <a:pt x="10504" y="2948"/>
                  </a:cubicBezTo>
                  <a:cubicBezTo>
                    <a:pt x="2706" y="3584"/>
                    <a:pt x="498" y="11502"/>
                    <a:pt x="498" y="11502"/>
                  </a:cubicBezTo>
                  <a:cubicBezTo>
                    <a:pt x="1095" y="10865"/>
                    <a:pt x="1791" y="10865"/>
                    <a:pt x="1791" y="10865"/>
                  </a:cubicBezTo>
                  <a:lnTo>
                    <a:pt x="1791" y="10865"/>
                  </a:lnTo>
                  <a:cubicBezTo>
                    <a:pt x="1553" y="11243"/>
                    <a:pt x="1393" y="11601"/>
                    <a:pt x="1234" y="11979"/>
                  </a:cubicBezTo>
                  <a:cubicBezTo>
                    <a:pt x="1" y="14923"/>
                    <a:pt x="757" y="17410"/>
                    <a:pt x="757" y="17410"/>
                  </a:cubicBezTo>
                  <a:cubicBezTo>
                    <a:pt x="1254" y="16634"/>
                    <a:pt x="1851" y="16137"/>
                    <a:pt x="1851" y="16137"/>
                  </a:cubicBezTo>
                  <a:lnTo>
                    <a:pt x="1851" y="16137"/>
                  </a:lnTo>
                  <a:cubicBezTo>
                    <a:pt x="1413" y="17450"/>
                    <a:pt x="1115" y="19041"/>
                    <a:pt x="896" y="20792"/>
                  </a:cubicBezTo>
                  <a:cubicBezTo>
                    <a:pt x="319" y="25208"/>
                    <a:pt x="419" y="30658"/>
                    <a:pt x="737" y="35572"/>
                  </a:cubicBezTo>
                  <a:cubicBezTo>
                    <a:pt x="1035" y="39849"/>
                    <a:pt x="1493" y="43708"/>
                    <a:pt x="1891" y="46155"/>
                  </a:cubicBezTo>
                  <a:cubicBezTo>
                    <a:pt x="2129" y="47667"/>
                    <a:pt x="2328" y="48641"/>
                    <a:pt x="2448" y="48761"/>
                  </a:cubicBezTo>
                  <a:cubicBezTo>
                    <a:pt x="2686" y="48980"/>
                    <a:pt x="3184" y="49238"/>
                    <a:pt x="3800" y="49457"/>
                  </a:cubicBezTo>
                  <a:cubicBezTo>
                    <a:pt x="4711" y="49776"/>
                    <a:pt x="5817" y="50036"/>
                    <a:pt x="6362" y="50036"/>
                  </a:cubicBezTo>
                  <a:cubicBezTo>
                    <a:pt x="6532" y="50036"/>
                    <a:pt x="6647" y="50011"/>
                    <a:pt x="6685" y="49954"/>
                  </a:cubicBezTo>
                  <a:cubicBezTo>
                    <a:pt x="6924" y="49596"/>
                    <a:pt x="5432" y="48641"/>
                    <a:pt x="5312" y="48562"/>
                  </a:cubicBezTo>
                  <a:lnTo>
                    <a:pt x="5312" y="48562"/>
                  </a:lnTo>
                  <a:cubicBezTo>
                    <a:pt x="5448" y="48630"/>
                    <a:pt x="7770" y="49455"/>
                    <a:pt x="8586" y="49455"/>
                  </a:cubicBezTo>
                  <a:cubicBezTo>
                    <a:pt x="8724" y="49455"/>
                    <a:pt x="8819" y="49432"/>
                    <a:pt x="8853" y="49377"/>
                  </a:cubicBezTo>
                  <a:cubicBezTo>
                    <a:pt x="9072" y="48980"/>
                    <a:pt x="6864" y="47488"/>
                    <a:pt x="6864" y="47488"/>
                  </a:cubicBezTo>
                  <a:cubicBezTo>
                    <a:pt x="7023" y="46413"/>
                    <a:pt x="6864" y="44166"/>
                    <a:pt x="6864" y="44166"/>
                  </a:cubicBezTo>
                  <a:lnTo>
                    <a:pt x="6864" y="44166"/>
                  </a:lnTo>
                  <a:cubicBezTo>
                    <a:pt x="8710" y="44730"/>
                    <a:pt x="10515" y="44933"/>
                    <a:pt x="12152" y="44933"/>
                  </a:cubicBezTo>
                  <a:cubicBezTo>
                    <a:pt x="13513" y="44933"/>
                    <a:pt x="14759" y="44793"/>
                    <a:pt x="15816" y="44603"/>
                  </a:cubicBezTo>
                  <a:cubicBezTo>
                    <a:pt x="15935" y="44603"/>
                    <a:pt x="16034" y="44583"/>
                    <a:pt x="16134" y="44563"/>
                  </a:cubicBezTo>
                  <a:cubicBezTo>
                    <a:pt x="18004" y="44205"/>
                    <a:pt x="19197" y="43708"/>
                    <a:pt x="19197" y="43708"/>
                  </a:cubicBezTo>
                  <a:cubicBezTo>
                    <a:pt x="19197" y="43708"/>
                    <a:pt x="19436" y="47488"/>
                    <a:pt x="19615" y="48045"/>
                  </a:cubicBezTo>
                  <a:cubicBezTo>
                    <a:pt x="19695" y="48263"/>
                    <a:pt x="20331" y="48562"/>
                    <a:pt x="21107" y="48840"/>
                  </a:cubicBezTo>
                  <a:cubicBezTo>
                    <a:pt x="21306" y="48900"/>
                    <a:pt x="21525" y="48980"/>
                    <a:pt x="21744" y="49059"/>
                  </a:cubicBezTo>
                  <a:cubicBezTo>
                    <a:pt x="22447" y="49270"/>
                    <a:pt x="23141" y="49422"/>
                    <a:pt x="23522" y="49422"/>
                  </a:cubicBezTo>
                  <a:cubicBezTo>
                    <a:pt x="23680" y="49422"/>
                    <a:pt x="23783" y="49396"/>
                    <a:pt x="23813" y="49338"/>
                  </a:cubicBezTo>
                  <a:cubicBezTo>
                    <a:pt x="23972" y="48960"/>
                    <a:pt x="22142" y="47846"/>
                    <a:pt x="21724" y="47587"/>
                  </a:cubicBezTo>
                  <a:cubicBezTo>
                    <a:pt x="21704" y="47567"/>
                    <a:pt x="21684" y="47547"/>
                    <a:pt x="21644" y="47547"/>
                  </a:cubicBezTo>
                  <a:cubicBezTo>
                    <a:pt x="21684" y="47547"/>
                    <a:pt x="21704" y="47547"/>
                    <a:pt x="21724" y="47567"/>
                  </a:cubicBezTo>
                  <a:cubicBezTo>
                    <a:pt x="22244" y="47800"/>
                    <a:pt x="24999" y="49005"/>
                    <a:pt x="25606" y="49005"/>
                  </a:cubicBezTo>
                  <a:cubicBezTo>
                    <a:pt x="25672" y="49005"/>
                    <a:pt x="25712" y="48991"/>
                    <a:pt x="25722" y="48960"/>
                  </a:cubicBezTo>
                  <a:cubicBezTo>
                    <a:pt x="25861" y="48622"/>
                    <a:pt x="24370" y="46990"/>
                    <a:pt x="24310" y="46990"/>
                  </a:cubicBezTo>
                  <a:cubicBezTo>
                    <a:pt x="24827" y="44862"/>
                    <a:pt x="25185" y="42395"/>
                    <a:pt x="25404" y="39829"/>
                  </a:cubicBezTo>
                  <a:cubicBezTo>
                    <a:pt x="25623" y="37203"/>
                    <a:pt x="25702" y="34458"/>
                    <a:pt x="25682" y="31832"/>
                  </a:cubicBezTo>
                  <a:cubicBezTo>
                    <a:pt x="25663" y="29047"/>
                    <a:pt x="25523" y="26381"/>
                    <a:pt x="25324" y="24114"/>
                  </a:cubicBezTo>
                  <a:cubicBezTo>
                    <a:pt x="25225" y="23099"/>
                    <a:pt x="25125" y="22164"/>
                    <a:pt x="25026" y="21309"/>
                  </a:cubicBezTo>
                  <a:cubicBezTo>
                    <a:pt x="24767" y="19200"/>
                    <a:pt x="24429" y="17529"/>
                    <a:pt x="24131" y="16256"/>
                  </a:cubicBezTo>
                  <a:cubicBezTo>
                    <a:pt x="23594" y="13869"/>
                    <a:pt x="23076" y="12854"/>
                    <a:pt x="23076" y="12854"/>
                  </a:cubicBezTo>
                  <a:cubicBezTo>
                    <a:pt x="23196" y="12821"/>
                    <a:pt x="23310" y="12807"/>
                    <a:pt x="23418" y="12807"/>
                  </a:cubicBezTo>
                  <a:cubicBezTo>
                    <a:pt x="23957" y="12807"/>
                    <a:pt x="24330" y="13153"/>
                    <a:pt x="24330" y="13153"/>
                  </a:cubicBezTo>
                  <a:cubicBezTo>
                    <a:pt x="21923" y="4499"/>
                    <a:pt x="17129" y="4420"/>
                    <a:pt x="17129" y="4420"/>
                  </a:cubicBezTo>
                  <a:cubicBezTo>
                    <a:pt x="17666" y="2988"/>
                    <a:pt x="20192" y="2928"/>
                    <a:pt x="20192" y="2928"/>
                  </a:cubicBezTo>
                  <a:cubicBezTo>
                    <a:pt x="19683" y="2737"/>
                    <a:pt x="19179" y="2664"/>
                    <a:pt x="18703" y="2664"/>
                  </a:cubicBezTo>
                  <a:cubicBezTo>
                    <a:pt x="17095" y="2664"/>
                    <a:pt x="15816" y="3505"/>
                    <a:pt x="15816" y="3505"/>
                  </a:cubicBezTo>
                  <a:cubicBezTo>
                    <a:pt x="16472" y="939"/>
                    <a:pt x="19834" y="43"/>
                    <a:pt x="19834" y="43"/>
                  </a:cubicBezTo>
                  <a:cubicBezTo>
                    <a:pt x="19510" y="14"/>
                    <a:pt x="19199" y="1"/>
                    <a:pt x="18901" y="1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558669" y="5172944"/>
              <a:ext cx="276834" cy="359801"/>
            </a:xfrm>
            <a:custGeom>
              <a:avLst/>
              <a:gdLst/>
              <a:ahLst/>
              <a:cxnLst/>
              <a:rect l="l" t="t" r="r" b="b"/>
              <a:pathLst>
                <a:path w="4975" h="6466" extrusionOk="0">
                  <a:moveTo>
                    <a:pt x="4198" y="0"/>
                  </a:moveTo>
                  <a:cubicBezTo>
                    <a:pt x="4198" y="617"/>
                    <a:pt x="1374" y="1691"/>
                    <a:pt x="1" y="2188"/>
                  </a:cubicBezTo>
                  <a:cubicBezTo>
                    <a:pt x="1871" y="1850"/>
                    <a:pt x="3064" y="1353"/>
                    <a:pt x="3064" y="1353"/>
                  </a:cubicBezTo>
                  <a:cubicBezTo>
                    <a:pt x="3064" y="1353"/>
                    <a:pt x="3303" y="5132"/>
                    <a:pt x="3482" y="5670"/>
                  </a:cubicBezTo>
                  <a:cubicBezTo>
                    <a:pt x="3562" y="5888"/>
                    <a:pt x="4198" y="6187"/>
                    <a:pt x="4974" y="6465"/>
                  </a:cubicBezTo>
                  <a:cubicBezTo>
                    <a:pt x="4875" y="6167"/>
                    <a:pt x="4795" y="5868"/>
                    <a:pt x="4755" y="5570"/>
                  </a:cubicBezTo>
                  <a:cubicBezTo>
                    <a:pt x="4298" y="3760"/>
                    <a:pt x="4258" y="1870"/>
                    <a:pt x="4198" y="0"/>
                  </a:cubicBez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-336813" y="2840698"/>
              <a:ext cx="751653" cy="2725270"/>
            </a:xfrm>
            <a:custGeom>
              <a:avLst/>
              <a:gdLst/>
              <a:ahLst/>
              <a:cxnLst/>
              <a:rect l="l" t="t" r="r" b="b"/>
              <a:pathLst>
                <a:path w="13508" h="48976" extrusionOk="0">
                  <a:moveTo>
                    <a:pt x="13508" y="0"/>
                  </a:moveTo>
                  <a:lnTo>
                    <a:pt x="13508" y="0"/>
                  </a:lnTo>
                  <a:cubicBezTo>
                    <a:pt x="10885" y="316"/>
                    <a:pt x="10510" y="2470"/>
                    <a:pt x="10524" y="2487"/>
                  </a:cubicBezTo>
                  <a:lnTo>
                    <a:pt x="10524" y="2487"/>
                  </a:lnTo>
                  <a:cubicBezTo>
                    <a:pt x="2706" y="3104"/>
                    <a:pt x="498" y="11041"/>
                    <a:pt x="498" y="11041"/>
                  </a:cubicBezTo>
                  <a:cubicBezTo>
                    <a:pt x="1095" y="10384"/>
                    <a:pt x="1791" y="10384"/>
                    <a:pt x="1791" y="10384"/>
                  </a:cubicBezTo>
                  <a:lnTo>
                    <a:pt x="1791" y="10384"/>
                  </a:lnTo>
                  <a:cubicBezTo>
                    <a:pt x="1572" y="10762"/>
                    <a:pt x="1393" y="11140"/>
                    <a:pt x="1254" y="11498"/>
                  </a:cubicBezTo>
                  <a:cubicBezTo>
                    <a:pt x="1" y="14442"/>
                    <a:pt x="777" y="16929"/>
                    <a:pt x="777" y="16929"/>
                  </a:cubicBezTo>
                  <a:cubicBezTo>
                    <a:pt x="1274" y="16153"/>
                    <a:pt x="1871" y="15656"/>
                    <a:pt x="1871" y="15656"/>
                  </a:cubicBezTo>
                  <a:lnTo>
                    <a:pt x="1871" y="15656"/>
                  </a:lnTo>
                  <a:cubicBezTo>
                    <a:pt x="1413" y="16969"/>
                    <a:pt x="1115" y="18560"/>
                    <a:pt x="896" y="20311"/>
                  </a:cubicBezTo>
                  <a:cubicBezTo>
                    <a:pt x="319" y="24727"/>
                    <a:pt x="418" y="30177"/>
                    <a:pt x="757" y="35111"/>
                  </a:cubicBezTo>
                  <a:cubicBezTo>
                    <a:pt x="1055" y="39388"/>
                    <a:pt x="1493" y="43227"/>
                    <a:pt x="1891" y="45674"/>
                  </a:cubicBezTo>
                  <a:cubicBezTo>
                    <a:pt x="2149" y="47186"/>
                    <a:pt x="2348" y="48160"/>
                    <a:pt x="2467" y="48280"/>
                  </a:cubicBezTo>
                  <a:cubicBezTo>
                    <a:pt x="2686" y="48499"/>
                    <a:pt x="3184" y="48757"/>
                    <a:pt x="3800" y="48976"/>
                  </a:cubicBezTo>
                  <a:cubicBezTo>
                    <a:pt x="2507" y="46987"/>
                    <a:pt x="2766" y="44381"/>
                    <a:pt x="2587" y="41994"/>
                  </a:cubicBezTo>
                  <a:cubicBezTo>
                    <a:pt x="2448" y="39825"/>
                    <a:pt x="2388" y="37697"/>
                    <a:pt x="2070" y="35548"/>
                  </a:cubicBezTo>
                  <a:cubicBezTo>
                    <a:pt x="956" y="28387"/>
                    <a:pt x="1791" y="21066"/>
                    <a:pt x="3144" y="13945"/>
                  </a:cubicBezTo>
                  <a:lnTo>
                    <a:pt x="3144" y="13945"/>
                  </a:lnTo>
                  <a:cubicBezTo>
                    <a:pt x="2806" y="14024"/>
                    <a:pt x="2487" y="14064"/>
                    <a:pt x="2189" y="14144"/>
                  </a:cubicBezTo>
                  <a:cubicBezTo>
                    <a:pt x="2746" y="11757"/>
                    <a:pt x="3263" y="9310"/>
                    <a:pt x="4556" y="7221"/>
                  </a:cubicBezTo>
                  <a:cubicBezTo>
                    <a:pt x="5829" y="5172"/>
                    <a:pt x="8018" y="3442"/>
                    <a:pt x="10444" y="3422"/>
                  </a:cubicBezTo>
                  <a:cubicBezTo>
                    <a:pt x="10524" y="3422"/>
                    <a:pt x="11519" y="1731"/>
                    <a:pt x="11658" y="1552"/>
                  </a:cubicBezTo>
                  <a:cubicBezTo>
                    <a:pt x="12155" y="995"/>
                    <a:pt x="12752" y="458"/>
                    <a:pt x="13408" y="40"/>
                  </a:cubicBezTo>
                  <a:cubicBezTo>
                    <a:pt x="13428" y="40"/>
                    <a:pt x="13488" y="20"/>
                    <a:pt x="13508" y="0"/>
                  </a:cubicBez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801110" y="3953125"/>
              <a:ext cx="52084" cy="67664"/>
            </a:xfrm>
            <a:custGeom>
              <a:avLst/>
              <a:gdLst/>
              <a:ahLst/>
              <a:cxnLst/>
              <a:rect l="l" t="t" r="r" b="b"/>
              <a:pathLst>
                <a:path w="936" h="1216" extrusionOk="0">
                  <a:moveTo>
                    <a:pt x="896" y="0"/>
                  </a:moveTo>
                  <a:lnTo>
                    <a:pt x="717" y="557"/>
                  </a:lnTo>
                  <a:cubicBezTo>
                    <a:pt x="697" y="637"/>
                    <a:pt x="657" y="736"/>
                    <a:pt x="617" y="816"/>
                  </a:cubicBezTo>
                  <a:cubicBezTo>
                    <a:pt x="557" y="895"/>
                    <a:pt x="518" y="935"/>
                    <a:pt x="498" y="935"/>
                  </a:cubicBezTo>
                  <a:cubicBezTo>
                    <a:pt x="488" y="940"/>
                    <a:pt x="479" y="942"/>
                    <a:pt x="469" y="942"/>
                  </a:cubicBezTo>
                  <a:cubicBezTo>
                    <a:pt x="438" y="942"/>
                    <a:pt x="404" y="916"/>
                    <a:pt x="359" y="856"/>
                  </a:cubicBezTo>
                  <a:cubicBezTo>
                    <a:pt x="319" y="816"/>
                    <a:pt x="299" y="716"/>
                    <a:pt x="239" y="637"/>
                  </a:cubicBezTo>
                  <a:cubicBezTo>
                    <a:pt x="160" y="458"/>
                    <a:pt x="100" y="259"/>
                    <a:pt x="20" y="60"/>
                  </a:cubicBezTo>
                  <a:cubicBezTo>
                    <a:pt x="0" y="259"/>
                    <a:pt x="20" y="498"/>
                    <a:pt x="20" y="697"/>
                  </a:cubicBezTo>
                  <a:cubicBezTo>
                    <a:pt x="40" y="816"/>
                    <a:pt x="60" y="915"/>
                    <a:pt x="140" y="1015"/>
                  </a:cubicBezTo>
                  <a:cubicBezTo>
                    <a:pt x="195" y="1107"/>
                    <a:pt x="318" y="1216"/>
                    <a:pt x="478" y="1216"/>
                  </a:cubicBezTo>
                  <a:cubicBezTo>
                    <a:pt x="491" y="1216"/>
                    <a:pt x="504" y="1215"/>
                    <a:pt x="518" y="1214"/>
                  </a:cubicBezTo>
                  <a:cubicBezTo>
                    <a:pt x="617" y="1194"/>
                    <a:pt x="657" y="1134"/>
                    <a:pt x="717" y="1094"/>
                  </a:cubicBezTo>
                  <a:cubicBezTo>
                    <a:pt x="756" y="1035"/>
                    <a:pt x="796" y="995"/>
                    <a:pt x="816" y="935"/>
                  </a:cubicBezTo>
                  <a:cubicBezTo>
                    <a:pt x="836" y="816"/>
                    <a:pt x="856" y="716"/>
                    <a:pt x="896" y="617"/>
                  </a:cubicBezTo>
                  <a:cubicBezTo>
                    <a:pt x="935" y="418"/>
                    <a:pt x="935" y="199"/>
                    <a:pt x="896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514431" y="3115188"/>
              <a:ext cx="52084" cy="68777"/>
            </a:xfrm>
            <a:custGeom>
              <a:avLst/>
              <a:gdLst/>
              <a:ahLst/>
              <a:cxnLst/>
              <a:rect l="l" t="t" r="r" b="b"/>
              <a:pathLst>
                <a:path w="936" h="1236" extrusionOk="0">
                  <a:moveTo>
                    <a:pt x="895" y="0"/>
                  </a:moveTo>
                  <a:lnTo>
                    <a:pt x="716" y="577"/>
                  </a:lnTo>
                  <a:cubicBezTo>
                    <a:pt x="696" y="657"/>
                    <a:pt x="677" y="756"/>
                    <a:pt x="617" y="836"/>
                  </a:cubicBezTo>
                  <a:cubicBezTo>
                    <a:pt x="557" y="896"/>
                    <a:pt x="517" y="955"/>
                    <a:pt x="498" y="955"/>
                  </a:cubicBezTo>
                  <a:cubicBezTo>
                    <a:pt x="488" y="960"/>
                    <a:pt x="479" y="963"/>
                    <a:pt x="469" y="963"/>
                  </a:cubicBezTo>
                  <a:cubicBezTo>
                    <a:pt x="439" y="963"/>
                    <a:pt x="409" y="937"/>
                    <a:pt x="378" y="876"/>
                  </a:cubicBezTo>
                  <a:cubicBezTo>
                    <a:pt x="319" y="836"/>
                    <a:pt x="299" y="737"/>
                    <a:pt x="239" y="657"/>
                  </a:cubicBezTo>
                  <a:cubicBezTo>
                    <a:pt x="179" y="478"/>
                    <a:pt x="100" y="279"/>
                    <a:pt x="20" y="80"/>
                  </a:cubicBezTo>
                  <a:cubicBezTo>
                    <a:pt x="0" y="279"/>
                    <a:pt x="0" y="478"/>
                    <a:pt x="20" y="697"/>
                  </a:cubicBezTo>
                  <a:cubicBezTo>
                    <a:pt x="40" y="836"/>
                    <a:pt x="80" y="916"/>
                    <a:pt x="139" y="1035"/>
                  </a:cubicBezTo>
                  <a:cubicBezTo>
                    <a:pt x="195" y="1109"/>
                    <a:pt x="321" y="1236"/>
                    <a:pt x="483" y="1236"/>
                  </a:cubicBezTo>
                  <a:cubicBezTo>
                    <a:pt x="494" y="1236"/>
                    <a:pt x="506" y="1235"/>
                    <a:pt x="517" y="1234"/>
                  </a:cubicBezTo>
                  <a:cubicBezTo>
                    <a:pt x="617" y="1194"/>
                    <a:pt x="677" y="1154"/>
                    <a:pt x="716" y="1095"/>
                  </a:cubicBezTo>
                  <a:cubicBezTo>
                    <a:pt x="776" y="1055"/>
                    <a:pt x="796" y="995"/>
                    <a:pt x="816" y="955"/>
                  </a:cubicBezTo>
                  <a:cubicBezTo>
                    <a:pt x="836" y="836"/>
                    <a:pt x="895" y="737"/>
                    <a:pt x="895" y="637"/>
                  </a:cubicBezTo>
                  <a:cubicBezTo>
                    <a:pt x="935" y="438"/>
                    <a:pt x="935" y="199"/>
                    <a:pt x="895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-137551" y="3427349"/>
              <a:ext cx="53197" cy="67664"/>
            </a:xfrm>
            <a:custGeom>
              <a:avLst/>
              <a:gdLst/>
              <a:ahLst/>
              <a:cxnLst/>
              <a:rect l="l" t="t" r="r" b="b"/>
              <a:pathLst>
                <a:path w="956" h="1216" extrusionOk="0">
                  <a:moveTo>
                    <a:pt x="896" y="0"/>
                  </a:moveTo>
                  <a:lnTo>
                    <a:pt x="717" y="557"/>
                  </a:lnTo>
                  <a:cubicBezTo>
                    <a:pt x="697" y="637"/>
                    <a:pt x="677" y="736"/>
                    <a:pt x="617" y="816"/>
                  </a:cubicBezTo>
                  <a:cubicBezTo>
                    <a:pt x="577" y="895"/>
                    <a:pt x="518" y="935"/>
                    <a:pt x="498" y="935"/>
                  </a:cubicBezTo>
                  <a:cubicBezTo>
                    <a:pt x="493" y="940"/>
                    <a:pt x="486" y="942"/>
                    <a:pt x="478" y="942"/>
                  </a:cubicBezTo>
                  <a:cubicBezTo>
                    <a:pt x="451" y="942"/>
                    <a:pt x="409" y="916"/>
                    <a:pt x="378" y="856"/>
                  </a:cubicBezTo>
                  <a:cubicBezTo>
                    <a:pt x="319" y="816"/>
                    <a:pt x="299" y="716"/>
                    <a:pt x="239" y="637"/>
                  </a:cubicBezTo>
                  <a:cubicBezTo>
                    <a:pt x="179" y="458"/>
                    <a:pt x="100" y="259"/>
                    <a:pt x="20" y="60"/>
                  </a:cubicBezTo>
                  <a:cubicBezTo>
                    <a:pt x="0" y="279"/>
                    <a:pt x="0" y="498"/>
                    <a:pt x="20" y="696"/>
                  </a:cubicBezTo>
                  <a:cubicBezTo>
                    <a:pt x="60" y="816"/>
                    <a:pt x="80" y="915"/>
                    <a:pt x="160" y="1015"/>
                  </a:cubicBezTo>
                  <a:cubicBezTo>
                    <a:pt x="196" y="1107"/>
                    <a:pt x="335" y="1216"/>
                    <a:pt x="482" y="1216"/>
                  </a:cubicBezTo>
                  <a:cubicBezTo>
                    <a:pt x="494" y="1216"/>
                    <a:pt x="506" y="1215"/>
                    <a:pt x="518" y="1214"/>
                  </a:cubicBezTo>
                  <a:cubicBezTo>
                    <a:pt x="617" y="1194"/>
                    <a:pt x="677" y="1134"/>
                    <a:pt x="717" y="1094"/>
                  </a:cubicBezTo>
                  <a:cubicBezTo>
                    <a:pt x="776" y="1035"/>
                    <a:pt x="796" y="995"/>
                    <a:pt x="816" y="935"/>
                  </a:cubicBezTo>
                  <a:cubicBezTo>
                    <a:pt x="836" y="816"/>
                    <a:pt x="876" y="716"/>
                    <a:pt x="896" y="617"/>
                  </a:cubicBezTo>
                  <a:cubicBezTo>
                    <a:pt x="955" y="418"/>
                    <a:pt x="955" y="199"/>
                    <a:pt x="896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-233871" y="4066026"/>
              <a:ext cx="52084" cy="67943"/>
            </a:xfrm>
            <a:custGeom>
              <a:avLst/>
              <a:gdLst/>
              <a:ahLst/>
              <a:cxnLst/>
              <a:rect l="l" t="t" r="r" b="b"/>
              <a:pathLst>
                <a:path w="936" h="1221" extrusionOk="0">
                  <a:moveTo>
                    <a:pt x="876" y="0"/>
                  </a:moveTo>
                  <a:lnTo>
                    <a:pt x="717" y="577"/>
                  </a:lnTo>
                  <a:cubicBezTo>
                    <a:pt x="697" y="657"/>
                    <a:pt x="657" y="756"/>
                    <a:pt x="617" y="816"/>
                  </a:cubicBezTo>
                  <a:cubicBezTo>
                    <a:pt x="558" y="896"/>
                    <a:pt x="518" y="955"/>
                    <a:pt x="478" y="955"/>
                  </a:cubicBezTo>
                  <a:cubicBezTo>
                    <a:pt x="473" y="960"/>
                    <a:pt x="468" y="962"/>
                    <a:pt x="461" y="962"/>
                  </a:cubicBezTo>
                  <a:cubicBezTo>
                    <a:pt x="438" y="962"/>
                    <a:pt x="404" y="936"/>
                    <a:pt x="359" y="876"/>
                  </a:cubicBezTo>
                  <a:cubicBezTo>
                    <a:pt x="319" y="816"/>
                    <a:pt x="279" y="716"/>
                    <a:pt x="239" y="657"/>
                  </a:cubicBezTo>
                  <a:cubicBezTo>
                    <a:pt x="160" y="478"/>
                    <a:pt x="100" y="279"/>
                    <a:pt x="21" y="80"/>
                  </a:cubicBezTo>
                  <a:cubicBezTo>
                    <a:pt x="1" y="279"/>
                    <a:pt x="1" y="498"/>
                    <a:pt x="21" y="697"/>
                  </a:cubicBezTo>
                  <a:cubicBezTo>
                    <a:pt x="41" y="816"/>
                    <a:pt x="60" y="915"/>
                    <a:pt x="140" y="1015"/>
                  </a:cubicBezTo>
                  <a:cubicBezTo>
                    <a:pt x="175" y="1102"/>
                    <a:pt x="303" y="1221"/>
                    <a:pt x="455" y="1221"/>
                  </a:cubicBezTo>
                  <a:cubicBezTo>
                    <a:pt x="475" y="1221"/>
                    <a:pt x="497" y="1219"/>
                    <a:pt x="518" y="1214"/>
                  </a:cubicBezTo>
                  <a:cubicBezTo>
                    <a:pt x="617" y="1194"/>
                    <a:pt x="657" y="1154"/>
                    <a:pt x="717" y="1094"/>
                  </a:cubicBezTo>
                  <a:cubicBezTo>
                    <a:pt x="757" y="1055"/>
                    <a:pt x="777" y="995"/>
                    <a:pt x="816" y="955"/>
                  </a:cubicBezTo>
                  <a:cubicBezTo>
                    <a:pt x="836" y="816"/>
                    <a:pt x="876" y="716"/>
                    <a:pt x="876" y="617"/>
                  </a:cubicBezTo>
                  <a:cubicBezTo>
                    <a:pt x="936" y="418"/>
                    <a:pt x="936" y="199"/>
                    <a:pt x="876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907391" y="5057818"/>
              <a:ext cx="52084" cy="68777"/>
            </a:xfrm>
            <a:custGeom>
              <a:avLst/>
              <a:gdLst/>
              <a:ahLst/>
              <a:cxnLst/>
              <a:rect l="l" t="t" r="r" b="b"/>
              <a:pathLst>
                <a:path w="936" h="1236" extrusionOk="0">
                  <a:moveTo>
                    <a:pt x="895" y="0"/>
                  </a:moveTo>
                  <a:lnTo>
                    <a:pt x="716" y="577"/>
                  </a:lnTo>
                  <a:cubicBezTo>
                    <a:pt x="696" y="657"/>
                    <a:pt x="676" y="756"/>
                    <a:pt x="617" y="836"/>
                  </a:cubicBezTo>
                  <a:cubicBezTo>
                    <a:pt x="557" y="895"/>
                    <a:pt x="517" y="955"/>
                    <a:pt x="497" y="955"/>
                  </a:cubicBezTo>
                  <a:cubicBezTo>
                    <a:pt x="488" y="960"/>
                    <a:pt x="479" y="962"/>
                    <a:pt x="469" y="962"/>
                  </a:cubicBezTo>
                  <a:cubicBezTo>
                    <a:pt x="438" y="962"/>
                    <a:pt x="404" y="936"/>
                    <a:pt x="358" y="876"/>
                  </a:cubicBezTo>
                  <a:cubicBezTo>
                    <a:pt x="318" y="836"/>
                    <a:pt x="299" y="736"/>
                    <a:pt x="239" y="657"/>
                  </a:cubicBezTo>
                  <a:cubicBezTo>
                    <a:pt x="179" y="478"/>
                    <a:pt x="100" y="279"/>
                    <a:pt x="20" y="80"/>
                  </a:cubicBezTo>
                  <a:cubicBezTo>
                    <a:pt x="0" y="299"/>
                    <a:pt x="0" y="498"/>
                    <a:pt x="20" y="696"/>
                  </a:cubicBezTo>
                  <a:cubicBezTo>
                    <a:pt x="40" y="836"/>
                    <a:pt x="80" y="935"/>
                    <a:pt x="139" y="1035"/>
                  </a:cubicBezTo>
                  <a:cubicBezTo>
                    <a:pt x="195" y="1127"/>
                    <a:pt x="318" y="1236"/>
                    <a:pt x="478" y="1236"/>
                  </a:cubicBezTo>
                  <a:cubicBezTo>
                    <a:pt x="491" y="1236"/>
                    <a:pt x="504" y="1235"/>
                    <a:pt x="517" y="1234"/>
                  </a:cubicBezTo>
                  <a:cubicBezTo>
                    <a:pt x="617" y="1194"/>
                    <a:pt x="676" y="1154"/>
                    <a:pt x="716" y="1094"/>
                  </a:cubicBezTo>
                  <a:cubicBezTo>
                    <a:pt x="776" y="1055"/>
                    <a:pt x="796" y="995"/>
                    <a:pt x="816" y="955"/>
                  </a:cubicBezTo>
                  <a:cubicBezTo>
                    <a:pt x="836" y="836"/>
                    <a:pt x="895" y="716"/>
                    <a:pt x="895" y="617"/>
                  </a:cubicBezTo>
                  <a:cubicBezTo>
                    <a:pt x="935" y="418"/>
                    <a:pt x="935" y="199"/>
                    <a:pt x="895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55033" y="4994718"/>
              <a:ext cx="54310" cy="67664"/>
            </a:xfrm>
            <a:custGeom>
              <a:avLst/>
              <a:gdLst/>
              <a:ahLst/>
              <a:cxnLst/>
              <a:rect l="l" t="t" r="r" b="b"/>
              <a:pathLst>
                <a:path w="976" h="1216" extrusionOk="0">
                  <a:moveTo>
                    <a:pt x="916" y="0"/>
                  </a:moveTo>
                  <a:lnTo>
                    <a:pt x="737" y="577"/>
                  </a:lnTo>
                  <a:cubicBezTo>
                    <a:pt x="717" y="637"/>
                    <a:pt x="697" y="736"/>
                    <a:pt x="637" y="816"/>
                  </a:cubicBezTo>
                  <a:cubicBezTo>
                    <a:pt x="598" y="896"/>
                    <a:pt x="538" y="935"/>
                    <a:pt x="518" y="935"/>
                  </a:cubicBezTo>
                  <a:cubicBezTo>
                    <a:pt x="512" y="946"/>
                    <a:pt x="504" y="951"/>
                    <a:pt x="493" y="951"/>
                  </a:cubicBezTo>
                  <a:cubicBezTo>
                    <a:pt x="466" y="951"/>
                    <a:pt x="427" y="919"/>
                    <a:pt x="399" y="876"/>
                  </a:cubicBezTo>
                  <a:cubicBezTo>
                    <a:pt x="339" y="816"/>
                    <a:pt x="319" y="716"/>
                    <a:pt x="259" y="637"/>
                  </a:cubicBezTo>
                  <a:cubicBezTo>
                    <a:pt x="200" y="478"/>
                    <a:pt x="120" y="279"/>
                    <a:pt x="41" y="80"/>
                  </a:cubicBezTo>
                  <a:cubicBezTo>
                    <a:pt x="1" y="299"/>
                    <a:pt x="21" y="498"/>
                    <a:pt x="41" y="697"/>
                  </a:cubicBezTo>
                  <a:cubicBezTo>
                    <a:pt x="80" y="816"/>
                    <a:pt x="100" y="915"/>
                    <a:pt x="180" y="1015"/>
                  </a:cubicBezTo>
                  <a:cubicBezTo>
                    <a:pt x="217" y="1107"/>
                    <a:pt x="356" y="1216"/>
                    <a:pt x="502" y="1216"/>
                  </a:cubicBezTo>
                  <a:cubicBezTo>
                    <a:pt x="514" y="1216"/>
                    <a:pt x="526" y="1215"/>
                    <a:pt x="538" y="1214"/>
                  </a:cubicBezTo>
                  <a:cubicBezTo>
                    <a:pt x="637" y="1194"/>
                    <a:pt x="697" y="1134"/>
                    <a:pt x="737" y="1094"/>
                  </a:cubicBezTo>
                  <a:cubicBezTo>
                    <a:pt x="796" y="1035"/>
                    <a:pt x="816" y="995"/>
                    <a:pt x="836" y="935"/>
                  </a:cubicBezTo>
                  <a:cubicBezTo>
                    <a:pt x="856" y="816"/>
                    <a:pt x="916" y="716"/>
                    <a:pt x="916" y="617"/>
                  </a:cubicBezTo>
                  <a:cubicBezTo>
                    <a:pt x="976" y="418"/>
                    <a:pt x="976" y="199"/>
                    <a:pt x="916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293023" y="5188413"/>
              <a:ext cx="52084" cy="67720"/>
            </a:xfrm>
            <a:custGeom>
              <a:avLst/>
              <a:gdLst/>
              <a:ahLst/>
              <a:cxnLst/>
              <a:rect l="l" t="t" r="r" b="b"/>
              <a:pathLst>
                <a:path w="936" h="1217" extrusionOk="0">
                  <a:moveTo>
                    <a:pt x="896" y="1"/>
                  </a:moveTo>
                  <a:lnTo>
                    <a:pt x="717" y="577"/>
                  </a:lnTo>
                  <a:cubicBezTo>
                    <a:pt x="697" y="637"/>
                    <a:pt x="677" y="737"/>
                    <a:pt x="617" y="816"/>
                  </a:cubicBezTo>
                  <a:cubicBezTo>
                    <a:pt x="558" y="896"/>
                    <a:pt x="518" y="936"/>
                    <a:pt x="498" y="936"/>
                  </a:cubicBezTo>
                  <a:cubicBezTo>
                    <a:pt x="487" y="947"/>
                    <a:pt x="476" y="952"/>
                    <a:pt x="465" y="952"/>
                  </a:cubicBezTo>
                  <a:cubicBezTo>
                    <a:pt x="436" y="952"/>
                    <a:pt x="407" y="919"/>
                    <a:pt x="379" y="876"/>
                  </a:cubicBezTo>
                  <a:cubicBezTo>
                    <a:pt x="319" y="816"/>
                    <a:pt x="299" y="717"/>
                    <a:pt x="239" y="637"/>
                  </a:cubicBezTo>
                  <a:cubicBezTo>
                    <a:pt x="180" y="478"/>
                    <a:pt x="100" y="279"/>
                    <a:pt x="21" y="80"/>
                  </a:cubicBezTo>
                  <a:cubicBezTo>
                    <a:pt x="1" y="299"/>
                    <a:pt x="21" y="498"/>
                    <a:pt x="21" y="697"/>
                  </a:cubicBezTo>
                  <a:cubicBezTo>
                    <a:pt x="40" y="816"/>
                    <a:pt x="80" y="916"/>
                    <a:pt x="140" y="1015"/>
                  </a:cubicBezTo>
                  <a:cubicBezTo>
                    <a:pt x="195" y="1107"/>
                    <a:pt x="319" y="1216"/>
                    <a:pt x="479" y="1216"/>
                  </a:cubicBezTo>
                  <a:cubicBezTo>
                    <a:pt x="491" y="1216"/>
                    <a:pt x="505" y="1216"/>
                    <a:pt x="518" y="1214"/>
                  </a:cubicBezTo>
                  <a:cubicBezTo>
                    <a:pt x="617" y="1194"/>
                    <a:pt x="677" y="1134"/>
                    <a:pt x="717" y="1095"/>
                  </a:cubicBezTo>
                  <a:cubicBezTo>
                    <a:pt x="777" y="1035"/>
                    <a:pt x="796" y="995"/>
                    <a:pt x="816" y="936"/>
                  </a:cubicBezTo>
                  <a:cubicBezTo>
                    <a:pt x="836" y="816"/>
                    <a:pt x="896" y="717"/>
                    <a:pt x="896" y="617"/>
                  </a:cubicBezTo>
                  <a:cubicBezTo>
                    <a:pt x="936" y="418"/>
                    <a:pt x="936" y="200"/>
                    <a:pt x="896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-124252" y="5382109"/>
              <a:ext cx="54254" cy="67720"/>
            </a:xfrm>
            <a:custGeom>
              <a:avLst/>
              <a:gdLst/>
              <a:ahLst/>
              <a:cxnLst/>
              <a:rect l="l" t="t" r="r" b="b"/>
              <a:pathLst>
                <a:path w="975" h="1217" extrusionOk="0">
                  <a:moveTo>
                    <a:pt x="935" y="1"/>
                  </a:moveTo>
                  <a:lnTo>
                    <a:pt x="756" y="578"/>
                  </a:lnTo>
                  <a:cubicBezTo>
                    <a:pt x="736" y="637"/>
                    <a:pt x="716" y="737"/>
                    <a:pt x="657" y="816"/>
                  </a:cubicBezTo>
                  <a:cubicBezTo>
                    <a:pt x="597" y="896"/>
                    <a:pt x="557" y="936"/>
                    <a:pt x="537" y="936"/>
                  </a:cubicBezTo>
                  <a:cubicBezTo>
                    <a:pt x="526" y="947"/>
                    <a:pt x="515" y="952"/>
                    <a:pt x="504" y="952"/>
                  </a:cubicBezTo>
                  <a:cubicBezTo>
                    <a:pt x="475" y="952"/>
                    <a:pt x="447" y="919"/>
                    <a:pt x="418" y="876"/>
                  </a:cubicBezTo>
                  <a:cubicBezTo>
                    <a:pt x="358" y="816"/>
                    <a:pt x="338" y="717"/>
                    <a:pt x="279" y="637"/>
                  </a:cubicBezTo>
                  <a:cubicBezTo>
                    <a:pt x="219" y="478"/>
                    <a:pt x="139" y="279"/>
                    <a:pt x="60" y="80"/>
                  </a:cubicBezTo>
                  <a:cubicBezTo>
                    <a:pt x="0" y="259"/>
                    <a:pt x="40" y="498"/>
                    <a:pt x="60" y="697"/>
                  </a:cubicBezTo>
                  <a:cubicBezTo>
                    <a:pt x="80" y="816"/>
                    <a:pt x="120" y="916"/>
                    <a:pt x="179" y="1015"/>
                  </a:cubicBezTo>
                  <a:cubicBezTo>
                    <a:pt x="234" y="1107"/>
                    <a:pt x="358" y="1216"/>
                    <a:pt x="518" y="1216"/>
                  </a:cubicBezTo>
                  <a:cubicBezTo>
                    <a:pt x="531" y="1216"/>
                    <a:pt x="544" y="1216"/>
                    <a:pt x="557" y="1214"/>
                  </a:cubicBezTo>
                  <a:cubicBezTo>
                    <a:pt x="657" y="1194"/>
                    <a:pt x="716" y="1135"/>
                    <a:pt x="756" y="1095"/>
                  </a:cubicBezTo>
                  <a:cubicBezTo>
                    <a:pt x="816" y="1035"/>
                    <a:pt x="836" y="995"/>
                    <a:pt x="856" y="936"/>
                  </a:cubicBezTo>
                  <a:cubicBezTo>
                    <a:pt x="875" y="816"/>
                    <a:pt x="935" y="717"/>
                    <a:pt x="935" y="617"/>
                  </a:cubicBezTo>
                  <a:cubicBezTo>
                    <a:pt x="975" y="419"/>
                    <a:pt x="975" y="200"/>
                    <a:pt x="935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950515" y="4432384"/>
              <a:ext cx="52084" cy="68833"/>
            </a:xfrm>
            <a:custGeom>
              <a:avLst/>
              <a:gdLst/>
              <a:ahLst/>
              <a:cxnLst/>
              <a:rect l="l" t="t" r="r" b="b"/>
              <a:pathLst>
                <a:path w="936" h="1237" extrusionOk="0">
                  <a:moveTo>
                    <a:pt x="896" y="1"/>
                  </a:moveTo>
                  <a:lnTo>
                    <a:pt x="717" y="578"/>
                  </a:lnTo>
                  <a:cubicBezTo>
                    <a:pt x="677" y="657"/>
                    <a:pt x="657" y="757"/>
                    <a:pt x="618" y="836"/>
                  </a:cubicBezTo>
                  <a:cubicBezTo>
                    <a:pt x="558" y="896"/>
                    <a:pt x="518" y="956"/>
                    <a:pt x="498" y="956"/>
                  </a:cubicBezTo>
                  <a:cubicBezTo>
                    <a:pt x="489" y="960"/>
                    <a:pt x="479" y="963"/>
                    <a:pt x="470" y="963"/>
                  </a:cubicBezTo>
                  <a:cubicBezTo>
                    <a:pt x="439" y="963"/>
                    <a:pt x="405" y="937"/>
                    <a:pt x="359" y="876"/>
                  </a:cubicBezTo>
                  <a:cubicBezTo>
                    <a:pt x="319" y="836"/>
                    <a:pt x="299" y="737"/>
                    <a:pt x="240" y="657"/>
                  </a:cubicBezTo>
                  <a:cubicBezTo>
                    <a:pt x="160" y="478"/>
                    <a:pt x="81" y="279"/>
                    <a:pt x="21" y="80"/>
                  </a:cubicBezTo>
                  <a:cubicBezTo>
                    <a:pt x="1" y="279"/>
                    <a:pt x="1" y="478"/>
                    <a:pt x="21" y="697"/>
                  </a:cubicBezTo>
                  <a:cubicBezTo>
                    <a:pt x="41" y="836"/>
                    <a:pt x="61" y="936"/>
                    <a:pt x="140" y="1035"/>
                  </a:cubicBezTo>
                  <a:cubicBezTo>
                    <a:pt x="195" y="1127"/>
                    <a:pt x="319" y="1236"/>
                    <a:pt x="479" y="1236"/>
                  </a:cubicBezTo>
                  <a:cubicBezTo>
                    <a:pt x="492" y="1236"/>
                    <a:pt x="505" y="1236"/>
                    <a:pt x="518" y="1234"/>
                  </a:cubicBezTo>
                  <a:cubicBezTo>
                    <a:pt x="618" y="1194"/>
                    <a:pt x="657" y="1155"/>
                    <a:pt x="717" y="1095"/>
                  </a:cubicBezTo>
                  <a:cubicBezTo>
                    <a:pt x="757" y="1055"/>
                    <a:pt x="797" y="995"/>
                    <a:pt x="817" y="956"/>
                  </a:cubicBezTo>
                  <a:cubicBezTo>
                    <a:pt x="836" y="836"/>
                    <a:pt x="896" y="737"/>
                    <a:pt x="896" y="637"/>
                  </a:cubicBezTo>
                  <a:cubicBezTo>
                    <a:pt x="936" y="438"/>
                    <a:pt x="936" y="200"/>
                    <a:pt x="896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-233871" y="4454530"/>
              <a:ext cx="52084" cy="68833"/>
            </a:xfrm>
            <a:custGeom>
              <a:avLst/>
              <a:gdLst/>
              <a:ahLst/>
              <a:cxnLst/>
              <a:rect l="l" t="t" r="r" b="b"/>
              <a:pathLst>
                <a:path w="936" h="1237" extrusionOk="0">
                  <a:moveTo>
                    <a:pt x="876" y="1"/>
                  </a:moveTo>
                  <a:lnTo>
                    <a:pt x="717" y="578"/>
                  </a:lnTo>
                  <a:cubicBezTo>
                    <a:pt x="697" y="657"/>
                    <a:pt x="657" y="757"/>
                    <a:pt x="617" y="836"/>
                  </a:cubicBezTo>
                  <a:cubicBezTo>
                    <a:pt x="558" y="896"/>
                    <a:pt x="518" y="956"/>
                    <a:pt x="478" y="956"/>
                  </a:cubicBezTo>
                  <a:cubicBezTo>
                    <a:pt x="473" y="960"/>
                    <a:pt x="468" y="963"/>
                    <a:pt x="461" y="963"/>
                  </a:cubicBezTo>
                  <a:cubicBezTo>
                    <a:pt x="438" y="963"/>
                    <a:pt x="404" y="937"/>
                    <a:pt x="359" y="876"/>
                  </a:cubicBezTo>
                  <a:cubicBezTo>
                    <a:pt x="319" y="836"/>
                    <a:pt x="279" y="737"/>
                    <a:pt x="239" y="657"/>
                  </a:cubicBezTo>
                  <a:cubicBezTo>
                    <a:pt x="160" y="478"/>
                    <a:pt x="100" y="279"/>
                    <a:pt x="21" y="80"/>
                  </a:cubicBezTo>
                  <a:cubicBezTo>
                    <a:pt x="1" y="279"/>
                    <a:pt x="1" y="478"/>
                    <a:pt x="21" y="697"/>
                  </a:cubicBezTo>
                  <a:cubicBezTo>
                    <a:pt x="41" y="836"/>
                    <a:pt x="60" y="936"/>
                    <a:pt x="140" y="1035"/>
                  </a:cubicBezTo>
                  <a:cubicBezTo>
                    <a:pt x="177" y="1127"/>
                    <a:pt x="316" y="1236"/>
                    <a:pt x="478" y="1236"/>
                  </a:cubicBezTo>
                  <a:cubicBezTo>
                    <a:pt x="491" y="1236"/>
                    <a:pt x="505" y="1236"/>
                    <a:pt x="518" y="1234"/>
                  </a:cubicBezTo>
                  <a:cubicBezTo>
                    <a:pt x="617" y="1194"/>
                    <a:pt x="657" y="1154"/>
                    <a:pt x="717" y="1095"/>
                  </a:cubicBezTo>
                  <a:cubicBezTo>
                    <a:pt x="757" y="1055"/>
                    <a:pt x="777" y="995"/>
                    <a:pt x="816" y="956"/>
                  </a:cubicBezTo>
                  <a:cubicBezTo>
                    <a:pt x="836" y="836"/>
                    <a:pt x="876" y="737"/>
                    <a:pt x="876" y="637"/>
                  </a:cubicBezTo>
                  <a:cubicBezTo>
                    <a:pt x="936" y="438"/>
                    <a:pt x="936" y="200"/>
                    <a:pt x="876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59485" y="4035589"/>
              <a:ext cx="860105" cy="1072279"/>
            </a:xfrm>
            <a:custGeom>
              <a:avLst/>
              <a:gdLst/>
              <a:ahLst/>
              <a:cxnLst/>
              <a:rect l="l" t="t" r="r" b="b"/>
              <a:pathLst>
                <a:path w="15457" h="19270" extrusionOk="0">
                  <a:moveTo>
                    <a:pt x="8038" y="1"/>
                  </a:moveTo>
                  <a:cubicBezTo>
                    <a:pt x="7856" y="1"/>
                    <a:pt x="7670" y="4"/>
                    <a:pt x="7480" y="10"/>
                  </a:cubicBezTo>
                  <a:cubicBezTo>
                    <a:pt x="5789" y="70"/>
                    <a:pt x="4496" y="448"/>
                    <a:pt x="3482" y="1025"/>
                  </a:cubicBezTo>
                  <a:cubicBezTo>
                    <a:pt x="438" y="2736"/>
                    <a:pt x="0" y="6217"/>
                    <a:pt x="100" y="8425"/>
                  </a:cubicBezTo>
                  <a:cubicBezTo>
                    <a:pt x="219" y="11369"/>
                    <a:pt x="537" y="19167"/>
                    <a:pt x="7122" y="19266"/>
                  </a:cubicBezTo>
                  <a:cubicBezTo>
                    <a:pt x="7226" y="19269"/>
                    <a:pt x="7328" y="19270"/>
                    <a:pt x="7430" y="19270"/>
                  </a:cubicBezTo>
                  <a:cubicBezTo>
                    <a:pt x="9136" y="19270"/>
                    <a:pt x="10508" y="18957"/>
                    <a:pt x="11578" y="18431"/>
                  </a:cubicBezTo>
                  <a:cubicBezTo>
                    <a:pt x="14562" y="16939"/>
                    <a:pt x="15457" y="13537"/>
                    <a:pt x="15278" y="9002"/>
                  </a:cubicBezTo>
                  <a:cubicBezTo>
                    <a:pt x="15047" y="2917"/>
                    <a:pt x="13530" y="1"/>
                    <a:pt x="8038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400417" y="4860784"/>
              <a:ext cx="83078" cy="83078"/>
            </a:xfrm>
            <a:custGeom>
              <a:avLst/>
              <a:gdLst/>
              <a:ahLst/>
              <a:cxnLst/>
              <a:rect l="l" t="t" r="r" b="b"/>
              <a:pathLst>
                <a:path w="1493" h="1493" extrusionOk="0">
                  <a:moveTo>
                    <a:pt x="756" y="0"/>
                  </a:moveTo>
                  <a:cubicBezTo>
                    <a:pt x="338" y="0"/>
                    <a:pt x="0" y="339"/>
                    <a:pt x="0" y="736"/>
                  </a:cubicBezTo>
                  <a:cubicBezTo>
                    <a:pt x="0" y="1154"/>
                    <a:pt x="358" y="1492"/>
                    <a:pt x="756" y="1492"/>
                  </a:cubicBezTo>
                  <a:cubicBezTo>
                    <a:pt x="1174" y="1492"/>
                    <a:pt x="1492" y="1134"/>
                    <a:pt x="1492" y="736"/>
                  </a:cubicBezTo>
                  <a:cubicBezTo>
                    <a:pt x="1492" y="339"/>
                    <a:pt x="1174" y="20"/>
                    <a:pt x="756" y="0"/>
                  </a:cubicBezTo>
                  <a:close/>
                </a:path>
              </a:pathLst>
            </a:custGeom>
            <a:solidFill>
              <a:srgbClr val="23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553160" y="4952651"/>
              <a:ext cx="44349" cy="44349"/>
            </a:xfrm>
            <a:custGeom>
              <a:avLst/>
              <a:gdLst/>
              <a:ahLst/>
              <a:cxnLst/>
              <a:rect l="l" t="t" r="r" b="b"/>
              <a:pathLst>
                <a:path w="797" h="797" extrusionOk="0">
                  <a:moveTo>
                    <a:pt x="398" y="0"/>
                  </a:moveTo>
                  <a:cubicBezTo>
                    <a:pt x="180" y="0"/>
                    <a:pt x="0" y="179"/>
                    <a:pt x="0" y="398"/>
                  </a:cubicBezTo>
                  <a:cubicBezTo>
                    <a:pt x="0" y="617"/>
                    <a:pt x="180" y="796"/>
                    <a:pt x="398" y="796"/>
                  </a:cubicBezTo>
                  <a:cubicBezTo>
                    <a:pt x="617" y="796"/>
                    <a:pt x="796" y="617"/>
                    <a:pt x="796" y="398"/>
                  </a:cubicBezTo>
                  <a:cubicBezTo>
                    <a:pt x="796" y="179"/>
                    <a:pt x="617" y="0"/>
                    <a:pt x="398" y="0"/>
                  </a:cubicBezTo>
                  <a:close/>
                </a:path>
              </a:pathLst>
            </a:custGeom>
            <a:solidFill>
              <a:srgbClr val="23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428072" y="4694743"/>
              <a:ext cx="99660" cy="99660"/>
            </a:xfrm>
            <a:custGeom>
              <a:avLst/>
              <a:gdLst/>
              <a:ahLst/>
              <a:cxnLst/>
              <a:rect l="l" t="t" r="r" b="b"/>
              <a:pathLst>
                <a:path w="1791" h="1791" extrusionOk="0">
                  <a:moveTo>
                    <a:pt x="896" y="0"/>
                  </a:moveTo>
                  <a:cubicBezTo>
                    <a:pt x="398" y="0"/>
                    <a:pt x="1" y="398"/>
                    <a:pt x="1" y="896"/>
                  </a:cubicBezTo>
                  <a:cubicBezTo>
                    <a:pt x="1" y="1393"/>
                    <a:pt x="398" y="1791"/>
                    <a:pt x="896" y="1791"/>
                  </a:cubicBezTo>
                  <a:cubicBezTo>
                    <a:pt x="1393" y="1791"/>
                    <a:pt x="1791" y="1393"/>
                    <a:pt x="1791" y="896"/>
                  </a:cubicBezTo>
                  <a:cubicBezTo>
                    <a:pt x="1791" y="398"/>
                    <a:pt x="1393" y="0"/>
                    <a:pt x="896" y="0"/>
                  </a:cubicBezTo>
                  <a:close/>
                </a:path>
              </a:pathLst>
            </a:custGeom>
            <a:solidFill>
              <a:srgbClr val="23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315170" y="4534211"/>
              <a:ext cx="60931" cy="59874"/>
            </a:xfrm>
            <a:custGeom>
              <a:avLst/>
              <a:gdLst/>
              <a:ahLst/>
              <a:cxnLst/>
              <a:rect l="l" t="t" r="r" b="b"/>
              <a:pathLst>
                <a:path w="1095" h="1076" extrusionOk="0">
                  <a:moveTo>
                    <a:pt x="538" y="1"/>
                  </a:moveTo>
                  <a:cubicBezTo>
                    <a:pt x="239" y="1"/>
                    <a:pt x="1" y="240"/>
                    <a:pt x="1" y="538"/>
                  </a:cubicBezTo>
                  <a:cubicBezTo>
                    <a:pt x="1" y="836"/>
                    <a:pt x="239" y="1075"/>
                    <a:pt x="538" y="1075"/>
                  </a:cubicBezTo>
                  <a:cubicBezTo>
                    <a:pt x="836" y="1075"/>
                    <a:pt x="1095" y="836"/>
                    <a:pt x="1095" y="538"/>
                  </a:cubicBezTo>
                  <a:cubicBezTo>
                    <a:pt x="1095" y="240"/>
                    <a:pt x="836" y="1"/>
                    <a:pt x="538" y="1"/>
                  </a:cubicBezTo>
                  <a:close/>
                </a:path>
              </a:pathLst>
            </a:custGeom>
            <a:solidFill>
              <a:srgbClr val="23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-15802" y="4314308"/>
              <a:ext cx="318846" cy="480105"/>
            </a:xfrm>
            <a:custGeom>
              <a:avLst/>
              <a:gdLst/>
              <a:ahLst/>
              <a:cxnLst/>
              <a:rect l="l" t="t" r="r" b="b"/>
              <a:pathLst>
                <a:path w="5730" h="8628" extrusionOk="0">
                  <a:moveTo>
                    <a:pt x="2405" y="1"/>
                  </a:moveTo>
                  <a:cubicBezTo>
                    <a:pt x="1557" y="1"/>
                    <a:pt x="690" y="94"/>
                    <a:pt x="1" y="372"/>
                  </a:cubicBezTo>
                  <a:cubicBezTo>
                    <a:pt x="1" y="372"/>
                    <a:pt x="2089" y="8568"/>
                    <a:pt x="2845" y="8628"/>
                  </a:cubicBezTo>
                  <a:cubicBezTo>
                    <a:pt x="2847" y="8628"/>
                    <a:pt x="2849" y="8628"/>
                    <a:pt x="2851" y="8628"/>
                  </a:cubicBezTo>
                  <a:cubicBezTo>
                    <a:pt x="3611" y="8628"/>
                    <a:pt x="5730" y="372"/>
                    <a:pt x="5730" y="372"/>
                  </a:cubicBezTo>
                  <a:cubicBezTo>
                    <a:pt x="5730" y="372"/>
                    <a:pt x="4103" y="1"/>
                    <a:pt x="2405" y="1"/>
                  </a:cubicBezTo>
                  <a:close/>
                </a:path>
              </a:pathLst>
            </a:custGeom>
            <a:solidFill>
              <a:srgbClr val="FF8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17418" y="4332782"/>
              <a:ext cx="70892" cy="91926"/>
            </a:xfrm>
            <a:custGeom>
              <a:avLst/>
              <a:gdLst/>
              <a:ahLst/>
              <a:cxnLst/>
              <a:rect l="l" t="t" r="r" b="b"/>
              <a:pathLst>
                <a:path w="1274" h="1652" fill="none" extrusionOk="0">
                  <a:moveTo>
                    <a:pt x="0" y="1652"/>
                  </a:moveTo>
                  <a:cubicBezTo>
                    <a:pt x="0" y="1652"/>
                    <a:pt x="796" y="856"/>
                    <a:pt x="1274" y="0"/>
                  </a:cubicBezTo>
                </a:path>
              </a:pathLst>
            </a:custGeom>
            <a:noFill/>
            <a:ln w="5975" cap="rnd" cmpd="sng">
              <a:solidFill>
                <a:srgbClr val="663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56146" y="4336120"/>
              <a:ext cx="133993" cy="226976"/>
            </a:xfrm>
            <a:custGeom>
              <a:avLst/>
              <a:gdLst/>
              <a:ahLst/>
              <a:cxnLst/>
              <a:rect l="l" t="t" r="r" b="b"/>
              <a:pathLst>
                <a:path w="2408" h="4079" fill="none" extrusionOk="0">
                  <a:moveTo>
                    <a:pt x="1" y="4078"/>
                  </a:moveTo>
                  <a:cubicBezTo>
                    <a:pt x="1" y="4078"/>
                    <a:pt x="1871" y="1194"/>
                    <a:pt x="2408" y="0"/>
                  </a:cubicBezTo>
                </a:path>
              </a:pathLst>
            </a:custGeom>
            <a:noFill/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88253" y="4391430"/>
              <a:ext cx="190473" cy="281230"/>
            </a:xfrm>
            <a:custGeom>
              <a:avLst/>
              <a:gdLst/>
              <a:ahLst/>
              <a:cxnLst/>
              <a:rect l="l" t="t" r="r" b="b"/>
              <a:pathLst>
                <a:path w="3423" h="5054" fill="none" extrusionOk="0">
                  <a:moveTo>
                    <a:pt x="1" y="5054"/>
                  </a:moveTo>
                  <a:cubicBezTo>
                    <a:pt x="1" y="5054"/>
                    <a:pt x="2686" y="1612"/>
                    <a:pt x="3422" y="1"/>
                  </a:cubicBezTo>
                </a:path>
              </a:pathLst>
            </a:custGeom>
            <a:noFill/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112625" y="4636095"/>
              <a:ext cx="94151" cy="91926"/>
            </a:xfrm>
            <a:custGeom>
              <a:avLst/>
              <a:gdLst/>
              <a:ahLst/>
              <a:cxnLst/>
              <a:rect l="l" t="t" r="r" b="b"/>
              <a:pathLst>
                <a:path w="1692" h="1652" fill="none" extrusionOk="0">
                  <a:moveTo>
                    <a:pt x="0" y="1651"/>
                  </a:moveTo>
                  <a:cubicBezTo>
                    <a:pt x="0" y="1651"/>
                    <a:pt x="1492" y="657"/>
                    <a:pt x="1691" y="0"/>
                  </a:cubicBezTo>
                </a:path>
              </a:pathLst>
            </a:custGeom>
            <a:noFill/>
            <a:ln w="5975" cap="rnd" cmpd="sng">
              <a:solidFill>
                <a:srgbClr val="663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143619" y="4337233"/>
              <a:ext cx="115185" cy="131767"/>
            </a:xfrm>
            <a:custGeom>
              <a:avLst/>
              <a:gdLst/>
              <a:ahLst/>
              <a:cxnLst/>
              <a:rect l="l" t="t" r="r" b="b"/>
              <a:pathLst>
                <a:path w="2070" h="2368" fill="none" extrusionOk="0">
                  <a:moveTo>
                    <a:pt x="0" y="0"/>
                  </a:moveTo>
                  <a:cubicBezTo>
                    <a:pt x="0" y="0"/>
                    <a:pt x="1074" y="1611"/>
                    <a:pt x="2069" y="2367"/>
                  </a:cubicBezTo>
                </a:path>
              </a:pathLst>
            </a:custGeom>
            <a:noFill/>
            <a:ln w="5975" cap="rnd" cmpd="sng">
              <a:solidFill>
                <a:srgbClr val="663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17418" y="4346080"/>
              <a:ext cx="213677" cy="218128"/>
            </a:xfrm>
            <a:custGeom>
              <a:avLst/>
              <a:gdLst/>
              <a:ahLst/>
              <a:cxnLst/>
              <a:rect l="l" t="t" r="r" b="b"/>
              <a:pathLst>
                <a:path w="3840" h="3920" fill="none" extrusionOk="0">
                  <a:moveTo>
                    <a:pt x="0" y="0"/>
                  </a:moveTo>
                  <a:cubicBezTo>
                    <a:pt x="0" y="0"/>
                    <a:pt x="2547" y="2905"/>
                    <a:pt x="3840" y="3919"/>
                  </a:cubicBezTo>
                </a:path>
              </a:pathLst>
            </a:custGeom>
            <a:noFill/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46186" y="4532041"/>
              <a:ext cx="153914" cy="124033"/>
            </a:xfrm>
            <a:custGeom>
              <a:avLst/>
              <a:gdLst/>
              <a:ahLst/>
              <a:cxnLst/>
              <a:rect l="l" t="t" r="r" b="b"/>
              <a:pathLst>
                <a:path w="2766" h="2229" fill="none" extrusionOk="0">
                  <a:moveTo>
                    <a:pt x="1" y="0"/>
                  </a:moveTo>
                  <a:cubicBezTo>
                    <a:pt x="1" y="0"/>
                    <a:pt x="1652" y="1830"/>
                    <a:pt x="2766" y="2228"/>
                  </a:cubicBezTo>
                </a:path>
              </a:pathLst>
            </a:custGeom>
            <a:noFill/>
            <a:ln w="59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99326" y="4692517"/>
              <a:ext cx="70892" cy="44349"/>
            </a:xfrm>
            <a:custGeom>
              <a:avLst/>
              <a:gdLst/>
              <a:ahLst/>
              <a:cxnLst/>
              <a:rect l="l" t="t" r="r" b="b"/>
              <a:pathLst>
                <a:path w="1274" h="797" fill="none" extrusionOk="0">
                  <a:moveTo>
                    <a:pt x="0" y="1"/>
                  </a:moveTo>
                  <a:cubicBezTo>
                    <a:pt x="0" y="1"/>
                    <a:pt x="717" y="697"/>
                    <a:pt x="1274" y="796"/>
                  </a:cubicBezTo>
                </a:path>
              </a:pathLst>
            </a:custGeom>
            <a:noFill/>
            <a:ln w="5975" cap="rnd" cmpd="sng">
              <a:solidFill>
                <a:srgbClr val="663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-187575" y="4074206"/>
              <a:ext cx="590505" cy="444882"/>
            </a:xfrm>
            <a:custGeom>
              <a:avLst/>
              <a:gdLst/>
              <a:ahLst/>
              <a:cxnLst/>
              <a:rect l="l" t="t" r="r" b="b"/>
              <a:pathLst>
                <a:path w="10612" h="7995" extrusionOk="0">
                  <a:moveTo>
                    <a:pt x="5660" y="1"/>
                  </a:moveTo>
                  <a:cubicBezTo>
                    <a:pt x="5003" y="1"/>
                    <a:pt x="4320" y="165"/>
                    <a:pt x="3704" y="510"/>
                  </a:cubicBezTo>
                  <a:cubicBezTo>
                    <a:pt x="1317" y="1823"/>
                    <a:pt x="2391" y="4588"/>
                    <a:pt x="2391" y="4588"/>
                  </a:cubicBezTo>
                  <a:cubicBezTo>
                    <a:pt x="2260" y="4547"/>
                    <a:pt x="2131" y="4528"/>
                    <a:pt x="2006" y="4528"/>
                  </a:cubicBezTo>
                  <a:cubicBezTo>
                    <a:pt x="794" y="4528"/>
                    <a:pt x="0" y="6309"/>
                    <a:pt x="1317" y="6995"/>
                  </a:cubicBezTo>
                  <a:cubicBezTo>
                    <a:pt x="1547" y="7112"/>
                    <a:pt x="1762" y="7158"/>
                    <a:pt x="1956" y="7158"/>
                  </a:cubicBezTo>
                  <a:cubicBezTo>
                    <a:pt x="2585" y="7158"/>
                    <a:pt x="3002" y="6682"/>
                    <a:pt x="3048" y="6637"/>
                  </a:cubicBezTo>
                  <a:lnTo>
                    <a:pt x="3048" y="6637"/>
                  </a:lnTo>
                  <a:cubicBezTo>
                    <a:pt x="3009" y="6714"/>
                    <a:pt x="2601" y="7995"/>
                    <a:pt x="3806" y="7995"/>
                  </a:cubicBezTo>
                  <a:cubicBezTo>
                    <a:pt x="3849" y="7995"/>
                    <a:pt x="3895" y="7993"/>
                    <a:pt x="3943" y="7989"/>
                  </a:cubicBezTo>
                  <a:cubicBezTo>
                    <a:pt x="4997" y="7890"/>
                    <a:pt x="5375" y="6637"/>
                    <a:pt x="5475" y="6080"/>
                  </a:cubicBezTo>
                  <a:lnTo>
                    <a:pt x="5475" y="6080"/>
                  </a:lnTo>
                  <a:cubicBezTo>
                    <a:pt x="5435" y="6537"/>
                    <a:pt x="5534" y="7472"/>
                    <a:pt x="6847" y="7492"/>
                  </a:cubicBezTo>
                  <a:cubicBezTo>
                    <a:pt x="7683" y="7492"/>
                    <a:pt x="8061" y="7194"/>
                    <a:pt x="8180" y="6875"/>
                  </a:cubicBezTo>
                  <a:cubicBezTo>
                    <a:pt x="8339" y="6498"/>
                    <a:pt x="8240" y="6120"/>
                    <a:pt x="8240" y="6120"/>
                  </a:cubicBezTo>
                  <a:lnTo>
                    <a:pt x="8240" y="6120"/>
                  </a:lnTo>
                  <a:cubicBezTo>
                    <a:pt x="8547" y="6414"/>
                    <a:pt x="8907" y="6546"/>
                    <a:pt x="9250" y="6546"/>
                  </a:cubicBezTo>
                  <a:cubicBezTo>
                    <a:pt x="9927" y="6546"/>
                    <a:pt x="10541" y="6030"/>
                    <a:pt x="10567" y="5224"/>
                  </a:cubicBezTo>
                  <a:cubicBezTo>
                    <a:pt x="10612" y="4321"/>
                    <a:pt x="9752" y="4189"/>
                    <a:pt x="9301" y="4189"/>
                  </a:cubicBezTo>
                  <a:cubicBezTo>
                    <a:pt x="9147" y="4189"/>
                    <a:pt x="9041" y="4205"/>
                    <a:pt x="9036" y="4210"/>
                  </a:cubicBezTo>
                  <a:cubicBezTo>
                    <a:pt x="9195" y="1743"/>
                    <a:pt x="7882" y="351"/>
                    <a:pt x="6290" y="52"/>
                  </a:cubicBezTo>
                  <a:cubicBezTo>
                    <a:pt x="6085" y="18"/>
                    <a:pt x="5874" y="1"/>
                    <a:pt x="56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-186351" y="4074206"/>
              <a:ext cx="456178" cy="444882"/>
            </a:xfrm>
            <a:custGeom>
              <a:avLst/>
              <a:gdLst/>
              <a:ahLst/>
              <a:cxnLst/>
              <a:rect l="l" t="t" r="r" b="b"/>
              <a:pathLst>
                <a:path w="8198" h="7995" extrusionOk="0">
                  <a:moveTo>
                    <a:pt x="5660" y="1"/>
                  </a:moveTo>
                  <a:cubicBezTo>
                    <a:pt x="5008" y="1"/>
                    <a:pt x="4332" y="165"/>
                    <a:pt x="3702" y="510"/>
                  </a:cubicBezTo>
                  <a:cubicBezTo>
                    <a:pt x="1335" y="1823"/>
                    <a:pt x="2389" y="4588"/>
                    <a:pt x="2389" y="4588"/>
                  </a:cubicBezTo>
                  <a:cubicBezTo>
                    <a:pt x="2258" y="4547"/>
                    <a:pt x="2128" y="4528"/>
                    <a:pt x="2004" y="4528"/>
                  </a:cubicBezTo>
                  <a:cubicBezTo>
                    <a:pt x="792" y="4528"/>
                    <a:pt x="0" y="6309"/>
                    <a:pt x="1335" y="6995"/>
                  </a:cubicBezTo>
                  <a:cubicBezTo>
                    <a:pt x="1560" y="7112"/>
                    <a:pt x="1771" y="7158"/>
                    <a:pt x="1963" y="7158"/>
                  </a:cubicBezTo>
                  <a:cubicBezTo>
                    <a:pt x="2583" y="7158"/>
                    <a:pt x="3000" y="6682"/>
                    <a:pt x="3046" y="6637"/>
                  </a:cubicBezTo>
                  <a:lnTo>
                    <a:pt x="3046" y="6637"/>
                  </a:lnTo>
                  <a:cubicBezTo>
                    <a:pt x="3027" y="6714"/>
                    <a:pt x="2600" y="7995"/>
                    <a:pt x="3804" y="7995"/>
                  </a:cubicBezTo>
                  <a:cubicBezTo>
                    <a:pt x="3847" y="7995"/>
                    <a:pt x="3893" y="7993"/>
                    <a:pt x="3941" y="7989"/>
                  </a:cubicBezTo>
                  <a:cubicBezTo>
                    <a:pt x="5015" y="7890"/>
                    <a:pt x="5373" y="6637"/>
                    <a:pt x="5473" y="6080"/>
                  </a:cubicBezTo>
                  <a:lnTo>
                    <a:pt x="5473" y="6080"/>
                  </a:lnTo>
                  <a:cubicBezTo>
                    <a:pt x="5433" y="6537"/>
                    <a:pt x="5532" y="7472"/>
                    <a:pt x="6845" y="7492"/>
                  </a:cubicBezTo>
                  <a:cubicBezTo>
                    <a:pt x="7701" y="7492"/>
                    <a:pt x="8059" y="7194"/>
                    <a:pt x="8198" y="6875"/>
                  </a:cubicBezTo>
                  <a:cubicBezTo>
                    <a:pt x="8137" y="6857"/>
                    <a:pt x="8079" y="6850"/>
                    <a:pt x="8021" y="6850"/>
                  </a:cubicBezTo>
                  <a:cubicBezTo>
                    <a:pt x="7888" y="6850"/>
                    <a:pt x="7760" y="6888"/>
                    <a:pt x="7621" y="6915"/>
                  </a:cubicBezTo>
                  <a:cubicBezTo>
                    <a:pt x="7554" y="6927"/>
                    <a:pt x="7487" y="6933"/>
                    <a:pt x="7421" y="6933"/>
                  </a:cubicBezTo>
                  <a:cubicBezTo>
                    <a:pt x="6413" y="6933"/>
                    <a:pt x="5590" y="5566"/>
                    <a:pt x="6169" y="4707"/>
                  </a:cubicBezTo>
                  <a:lnTo>
                    <a:pt x="6169" y="4707"/>
                  </a:lnTo>
                  <a:cubicBezTo>
                    <a:pt x="6005" y="4792"/>
                    <a:pt x="5823" y="4830"/>
                    <a:pt x="5638" y="4830"/>
                  </a:cubicBezTo>
                  <a:cubicBezTo>
                    <a:pt x="5082" y="4830"/>
                    <a:pt x="4493" y="4483"/>
                    <a:pt x="4239" y="3991"/>
                  </a:cubicBezTo>
                  <a:cubicBezTo>
                    <a:pt x="3861" y="3315"/>
                    <a:pt x="3961" y="2459"/>
                    <a:pt x="4299" y="1763"/>
                  </a:cubicBezTo>
                  <a:cubicBezTo>
                    <a:pt x="4737" y="908"/>
                    <a:pt x="5453" y="331"/>
                    <a:pt x="6288" y="52"/>
                  </a:cubicBezTo>
                  <a:cubicBezTo>
                    <a:pt x="6083" y="18"/>
                    <a:pt x="5873" y="1"/>
                    <a:pt x="5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156862" y="4150716"/>
              <a:ext cx="127371" cy="157141"/>
            </a:xfrm>
            <a:custGeom>
              <a:avLst/>
              <a:gdLst/>
              <a:ahLst/>
              <a:cxnLst/>
              <a:rect l="l" t="t" r="r" b="b"/>
              <a:pathLst>
                <a:path w="2289" h="2824" extrusionOk="0">
                  <a:moveTo>
                    <a:pt x="1049" y="1"/>
                  </a:moveTo>
                  <a:cubicBezTo>
                    <a:pt x="928" y="1"/>
                    <a:pt x="803" y="39"/>
                    <a:pt x="677" y="129"/>
                  </a:cubicBezTo>
                  <a:cubicBezTo>
                    <a:pt x="1" y="627"/>
                    <a:pt x="160" y="1263"/>
                    <a:pt x="458" y="1880"/>
                  </a:cubicBezTo>
                  <a:cubicBezTo>
                    <a:pt x="578" y="2139"/>
                    <a:pt x="697" y="2377"/>
                    <a:pt x="896" y="2556"/>
                  </a:cubicBezTo>
                  <a:cubicBezTo>
                    <a:pt x="1066" y="2726"/>
                    <a:pt x="1294" y="2824"/>
                    <a:pt x="1530" y="2824"/>
                  </a:cubicBezTo>
                  <a:cubicBezTo>
                    <a:pt x="1571" y="2824"/>
                    <a:pt x="1611" y="2821"/>
                    <a:pt x="1652" y="2815"/>
                  </a:cubicBezTo>
                  <a:cubicBezTo>
                    <a:pt x="1891" y="2755"/>
                    <a:pt x="2090" y="2556"/>
                    <a:pt x="2189" y="2318"/>
                  </a:cubicBezTo>
                  <a:cubicBezTo>
                    <a:pt x="2289" y="2059"/>
                    <a:pt x="2289" y="1820"/>
                    <a:pt x="2249" y="1542"/>
                  </a:cubicBezTo>
                  <a:cubicBezTo>
                    <a:pt x="2189" y="1243"/>
                    <a:pt x="2070" y="945"/>
                    <a:pt x="1930" y="667"/>
                  </a:cubicBezTo>
                  <a:cubicBezTo>
                    <a:pt x="1737" y="339"/>
                    <a:pt x="1410" y="1"/>
                    <a:pt x="1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283063" y="4653789"/>
              <a:ext cx="73118" cy="80852"/>
            </a:xfrm>
            <a:custGeom>
              <a:avLst/>
              <a:gdLst/>
              <a:ahLst/>
              <a:cxnLst/>
              <a:rect l="l" t="t" r="r" b="b"/>
              <a:pathLst>
                <a:path w="1314" h="1453" extrusionOk="0">
                  <a:moveTo>
                    <a:pt x="1" y="0"/>
                  </a:moveTo>
                  <a:lnTo>
                    <a:pt x="80" y="1453"/>
                  </a:lnTo>
                  <a:lnTo>
                    <a:pt x="1314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260917" y="4723511"/>
              <a:ext cx="97490" cy="83078"/>
            </a:xfrm>
            <a:custGeom>
              <a:avLst/>
              <a:gdLst/>
              <a:ahLst/>
              <a:cxnLst/>
              <a:rect l="l" t="t" r="r" b="b"/>
              <a:pathLst>
                <a:path w="1752" h="1493" extrusionOk="0">
                  <a:moveTo>
                    <a:pt x="956" y="1"/>
                  </a:moveTo>
                  <a:lnTo>
                    <a:pt x="1" y="1493"/>
                  </a:lnTo>
                  <a:lnTo>
                    <a:pt x="1751" y="131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195646" y="4806531"/>
              <a:ext cx="98547" cy="84191"/>
            </a:xfrm>
            <a:custGeom>
              <a:avLst/>
              <a:gdLst/>
              <a:ahLst/>
              <a:cxnLst/>
              <a:rect l="l" t="t" r="r" b="b"/>
              <a:pathLst>
                <a:path w="1771" h="1513" extrusionOk="0">
                  <a:moveTo>
                    <a:pt x="1174" y="1"/>
                  </a:moveTo>
                  <a:lnTo>
                    <a:pt x="0" y="975"/>
                  </a:lnTo>
                  <a:lnTo>
                    <a:pt x="1771" y="1512"/>
                  </a:lnTo>
                  <a:lnTo>
                    <a:pt x="1174" y="1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-448602" y="4094794"/>
              <a:ext cx="797059" cy="777639"/>
            </a:xfrm>
            <a:custGeom>
              <a:avLst/>
              <a:gdLst/>
              <a:ahLst/>
              <a:cxnLst/>
              <a:rect l="l" t="t" r="r" b="b"/>
              <a:pathLst>
                <a:path w="14324" h="13975" extrusionOk="0">
                  <a:moveTo>
                    <a:pt x="2666" y="1"/>
                  </a:moveTo>
                  <a:cubicBezTo>
                    <a:pt x="2666" y="1"/>
                    <a:pt x="1" y="3084"/>
                    <a:pt x="2129" y="8554"/>
                  </a:cubicBezTo>
                  <a:cubicBezTo>
                    <a:pt x="2626" y="9847"/>
                    <a:pt x="3780" y="11041"/>
                    <a:pt x="5113" y="11996"/>
                  </a:cubicBezTo>
                  <a:cubicBezTo>
                    <a:pt x="6833" y="13208"/>
                    <a:pt x="8903" y="13975"/>
                    <a:pt x="10514" y="13975"/>
                  </a:cubicBezTo>
                  <a:cubicBezTo>
                    <a:pt x="10859" y="13975"/>
                    <a:pt x="11183" y="13940"/>
                    <a:pt x="11479" y="13866"/>
                  </a:cubicBezTo>
                  <a:cubicBezTo>
                    <a:pt x="11837" y="13786"/>
                    <a:pt x="12135" y="13627"/>
                    <a:pt x="12374" y="13428"/>
                  </a:cubicBezTo>
                  <a:cubicBezTo>
                    <a:pt x="12712" y="13170"/>
                    <a:pt x="12951" y="12891"/>
                    <a:pt x="13150" y="12613"/>
                  </a:cubicBezTo>
                  <a:cubicBezTo>
                    <a:pt x="14323" y="10882"/>
                    <a:pt x="13150" y="8733"/>
                    <a:pt x="11439" y="8554"/>
                  </a:cubicBezTo>
                  <a:cubicBezTo>
                    <a:pt x="9430" y="8356"/>
                    <a:pt x="3621" y="7341"/>
                    <a:pt x="4795" y="2089"/>
                  </a:cubicBezTo>
                  <a:lnTo>
                    <a:pt x="3721" y="1055"/>
                  </a:lnTo>
                  <a:lnTo>
                    <a:pt x="2666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-448602" y="4094794"/>
              <a:ext cx="731732" cy="777639"/>
            </a:xfrm>
            <a:custGeom>
              <a:avLst/>
              <a:gdLst/>
              <a:ahLst/>
              <a:cxnLst/>
              <a:rect l="l" t="t" r="r" b="b"/>
              <a:pathLst>
                <a:path w="13150" h="13975" extrusionOk="0">
                  <a:moveTo>
                    <a:pt x="2666" y="1"/>
                  </a:moveTo>
                  <a:cubicBezTo>
                    <a:pt x="2666" y="1"/>
                    <a:pt x="1" y="3084"/>
                    <a:pt x="2129" y="8554"/>
                  </a:cubicBezTo>
                  <a:cubicBezTo>
                    <a:pt x="2626" y="9847"/>
                    <a:pt x="3780" y="11041"/>
                    <a:pt x="5113" y="11996"/>
                  </a:cubicBezTo>
                  <a:cubicBezTo>
                    <a:pt x="6833" y="13208"/>
                    <a:pt x="8903" y="13975"/>
                    <a:pt x="10514" y="13975"/>
                  </a:cubicBezTo>
                  <a:cubicBezTo>
                    <a:pt x="10859" y="13975"/>
                    <a:pt x="11183" y="13940"/>
                    <a:pt x="11479" y="13866"/>
                  </a:cubicBezTo>
                  <a:cubicBezTo>
                    <a:pt x="11837" y="13786"/>
                    <a:pt x="12135" y="13627"/>
                    <a:pt x="12374" y="13428"/>
                  </a:cubicBezTo>
                  <a:cubicBezTo>
                    <a:pt x="12712" y="13170"/>
                    <a:pt x="12951" y="12891"/>
                    <a:pt x="13150" y="12613"/>
                  </a:cubicBezTo>
                  <a:cubicBezTo>
                    <a:pt x="13136" y="12613"/>
                    <a:pt x="13132" y="12621"/>
                    <a:pt x="13125" y="12621"/>
                  </a:cubicBezTo>
                  <a:cubicBezTo>
                    <a:pt x="13121" y="12621"/>
                    <a:pt x="13117" y="12619"/>
                    <a:pt x="13110" y="12613"/>
                  </a:cubicBezTo>
                  <a:cubicBezTo>
                    <a:pt x="12662" y="12794"/>
                    <a:pt x="12201" y="12871"/>
                    <a:pt x="11734" y="12871"/>
                  </a:cubicBezTo>
                  <a:cubicBezTo>
                    <a:pt x="10459" y="12871"/>
                    <a:pt x="9148" y="12295"/>
                    <a:pt x="7997" y="11697"/>
                  </a:cubicBezTo>
                  <a:cubicBezTo>
                    <a:pt x="7162" y="11240"/>
                    <a:pt x="6307" y="10763"/>
                    <a:pt x="5650" y="10106"/>
                  </a:cubicBezTo>
                  <a:cubicBezTo>
                    <a:pt x="4954" y="9410"/>
                    <a:pt x="4417" y="8515"/>
                    <a:pt x="4079" y="7560"/>
                  </a:cubicBezTo>
                  <a:cubicBezTo>
                    <a:pt x="3223" y="5292"/>
                    <a:pt x="3502" y="3303"/>
                    <a:pt x="3721" y="1055"/>
                  </a:cubicBezTo>
                  <a:lnTo>
                    <a:pt x="2666" y="1"/>
                  </a:ln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-108783" y="3212620"/>
              <a:ext cx="1103663" cy="770628"/>
            </a:xfrm>
            <a:custGeom>
              <a:avLst/>
              <a:gdLst/>
              <a:ahLst/>
              <a:cxnLst/>
              <a:rect l="l" t="t" r="r" b="b"/>
              <a:pathLst>
                <a:path w="19834" h="13849" extrusionOk="0">
                  <a:moveTo>
                    <a:pt x="16114" y="0"/>
                  </a:moveTo>
                  <a:cubicBezTo>
                    <a:pt x="13995" y="971"/>
                    <a:pt x="11468" y="1250"/>
                    <a:pt x="9260" y="1250"/>
                  </a:cubicBezTo>
                  <a:cubicBezTo>
                    <a:pt x="6266" y="1250"/>
                    <a:pt x="3860" y="736"/>
                    <a:pt x="3860" y="736"/>
                  </a:cubicBezTo>
                  <a:cubicBezTo>
                    <a:pt x="2129" y="1313"/>
                    <a:pt x="1" y="6127"/>
                    <a:pt x="2069" y="10086"/>
                  </a:cubicBezTo>
                  <a:cubicBezTo>
                    <a:pt x="3410" y="12665"/>
                    <a:pt x="6600" y="13849"/>
                    <a:pt x="9813" y="13849"/>
                  </a:cubicBezTo>
                  <a:cubicBezTo>
                    <a:pt x="12225" y="13849"/>
                    <a:pt x="14649" y="13181"/>
                    <a:pt x="16313" y="11936"/>
                  </a:cubicBezTo>
                  <a:cubicBezTo>
                    <a:pt x="17108" y="11339"/>
                    <a:pt x="17745" y="10623"/>
                    <a:pt x="18103" y="9767"/>
                  </a:cubicBezTo>
                  <a:cubicBezTo>
                    <a:pt x="19834" y="5789"/>
                    <a:pt x="17566" y="1930"/>
                    <a:pt x="16551" y="537"/>
                  </a:cubicBezTo>
                  <a:cubicBezTo>
                    <a:pt x="16293" y="199"/>
                    <a:pt x="16114" y="0"/>
                    <a:pt x="16114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210002" y="3457229"/>
              <a:ext cx="60931" cy="130654"/>
            </a:xfrm>
            <a:custGeom>
              <a:avLst/>
              <a:gdLst/>
              <a:ahLst/>
              <a:cxnLst/>
              <a:rect l="l" t="t" r="r" b="b"/>
              <a:pathLst>
                <a:path w="1095" h="2348" extrusionOk="0">
                  <a:moveTo>
                    <a:pt x="538" y="0"/>
                  </a:moveTo>
                  <a:cubicBezTo>
                    <a:pt x="239" y="0"/>
                    <a:pt x="1" y="518"/>
                    <a:pt x="1" y="1174"/>
                  </a:cubicBezTo>
                  <a:cubicBezTo>
                    <a:pt x="1" y="1811"/>
                    <a:pt x="239" y="2348"/>
                    <a:pt x="538" y="2348"/>
                  </a:cubicBezTo>
                  <a:cubicBezTo>
                    <a:pt x="836" y="2348"/>
                    <a:pt x="1095" y="1811"/>
                    <a:pt x="1095" y="1174"/>
                  </a:cubicBezTo>
                  <a:cubicBezTo>
                    <a:pt x="1095" y="518"/>
                    <a:pt x="836" y="0"/>
                    <a:pt x="538" y="0"/>
                  </a:cubicBezTo>
                  <a:close/>
                </a:path>
              </a:pathLst>
            </a:custGeom>
            <a:solidFill>
              <a:srgbClr val="1E2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713638" y="3457229"/>
              <a:ext cx="60931" cy="130654"/>
            </a:xfrm>
            <a:custGeom>
              <a:avLst/>
              <a:gdLst/>
              <a:ahLst/>
              <a:cxnLst/>
              <a:rect l="l" t="t" r="r" b="b"/>
              <a:pathLst>
                <a:path w="1095" h="2348" extrusionOk="0">
                  <a:moveTo>
                    <a:pt x="538" y="0"/>
                  </a:moveTo>
                  <a:cubicBezTo>
                    <a:pt x="240" y="0"/>
                    <a:pt x="1" y="518"/>
                    <a:pt x="1" y="1174"/>
                  </a:cubicBezTo>
                  <a:cubicBezTo>
                    <a:pt x="1" y="1811"/>
                    <a:pt x="240" y="2348"/>
                    <a:pt x="538" y="2348"/>
                  </a:cubicBezTo>
                  <a:cubicBezTo>
                    <a:pt x="836" y="2348"/>
                    <a:pt x="1095" y="1811"/>
                    <a:pt x="1095" y="1174"/>
                  </a:cubicBezTo>
                  <a:cubicBezTo>
                    <a:pt x="1095" y="518"/>
                    <a:pt x="836" y="0"/>
                    <a:pt x="538" y="0"/>
                  </a:cubicBezTo>
                  <a:close/>
                </a:path>
              </a:pathLst>
            </a:custGeom>
            <a:solidFill>
              <a:srgbClr val="1E2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333977" y="3513652"/>
              <a:ext cx="303377" cy="292303"/>
            </a:xfrm>
            <a:custGeom>
              <a:avLst/>
              <a:gdLst/>
              <a:ahLst/>
              <a:cxnLst/>
              <a:rect l="l" t="t" r="r" b="b"/>
              <a:pathLst>
                <a:path w="5452" h="5253" extrusionOk="0">
                  <a:moveTo>
                    <a:pt x="2348" y="1"/>
                  </a:moveTo>
                  <a:cubicBezTo>
                    <a:pt x="1373" y="1"/>
                    <a:pt x="597" y="80"/>
                    <a:pt x="220" y="140"/>
                  </a:cubicBezTo>
                  <a:cubicBezTo>
                    <a:pt x="80" y="160"/>
                    <a:pt x="1" y="160"/>
                    <a:pt x="1" y="160"/>
                  </a:cubicBezTo>
                  <a:cubicBezTo>
                    <a:pt x="1" y="160"/>
                    <a:pt x="100" y="1831"/>
                    <a:pt x="677" y="3243"/>
                  </a:cubicBezTo>
                  <a:cubicBezTo>
                    <a:pt x="1095" y="4318"/>
                    <a:pt x="1791" y="5253"/>
                    <a:pt x="2945" y="5253"/>
                  </a:cubicBezTo>
                  <a:cubicBezTo>
                    <a:pt x="3959" y="5253"/>
                    <a:pt x="4536" y="4536"/>
                    <a:pt x="4874" y="3641"/>
                  </a:cubicBezTo>
                  <a:cubicBezTo>
                    <a:pt x="5451" y="2149"/>
                    <a:pt x="5352" y="160"/>
                    <a:pt x="5352" y="160"/>
                  </a:cubicBezTo>
                  <a:cubicBezTo>
                    <a:pt x="5193" y="160"/>
                    <a:pt x="5034" y="140"/>
                    <a:pt x="4874" y="100"/>
                  </a:cubicBezTo>
                  <a:cubicBezTo>
                    <a:pt x="4158" y="41"/>
                    <a:pt x="3442" y="1"/>
                    <a:pt x="2766" y="1"/>
                  </a:cubicBezTo>
                  <a:close/>
                </a:path>
              </a:pathLst>
            </a:custGeom>
            <a:solidFill>
              <a:srgbClr val="1E2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371649" y="3691489"/>
              <a:ext cx="233598" cy="114462"/>
            </a:xfrm>
            <a:custGeom>
              <a:avLst/>
              <a:gdLst/>
              <a:ahLst/>
              <a:cxnLst/>
              <a:rect l="l" t="t" r="r" b="b"/>
              <a:pathLst>
                <a:path w="4198" h="2057" extrusionOk="0">
                  <a:moveTo>
                    <a:pt x="523" y="0"/>
                  </a:moveTo>
                  <a:cubicBezTo>
                    <a:pt x="213" y="0"/>
                    <a:pt x="0" y="47"/>
                    <a:pt x="0" y="47"/>
                  </a:cubicBezTo>
                  <a:cubicBezTo>
                    <a:pt x="418" y="1122"/>
                    <a:pt x="1114" y="2057"/>
                    <a:pt x="2268" y="2057"/>
                  </a:cubicBezTo>
                  <a:cubicBezTo>
                    <a:pt x="3282" y="2057"/>
                    <a:pt x="3859" y="1340"/>
                    <a:pt x="4197" y="445"/>
                  </a:cubicBezTo>
                  <a:cubicBezTo>
                    <a:pt x="3812" y="169"/>
                    <a:pt x="3446" y="75"/>
                    <a:pt x="3129" y="75"/>
                  </a:cubicBezTo>
                  <a:cubicBezTo>
                    <a:pt x="2465" y="75"/>
                    <a:pt x="2009" y="485"/>
                    <a:pt x="2009" y="485"/>
                  </a:cubicBezTo>
                  <a:cubicBezTo>
                    <a:pt x="1530" y="86"/>
                    <a:pt x="939" y="0"/>
                    <a:pt x="523" y="0"/>
                  </a:cubicBezTo>
                  <a:close/>
                </a:path>
              </a:pathLst>
            </a:custGeom>
            <a:solidFill>
              <a:srgbClr val="F2A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347276" y="3513652"/>
              <a:ext cx="118468" cy="74453"/>
            </a:xfrm>
            <a:custGeom>
              <a:avLst/>
              <a:gdLst/>
              <a:ahLst/>
              <a:cxnLst/>
              <a:rect l="l" t="t" r="r" b="b"/>
              <a:pathLst>
                <a:path w="2129" h="1338" extrusionOk="0">
                  <a:moveTo>
                    <a:pt x="2109" y="1"/>
                  </a:moveTo>
                  <a:cubicBezTo>
                    <a:pt x="1134" y="1"/>
                    <a:pt x="358" y="80"/>
                    <a:pt x="0" y="120"/>
                  </a:cubicBezTo>
                  <a:cubicBezTo>
                    <a:pt x="40" y="578"/>
                    <a:pt x="239" y="1274"/>
                    <a:pt x="955" y="1334"/>
                  </a:cubicBezTo>
                  <a:cubicBezTo>
                    <a:pt x="1002" y="1336"/>
                    <a:pt x="1047" y="1338"/>
                    <a:pt x="1090" y="1338"/>
                  </a:cubicBezTo>
                  <a:cubicBezTo>
                    <a:pt x="1984" y="1338"/>
                    <a:pt x="2128" y="760"/>
                    <a:pt x="2109" y="1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487834" y="3512539"/>
              <a:ext cx="117411" cy="75622"/>
            </a:xfrm>
            <a:custGeom>
              <a:avLst/>
              <a:gdLst/>
              <a:ahLst/>
              <a:cxnLst/>
              <a:rect l="l" t="t" r="r" b="b"/>
              <a:pathLst>
                <a:path w="2110" h="1359" extrusionOk="0">
                  <a:moveTo>
                    <a:pt x="1" y="1"/>
                  </a:moveTo>
                  <a:cubicBezTo>
                    <a:pt x="21" y="459"/>
                    <a:pt x="200" y="1274"/>
                    <a:pt x="995" y="1354"/>
                  </a:cubicBezTo>
                  <a:cubicBezTo>
                    <a:pt x="1043" y="1357"/>
                    <a:pt x="1088" y="1358"/>
                    <a:pt x="1132" y="1358"/>
                  </a:cubicBezTo>
                  <a:cubicBezTo>
                    <a:pt x="1948" y="1358"/>
                    <a:pt x="2109" y="837"/>
                    <a:pt x="2109" y="100"/>
                  </a:cubicBezTo>
                  <a:cubicBezTo>
                    <a:pt x="1393" y="21"/>
                    <a:pt x="657" y="1"/>
                    <a:pt x="1" y="1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71671" y="3612197"/>
              <a:ext cx="168270" cy="91926"/>
            </a:xfrm>
            <a:custGeom>
              <a:avLst/>
              <a:gdLst/>
              <a:ahLst/>
              <a:cxnLst/>
              <a:rect l="l" t="t" r="r" b="b"/>
              <a:pathLst>
                <a:path w="3024" h="1652" extrusionOk="0">
                  <a:moveTo>
                    <a:pt x="1512" y="0"/>
                  </a:moveTo>
                  <a:cubicBezTo>
                    <a:pt x="677" y="0"/>
                    <a:pt x="0" y="378"/>
                    <a:pt x="0" y="816"/>
                  </a:cubicBezTo>
                  <a:cubicBezTo>
                    <a:pt x="0" y="1273"/>
                    <a:pt x="677" y="1651"/>
                    <a:pt x="1512" y="1651"/>
                  </a:cubicBezTo>
                  <a:cubicBezTo>
                    <a:pt x="2367" y="1651"/>
                    <a:pt x="3024" y="1273"/>
                    <a:pt x="3024" y="816"/>
                  </a:cubicBezTo>
                  <a:cubicBezTo>
                    <a:pt x="3024" y="378"/>
                    <a:pt x="2367" y="20"/>
                    <a:pt x="1512" y="0"/>
                  </a:cubicBezTo>
                  <a:close/>
                </a:path>
              </a:pathLst>
            </a:custGeom>
            <a:solidFill>
              <a:srgbClr val="303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713638" y="3612197"/>
              <a:ext cx="168326" cy="91926"/>
            </a:xfrm>
            <a:custGeom>
              <a:avLst/>
              <a:gdLst/>
              <a:ahLst/>
              <a:cxnLst/>
              <a:rect l="l" t="t" r="r" b="b"/>
              <a:pathLst>
                <a:path w="3025" h="1652" extrusionOk="0">
                  <a:moveTo>
                    <a:pt x="1513" y="0"/>
                  </a:moveTo>
                  <a:cubicBezTo>
                    <a:pt x="677" y="0"/>
                    <a:pt x="1" y="378"/>
                    <a:pt x="1" y="816"/>
                  </a:cubicBezTo>
                  <a:cubicBezTo>
                    <a:pt x="1" y="1273"/>
                    <a:pt x="677" y="1651"/>
                    <a:pt x="1513" y="1651"/>
                  </a:cubicBezTo>
                  <a:cubicBezTo>
                    <a:pt x="2348" y="1651"/>
                    <a:pt x="3025" y="1273"/>
                    <a:pt x="3025" y="816"/>
                  </a:cubicBezTo>
                  <a:cubicBezTo>
                    <a:pt x="3025" y="378"/>
                    <a:pt x="2348" y="20"/>
                    <a:pt x="1513" y="0"/>
                  </a:cubicBezTo>
                  <a:close/>
                </a:path>
              </a:pathLst>
            </a:custGeom>
            <a:solidFill>
              <a:srgbClr val="303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659440" y="3301149"/>
              <a:ext cx="171609" cy="75121"/>
            </a:xfrm>
            <a:custGeom>
              <a:avLst/>
              <a:gdLst/>
              <a:ahLst/>
              <a:cxnLst/>
              <a:rect l="l" t="t" r="r" b="b"/>
              <a:pathLst>
                <a:path w="3084" h="1350" extrusionOk="0">
                  <a:moveTo>
                    <a:pt x="517" y="0"/>
                  </a:moveTo>
                  <a:cubicBezTo>
                    <a:pt x="279" y="0"/>
                    <a:pt x="80" y="180"/>
                    <a:pt x="20" y="418"/>
                  </a:cubicBezTo>
                  <a:cubicBezTo>
                    <a:pt x="0" y="518"/>
                    <a:pt x="0" y="597"/>
                    <a:pt x="0" y="677"/>
                  </a:cubicBezTo>
                  <a:cubicBezTo>
                    <a:pt x="0" y="935"/>
                    <a:pt x="259" y="1134"/>
                    <a:pt x="517" y="1134"/>
                  </a:cubicBezTo>
                  <a:cubicBezTo>
                    <a:pt x="1293" y="1134"/>
                    <a:pt x="2049" y="1274"/>
                    <a:pt x="2447" y="1333"/>
                  </a:cubicBezTo>
                  <a:cubicBezTo>
                    <a:pt x="2488" y="1344"/>
                    <a:pt x="2530" y="1350"/>
                    <a:pt x="2571" y="1350"/>
                  </a:cubicBezTo>
                  <a:cubicBezTo>
                    <a:pt x="2823" y="1350"/>
                    <a:pt x="3047" y="1147"/>
                    <a:pt x="3064" y="856"/>
                  </a:cubicBezTo>
                  <a:lnTo>
                    <a:pt x="3064" y="836"/>
                  </a:lnTo>
                  <a:cubicBezTo>
                    <a:pt x="3084" y="617"/>
                    <a:pt x="2924" y="418"/>
                    <a:pt x="2745" y="339"/>
                  </a:cubicBezTo>
                  <a:cubicBezTo>
                    <a:pt x="1890" y="20"/>
                    <a:pt x="995" y="0"/>
                    <a:pt x="51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123698" y="3301149"/>
              <a:ext cx="171609" cy="75121"/>
            </a:xfrm>
            <a:custGeom>
              <a:avLst/>
              <a:gdLst/>
              <a:ahLst/>
              <a:cxnLst/>
              <a:rect l="l" t="t" r="r" b="b"/>
              <a:pathLst>
                <a:path w="3084" h="1350" extrusionOk="0">
                  <a:moveTo>
                    <a:pt x="2566" y="0"/>
                  </a:moveTo>
                  <a:cubicBezTo>
                    <a:pt x="2089" y="0"/>
                    <a:pt x="1194" y="20"/>
                    <a:pt x="358" y="339"/>
                  </a:cubicBezTo>
                  <a:cubicBezTo>
                    <a:pt x="159" y="418"/>
                    <a:pt x="0" y="617"/>
                    <a:pt x="40" y="836"/>
                  </a:cubicBezTo>
                  <a:lnTo>
                    <a:pt x="40" y="856"/>
                  </a:lnTo>
                  <a:cubicBezTo>
                    <a:pt x="57" y="1147"/>
                    <a:pt x="281" y="1350"/>
                    <a:pt x="533" y="1350"/>
                  </a:cubicBezTo>
                  <a:cubicBezTo>
                    <a:pt x="574" y="1350"/>
                    <a:pt x="615" y="1344"/>
                    <a:pt x="657" y="1333"/>
                  </a:cubicBezTo>
                  <a:cubicBezTo>
                    <a:pt x="1054" y="1274"/>
                    <a:pt x="1790" y="1134"/>
                    <a:pt x="2566" y="1134"/>
                  </a:cubicBezTo>
                  <a:cubicBezTo>
                    <a:pt x="2845" y="1134"/>
                    <a:pt x="3083" y="935"/>
                    <a:pt x="3083" y="677"/>
                  </a:cubicBezTo>
                  <a:cubicBezTo>
                    <a:pt x="3083" y="597"/>
                    <a:pt x="3083" y="518"/>
                    <a:pt x="3064" y="418"/>
                  </a:cubicBezTo>
                  <a:cubicBezTo>
                    <a:pt x="3004" y="180"/>
                    <a:pt x="2825" y="0"/>
                    <a:pt x="2566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-376654" y="2668648"/>
              <a:ext cx="355405" cy="734180"/>
            </a:xfrm>
            <a:custGeom>
              <a:avLst/>
              <a:gdLst/>
              <a:ahLst/>
              <a:cxnLst/>
              <a:rect l="l" t="t" r="r" b="b"/>
              <a:pathLst>
                <a:path w="6387" h="13194" extrusionOk="0">
                  <a:moveTo>
                    <a:pt x="5339" y="0"/>
                  </a:moveTo>
                  <a:cubicBezTo>
                    <a:pt x="4657" y="0"/>
                    <a:pt x="3646" y="472"/>
                    <a:pt x="2686" y="1322"/>
                  </a:cubicBezTo>
                  <a:cubicBezTo>
                    <a:pt x="2209" y="1739"/>
                    <a:pt x="1731" y="2257"/>
                    <a:pt x="1314" y="2853"/>
                  </a:cubicBezTo>
                  <a:cubicBezTo>
                    <a:pt x="796" y="3629"/>
                    <a:pt x="359" y="4544"/>
                    <a:pt x="140" y="5579"/>
                  </a:cubicBezTo>
                  <a:cubicBezTo>
                    <a:pt x="40" y="6016"/>
                    <a:pt x="1" y="6494"/>
                    <a:pt x="1" y="6971"/>
                  </a:cubicBezTo>
                  <a:cubicBezTo>
                    <a:pt x="1" y="7190"/>
                    <a:pt x="1" y="7409"/>
                    <a:pt x="21" y="7628"/>
                  </a:cubicBezTo>
                  <a:cubicBezTo>
                    <a:pt x="80" y="8523"/>
                    <a:pt x="219" y="9279"/>
                    <a:pt x="418" y="9955"/>
                  </a:cubicBezTo>
                  <a:cubicBezTo>
                    <a:pt x="796" y="11069"/>
                    <a:pt x="1314" y="11885"/>
                    <a:pt x="1811" y="12442"/>
                  </a:cubicBezTo>
                  <a:cubicBezTo>
                    <a:pt x="1970" y="12601"/>
                    <a:pt x="2089" y="12760"/>
                    <a:pt x="2229" y="12879"/>
                  </a:cubicBezTo>
                  <a:cubicBezTo>
                    <a:pt x="2469" y="13089"/>
                    <a:pt x="2771" y="13193"/>
                    <a:pt x="3069" y="13193"/>
                  </a:cubicBezTo>
                  <a:cubicBezTo>
                    <a:pt x="3337" y="13193"/>
                    <a:pt x="3603" y="13109"/>
                    <a:pt x="3820" y="12939"/>
                  </a:cubicBezTo>
                  <a:cubicBezTo>
                    <a:pt x="3900" y="12899"/>
                    <a:pt x="3959" y="12859"/>
                    <a:pt x="3999" y="12800"/>
                  </a:cubicBezTo>
                  <a:cubicBezTo>
                    <a:pt x="4656" y="12283"/>
                    <a:pt x="5113" y="11765"/>
                    <a:pt x="5471" y="11288"/>
                  </a:cubicBezTo>
                  <a:cubicBezTo>
                    <a:pt x="5630" y="11049"/>
                    <a:pt x="5789" y="10810"/>
                    <a:pt x="5909" y="10612"/>
                  </a:cubicBezTo>
                  <a:cubicBezTo>
                    <a:pt x="6008" y="10452"/>
                    <a:pt x="6088" y="10293"/>
                    <a:pt x="6167" y="10154"/>
                  </a:cubicBezTo>
                  <a:cubicBezTo>
                    <a:pt x="6386" y="9677"/>
                    <a:pt x="6287" y="9100"/>
                    <a:pt x="5889" y="8722"/>
                  </a:cubicBezTo>
                  <a:lnTo>
                    <a:pt x="5610" y="8463"/>
                  </a:lnTo>
                  <a:cubicBezTo>
                    <a:pt x="5212" y="8025"/>
                    <a:pt x="4894" y="7608"/>
                    <a:pt x="4656" y="7210"/>
                  </a:cubicBezTo>
                  <a:cubicBezTo>
                    <a:pt x="4397" y="6812"/>
                    <a:pt x="4218" y="6414"/>
                    <a:pt x="4099" y="6076"/>
                  </a:cubicBezTo>
                  <a:cubicBezTo>
                    <a:pt x="3959" y="5599"/>
                    <a:pt x="3900" y="5141"/>
                    <a:pt x="3919" y="4723"/>
                  </a:cubicBezTo>
                  <a:cubicBezTo>
                    <a:pt x="3959" y="4325"/>
                    <a:pt x="4039" y="3947"/>
                    <a:pt x="4198" y="3609"/>
                  </a:cubicBezTo>
                  <a:cubicBezTo>
                    <a:pt x="4397" y="3052"/>
                    <a:pt x="4715" y="2615"/>
                    <a:pt x="5014" y="2197"/>
                  </a:cubicBezTo>
                  <a:cubicBezTo>
                    <a:pt x="5630" y="1342"/>
                    <a:pt x="6267" y="725"/>
                    <a:pt x="6008" y="267"/>
                  </a:cubicBezTo>
                  <a:cubicBezTo>
                    <a:pt x="5909" y="108"/>
                    <a:pt x="5730" y="29"/>
                    <a:pt x="5491" y="9"/>
                  </a:cubicBezTo>
                  <a:cubicBezTo>
                    <a:pt x="5442" y="3"/>
                    <a:pt x="5391" y="0"/>
                    <a:pt x="5339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-352282" y="3069783"/>
              <a:ext cx="290077" cy="292303"/>
            </a:xfrm>
            <a:custGeom>
              <a:avLst/>
              <a:gdLst/>
              <a:ahLst/>
              <a:cxnLst/>
              <a:rect l="l" t="t" r="r" b="b"/>
              <a:pathLst>
                <a:path w="5213" h="5253" extrusionOk="0">
                  <a:moveTo>
                    <a:pt x="4237" y="1"/>
                  </a:moveTo>
                  <a:cubicBezTo>
                    <a:pt x="3462" y="856"/>
                    <a:pt x="2149" y="1990"/>
                    <a:pt x="0" y="2766"/>
                  </a:cubicBezTo>
                  <a:cubicBezTo>
                    <a:pt x="378" y="3880"/>
                    <a:pt x="895" y="4696"/>
                    <a:pt x="1393" y="5253"/>
                  </a:cubicBezTo>
                  <a:cubicBezTo>
                    <a:pt x="2626" y="4218"/>
                    <a:pt x="4118" y="2806"/>
                    <a:pt x="5212" y="1254"/>
                  </a:cubicBezTo>
                  <a:cubicBezTo>
                    <a:pt x="4774" y="816"/>
                    <a:pt x="4456" y="399"/>
                    <a:pt x="4237" y="1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-375541" y="2931453"/>
              <a:ext cx="228089" cy="161649"/>
            </a:xfrm>
            <a:custGeom>
              <a:avLst/>
              <a:gdLst/>
              <a:ahLst/>
              <a:cxnLst/>
              <a:rect l="l" t="t" r="r" b="b"/>
              <a:pathLst>
                <a:path w="4099" h="2905" extrusionOk="0">
                  <a:moveTo>
                    <a:pt x="3899" y="0"/>
                  </a:moveTo>
                  <a:lnTo>
                    <a:pt x="3899" y="0"/>
                  </a:lnTo>
                  <a:cubicBezTo>
                    <a:pt x="3243" y="279"/>
                    <a:pt x="1970" y="716"/>
                    <a:pt x="160" y="856"/>
                  </a:cubicBezTo>
                  <a:cubicBezTo>
                    <a:pt x="60" y="1293"/>
                    <a:pt x="1" y="1771"/>
                    <a:pt x="1" y="2228"/>
                  </a:cubicBezTo>
                  <a:cubicBezTo>
                    <a:pt x="1" y="2467"/>
                    <a:pt x="1" y="2686"/>
                    <a:pt x="20" y="2905"/>
                  </a:cubicBezTo>
                  <a:cubicBezTo>
                    <a:pt x="1114" y="2726"/>
                    <a:pt x="2746" y="2348"/>
                    <a:pt x="4098" y="1353"/>
                  </a:cubicBezTo>
                  <a:cubicBezTo>
                    <a:pt x="3939" y="876"/>
                    <a:pt x="3880" y="418"/>
                    <a:pt x="3899" y="0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-300255" y="2742154"/>
              <a:ext cx="203716" cy="127371"/>
            </a:xfrm>
            <a:custGeom>
              <a:avLst/>
              <a:gdLst/>
              <a:ahLst/>
              <a:cxnLst/>
              <a:rect l="l" t="t" r="r" b="b"/>
              <a:pathLst>
                <a:path w="3661" h="2289" extrusionOk="0">
                  <a:moveTo>
                    <a:pt x="1353" y="1"/>
                  </a:moveTo>
                  <a:cubicBezTo>
                    <a:pt x="895" y="418"/>
                    <a:pt x="418" y="936"/>
                    <a:pt x="0" y="1532"/>
                  </a:cubicBezTo>
                  <a:cubicBezTo>
                    <a:pt x="657" y="1890"/>
                    <a:pt x="1711" y="2288"/>
                    <a:pt x="2845" y="2288"/>
                  </a:cubicBezTo>
                  <a:cubicBezTo>
                    <a:pt x="3044" y="1731"/>
                    <a:pt x="3362" y="1294"/>
                    <a:pt x="3660" y="876"/>
                  </a:cubicBezTo>
                  <a:cubicBezTo>
                    <a:pt x="3024" y="737"/>
                    <a:pt x="2188" y="498"/>
                    <a:pt x="1353" y="1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967152" y="4713551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6475" cap="flat" cmpd="sng">
              <a:solidFill>
                <a:srgbClr val="677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1532;p45">
            <a:extLst>
              <a:ext uri="{FF2B5EF4-FFF2-40B4-BE49-F238E27FC236}">
                <a16:creationId xmlns:a16="http://schemas.microsoft.com/office/drawing/2014/main" id="{AFC576BF-4AA6-40C0-8B2E-5F116C791815}"/>
              </a:ext>
            </a:extLst>
          </p:cNvPr>
          <p:cNvSpPr txBox="1">
            <a:spLocks/>
          </p:cNvSpPr>
          <p:nvPr/>
        </p:nvSpPr>
        <p:spPr>
          <a:xfrm>
            <a:off x="1131421" y="876473"/>
            <a:ext cx="269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pPr marL="0" indent="0"/>
            <a:r>
              <a:rPr lang="en" sz="8000" dirty="0"/>
              <a:t>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DFF0C-4D97-43F0-9294-5C93A92F9BE5}"/>
              </a:ext>
            </a:extLst>
          </p:cNvPr>
          <p:cNvSpPr txBox="1"/>
          <p:nvPr/>
        </p:nvSpPr>
        <p:spPr>
          <a:xfrm>
            <a:off x="956930" y="2921908"/>
            <a:ext cx="3391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</a:rPr>
              <a:t>Thuật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toán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dùng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lọc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nhiễu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làm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làm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ảnh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nổi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bật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rõ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hơn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3121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" panose="020B0502040204020203" pitchFamily="34" charset="0"/>
              </a:rPr>
              <a:t>GIẢI THUẬT</a:t>
            </a:r>
            <a:endParaRPr dirty="0">
              <a:latin typeface="Bahnschrift" panose="020B0502040204020203" pitchFamily="34" charset="0"/>
            </a:endParaRPr>
          </a:p>
        </p:txBody>
      </p:sp>
      <p:pic>
        <p:nvPicPr>
          <p:cNvPr id="2691" name="Picture 2690">
            <a:extLst>
              <a:ext uri="{FF2B5EF4-FFF2-40B4-BE49-F238E27FC236}">
                <a16:creationId xmlns:a16="http://schemas.microsoft.com/office/drawing/2014/main" id="{74CAABBE-1E70-438F-8843-474F6173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126" y="0"/>
            <a:ext cx="5817148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243BB8-F8F7-412C-AE95-90071FF6F095}"/>
              </a:ext>
            </a:extLst>
          </p:cNvPr>
          <p:cNvSpPr txBox="1"/>
          <p:nvPr/>
        </p:nvSpPr>
        <p:spPr>
          <a:xfrm>
            <a:off x="531628" y="1127050"/>
            <a:ext cx="2913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</a:rPr>
              <a:t>Ransac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giúp</a:t>
            </a:r>
            <a:r>
              <a:rPr lang="en-US" sz="1600" dirty="0">
                <a:solidFill>
                  <a:schemeClr val="bg2"/>
                </a:solidFill>
              </a:rPr>
              <a:t> ta </a:t>
            </a:r>
            <a:r>
              <a:rPr lang="en-US" sz="1600" dirty="0" err="1">
                <a:solidFill>
                  <a:schemeClr val="bg2"/>
                </a:solidFill>
              </a:rPr>
              <a:t>giải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bài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toán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tìm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thẳng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biết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điểm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trước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</a:rPr>
              <a:t>Với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mỗi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mô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tính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khoảng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của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mỗi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đối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với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mô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cá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nào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khoảng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vượt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quá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ngưỡng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coi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như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nhiễu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nằm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ngoài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mô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endParaRPr lang="en-US" sz="1600" dirty="0">
              <a:solidFill>
                <a:schemeClr val="bg2"/>
              </a:solidFill>
            </a:endParaRPr>
          </a:p>
          <a:p>
            <a:pPr marL="285750" indent="-285750"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/>
                </a:solidFill>
              </a:rPr>
              <a:t>Tìm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mô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phù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hợp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nhất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tốt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nhất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7568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grpSp>
        <p:nvGrpSpPr>
          <p:cNvPr id="2738" name="Google Shape;2738;p52"/>
          <p:cNvGrpSpPr/>
          <p:nvPr/>
        </p:nvGrpSpPr>
        <p:grpSpPr>
          <a:xfrm>
            <a:off x="-433249" y="3301000"/>
            <a:ext cx="2459873" cy="2386893"/>
            <a:chOff x="-433249" y="3301000"/>
            <a:chExt cx="2459873" cy="2386893"/>
          </a:xfrm>
        </p:grpSpPr>
        <p:sp>
          <p:nvSpPr>
            <p:cNvPr id="2739" name="Google Shape;2739;p52"/>
            <p:cNvSpPr/>
            <p:nvPr/>
          </p:nvSpPr>
          <p:spPr>
            <a:xfrm rot="2968640">
              <a:off x="186515" y="5511073"/>
              <a:ext cx="111521" cy="55816"/>
            </a:xfrm>
            <a:custGeom>
              <a:avLst/>
              <a:gdLst/>
              <a:ahLst/>
              <a:cxnLst/>
              <a:rect l="l" t="t" r="r" b="b"/>
              <a:pathLst>
                <a:path w="2030" h="1016" extrusionOk="0">
                  <a:moveTo>
                    <a:pt x="1075" y="1"/>
                  </a:moveTo>
                  <a:cubicBezTo>
                    <a:pt x="856" y="1"/>
                    <a:pt x="239" y="1"/>
                    <a:pt x="140" y="299"/>
                  </a:cubicBezTo>
                  <a:cubicBezTo>
                    <a:pt x="0" y="617"/>
                    <a:pt x="537" y="816"/>
                    <a:pt x="756" y="896"/>
                  </a:cubicBezTo>
                  <a:cubicBezTo>
                    <a:pt x="955" y="956"/>
                    <a:pt x="1154" y="1015"/>
                    <a:pt x="1353" y="1015"/>
                  </a:cubicBezTo>
                  <a:cubicBezTo>
                    <a:pt x="1552" y="1015"/>
                    <a:pt x="1771" y="936"/>
                    <a:pt x="1930" y="816"/>
                  </a:cubicBezTo>
                  <a:cubicBezTo>
                    <a:pt x="1970" y="757"/>
                    <a:pt x="2029" y="717"/>
                    <a:pt x="2029" y="657"/>
                  </a:cubicBezTo>
                  <a:cubicBezTo>
                    <a:pt x="2029" y="617"/>
                    <a:pt x="2029" y="558"/>
                    <a:pt x="1990" y="538"/>
                  </a:cubicBezTo>
                  <a:cubicBezTo>
                    <a:pt x="1850" y="200"/>
                    <a:pt x="1453" y="21"/>
                    <a:pt x="1075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2"/>
            <p:cNvSpPr/>
            <p:nvPr/>
          </p:nvSpPr>
          <p:spPr>
            <a:xfrm rot="2968640">
              <a:off x="132682" y="5487944"/>
              <a:ext cx="78889" cy="80922"/>
            </a:xfrm>
            <a:custGeom>
              <a:avLst/>
              <a:gdLst/>
              <a:ahLst/>
              <a:cxnLst/>
              <a:rect l="l" t="t" r="r" b="b"/>
              <a:pathLst>
                <a:path w="1436" h="1473" extrusionOk="0">
                  <a:moveTo>
                    <a:pt x="210" y="0"/>
                  </a:moveTo>
                  <a:cubicBezTo>
                    <a:pt x="76" y="0"/>
                    <a:pt x="1" y="104"/>
                    <a:pt x="63" y="398"/>
                  </a:cubicBezTo>
                  <a:cubicBezTo>
                    <a:pt x="142" y="717"/>
                    <a:pt x="321" y="1015"/>
                    <a:pt x="560" y="1234"/>
                  </a:cubicBezTo>
                  <a:cubicBezTo>
                    <a:pt x="719" y="1373"/>
                    <a:pt x="878" y="1472"/>
                    <a:pt x="1057" y="1472"/>
                  </a:cubicBezTo>
                  <a:cubicBezTo>
                    <a:pt x="1236" y="1472"/>
                    <a:pt x="1435" y="1313"/>
                    <a:pt x="1435" y="1134"/>
                  </a:cubicBezTo>
                  <a:cubicBezTo>
                    <a:pt x="1435" y="1035"/>
                    <a:pt x="1415" y="975"/>
                    <a:pt x="1356" y="896"/>
                  </a:cubicBezTo>
                  <a:cubicBezTo>
                    <a:pt x="1276" y="776"/>
                    <a:pt x="1177" y="637"/>
                    <a:pt x="1077" y="518"/>
                  </a:cubicBezTo>
                  <a:cubicBezTo>
                    <a:pt x="934" y="374"/>
                    <a:pt x="466" y="0"/>
                    <a:pt x="210" y="0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2"/>
            <p:cNvSpPr/>
            <p:nvPr/>
          </p:nvSpPr>
          <p:spPr>
            <a:xfrm rot="2968640">
              <a:off x="91520" y="5419488"/>
              <a:ext cx="47026" cy="84163"/>
            </a:xfrm>
            <a:custGeom>
              <a:avLst/>
              <a:gdLst/>
              <a:ahLst/>
              <a:cxnLst/>
              <a:rect l="l" t="t" r="r" b="b"/>
              <a:pathLst>
                <a:path w="856" h="1532" extrusionOk="0">
                  <a:moveTo>
                    <a:pt x="489" y="1"/>
                  </a:moveTo>
                  <a:cubicBezTo>
                    <a:pt x="181" y="1"/>
                    <a:pt x="57" y="620"/>
                    <a:pt x="20" y="806"/>
                  </a:cubicBezTo>
                  <a:cubicBezTo>
                    <a:pt x="0" y="945"/>
                    <a:pt x="0" y="1105"/>
                    <a:pt x="20" y="1224"/>
                  </a:cubicBezTo>
                  <a:cubicBezTo>
                    <a:pt x="80" y="1343"/>
                    <a:pt x="179" y="1463"/>
                    <a:pt x="298" y="1522"/>
                  </a:cubicBezTo>
                  <a:cubicBezTo>
                    <a:pt x="323" y="1528"/>
                    <a:pt x="348" y="1531"/>
                    <a:pt x="372" y="1531"/>
                  </a:cubicBezTo>
                  <a:cubicBezTo>
                    <a:pt x="510" y="1531"/>
                    <a:pt x="652" y="1444"/>
                    <a:pt x="736" y="1343"/>
                  </a:cubicBezTo>
                  <a:cubicBezTo>
                    <a:pt x="836" y="1204"/>
                    <a:pt x="855" y="1025"/>
                    <a:pt x="855" y="866"/>
                  </a:cubicBezTo>
                  <a:cubicBezTo>
                    <a:pt x="855" y="667"/>
                    <a:pt x="836" y="70"/>
                    <a:pt x="557" y="11"/>
                  </a:cubicBezTo>
                  <a:cubicBezTo>
                    <a:pt x="533" y="4"/>
                    <a:pt x="511" y="1"/>
                    <a:pt x="489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2"/>
            <p:cNvSpPr/>
            <p:nvPr/>
          </p:nvSpPr>
          <p:spPr>
            <a:xfrm rot="2968640">
              <a:off x="93670" y="5355005"/>
              <a:ext cx="65210" cy="56804"/>
            </a:xfrm>
            <a:custGeom>
              <a:avLst/>
              <a:gdLst/>
              <a:ahLst/>
              <a:cxnLst/>
              <a:rect l="l" t="t" r="r" b="b"/>
              <a:pathLst>
                <a:path w="1187" h="1034" extrusionOk="0">
                  <a:moveTo>
                    <a:pt x="851" y="0"/>
                  </a:moveTo>
                  <a:cubicBezTo>
                    <a:pt x="827" y="0"/>
                    <a:pt x="802" y="2"/>
                    <a:pt x="776" y="6"/>
                  </a:cubicBezTo>
                  <a:cubicBezTo>
                    <a:pt x="478" y="66"/>
                    <a:pt x="219" y="265"/>
                    <a:pt x="80" y="503"/>
                  </a:cubicBezTo>
                  <a:cubicBezTo>
                    <a:pt x="20" y="583"/>
                    <a:pt x="0" y="662"/>
                    <a:pt x="0" y="762"/>
                  </a:cubicBezTo>
                  <a:cubicBezTo>
                    <a:pt x="0" y="842"/>
                    <a:pt x="60" y="941"/>
                    <a:pt x="119" y="981"/>
                  </a:cubicBezTo>
                  <a:cubicBezTo>
                    <a:pt x="166" y="1018"/>
                    <a:pt x="225" y="1033"/>
                    <a:pt x="285" y="1033"/>
                  </a:cubicBezTo>
                  <a:cubicBezTo>
                    <a:pt x="354" y="1033"/>
                    <a:pt x="424" y="1013"/>
                    <a:pt x="478" y="981"/>
                  </a:cubicBezTo>
                  <a:cubicBezTo>
                    <a:pt x="716" y="881"/>
                    <a:pt x="1015" y="662"/>
                    <a:pt x="1114" y="384"/>
                  </a:cubicBezTo>
                  <a:cubicBezTo>
                    <a:pt x="1186" y="168"/>
                    <a:pt x="1079" y="0"/>
                    <a:pt x="851" y="0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2"/>
            <p:cNvSpPr/>
            <p:nvPr/>
          </p:nvSpPr>
          <p:spPr>
            <a:xfrm rot="2968640">
              <a:off x="220761" y="5165364"/>
              <a:ext cx="158547" cy="379612"/>
            </a:xfrm>
            <a:custGeom>
              <a:avLst/>
              <a:gdLst/>
              <a:ahLst/>
              <a:cxnLst/>
              <a:rect l="l" t="t" r="r" b="b"/>
              <a:pathLst>
                <a:path w="2886" h="6910" extrusionOk="0">
                  <a:moveTo>
                    <a:pt x="1764" y="0"/>
                  </a:moveTo>
                  <a:cubicBezTo>
                    <a:pt x="1412" y="0"/>
                    <a:pt x="950" y="961"/>
                    <a:pt x="856" y="1166"/>
                  </a:cubicBezTo>
                  <a:cubicBezTo>
                    <a:pt x="279" y="2400"/>
                    <a:pt x="1" y="3792"/>
                    <a:pt x="40" y="5165"/>
                  </a:cubicBezTo>
                  <a:cubicBezTo>
                    <a:pt x="60" y="5622"/>
                    <a:pt x="100" y="6060"/>
                    <a:pt x="359" y="6418"/>
                  </a:cubicBezTo>
                  <a:cubicBezTo>
                    <a:pt x="607" y="6757"/>
                    <a:pt x="1015" y="6909"/>
                    <a:pt x="1438" y="6909"/>
                  </a:cubicBezTo>
                  <a:cubicBezTo>
                    <a:pt x="1761" y="6909"/>
                    <a:pt x="2092" y="6820"/>
                    <a:pt x="2368" y="6657"/>
                  </a:cubicBezTo>
                  <a:cubicBezTo>
                    <a:pt x="2487" y="6557"/>
                    <a:pt x="2646" y="6458"/>
                    <a:pt x="2726" y="6319"/>
                  </a:cubicBezTo>
                  <a:cubicBezTo>
                    <a:pt x="2885" y="5980"/>
                    <a:pt x="2666" y="5583"/>
                    <a:pt x="2467" y="5244"/>
                  </a:cubicBezTo>
                  <a:cubicBezTo>
                    <a:pt x="1871" y="4150"/>
                    <a:pt x="1592" y="2897"/>
                    <a:pt x="1652" y="1664"/>
                  </a:cubicBezTo>
                  <a:cubicBezTo>
                    <a:pt x="1672" y="1385"/>
                    <a:pt x="1990" y="92"/>
                    <a:pt x="1831" y="13"/>
                  </a:cubicBezTo>
                  <a:cubicBezTo>
                    <a:pt x="1809" y="4"/>
                    <a:pt x="1787" y="0"/>
                    <a:pt x="1764" y="0"/>
                  </a:cubicBezTo>
                  <a:close/>
                </a:path>
              </a:pathLst>
            </a:custGeom>
            <a:solidFill>
              <a:srgbClr val="FBB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2"/>
            <p:cNvSpPr/>
            <p:nvPr/>
          </p:nvSpPr>
          <p:spPr>
            <a:xfrm rot="2968640">
              <a:off x="-158657" y="5199129"/>
              <a:ext cx="110423" cy="55816"/>
            </a:xfrm>
            <a:custGeom>
              <a:avLst/>
              <a:gdLst/>
              <a:ahLst/>
              <a:cxnLst/>
              <a:rect l="l" t="t" r="r" b="b"/>
              <a:pathLst>
                <a:path w="2010" h="1016" extrusionOk="0">
                  <a:moveTo>
                    <a:pt x="1075" y="1"/>
                  </a:moveTo>
                  <a:cubicBezTo>
                    <a:pt x="836" y="1"/>
                    <a:pt x="219" y="1"/>
                    <a:pt x="120" y="299"/>
                  </a:cubicBezTo>
                  <a:cubicBezTo>
                    <a:pt x="1" y="618"/>
                    <a:pt x="518" y="816"/>
                    <a:pt x="737" y="896"/>
                  </a:cubicBezTo>
                  <a:cubicBezTo>
                    <a:pt x="936" y="956"/>
                    <a:pt x="1135" y="1015"/>
                    <a:pt x="1333" y="1015"/>
                  </a:cubicBezTo>
                  <a:cubicBezTo>
                    <a:pt x="1532" y="1015"/>
                    <a:pt x="1771" y="956"/>
                    <a:pt x="1910" y="816"/>
                  </a:cubicBezTo>
                  <a:cubicBezTo>
                    <a:pt x="1970" y="757"/>
                    <a:pt x="2010" y="717"/>
                    <a:pt x="2010" y="657"/>
                  </a:cubicBezTo>
                  <a:cubicBezTo>
                    <a:pt x="2010" y="618"/>
                    <a:pt x="2010" y="558"/>
                    <a:pt x="1990" y="538"/>
                  </a:cubicBezTo>
                  <a:cubicBezTo>
                    <a:pt x="1831" y="200"/>
                    <a:pt x="1433" y="21"/>
                    <a:pt x="1075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2"/>
            <p:cNvSpPr/>
            <p:nvPr/>
          </p:nvSpPr>
          <p:spPr>
            <a:xfrm rot="2968640">
              <a:off x="-212444" y="5176020"/>
              <a:ext cx="77735" cy="80922"/>
            </a:xfrm>
            <a:custGeom>
              <a:avLst/>
              <a:gdLst/>
              <a:ahLst/>
              <a:cxnLst/>
              <a:rect l="l" t="t" r="r" b="b"/>
              <a:pathLst>
                <a:path w="1415" h="1473" extrusionOk="0">
                  <a:moveTo>
                    <a:pt x="210" y="0"/>
                  </a:moveTo>
                  <a:cubicBezTo>
                    <a:pt x="76" y="0"/>
                    <a:pt x="0" y="104"/>
                    <a:pt x="62" y="398"/>
                  </a:cubicBezTo>
                  <a:cubicBezTo>
                    <a:pt x="122" y="717"/>
                    <a:pt x="301" y="1015"/>
                    <a:pt x="559" y="1234"/>
                  </a:cubicBezTo>
                  <a:cubicBezTo>
                    <a:pt x="699" y="1373"/>
                    <a:pt x="878" y="1473"/>
                    <a:pt x="1057" y="1473"/>
                  </a:cubicBezTo>
                  <a:cubicBezTo>
                    <a:pt x="1216" y="1473"/>
                    <a:pt x="1415" y="1313"/>
                    <a:pt x="1415" y="1134"/>
                  </a:cubicBezTo>
                  <a:cubicBezTo>
                    <a:pt x="1415" y="1035"/>
                    <a:pt x="1395" y="975"/>
                    <a:pt x="1355" y="896"/>
                  </a:cubicBezTo>
                  <a:cubicBezTo>
                    <a:pt x="1275" y="776"/>
                    <a:pt x="1176" y="637"/>
                    <a:pt x="1076" y="518"/>
                  </a:cubicBezTo>
                  <a:cubicBezTo>
                    <a:pt x="933" y="374"/>
                    <a:pt x="465" y="0"/>
                    <a:pt x="210" y="0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2"/>
            <p:cNvSpPr/>
            <p:nvPr/>
          </p:nvSpPr>
          <p:spPr>
            <a:xfrm rot="2968640">
              <a:off x="-253652" y="5107544"/>
              <a:ext cx="45927" cy="84163"/>
            </a:xfrm>
            <a:custGeom>
              <a:avLst/>
              <a:gdLst/>
              <a:ahLst/>
              <a:cxnLst/>
              <a:rect l="l" t="t" r="r" b="b"/>
              <a:pathLst>
                <a:path w="836" h="1532" extrusionOk="0">
                  <a:moveTo>
                    <a:pt x="473" y="1"/>
                  </a:moveTo>
                  <a:cubicBezTo>
                    <a:pt x="179" y="1"/>
                    <a:pt x="39" y="621"/>
                    <a:pt x="20" y="806"/>
                  </a:cubicBezTo>
                  <a:cubicBezTo>
                    <a:pt x="0" y="946"/>
                    <a:pt x="0" y="1105"/>
                    <a:pt x="20" y="1224"/>
                  </a:cubicBezTo>
                  <a:cubicBezTo>
                    <a:pt x="80" y="1343"/>
                    <a:pt x="179" y="1463"/>
                    <a:pt x="299" y="1522"/>
                  </a:cubicBezTo>
                  <a:cubicBezTo>
                    <a:pt x="320" y="1529"/>
                    <a:pt x="342" y="1531"/>
                    <a:pt x="365" y="1531"/>
                  </a:cubicBezTo>
                  <a:cubicBezTo>
                    <a:pt x="491" y="1531"/>
                    <a:pt x="632" y="1445"/>
                    <a:pt x="717" y="1343"/>
                  </a:cubicBezTo>
                  <a:cubicBezTo>
                    <a:pt x="816" y="1204"/>
                    <a:pt x="836" y="1025"/>
                    <a:pt x="836" y="866"/>
                  </a:cubicBezTo>
                  <a:cubicBezTo>
                    <a:pt x="836" y="707"/>
                    <a:pt x="816" y="70"/>
                    <a:pt x="537" y="11"/>
                  </a:cubicBezTo>
                  <a:cubicBezTo>
                    <a:pt x="515" y="4"/>
                    <a:pt x="494" y="1"/>
                    <a:pt x="473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2"/>
            <p:cNvSpPr/>
            <p:nvPr/>
          </p:nvSpPr>
          <p:spPr>
            <a:xfrm rot="2968640">
              <a:off x="-251694" y="5043478"/>
              <a:ext cx="65210" cy="56804"/>
            </a:xfrm>
            <a:custGeom>
              <a:avLst/>
              <a:gdLst/>
              <a:ahLst/>
              <a:cxnLst/>
              <a:rect l="l" t="t" r="r" b="b"/>
              <a:pathLst>
                <a:path w="1187" h="1034" extrusionOk="0">
                  <a:moveTo>
                    <a:pt x="832" y="1"/>
                  </a:moveTo>
                  <a:cubicBezTo>
                    <a:pt x="808" y="1"/>
                    <a:pt x="783" y="2"/>
                    <a:pt x="756" y="6"/>
                  </a:cubicBezTo>
                  <a:cubicBezTo>
                    <a:pt x="458" y="66"/>
                    <a:pt x="219" y="265"/>
                    <a:pt x="60" y="503"/>
                  </a:cubicBezTo>
                  <a:cubicBezTo>
                    <a:pt x="20" y="583"/>
                    <a:pt x="0" y="663"/>
                    <a:pt x="0" y="762"/>
                  </a:cubicBezTo>
                  <a:cubicBezTo>
                    <a:pt x="0" y="842"/>
                    <a:pt x="40" y="941"/>
                    <a:pt x="120" y="981"/>
                  </a:cubicBezTo>
                  <a:cubicBezTo>
                    <a:pt x="166" y="1018"/>
                    <a:pt x="221" y="1033"/>
                    <a:pt x="276" y="1033"/>
                  </a:cubicBezTo>
                  <a:cubicBezTo>
                    <a:pt x="340" y="1033"/>
                    <a:pt x="405" y="1013"/>
                    <a:pt x="458" y="981"/>
                  </a:cubicBezTo>
                  <a:cubicBezTo>
                    <a:pt x="717" y="881"/>
                    <a:pt x="1015" y="663"/>
                    <a:pt x="1114" y="384"/>
                  </a:cubicBezTo>
                  <a:cubicBezTo>
                    <a:pt x="1186" y="168"/>
                    <a:pt x="1063" y="1"/>
                    <a:pt x="832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2"/>
            <p:cNvSpPr/>
            <p:nvPr/>
          </p:nvSpPr>
          <p:spPr>
            <a:xfrm rot="2968640">
              <a:off x="-124603" y="4853837"/>
              <a:ext cx="158547" cy="379612"/>
            </a:xfrm>
            <a:custGeom>
              <a:avLst/>
              <a:gdLst/>
              <a:ahLst/>
              <a:cxnLst/>
              <a:rect l="l" t="t" r="r" b="b"/>
              <a:pathLst>
                <a:path w="2886" h="6910" extrusionOk="0">
                  <a:moveTo>
                    <a:pt x="1748" y="0"/>
                  </a:moveTo>
                  <a:cubicBezTo>
                    <a:pt x="1410" y="0"/>
                    <a:pt x="930" y="961"/>
                    <a:pt x="836" y="1166"/>
                  </a:cubicBezTo>
                  <a:cubicBezTo>
                    <a:pt x="279" y="2400"/>
                    <a:pt x="1" y="3792"/>
                    <a:pt x="21" y="5165"/>
                  </a:cubicBezTo>
                  <a:cubicBezTo>
                    <a:pt x="41" y="5622"/>
                    <a:pt x="100" y="6060"/>
                    <a:pt x="339" y="6418"/>
                  </a:cubicBezTo>
                  <a:cubicBezTo>
                    <a:pt x="599" y="6757"/>
                    <a:pt x="1005" y="6910"/>
                    <a:pt x="1428" y="6910"/>
                  </a:cubicBezTo>
                  <a:cubicBezTo>
                    <a:pt x="1751" y="6910"/>
                    <a:pt x="2084" y="6820"/>
                    <a:pt x="2368" y="6657"/>
                  </a:cubicBezTo>
                  <a:cubicBezTo>
                    <a:pt x="2488" y="6557"/>
                    <a:pt x="2627" y="6458"/>
                    <a:pt x="2706" y="6319"/>
                  </a:cubicBezTo>
                  <a:cubicBezTo>
                    <a:pt x="2885" y="5981"/>
                    <a:pt x="2667" y="5583"/>
                    <a:pt x="2468" y="5244"/>
                  </a:cubicBezTo>
                  <a:cubicBezTo>
                    <a:pt x="1871" y="4150"/>
                    <a:pt x="1592" y="2897"/>
                    <a:pt x="1632" y="1664"/>
                  </a:cubicBezTo>
                  <a:cubicBezTo>
                    <a:pt x="1672" y="1385"/>
                    <a:pt x="1990" y="92"/>
                    <a:pt x="1811" y="13"/>
                  </a:cubicBezTo>
                  <a:cubicBezTo>
                    <a:pt x="1791" y="4"/>
                    <a:pt x="1770" y="0"/>
                    <a:pt x="1748" y="0"/>
                  </a:cubicBezTo>
                  <a:close/>
                </a:path>
              </a:pathLst>
            </a:custGeom>
            <a:solidFill>
              <a:srgbClr val="FBB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2"/>
            <p:cNvSpPr/>
            <p:nvPr/>
          </p:nvSpPr>
          <p:spPr>
            <a:xfrm rot="2968640">
              <a:off x="-150596" y="3502851"/>
              <a:ext cx="629519" cy="513602"/>
            </a:xfrm>
            <a:custGeom>
              <a:avLst/>
              <a:gdLst/>
              <a:ahLst/>
              <a:cxnLst/>
              <a:rect l="l" t="t" r="r" b="b"/>
              <a:pathLst>
                <a:path w="11459" h="9349" extrusionOk="0">
                  <a:moveTo>
                    <a:pt x="1512" y="1"/>
                  </a:moveTo>
                  <a:cubicBezTo>
                    <a:pt x="518" y="1"/>
                    <a:pt x="1" y="538"/>
                    <a:pt x="100" y="1533"/>
                  </a:cubicBezTo>
                  <a:cubicBezTo>
                    <a:pt x="418" y="4735"/>
                    <a:pt x="2925" y="7361"/>
                    <a:pt x="5869" y="8654"/>
                  </a:cubicBezTo>
                  <a:cubicBezTo>
                    <a:pt x="6757" y="9055"/>
                    <a:pt x="7738" y="9349"/>
                    <a:pt x="8716" y="9349"/>
                  </a:cubicBezTo>
                  <a:cubicBezTo>
                    <a:pt x="8854" y="9349"/>
                    <a:pt x="8993" y="9343"/>
                    <a:pt x="9131" y="9331"/>
                  </a:cubicBezTo>
                  <a:cubicBezTo>
                    <a:pt x="9828" y="9271"/>
                    <a:pt x="11459" y="8893"/>
                    <a:pt x="10743" y="7998"/>
                  </a:cubicBezTo>
                  <a:cubicBezTo>
                    <a:pt x="10325" y="7461"/>
                    <a:pt x="8674" y="7660"/>
                    <a:pt x="8057" y="7461"/>
                  </a:cubicBezTo>
                  <a:cubicBezTo>
                    <a:pt x="7182" y="7142"/>
                    <a:pt x="6366" y="6585"/>
                    <a:pt x="5730" y="5889"/>
                  </a:cubicBezTo>
                  <a:cubicBezTo>
                    <a:pt x="4914" y="5054"/>
                    <a:pt x="4357" y="4059"/>
                    <a:pt x="3900" y="3005"/>
                  </a:cubicBezTo>
                  <a:cubicBezTo>
                    <a:pt x="3541" y="2169"/>
                    <a:pt x="3343" y="697"/>
                    <a:pt x="2487" y="200"/>
                  </a:cubicBezTo>
                  <a:cubicBezTo>
                    <a:pt x="2189" y="21"/>
                    <a:pt x="1870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2"/>
            <p:cNvSpPr/>
            <p:nvPr/>
          </p:nvSpPr>
          <p:spPr>
            <a:xfrm rot="2968640">
              <a:off x="37924" y="3348683"/>
              <a:ext cx="119157" cy="74714"/>
            </a:xfrm>
            <a:custGeom>
              <a:avLst/>
              <a:gdLst/>
              <a:ahLst/>
              <a:cxnLst/>
              <a:rect l="l" t="t" r="r" b="b"/>
              <a:pathLst>
                <a:path w="2169" h="1360" extrusionOk="0">
                  <a:moveTo>
                    <a:pt x="140" y="0"/>
                  </a:moveTo>
                  <a:cubicBezTo>
                    <a:pt x="80" y="0"/>
                    <a:pt x="21" y="20"/>
                    <a:pt x="1" y="80"/>
                  </a:cubicBezTo>
                  <a:lnTo>
                    <a:pt x="1" y="159"/>
                  </a:lnTo>
                  <a:cubicBezTo>
                    <a:pt x="1" y="398"/>
                    <a:pt x="120" y="617"/>
                    <a:pt x="299" y="796"/>
                  </a:cubicBezTo>
                  <a:cubicBezTo>
                    <a:pt x="556" y="1053"/>
                    <a:pt x="1083" y="1360"/>
                    <a:pt x="1491" y="1360"/>
                  </a:cubicBezTo>
                  <a:cubicBezTo>
                    <a:pt x="1525" y="1360"/>
                    <a:pt x="1559" y="1358"/>
                    <a:pt x="1592" y="1353"/>
                  </a:cubicBezTo>
                  <a:cubicBezTo>
                    <a:pt x="2169" y="1194"/>
                    <a:pt x="1333" y="776"/>
                    <a:pt x="1174" y="637"/>
                  </a:cubicBezTo>
                  <a:cubicBezTo>
                    <a:pt x="995" y="517"/>
                    <a:pt x="836" y="378"/>
                    <a:pt x="697" y="259"/>
                  </a:cubicBezTo>
                  <a:cubicBezTo>
                    <a:pt x="538" y="120"/>
                    <a:pt x="339" y="0"/>
                    <a:pt x="140" y="0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2"/>
            <p:cNvSpPr/>
            <p:nvPr/>
          </p:nvSpPr>
          <p:spPr>
            <a:xfrm rot="2968640">
              <a:off x="159605" y="3305835"/>
              <a:ext cx="68891" cy="121904"/>
            </a:xfrm>
            <a:custGeom>
              <a:avLst/>
              <a:gdLst/>
              <a:ahLst/>
              <a:cxnLst/>
              <a:rect l="l" t="t" r="r" b="b"/>
              <a:pathLst>
                <a:path w="1254" h="2219" extrusionOk="0">
                  <a:moveTo>
                    <a:pt x="300" y="0"/>
                  </a:moveTo>
                  <a:cubicBezTo>
                    <a:pt x="214" y="0"/>
                    <a:pt x="132" y="57"/>
                    <a:pt x="80" y="143"/>
                  </a:cubicBezTo>
                  <a:cubicBezTo>
                    <a:pt x="0" y="223"/>
                    <a:pt x="0" y="342"/>
                    <a:pt x="0" y="442"/>
                  </a:cubicBezTo>
                  <a:cubicBezTo>
                    <a:pt x="0" y="780"/>
                    <a:pt x="40" y="1098"/>
                    <a:pt x="160" y="1396"/>
                  </a:cubicBezTo>
                  <a:cubicBezTo>
                    <a:pt x="235" y="1585"/>
                    <a:pt x="560" y="2218"/>
                    <a:pt x="830" y="2218"/>
                  </a:cubicBezTo>
                  <a:cubicBezTo>
                    <a:pt x="846" y="2218"/>
                    <a:pt x="861" y="2216"/>
                    <a:pt x="876" y="2212"/>
                  </a:cubicBezTo>
                  <a:cubicBezTo>
                    <a:pt x="1254" y="2093"/>
                    <a:pt x="697" y="1257"/>
                    <a:pt x="617" y="1038"/>
                  </a:cubicBezTo>
                  <a:cubicBezTo>
                    <a:pt x="577" y="879"/>
                    <a:pt x="557" y="700"/>
                    <a:pt x="557" y="501"/>
                  </a:cubicBezTo>
                  <a:cubicBezTo>
                    <a:pt x="557" y="402"/>
                    <a:pt x="557" y="302"/>
                    <a:pt x="518" y="203"/>
                  </a:cubicBezTo>
                  <a:cubicBezTo>
                    <a:pt x="498" y="103"/>
                    <a:pt x="418" y="24"/>
                    <a:pt x="339" y="4"/>
                  </a:cubicBezTo>
                  <a:cubicBezTo>
                    <a:pt x="326" y="1"/>
                    <a:pt x="313" y="0"/>
                    <a:pt x="300" y="0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2"/>
            <p:cNvSpPr/>
            <p:nvPr/>
          </p:nvSpPr>
          <p:spPr>
            <a:xfrm rot="2968640">
              <a:off x="224648" y="3363911"/>
              <a:ext cx="52519" cy="128552"/>
            </a:xfrm>
            <a:custGeom>
              <a:avLst/>
              <a:gdLst/>
              <a:ahLst/>
              <a:cxnLst/>
              <a:rect l="l" t="t" r="r" b="b"/>
              <a:pathLst>
                <a:path w="956" h="2340" extrusionOk="0">
                  <a:moveTo>
                    <a:pt x="634" y="1"/>
                  </a:moveTo>
                  <a:cubicBezTo>
                    <a:pt x="526" y="1"/>
                    <a:pt x="402" y="42"/>
                    <a:pt x="319" y="125"/>
                  </a:cubicBezTo>
                  <a:cubicBezTo>
                    <a:pt x="160" y="264"/>
                    <a:pt x="60" y="503"/>
                    <a:pt x="20" y="722"/>
                  </a:cubicBezTo>
                  <a:cubicBezTo>
                    <a:pt x="0" y="941"/>
                    <a:pt x="20" y="1159"/>
                    <a:pt x="60" y="1398"/>
                  </a:cubicBezTo>
                  <a:cubicBezTo>
                    <a:pt x="80" y="1597"/>
                    <a:pt x="100" y="1756"/>
                    <a:pt x="179" y="1975"/>
                  </a:cubicBezTo>
                  <a:cubicBezTo>
                    <a:pt x="213" y="2093"/>
                    <a:pt x="361" y="2339"/>
                    <a:pt x="551" y="2339"/>
                  </a:cubicBezTo>
                  <a:cubicBezTo>
                    <a:pt x="585" y="2339"/>
                    <a:pt x="620" y="2331"/>
                    <a:pt x="657" y="2313"/>
                  </a:cubicBezTo>
                  <a:cubicBezTo>
                    <a:pt x="756" y="2253"/>
                    <a:pt x="756" y="2114"/>
                    <a:pt x="717" y="1995"/>
                  </a:cubicBezTo>
                  <a:cubicBezTo>
                    <a:pt x="677" y="1637"/>
                    <a:pt x="697" y="1239"/>
                    <a:pt x="816" y="901"/>
                  </a:cubicBezTo>
                  <a:cubicBezTo>
                    <a:pt x="876" y="722"/>
                    <a:pt x="955" y="563"/>
                    <a:pt x="955" y="403"/>
                  </a:cubicBezTo>
                  <a:cubicBezTo>
                    <a:pt x="955" y="244"/>
                    <a:pt x="876" y="45"/>
                    <a:pt x="697" y="6"/>
                  </a:cubicBezTo>
                  <a:cubicBezTo>
                    <a:pt x="677" y="2"/>
                    <a:pt x="656" y="1"/>
                    <a:pt x="634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2"/>
            <p:cNvSpPr/>
            <p:nvPr/>
          </p:nvSpPr>
          <p:spPr>
            <a:xfrm rot="2968640">
              <a:off x="221020" y="3468542"/>
              <a:ext cx="67407" cy="88613"/>
            </a:xfrm>
            <a:custGeom>
              <a:avLst/>
              <a:gdLst/>
              <a:ahLst/>
              <a:cxnLst/>
              <a:rect l="l" t="t" r="r" b="b"/>
              <a:pathLst>
                <a:path w="1227" h="1613" extrusionOk="0">
                  <a:moveTo>
                    <a:pt x="929" y="0"/>
                  </a:moveTo>
                  <a:cubicBezTo>
                    <a:pt x="860" y="0"/>
                    <a:pt x="788" y="20"/>
                    <a:pt x="730" y="66"/>
                  </a:cubicBezTo>
                  <a:cubicBezTo>
                    <a:pt x="610" y="166"/>
                    <a:pt x="590" y="325"/>
                    <a:pt x="571" y="484"/>
                  </a:cubicBezTo>
                  <a:cubicBezTo>
                    <a:pt x="511" y="723"/>
                    <a:pt x="411" y="941"/>
                    <a:pt x="272" y="1160"/>
                  </a:cubicBezTo>
                  <a:cubicBezTo>
                    <a:pt x="193" y="1260"/>
                    <a:pt x="93" y="1319"/>
                    <a:pt x="33" y="1419"/>
                  </a:cubicBezTo>
                  <a:cubicBezTo>
                    <a:pt x="0" y="1502"/>
                    <a:pt x="64" y="1612"/>
                    <a:pt x="143" y="1612"/>
                  </a:cubicBezTo>
                  <a:cubicBezTo>
                    <a:pt x="159" y="1612"/>
                    <a:pt x="176" y="1608"/>
                    <a:pt x="193" y="1598"/>
                  </a:cubicBezTo>
                  <a:cubicBezTo>
                    <a:pt x="610" y="1459"/>
                    <a:pt x="988" y="1021"/>
                    <a:pt x="1167" y="623"/>
                  </a:cubicBezTo>
                  <a:cubicBezTo>
                    <a:pt x="1207" y="524"/>
                    <a:pt x="1227" y="424"/>
                    <a:pt x="1227" y="325"/>
                  </a:cubicBezTo>
                  <a:cubicBezTo>
                    <a:pt x="1227" y="205"/>
                    <a:pt x="1167" y="86"/>
                    <a:pt x="1068" y="26"/>
                  </a:cubicBezTo>
                  <a:cubicBezTo>
                    <a:pt x="1027" y="10"/>
                    <a:pt x="979" y="0"/>
                    <a:pt x="929" y="0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2"/>
            <p:cNvSpPr/>
            <p:nvPr/>
          </p:nvSpPr>
          <p:spPr>
            <a:xfrm rot="2968640">
              <a:off x="1250381" y="4677589"/>
              <a:ext cx="629519" cy="513547"/>
            </a:xfrm>
            <a:custGeom>
              <a:avLst/>
              <a:gdLst/>
              <a:ahLst/>
              <a:cxnLst/>
              <a:rect l="l" t="t" r="r" b="b"/>
              <a:pathLst>
                <a:path w="11459" h="9348" extrusionOk="0">
                  <a:moveTo>
                    <a:pt x="9947" y="0"/>
                  </a:moveTo>
                  <a:cubicBezTo>
                    <a:pt x="9609" y="0"/>
                    <a:pt x="9270" y="20"/>
                    <a:pt x="8972" y="199"/>
                  </a:cubicBezTo>
                  <a:cubicBezTo>
                    <a:pt x="8137" y="697"/>
                    <a:pt x="7938" y="2149"/>
                    <a:pt x="7560" y="3004"/>
                  </a:cubicBezTo>
                  <a:cubicBezTo>
                    <a:pt x="7122" y="4039"/>
                    <a:pt x="6545" y="5033"/>
                    <a:pt x="5749" y="5889"/>
                  </a:cubicBezTo>
                  <a:cubicBezTo>
                    <a:pt x="5093" y="6585"/>
                    <a:pt x="4277" y="7122"/>
                    <a:pt x="3402" y="7460"/>
                  </a:cubicBezTo>
                  <a:cubicBezTo>
                    <a:pt x="2785" y="7659"/>
                    <a:pt x="1154" y="7460"/>
                    <a:pt x="717" y="7997"/>
                  </a:cubicBezTo>
                  <a:cubicBezTo>
                    <a:pt x="1" y="8893"/>
                    <a:pt x="1652" y="9270"/>
                    <a:pt x="2348" y="9330"/>
                  </a:cubicBezTo>
                  <a:cubicBezTo>
                    <a:pt x="2481" y="9342"/>
                    <a:pt x="2613" y="9348"/>
                    <a:pt x="2746" y="9348"/>
                  </a:cubicBezTo>
                  <a:cubicBezTo>
                    <a:pt x="3726" y="9348"/>
                    <a:pt x="4697" y="9039"/>
                    <a:pt x="5590" y="8654"/>
                  </a:cubicBezTo>
                  <a:cubicBezTo>
                    <a:pt x="8534" y="7361"/>
                    <a:pt x="11041" y="4715"/>
                    <a:pt x="11359" y="1532"/>
                  </a:cubicBezTo>
                  <a:cubicBezTo>
                    <a:pt x="11459" y="538"/>
                    <a:pt x="10941" y="0"/>
                    <a:pt x="9947" y="0"/>
                  </a:cubicBezTo>
                  <a:close/>
                </a:path>
              </a:pathLst>
            </a:custGeom>
            <a:solidFill>
              <a:srgbClr val="FBB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2"/>
            <p:cNvSpPr/>
            <p:nvPr/>
          </p:nvSpPr>
          <p:spPr>
            <a:xfrm rot="2968640">
              <a:off x="1865318" y="5021973"/>
              <a:ext cx="119157" cy="73890"/>
            </a:xfrm>
            <a:custGeom>
              <a:avLst/>
              <a:gdLst/>
              <a:ahLst/>
              <a:cxnLst/>
              <a:rect l="l" t="t" r="r" b="b"/>
              <a:pathLst>
                <a:path w="2169" h="1345" extrusionOk="0">
                  <a:moveTo>
                    <a:pt x="2009" y="1"/>
                  </a:moveTo>
                  <a:cubicBezTo>
                    <a:pt x="1810" y="1"/>
                    <a:pt x="1612" y="120"/>
                    <a:pt x="1472" y="239"/>
                  </a:cubicBezTo>
                  <a:cubicBezTo>
                    <a:pt x="1313" y="379"/>
                    <a:pt x="1174" y="518"/>
                    <a:pt x="995" y="637"/>
                  </a:cubicBezTo>
                  <a:cubicBezTo>
                    <a:pt x="816" y="777"/>
                    <a:pt x="0" y="1194"/>
                    <a:pt x="577" y="1334"/>
                  </a:cubicBezTo>
                  <a:cubicBezTo>
                    <a:pt x="616" y="1341"/>
                    <a:pt x="656" y="1344"/>
                    <a:pt x="697" y="1344"/>
                  </a:cubicBezTo>
                  <a:cubicBezTo>
                    <a:pt x="1103" y="1344"/>
                    <a:pt x="1617" y="1013"/>
                    <a:pt x="1870" y="796"/>
                  </a:cubicBezTo>
                  <a:cubicBezTo>
                    <a:pt x="2029" y="617"/>
                    <a:pt x="2168" y="379"/>
                    <a:pt x="2168" y="140"/>
                  </a:cubicBezTo>
                  <a:lnTo>
                    <a:pt x="2168" y="80"/>
                  </a:lnTo>
                  <a:cubicBezTo>
                    <a:pt x="2129" y="21"/>
                    <a:pt x="2089" y="1"/>
                    <a:pt x="2009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2"/>
            <p:cNvSpPr/>
            <p:nvPr/>
          </p:nvSpPr>
          <p:spPr>
            <a:xfrm rot="2968640">
              <a:off x="1924372" y="4905440"/>
              <a:ext cx="67792" cy="121904"/>
            </a:xfrm>
            <a:custGeom>
              <a:avLst/>
              <a:gdLst/>
              <a:ahLst/>
              <a:cxnLst/>
              <a:rect l="l" t="t" r="r" b="b"/>
              <a:pathLst>
                <a:path w="1234" h="2219" extrusionOk="0">
                  <a:moveTo>
                    <a:pt x="954" y="1"/>
                  </a:moveTo>
                  <a:cubicBezTo>
                    <a:pt x="941" y="1"/>
                    <a:pt x="928" y="2"/>
                    <a:pt x="916" y="5"/>
                  </a:cubicBezTo>
                  <a:cubicBezTo>
                    <a:pt x="816" y="24"/>
                    <a:pt x="736" y="104"/>
                    <a:pt x="717" y="203"/>
                  </a:cubicBezTo>
                  <a:cubicBezTo>
                    <a:pt x="697" y="303"/>
                    <a:pt x="697" y="402"/>
                    <a:pt x="697" y="502"/>
                  </a:cubicBezTo>
                  <a:cubicBezTo>
                    <a:pt x="697" y="701"/>
                    <a:pt x="657" y="880"/>
                    <a:pt x="617" y="1039"/>
                  </a:cubicBezTo>
                  <a:cubicBezTo>
                    <a:pt x="538" y="1238"/>
                    <a:pt x="0" y="2093"/>
                    <a:pt x="359" y="2213"/>
                  </a:cubicBezTo>
                  <a:cubicBezTo>
                    <a:pt x="373" y="2217"/>
                    <a:pt x="389" y="2219"/>
                    <a:pt x="404" y="2219"/>
                  </a:cubicBezTo>
                  <a:cubicBezTo>
                    <a:pt x="677" y="2219"/>
                    <a:pt x="1019" y="1585"/>
                    <a:pt x="1095" y="1397"/>
                  </a:cubicBezTo>
                  <a:cubicBezTo>
                    <a:pt x="1214" y="1099"/>
                    <a:pt x="1234" y="780"/>
                    <a:pt x="1234" y="442"/>
                  </a:cubicBezTo>
                  <a:cubicBezTo>
                    <a:pt x="1234" y="343"/>
                    <a:pt x="1234" y="223"/>
                    <a:pt x="1154" y="144"/>
                  </a:cubicBezTo>
                  <a:cubicBezTo>
                    <a:pt x="1120" y="57"/>
                    <a:pt x="1040" y="1"/>
                    <a:pt x="954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2"/>
            <p:cNvSpPr/>
            <p:nvPr/>
          </p:nvSpPr>
          <p:spPr>
            <a:xfrm rot="2968640">
              <a:off x="1880899" y="4836080"/>
              <a:ext cx="51421" cy="128936"/>
            </a:xfrm>
            <a:custGeom>
              <a:avLst/>
              <a:gdLst/>
              <a:ahLst/>
              <a:cxnLst/>
              <a:rect l="l" t="t" r="r" b="b"/>
              <a:pathLst>
                <a:path w="936" h="2347" extrusionOk="0">
                  <a:moveTo>
                    <a:pt x="328" y="1"/>
                  </a:moveTo>
                  <a:cubicBezTo>
                    <a:pt x="299" y="1"/>
                    <a:pt x="269" y="5"/>
                    <a:pt x="240" y="13"/>
                  </a:cubicBezTo>
                  <a:cubicBezTo>
                    <a:pt x="61" y="53"/>
                    <a:pt x="1" y="252"/>
                    <a:pt x="1" y="411"/>
                  </a:cubicBezTo>
                  <a:cubicBezTo>
                    <a:pt x="1" y="570"/>
                    <a:pt x="61" y="729"/>
                    <a:pt x="120" y="908"/>
                  </a:cubicBezTo>
                  <a:cubicBezTo>
                    <a:pt x="240" y="1247"/>
                    <a:pt x="259" y="1644"/>
                    <a:pt x="220" y="2002"/>
                  </a:cubicBezTo>
                  <a:cubicBezTo>
                    <a:pt x="200" y="2122"/>
                    <a:pt x="200" y="2261"/>
                    <a:pt x="299" y="2321"/>
                  </a:cubicBezTo>
                  <a:cubicBezTo>
                    <a:pt x="330" y="2339"/>
                    <a:pt x="360" y="2347"/>
                    <a:pt x="391" y="2347"/>
                  </a:cubicBezTo>
                  <a:cubicBezTo>
                    <a:pt x="561" y="2347"/>
                    <a:pt x="726" y="2098"/>
                    <a:pt x="777" y="1963"/>
                  </a:cubicBezTo>
                  <a:cubicBezTo>
                    <a:pt x="836" y="1764"/>
                    <a:pt x="876" y="1605"/>
                    <a:pt x="896" y="1406"/>
                  </a:cubicBezTo>
                  <a:cubicBezTo>
                    <a:pt x="916" y="1167"/>
                    <a:pt x="936" y="948"/>
                    <a:pt x="916" y="729"/>
                  </a:cubicBezTo>
                  <a:cubicBezTo>
                    <a:pt x="896" y="510"/>
                    <a:pt x="797" y="272"/>
                    <a:pt x="618" y="133"/>
                  </a:cubicBezTo>
                  <a:cubicBezTo>
                    <a:pt x="539" y="54"/>
                    <a:pt x="437" y="1"/>
                    <a:pt x="328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2"/>
            <p:cNvSpPr/>
            <p:nvPr/>
          </p:nvSpPr>
          <p:spPr>
            <a:xfrm rot="2968640">
              <a:off x="1789330" y="4839416"/>
              <a:ext cx="68451" cy="88338"/>
            </a:xfrm>
            <a:custGeom>
              <a:avLst/>
              <a:gdLst/>
              <a:ahLst/>
              <a:cxnLst/>
              <a:rect l="l" t="t" r="r" b="b"/>
              <a:pathLst>
                <a:path w="1246" h="1608" extrusionOk="0">
                  <a:moveTo>
                    <a:pt x="322" y="0"/>
                  </a:moveTo>
                  <a:cubicBezTo>
                    <a:pt x="273" y="0"/>
                    <a:pt x="224" y="10"/>
                    <a:pt x="179" y="28"/>
                  </a:cubicBezTo>
                  <a:cubicBezTo>
                    <a:pt x="80" y="88"/>
                    <a:pt x="0" y="207"/>
                    <a:pt x="0" y="326"/>
                  </a:cubicBezTo>
                  <a:cubicBezTo>
                    <a:pt x="0" y="426"/>
                    <a:pt x="20" y="525"/>
                    <a:pt x="80" y="625"/>
                  </a:cubicBezTo>
                  <a:cubicBezTo>
                    <a:pt x="259" y="1023"/>
                    <a:pt x="617" y="1440"/>
                    <a:pt x="1055" y="1599"/>
                  </a:cubicBezTo>
                  <a:cubicBezTo>
                    <a:pt x="1068" y="1605"/>
                    <a:pt x="1081" y="1607"/>
                    <a:pt x="1095" y="1607"/>
                  </a:cubicBezTo>
                  <a:cubicBezTo>
                    <a:pt x="1178" y="1607"/>
                    <a:pt x="1245" y="1506"/>
                    <a:pt x="1194" y="1420"/>
                  </a:cubicBezTo>
                  <a:cubicBezTo>
                    <a:pt x="1134" y="1321"/>
                    <a:pt x="1055" y="1241"/>
                    <a:pt x="975" y="1142"/>
                  </a:cubicBezTo>
                  <a:cubicBezTo>
                    <a:pt x="816" y="943"/>
                    <a:pt x="716" y="724"/>
                    <a:pt x="677" y="485"/>
                  </a:cubicBezTo>
                  <a:cubicBezTo>
                    <a:pt x="657" y="326"/>
                    <a:pt x="617" y="147"/>
                    <a:pt x="498" y="48"/>
                  </a:cubicBezTo>
                  <a:cubicBezTo>
                    <a:pt x="443" y="15"/>
                    <a:pt x="382" y="0"/>
                    <a:pt x="322" y="0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2"/>
            <p:cNvSpPr/>
            <p:nvPr/>
          </p:nvSpPr>
          <p:spPr>
            <a:xfrm rot="2968640">
              <a:off x="-121494" y="3783461"/>
              <a:ext cx="1615246" cy="1564485"/>
            </a:xfrm>
            <a:custGeom>
              <a:avLst/>
              <a:gdLst/>
              <a:ahLst/>
              <a:cxnLst/>
              <a:rect l="l" t="t" r="r" b="b"/>
              <a:pathLst>
                <a:path w="29402" h="28478" extrusionOk="0">
                  <a:moveTo>
                    <a:pt x="11258" y="0"/>
                  </a:moveTo>
                  <a:cubicBezTo>
                    <a:pt x="10921" y="0"/>
                    <a:pt x="10716" y="446"/>
                    <a:pt x="10643" y="809"/>
                  </a:cubicBezTo>
                  <a:cubicBezTo>
                    <a:pt x="10524" y="1505"/>
                    <a:pt x="10564" y="2181"/>
                    <a:pt x="10703" y="2897"/>
                  </a:cubicBezTo>
                  <a:cubicBezTo>
                    <a:pt x="10126" y="2343"/>
                    <a:pt x="9333" y="2060"/>
                    <a:pt x="8544" y="2060"/>
                  </a:cubicBezTo>
                  <a:cubicBezTo>
                    <a:pt x="7918" y="2060"/>
                    <a:pt x="7294" y="2238"/>
                    <a:pt x="6784" y="2599"/>
                  </a:cubicBezTo>
                  <a:cubicBezTo>
                    <a:pt x="6684" y="2659"/>
                    <a:pt x="6585" y="2758"/>
                    <a:pt x="6585" y="2858"/>
                  </a:cubicBezTo>
                  <a:cubicBezTo>
                    <a:pt x="6585" y="2977"/>
                    <a:pt x="6744" y="3076"/>
                    <a:pt x="6863" y="3156"/>
                  </a:cubicBezTo>
                  <a:cubicBezTo>
                    <a:pt x="7460" y="3454"/>
                    <a:pt x="8077" y="3693"/>
                    <a:pt x="8733" y="3892"/>
                  </a:cubicBezTo>
                  <a:cubicBezTo>
                    <a:pt x="7341" y="3952"/>
                    <a:pt x="5968" y="4369"/>
                    <a:pt x="4775" y="5086"/>
                  </a:cubicBezTo>
                  <a:cubicBezTo>
                    <a:pt x="4198" y="5444"/>
                    <a:pt x="3641" y="5921"/>
                    <a:pt x="3442" y="6558"/>
                  </a:cubicBezTo>
                  <a:cubicBezTo>
                    <a:pt x="3760" y="6717"/>
                    <a:pt x="4138" y="6816"/>
                    <a:pt x="4496" y="6836"/>
                  </a:cubicBezTo>
                  <a:cubicBezTo>
                    <a:pt x="3541" y="7333"/>
                    <a:pt x="2587" y="7871"/>
                    <a:pt x="1791" y="8607"/>
                  </a:cubicBezTo>
                  <a:lnTo>
                    <a:pt x="1413" y="8965"/>
                  </a:lnTo>
                  <a:cubicBezTo>
                    <a:pt x="796" y="9641"/>
                    <a:pt x="359" y="10496"/>
                    <a:pt x="279" y="11372"/>
                  </a:cubicBezTo>
                  <a:lnTo>
                    <a:pt x="1194" y="11372"/>
                  </a:lnTo>
                  <a:cubicBezTo>
                    <a:pt x="577" y="12704"/>
                    <a:pt x="180" y="14117"/>
                    <a:pt x="1" y="15569"/>
                  </a:cubicBezTo>
                  <a:lnTo>
                    <a:pt x="1453" y="14117"/>
                  </a:lnTo>
                  <a:lnTo>
                    <a:pt x="1453" y="14117"/>
                  </a:lnTo>
                  <a:cubicBezTo>
                    <a:pt x="816" y="15927"/>
                    <a:pt x="896" y="17698"/>
                    <a:pt x="1413" y="19548"/>
                  </a:cubicBezTo>
                  <a:cubicBezTo>
                    <a:pt x="1661" y="19146"/>
                    <a:pt x="1873" y="18782"/>
                    <a:pt x="2083" y="18401"/>
                  </a:cubicBezTo>
                  <a:lnTo>
                    <a:pt x="2083" y="18401"/>
                  </a:lnTo>
                  <a:cubicBezTo>
                    <a:pt x="1639" y="19272"/>
                    <a:pt x="2373" y="21493"/>
                    <a:pt x="2666" y="22333"/>
                  </a:cubicBezTo>
                  <a:cubicBezTo>
                    <a:pt x="2806" y="22751"/>
                    <a:pt x="3573" y="24690"/>
                    <a:pt x="4187" y="24690"/>
                  </a:cubicBezTo>
                  <a:cubicBezTo>
                    <a:pt x="4361" y="24690"/>
                    <a:pt x="4523" y="24534"/>
                    <a:pt x="4655" y="24143"/>
                  </a:cubicBezTo>
                  <a:cubicBezTo>
                    <a:pt x="4854" y="23566"/>
                    <a:pt x="4994" y="22969"/>
                    <a:pt x="5053" y="22352"/>
                  </a:cubicBezTo>
                  <a:cubicBezTo>
                    <a:pt x="6167" y="23944"/>
                    <a:pt x="7619" y="25336"/>
                    <a:pt x="9231" y="26411"/>
                  </a:cubicBezTo>
                  <a:cubicBezTo>
                    <a:pt x="9310" y="26013"/>
                    <a:pt x="9310" y="25575"/>
                    <a:pt x="9171" y="25217"/>
                  </a:cubicBezTo>
                  <a:lnTo>
                    <a:pt x="9171" y="25217"/>
                  </a:lnTo>
                  <a:cubicBezTo>
                    <a:pt x="11260" y="26649"/>
                    <a:pt x="13468" y="28121"/>
                    <a:pt x="16014" y="28460"/>
                  </a:cubicBezTo>
                  <a:cubicBezTo>
                    <a:pt x="16067" y="28460"/>
                    <a:pt x="16103" y="28477"/>
                    <a:pt x="16144" y="28477"/>
                  </a:cubicBezTo>
                  <a:cubicBezTo>
                    <a:pt x="16164" y="28477"/>
                    <a:pt x="16187" y="28473"/>
                    <a:pt x="16213" y="28460"/>
                  </a:cubicBezTo>
                  <a:cubicBezTo>
                    <a:pt x="16531" y="28400"/>
                    <a:pt x="16352" y="27922"/>
                    <a:pt x="16153" y="27664"/>
                  </a:cubicBezTo>
                  <a:lnTo>
                    <a:pt x="16153" y="27664"/>
                  </a:lnTo>
                  <a:cubicBezTo>
                    <a:pt x="16624" y="27912"/>
                    <a:pt x="17154" y="28030"/>
                    <a:pt x="17687" y="28030"/>
                  </a:cubicBezTo>
                  <a:cubicBezTo>
                    <a:pt x="18820" y="28030"/>
                    <a:pt x="19967" y="27497"/>
                    <a:pt x="20589" y="26550"/>
                  </a:cubicBezTo>
                  <a:cubicBezTo>
                    <a:pt x="20689" y="26868"/>
                    <a:pt x="20768" y="27226"/>
                    <a:pt x="20868" y="27544"/>
                  </a:cubicBezTo>
                  <a:cubicBezTo>
                    <a:pt x="22320" y="26530"/>
                    <a:pt x="23514" y="25118"/>
                    <a:pt x="24250" y="23466"/>
                  </a:cubicBezTo>
                  <a:cubicBezTo>
                    <a:pt x="24329" y="23924"/>
                    <a:pt x="24369" y="24342"/>
                    <a:pt x="24409" y="24779"/>
                  </a:cubicBezTo>
                  <a:cubicBezTo>
                    <a:pt x="24449" y="24919"/>
                    <a:pt x="24449" y="25058"/>
                    <a:pt x="24548" y="25177"/>
                  </a:cubicBezTo>
                  <a:cubicBezTo>
                    <a:pt x="24630" y="25294"/>
                    <a:pt x="24766" y="25342"/>
                    <a:pt x="24913" y="25342"/>
                  </a:cubicBezTo>
                  <a:cubicBezTo>
                    <a:pt x="25016" y="25342"/>
                    <a:pt x="25126" y="25318"/>
                    <a:pt x="25224" y="25277"/>
                  </a:cubicBezTo>
                  <a:cubicBezTo>
                    <a:pt x="25443" y="25177"/>
                    <a:pt x="25582" y="24958"/>
                    <a:pt x="25722" y="24759"/>
                  </a:cubicBezTo>
                  <a:cubicBezTo>
                    <a:pt x="26020" y="24262"/>
                    <a:pt x="26159" y="23725"/>
                    <a:pt x="26338" y="23168"/>
                  </a:cubicBezTo>
                  <a:cubicBezTo>
                    <a:pt x="26358" y="23327"/>
                    <a:pt x="26378" y="23486"/>
                    <a:pt x="26438" y="23645"/>
                  </a:cubicBezTo>
                  <a:cubicBezTo>
                    <a:pt x="26438" y="23725"/>
                    <a:pt x="26478" y="23785"/>
                    <a:pt x="26537" y="23825"/>
                  </a:cubicBezTo>
                  <a:cubicBezTo>
                    <a:pt x="26573" y="23839"/>
                    <a:pt x="26608" y="23845"/>
                    <a:pt x="26642" y="23845"/>
                  </a:cubicBezTo>
                  <a:cubicBezTo>
                    <a:pt x="26705" y="23845"/>
                    <a:pt x="26764" y="23823"/>
                    <a:pt x="26816" y="23785"/>
                  </a:cubicBezTo>
                  <a:cubicBezTo>
                    <a:pt x="27313" y="23526"/>
                    <a:pt x="27631" y="22989"/>
                    <a:pt x="27830" y="22472"/>
                  </a:cubicBezTo>
                  <a:cubicBezTo>
                    <a:pt x="28268" y="21338"/>
                    <a:pt x="28367" y="20065"/>
                    <a:pt x="28069" y="18871"/>
                  </a:cubicBezTo>
                  <a:lnTo>
                    <a:pt x="28069" y="18871"/>
                  </a:lnTo>
                  <a:cubicBezTo>
                    <a:pt x="28208" y="19150"/>
                    <a:pt x="28407" y="19408"/>
                    <a:pt x="28606" y="19508"/>
                  </a:cubicBezTo>
                  <a:cubicBezTo>
                    <a:pt x="29402" y="16902"/>
                    <a:pt x="29004" y="13898"/>
                    <a:pt x="27552" y="11670"/>
                  </a:cubicBezTo>
                  <a:lnTo>
                    <a:pt x="27552" y="11670"/>
                  </a:lnTo>
                  <a:cubicBezTo>
                    <a:pt x="27791" y="11988"/>
                    <a:pt x="28129" y="12167"/>
                    <a:pt x="28467" y="12267"/>
                  </a:cubicBezTo>
                  <a:cubicBezTo>
                    <a:pt x="28388" y="10619"/>
                    <a:pt x="27457" y="9012"/>
                    <a:pt x="26050" y="8135"/>
                  </a:cubicBezTo>
                  <a:lnTo>
                    <a:pt x="26050" y="8135"/>
                  </a:lnTo>
                  <a:cubicBezTo>
                    <a:pt x="26366" y="8330"/>
                    <a:pt x="26740" y="8448"/>
                    <a:pt x="27134" y="8507"/>
                  </a:cubicBezTo>
                  <a:cubicBezTo>
                    <a:pt x="26975" y="7652"/>
                    <a:pt x="26438" y="6856"/>
                    <a:pt x="25682" y="6398"/>
                  </a:cubicBezTo>
                  <a:cubicBezTo>
                    <a:pt x="25602" y="6359"/>
                    <a:pt x="25503" y="6299"/>
                    <a:pt x="25403" y="6259"/>
                  </a:cubicBezTo>
                  <a:lnTo>
                    <a:pt x="25403" y="6259"/>
                  </a:lnTo>
                  <a:cubicBezTo>
                    <a:pt x="25781" y="6379"/>
                    <a:pt x="26179" y="6458"/>
                    <a:pt x="26577" y="6458"/>
                  </a:cubicBezTo>
                  <a:cubicBezTo>
                    <a:pt x="26736" y="6120"/>
                    <a:pt x="26478" y="5762"/>
                    <a:pt x="26239" y="5483"/>
                  </a:cubicBezTo>
                  <a:cubicBezTo>
                    <a:pt x="25047" y="4257"/>
                    <a:pt x="23271" y="3436"/>
                    <a:pt x="21561" y="3436"/>
                  </a:cubicBezTo>
                  <a:cubicBezTo>
                    <a:pt x="21327" y="3436"/>
                    <a:pt x="21095" y="3451"/>
                    <a:pt x="20866" y="3483"/>
                  </a:cubicBezTo>
                  <a:lnTo>
                    <a:pt x="20866" y="3483"/>
                  </a:lnTo>
                  <a:cubicBezTo>
                    <a:pt x="21135" y="3440"/>
                    <a:pt x="21384" y="3359"/>
                    <a:pt x="21584" y="3196"/>
                  </a:cubicBezTo>
                  <a:cubicBezTo>
                    <a:pt x="21803" y="3037"/>
                    <a:pt x="21922" y="2698"/>
                    <a:pt x="21783" y="2460"/>
                  </a:cubicBezTo>
                  <a:cubicBezTo>
                    <a:pt x="21664" y="2281"/>
                    <a:pt x="21425" y="2181"/>
                    <a:pt x="21226" y="2141"/>
                  </a:cubicBezTo>
                  <a:cubicBezTo>
                    <a:pt x="20785" y="2018"/>
                    <a:pt x="20327" y="1956"/>
                    <a:pt x="19869" y="1956"/>
                  </a:cubicBezTo>
                  <a:cubicBezTo>
                    <a:pt x="19066" y="1956"/>
                    <a:pt x="18260" y="2147"/>
                    <a:pt x="17526" y="2539"/>
                  </a:cubicBezTo>
                  <a:cubicBezTo>
                    <a:pt x="17924" y="2301"/>
                    <a:pt x="18302" y="2002"/>
                    <a:pt x="18600" y="1664"/>
                  </a:cubicBezTo>
                  <a:cubicBezTo>
                    <a:pt x="18700" y="1545"/>
                    <a:pt x="18799" y="1405"/>
                    <a:pt x="18799" y="1266"/>
                  </a:cubicBezTo>
                  <a:cubicBezTo>
                    <a:pt x="18819" y="888"/>
                    <a:pt x="18342" y="769"/>
                    <a:pt x="17983" y="769"/>
                  </a:cubicBezTo>
                  <a:cubicBezTo>
                    <a:pt x="16551" y="789"/>
                    <a:pt x="15159" y="1306"/>
                    <a:pt x="14045" y="2181"/>
                  </a:cubicBezTo>
                  <a:cubicBezTo>
                    <a:pt x="14244" y="1684"/>
                    <a:pt x="14164" y="1107"/>
                    <a:pt x="13846" y="709"/>
                  </a:cubicBezTo>
                  <a:cubicBezTo>
                    <a:pt x="13329" y="1107"/>
                    <a:pt x="12851" y="1644"/>
                    <a:pt x="12473" y="2181"/>
                  </a:cubicBezTo>
                  <a:cubicBezTo>
                    <a:pt x="12294" y="1584"/>
                    <a:pt x="12055" y="1008"/>
                    <a:pt x="11797" y="470"/>
                  </a:cubicBezTo>
                  <a:cubicBezTo>
                    <a:pt x="11678" y="272"/>
                    <a:pt x="11558" y="73"/>
                    <a:pt x="11359" y="13"/>
                  </a:cubicBezTo>
                  <a:cubicBezTo>
                    <a:pt x="11324" y="4"/>
                    <a:pt x="11291" y="0"/>
                    <a:pt x="11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2"/>
            <p:cNvSpPr/>
            <p:nvPr/>
          </p:nvSpPr>
          <p:spPr>
            <a:xfrm rot="2968640">
              <a:off x="68402" y="4151371"/>
              <a:ext cx="1145373" cy="980509"/>
            </a:xfrm>
            <a:custGeom>
              <a:avLst/>
              <a:gdLst/>
              <a:ahLst/>
              <a:cxnLst/>
              <a:rect l="l" t="t" r="r" b="b"/>
              <a:pathLst>
                <a:path w="20849" h="17848" extrusionOk="0">
                  <a:moveTo>
                    <a:pt x="14801" y="0"/>
                  </a:moveTo>
                  <a:cubicBezTo>
                    <a:pt x="14801" y="497"/>
                    <a:pt x="14582" y="1054"/>
                    <a:pt x="14423" y="1492"/>
                  </a:cubicBezTo>
                  <a:cubicBezTo>
                    <a:pt x="14383" y="1592"/>
                    <a:pt x="14323" y="1711"/>
                    <a:pt x="14224" y="1771"/>
                  </a:cubicBezTo>
                  <a:cubicBezTo>
                    <a:pt x="14182" y="1792"/>
                    <a:pt x="14137" y="1801"/>
                    <a:pt x="14092" y="1801"/>
                  </a:cubicBezTo>
                  <a:cubicBezTo>
                    <a:pt x="13924" y="1801"/>
                    <a:pt x="13750" y="1669"/>
                    <a:pt x="13687" y="1512"/>
                  </a:cubicBezTo>
                  <a:cubicBezTo>
                    <a:pt x="13587" y="1313"/>
                    <a:pt x="13627" y="1094"/>
                    <a:pt x="13667" y="875"/>
                  </a:cubicBezTo>
                  <a:lnTo>
                    <a:pt x="13667" y="875"/>
                  </a:lnTo>
                  <a:cubicBezTo>
                    <a:pt x="13428" y="1373"/>
                    <a:pt x="13130" y="1830"/>
                    <a:pt x="12772" y="2228"/>
                  </a:cubicBezTo>
                  <a:cubicBezTo>
                    <a:pt x="12692" y="2328"/>
                    <a:pt x="12593" y="2407"/>
                    <a:pt x="12493" y="2407"/>
                  </a:cubicBezTo>
                  <a:cubicBezTo>
                    <a:pt x="12294" y="2407"/>
                    <a:pt x="12175" y="2188"/>
                    <a:pt x="12115" y="2009"/>
                  </a:cubicBezTo>
                  <a:cubicBezTo>
                    <a:pt x="12016" y="1671"/>
                    <a:pt x="11916" y="1293"/>
                    <a:pt x="11877" y="915"/>
                  </a:cubicBezTo>
                  <a:cubicBezTo>
                    <a:pt x="11538" y="1492"/>
                    <a:pt x="11180" y="2049"/>
                    <a:pt x="10743" y="2546"/>
                  </a:cubicBezTo>
                  <a:cubicBezTo>
                    <a:pt x="10683" y="2666"/>
                    <a:pt x="10584" y="2765"/>
                    <a:pt x="10444" y="2785"/>
                  </a:cubicBezTo>
                  <a:cubicBezTo>
                    <a:pt x="10325" y="2785"/>
                    <a:pt x="10206" y="2706"/>
                    <a:pt x="10086" y="2626"/>
                  </a:cubicBezTo>
                  <a:cubicBezTo>
                    <a:pt x="9629" y="2328"/>
                    <a:pt x="9211" y="2029"/>
                    <a:pt x="8753" y="1731"/>
                  </a:cubicBezTo>
                  <a:cubicBezTo>
                    <a:pt x="8654" y="2089"/>
                    <a:pt x="8594" y="2467"/>
                    <a:pt x="8495" y="2825"/>
                  </a:cubicBezTo>
                  <a:cubicBezTo>
                    <a:pt x="7759" y="2706"/>
                    <a:pt x="7063" y="2467"/>
                    <a:pt x="6446" y="2109"/>
                  </a:cubicBezTo>
                  <a:lnTo>
                    <a:pt x="6446" y="2109"/>
                  </a:lnTo>
                  <a:cubicBezTo>
                    <a:pt x="6844" y="2487"/>
                    <a:pt x="7102" y="3024"/>
                    <a:pt x="7142" y="3581"/>
                  </a:cubicBezTo>
                  <a:cubicBezTo>
                    <a:pt x="5471" y="3521"/>
                    <a:pt x="3860" y="2904"/>
                    <a:pt x="2646" y="1771"/>
                  </a:cubicBezTo>
                  <a:cubicBezTo>
                    <a:pt x="1055" y="3561"/>
                    <a:pt x="100" y="5908"/>
                    <a:pt x="40" y="8295"/>
                  </a:cubicBezTo>
                  <a:cubicBezTo>
                    <a:pt x="1" y="9250"/>
                    <a:pt x="100" y="10185"/>
                    <a:pt x="478" y="11060"/>
                  </a:cubicBezTo>
                  <a:cubicBezTo>
                    <a:pt x="1095" y="12453"/>
                    <a:pt x="2348" y="13467"/>
                    <a:pt x="3621" y="14323"/>
                  </a:cubicBezTo>
                  <a:cubicBezTo>
                    <a:pt x="5272" y="15437"/>
                    <a:pt x="7043" y="16412"/>
                    <a:pt x="8913" y="17187"/>
                  </a:cubicBezTo>
                  <a:cubicBezTo>
                    <a:pt x="9758" y="17532"/>
                    <a:pt x="10647" y="17847"/>
                    <a:pt x="11556" y="17847"/>
                  </a:cubicBezTo>
                  <a:cubicBezTo>
                    <a:pt x="11696" y="17847"/>
                    <a:pt x="11836" y="17840"/>
                    <a:pt x="11976" y="17824"/>
                  </a:cubicBezTo>
                  <a:cubicBezTo>
                    <a:pt x="13130" y="17705"/>
                    <a:pt x="14124" y="17008"/>
                    <a:pt x="15079" y="16312"/>
                  </a:cubicBezTo>
                  <a:cubicBezTo>
                    <a:pt x="16293" y="15417"/>
                    <a:pt x="17506" y="14502"/>
                    <a:pt x="18501" y="13368"/>
                  </a:cubicBezTo>
                  <a:cubicBezTo>
                    <a:pt x="19535" y="12254"/>
                    <a:pt x="20331" y="10881"/>
                    <a:pt x="20550" y="9389"/>
                  </a:cubicBezTo>
                  <a:cubicBezTo>
                    <a:pt x="20848" y="7460"/>
                    <a:pt x="20192" y="5491"/>
                    <a:pt x="19078" y="3899"/>
                  </a:cubicBezTo>
                  <a:cubicBezTo>
                    <a:pt x="17964" y="2308"/>
                    <a:pt x="16412" y="1074"/>
                    <a:pt x="14801" y="0"/>
                  </a:cubicBezTo>
                  <a:close/>
                </a:path>
              </a:pathLst>
            </a:custGeom>
            <a:solidFill>
              <a:srgbClr val="FBB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2"/>
            <p:cNvSpPr/>
            <p:nvPr/>
          </p:nvSpPr>
          <p:spPr>
            <a:xfrm rot="2968640">
              <a:off x="298256" y="4214825"/>
              <a:ext cx="390160" cy="337036"/>
            </a:xfrm>
            <a:custGeom>
              <a:avLst/>
              <a:gdLst/>
              <a:ahLst/>
              <a:cxnLst/>
              <a:rect l="l" t="t" r="r" b="b"/>
              <a:pathLst>
                <a:path w="7102" h="6135" extrusionOk="0">
                  <a:moveTo>
                    <a:pt x="4526" y="0"/>
                  </a:moveTo>
                  <a:cubicBezTo>
                    <a:pt x="3448" y="0"/>
                    <a:pt x="2286" y="512"/>
                    <a:pt x="1492" y="1062"/>
                  </a:cubicBezTo>
                  <a:cubicBezTo>
                    <a:pt x="677" y="1639"/>
                    <a:pt x="0" y="2554"/>
                    <a:pt x="0" y="3589"/>
                  </a:cubicBezTo>
                  <a:cubicBezTo>
                    <a:pt x="0" y="4703"/>
                    <a:pt x="876" y="5737"/>
                    <a:pt x="1970" y="6035"/>
                  </a:cubicBezTo>
                  <a:cubicBezTo>
                    <a:pt x="2222" y="6103"/>
                    <a:pt x="2477" y="6134"/>
                    <a:pt x="2730" y="6134"/>
                  </a:cubicBezTo>
                  <a:cubicBezTo>
                    <a:pt x="3973" y="6134"/>
                    <a:pt x="5188" y="5379"/>
                    <a:pt x="6048" y="4404"/>
                  </a:cubicBezTo>
                  <a:cubicBezTo>
                    <a:pt x="6445" y="3947"/>
                    <a:pt x="6784" y="3429"/>
                    <a:pt x="6943" y="2853"/>
                  </a:cubicBezTo>
                  <a:cubicBezTo>
                    <a:pt x="7102" y="2117"/>
                    <a:pt x="6883" y="1301"/>
                    <a:pt x="6346" y="724"/>
                  </a:cubicBezTo>
                  <a:cubicBezTo>
                    <a:pt x="5847" y="202"/>
                    <a:pt x="5203" y="0"/>
                    <a:pt x="4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2"/>
            <p:cNvSpPr/>
            <p:nvPr/>
          </p:nvSpPr>
          <p:spPr>
            <a:xfrm rot="2968640">
              <a:off x="370241" y="4338692"/>
              <a:ext cx="186949" cy="157229"/>
            </a:xfrm>
            <a:custGeom>
              <a:avLst/>
              <a:gdLst/>
              <a:ahLst/>
              <a:cxnLst/>
              <a:rect l="l" t="t" r="r" b="b"/>
              <a:pathLst>
                <a:path w="3403" h="2862" extrusionOk="0">
                  <a:moveTo>
                    <a:pt x="1654" y="1"/>
                  </a:moveTo>
                  <a:cubicBezTo>
                    <a:pt x="1107" y="1"/>
                    <a:pt x="580" y="292"/>
                    <a:pt x="299" y="962"/>
                  </a:cubicBezTo>
                  <a:cubicBezTo>
                    <a:pt x="1" y="1678"/>
                    <a:pt x="518" y="2573"/>
                    <a:pt x="1254" y="2792"/>
                  </a:cubicBezTo>
                  <a:cubicBezTo>
                    <a:pt x="1404" y="2839"/>
                    <a:pt x="1557" y="2861"/>
                    <a:pt x="1710" y="2861"/>
                  </a:cubicBezTo>
                  <a:cubicBezTo>
                    <a:pt x="2324" y="2861"/>
                    <a:pt x="2924" y="2498"/>
                    <a:pt x="3243" y="1956"/>
                  </a:cubicBezTo>
                  <a:cubicBezTo>
                    <a:pt x="3323" y="1837"/>
                    <a:pt x="3402" y="1678"/>
                    <a:pt x="3402" y="1499"/>
                  </a:cubicBezTo>
                  <a:cubicBezTo>
                    <a:pt x="3402" y="1359"/>
                    <a:pt x="3343" y="1240"/>
                    <a:pt x="3303" y="1101"/>
                  </a:cubicBezTo>
                  <a:cubicBezTo>
                    <a:pt x="2988" y="418"/>
                    <a:pt x="2308" y="1"/>
                    <a:pt x="1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2"/>
            <p:cNvSpPr/>
            <p:nvPr/>
          </p:nvSpPr>
          <p:spPr>
            <a:xfrm rot="2968640">
              <a:off x="412551" y="4376170"/>
              <a:ext cx="104984" cy="87239"/>
            </a:xfrm>
            <a:custGeom>
              <a:avLst/>
              <a:gdLst/>
              <a:ahLst/>
              <a:cxnLst/>
              <a:rect l="l" t="t" r="r" b="b"/>
              <a:pathLst>
                <a:path w="1911" h="1588" extrusionOk="0">
                  <a:moveTo>
                    <a:pt x="913" y="0"/>
                  </a:moveTo>
                  <a:cubicBezTo>
                    <a:pt x="607" y="0"/>
                    <a:pt x="313" y="162"/>
                    <a:pt x="159" y="532"/>
                  </a:cubicBezTo>
                  <a:cubicBezTo>
                    <a:pt x="0" y="930"/>
                    <a:pt x="299" y="1428"/>
                    <a:pt x="716" y="1547"/>
                  </a:cubicBezTo>
                  <a:cubicBezTo>
                    <a:pt x="799" y="1574"/>
                    <a:pt x="884" y="1587"/>
                    <a:pt x="969" y="1587"/>
                  </a:cubicBezTo>
                  <a:cubicBezTo>
                    <a:pt x="1313" y="1587"/>
                    <a:pt x="1655" y="1377"/>
                    <a:pt x="1830" y="1089"/>
                  </a:cubicBezTo>
                  <a:cubicBezTo>
                    <a:pt x="1890" y="1010"/>
                    <a:pt x="1910" y="930"/>
                    <a:pt x="1910" y="831"/>
                  </a:cubicBezTo>
                  <a:cubicBezTo>
                    <a:pt x="1910" y="751"/>
                    <a:pt x="1890" y="692"/>
                    <a:pt x="1850" y="612"/>
                  </a:cubicBezTo>
                  <a:cubicBezTo>
                    <a:pt x="1666" y="232"/>
                    <a:pt x="1280" y="0"/>
                    <a:pt x="913" y="0"/>
                  </a:cubicBezTo>
                  <a:close/>
                </a:path>
              </a:pathLst>
            </a:custGeom>
            <a:solidFill>
              <a:srgbClr val="141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2"/>
            <p:cNvSpPr/>
            <p:nvPr/>
          </p:nvSpPr>
          <p:spPr>
            <a:xfrm rot="2968640">
              <a:off x="748896" y="4597357"/>
              <a:ext cx="390215" cy="336981"/>
            </a:xfrm>
            <a:custGeom>
              <a:avLst/>
              <a:gdLst/>
              <a:ahLst/>
              <a:cxnLst/>
              <a:rect l="l" t="t" r="r" b="b"/>
              <a:pathLst>
                <a:path w="7103" h="6134" extrusionOk="0">
                  <a:moveTo>
                    <a:pt x="2577" y="0"/>
                  </a:moveTo>
                  <a:cubicBezTo>
                    <a:pt x="1900" y="0"/>
                    <a:pt x="1256" y="202"/>
                    <a:pt x="757" y="724"/>
                  </a:cubicBezTo>
                  <a:cubicBezTo>
                    <a:pt x="220" y="1281"/>
                    <a:pt x="1" y="2117"/>
                    <a:pt x="160" y="2853"/>
                  </a:cubicBezTo>
                  <a:cubicBezTo>
                    <a:pt x="319" y="3430"/>
                    <a:pt x="657" y="3947"/>
                    <a:pt x="1055" y="4404"/>
                  </a:cubicBezTo>
                  <a:cubicBezTo>
                    <a:pt x="1917" y="5365"/>
                    <a:pt x="3137" y="6133"/>
                    <a:pt x="4383" y="6133"/>
                  </a:cubicBezTo>
                  <a:cubicBezTo>
                    <a:pt x="4633" y="6133"/>
                    <a:pt x="4884" y="6102"/>
                    <a:pt x="5133" y="6036"/>
                  </a:cubicBezTo>
                  <a:cubicBezTo>
                    <a:pt x="6227" y="5737"/>
                    <a:pt x="7103" y="4703"/>
                    <a:pt x="7103" y="3569"/>
                  </a:cubicBezTo>
                  <a:cubicBezTo>
                    <a:pt x="7103" y="2554"/>
                    <a:pt x="6426" y="1639"/>
                    <a:pt x="5611" y="1062"/>
                  </a:cubicBezTo>
                  <a:cubicBezTo>
                    <a:pt x="4817" y="513"/>
                    <a:pt x="3655" y="0"/>
                    <a:pt x="2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2"/>
            <p:cNvSpPr/>
            <p:nvPr/>
          </p:nvSpPr>
          <p:spPr>
            <a:xfrm rot="2968640">
              <a:off x="812036" y="4710099"/>
              <a:ext cx="186949" cy="157229"/>
            </a:xfrm>
            <a:custGeom>
              <a:avLst/>
              <a:gdLst/>
              <a:ahLst/>
              <a:cxnLst/>
              <a:rect l="l" t="t" r="r" b="b"/>
              <a:pathLst>
                <a:path w="3403" h="2862" extrusionOk="0">
                  <a:moveTo>
                    <a:pt x="1764" y="0"/>
                  </a:moveTo>
                  <a:cubicBezTo>
                    <a:pt x="1111" y="0"/>
                    <a:pt x="425" y="416"/>
                    <a:pt x="100" y="1110"/>
                  </a:cubicBezTo>
                  <a:cubicBezTo>
                    <a:pt x="41" y="1229"/>
                    <a:pt x="1" y="1349"/>
                    <a:pt x="1" y="1508"/>
                  </a:cubicBezTo>
                  <a:cubicBezTo>
                    <a:pt x="1" y="1687"/>
                    <a:pt x="80" y="1826"/>
                    <a:pt x="140" y="1946"/>
                  </a:cubicBezTo>
                  <a:cubicBezTo>
                    <a:pt x="463" y="2495"/>
                    <a:pt x="1089" y="2861"/>
                    <a:pt x="1708" y="2861"/>
                  </a:cubicBezTo>
                  <a:cubicBezTo>
                    <a:pt x="1850" y="2861"/>
                    <a:pt x="1992" y="2842"/>
                    <a:pt x="2129" y="2801"/>
                  </a:cubicBezTo>
                  <a:cubicBezTo>
                    <a:pt x="2885" y="2582"/>
                    <a:pt x="3402" y="1687"/>
                    <a:pt x="3104" y="951"/>
                  </a:cubicBezTo>
                  <a:cubicBezTo>
                    <a:pt x="2832" y="290"/>
                    <a:pt x="2310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2"/>
            <p:cNvSpPr/>
            <p:nvPr/>
          </p:nvSpPr>
          <p:spPr>
            <a:xfrm rot="2968640">
              <a:off x="851322" y="4744543"/>
              <a:ext cx="104984" cy="86910"/>
            </a:xfrm>
            <a:custGeom>
              <a:avLst/>
              <a:gdLst/>
              <a:ahLst/>
              <a:cxnLst/>
              <a:rect l="l" t="t" r="r" b="b"/>
              <a:pathLst>
                <a:path w="1911" h="1582" extrusionOk="0">
                  <a:moveTo>
                    <a:pt x="992" y="1"/>
                  </a:moveTo>
                  <a:cubicBezTo>
                    <a:pt x="627" y="1"/>
                    <a:pt x="244" y="227"/>
                    <a:pt x="61" y="594"/>
                  </a:cubicBezTo>
                  <a:cubicBezTo>
                    <a:pt x="21" y="674"/>
                    <a:pt x="1" y="753"/>
                    <a:pt x="1" y="833"/>
                  </a:cubicBezTo>
                  <a:cubicBezTo>
                    <a:pt x="1" y="932"/>
                    <a:pt x="21" y="992"/>
                    <a:pt x="80" y="1072"/>
                  </a:cubicBezTo>
                  <a:cubicBezTo>
                    <a:pt x="259" y="1380"/>
                    <a:pt x="608" y="1582"/>
                    <a:pt x="958" y="1582"/>
                  </a:cubicBezTo>
                  <a:cubicBezTo>
                    <a:pt x="1037" y="1582"/>
                    <a:pt x="1117" y="1571"/>
                    <a:pt x="1194" y="1549"/>
                  </a:cubicBezTo>
                  <a:cubicBezTo>
                    <a:pt x="1612" y="1430"/>
                    <a:pt x="1911" y="932"/>
                    <a:pt x="1751" y="535"/>
                  </a:cubicBezTo>
                  <a:cubicBezTo>
                    <a:pt x="1597" y="162"/>
                    <a:pt x="1301" y="1"/>
                    <a:pt x="992" y="1"/>
                  </a:cubicBezTo>
                  <a:close/>
                </a:path>
              </a:pathLst>
            </a:custGeom>
            <a:solidFill>
              <a:srgbClr val="141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2"/>
            <p:cNvSpPr/>
            <p:nvPr/>
          </p:nvSpPr>
          <p:spPr>
            <a:xfrm rot="2968640">
              <a:off x="504305" y="4622116"/>
              <a:ext cx="239359" cy="199145"/>
            </a:xfrm>
            <a:custGeom>
              <a:avLst/>
              <a:gdLst/>
              <a:ahLst/>
              <a:cxnLst/>
              <a:rect l="l" t="t" r="r" b="b"/>
              <a:pathLst>
                <a:path w="4357" h="3625" extrusionOk="0">
                  <a:moveTo>
                    <a:pt x="3422" y="0"/>
                  </a:moveTo>
                  <a:cubicBezTo>
                    <a:pt x="3263" y="378"/>
                    <a:pt x="2924" y="736"/>
                    <a:pt x="2487" y="975"/>
                  </a:cubicBezTo>
                  <a:cubicBezTo>
                    <a:pt x="2069" y="1234"/>
                    <a:pt x="1572" y="1373"/>
                    <a:pt x="1074" y="1433"/>
                  </a:cubicBezTo>
                  <a:cubicBezTo>
                    <a:pt x="1000" y="1436"/>
                    <a:pt x="924" y="1439"/>
                    <a:pt x="849" y="1439"/>
                  </a:cubicBezTo>
                  <a:cubicBezTo>
                    <a:pt x="525" y="1439"/>
                    <a:pt x="210" y="1395"/>
                    <a:pt x="0" y="1234"/>
                  </a:cubicBezTo>
                  <a:lnTo>
                    <a:pt x="0" y="1234"/>
                  </a:lnTo>
                  <a:cubicBezTo>
                    <a:pt x="40" y="1731"/>
                    <a:pt x="159" y="2268"/>
                    <a:pt x="358" y="2726"/>
                  </a:cubicBezTo>
                  <a:cubicBezTo>
                    <a:pt x="478" y="2964"/>
                    <a:pt x="597" y="3183"/>
                    <a:pt x="856" y="3362"/>
                  </a:cubicBezTo>
                  <a:cubicBezTo>
                    <a:pt x="876" y="3382"/>
                    <a:pt x="895" y="3382"/>
                    <a:pt x="935" y="3402"/>
                  </a:cubicBezTo>
                  <a:cubicBezTo>
                    <a:pt x="1162" y="3559"/>
                    <a:pt x="1528" y="3625"/>
                    <a:pt x="1883" y="3625"/>
                  </a:cubicBezTo>
                  <a:cubicBezTo>
                    <a:pt x="1932" y="3625"/>
                    <a:pt x="1981" y="3623"/>
                    <a:pt x="2029" y="3621"/>
                  </a:cubicBezTo>
                  <a:cubicBezTo>
                    <a:pt x="2169" y="3621"/>
                    <a:pt x="2288" y="3581"/>
                    <a:pt x="2427" y="3561"/>
                  </a:cubicBezTo>
                  <a:cubicBezTo>
                    <a:pt x="2726" y="3521"/>
                    <a:pt x="2964" y="3422"/>
                    <a:pt x="3243" y="3322"/>
                  </a:cubicBezTo>
                  <a:cubicBezTo>
                    <a:pt x="3283" y="3322"/>
                    <a:pt x="3322" y="3322"/>
                    <a:pt x="3342" y="3283"/>
                  </a:cubicBezTo>
                  <a:cubicBezTo>
                    <a:pt x="3561" y="3183"/>
                    <a:pt x="3780" y="3084"/>
                    <a:pt x="3959" y="2945"/>
                  </a:cubicBezTo>
                  <a:cubicBezTo>
                    <a:pt x="4158" y="2765"/>
                    <a:pt x="4257" y="2567"/>
                    <a:pt x="4317" y="2368"/>
                  </a:cubicBezTo>
                  <a:cubicBezTo>
                    <a:pt x="4337" y="2328"/>
                    <a:pt x="4337" y="2268"/>
                    <a:pt x="4337" y="2228"/>
                  </a:cubicBezTo>
                  <a:cubicBezTo>
                    <a:pt x="4357" y="1970"/>
                    <a:pt x="4277" y="1731"/>
                    <a:pt x="4138" y="1472"/>
                  </a:cubicBezTo>
                  <a:cubicBezTo>
                    <a:pt x="3959" y="975"/>
                    <a:pt x="3740" y="458"/>
                    <a:pt x="3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2"/>
            <p:cNvSpPr/>
            <p:nvPr/>
          </p:nvSpPr>
          <p:spPr>
            <a:xfrm rot="2968640">
              <a:off x="505743" y="4734097"/>
              <a:ext cx="81965" cy="41148"/>
            </a:xfrm>
            <a:custGeom>
              <a:avLst/>
              <a:gdLst/>
              <a:ahLst/>
              <a:cxnLst/>
              <a:rect l="l" t="t" r="r" b="b"/>
              <a:pathLst>
                <a:path w="1492" h="749" extrusionOk="0">
                  <a:moveTo>
                    <a:pt x="282" y="0"/>
                  </a:moveTo>
                  <a:cubicBezTo>
                    <a:pt x="240" y="0"/>
                    <a:pt x="184" y="23"/>
                    <a:pt x="139" y="67"/>
                  </a:cubicBezTo>
                  <a:cubicBezTo>
                    <a:pt x="99" y="107"/>
                    <a:pt x="99" y="167"/>
                    <a:pt x="80" y="207"/>
                  </a:cubicBezTo>
                  <a:cubicBezTo>
                    <a:pt x="60" y="346"/>
                    <a:pt x="20" y="445"/>
                    <a:pt x="0" y="545"/>
                  </a:cubicBezTo>
                  <a:cubicBezTo>
                    <a:pt x="236" y="697"/>
                    <a:pt x="573" y="748"/>
                    <a:pt x="913" y="748"/>
                  </a:cubicBezTo>
                  <a:cubicBezTo>
                    <a:pt x="973" y="748"/>
                    <a:pt x="1034" y="747"/>
                    <a:pt x="1094" y="744"/>
                  </a:cubicBezTo>
                  <a:cubicBezTo>
                    <a:pt x="1253" y="744"/>
                    <a:pt x="1373" y="724"/>
                    <a:pt x="1492" y="684"/>
                  </a:cubicBezTo>
                  <a:cubicBezTo>
                    <a:pt x="1393" y="545"/>
                    <a:pt x="1273" y="386"/>
                    <a:pt x="1174" y="246"/>
                  </a:cubicBezTo>
                  <a:cubicBezTo>
                    <a:pt x="1157" y="229"/>
                    <a:pt x="1110" y="183"/>
                    <a:pt x="1072" y="183"/>
                  </a:cubicBezTo>
                  <a:cubicBezTo>
                    <a:pt x="1066" y="183"/>
                    <a:pt x="1060" y="184"/>
                    <a:pt x="1054" y="187"/>
                  </a:cubicBezTo>
                  <a:cubicBezTo>
                    <a:pt x="1015" y="187"/>
                    <a:pt x="995" y="227"/>
                    <a:pt x="995" y="246"/>
                  </a:cubicBezTo>
                  <a:cubicBezTo>
                    <a:pt x="915" y="366"/>
                    <a:pt x="875" y="505"/>
                    <a:pt x="855" y="644"/>
                  </a:cubicBezTo>
                  <a:cubicBezTo>
                    <a:pt x="696" y="445"/>
                    <a:pt x="517" y="266"/>
                    <a:pt x="378" y="67"/>
                  </a:cubicBezTo>
                  <a:cubicBezTo>
                    <a:pt x="358" y="48"/>
                    <a:pt x="358" y="8"/>
                    <a:pt x="318" y="8"/>
                  </a:cubicBezTo>
                  <a:cubicBezTo>
                    <a:pt x="308" y="3"/>
                    <a:pt x="296" y="0"/>
                    <a:pt x="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2"/>
            <p:cNvSpPr/>
            <p:nvPr/>
          </p:nvSpPr>
          <p:spPr>
            <a:xfrm rot="2968640">
              <a:off x="606113" y="4779484"/>
              <a:ext cx="69989" cy="72187"/>
            </a:xfrm>
            <a:custGeom>
              <a:avLst/>
              <a:gdLst/>
              <a:ahLst/>
              <a:cxnLst/>
              <a:rect l="l" t="t" r="r" b="b"/>
              <a:pathLst>
                <a:path w="1274" h="1314" extrusionOk="0">
                  <a:moveTo>
                    <a:pt x="438" y="0"/>
                  </a:moveTo>
                  <a:cubicBezTo>
                    <a:pt x="339" y="0"/>
                    <a:pt x="319" y="120"/>
                    <a:pt x="319" y="199"/>
                  </a:cubicBezTo>
                  <a:cubicBezTo>
                    <a:pt x="339" y="398"/>
                    <a:pt x="399" y="597"/>
                    <a:pt x="458" y="796"/>
                  </a:cubicBezTo>
                  <a:cubicBezTo>
                    <a:pt x="379" y="756"/>
                    <a:pt x="240" y="717"/>
                    <a:pt x="140" y="697"/>
                  </a:cubicBezTo>
                  <a:cubicBezTo>
                    <a:pt x="127" y="697"/>
                    <a:pt x="105" y="679"/>
                    <a:pt x="80" y="679"/>
                  </a:cubicBezTo>
                  <a:cubicBezTo>
                    <a:pt x="67" y="679"/>
                    <a:pt x="54" y="683"/>
                    <a:pt x="41" y="697"/>
                  </a:cubicBezTo>
                  <a:cubicBezTo>
                    <a:pt x="1" y="717"/>
                    <a:pt x="1" y="756"/>
                    <a:pt x="21" y="816"/>
                  </a:cubicBezTo>
                  <a:cubicBezTo>
                    <a:pt x="41" y="935"/>
                    <a:pt x="100" y="1154"/>
                    <a:pt x="200" y="1313"/>
                  </a:cubicBezTo>
                  <a:cubicBezTo>
                    <a:pt x="240" y="1313"/>
                    <a:pt x="279" y="1313"/>
                    <a:pt x="299" y="1293"/>
                  </a:cubicBezTo>
                  <a:cubicBezTo>
                    <a:pt x="518" y="1194"/>
                    <a:pt x="737" y="1095"/>
                    <a:pt x="916" y="935"/>
                  </a:cubicBezTo>
                  <a:cubicBezTo>
                    <a:pt x="1115" y="756"/>
                    <a:pt x="1214" y="557"/>
                    <a:pt x="1274" y="359"/>
                  </a:cubicBezTo>
                  <a:cubicBezTo>
                    <a:pt x="1075" y="219"/>
                    <a:pt x="836" y="100"/>
                    <a:pt x="538" y="20"/>
                  </a:cubicBezTo>
                  <a:cubicBezTo>
                    <a:pt x="518" y="0"/>
                    <a:pt x="458" y="0"/>
                    <a:pt x="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2"/>
            <p:cNvSpPr/>
            <p:nvPr/>
          </p:nvSpPr>
          <p:spPr>
            <a:xfrm rot="2968640">
              <a:off x="385134" y="4771108"/>
              <a:ext cx="316545" cy="132947"/>
            </a:xfrm>
            <a:custGeom>
              <a:avLst/>
              <a:gdLst/>
              <a:ahLst/>
              <a:cxnLst/>
              <a:rect l="l" t="t" r="r" b="b"/>
              <a:pathLst>
                <a:path w="5762" h="2420" extrusionOk="0">
                  <a:moveTo>
                    <a:pt x="5610" y="0"/>
                  </a:moveTo>
                  <a:cubicBezTo>
                    <a:pt x="5571" y="0"/>
                    <a:pt x="5533" y="18"/>
                    <a:pt x="5503" y="55"/>
                  </a:cubicBezTo>
                  <a:cubicBezTo>
                    <a:pt x="5264" y="453"/>
                    <a:pt x="5065" y="791"/>
                    <a:pt x="4707" y="1130"/>
                  </a:cubicBezTo>
                  <a:cubicBezTo>
                    <a:pt x="4289" y="1488"/>
                    <a:pt x="3772" y="1726"/>
                    <a:pt x="3215" y="1866"/>
                  </a:cubicBezTo>
                  <a:cubicBezTo>
                    <a:pt x="2884" y="1950"/>
                    <a:pt x="2530" y="2000"/>
                    <a:pt x="2178" y="2000"/>
                  </a:cubicBezTo>
                  <a:cubicBezTo>
                    <a:pt x="1370" y="2000"/>
                    <a:pt x="571" y="1737"/>
                    <a:pt x="72" y="1030"/>
                  </a:cubicBezTo>
                  <a:cubicBezTo>
                    <a:pt x="64" y="1005"/>
                    <a:pt x="49" y="994"/>
                    <a:pt x="35" y="994"/>
                  </a:cubicBezTo>
                  <a:cubicBezTo>
                    <a:pt x="16" y="994"/>
                    <a:pt x="1" y="1015"/>
                    <a:pt x="12" y="1050"/>
                  </a:cubicBezTo>
                  <a:cubicBezTo>
                    <a:pt x="395" y="2085"/>
                    <a:pt x="1377" y="2419"/>
                    <a:pt x="2376" y="2419"/>
                  </a:cubicBezTo>
                  <a:cubicBezTo>
                    <a:pt x="2624" y="2419"/>
                    <a:pt x="2874" y="2399"/>
                    <a:pt x="3116" y="2363"/>
                  </a:cubicBezTo>
                  <a:cubicBezTo>
                    <a:pt x="4289" y="2184"/>
                    <a:pt x="5722" y="1488"/>
                    <a:pt x="5761" y="135"/>
                  </a:cubicBezTo>
                  <a:cubicBezTo>
                    <a:pt x="5737" y="48"/>
                    <a:pt x="5673" y="0"/>
                    <a:pt x="5610" y="0"/>
                  </a:cubicBezTo>
                  <a:close/>
                </a:path>
              </a:pathLst>
            </a:custGeom>
            <a:solidFill>
              <a:srgbClr val="FF9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2"/>
            <p:cNvSpPr/>
            <p:nvPr/>
          </p:nvSpPr>
          <p:spPr>
            <a:xfrm rot="2968640">
              <a:off x="217663" y="4453943"/>
              <a:ext cx="82020" cy="73176"/>
            </a:xfrm>
            <a:custGeom>
              <a:avLst/>
              <a:gdLst/>
              <a:ahLst/>
              <a:cxnLst/>
              <a:rect l="l" t="t" r="r" b="b"/>
              <a:pathLst>
                <a:path w="1493" h="1332" extrusionOk="0">
                  <a:moveTo>
                    <a:pt x="860" y="0"/>
                  </a:moveTo>
                  <a:cubicBezTo>
                    <a:pt x="696" y="0"/>
                    <a:pt x="539" y="52"/>
                    <a:pt x="418" y="174"/>
                  </a:cubicBezTo>
                  <a:cubicBezTo>
                    <a:pt x="378" y="194"/>
                    <a:pt x="318" y="194"/>
                    <a:pt x="299" y="214"/>
                  </a:cubicBezTo>
                  <a:cubicBezTo>
                    <a:pt x="179" y="293"/>
                    <a:pt x="60" y="412"/>
                    <a:pt x="20" y="572"/>
                  </a:cubicBezTo>
                  <a:cubicBezTo>
                    <a:pt x="0" y="711"/>
                    <a:pt x="0" y="890"/>
                    <a:pt x="80" y="1009"/>
                  </a:cubicBezTo>
                  <a:cubicBezTo>
                    <a:pt x="159" y="1148"/>
                    <a:pt x="279" y="1248"/>
                    <a:pt x="418" y="1288"/>
                  </a:cubicBezTo>
                  <a:cubicBezTo>
                    <a:pt x="529" y="1313"/>
                    <a:pt x="632" y="1332"/>
                    <a:pt x="732" y="1332"/>
                  </a:cubicBezTo>
                  <a:cubicBezTo>
                    <a:pt x="864" y="1332"/>
                    <a:pt x="989" y="1299"/>
                    <a:pt x="1114" y="1208"/>
                  </a:cubicBezTo>
                  <a:cubicBezTo>
                    <a:pt x="1313" y="1089"/>
                    <a:pt x="1472" y="850"/>
                    <a:pt x="1472" y="611"/>
                  </a:cubicBezTo>
                  <a:cubicBezTo>
                    <a:pt x="1492" y="353"/>
                    <a:pt x="1293" y="94"/>
                    <a:pt x="1015" y="15"/>
                  </a:cubicBezTo>
                  <a:cubicBezTo>
                    <a:pt x="963" y="5"/>
                    <a:pt x="911" y="0"/>
                    <a:pt x="860" y="0"/>
                  </a:cubicBezTo>
                  <a:close/>
                </a:path>
              </a:pathLst>
            </a:custGeom>
            <a:solidFill>
              <a:srgbClr val="FF9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2"/>
            <p:cNvSpPr/>
            <p:nvPr/>
          </p:nvSpPr>
          <p:spPr>
            <a:xfrm rot="2968640">
              <a:off x="339259" y="4535472"/>
              <a:ext cx="55816" cy="43730"/>
            </a:xfrm>
            <a:custGeom>
              <a:avLst/>
              <a:gdLst/>
              <a:ahLst/>
              <a:cxnLst/>
              <a:rect l="l" t="t" r="r" b="b"/>
              <a:pathLst>
                <a:path w="1016" h="796" extrusionOk="0">
                  <a:moveTo>
                    <a:pt x="498" y="0"/>
                  </a:moveTo>
                  <a:cubicBezTo>
                    <a:pt x="1" y="0"/>
                    <a:pt x="1" y="796"/>
                    <a:pt x="498" y="796"/>
                  </a:cubicBezTo>
                  <a:cubicBezTo>
                    <a:pt x="1015" y="796"/>
                    <a:pt x="1015" y="0"/>
                    <a:pt x="498" y="0"/>
                  </a:cubicBezTo>
                  <a:close/>
                </a:path>
              </a:pathLst>
            </a:custGeom>
            <a:solidFill>
              <a:srgbClr val="FF9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2"/>
            <p:cNvSpPr/>
            <p:nvPr/>
          </p:nvSpPr>
          <p:spPr>
            <a:xfrm rot="2968640">
              <a:off x="267986" y="4549347"/>
              <a:ext cx="51366" cy="52519"/>
            </a:xfrm>
            <a:custGeom>
              <a:avLst/>
              <a:gdLst/>
              <a:ahLst/>
              <a:cxnLst/>
              <a:rect l="l" t="t" r="r" b="b"/>
              <a:pathLst>
                <a:path w="935" h="956" extrusionOk="0">
                  <a:moveTo>
                    <a:pt x="477" y="1"/>
                  </a:moveTo>
                  <a:cubicBezTo>
                    <a:pt x="338" y="1"/>
                    <a:pt x="219" y="61"/>
                    <a:pt x="139" y="160"/>
                  </a:cubicBezTo>
                  <a:cubicBezTo>
                    <a:pt x="80" y="240"/>
                    <a:pt x="0" y="379"/>
                    <a:pt x="0" y="478"/>
                  </a:cubicBezTo>
                  <a:cubicBezTo>
                    <a:pt x="0" y="737"/>
                    <a:pt x="199" y="956"/>
                    <a:pt x="477" y="956"/>
                  </a:cubicBezTo>
                  <a:cubicBezTo>
                    <a:pt x="597" y="956"/>
                    <a:pt x="716" y="896"/>
                    <a:pt x="796" y="797"/>
                  </a:cubicBezTo>
                  <a:cubicBezTo>
                    <a:pt x="855" y="737"/>
                    <a:pt x="935" y="578"/>
                    <a:pt x="935" y="478"/>
                  </a:cubicBezTo>
                  <a:cubicBezTo>
                    <a:pt x="935" y="240"/>
                    <a:pt x="736" y="1"/>
                    <a:pt x="477" y="1"/>
                  </a:cubicBezTo>
                  <a:close/>
                </a:path>
              </a:pathLst>
            </a:custGeom>
            <a:solidFill>
              <a:srgbClr val="FF9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2"/>
            <p:cNvSpPr/>
            <p:nvPr/>
          </p:nvSpPr>
          <p:spPr>
            <a:xfrm rot="2968640">
              <a:off x="808711" y="4956785"/>
              <a:ext cx="73285" cy="74384"/>
            </a:xfrm>
            <a:custGeom>
              <a:avLst/>
              <a:gdLst/>
              <a:ahLst/>
              <a:cxnLst/>
              <a:rect l="l" t="t" r="r" b="b"/>
              <a:pathLst>
                <a:path w="1334" h="1354" extrusionOk="0">
                  <a:moveTo>
                    <a:pt x="657" y="0"/>
                  </a:moveTo>
                  <a:cubicBezTo>
                    <a:pt x="498" y="0"/>
                    <a:pt x="319" y="80"/>
                    <a:pt x="200" y="199"/>
                  </a:cubicBezTo>
                  <a:cubicBezTo>
                    <a:pt x="60" y="339"/>
                    <a:pt x="1" y="498"/>
                    <a:pt x="1" y="677"/>
                  </a:cubicBezTo>
                  <a:cubicBezTo>
                    <a:pt x="1" y="856"/>
                    <a:pt x="60" y="1035"/>
                    <a:pt x="200" y="1154"/>
                  </a:cubicBezTo>
                  <a:cubicBezTo>
                    <a:pt x="319" y="1274"/>
                    <a:pt x="458" y="1353"/>
                    <a:pt x="657" y="1353"/>
                  </a:cubicBezTo>
                  <a:cubicBezTo>
                    <a:pt x="836" y="1353"/>
                    <a:pt x="1015" y="1274"/>
                    <a:pt x="1135" y="1154"/>
                  </a:cubicBezTo>
                  <a:cubicBezTo>
                    <a:pt x="1254" y="1035"/>
                    <a:pt x="1333" y="856"/>
                    <a:pt x="1333" y="677"/>
                  </a:cubicBezTo>
                  <a:cubicBezTo>
                    <a:pt x="1314" y="478"/>
                    <a:pt x="1254" y="299"/>
                    <a:pt x="1135" y="199"/>
                  </a:cubicBezTo>
                  <a:cubicBezTo>
                    <a:pt x="1015" y="80"/>
                    <a:pt x="856" y="0"/>
                    <a:pt x="657" y="0"/>
                  </a:cubicBezTo>
                  <a:close/>
                </a:path>
              </a:pathLst>
            </a:custGeom>
            <a:solidFill>
              <a:srgbClr val="FF9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2"/>
            <p:cNvSpPr/>
            <p:nvPr/>
          </p:nvSpPr>
          <p:spPr>
            <a:xfrm rot="2968640">
              <a:off x="912844" y="5000585"/>
              <a:ext cx="44883" cy="40104"/>
            </a:xfrm>
            <a:custGeom>
              <a:avLst/>
              <a:gdLst/>
              <a:ahLst/>
              <a:cxnLst/>
              <a:rect l="l" t="t" r="r" b="b"/>
              <a:pathLst>
                <a:path w="817" h="730" extrusionOk="0">
                  <a:moveTo>
                    <a:pt x="339" y="1"/>
                  </a:moveTo>
                  <a:cubicBezTo>
                    <a:pt x="259" y="1"/>
                    <a:pt x="160" y="60"/>
                    <a:pt x="120" y="100"/>
                  </a:cubicBezTo>
                  <a:cubicBezTo>
                    <a:pt x="60" y="180"/>
                    <a:pt x="1" y="259"/>
                    <a:pt x="20" y="359"/>
                  </a:cubicBezTo>
                  <a:cubicBezTo>
                    <a:pt x="20" y="379"/>
                    <a:pt x="20" y="418"/>
                    <a:pt x="40" y="458"/>
                  </a:cubicBezTo>
                  <a:cubicBezTo>
                    <a:pt x="60" y="518"/>
                    <a:pt x="100" y="578"/>
                    <a:pt x="140" y="617"/>
                  </a:cubicBezTo>
                  <a:lnTo>
                    <a:pt x="219" y="677"/>
                  </a:lnTo>
                  <a:cubicBezTo>
                    <a:pt x="239" y="697"/>
                    <a:pt x="259" y="697"/>
                    <a:pt x="319" y="717"/>
                  </a:cubicBezTo>
                  <a:cubicBezTo>
                    <a:pt x="344" y="725"/>
                    <a:pt x="379" y="730"/>
                    <a:pt x="415" y="730"/>
                  </a:cubicBezTo>
                  <a:cubicBezTo>
                    <a:pt x="467" y="730"/>
                    <a:pt x="523" y="720"/>
                    <a:pt x="558" y="697"/>
                  </a:cubicBezTo>
                  <a:cubicBezTo>
                    <a:pt x="697" y="657"/>
                    <a:pt x="816" y="498"/>
                    <a:pt x="796" y="339"/>
                  </a:cubicBezTo>
                  <a:cubicBezTo>
                    <a:pt x="756" y="259"/>
                    <a:pt x="697" y="120"/>
                    <a:pt x="597" y="60"/>
                  </a:cubicBezTo>
                  <a:cubicBezTo>
                    <a:pt x="518" y="1"/>
                    <a:pt x="438" y="1"/>
                    <a:pt x="339" y="1"/>
                  </a:cubicBezTo>
                  <a:close/>
                </a:path>
              </a:pathLst>
            </a:custGeom>
            <a:solidFill>
              <a:srgbClr val="FF9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2"/>
            <p:cNvSpPr/>
            <p:nvPr/>
          </p:nvSpPr>
          <p:spPr>
            <a:xfrm rot="2968640">
              <a:off x="839981" y="5041938"/>
              <a:ext cx="60156" cy="45927"/>
            </a:xfrm>
            <a:custGeom>
              <a:avLst/>
              <a:gdLst/>
              <a:ahLst/>
              <a:cxnLst/>
              <a:rect l="l" t="t" r="r" b="b"/>
              <a:pathLst>
                <a:path w="1095" h="836" extrusionOk="0">
                  <a:moveTo>
                    <a:pt x="537" y="0"/>
                  </a:moveTo>
                  <a:cubicBezTo>
                    <a:pt x="0" y="0"/>
                    <a:pt x="0" y="836"/>
                    <a:pt x="537" y="836"/>
                  </a:cubicBezTo>
                  <a:cubicBezTo>
                    <a:pt x="1094" y="836"/>
                    <a:pt x="1094" y="0"/>
                    <a:pt x="537" y="0"/>
                  </a:cubicBezTo>
                  <a:close/>
                </a:path>
              </a:pathLst>
            </a:custGeom>
            <a:solidFill>
              <a:srgbClr val="FF9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2"/>
            <p:cNvSpPr/>
            <p:nvPr/>
          </p:nvSpPr>
          <p:spPr>
            <a:xfrm rot="2968640">
              <a:off x="-247197" y="4056277"/>
              <a:ext cx="1615246" cy="1233766"/>
            </a:xfrm>
            <a:custGeom>
              <a:avLst/>
              <a:gdLst/>
              <a:ahLst/>
              <a:cxnLst/>
              <a:rect l="l" t="t" r="r" b="b"/>
              <a:pathLst>
                <a:path w="29402" h="22458" extrusionOk="0">
                  <a:moveTo>
                    <a:pt x="24031" y="1"/>
                  </a:moveTo>
                  <a:cubicBezTo>
                    <a:pt x="24628" y="1095"/>
                    <a:pt x="25165" y="2209"/>
                    <a:pt x="25622" y="3382"/>
                  </a:cubicBezTo>
                  <a:cubicBezTo>
                    <a:pt x="25549" y="3419"/>
                    <a:pt x="25466" y="3436"/>
                    <a:pt x="25380" y="3436"/>
                  </a:cubicBezTo>
                  <a:cubicBezTo>
                    <a:pt x="25232" y="3436"/>
                    <a:pt x="25079" y="3384"/>
                    <a:pt x="24966" y="3283"/>
                  </a:cubicBezTo>
                  <a:lnTo>
                    <a:pt x="24966" y="3283"/>
                  </a:lnTo>
                  <a:cubicBezTo>
                    <a:pt x="26418" y="6088"/>
                    <a:pt x="27134" y="9290"/>
                    <a:pt x="27035" y="12473"/>
                  </a:cubicBezTo>
                  <a:cubicBezTo>
                    <a:pt x="27035" y="12971"/>
                    <a:pt x="26975" y="13528"/>
                    <a:pt x="26637" y="13886"/>
                  </a:cubicBezTo>
                  <a:cubicBezTo>
                    <a:pt x="26460" y="14072"/>
                    <a:pt x="26196" y="14172"/>
                    <a:pt x="25950" y="14172"/>
                  </a:cubicBezTo>
                  <a:cubicBezTo>
                    <a:pt x="25698" y="14172"/>
                    <a:pt x="25464" y="14067"/>
                    <a:pt x="25364" y="13846"/>
                  </a:cubicBezTo>
                  <a:cubicBezTo>
                    <a:pt x="24946" y="14383"/>
                    <a:pt x="24986" y="15139"/>
                    <a:pt x="24747" y="15756"/>
                  </a:cubicBezTo>
                  <a:cubicBezTo>
                    <a:pt x="24573" y="16169"/>
                    <a:pt x="24086" y="16512"/>
                    <a:pt x="23683" y="16512"/>
                  </a:cubicBezTo>
                  <a:cubicBezTo>
                    <a:pt x="23485" y="16512"/>
                    <a:pt x="23307" y="16429"/>
                    <a:pt x="23195" y="16233"/>
                  </a:cubicBezTo>
                  <a:lnTo>
                    <a:pt x="21703" y="18401"/>
                  </a:lnTo>
                  <a:cubicBezTo>
                    <a:pt x="21445" y="18799"/>
                    <a:pt x="21146" y="19217"/>
                    <a:pt x="20669" y="19316"/>
                  </a:cubicBezTo>
                  <a:cubicBezTo>
                    <a:pt x="20627" y="19325"/>
                    <a:pt x="20585" y="19330"/>
                    <a:pt x="20543" y="19330"/>
                  </a:cubicBezTo>
                  <a:cubicBezTo>
                    <a:pt x="20117" y="19330"/>
                    <a:pt x="19674" y="18900"/>
                    <a:pt x="19873" y="18521"/>
                  </a:cubicBezTo>
                  <a:lnTo>
                    <a:pt x="19873" y="18521"/>
                  </a:lnTo>
                  <a:cubicBezTo>
                    <a:pt x="18787" y="19675"/>
                    <a:pt x="17208" y="20194"/>
                    <a:pt x="15613" y="20194"/>
                  </a:cubicBezTo>
                  <a:cubicBezTo>
                    <a:pt x="14900" y="20194"/>
                    <a:pt x="14184" y="20090"/>
                    <a:pt x="13508" y="19893"/>
                  </a:cubicBezTo>
                  <a:cubicBezTo>
                    <a:pt x="11319" y="19237"/>
                    <a:pt x="9469" y="17745"/>
                    <a:pt x="7838" y="16153"/>
                  </a:cubicBezTo>
                  <a:lnTo>
                    <a:pt x="7619" y="17128"/>
                  </a:lnTo>
                  <a:cubicBezTo>
                    <a:pt x="6386" y="16233"/>
                    <a:pt x="5352" y="15079"/>
                    <a:pt x="4576" y="13766"/>
                  </a:cubicBezTo>
                  <a:cubicBezTo>
                    <a:pt x="4377" y="14164"/>
                    <a:pt x="4178" y="14582"/>
                    <a:pt x="3979" y="15020"/>
                  </a:cubicBezTo>
                  <a:cubicBezTo>
                    <a:pt x="2547" y="11837"/>
                    <a:pt x="2288" y="8157"/>
                    <a:pt x="3263" y="4795"/>
                  </a:cubicBezTo>
                  <a:lnTo>
                    <a:pt x="3263" y="4795"/>
                  </a:lnTo>
                  <a:cubicBezTo>
                    <a:pt x="2905" y="4894"/>
                    <a:pt x="2547" y="4974"/>
                    <a:pt x="2189" y="5073"/>
                  </a:cubicBezTo>
                  <a:cubicBezTo>
                    <a:pt x="2368" y="4337"/>
                    <a:pt x="2507" y="3601"/>
                    <a:pt x="2686" y="2865"/>
                  </a:cubicBezTo>
                  <a:cubicBezTo>
                    <a:pt x="2248" y="2865"/>
                    <a:pt x="1811" y="2865"/>
                    <a:pt x="1413" y="2945"/>
                  </a:cubicBezTo>
                  <a:cubicBezTo>
                    <a:pt x="796" y="3621"/>
                    <a:pt x="359" y="4476"/>
                    <a:pt x="279" y="5352"/>
                  </a:cubicBezTo>
                  <a:lnTo>
                    <a:pt x="1194" y="5352"/>
                  </a:lnTo>
                  <a:cubicBezTo>
                    <a:pt x="577" y="6684"/>
                    <a:pt x="180" y="8097"/>
                    <a:pt x="1" y="9549"/>
                  </a:cubicBezTo>
                  <a:lnTo>
                    <a:pt x="1453" y="8097"/>
                  </a:lnTo>
                  <a:lnTo>
                    <a:pt x="1453" y="8097"/>
                  </a:lnTo>
                  <a:cubicBezTo>
                    <a:pt x="816" y="9907"/>
                    <a:pt x="896" y="11678"/>
                    <a:pt x="1413" y="13528"/>
                  </a:cubicBezTo>
                  <a:cubicBezTo>
                    <a:pt x="1661" y="13126"/>
                    <a:pt x="1873" y="12762"/>
                    <a:pt x="2083" y="12381"/>
                  </a:cubicBezTo>
                  <a:lnTo>
                    <a:pt x="2083" y="12381"/>
                  </a:lnTo>
                  <a:cubicBezTo>
                    <a:pt x="1639" y="13252"/>
                    <a:pt x="2373" y="15473"/>
                    <a:pt x="2666" y="16313"/>
                  </a:cubicBezTo>
                  <a:cubicBezTo>
                    <a:pt x="2806" y="16731"/>
                    <a:pt x="3573" y="18670"/>
                    <a:pt x="4187" y="18670"/>
                  </a:cubicBezTo>
                  <a:cubicBezTo>
                    <a:pt x="4361" y="18670"/>
                    <a:pt x="4523" y="18514"/>
                    <a:pt x="4655" y="18123"/>
                  </a:cubicBezTo>
                  <a:cubicBezTo>
                    <a:pt x="4854" y="17546"/>
                    <a:pt x="4994" y="16949"/>
                    <a:pt x="5053" y="16332"/>
                  </a:cubicBezTo>
                  <a:cubicBezTo>
                    <a:pt x="6167" y="17924"/>
                    <a:pt x="7619" y="19316"/>
                    <a:pt x="9231" y="20391"/>
                  </a:cubicBezTo>
                  <a:cubicBezTo>
                    <a:pt x="9310" y="19993"/>
                    <a:pt x="9310" y="19555"/>
                    <a:pt x="9171" y="19197"/>
                  </a:cubicBezTo>
                  <a:lnTo>
                    <a:pt x="9171" y="19197"/>
                  </a:lnTo>
                  <a:cubicBezTo>
                    <a:pt x="11260" y="20629"/>
                    <a:pt x="13468" y="22101"/>
                    <a:pt x="16014" y="22440"/>
                  </a:cubicBezTo>
                  <a:cubicBezTo>
                    <a:pt x="16067" y="22440"/>
                    <a:pt x="16103" y="22457"/>
                    <a:pt x="16144" y="22457"/>
                  </a:cubicBezTo>
                  <a:cubicBezTo>
                    <a:pt x="16164" y="22457"/>
                    <a:pt x="16187" y="22453"/>
                    <a:pt x="16213" y="22440"/>
                  </a:cubicBezTo>
                  <a:cubicBezTo>
                    <a:pt x="16531" y="22380"/>
                    <a:pt x="16352" y="21902"/>
                    <a:pt x="16153" y="21644"/>
                  </a:cubicBezTo>
                  <a:lnTo>
                    <a:pt x="16153" y="21644"/>
                  </a:lnTo>
                  <a:cubicBezTo>
                    <a:pt x="16624" y="21892"/>
                    <a:pt x="17154" y="22010"/>
                    <a:pt x="17687" y="22010"/>
                  </a:cubicBezTo>
                  <a:cubicBezTo>
                    <a:pt x="18820" y="22010"/>
                    <a:pt x="19967" y="21477"/>
                    <a:pt x="20589" y="20530"/>
                  </a:cubicBezTo>
                  <a:cubicBezTo>
                    <a:pt x="20689" y="20848"/>
                    <a:pt x="20768" y="21206"/>
                    <a:pt x="20868" y="21524"/>
                  </a:cubicBezTo>
                  <a:cubicBezTo>
                    <a:pt x="22320" y="20510"/>
                    <a:pt x="23514" y="19098"/>
                    <a:pt x="24250" y="17446"/>
                  </a:cubicBezTo>
                  <a:cubicBezTo>
                    <a:pt x="24329" y="17904"/>
                    <a:pt x="24369" y="18322"/>
                    <a:pt x="24409" y="18759"/>
                  </a:cubicBezTo>
                  <a:cubicBezTo>
                    <a:pt x="24449" y="18899"/>
                    <a:pt x="24449" y="19038"/>
                    <a:pt x="24548" y="19157"/>
                  </a:cubicBezTo>
                  <a:cubicBezTo>
                    <a:pt x="24630" y="19274"/>
                    <a:pt x="24766" y="19322"/>
                    <a:pt x="24913" y="19322"/>
                  </a:cubicBezTo>
                  <a:cubicBezTo>
                    <a:pt x="25016" y="19322"/>
                    <a:pt x="25126" y="19298"/>
                    <a:pt x="25224" y="19257"/>
                  </a:cubicBezTo>
                  <a:cubicBezTo>
                    <a:pt x="25443" y="19157"/>
                    <a:pt x="25582" y="18938"/>
                    <a:pt x="25722" y="18739"/>
                  </a:cubicBezTo>
                  <a:cubicBezTo>
                    <a:pt x="26020" y="18242"/>
                    <a:pt x="26159" y="17705"/>
                    <a:pt x="26338" y="17148"/>
                  </a:cubicBezTo>
                  <a:cubicBezTo>
                    <a:pt x="26358" y="17307"/>
                    <a:pt x="26378" y="17466"/>
                    <a:pt x="26438" y="17625"/>
                  </a:cubicBezTo>
                  <a:cubicBezTo>
                    <a:pt x="26438" y="17705"/>
                    <a:pt x="26478" y="17765"/>
                    <a:pt x="26537" y="17805"/>
                  </a:cubicBezTo>
                  <a:cubicBezTo>
                    <a:pt x="26573" y="17819"/>
                    <a:pt x="26608" y="17825"/>
                    <a:pt x="26642" y="17825"/>
                  </a:cubicBezTo>
                  <a:cubicBezTo>
                    <a:pt x="26705" y="17825"/>
                    <a:pt x="26764" y="17803"/>
                    <a:pt x="26816" y="17765"/>
                  </a:cubicBezTo>
                  <a:cubicBezTo>
                    <a:pt x="27313" y="17506"/>
                    <a:pt x="27631" y="16969"/>
                    <a:pt x="27830" y="16452"/>
                  </a:cubicBezTo>
                  <a:cubicBezTo>
                    <a:pt x="28268" y="15318"/>
                    <a:pt x="28367" y="14045"/>
                    <a:pt x="28069" y="12851"/>
                  </a:cubicBezTo>
                  <a:lnTo>
                    <a:pt x="28069" y="12851"/>
                  </a:lnTo>
                  <a:cubicBezTo>
                    <a:pt x="28208" y="13130"/>
                    <a:pt x="28407" y="13388"/>
                    <a:pt x="28606" y="13488"/>
                  </a:cubicBezTo>
                  <a:cubicBezTo>
                    <a:pt x="29402" y="10882"/>
                    <a:pt x="29004" y="7878"/>
                    <a:pt x="27452" y="5531"/>
                  </a:cubicBezTo>
                  <a:lnTo>
                    <a:pt x="27452" y="5531"/>
                  </a:lnTo>
                  <a:cubicBezTo>
                    <a:pt x="27711" y="5829"/>
                    <a:pt x="28029" y="6028"/>
                    <a:pt x="28367" y="6127"/>
                  </a:cubicBezTo>
                  <a:cubicBezTo>
                    <a:pt x="28308" y="4490"/>
                    <a:pt x="27369" y="2872"/>
                    <a:pt x="25975" y="2011"/>
                  </a:cubicBezTo>
                  <a:lnTo>
                    <a:pt x="25975" y="2011"/>
                  </a:lnTo>
                  <a:cubicBezTo>
                    <a:pt x="26286" y="2197"/>
                    <a:pt x="26651" y="2310"/>
                    <a:pt x="27035" y="2348"/>
                  </a:cubicBezTo>
                  <a:cubicBezTo>
                    <a:pt x="26876" y="1512"/>
                    <a:pt x="26338" y="717"/>
                    <a:pt x="25582" y="259"/>
                  </a:cubicBezTo>
                  <a:cubicBezTo>
                    <a:pt x="25065" y="160"/>
                    <a:pt x="24548" y="60"/>
                    <a:pt x="24031" y="1"/>
                  </a:cubicBezTo>
                  <a:close/>
                </a:path>
              </a:pathLst>
            </a:custGeom>
            <a:solidFill>
              <a:srgbClr val="EE79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5;p50">
            <a:extLst>
              <a:ext uri="{FF2B5EF4-FFF2-40B4-BE49-F238E27FC236}">
                <a16:creationId xmlns:a16="http://schemas.microsoft.com/office/drawing/2014/main" id="{6FFF97BC-9DD5-4FBD-87B4-76E8801FEF10}"/>
              </a:ext>
            </a:extLst>
          </p:cNvPr>
          <p:cNvSpPr txBox="1">
            <a:spLocks/>
          </p:cNvSpPr>
          <p:nvPr/>
        </p:nvSpPr>
        <p:spPr>
          <a:xfrm>
            <a:off x="-115669" y="1900184"/>
            <a:ext cx="5796455" cy="80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uckiest Guy"/>
              <a:buNone/>
              <a:defRPr sz="3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vi-VN" sz="3700" dirty="0"/>
              <a:t>Neutral Network</a:t>
            </a:r>
            <a:endParaRPr lang="en-US" sz="3700" dirty="0"/>
          </a:p>
        </p:txBody>
      </p:sp>
      <p:sp>
        <p:nvSpPr>
          <p:cNvPr id="78" name="Google Shape;1532;p45">
            <a:extLst>
              <a:ext uri="{FF2B5EF4-FFF2-40B4-BE49-F238E27FC236}">
                <a16:creationId xmlns:a16="http://schemas.microsoft.com/office/drawing/2014/main" id="{F44C455D-AD0D-4547-A185-76B84EA07BEC}"/>
              </a:ext>
            </a:extLst>
          </p:cNvPr>
          <p:cNvSpPr txBox="1">
            <a:spLocks/>
          </p:cNvSpPr>
          <p:nvPr/>
        </p:nvSpPr>
        <p:spPr>
          <a:xfrm>
            <a:off x="1131421" y="876473"/>
            <a:ext cx="2698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Luckiest Guy"/>
              <a:buNone/>
              <a:defRPr sz="2200" b="0" i="0" u="none" strike="noStrike" cap="none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pPr marL="0" indent="0"/>
            <a:r>
              <a:rPr lang="en" sz="8000" dirty="0"/>
              <a:t>03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206A4C-7537-43E4-9C25-A19A6F2D9C7F}"/>
              </a:ext>
            </a:extLst>
          </p:cNvPr>
          <p:cNvSpPr txBox="1"/>
          <p:nvPr/>
        </p:nvSpPr>
        <p:spPr>
          <a:xfrm>
            <a:off x="956930" y="2921908"/>
            <a:ext cx="3391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chemeClr val="bg2"/>
                </a:solidFill>
              </a:rPr>
              <a:t>Sử dụng thuật toán liên kết giữa các mảng</a:t>
            </a:r>
            <a:endParaRPr lang="en-US" sz="1600" dirty="0">
              <a:solidFill>
                <a:schemeClr val="bg2"/>
              </a:solidFill>
            </a:endParaRPr>
          </a:p>
        </p:txBody>
      </p:sp>
      <p:grpSp>
        <p:nvGrpSpPr>
          <p:cNvPr id="80" name="Google Shape;7879;p75">
            <a:extLst>
              <a:ext uri="{FF2B5EF4-FFF2-40B4-BE49-F238E27FC236}">
                <a16:creationId xmlns:a16="http://schemas.microsoft.com/office/drawing/2014/main" id="{E7588728-598D-4D43-9926-FEDFE8BA4AB7}"/>
              </a:ext>
            </a:extLst>
          </p:cNvPr>
          <p:cNvGrpSpPr/>
          <p:nvPr/>
        </p:nvGrpSpPr>
        <p:grpSpPr>
          <a:xfrm rot="2934601">
            <a:off x="5054614" y="1620584"/>
            <a:ext cx="3440443" cy="1716646"/>
            <a:chOff x="724986" y="3605478"/>
            <a:chExt cx="1368681" cy="682918"/>
          </a:xfrm>
        </p:grpSpPr>
        <p:grpSp>
          <p:nvGrpSpPr>
            <p:cNvPr id="81" name="Google Shape;7880;p75">
              <a:extLst>
                <a:ext uri="{FF2B5EF4-FFF2-40B4-BE49-F238E27FC236}">
                  <a16:creationId xmlns:a16="http://schemas.microsoft.com/office/drawing/2014/main" id="{1AAA2F5C-8685-4E8C-92BE-6188CCA69E4F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147" name="Google Shape;7881;p75">
                <a:extLst>
                  <a:ext uri="{FF2B5EF4-FFF2-40B4-BE49-F238E27FC236}">
                    <a16:creationId xmlns:a16="http://schemas.microsoft.com/office/drawing/2014/main" id="{2E3E89F9-A9DF-48FC-8B80-8E5CEAF4D0D6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882;p75">
                <a:extLst>
                  <a:ext uri="{FF2B5EF4-FFF2-40B4-BE49-F238E27FC236}">
                    <a16:creationId xmlns:a16="http://schemas.microsoft.com/office/drawing/2014/main" id="{7FD2DE4E-DBAE-43D3-BE69-11FCA674F6B8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883;p75">
                <a:extLst>
                  <a:ext uri="{FF2B5EF4-FFF2-40B4-BE49-F238E27FC236}">
                    <a16:creationId xmlns:a16="http://schemas.microsoft.com/office/drawing/2014/main" id="{03720E08-2C1B-490E-BA2A-2B088535557C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884;p75">
                <a:extLst>
                  <a:ext uri="{FF2B5EF4-FFF2-40B4-BE49-F238E27FC236}">
                    <a16:creationId xmlns:a16="http://schemas.microsoft.com/office/drawing/2014/main" id="{D8A44906-C2F8-4853-B963-07F105D0F908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885;p75">
                <a:extLst>
                  <a:ext uri="{FF2B5EF4-FFF2-40B4-BE49-F238E27FC236}">
                    <a16:creationId xmlns:a16="http://schemas.microsoft.com/office/drawing/2014/main" id="{297CA637-1DB7-4472-AF2B-34420509170A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886;p75">
                <a:extLst>
                  <a:ext uri="{FF2B5EF4-FFF2-40B4-BE49-F238E27FC236}">
                    <a16:creationId xmlns:a16="http://schemas.microsoft.com/office/drawing/2014/main" id="{60B1C241-4977-4462-A3BC-AEF2DC922FD1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7887;p75">
                <a:extLst>
                  <a:ext uri="{FF2B5EF4-FFF2-40B4-BE49-F238E27FC236}">
                    <a16:creationId xmlns:a16="http://schemas.microsoft.com/office/drawing/2014/main" id="{F1D0B267-87A2-4E73-B837-922EA83395F4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888;p75">
                <a:extLst>
                  <a:ext uri="{FF2B5EF4-FFF2-40B4-BE49-F238E27FC236}">
                    <a16:creationId xmlns:a16="http://schemas.microsoft.com/office/drawing/2014/main" id="{A649DCF5-E62A-4DEC-A163-1B91F3934FC0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7889;p75">
                <a:extLst>
                  <a:ext uri="{FF2B5EF4-FFF2-40B4-BE49-F238E27FC236}">
                    <a16:creationId xmlns:a16="http://schemas.microsoft.com/office/drawing/2014/main" id="{82281508-D055-4744-9A0F-C43E80D065D1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7890;p75">
                <a:extLst>
                  <a:ext uri="{FF2B5EF4-FFF2-40B4-BE49-F238E27FC236}">
                    <a16:creationId xmlns:a16="http://schemas.microsoft.com/office/drawing/2014/main" id="{1F7C03FB-3984-4AB4-8E00-C2BCBEC64C20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7891;p75">
                <a:extLst>
                  <a:ext uri="{FF2B5EF4-FFF2-40B4-BE49-F238E27FC236}">
                    <a16:creationId xmlns:a16="http://schemas.microsoft.com/office/drawing/2014/main" id="{545DBD5F-E3DE-44FD-B168-0EF54A35D6B2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7892;p75">
                <a:extLst>
                  <a:ext uri="{FF2B5EF4-FFF2-40B4-BE49-F238E27FC236}">
                    <a16:creationId xmlns:a16="http://schemas.microsoft.com/office/drawing/2014/main" id="{0C217F03-2177-4A41-8D44-DD91198FD726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7893;p75">
                <a:extLst>
                  <a:ext uri="{FF2B5EF4-FFF2-40B4-BE49-F238E27FC236}">
                    <a16:creationId xmlns:a16="http://schemas.microsoft.com/office/drawing/2014/main" id="{B4AEA007-ED29-4060-BF1B-D44EA978FE8A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7894;p75">
                <a:extLst>
                  <a:ext uri="{FF2B5EF4-FFF2-40B4-BE49-F238E27FC236}">
                    <a16:creationId xmlns:a16="http://schemas.microsoft.com/office/drawing/2014/main" id="{D16671E8-9432-4063-8F77-3728361FF192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7895;p75">
                <a:extLst>
                  <a:ext uri="{FF2B5EF4-FFF2-40B4-BE49-F238E27FC236}">
                    <a16:creationId xmlns:a16="http://schemas.microsoft.com/office/drawing/2014/main" id="{11A637C8-157B-46D5-B020-120DC4BDD879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7896;p75">
                <a:extLst>
                  <a:ext uri="{FF2B5EF4-FFF2-40B4-BE49-F238E27FC236}">
                    <a16:creationId xmlns:a16="http://schemas.microsoft.com/office/drawing/2014/main" id="{C499D537-41F8-4634-95B8-CC5F30C8EAC1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7897;p75">
                <a:extLst>
                  <a:ext uri="{FF2B5EF4-FFF2-40B4-BE49-F238E27FC236}">
                    <a16:creationId xmlns:a16="http://schemas.microsoft.com/office/drawing/2014/main" id="{4FFC6E89-9E71-4656-B80F-B77FC28FCD84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7898;p75">
                <a:extLst>
                  <a:ext uri="{FF2B5EF4-FFF2-40B4-BE49-F238E27FC236}">
                    <a16:creationId xmlns:a16="http://schemas.microsoft.com/office/drawing/2014/main" id="{01AE89B0-A366-416C-9A4A-FA851D05B6FE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7899;p75">
                <a:extLst>
                  <a:ext uri="{FF2B5EF4-FFF2-40B4-BE49-F238E27FC236}">
                    <a16:creationId xmlns:a16="http://schemas.microsoft.com/office/drawing/2014/main" id="{D3654A48-2768-4866-8DE6-9FD7C686E6D6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900;p75">
                <a:extLst>
                  <a:ext uri="{FF2B5EF4-FFF2-40B4-BE49-F238E27FC236}">
                    <a16:creationId xmlns:a16="http://schemas.microsoft.com/office/drawing/2014/main" id="{D268B74F-B7A1-489B-9970-D778A27F626B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7901;p75">
              <a:extLst>
                <a:ext uri="{FF2B5EF4-FFF2-40B4-BE49-F238E27FC236}">
                  <a16:creationId xmlns:a16="http://schemas.microsoft.com/office/drawing/2014/main" id="{7F38AF86-B36B-4C95-A667-D7CC3BDC14F2}"/>
                </a:ext>
              </a:extLst>
            </p:cNvPr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83" name="Google Shape;7902;p75">
                <a:extLst>
                  <a:ext uri="{FF2B5EF4-FFF2-40B4-BE49-F238E27FC236}">
                    <a16:creationId xmlns:a16="http://schemas.microsoft.com/office/drawing/2014/main" id="{F4F3AD2D-20D2-4500-A834-0A348F135D44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139" name="Google Shape;7903;p75">
                  <a:extLst>
                    <a:ext uri="{FF2B5EF4-FFF2-40B4-BE49-F238E27FC236}">
                      <a16:creationId xmlns:a16="http://schemas.microsoft.com/office/drawing/2014/main" id="{1305FF3A-4561-4838-8103-D654D4CCFFDD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145" name="Google Shape;7904;p75">
                    <a:extLst>
                      <a:ext uri="{FF2B5EF4-FFF2-40B4-BE49-F238E27FC236}">
                        <a16:creationId xmlns:a16="http://schemas.microsoft.com/office/drawing/2014/main" id="{931F6F79-35D8-48D5-8CFD-3E9B3EE95912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7905;p75">
                    <a:extLst>
                      <a:ext uri="{FF2B5EF4-FFF2-40B4-BE49-F238E27FC236}">
                        <a16:creationId xmlns:a16="http://schemas.microsoft.com/office/drawing/2014/main" id="{E740321E-FBB8-499D-B6D1-B664AC0D5CE3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0" name="Google Shape;7906;p75">
                  <a:extLst>
                    <a:ext uri="{FF2B5EF4-FFF2-40B4-BE49-F238E27FC236}">
                      <a16:creationId xmlns:a16="http://schemas.microsoft.com/office/drawing/2014/main" id="{85687F25-5F50-4EA0-9CFA-4EB5957C968B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141" name="Google Shape;7907;p75">
                    <a:extLst>
                      <a:ext uri="{FF2B5EF4-FFF2-40B4-BE49-F238E27FC236}">
                        <a16:creationId xmlns:a16="http://schemas.microsoft.com/office/drawing/2014/main" id="{55B6A2C2-02EF-4BF7-85BB-DFE37912A9A4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42" name="Google Shape;7908;p75">
                    <a:extLst>
                      <a:ext uri="{FF2B5EF4-FFF2-40B4-BE49-F238E27FC236}">
                        <a16:creationId xmlns:a16="http://schemas.microsoft.com/office/drawing/2014/main" id="{4B3D1334-C2BC-407B-B98D-80FBB9C8747B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143" name="Google Shape;7909;p75">
                      <a:extLst>
                        <a:ext uri="{FF2B5EF4-FFF2-40B4-BE49-F238E27FC236}">
                          <a16:creationId xmlns:a16="http://schemas.microsoft.com/office/drawing/2014/main" id="{F47A3A7E-6043-44EF-8A92-63385689E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7910;p75">
                      <a:extLst>
                        <a:ext uri="{FF2B5EF4-FFF2-40B4-BE49-F238E27FC236}">
                          <a16:creationId xmlns:a16="http://schemas.microsoft.com/office/drawing/2014/main" id="{40E84EB8-6AE0-4E7F-B740-90DCB538C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84" name="Google Shape;7911;p75">
                <a:extLst>
                  <a:ext uri="{FF2B5EF4-FFF2-40B4-BE49-F238E27FC236}">
                    <a16:creationId xmlns:a16="http://schemas.microsoft.com/office/drawing/2014/main" id="{D16DB3A4-3EDD-4B0C-B778-AFFCC44DB1EF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126" name="Google Shape;7912;p75">
                  <a:extLst>
                    <a:ext uri="{FF2B5EF4-FFF2-40B4-BE49-F238E27FC236}">
                      <a16:creationId xmlns:a16="http://schemas.microsoft.com/office/drawing/2014/main" id="{D7D01B9B-8A13-4BEA-B8ED-9257417E9BD9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137" name="Google Shape;7913;p75">
                    <a:extLst>
                      <a:ext uri="{FF2B5EF4-FFF2-40B4-BE49-F238E27FC236}">
                        <a16:creationId xmlns:a16="http://schemas.microsoft.com/office/drawing/2014/main" id="{7002BAFA-C41B-484A-B16C-DEBCBE2A514D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7914;p75">
                    <a:extLst>
                      <a:ext uri="{FF2B5EF4-FFF2-40B4-BE49-F238E27FC236}">
                        <a16:creationId xmlns:a16="http://schemas.microsoft.com/office/drawing/2014/main" id="{B83E2293-4B79-49C3-B3FE-6C74CA20C10C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7" name="Google Shape;7915;p75">
                  <a:extLst>
                    <a:ext uri="{FF2B5EF4-FFF2-40B4-BE49-F238E27FC236}">
                      <a16:creationId xmlns:a16="http://schemas.microsoft.com/office/drawing/2014/main" id="{7D35B160-2206-47B8-8AB3-F34E68A52810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135" name="Google Shape;7916;p75">
                    <a:extLst>
                      <a:ext uri="{FF2B5EF4-FFF2-40B4-BE49-F238E27FC236}">
                        <a16:creationId xmlns:a16="http://schemas.microsoft.com/office/drawing/2014/main" id="{2FEE3411-072A-4146-9E92-4800111EFFEC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7917;p75">
                    <a:extLst>
                      <a:ext uri="{FF2B5EF4-FFF2-40B4-BE49-F238E27FC236}">
                        <a16:creationId xmlns:a16="http://schemas.microsoft.com/office/drawing/2014/main" id="{A497FBC2-A443-4587-A7E1-41C8C6516305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8" name="Google Shape;7918;p75">
                  <a:extLst>
                    <a:ext uri="{FF2B5EF4-FFF2-40B4-BE49-F238E27FC236}">
                      <a16:creationId xmlns:a16="http://schemas.microsoft.com/office/drawing/2014/main" id="{240388C3-31BE-47B4-83E3-AC5BF18DAB66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129" name="Google Shape;7919;p75">
                    <a:extLst>
                      <a:ext uri="{FF2B5EF4-FFF2-40B4-BE49-F238E27FC236}">
                        <a16:creationId xmlns:a16="http://schemas.microsoft.com/office/drawing/2014/main" id="{344EF9A8-018C-4FFC-AF0A-1EEAA065446A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132" name="Google Shape;7920;p75">
                      <a:extLst>
                        <a:ext uri="{FF2B5EF4-FFF2-40B4-BE49-F238E27FC236}">
                          <a16:creationId xmlns:a16="http://schemas.microsoft.com/office/drawing/2014/main" id="{1239DED6-A8E9-45A5-9C8B-01292405CA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7921;p75">
                      <a:extLst>
                        <a:ext uri="{FF2B5EF4-FFF2-40B4-BE49-F238E27FC236}">
                          <a16:creationId xmlns:a16="http://schemas.microsoft.com/office/drawing/2014/main" id="{0A2E90EB-3F5B-4AC6-A341-F7A681C32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7922;p75">
                      <a:extLst>
                        <a:ext uri="{FF2B5EF4-FFF2-40B4-BE49-F238E27FC236}">
                          <a16:creationId xmlns:a16="http://schemas.microsoft.com/office/drawing/2014/main" id="{5AF67070-1644-46D1-8FFC-8A566D47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30" name="Google Shape;7923;p75">
                    <a:extLst>
                      <a:ext uri="{FF2B5EF4-FFF2-40B4-BE49-F238E27FC236}">
                        <a16:creationId xmlns:a16="http://schemas.microsoft.com/office/drawing/2014/main" id="{4E01602B-EB28-4F75-96A7-ECB9C1E52B59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7924;p75">
                    <a:extLst>
                      <a:ext uri="{FF2B5EF4-FFF2-40B4-BE49-F238E27FC236}">
                        <a16:creationId xmlns:a16="http://schemas.microsoft.com/office/drawing/2014/main" id="{502E2EEF-5F05-4B0A-8743-9CF18626FB5A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5" name="Google Shape;7925;p75">
                <a:extLst>
                  <a:ext uri="{FF2B5EF4-FFF2-40B4-BE49-F238E27FC236}">
                    <a16:creationId xmlns:a16="http://schemas.microsoft.com/office/drawing/2014/main" id="{BE44C3DF-ECB3-4A35-9349-A5E0A9529662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7926;p75">
                <a:extLst>
                  <a:ext uri="{FF2B5EF4-FFF2-40B4-BE49-F238E27FC236}">
                    <a16:creationId xmlns:a16="http://schemas.microsoft.com/office/drawing/2014/main" id="{BF07FC88-80B5-4731-90A3-DACDECD4A6F8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119" name="Google Shape;7927;p75">
                  <a:extLst>
                    <a:ext uri="{FF2B5EF4-FFF2-40B4-BE49-F238E27FC236}">
                      <a16:creationId xmlns:a16="http://schemas.microsoft.com/office/drawing/2014/main" id="{850DD11C-B377-4571-BAA1-C4AE1C1A077B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123" name="Google Shape;7928;p75">
                    <a:extLst>
                      <a:ext uri="{FF2B5EF4-FFF2-40B4-BE49-F238E27FC236}">
                        <a16:creationId xmlns:a16="http://schemas.microsoft.com/office/drawing/2014/main" id="{C1B38E26-EF6D-413C-8CC0-88D8BB1425C9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7929;p75">
                    <a:extLst>
                      <a:ext uri="{FF2B5EF4-FFF2-40B4-BE49-F238E27FC236}">
                        <a16:creationId xmlns:a16="http://schemas.microsoft.com/office/drawing/2014/main" id="{B5D0D485-7ABA-4381-BD68-AF71A636D2FA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7930;p75">
                    <a:extLst>
                      <a:ext uri="{FF2B5EF4-FFF2-40B4-BE49-F238E27FC236}">
                        <a16:creationId xmlns:a16="http://schemas.microsoft.com/office/drawing/2014/main" id="{683F282D-16F1-4FE3-9CF2-B65D407133BD}"/>
                      </a:ext>
                    </a:extLst>
                  </p:cNvPr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0" name="Google Shape;7931;p75">
                  <a:extLst>
                    <a:ext uri="{FF2B5EF4-FFF2-40B4-BE49-F238E27FC236}">
                      <a16:creationId xmlns:a16="http://schemas.microsoft.com/office/drawing/2014/main" id="{5664F245-32BA-489D-AF1C-53B12376FA79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121" name="Google Shape;7932;p75">
                    <a:extLst>
                      <a:ext uri="{FF2B5EF4-FFF2-40B4-BE49-F238E27FC236}">
                        <a16:creationId xmlns:a16="http://schemas.microsoft.com/office/drawing/2014/main" id="{71A8082B-F182-4649-BE63-06DE7CCA2C78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7933;p75">
                    <a:extLst>
                      <a:ext uri="{FF2B5EF4-FFF2-40B4-BE49-F238E27FC236}">
                        <a16:creationId xmlns:a16="http://schemas.microsoft.com/office/drawing/2014/main" id="{F490EB9D-2271-4DC7-814E-7263F2673AE2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7" name="Google Shape;7934;p75">
                <a:extLst>
                  <a:ext uri="{FF2B5EF4-FFF2-40B4-BE49-F238E27FC236}">
                    <a16:creationId xmlns:a16="http://schemas.microsoft.com/office/drawing/2014/main" id="{DFA103D6-31A3-4434-8D80-36A6318CF9C6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112" name="Google Shape;7935;p75">
                  <a:extLst>
                    <a:ext uri="{FF2B5EF4-FFF2-40B4-BE49-F238E27FC236}">
                      <a16:creationId xmlns:a16="http://schemas.microsoft.com/office/drawing/2014/main" id="{980D1DBE-3EEE-4569-A313-9982058DFE1D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117" name="Google Shape;7936;p75">
                    <a:extLst>
                      <a:ext uri="{FF2B5EF4-FFF2-40B4-BE49-F238E27FC236}">
                        <a16:creationId xmlns:a16="http://schemas.microsoft.com/office/drawing/2014/main" id="{76C06FF6-15B9-43FC-AD1F-7E4C4505FC13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7937;p75">
                    <a:extLst>
                      <a:ext uri="{FF2B5EF4-FFF2-40B4-BE49-F238E27FC236}">
                        <a16:creationId xmlns:a16="http://schemas.microsoft.com/office/drawing/2014/main" id="{8CFA7767-B07F-4CF4-921A-4BD97E1C46E8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3" name="Google Shape;7938;p75">
                  <a:extLst>
                    <a:ext uri="{FF2B5EF4-FFF2-40B4-BE49-F238E27FC236}">
                      <a16:creationId xmlns:a16="http://schemas.microsoft.com/office/drawing/2014/main" id="{38D19A08-E28C-476A-8B14-B99F6379BD2C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114" name="Google Shape;7939;p75">
                    <a:extLst>
                      <a:ext uri="{FF2B5EF4-FFF2-40B4-BE49-F238E27FC236}">
                        <a16:creationId xmlns:a16="http://schemas.microsoft.com/office/drawing/2014/main" id="{46ED805B-B520-4785-BFA9-4D47DAAADA75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7940;p75">
                    <a:extLst>
                      <a:ext uri="{FF2B5EF4-FFF2-40B4-BE49-F238E27FC236}">
                        <a16:creationId xmlns:a16="http://schemas.microsoft.com/office/drawing/2014/main" id="{D54CD84E-0346-42A7-82BE-11F431570BB6}"/>
                      </a:ext>
                    </a:extLst>
                  </p:cNvPr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7941;p75">
                    <a:extLst>
                      <a:ext uri="{FF2B5EF4-FFF2-40B4-BE49-F238E27FC236}">
                        <a16:creationId xmlns:a16="http://schemas.microsoft.com/office/drawing/2014/main" id="{FDAF508B-775E-4C18-B83F-B219CB36C2D7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8" name="Google Shape;7942;p75">
                <a:extLst>
                  <a:ext uri="{FF2B5EF4-FFF2-40B4-BE49-F238E27FC236}">
                    <a16:creationId xmlns:a16="http://schemas.microsoft.com/office/drawing/2014/main" id="{721768B0-32CC-4BDB-B89F-DA71BE3F1C00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104" name="Google Shape;7943;p75">
                  <a:extLst>
                    <a:ext uri="{FF2B5EF4-FFF2-40B4-BE49-F238E27FC236}">
                      <a16:creationId xmlns:a16="http://schemas.microsoft.com/office/drawing/2014/main" id="{D6CC7759-9874-4B8E-BB9E-F1EDAC2EFF7D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110" name="Google Shape;7944;p75">
                    <a:extLst>
                      <a:ext uri="{FF2B5EF4-FFF2-40B4-BE49-F238E27FC236}">
                        <a16:creationId xmlns:a16="http://schemas.microsoft.com/office/drawing/2014/main" id="{0DA5C28D-1A2B-4A3D-A146-A6C0AD2ABF29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7945;p75">
                    <a:extLst>
                      <a:ext uri="{FF2B5EF4-FFF2-40B4-BE49-F238E27FC236}">
                        <a16:creationId xmlns:a16="http://schemas.microsoft.com/office/drawing/2014/main" id="{8D18E677-AE8A-4EAD-87F3-4E065C20773A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5" name="Google Shape;7946;p75">
                  <a:extLst>
                    <a:ext uri="{FF2B5EF4-FFF2-40B4-BE49-F238E27FC236}">
                      <a16:creationId xmlns:a16="http://schemas.microsoft.com/office/drawing/2014/main" id="{568FE4D2-EFE8-429E-966C-BD91A2569EDE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106" name="Google Shape;7947;p75">
                    <a:extLst>
                      <a:ext uri="{FF2B5EF4-FFF2-40B4-BE49-F238E27FC236}">
                        <a16:creationId xmlns:a16="http://schemas.microsoft.com/office/drawing/2014/main" id="{73F6DDF6-8B11-4015-A005-6891E30B2B3B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7" name="Google Shape;7948;p75">
                    <a:extLst>
                      <a:ext uri="{FF2B5EF4-FFF2-40B4-BE49-F238E27FC236}">
                        <a16:creationId xmlns:a16="http://schemas.microsoft.com/office/drawing/2014/main" id="{30BB0AB5-8A04-4C0E-A10F-96760A4093E9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108" name="Google Shape;7949;p75">
                      <a:extLst>
                        <a:ext uri="{FF2B5EF4-FFF2-40B4-BE49-F238E27FC236}">
                          <a16:creationId xmlns:a16="http://schemas.microsoft.com/office/drawing/2014/main" id="{25E5EFD2-68AE-4C2D-B740-509BE1F3B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" name="Google Shape;7950;p75">
                      <a:extLst>
                        <a:ext uri="{FF2B5EF4-FFF2-40B4-BE49-F238E27FC236}">
                          <a16:creationId xmlns:a16="http://schemas.microsoft.com/office/drawing/2014/main" id="{790FA5DB-E7C4-41D1-AFEC-5B3A29725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89" name="Google Shape;7951;p75">
                <a:extLst>
                  <a:ext uri="{FF2B5EF4-FFF2-40B4-BE49-F238E27FC236}">
                    <a16:creationId xmlns:a16="http://schemas.microsoft.com/office/drawing/2014/main" id="{B4BF334E-EE96-4146-AFB3-4A98E9A90289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90" name="Google Shape;7952;p75">
                  <a:extLst>
                    <a:ext uri="{FF2B5EF4-FFF2-40B4-BE49-F238E27FC236}">
                      <a16:creationId xmlns:a16="http://schemas.microsoft.com/office/drawing/2014/main" id="{72917847-102F-4D37-BFA0-3AE3235737B3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102" name="Google Shape;7953;p75">
                    <a:extLst>
                      <a:ext uri="{FF2B5EF4-FFF2-40B4-BE49-F238E27FC236}">
                        <a16:creationId xmlns:a16="http://schemas.microsoft.com/office/drawing/2014/main" id="{4B8F8676-8F2D-4ED7-8DA1-47BA0D70A641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7954;p75">
                    <a:extLst>
                      <a:ext uri="{FF2B5EF4-FFF2-40B4-BE49-F238E27FC236}">
                        <a16:creationId xmlns:a16="http://schemas.microsoft.com/office/drawing/2014/main" id="{116E106E-090C-4A2C-A1CB-3489BFCFCA68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1" name="Google Shape;7955;p75">
                  <a:extLst>
                    <a:ext uri="{FF2B5EF4-FFF2-40B4-BE49-F238E27FC236}">
                      <a16:creationId xmlns:a16="http://schemas.microsoft.com/office/drawing/2014/main" id="{7DDA4037-6D46-4A40-BD90-1A2672DB52D5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95" name="Google Shape;7956;p75">
                    <a:extLst>
                      <a:ext uri="{FF2B5EF4-FFF2-40B4-BE49-F238E27FC236}">
                        <a16:creationId xmlns:a16="http://schemas.microsoft.com/office/drawing/2014/main" id="{B712A787-0D37-4433-9DF3-169AEA2074CE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98" name="Google Shape;7957;p75">
                      <a:extLst>
                        <a:ext uri="{FF2B5EF4-FFF2-40B4-BE49-F238E27FC236}">
                          <a16:creationId xmlns:a16="http://schemas.microsoft.com/office/drawing/2014/main" id="{C2B33A71-E91A-4952-8276-53A680BEC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100" name="Google Shape;7958;p75">
                        <a:extLst>
                          <a:ext uri="{FF2B5EF4-FFF2-40B4-BE49-F238E27FC236}">
                            <a16:creationId xmlns:a16="http://schemas.microsoft.com/office/drawing/2014/main" id="{4BA2DB20-272C-4D58-A94B-31BBE5FF4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1" name="Google Shape;7959;p75">
                        <a:extLst>
                          <a:ext uri="{FF2B5EF4-FFF2-40B4-BE49-F238E27FC236}">
                            <a16:creationId xmlns:a16="http://schemas.microsoft.com/office/drawing/2014/main" id="{AB20CC14-02FA-42AA-BB15-FFB1623A5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99" name="Google Shape;7960;p75">
                      <a:extLst>
                        <a:ext uri="{FF2B5EF4-FFF2-40B4-BE49-F238E27FC236}">
                          <a16:creationId xmlns:a16="http://schemas.microsoft.com/office/drawing/2014/main" id="{99B31F8E-BD9D-42AB-A41B-3A1716EFE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96" name="Google Shape;7961;p75">
                    <a:extLst>
                      <a:ext uri="{FF2B5EF4-FFF2-40B4-BE49-F238E27FC236}">
                        <a16:creationId xmlns:a16="http://schemas.microsoft.com/office/drawing/2014/main" id="{558FEF9C-B499-4EF4-8DB8-62D297A005D6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7962;p75">
                    <a:extLst>
                      <a:ext uri="{FF2B5EF4-FFF2-40B4-BE49-F238E27FC236}">
                        <a16:creationId xmlns:a16="http://schemas.microsoft.com/office/drawing/2014/main" id="{C66DD267-CBCE-4597-B1F3-F39EDB8DDA51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2" name="Google Shape;7963;p75">
                  <a:extLst>
                    <a:ext uri="{FF2B5EF4-FFF2-40B4-BE49-F238E27FC236}">
                      <a16:creationId xmlns:a16="http://schemas.microsoft.com/office/drawing/2014/main" id="{171D0615-7D73-4923-B6D2-76C4FB2A9180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93" name="Google Shape;7964;p75">
                    <a:extLst>
                      <a:ext uri="{FF2B5EF4-FFF2-40B4-BE49-F238E27FC236}">
                        <a16:creationId xmlns:a16="http://schemas.microsoft.com/office/drawing/2014/main" id="{8C9A7CB8-15B1-4881-ADDD-A832DFC23EB9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7965;p75">
                    <a:extLst>
                      <a:ext uri="{FF2B5EF4-FFF2-40B4-BE49-F238E27FC236}">
                        <a16:creationId xmlns:a16="http://schemas.microsoft.com/office/drawing/2014/main" id="{B00B6A6A-37AA-4FC0-A2FE-D471ADF70D1F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361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9"/>
          <p:cNvSpPr txBox="1">
            <a:spLocks noGrp="1"/>
          </p:cNvSpPr>
          <p:nvPr>
            <p:ph type="title"/>
          </p:nvPr>
        </p:nvSpPr>
        <p:spPr>
          <a:xfrm>
            <a:off x="1453656" y="122887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Line dection</a:t>
            </a:r>
            <a:endParaRPr sz="2200" dirty="0"/>
          </a:p>
        </p:txBody>
      </p:sp>
      <p:sp>
        <p:nvSpPr>
          <p:cNvPr id="1165" name="Google Shape;1165;p39"/>
          <p:cNvSpPr txBox="1">
            <a:spLocks noGrp="1"/>
          </p:cNvSpPr>
          <p:nvPr>
            <p:ph type="title" idx="6"/>
          </p:nvPr>
        </p:nvSpPr>
        <p:spPr>
          <a:xfrm>
            <a:off x="1453656" y="71189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66" name="Google Shape;1166;p39"/>
          <p:cNvSpPr txBox="1">
            <a:spLocks noGrp="1"/>
          </p:cNvSpPr>
          <p:nvPr>
            <p:ph type="subTitle" idx="1"/>
          </p:nvPr>
        </p:nvSpPr>
        <p:spPr>
          <a:xfrm>
            <a:off x="1453656" y="1815397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167" name="Google Shape;1167;p39"/>
          <p:cNvSpPr txBox="1">
            <a:spLocks noGrp="1"/>
          </p:cNvSpPr>
          <p:nvPr>
            <p:ph type="title" idx="7"/>
          </p:nvPr>
        </p:nvSpPr>
        <p:spPr>
          <a:xfrm>
            <a:off x="5317671" y="1133175"/>
            <a:ext cx="2880042" cy="70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Hough Transformation</a:t>
            </a:r>
            <a:endParaRPr sz="2200" dirty="0"/>
          </a:p>
        </p:txBody>
      </p:sp>
      <p:sp>
        <p:nvSpPr>
          <p:cNvPr id="1168" name="Google Shape;1168;p39"/>
          <p:cNvSpPr txBox="1">
            <a:spLocks noGrp="1"/>
          </p:cNvSpPr>
          <p:nvPr>
            <p:ph type="title" idx="8"/>
          </p:nvPr>
        </p:nvSpPr>
        <p:spPr>
          <a:xfrm>
            <a:off x="5317671" y="616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69" name="Google Shape;1169;p39"/>
          <p:cNvSpPr txBox="1">
            <a:spLocks noGrp="1"/>
          </p:cNvSpPr>
          <p:nvPr>
            <p:ph type="subTitle" idx="9"/>
          </p:nvPr>
        </p:nvSpPr>
        <p:spPr>
          <a:xfrm>
            <a:off x="5317671" y="1719700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172" name="Google Shape;1172;p39"/>
          <p:cNvSpPr txBox="1">
            <a:spLocks noGrp="1"/>
          </p:cNvSpPr>
          <p:nvPr>
            <p:ph type="title" idx="4"/>
          </p:nvPr>
        </p:nvSpPr>
        <p:spPr>
          <a:xfrm>
            <a:off x="1591859" y="33035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Ransac</a:t>
            </a:r>
            <a:endParaRPr sz="2200" dirty="0"/>
          </a:p>
        </p:txBody>
      </p:sp>
      <p:sp>
        <p:nvSpPr>
          <p:cNvPr id="1173" name="Google Shape;1173;p39"/>
          <p:cNvSpPr txBox="1">
            <a:spLocks noGrp="1"/>
          </p:cNvSpPr>
          <p:nvPr>
            <p:ph type="title" idx="15"/>
          </p:nvPr>
        </p:nvSpPr>
        <p:spPr>
          <a:xfrm>
            <a:off x="1591859" y="2786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74" name="Google Shape;1174;p39"/>
          <p:cNvSpPr txBox="1">
            <a:spLocks noGrp="1"/>
          </p:cNvSpPr>
          <p:nvPr>
            <p:ph type="subTitle" idx="16"/>
          </p:nvPr>
        </p:nvSpPr>
        <p:spPr>
          <a:xfrm>
            <a:off x="1591859" y="3890100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175" name="Google Shape;1175;p39"/>
          <p:cNvSpPr txBox="1">
            <a:spLocks noGrp="1"/>
          </p:cNvSpPr>
          <p:nvPr>
            <p:ph type="title" idx="17"/>
          </p:nvPr>
        </p:nvSpPr>
        <p:spPr>
          <a:xfrm>
            <a:off x="5465948" y="32947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Neural network</a:t>
            </a:r>
            <a:endParaRPr sz="2200" dirty="0"/>
          </a:p>
        </p:txBody>
      </p:sp>
      <p:sp>
        <p:nvSpPr>
          <p:cNvPr id="1176" name="Google Shape;1176;p39"/>
          <p:cNvSpPr txBox="1">
            <a:spLocks noGrp="1"/>
          </p:cNvSpPr>
          <p:nvPr>
            <p:ph type="title" idx="18"/>
          </p:nvPr>
        </p:nvSpPr>
        <p:spPr>
          <a:xfrm>
            <a:off x="5465948" y="277773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77" name="Google Shape;1177;p39"/>
          <p:cNvSpPr txBox="1">
            <a:spLocks noGrp="1"/>
          </p:cNvSpPr>
          <p:nvPr>
            <p:ph type="subTitle" idx="19"/>
          </p:nvPr>
        </p:nvSpPr>
        <p:spPr>
          <a:xfrm>
            <a:off x="5465948" y="3881234"/>
            <a:ext cx="2436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could describe the topic of the section here</a:t>
            </a:r>
            <a:endParaRPr/>
          </a:p>
        </p:txBody>
      </p:sp>
      <p:sp>
        <p:nvSpPr>
          <p:cNvPr id="1181" name="Google Shape;1181;p39"/>
          <p:cNvSpPr/>
          <p:nvPr/>
        </p:nvSpPr>
        <p:spPr>
          <a:xfrm>
            <a:off x="887450" y="266930"/>
            <a:ext cx="387918" cy="219958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9"/>
          <p:cNvSpPr/>
          <p:nvPr/>
        </p:nvSpPr>
        <p:spPr>
          <a:xfrm>
            <a:off x="7840630" y="2668078"/>
            <a:ext cx="432687" cy="113654"/>
          </a:xfrm>
          <a:custGeom>
            <a:avLst/>
            <a:gdLst/>
            <a:ahLst/>
            <a:cxnLst/>
            <a:rect l="l" t="t" r="r" b="b"/>
            <a:pathLst>
              <a:path w="7123" h="1871" extrusionOk="0">
                <a:moveTo>
                  <a:pt x="7122" y="0"/>
                </a:moveTo>
                <a:lnTo>
                  <a:pt x="1" y="538"/>
                </a:lnTo>
                <a:lnTo>
                  <a:pt x="7043" y="1870"/>
                </a:lnTo>
                <a:lnTo>
                  <a:pt x="71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9"/>
          <p:cNvSpPr/>
          <p:nvPr/>
        </p:nvSpPr>
        <p:spPr>
          <a:xfrm>
            <a:off x="7393188" y="486900"/>
            <a:ext cx="243820" cy="206222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9"/>
          <p:cNvSpPr/>
          <p:nvPr/>
        </p:nvSpPr>
        <p:spPr>
          <a:xfrm rot="-3389505">
            <a:off x="242101" y="2780544"/>
            <a:ext cx="387921" cy="219960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0"/>
          <p:cNvSpPr txBox="1">
            <a:spLocks noGrp="1"/>
          </p:cNvSpPr>
          <p:nvPr>
            <p:ph type="title"/>
          </p:nvPr>
        </p:nvSpPr>
        <p:spPr>
          <a:xfrm>
            <a:off x="715799" y="2086975"/>
            <a:ext cx="3856200" cy="13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ine detection</a:t>
            </a:r>
            <a:endParaRPr dirty="0"/>
          </a:p>
        </p:txBody>
      </p:sp>
      <p:sp>
        <p:nvSpPr>
          <p:cNvPr id="1190" name="Google Shape;1190;p40"/>
          <p:cNvSpPr txBox="1">
            <a:spLocks noGrp="1"/>
          </p:cNvSpPr>
          <p:nvPr>
            <p:ph type="subTitle" idx="1"/>
          </p:nvPr>
        </p:nvSpPr>
        <p:spPr>
          <a:xfrm>
            <a:off x="1130427" y="3368600"/>
            <a:ext cx="3027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houghlines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191" name="Google Shape;1191;p40"/>
          <p:cNvSpPr txBox="1">
            <a:spLocks noGrp="1"/>
          </p:cNvSpPr>
          <p:nvPr>
            <p:ph type="title" idx="2"/>
          </p:nvPr>
        </p:nvSpPr>
        <p:spPr>
          <a:xfrm>
            <a:off x="1294563" y="1329475"/>
            <a:ext cx="269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92" name="Google Shape;1192;p40"/>
          <p:cNvSpPr/>
          <p:nvPr/>
        </p:nvSpPr>
        <p:spPr>
          <a:xfrm>
            <a:off x="4038479" y="1525902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0"/>
          <p:cNvSpPr/>
          <p:nvPr/>
        </p:nvSpPr>
        <p:spPr>
          <a:xfrm>
            <a:off x="3688263" y="643508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100" y="0"/>
                  <a:pt x="1" y="80"/>
                  <a:pt x="1" y="199"/>
                </a:cubicBezTo>
                <a:cubicBezTo>
                  <a:pt x="1" y="299"/>
                  <a:pt x="100" y="398"/>
                  <a:pt x="200" y="398"/>
                </a:cubicBezTo>
                <a:cubicBezTo>
                  <a:pt x="319" y="398"/>
                  <a:pt x="399" y="299"/>
                  <a:pt x="399" y="199"/>
                </a:cubicBezTo>
                <a:cubicBezTo>
                  <a:pt x="399" y="80"/>
                  <a:pt x="319" y="0"/>
                  <a:pt x="200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0"/>
          <p:cNvSpPr/>
          <p:nvPr/>
        </p:nvSpPr>
        <p:spPr>
          <a:xfrm>
            <a:off x="932812" y="795098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0"/>
          <p:cNvSpPr/>
          <p:nvPr/>
        </p:nvSpPr>
        <p:spPr>
          <a:xfrm>
            <a:off x="8311386" y="1138380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0"/>
          <p:cNvSpPr/>
          <p:nvPr/>
        </p:nvSpPr>
        <p:spPr>
          <a:xfrm>
            <a:off x="4900772" y="3432629"/>
            <a:ext cx="23500" cy="23546"/>
          </a:xfrm>
          <a:custGeom>
            <a:avLst/>
            <a:gdLst/>
            <a:ahLst/>
            <a:cxnLst/>
            <a:rect l="l" t="t" r="r" b="b"/>
            <a:pathLst>
              <a:path w="398" h="399" extrusionOk="0">
                <a:moveTo>
                  <a:pt x="199" y="1"/>
                </a:moveTo>
                <a:cubicBezTo>
                  <a:pt x="80" y="1"/>
                  <a:pt x="0" y="80"/>
                  <a:pt x="0" y="200"/>
                </a:cubicBezTo>
                <a:cubicBezTo>
                  <a:pt x="0" y="299"/>
                  <a:pt x="80" y="399"/>
                  <a:pt x="199" y="399"/>
                </a:cubicBezTo>
                <a:cubicBezTo>
                  <a:pt x="298" y="399"/>
                  <a:pt x="398" y="299"/>
                  <a:pt x="398" y="200"/>
                </a:cubicBezTo>
                <a:cubicBezTo>
                  <a:pt x="398" y="80"/>
                  <a:pt x="298" y="1"/>
                  <a:pt x="1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40"/>
          <p:cNvSpPr/>
          <p:nvPr/>
        </p:nvSpPr>
        <p:spPr>
          <a:xfrm>
            <a:off x="4653650" y="4884761"/>
            <a:ext cx="49362" cy="50515"/>
          </a:xfrm>
          <a:custGeom>
            <a:avLst/>
            <a:gdLst/>
            <a:ahLst/>
            <a:cxnLst/>
            <a:rect l="l" t="t" r="r" b="b"/>
            <a:pathLst>
              <a:path w="836" h="856" extrusionOk="0">
                <a:moveTo>
                  <a:pt x="418" y="0"/>
                </a:moveTo>
                <a:cubicBezTo>
                  <a:pt x="199" y="0"/>
                  <a:pt x="0" y="179"/>
                  <a:pt x="0" y="418"/>
                </a:cubicBezTo>
                <a:cubicBezTo>
                  <a:pt x="0" y="657"/>
                  <a:pt x="159" y="855"/>
                  <a:pt x="418" y="855"/>
                </a:cubicBezTo>
                <a:cubicBezTo>
                  <a:pt x="637" y="855"/>
                  <a:pt x="836" y="676"/>
                  <a:pt x="836" y="418"/>
                </a:cubicBezTo>
                <a:cubicBezTo>
                  <a:pt x="836" y="199"/>
                  <a:pt x="637" y="0"/>
                  <a:pt x="418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0"/>
          <p:cNvSpPr/>
          <p:nvPr/>
        </p:nvSpPr>
        <p:spPr>
          <a:xfrm>
            <a:off x="5035876" y="2364990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0"/>
          <p:cNvSpPr/>
          <p:nvPr/>
        </p:nvSpPr>
        <p:spPr>
          <a:xfrm>
            <a:off x="3888865" y="4285015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40"/>
          <p:cNvGrpSpPr/>
          <p:nvPr/>
        </p:nvGrpSpPr>
        <p:grpSpPr>
          <a:xfrm>
            <a:off x="4997463" y="1040263"/>
            <a:ext cx="3123177" cy="3595455"/>
            <a:chOff x="4997463" y="1040263"/>
            <a:chExt cx="3123177" cy="3595455"/>
          </a:xfrm>
        </p:grpSpPr>
        <p:sp>
          <p:nvSpPr>
            <p:cNvPr id="1201" name="Google Shape;1201;p40"/>
            <p:cNvSpPr/>
            <p:nvPr/>
          </p:nvSpPr>
          <p:spPr>
            <a:xfrm>
              <a:off x="8009046" y="1040263"/>
              <a:ext cx="111593" cy="110353"/>
            </a:xfrm>
            <a:custGeom>
              <a:avLst/>
              <a:gdLst/>
              <a:ahLst/>
              <a:cxnLst/>
              <a:rect l="l" t="t" r="r" b="b"/>
              <a:pathLst>
                <a:path w="1891" h="1870" extrusionOk="0">
                  <a:moveTo>
                    <a:pt x="955" y="0"/>
                  </a:moveTo>
                  <a:cubicBezTo>
                    <a:pt x="418" y="0"/>
                    <a:pt x="0" y="418"/>
                    <a:pt x="0" y="935"/>
                  </a:cubicBezTo>
                  <a:cubicBezTo>
                    <a:pt x="0" y="1452"/>
                    <a:pt x="418" y="1870"/>
                    <a:pt x="955" y="1870"/>
                  </a:cubicBezTo>
                  <a:cubicBezTo>
                    <a:pt x="1472" y="1870"/>
                    <a:pt x="1890" y="1452"/>
                    <a:pt x="1890" y="935"/>
                  </a:cubicBezTo>
                  <a:cubicBezTo>
                    <a:pt x="1890" y="418"/>
                    <a:pt x="1472" y="0"/>
                    <a:pt x="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6930697" y="1093035"/>
              <a:ext cx="491595" cy="831986"/>
            </a:xfrm>
            <a:custGeom>
              <a:avLst/>
              <a:gdLst/>
              <a:ahLst/>
              <a:cxnLst/>
              <a:rect l="l" t="t" r="r" b="b"/>
              <a:pathLst>
                <a:path w="7481" h="12661" extrusionOk="0">
                  <a:moveTo>
                    <a:pt x="2030" y="1"/>
                  </a:moveTo>
                  <a:cubicBezTo>
                    <a:pt x="1434" y="1"/>
                    <a:pt x="984" y="167"/>
                    <a:pt x="816" y="426"/>
                  </a:cubicBezTo>
                  <a:cubicBezTo>
                    <a:pt x="538" y="884"/>
                    <a:pt x="796" y="1182"/>
                    <a:pt x="1154" y="1719"/>
                  </a:cubicBezTo>
                  <a:cubicBezTo>
                    <a:pt x="1413" y="2078"/>
                    <a:pt x="1692" y="2495"/>
                    <a:pt x="1930" y="3112"/>
                  </a:cubicBezTo>
                  <a:cubicBezTo>
                    <a:pt x="2030" y="3371"/>
                    <a:pt x="2109" y="3609"/>
                    <a:pt x="2189" y="3908"/>
                  </a:cubicBezTo>
                  <a:cubicBezTo>
                    <a:pt x="2229" y="4107"/>
                    <a:pt x="2288" y="4306"/>
                    <a:pt x="2308" y="4524"/>
                  </a:cubicBezTo>
                  <a:cubicBezTo>
                    <a:pt x="2348" y="4823"/>
                    <a:pt x="2348" y="5101"/>
                    <a:pt x="2328" y="5380"/>
                  </a:cubicBezTo>
                  <a:cubicBezTo>
                    <a:pt x="2308" y="5618"/>
                    <a:pt x="2288" y="5877"/>
                    <a:pt x="2209" y="6096"/>
                  </a:cubicBezTo>
                  <a:cubicBezTo>
                    <a:pt x="2089" y="6573"/>
                    <a:pt x="1851" y="6991"/>
                    <a:pt x="1612" y="7349"/>
                  </a:cubicBezTo>
                  <a:cubicBezTo>
                    <a:pt x="916" y="8304"/>
                    <a:pt x="1" y="8841"/>
                    <a:pt x="1" y="8841"/>
                  </a:cubicBezTo>
                  <a:lnTo>
                    <a:pt x="3820" y="12660"/>
                  </a:lnTo>
                  <a:cubicBezTo>
                    <a:pt x="4138" y="12462"/>
                    <a:pt x="4496" y="12163"/>
                    <a:pt x="4835" y="11825"/>
                  </a:cubicBezTo>
                  <a:cubicBezTo>
                    <a:pt x="5034" y="11586"/>
                    <a:pt x="5272" y="11367"/>
                    <a:pt x="5471" y="11109"/>
                  </a:cubicBezTo>
                  <a:cubicBezTo>
                    <a:pt x="5889" y="10592"/>
                    <a:pt x="6287" y="9995"/>
                    <a:pt x="6605" y="9338"/>
                  </a:cubicBezTo>
                  <a:cubicBezTo>
                    <a:pt x="7023" y="8503"/>
                    <a:pt x="7301" y="7608"/>
                    <a:pt x="7401" y="6673"/>
                  </a:cubicBezTo>
                  <a:cubicBezTo>
                    <a:pt x="7480" y="5957"/>
                    <a:pt x="7441" y="5201"/>
                    <a:pt x="7182" y="4485"/>
                  </a:cubicBezTo>
                  <a:cubicBezTo>
                    <a:pt x="7102" y="4186"/>
                    <a:pt x="6983" y="3888"/>
                    <a:pt x="6864" y="3589"/>
                  </a:cubicBezTo>
                  <a:cubicBezTo>
                    <a:pt x="6665" y="3192"/>
                    <a:pt x="6466" y="2814"/>
                    <a:pt x="6227" y="2495"/>
                  </a:cubicBezTo>
                  <a:cubicBezTo>
                    <a:pt x="5690" y="1680"/>
                    <a:pt x="5034" y="1103"/>
                    <a:pt x="4377" y="705"/>
                  </a:cubicBezTo>
                  <a:cubicBezTo>
                    <a:pt x="3780" y="347"/>
                    <a:pt x="3144" y="128"/>
                    <a:pt x="2607" y="48"/>
                  </a:cubicBezTo>
                  <a:cubicBezTo>
                    <a:pt x="2403" y="16"/>
                    <a:pt x="2210" y="1"/>
                    <a:pt x="2030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7036555" y="1494849"/>
              <a:ext cx="328234" cy="330797"/>
            </a:xfrm>
            <a:custGeom>
              <a:avLst/>
              <a:gdLst/>
              <a:ahLst/>
              <a:cxnLst/>
              <a:rect l="l" t="t" r="r" b="b"/>
              <a:pathLst>
                <a:path w="4995" h="5034" extrusionOk="0">
                  <a:moveTo>
                    <a:pt x="598" y="1"/>
                  </a:moveTo>
                  <a:cubicBezTo>
                    <a:pt x="478" y="478"/>
                    <a:pt x="260" y="896"/>
                    <a:pt x="1" y="1254"/>
                  </a:cubicBezTo>
                  <a:cubicBezTo>
                    <a:pt x="856" y="1692"/>
                    <a:pt x="2706" y="2925"/>
                    <a:pt x="3860" y="5034"/>
                  </a:cubicBezTo>
                  <a:cubicBezTo>
                    <a:pt x="4278" y="4516"/>
                    <a:pt x="4676" y="3920"/>
                    <a:pt x="4994" y="3243"/>
                  </a:cubicBezTo>
                  <a:cubicBezTo>
                    <a:pt x="4278" y="2229"/>
                    <a:pt x="2786" y="558"/>
                    <a:pt x="598" y="1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075784" y="1336883"/>
              <a:ext cx="346502" cy="194640"/>
            </a:xfrm>
            <a:custGeom>
              <a:avLst/>
              <a:gdLst/>
              <a:ahLst/>
              <a:cxnLst/>
              <a:rect l="l" t="t" r="r" b="b"/>
              <a:pathLst>
                <a:path w="5273" h="2962" extrusionOk="0">
                  <a:moveTo>
                    <a:pt x="1536" y="1"/>
                  </a:moveTo>
                  <a:cubicBezTo>
                    <a:pt x="1036" y="1"/>
                    <a:pt x="519" y="52"/>
                    <a:pt x="1" y="177"/>
                  </a:cubicBezTo>
                  <a:cubicBezTo>
                    <a:pt x="60" y="376"/>
                    <a:pt x="100" y="575"/>
                    <a:pt x="120" y="793"/>
                  </a:cubicBezTo>
                  <a:cubicBezTo>
                    <a:pt x="180" y="1092"/>
                    <a:pt x="180" y="1370"/>
                    <a:pt x="160" y="1649"/>
                  </a:cubicBezTo>
                  <a:cubicBezTo>
                    <a:pt x="250" y="1646"/>
                    <a:pt x="346" y="1644"/>
                    <a:pt x="447" y="1644"/>
                  </a:cubicBezTo>
                  <a:cubicBezTo>
                    <a:pt x="1613" y="1644"/>
                    <a:pt x="3453" y="1882"/>
                    <a:pt x="5193" y="2962"/>
                  </a:cubicBezTo>
                  <a:cubicBezTo>
                    <a:pt x="5272" y="2246"/>
                    <a:pt x="5233" y="1490"/>
                    <a:pt x="5034" y="754"/>
                  </a:cubicBezTo>
                  <a:cubicBezTo>
                    <a:pt x="4239" y="415"/>
                    <a:pt x="2956" y="1"/>
                    <a:pt x="1536" y="1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10468" y="1136732"/>
              <a:ext cx="333360" cy="159550"/>
            </a:xfrm>
            <a:custGeom>
              <a:avLst/>
              <a:gdLst/>
              <a:ahLst/>
              <a:cxnLst/>
              <a:rect l="l" t="t" r="r" b="b"/>
              <a:pathLst>
                <a:path w="5073" h="2428" extrusionOk="0">
                  <a:moveTo>
                    <a:pt x="3203" y="0"/>
                  </a:moveTo>
                  <a:cubicBezTo>
                    <a:pt x="2367" y="120"/>
                    <a:pt x="1154" y="378"/>
                    <a:pt x="0" y="1035"/>
                  </a:cubicBezTo>
                  <a:cubicBezTo>
                    <a:pt x="259" y="1373"/>
                    <a:pt x="517" y="1810"/>
                    <a:pt x="776" y="2427"/>
                  </a:cubicBezTo>
                  <a:cubicBezTo>
                    <a:pt x="1633" y="2050"/>
                    <a:pt x="2787" y="1746"/>
                    <a:pt x="4095" y="1746"/>
                  </a:cubicBezTo>
                  <a:cubicBezTo>
                    <a:pt x="4305" y="1746"/>
                    <a:pt x="4518" y="1754"/>
                    <a:pt x="4735" y="1771"/>
                  </a:cubicBezTo>
                  <a:cubicBezTo>
                    <a:pt x="4854" y="1810"/>
                    <a:pt x="4973" y="1810"/>
                    <a:pt x="5073" y="1810"/>
                  </a:cubicBezTo>
                  <a:cubicBezTo>
                    <a:pt x="4536" y="1015"/>
                    <a:pt x="3859" y="418"/>
                    <a:pt x="3203" y="0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495474" y="1093101"/>
              <a:ext cx="491595" cy="831920"/>
            </a:xfrm>
            <a:custGeom>
              <a:avLst/>
              <a:gdLst/>
              <a:ahLst/>
              <a:cxnLst/>
              <a:rect l="l" t="t" r="r" b="b"/>
              <a:pathLst>
                <a:path w="7481" h="12660" extrusionOk="0">
                  <a:moveTo>
                    <a:pt x="5389" y="1"/>
                  </a:moveTo>
                  <a:cubicBezTo>
                    <a:pt x="4908" y="1"/>
                    <a:pt x="4336" y="106"/>
                    <a:pt x="3740" y="346"/>
                  </a:cubicBezTo>
                  <a:cubicBezTo>
                    <a:pt x="3502" y="425"/>
                    <a:pt x="3283" y="545"/>
                    <a:pt x="3064" y="684"/>
                  </a:cubicBezTo>
                  <a:cubicBezTo>
                    <a:pt x="2408" y="1082"/>
                    <a:pt x="1751" y="1639"/>
                    <a:pt x="1194" y="2474"/>
                  </a:cubicBezTo>
                  <a:cubicBezTo>
                    <a:pt x="975" y="2793"/>
                    <a:pt x="756" y="3171"/>
                    <a:pt x="577" y="3568"/>
                  </a:cubicBezTo>
                  <a:cubicBezTo>
                    <a:pt x="458" y="3867"/>
                    <a:pt x="319" y="4165"/>
                    <a:pt x="259" y="4464"/>
                  </a:cubicBezTo>
                  <a:cubicBezTo>
                    <a:pt x="60" y="5200"/>
                    <a:pt x="0" y="5956"/>
                    <a:pt x="80" y="6672"/>
                  </a:cubicBezTo>
                  <a:cubicBezTo>
                    <a:pt x="180" y="7607"/>
                    <a:pt x="478" y="8502"/>
                    <a:pt x="876" y="9337"/>
                  </a:cubicBezTo>
                  <a:cubicBezTo>
                    <a:pt x="1194" y="9994"/>
                    <a:pt x="1592" y="10591"/>
                    <a:pt x="2010" y="11128"/>
                  </a:cubicBezTo>
                  <a:cubicBezTo>
                    <a:pt x="2567" y="11784"/>
                    <a:pt x="3144" y="12321"/>
                    <a:pt x="3661" y="12659"/>
                  </a:cubicBezTo>
                  <a:lnTo>
                    <a:pt x="7480" y="8840"/>
                  </a:lnTo>
                  <a:cubicBezTo>
                    <a:pt x="7480" y="8840"/>
                    <a:pt x="6863" y="8462"/>
                    <a:pt x="6167" y="7786"/>
                  </a:cubicBezTo>
                  <a:cubicBezTo>
                    <a:pt x="6048" y="7646"/>
                    <a:pt x="5929" y="7487"/>
                    <a:pt x="5829" y="7348"/>
                  </a:cubicBezTo>
                  <a:cubicBezTo>
                    <a:pt x="5570" y="6990"/>
                    <a:pt x="5372" y="6572"/>
                    <a:pt x="5232" y="6095"/>
                  </a:cubicBezTo>
                  <a:cubicBezTo>
                    <a:pt x="5173" y="5876"/>
                    <a:pt x="5133" y="5617"/>
                    <a:pt x="5093" y="5379"/>
                  </a:cubicBezTo>
                  <a:cubicBezTo>
                    <a:pt x="5073" y="5100"/>
                    <a:pt x="5073" y="4822"/>
                    <a:pt x="5133" y="4523"/>
                  </a:cubicBezTo>
                  <a:cubicBezTo>
                    <a:pt x="5173" y="4305"/>
                    <a:pt x="5212" y="4106"/>
                    <a:pt x="5252" y="3907"/>
                  </a:cubicBezTo>
                  <a:cubicBezTo>
                    <a:pt x="5332" y="3608"/>
                    <a:pt x="5411" y="3330"/>
                    <a:pt x="5491" y="3111"/>
                  </a:cubicBezTo>
                  <a:cubicBezTo>
                    <a:pt x="5730" y="2494"/>
                    <a:pt x="6028" y="2077"/>
                    <a:pt x="6267" y="1718"/>
                  </a:cubicBezTo>
                  <a:cubicBezTo>
                    <a:pt x="6645" y="1181"/>
                    <a:pt x="6923" y="843"/>
                    <a:pt x="6625" y="425"/>
                  </a:cubicBezTo>
                  <a:cubicBezTo>
                    <a:pt x="6438" y="161"/>
                    <a:pt x="5983" y="1"/>
                    <a:pt x="5389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554284" y="1494849"/>
              <a:ext cx="329482" cy="330797"/>
            </a:xfrm>
            <a:custGeom>
              <a:avLst/>
              <a:gdLst/>
              <a:ahLst/>
              <a:cxnLst/>
              <a:rect l="l" t="t" r="r" b="b"/>
              <a:pathLst>
                <a:path w="5014" h="5034" extrusionOk="0">
                  <a:moveTo>
                    <a:pt x="4417" y="1"/>
                  </a:moveTo>
                  <a:cubicBezTo>
                    <a:pt x="2229" y="558"/>
                    <a:pt x="737" y="2229"/>
                    <a:pt x="1" y="3243"/>
                  </a:cubicBezTo>
                  <a:cubicBezTo>
                    <a:pt x="339" y="3920"/>
                    <a:pt x="737" y="4516"/>
                    <a:pt x="1154" y="5034"/>
                  </a:cubicBezTo>
                  <a:cubicBezTo>
                    <a:pt x="2288" y="2925"/>
                    <a:pt x="4158" y="1692"/>
                    <a:pt x="5014" y="1254"/>
                  </a:cubicBezTo>
                  <a:cubicBezTo>
                    <a:pt x="4755" y="896"/>
                    <a:pt x="4536" y="478"/>
                    <a:pt x="4417" y="1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5498102" y="1336883"/>
              <a:ext cx="346436" cy="194640"/>
            </a:xfrm>
            <a:custGeom>
              <a:avLst/>
              <a:gdLst/>
              <a:ahLst/>
              <a:cxnLst/>
              <a:rect l="l" t="t" r="r" b="b"/>
              <a:pathLst>
                <a:path w="5272" h="2962" extrusionOk="0">
                  <a:moveTo>
                    <a:pt x="3736" y="1"/>
                  </a:moveTo>
                  <a:cubicBezTo>
                    <a:pt x="2317" y="1"/>
                    <a:pt x="1033" y="415"/>
                    <a:pt x="239" y="754"/>
                  </a:cubicBezTo>
                  <a:cubicBezTo>
                    <a:pt x="40" y="1490"/>
                    <a:pt x="0" y="2246"/>
                    <a:pt x="60" y="2962"/>
                  </a:cubicBezTo>
                  <a:cubicBezTo>
                    <a:pt x="1799" y="1882"/>
                    <a:pt x="3656" y="1644"/>
                    <a:pt x="4825" y="1644"/>
                  </a:cubicBezTo>
                  <a:cubicBezTo>
                    <a:pt x="4926" y="1644"/>
                    <a:pt x="5022" y="1646"/>
                    <a:pt x="5113" y="1649"/>
                  </a:cubicBezTo>
                  <a:cubicBezTo>
                    <a:pt x="5093" y="1370"/>
                    <a:pt x="5093" y="1092"/>
                    <a:pt x="5133" y="793"/>
                  </a:cubicBezTo>
                  <a:cubicBezTo>
                    <a:pt x="5172" y="575"/>
                    <a:pt x="5212" y="376"/>
                    <a:pt x="5272" y="177"/>
                  </a:cubicBezTo>
                  <a:cubicBezTo>
                    <a:pt x="4753" y="52"/>
                    <a:pt x="4237" y="1"/>
                    <a:pt x="3736" y="1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5576493" y="1136732"/>
              <a:ext cx="333425" cy="159550"/>
            </a:xfrm>
            <a:custGeom>
              <a:avLst/>
              <a:gdLst/>
              <a:ahLst/>
              <a:cxnLst/>
              <a:rect l="l" t="t" r="r" b="b"/>
              <a:pathLst>
                <a:path w="5074" h="2428" extrusionOk="0">
                  <a:moveTo>
                    <a:pt x="1851" y="0"/>
                  </a:moveTo>
                  <a:cubicBezTo>
                    <a:pt x="1214" y="418"/>
                    <a:pt x="558" y="1015"/>
                    <a:pt x="1" y="1810"/>
                  </a:cubicBezTo>
                  <a:cubicBezTo>
                    <a:pt x="100" y="1810"/>
                    <a:pt x="220" y="1810"/>
                    <a:pt x="339" y="1771"/>
                  </a:cubicBezTo>
                  <a:cubicBezTo>
                    <a:pt x="556" y="1754"/>
                    <a:pt x="769" y="1746"/>
                    <a:pt x="978" y="1746"/>
                  </a:cubicBezTo>
                  <a:cubicBezTo>
                    <a:pt x="2287" y="1746"/>
                    <a:pt x="3440" y="2050"/>
                    <a:pt x="4298" y="2427"/>
                  </a:cubicBezTo>
                  <a:cubicBezTo>
                    <a:pt x="4536" y="1810"/>
                    <a:pt x="4815" y="1373"/>
                    <a:pt x="5073" y="1035"/>
                  </a:cubicBezTo>
                  <a:cubicBezTo>
                    <a:pt x="3920" y="378"/>
                    <a:pt x="2706" y="120"/>
                    <a:pt x="1851" y="0"/>
                  </a:cubicBez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4997463" y="1200733"/>
              <a:ext cx="3091576" cy="3434267"/>
            </a:xfrm>
            <a:custGeom>
              <a:avLst/>
              <a:gdLst/>
              <a:ahLst/>
              <a:cxnLst/>
              <a:rect l="l" t="t" r="r" b="b"/>
              <a:pathLst>
                <a:path w="47047" h="52262" extrusionOk="0">
                  <a:moveTo>
                    <a:pt x="26458" y="1"/>
                  </a:moveTo>
                  <a:lnTo>
                    <a:pt x="26458" y="1"/>
                  </a:lnTo>
                  <a:cubicBezTo>
                    <a:pt x="21385" y="956"/>
                    <a:pt x="20768" y="4238"/>
                    <a:pt x="20768" y="4238"/>
                  </a:cubicBezTo>
                  <a:cubicBezTo>
                    <a:pt x="20311" y="2587"/>
                    <a:pt x="21604" y="1592"/>
                    <a:pt x="21604" y="1592"/>
                  </a:cubicBezTo>
                  <a:lnTo>
                    <a:pt x="21604" y="1592"/>
                  </a:lnTo>
                  <a:cubicBezTo>
                    <a:pt x="21445" y="1652"/>
                    <a:pt x="21286" y="1692"/>
                    <a:pt x="21126" y="1751"/>
                  </a:cubicBezTo>
                  <a:cubicBezTo>
                    <a:pt x="18620" y="2627"/>
                    <a:pt x="18322" y="4676"/>
                    <a:pt x="18322" y="4676"/>
                  </a:cubicBezTo>
                  <a:cubicBezTo>
                    <a:pt x="12035" y="5730"/>
                    <a:pt x="10245" y="11638"/>
                    <a:pt x="10205" y="11817"/>
                  </a:cubicBezTo>
                  <a:cubicBezTo>
                    <a:pt x="10941" y="11121"/>
                    <a:pt x="11996" y="10743"/>
                    <a:pt x="12035" y="10723"/>
                  </a:cubicBezTo>
                  <a:lnTo>
                    <a:pt x="12035" y="10723"/>
                  </a:lnTo>
                  <a:cubicBezTo>
                    <a:pt x="11638" y="11101"/>
                    <a:pt x="11260" y="11578"/>
                    <a:pt x="10941" y="12076"/>
                  </a:cubicBezTo>
                  <a:cubicBezTo>
                    <a:pt x="10563" y="12673"/>
                    <a:pt x="10245" y="13289"/>
                    <a:pt x="9967" y="13926"/>
                  </a:cubicBezTo>
                  <a:cubicBezTo>
                    <a:pt x="9509" y="15060"/>
                    <a:pt x="9151" y="16174"/>
                    <a:pt x="8952" y="16949"/>
                  </a:cubicBezTo>
                  <a:cubicBezTo>
                    <a:pt x="8773" y="17586"/>
                    <a:pt x="8713" y="17984"/>
                    <a:pt x="8713" y="17984"/>
                  </a:cubicBezTo>
                  <a:cubicBezTo>
                    <a:pt x="9151" y="17705"/>
                    <a:pt x="9907" y="17566"/>
                    <a:pt x="9907" y="17566"/>
                  </a:cubicBezTo>
                  <a:lnTo>
                    <a:pt x="9907" y="17566"/>
                  </a:lnTo>
                  <a:cubicBezTo>
                    <a:pt x="8813" y="18680"/>
                    <a:pt x="8713" y="21167"/>
                    <a:pt x="8713" y="21167"/>
                  </a:cubicBezTo>
                  <a:cubicBezTo>
                    <a:pt x="9032" y="20590"/>
                    <a:pt x="9768" y="20331"/>
                    <a:pt x="9768" y="20331"/>
                  </a:cubicBezTo>
                  <a:lnTo>
                    <a:pt x="9768" y="20331"/>
                  </a:lnTo>
                  <a:cubicBezTo>
                    <a:pt x="9668" y="20968"/>
                    <a:pt x="9609" y="21664"/>
                    <a:pt x="9529" y="22440"/>
                  </a:cubicBezTo>
                  <a:cubicBezTo>
                    <a:pt x="9250" y="25344"/>
                    <a:pt x="9250" y="29044"/>
                    <a:pt x="9410" y="32804"/>
                  </a:cubicBezTo>
                  <a:cubicBezTo>
                    <a:pt x="9449" y="33858"/>
                    <a:pt x="9509" y="34873"/>
                    <a:pt x="9549" y="35907"/>
                  </a:cubicBezTo>
                  <a:cubicBezTo>
                    <a:pt x="9728" y="39170"/>
                    <a:pt x="10723" y="41239"/>
                    <a:pt x="6883" y="43864"/>
                  </a:cubicBezTo>
                  <a:cubicBezTo>
                    <a:pt x="6286" y="44302"/>
                    <a:pt x="5570" y="44720"/>
                    <a:pt x="4695" y="45157"/>
                  </a:cubicBezTo>
                  <a:cubicBezTo>
                    <a:pt x="4695" y="45157"/>
                    <a:pt x="3269" y="43660"/>
                    <a:pt x="2614" y="43660"/>
                  </a:cubicBezTo>
                  <a:cubicBezTo>
                    <a:pt x="2496" y="43660"/>
                    <a:pt x="2403" y="43709"/>
                    <a:pt x="2348" y="43825"/>
                  </a:cubicBezTo>
                  <a:cubicBezTo>
                    <a:pt x="1970" y="44541"/>
                    <a:pt x="3044" y="46828"/>
                    <a:pt x="3104" y="46988"/>
                  </a:cubicBezTo>
                  <a:cubicBezTo>
                    <a:pt x="2997" y="46828"/>
                    <a:pt x="1084" y="44449"/>
                    <a:pt x="462" y="44449"/>
                  </a:cubicBezTo>
                  <a:cubicBezTo>
                    <a:pt x="387" y="44449"/>
                    <a:pt x="331" y="44484"/>
                    <a:pt x="299" y="44561"/>
                  </a:cubicBezTo>
                  <a:cubicBezTo>
                    <a:pt x="0" y="45317"/>
                    <a:pt x="2805" y="51941"/>
                    <a:pt x="7221" y="52239"/>
                  </a:cubicBezTo>
                  <a:cubicBezTo>
                    <a:pt x="7382" y="52254"/>
                    <a:pt x="7537" y="52261"/>
                    <a:pt x="7687" y="52261"/>
                  </a:cubicBezTo>
                  <a:cubicBezTo>
                    <a:pt x="8331" y="52261"/>
                    <a:pt x="8880" y="52127"/>
                    <a:pt x="9430" y="51901"/>
                  </a:cubicBezTo>
                  <a:cubicBezTo>
                    <a:pt x="12035" y="50827"/>
                    <a:pt x="14045" y="47743"/>
                    <a:pt x="22638" y="47604"/>
                  </a:cubicBezTo>
                  <a:lnTo>
                    <a:pt x="23832" y="47604"/>
                  </a:lnTo>
                  <a:cubicBezTo>
                    <a:pt x="24250" y="47604"/>
                    <a:pt x="24667" y="47604"/>
                    <a:pt x="25085" y="47624"/>
                  </a:cubicBezTo>
                  <a:cubicBezTo>
                    <a:pt x="31331" y="47883"/>
                    <a:pt x="35012" y="49295"/>
                    <a:pt x="37518" y="50329"/>
                  </a:cubicBezTo>
                  <a:cubicBezTo>
                    <a:pt x="39062" y="50977"/>
                    <a:pt x="40163" y="51486"/>
                    <a:pt x="41156" y="51486"/>
                  </a:cubicBezTo>
                  <a:cubicBezTo>
                    <a:pt x="41353" y="51486"/>
                    <a:pt x="41545" y="51466"/>
                    <a:pt x="41735" y="51424"/>
                  </a:cubicBezTo>
                  <a:cubicBezTo>
                    <a:pt x="42929" y="51165"/>
                    <a:pt x="44083" y="50071"/>
                    <a:pt x="45018" y="48758"/>
                  </a:cubicBezTo>
                  <a:cubicBezTo>
                    <a:pt x="46251" y="47007"/>
                    <a:pt x="47047" y="44899"/>
                    <a:pt x="46927" y="43984"/>
                  </a:cubicBezTo>
                  <a:cubicBezTo>
                    <a:pt x="46869" y="43668"/>
                    <a:pt x="46701" y="43543"/>
                    <a:pt x="46471" y="43543"/>
                  </a:cubicBezTo>
                  <a:cubicBezTo>
                    <a:pt x="45600" y="43543"/>
                    <a:pt x="43844" y="45336"/>
                    <a:pt x="43844" y="45336"/>
                  </a:cubicBezTo>
                  <a:cubicBezTo>
                    <a:pt x="43844" y="45336"/>
                    <a:pt x="44362" y="41672"/>
                    <a:pt x="43815" y="41672"/>
                  </a:cubicBezTo>
                  <a:cubicBezTo>
                    <a:pt x="43805" y="41672"/>
                    <a:pt x="43795" y="41674"/>
                    <a:pt x="43784" y="41676"/>
                  </a:cubicBezTo>
                  <a:cubicBezTo>
                    <a:pt x="43187" y="41835"/>
                    <a:pt x="40920" y="45038"/>
                    <a:pt x="40920" y="45038"/>
                  </a:cubicBezTo>
                  <a:cubicBezTo>
                    <a:pt x="40920" y="45038"/>
                    <a:pt x="40522" y="44740"/>
                    <a:pt x="39965" y="44183"/>
                  </a:cubicBezTo>
                  <a:cubicBezTo>
                    <a:pt x="39070" y="43347"/>
                    <a:pt x="37777" y="41955"/>
                    <a:pt x="36901" y="40304"/>
                  </a:cubicBezTo>
                  <a:cubicBezTo>
                    <a:pt x="36583" y="39687"/>
                    <a:pt x="36523" y="37757"/>
                    <a:pt x="36543" y="36265"/>
                  </a:cubicBezTo>
                  <a:cubicBezTo>
                    <a:pt x="36543" y="35231"/>
                    <a:pt x="36603" y="34415"/>
                    <a:pt x="36603" y="34415"/>
                  </a:cubicBezTo>
                  <a:cubicBezTo>
                    <a:pt x="36583" y="33978"/>
                    <a:pt x="36523" y="33540"/>
                    <a:pt x="36503" y="33102"/>
                  </a:cubicBezTo>
                  <a:cubicBezTo>
                    <a:pt x="36344" y="31193"/>
                    <a:pt x="36185" y="29243"/>
                    <a:pt x="36006" y="27413"/>
                  </a:cubicBezTo>
                  <a:cubicBezTo>
                    <a:pt x="35927" y="26438"/>
                    <a:pt x="35827" y="25483"/>
                    <a:pt x="35728" y="24628"/>
                  </a:cubicBezTo>
                  <a:cubicBezTo>
                    <a:pt x="35409" y="21445"/>
                    <a:pt x="35111" y="18899"/>
                    <a:pt x="34992" y="17964"/>
                  </a:cubicBezTo>
                  <a:cubicBezTo>
                    <a:pt x="34952" y="17705"/>
                    <a:pt x="34932" y="17566"/>
                    <a:pt x="34932" y="17566"/>
                  </a:cubicBezTo>
                  <a:lnTo>
                    <a:pt x="34932" y="17566"/>
                  </a:lnTo>
                  <a:cubicBezTo>
                    <a:pt x="35131" y="17586"/>
                    <a:pt x="35310" y="17666"/>
                    <a:pt x="35449" y="17705"/>
                  </a:cubicBezTo>
                  <a:cubicBezTo>
                    <a:pt x="35847" y="17865"/>
                    <a:pt x="36126" y="18024"/>
                    <a:pt x="36126" y="18024"/>
                  </a:cubicBezTo>
                  <a:cubicBezTo>
                    <a:pt x="36086" y="17825"/>
                    <a:pt x="36026" y="17666"/>
                    <a:pt x="35986" y="17487"/>
                  </a:cubicBezTo>
                  <a:cubicBezTo>
                    <a:pt x="35827" y="17089"/>
                    <a:pt x="35648" y="16691"/>
                    <a:pt x="35489" y="16333"/>
                  </a:cubicBezTo>
                  <a:cubicBezTo>
                    <a:pt x="34753" y="14940"/>
                    <a:pt x="33858" y="14005"/>
                    <a:pt x="33858" y="14005"/>
                  </a:cubicBezTo>
                  <a:cubicBezTo>
                    <a:pt x="34494" y="14005"/>
                    <a:pt x="35389" y="14284"/>
                    <a:pt x="35389" y="14284"/>
                  </a:cubicBezTo>
                  <a:cubicBezTo>
                    <a:pt x="33738" y="7938"/>
                    <a:pt x="30416" y="5591"/>
                    <a:pt x="28069" y="4735"/>
                  </a:cubicBezTo>
                  <a:cubicBezTo>
                    <a:pt x="26787" y="4268"/>
                    <a:pt x="25837" y="4237"/>
                    <a:pt x="25613" y="4237"/>
                  </a:cubicBezTo>
                  <a:cubicBezTo>
                    <a:pt x="25580" y="4237"/>
                    <a:pt x="25562" y="4238"/>
                    <a:pt x="25562" y="4238"/>
                  </a:cubicBezTo>
                  <a:cubicBezTo>
                    <a:pt x="25463" y="3363"/>
                    <a:pt x="26179" y="2309"/>
                    <a:pt x="26179" y="2308"/>
                  </a:cubicBezTo>
                  <a:lnTo>
                    <a:pt x="26179" y="2308"/>
                  </a:lnTo>
                  <a:cubicBezTo>
                    <a:pt x="24210" y="2627"/>
                    <a:pt x="23792" y="4039"/>
                    <a:pt x="23752" y="4218"/>
                  </a:cubicBezTo>
                  <a:cubicBezTo>
                    <a:pt x="23752" y="4059"/>
                    <a:pt x="23772" y="3940"/>
                    <a:pt x="23792" y="3781"/>
                  </a:cubicBezTo>
                  <a:cubicBezTo>
                    <a:pt x="24170" y="1274"/>
                    <a:pt x="26299" y="80"/>
                    <a:pt x="26458" y="1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5636617" y="4222843"/>
              <a:ext cx="70707" cy="81155"/>
            </a:xfrm>
            <a:custGeom>
              <a:avLst/>
              <a:gdLst/>
              <a:ahLst/>
              <a:cxnLst/>
              <a:rect l="l" t="t" r="r" b="b"/>
              <a:pathLst>
                <a:path w="1076" h="1235" extrusionOk="0">
                  <a:moveTo>
                    <a:pt x="41" y="1"/>
                  </a:moveTo>
                  <a:cubicBezTo>
                    <a:pt x="1" y="220"/>
                    <a:pt x="1" y="439"/>
                    <a:pt x="41" y="637"/>
                  </a:cubicBezTo>
                  <a:cubicBezTo>
                    <a:pt x="41" y="757"/>
                    <a:pt x="100" y="856"/>
                    <a:pt x="140" y="996"/>
                  </a:cubicBezTo>
                  <a:cubicBezTo>
                    <a:pt x="200" y="1095"/>
                    <a:pt x="319" y="1234"/>
                    <a:pt x="518" y="1234"/>
                  </a:cubicBezTo>
                  <a:cubicBezTo>
                    <a:pt x="618" y="1234"/>
                    <a:pt x="697" y="1194"/>
                    <a:pt x="737" y="1135"/>
                  </a:cubicBezTo>
                  <a:cubicBezTo>
                    <a:pt x="797" y="1095"/>
                    <a:pt x="836" y="1035"/>
                    <a:pt x="876" y="996"/>
                  </a:cubicBezTo>
                  <a:cubicBezTo>
                    <a:pt x="916" y="896"/>
                    <a:pt x="976" y="797"/>
                    <a:pt x="996" y="657"/>
                  </a:cubicBezTo>
                  <a:cubicBezTo>
                    <a:pt x="1035" y="439"/>
                    <a:pt x="1075" y="220"/>
                    <a:pt x="1035" y="1"/>
                  </a:cubicBezTo>
                  <a:lnTo>
                    <a:pt x="1035" y="1"/>
                  </a:lnTo>
                  <a:lnTo>
                    <a:pt x="777" y="598"/>
                  </a:lnTo>
                  <a:cubicBezTo>
                    <a:pt x="717" y="697"/>
                    <a:pt x="677" y="797"/>
                    <a:pt x="618" y="856"/>
                  </a:cubicBezTo>
                  <a:cubicBezTo>
                    <a:pt x="578" y="936"/>
                    <a:pt x="498" y="996"/>
                    <a:pt x="478" y="996"/>
                  </a:cubicBezTo>
                  <a:cubicBezTo>
                    <a:pt x="439" y="996"/>
                    <a:pt x="399" y="956"/>
                    <a:pt x="339" y="896"/>
                  </a:cubicBezTo>
                  <a:cubicBezTo>
                    <a:pt x="299" y="816"/>
                    <a:pt x="240" y="717"/>
                    <a:pt x="220" y="618"/>
                  </a:cubicBezTo>
                  <a:cubicBezTo>
                    <a:pt x="140" y="419"/>
                    <a:pt x="100" y="220"/>
                    <a:pt x="41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5739912" y="3871232"/>
              <a:ext cx="71955" cy="81155"/>
            </a:xfrm>
            <a:custGeom>
              <a:avLst/>
              <a:gdLst/>
              <a:ahLst/>
              <a:cxnLst/>
              <a:rect l="l" t="t" r="r" b="b"/>
              <a:pathLst>
                <a:path w="1095" h="1235" extrusionOk="0">
                  <a:moveTo>
                    <a:pt x="60" y="1"/>
                  </a:moveTo>
                  <a:cubicBezTo>
                    <a:pt x="0" y="220"/>
                    <a:pt x="0" y="438"/>
                    <a:pt x="60" y="637"/>
                  </a:cubicBezTo>
                  <a:cubicBezTo>
                    <a:pt x="60" y="777"/>
                    <a:pt x="120" y="876"/>
                    <a:pt x="160" y="995"/>
                  </a:cubicBezTo>
                  <a:cubicBezTo>
                    <a:pt x="219" y="1095"/>
                    <a:pt x="339" y="1234"/>
                    <a:pt x="538" y="1234"/>
                  </a:cubicBezTo>
                  <a:cubicBezTo>
                    <a:pt x="637" y="1234"/>
                    <a:pt x="717" y="1194"/>
                    <a:pt x="756" y="1135"/>
                  </a:cubicBezTo>
                  <a:cubicBezTo>
                    <a:pt x="816" y="1095"/>
                    <a:pt x="856" y="1035"/>
                    <a:pt x="896" y="995"/>
                  </a:cubicBezTo>
                  <a:cubicBezTo>
                    <a:pt x="935" y="896"/>
                    <a:pt x="995" y="796"/>
                    <a:pt x="1015" y="677"/>
                  </a:cubicBezTo>
                  <a:cubicBezTo>
                    <a:pt x="1055" y="438"/>
                    <a:pt x="1095" y="220"/>
                    <a:pt x="1055" y="1"/>
                  </a:cubicBezTo>
                  <a:lnTo>
                    <a:pt x="1055" y="1"/>
                  </a:lnTo>
                  <a:lnTo>
                    <a:pt x="796" y="598"/>
                  </a:lnTo>
                  <a:cubicBezTo>
                    <a:pt x="736" y="697"/>
                    <a:pt x="697" y="796"/>
                    <a:pt x="637" y="876"/>
                  </a:cubicBezTo>
                  <a:cubicBezTo>
                    <a:pt x="577" y="936"/>
                    <a:pt x="518" y="995"/>
                    <a:pt x="498" y="995"/>
                  </a:cubicBezTo>
                  <a:cubicBezTo>
                    <a:pt x="458" y="995"/>
                    <a:pt x="418" y="975"/>
                    <a:pt x="358" y="896"/>
                  </a:cubicBezTo>
                  <a:cubicBezTo>
                    <a:pt x="319" y="816"/>
                    <a:pt x="259" y="717"/>
                    <a:pt x="239" y="617"/>
                  </a:cubicBezTo>
                  <a:cubicBezTo>
                    <a:pt x="160" y="418"/>
                    <a:pt x="120" y="220"/>
                    <a:pt x="60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6626134" y="1625611"/>
              <a:ext cx="71955" cy="82403"/>
            </a:xfrm>
            <a:custGeom>
              <a:avLst/>
              <a:gdLst/>
              <a:ahLst/>
              <a:cxnLst/>
              <a:rect l="l" t="t" r="r" b="b"/>
              <a:pathLst>
                <a:path w="1095" h="1254" extrusionOk="0">
                  <a:moveTo>
                    <a:pt x="80" y="0"/>
                  </a:moveTo>
                  <a:cubicBezTo>
                    <a:pt x="1" y="239"/>
                    <a:pt x="1" y="458"/>
                    <a:pt x="80" y="656"/>
                  </a:cubicBezTo>
                  <a:cubicBezTo>
                    <a:pt x="80" y="776"/>
                    <a:pt x="140" y="875"/>
                    <a:pt x="180" y="995"/>
                  </a:cubicBezTo>
                  <a:cubicBezTo>
                    <a:pt x="239" y="1094"/>
                    <a:pt x="359" y="1253"/>
                    <a:pt x="558" y="1253"/>
                  </a:cubicBezTo>
                  <a:cubicBezTo>
                    <a:pt x="657" y="1253"/>
                    <a:pt x="737" y="1194"/>
                    <a:pt x="776" y="1154"/>
                  </a:cubicBezTo>
                  <a:cubicBezTo>
                    <a:pt x="836" y="1094"/>
                    <a:pt x="876" y="1054"/>
                    <a:pt x="896" y="995"/>
                  </a:cubicBezTo>
                  <a:cubicBezTo>
                    <a:pt x="956" y="895"/>
                    <a:pt x="995" y="796"/>
                    <a:pt x="1035" y="676"/>
                  </a:cubicBezTo>
                  <a:cubicBezTo>
                    <a:pt x="1075" y="458"/>
                    <a:pt x="1095" y="239"/>
                    <a:pt x="1075" y="0"/>
                  </a:cubicBezTo>
                  <a:lnTo>
                    <a:pt x="1075" y="0"/>
                  </a:lnTo>
                  <a:lnTo>
                    <a:pt x="796" y="597"/>
                  </a:lnTo>
                  <a:cubicBezTo>
                    <a:pt x="757" y="696"/>
                    <a:pt x="697" y="796"/>
                    <a:pt x="657" y="875"/>
                  </a:cubicBezTo>
                  <a:cubicBezTo>
                    <a:pt x="597" y="955"/>
                    <a:pt x="538" y="995"/>
                    <a:pt x="498" y="995"/>
                  </a:cubicBezTo>
                  <a:cubicBezTo>
                    <a:pt x="478" y="995"/>
                    <a:pt x="438" y="975"/>
                    <a:pt x="379" y="895"/>
                  </a:cubicBezTo>
                  <a:cubicBezTo>
                    <a:pt x="339" y="836"/>
                    <a:pt x="279" y="736"/>
                    <a:pt x="259" y="637"/>
                  </a:cubicBezTo>
                  <a:cubicBezTo>
                    <a:pt x="180" y="438"/>
                    <a:pt x="140" y="239"/>
                    <a:pt x="80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6364743" y="1779831"/>
              <a:ext cx="70641" cy="81089"/>
            </a:xfrm>
            <a:custGeom>
              <a:avLst/>
              <a:gdLst/>
              <a:ahLst/>
              <a:cxnLst/>
              <a:rect l="l" t="t" r="r" b="b"/>
              <a:pathLst>
                <a:path w="1075" h="1234" extrusionOk="0">
                  <a:moveTo>
                    <a:pt x="60" y="0"/>
                  </a:moveTo>
                  <a:cubicBezTo>
                    <a:pt x="0" y="199"/>
                    <a:pt x="0" y="438"/>
                    <a:pt x="60" y="637"/>
                  </a:cubicBezTo>
                  <a:cubicBezTo>
                    <a:pt x="60" y="776"/>
                    <a:pt x="100" y="876"/>
                    <a:pt x="159" y="995"/>
                  </a:cubicBezTo>
                  <a:cubicBezTo>
                    <a:pt x="199" y="1094"/>
                    <a:pt x="338" y="1234"/>
                    <a:pt x="537" y="1234"/>
                  </a:cubicBezTo>
                  <a:cubicBezTo>
                    <a:pt x="637" y="1234"/>
                    <a:pt x="696" y="1194"/>
                    <a:pt x="756" y="1134"/>
                  </a:cubicBezTo>
                  <a:cubicBezTo>
                    <a:pt x="796" y="1094"/>
                    <a:pt x="856" y="1035"/>
                    <a:pt x="875" y="995"/>
                  </a:cubicBezTo>
                  <a:cubicBezTo>
                    <a:pt x="935" y="896"/>
                    <a:pt x="975" y="796"/>
                    <a:pt x="995" y="677"/>
                  </a:cubicBezTo>
                  <a:cubicBezTo>
                    <a:pt x="1054" y="438"/>
                    <a:pt x="1074" y="219"/>
                    <a:pt x="1054" y="0"/>
                  </a:cubicBezTo>
                  <a:lnTo>
                    <a:pt x="1054" y="0"/>
                  </a:lnTo>
                  <a:lnTo>
                    <a:pt x="776" y="597"/>
                  </a:lnTo>
                  <a:cubicBezTo>
                    <a:pt x="736" y="697"/>
                    <a:pt x="676" y="796"/>
                    <a:pt x="637" y="876"/>
                  </a:cubicBezTo>
                  <a:cubicBezTo>
                    <a:pt x="577" y="935"/>
                    <a:pt x="497" y="995"/>
                    <a:pt x="478" y="995"/>
                  </a:cubicBezTo>
                  <a:cubicBezTo>
                    <a:pt x="458" y="995"/>
                    <a:pt x="398" y="975"/>
                    <a:pt x="358" y="896"/>
                  </a:cubicBezTo>
                  <a:cubicBezTo>
                    <a:pt x="299" y="816"/>
                    <a:pt x="259" y="717"/>
                    <a:pt x="239" y="617"/>
                  </a:cubicBezTo>
                  <a:cubicBezTo>
                    <a:pt x="159" y="418"/>
                    <a:pt x="100" y="219"/>
                    <a:pt x="60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938618" y="2889598"/>
              <a:ext cx="70641" cy="82403"/>
            </a:xfrm>
            <a:custGeom>
              <a:avLst/>
              <a:gdLst/>
              <a:ahLst/>
              <a:cxnLst/>
              <a:rect l="l" t="t" r="r" b="b"/>
              <a:pathLst>
                <a:path w="1075" h="1254" extrusionOk="0">
                  <a:moveTo>
                    <a:pt x="995" y="0"/>
                  </a:moveTo>
                  <a:cubicBezTo>
                    <a:pt x="915" y="219"/>
                    <a:pt x="875" y="438"/>
                    <a:pt x="856" y="637"/>
                  </a:cubicBezTo>
                  <a:cubicBezTo>
                    <a:pt x="796" y="736"/>
                    <a:pt x="776" y="836"/>
                    <a:pt x="716" y="915"/>
                  </a:cubicBezTo>
                  <a:cubicBezTo>
                    <a:pt x="676" y="975"/>
                    <a:pt x="617" y="1015"/>
                    <a:pt x="597" y="1015"/>
                  </a:cubicBezTo>
                  <a:cubicBezTo>
                    <a:pt x="595" y="1017"/>
                    <a:pt x="592" y="1018"/>
                    <a:pt x="589" y="1018"/>
                  </a:cubicBezTo>
                  <a:cubicBezTo>
                    <a:pt x="560" y="1018"/>
                    <a:pt x="493" y="949"/>
                    <a:pt x="458" y="895"/>
                  </a:cubicBezTo>
                  <a:cubicBezTo>
                    <a:pt x="398" y="816"/>
                    <a:pt x="358" y="716"/>
                    <a:pt x="299" y="617"/>
                  </a:cubicBezTo>
                  <a:lnTo>
                    <a:pt x="20" y="20"/>
                  </a:lnTo>
                  <a:lnTo>
                    <a:pt x="20" y="20"/>
                  </a:lnTo>
                  <a:cubicBezTo>
                    <a:pt x="0" y="239"/>
                    <a:pt x="20" y="458"/>
                    <a:pt x="80" y="677"/>
                  </a:cubicBezTo>
                  <a:cubicBezTo>
                    <a:pt x="100" y="796"/>
                    <a:pt x="159" y="915"/>
                    <a:pt x="199" y="1015"/>
                  </a:cubicBezTo>
                  <a:cubicBezTo>
                    <a:pt x="219" y="1055"/>
                    <a:pt x="279" y="1114"/>
                    <a:pt x="318" y="1154"/>
                  </a:cubicBezTo>
                  <a:cubicBezTo>
                    <a:pt x="378" y="1214"/>
                    <a:pt x="458" y="1254"/>
                    <a:pt x="557" y="1254"/>
                  </a:cubicBezTo>
                  <a:cubicBezTo>
                    <a:pt x="736" y="1254"/>
                    <a:pt x="875" y="1114"/>
                    <a:pt x="915" y="1015"/>
                  </a:cubicBezTo>
                  <a:cubicBezTo>
                    <a:pt x="975" y="895"/>
                    <a:pt x="995" y="796"/>
                    <a:pt x="1015" y="657"/>
                  </a:cubicBezTo>
                  <a:cubicBezTo>
                    <a:pt x="1074" y="438"/>
                    <a:pt x="1054" y="219"/>
                    <a:pt x="995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7101936" y="2723550"/>
              <a:ext cx="70641" cy="83783"/>
            </a:xfrm>
            <a:custGeom>
              <a:avLst/>
              <a:gdLst/>
              <a:ahLst/>
              <a:cxnLst/>
              <a:rect l="l" t="t" r="r" b="b"/>
              <a:pathLst>
                <a:path w="1075" h="1275" extrusionOk="0">
                  <a:moveTo>
                    <a:pt x="995" y="1"/>
                  </a:moveTo>
                  <a:cubicBezTo>
                    <a:pt x="936" y="240"/>
                    <a:pt x="896" y="439"/>
                    <a:pt x="856" y="657"/>
                  </a:cubicBezTo>
                  <a:cubicBezTo>
                    <a:pt x="796" y="757"/>
                    <a:pt x="776" y="856"/>
                    <a:pt x="717" y="936"/>
                  </a:cubicBezTo>
                  <a:cubicBezTo>
                    <a:pt x="677" y="996"/>
                    <a:pt x="617" y="1015"/>
                    <a:pt x="597" y="1015"/>
                  </a:cubicBezTo>
                  <a:cubicBezTo>
                    <a:pt x="594" y="1023"/>
                    <a:pt x="588" y="1026"/>
                    <a:pt x="581" y="1026"/>
                  </a:cubicBezTo>
                  <a:cubicBezTo>
                    <a:pt x="550" y="1026"/>
                    <a:pt x="491" y="961"/>
                    <a:pt x="458" y="896"/>
                  </a:cubicBezTo>
                  <a:cubicBezTo>
                    <a:pt x="398" y="817"/>
                    <a:pt x="359" y="717"/>
                    <a:pt x="299" y="618"/>
                  </a:cubicBezTo>
                  <a:lnTo>
                    <a:pt x="21" y="21"/>
                  </a:lnTo>
                  <a:lnTo>
                    <a:pt x="21" y="21"/>
                  </a:lnTo>
                  <a:cubicBezTo>
                    <a:pt x="1" y="260"/>
                    <a:pt x="21" y="478"/>
                    <a:pt x="80" y="697"/>
                  </a:cubicBezTo>
                  <a:cubicBezTo>
                    <a:pt x="100" y="797"/>
                    <a:pt x="160" y="936"/>
                    <a:pt x="200" y="1015"/>
                  </a:cubicBezTo>
                  <a:cubicBezTo>
                    <a:pt x="219" y="1075"/>
                    <a:pt x="279" y="1135"/>
                    <a:pt x="319" y="1175"/>
                  </a:cubicBezTo>
                  <a:cubicBezTo>
                    <a:pt x="379" y="1214"/>
                    <a:pt x="458" y="1274"/>
                    <a:pt x="558" y="1274"/>
                  </a:cubicBezTo>
                  <a:cubicBezTo>
                    <a:pt x="757" y="1274"/>
                    <a:pt x="876" y="1115"/>
                    <a:pt x="916" y="1015"/>
                  </a:cubicBezTo>
                  <a:cubicBezTo>
                    <a:pt x="975" y="896"/>
                    <a:pt x="995" y="797"/>
                    <a:pt x="1015" y="677"/>
                  </a:cubicBezTo>
                  <a:cubicBezTo>
                    <a:pt x="1075" y="458"/>
                    <a:pt x="1055" y="220"/>
                    <a:pt x="995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6977745" y="4161405"/>
              <a:ext cx="70641" cy="83783"/>
            </a:xfrm>
            <a:custGeom>
              <a:avLst/>
              <a:gdLst/>
              <a:ahLst/>
              <a:cxnLst/>
              <a:rect l="l" t="t" r="r" b="b"/>
              <a:pathLst>
                <a:path w="1075" h="1275" extrusionOk="0">
                  <a:moveTo>
                    <a:pt x="995" y="1"/>
                  </a:moveTo>
                  <a:cubicBezTo>
                    <a:pt x="956" y="220"/>
                    <a:pt x="896" y="458"/>
                    <a:pt x="856" y="657"/>
                  </a:cubicBezTo>
                  <a:cubicBezTo>
                    <a:pt x="797" y="757"/>
                    <a:pt x="777" y="856"/>
                    <a:pt x="717" y="936"/>
                  </a:cubicBezTo>
                  <a:cubicBezTo>
                    <a:pt x="677" y="996"/>
                    <a:pt x="617" y="1035"/>
                    <a:pt x="598" y="1035"/>
                  </a:cubicBezTo>
                  <a:cubicBezTo>
                    <a:pt x="595" y="1037"/>
                    <a:pt x="593" y="1038"/>
                    <a:pt x="589" y="1038"/>
                  </a:cubicBezTo>
                  <a:cubicBezTo>
                    <a:pt x="561" y="1038"/>
                    <a:pt x="494" y="967"/>
                    <a:pt x="458" y="896"/>
                  </a:cubicBezTo>
                  <a:cubicBezTo>
                    <a:pt x="399" y="817"/>
                    <a:pt x="359" y="717"/>
                    <a:pt x="299" y="637"/>
                  </a:cubicBezTo>
                  <a:lnTo>
                    <a:pt x="21" y="41"/>
                  </a:lnTo>
                  <a:lnTo>
                    <a:pt x="21" y="41"/>
                  </a:lnTo>
                  <a:cubicBezTo>
                    <a:pt x="1" y="260"/>
                    <a:pt x="21" y="478"/>
                    <a:pt x="80" y="697"/>
                  </a:cubicBezTo>
                  <a:cubicBezTo>
                    <a:pt x="100" y="797"/>
                    <a:pt x="160" y="936"/>
                    <a:pt x="200" y="1035"/>
                  </a:cubicBezTo>
                  <a:cubicBezTo>
                    <a:pt x="220" y="1075"/>
                    <a:pt x="279" y="1135"/>
                    <a:pt x="319" y="1175"/>
                  </a:cubicBezTo>
                  <a:cubicBezTo>
                    <a:pt x="379" y="1214"/>
                    <a:pt x="458" y="1274"/>
                    <a:pt x="558" y="1274"/>
                  </a:cubicBezTo>
                  <a:cubicBezTo>
                    <a:pt x="757" y="1274"/>
                    <a:pt x="876" y="1135"/>
                    <a:pt x="916" y="1035"/>
                  </a:cubicBezTo>
                  <a:cubicBezTo>
                    <a:pt x="976" y="896"/>
                    <a:pt x="995" y="797"/>
                    <a:pt x="1015" y="677"/>
                  </a:cubicBezTo>
                  <a:cubicBezTo>
                    <a:pt x="1075" y="458"/>
                    <a:pt x="1055" y="220"/>
                    <a:pt x="995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7386917" y="4222843"/>
              <a:ext cx="69327" cy="82469"/>
            </a:xfrm>
            <a:custGeom>
              <a:avLst/>
              <a:gdLst/>
              <a:ahLst/>
              <a:cxnLst/>
              <a:rect l="l" t="t" r="r" b="b"/>
              <a:pathLst>
                <a:path w="1055" h="1255" extrusionOk="0">
                  <a:moveTo>
                    <a:pt x="995" y="1"/>
                  </a:moveTo>
                  <a:cubicBezTo>
                    <a:pt x="935" y="220"/>
                    <a:pt x="895" y="439"/>
                    <a:pt x="836" y="637"/>
                  </a:cubicBezTo>
                  <a:cubicBezTo>
                    <a:pt x="796" y="737"/>
                    <a:pt x="756" y="836"/>
                    <a:pt x="716" y="916"/>
                  </a:cubicBezTo>
                  <a:cubicBezTo>
                    <a:pt x="657" y="996"/>
                    <a:pt x="617" y="1015"/>
                    <a:pt x="597" y="1015"/>
                  </a:cubicBezTo>
                  <a:cubicBezTo>
                    <a:pt x="593" y="1018"/>
                    <a:pt x="588" y="1019"/>
                    <a:pt x="584" y="1019"/>
                  </a:cubicBezTo>
                  <a:cubicBezTo>
                    <a:pt x="544" y="1019"/>
                    <a:pt x="491" y="949"/>
                    <a:pt x="438" y="896"/>
                  </a:cubicBezTo>
                  <a:cubicBezTo>
                    <a:pt x="398" y="816"/>
                    <a:pt x="338" y="717"/>
                    <a:pt x="299" y="618"/>
                  </a:cubicBezTo>
                  <a:lnTo>
                    <a:pt x="20" y="21"/>
                  </a:lnTo>
                  <a:lnTo>
                    <a:pt x="20" y="21"/>
                  </a:lnTo>
                  <a:cubicBezTo>
                    <a:pt x="0" y="240"/>
                    <a:pt x="20" y="458"/>
                    <a:pt x="60" y="697"/>
                  </a:cubicBezTo>
                  <a:cubicBezTo>
                    <a:pt x="100" y="797"/>
                    <a:pt x="139" y="916"/>
                    <a:pt x="199" y="1015"/>
                  </a:cubicBezTo>
                  <a:cubicBezTo>
                    <a:pt x="219" y="1055"/>
                    <a:pt x="259" y="1115"/>
                    <a:pt x="318" y="1155"/>
                  </a:cubicBezTo>
                  <a:cubicBezTo>
                    <a:pt x="358" y="1214"/>
                    <a:pt x="438" y="1254"/>
                    <a:pt x="537" y="1254"/>
                  </a:cubicBezTo>
                  <a:cubicBezTo>
                    <a:pt x="736" y="1254"/>
                    <a:pt x="856" y="1115"/>
                    <a:pt x="915" y="1015"/>
                  </a:cubicBezTo>
                  <a:cubicBezTo>
                    <a:pt x="955" y="896"/>
                    <a:pt x="995" y="797"/>
                    <a:pt x="1015" y="657"/>
                  </a:cubicBezTo>
                  <a:cubicBezTo>
                    <a:pt x="1055" y="439"/>
                    <a:pt x="1035" y="220"/>
                    <a:pt x="995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7214365" y="3909146"/>
              <a:ext cx="70641" cy="82403"/>
            </a:xfrm>
            <a:custGeom>
              <a:avLst/>
              <a:gdLst/>
              <a:ahLst/>
              <a:cxnLst/>
              <a:rect l="l" t="t" r="r" b="b"/>
              <a:pathLst>
                <a:path w="1075" h="1254" extrusionOk="0">
                  <a:moveTo>
                    <a:pt x="995" y="1"/>
                  </a:moveTo>
                  <a:cubicBezTo>
                    <a:pt x="955" y="200"/>
                    <a:pt x="876" y="418"/>
                    <a:pt x="856" y="637"/>
                  </a:cubicBezTo>
                  <a:cubicBezTo>
                    <a:pt x="796" y="737"/>
                    <a:pt x="776" y="836"/>
                    <a:pt x="736" y="916"/>
                  </a:cubicBezTo>
                  <a:cubicBezTo>
                    <a:pt x="677" y="975"/>
                    <a:pt x="637" y="1015"/>
                    <a:pt x="597" y="1015"/>
                  </a:cubicBezTo>
                  <a:cubicBezTo>
                    <a:pt x="595" y="1017"/>
                    <a:pt x="592" y="1018"/>
                    <a:pt x="589" y="1018"/>
                  </a:cubicBezTo>
                  <a:cubicBezTo>
                    <a:pt x="561" y="1018"/>
                    <a:pt x="493" y="947"/>
                    <a:pt x="458" y="876"/>
                  </a:cubicBezTo>
                  <a:cubicBezTo>
                    <a:pt x="398" y="816"/>
                    <a:pt x="358" y="717"/>
                    <a:pt x="299" y="617"/>
                  </a:cubicBezTo>
                  <a:lnTo>
                    <a:pt x="40" y="21"/>
                  </a:lnTo>
                  <a:lnTo>
                    <a:pt x="40" y="21"/>
                  </a:lnTo>
                  <a:cubicBezTo>
                    <a:pt x="0" y="239"/>
                    <a:pt x="40" y="458"/>
                    <a:pt x="80" y="677"/>
                  </a:cubicBezTo>
                  <a:cubicBezTo>
                    <a:pt x="100" y="796"/>
                    <a:pt x="160" y="916"/>
                    <a:pt x="199" y="1015"/>
                  </a:cubicBezTo>
                  <a:cubicBezTo>
                    <a:pt x="239" y="1055"/>
                    <a:pt x="279" y="1115"/>
                    <a:pt x="339" y="1154"/>
                  </a:cubicBezTo>
                  <a:cubicBezTo>
                    <a:pt x="378" y="1214"/>
                    <a:pt x="458" y="1254"/>
                    <a:pt x="557" y="1254"/>
                  </a:cubicBezTo>
                  <a:cubicBezTo>
                    <a:pt x="756" y="1254"/>
                    <a:pt x="876" y="1115"/>
                    <a:pt x="935" y="1015"/>
                  </a:cubicBezTo>
                  <a:cubicBezTo>
                    <a:pt x="975" y="876"/>
                    <a:pt x="995" y="796"/>
                    <a:pt x="1035" y="657"/>
                  </a:cubicBezTo>
                  <a:cubicBezTo>
                    <a:pt x="1075" y="438"/>
                    <a:pt x="1055" y="219"/>
                    <a:pt x="995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6015695" y="4175795"/>
              <a:ext cx="69392" cy="83718"/>
            </a:xfrm>
            <a:custGeom>
              <a:avLst/>
              <a:gdLst/>
              <a:ahLst/>
              <a:cxnLst/>
              <a:rect l="l" t="t" r="r" b="b"/>
              <a:pathLst>
                <a:path w="1056" h="1274" extrusionOk="0">
                  <a:moveTo>
                    <a:pt x="995" y="1"/>
                  </a:moveTo>
                  <a:cubicBezTo>
                    <a:pt x="916" y="220"/>
                    <a:pt x="876" y="438"/>
                    <a:pt x="836" y="657"/>
                  </a:cubicBezTo>
                  <a:cubicBezTo>
                    <a:pt x="796" y="757"/>
                    <a:pt x="777" y="856"/>
                    <a:pt x="717" y="936"/>
                  </a:cubicBezTo>
                  <a:cubicBezTo>
                    <a:pt x="677" y="995"/>
                    <a:pt x="617" y="1035"/>
                    <a:pt x="598" y="1035"/>
                  </a:cubicBezTo>
                  <a:cubicBezTo>
                    <a:pt x="595" y="1037"/>
                    <a:pt x="593" y="1038"/>
                    <a:pt x="589" y="1038"/>
                  </a:cubicBezTo>
                  <a:cubicBezTo>
                    <a:pt x="561" y="1038"/>
                    <a:pt x="492" y="969"/>
                    <a:pt x="438" y="916"/>
                  </a:cubicBezTo>
                  <a:cubicBezTo>
                    <a:pt x="399" y="836"/>
                    <a:pt x="339" y="737"/>
                    <a:pt x="299" y="637"/>
                  </a:cubicBezTo>
                  <a:lnTo>
                    <a:pt x="21" y="41"/>
                  </a:lnTo>
                  <a:lnTo>
                    <a:pt x="21" y="41"/>
                  </a:lnTo>
                  <a:cubicBezTo>
                    <a:pt x="1" y="259"/>
                    <a:pt x="21" y="478"/>
                    <a:pt x="80" y="717"/>
                  </a:cubicBezTo>
                  <a:cubicBezTo>
                    <a:pt x="100" y="816"/>
                    <a:pt x="140" y="936"/>
                    <a:pt x="200" y="1035"/>
                  </a:cubicBezTo>
                  <a:cubicBezTo>
                    <a:pt x="220" y="1075"/>
                    <a:pt x="279" y="1135"/>
                    <a:pt x="319" y="1174"/>
                  </a:cubicBezTo>
                  <a:cubicBezTo>
                    <a:pt x="379" y="1234"/>
                    <a:pt x="438" y="1274"/>
                    <a:pt x="538" y="1274"/>
                  </a:cubicBezTo>
                  <a:cubicBezTo>
                    <a:pt x="737" y="1274"/>
                    <a:pt x="876" y="1135"/>
                    <a:pt x="916" y="1035"/>
                  </a:cubicBezTo>
                  <a:cubicBezTo>
                    <a:pt x="976" y="916"/>
                    <a:pt x="995" y="816"/>
                    <a:pt x="1015" y="677"/>
                  </a:cubicBezTo>
                  <a:cubicBezTo>
                    <a:pt x="1055" y="458"/>
                    <a:pt x="1035" y="239"/>
                    <a:pt x="995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5711132" y="2497444"/>
              <a:ext cx="70641" cy="82403"/>
            </a:xfrm>
            <a:custGeom>
              <a:avLst/>
              <a:gdLst/>
              <a:ahLst/>
              <a:cxnLst/>
              <a:rect l="l" t="t" r="r" b="b"/>
              <a:pathLst>
                <a:path w="1075" h="1254" extrusionOk="0">
                  <a:moveTo>
                    <a:pt x="995" y="0"/>
                  </a:moveTo>
                  <a:cubicBezTo>
                    <a:pt x="936" y="219"/>
                    <a:pt x="876" y="438"/>
                    <a:pt x="856" y="637"/>
                  </a:cubicBezTo>
                  <a:cubicBezTo>
                    <a:pt x="796" y="737"/>
                    <a:pt x="777" y="836"/>
                    <a:pt x="737" y="916"/>
                  </a:cubicBezTo>
                  <a:cubicBezTo>
                    <a:pt x="677" y="975"/>
                    <a:pt x="637" y="1015"/>
                    <a:pt x="598" y="1015"/>
                  </a:cubicBezTo>
                  <a:cubicBezTo>
                    <a:pt x="595" y="1017"/>
                    <a:pt x="593" y="1018"/>
                    <a:pt x="589" y="1018"/>
                  </a:cubicBezTo>
                  <a:cubicBezTo>
                    <a:pt x="561" y="1018"/>
                    <a:pt x="494" y="949"/>
                    <a:pt x="458" y="896"/>
                  </a:cubicBezTo>
                  <a:cubicBezTo>
                    <a:pt x="399" y="816"/>
                    <a:pt x="359" y="717"/>
                    <a:pt x="299" y="617"/>
                  </a:cubicBezTo>
                  <a:lnTo>
                    <a:pt x="41" y="20"/>
                  </a:lnTo>
                  <a:lnTo>
                    <a:pt x="41" y="20"/>
                  </a:lnTo>
                  <a:cubicBezTo>
                    <a:pt x="1" y="239"/>
                    <a:pt x="41" y="458"/>
                    <a:pt x="80" y="677"/>
                  </a:cubicBezTo>
                  <a:cubicBezTo>
                    <a:pt x="100" y="796"/>
                    <a:pt x="160" y="916"/>
                    <a:pt x="200" y="1015"/>
                  </a:cubicBezTo>
                  <a:cubicBezTo>
                    <a:pt x="240" y="1055"/>
                    <a:pt x="279" y="1114"/>
                    <a:pt x="339" y="1154"/>
                  </a:cubicBezTo>
                  <a:cubicBezTo>
                    <a:pt x="379" y="1214"/>
                    <a:pt x="458" y="1254"/>
                    <a:pt x="558" y="1254"/>
                  </a:cubicBezTo>
                  <a:cubicBezTo>
                    <a:pt x="757" y="1254"/>
                    <a:pt x="876" y="1114"/>
                    <a:pt x="936" y="1015"/>
                  </a:cubicBezTo>
                  <a:cubicBezTo>
                    <a:pt x="976" y="896"/>
                    <a:pt x="995" y="796"/>
                    <a:pt x="1035" y="657"/>
                  </a:cubicBezTo>
                  <a:cubicBezTo>
                    <a:pt x="1075" y="438"/>
                    <a:pt x="1055" y="219"/>
                    <a:pt x="995" y="0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6023580" y="1740602"/>
              <a:ext cx="70641" cy="82403"/>
            </a:xfrm>
            <a:custGeom>
              <a:avLst/>
              <a:gdLst/>
              <a:ahLst/>
              <a:cxnLst/>
              <a:rect l="l" t="t" r="r" b="b"/>
              <a:pathLst>
                <a:path w="1075" h="1254" extrusionOk="0">
                  <a:moveTo>
                    <a:pt x="995" y="1"/>
                  </a:moveTo>
                  <a:cubicBezTo>
                    <a:pt x="935" y="219"/>
                    <a:pt x="895" y="438"/>
                    <a:pt x="856" y="637"/>
                  </a:cubicBezTo>
                  <a:cubicBezTo>
                    <a:pt x="796" y="737"/>
                    <a:pt x="776" y="836"/>
                    <a:pt x="716" y="916"/>
                  </a:cubicBezTo>
                  <a:cubicBezTo>
                    <a:pt x="676" y="995"/>
                    <a:pt x="617" y="1015"/>
                    <a:pt x="597" y="1015"/>
                  </a:cubicBezTo>
                  <a:cubicBezTo>
                    <a:pt x="594" y="1018"/>
                    <a:pt x="591" y="1019"/>
                    <a:pt x="586" y="1019"/>
                  </a:cubicBezTo>
                  <a:cubicBezTo>
                    <a:pt x="557" y="1019"/>
                    <a:pt x="492" y="965"/>
                    <a:pt x="458" y="896"/>
                  </a:cubicBezTo>
                  <a:cubicBezTo>
                    <a:pt x="398" y="816"/>
                    <a:pt x="358" y="717"/>
                    <a:pt x="299" y="617"/>
                  </a:cubicBezTo>
                  <a:lnTo>
                    <a:pt x="20" y="20"/>
                  </a:lnTo>
                  <a:lnTo>
                    <a:pt x="20" y="20"/>
                  </a:lnTo>
                  <a:cubicBezTo>
                    <a:pt x="0" y="239"/>
                    <a:pt x="20" y="478"/>
                    <a:pt x="80" y="697"/>
                  </a:cubicBezTo>
                  <a:cubicBezTo>
                    <a:pt x="100" y="796"/>
                    <a:pt x="159" y="916"/>
                    <a:pt x="199" y="1015"/>
                  </a:cubicBezTo>
                  <a:cubicBezTo>
                    <a:pt x="219" y="1075"/>
                    <a:pt x="279" y="1115"/>
                    <a:pt x="318" y="1174"/>
                  </a:cubicBezTo>
                  <a:cubicBezTo>
                    <a:pt x="378" y="1214"/>
                    <a:pt x="458" y="1254"/>
                    <a:pt x="557" y="1254"/>
                  </a:cubicBezTo>
                  <a:cubicBezTo>
                    <a:pt x="756" y="1254"/>
                    <a:pt x="875" y="1115"/>
                    <a:pt x="915" y="1015"/>
                  </a:cubicBezTo>
                  <a:cubicBezTo>
                    <a:pt x="975" y="896"/>
                    <a:pt x="995" y="796"/>
                    <a:pt x="1015" y="677"/>
                  </a:cubicBezTo>
                  <a:cubicBezTo>
                    <a:pt x="1074" y="438"/>
                    <a:pt x="1054" y="219"/>
                    <a:pt x="995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997463" y="1315791"/>
              <a:ext cx="1389622" cy="3319927"/>
            </a:xfrm>
            <a:custGeom>
              <a:avLst/>
              <a:gdLst/>
              <a:ahLst/>
              <a:cxnLst/>
              <a:rect l="l" t="t" r="r" b="b"/>
              <a:pathLst>
                <a:path w="21147" h="50522" extrusionOk="0">
                  <a:moveTo>
                    <a:pt x="21146" y="0"/>
                  </a:moveTo>
                  <a:cubicBezTo>
                    <a:pt x="18620" y="876"/>
                    <a:pt x="18322" y="2925"/>
                    <a:pt x="18322" y="2925"/>
                  </a:cubicBezTo>
                  <a:cubicBezTo>
                    <a:pt x="12035" y="3979"/>
                    <a:pt x="10245" y="9887"/>
                    <a:pt x="10205" y="10066"/>
                  </a:cubicBezTo>
                  <a:cubicBezTo>
                    <a:pt x="10941" y="9370"/>
                    <a:pt x="11996" y="8992"/>
                    <a:pt x="12035" y="8972"/>
                  </a:cubicBezTo>
                  <a:lnTo>
                    <a:pt x="12035" y="8972"/>
                  </a:lnTo>
                  <a:cubicBezTo>
                    <a:pt x="11638" y="9350"/>
                    <a:pt x="11260" y="9827"/>
                    <a:pt x="10941" y="10325"/>
                  </a:cubicBezTo>
                  <a:cubicBezTo>
                    <a:pt x="10563" y="10922"/>
                    <a:pt x="10245" y="11538"/>
                    <a:pt x="9967" y="12175"/>
                  </a:cubicBezTo>
                  <a:cubicBezTo>
                    <a:pt x="9509" y="13309"/>
                    <a:pt x="9151" y="14423"/>
                    <a:pt x="8952" y="15198"/>
                  </a:cubicBezTo>
                  <a:cubicBezTo>
                    <a:pt x="8773" y="15835"/>
                    <a:pt x="8713" y="16233"/>
                    <a:pt x="8713" y="16233"/>
                  </a:cubicBezTo>
                  <a:cubicBezTo>
                    <a:pt x="9151" y="15954"/>
                    <a:pt x="9907" y="15815"/>
                    <a:pt x="9907" y="15815"/>
                  </a:cubicBezTo>
                  <a:lnTo>
                    <a:pt x="9907" y="15815"/>
                  </a:lnTo>
                  <a:cubicBezTo>
                    <a:pt x="8813" y="16929"/>
                    <a:pt x="8713" y="19416"/>
                    <a:pt x="8713" y="19416"/>
                  </a:cubicBezTo>
                  <a:cubicBezTo>
                    <a:pt x="9032" y="18839"/>
                    <a:pt x="9768" y="18580"/>
                    <a:pt x="9768" y="18580"/>
                  </a:cubicBezTo>
                  <a:lnTo>
                    <a:pt x="9768" y="18580"/>
                  </a:lnTo>
                  <a:cubicBezTo>
                    <a:pt x="9668" y="19217"/>
                    <a:pt x="9609" y="19913"/>
                    <a:pt x="9529" y="20689"/>
                  </a:cubicBezTo>
                  <a:cubicBezTo>
                    <a:pt x="9250" y="23593"/>
                    <a:pt x="9250" y="27293"/>
                    <a:pt x="9410" y="31053"/>
                  </a:cubicBezTo>
                  <a:cubicBezTo>
                    <a:pt x="9449" y="32107"/>
                    <a:pt x="9509" y="33122"/>
                    <a:pt x="9549" y="34156"/>
                  </a:cubicBezTo>
                  <a:cubicBezTo>
                    <a:pt x="9728" y="37419"/>
                    <a:pt x="10723" y="39488"/>
                    <a:pt x="6883" y="42113"/>
                  </a:cubicBezTo>
                  <a:cubicBezTo>
                    <a:pt x="6286" y="42551"/>
                    <a:pt x="5570" y="42969"/>
                    <a:pt x="4695" y="43406"/>
                  </a:cubicBezTo>
                  <a:cubicBezTo>
                    <a:pt x="4695" y="43406"/>
                    <a:pt x="3269" y="41909"/>
                    <a:pt x="2614" y="41909"/>
                  </a:cubicBezTo>
                  <a:cubicBezTo>
                    <a:pt x="2496" y="41909"/>
                    <a:pt x="2403" y="41958"/>
                    <a:pt x="2348" y="42074"/>
                  </a:cubicBezTo>
                  <a:cubicBezTo>
                    <a:pt x="1970" y="42790"/>
                    <a:pt x="3044" y="45077"/>
                    <a:pt x="3104" y="45237"/>
                  </a:cubicBezTo>
                  <a:cubicBezTo>
                    <a:pt x="2997" y="45077"/>
                    <a:pt x="1084" y="42698"/>
                    <a:pt x="462" y="42698"/>
                  </a:cubicBezTo>
                  <a:cubicBezTo>
                    <a:pt x="387" y="42698"/>
                    <a:pt x="331" y="42733"/>
                    <a:pt x="299" y="42810"/>
                  </a:cubicBezTo>
                  <a:cubicBezTo>
                    <a:pt x="0" y="43566"/>
                    <a:pt x="2805" y="50210"/>
                    <a:pt x="7221" y="50508"/>
                  </a:cubicBezTo>
                  <a:cubicBezTo>
                    <a:pt x="7353" y="50517"/>
                    <a:pt x="7480" y="50522"/>
                    <a:pt x="7603" y="50522"/>
                  </a:cubicBezTo>
                  <a:cubicBezTo>
                    <a:pt x="8285" y="50522"/>
                    <a:pt x="8857" y="50386"/>
                    <a:pt x="9430" y="50150"/>
                  </a:cubicBezTo>
                  <a:cubicBezTo>
                    <a:pt x="9410" y="48459"/>
                    <a:pt x="8654" y="46748"/>
                    <a:pt x="7241" y="45774"/>
                  </a:cubicBezTo>
                  <a:cubicBezTo>
                    <a:pt x="6943" y="45575"/>
                    <a:pt x="6565" y="45356"/>
                    <a:pt x="6485" y="44998"/>
                  </a:cubicBezTo>
                  <a:cubicBezTo>
                    <a:pt x="6386" y="44660"/>
                    <a:pt x="6625" y="44282"/>
                    <a:pt x="6843" y="44003"/>
                  </a:cubicBezTo>
                  <a:cubicBezTo>
                    <a:pt x="8276" y="42213"/>
                    <a:pt x="10723" y="41298"/>
                    <a:pt x="11817" y="39289"/>
                  </a:cubicBezTo>
                  <a:cubicBezTo>
                    <a:pt x="12990" y="37120"/>
                    <a:pt x="12234" y="34494"/>
                    <a:pt x="11717" y="32068"/>
                  </a:cubicBezTo>
                  <a:cubicBezTo>
                    <a:pt x="10643" y="27074"/>
                    <a:pt x="10762" y="21823"/>
                    <a:pt x="12055" y="16889"/>
                  </a:cubicBezTo>
                  <a:lnTo>
                    <a:pt x="12055" y="16889"/>
                  </a:lnTo>
                  <a:cubicBezTo>
                    <a:pt x="11459" y="16989"/>
                    <a:pt x="10902" y="17049"/>
                    <a:pt x="10325" y="17148"/>
                  </a:cubicBezTo>
                  <a:cubicBezTo>
                    <a:pt x="11041" y="16193"/>
                    <a:pt x="11657" y="15119"/>
                    <a:pt x="12155" y="14005"/>
                  </a:cubicBezTo>
                  <a:cubicBezTo>
                    <a:pt x="12102" y="14002"/>
                    <a:pt x="12049" y="14001"/>
                    <a:pt x="11996" y="14001"/>
                  </a:cubicBezTo>
                  <a:cubicBezTo>
                    <a:pt x="11212" y="14001"/>
                    <a:pt x="10420" y="14274"/>
                    <a:pt x="9768" y="14721"/>
                  </a:cubicBezTo>
                  <a:cubicBezTo>
                    <a:pt x="11120" y="12155"/>
                    <a:pt x="12632" y="9728"/>
                    <a:pt x="14303" y="7381"/>
                  </a:cubicBezTo>
                  <a:lnTo>
                    <a:pt x="14303" y="7381"/>
                  </a:lnTo>
                  <a:cubicBezTo>
                    <a:pt x="13976" y="7531"/>
                    <a:pt x="13630" y="7615"/>
                    <a:pt x="13285" y="7615"/>
                  </a:cubicBezTo>
                  <a:cubicBezTo>
                    <a:pt x="13126" y="7615"/>
                    <a:pt x="12968" y="7597"/>
                    <a:pt x="12811" y="7560"/>
                  </a:cubicBezTo>
                  <a:cubicBezTo>
                    <a:pt x="14224" y="5292"/>
                    <a:pt x="16770" y="3760"/>
                    <a:pt x="19495" y="3521"/>
                  </a:cubicBezTo>
                  <a:cubicBezTo>
                    <a:pt x="19575" y="1990"/>
                    <a:pt x="20251" y="916"/>
                    <a:pt x="21146" y="0"/>
                  </a:cubicBez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6486305" y="4311682"/>
              <a:ext cx="1469332" cy="270933"/>
            </a:xfrm>
            <a:custGeom>
              <a:avLst/>
              <a:gdLst/>
              <a:ahLst/>
              <a:cxnLst/>
              <a:rect l="l" t="t" r="r" b="b"/>
              <a:pathLst>
                <a:path w="22360" h="4123" extrusionOk="0">
                  <a:moveTo>
                    <a:pt x="4971" y="0"/>
                  </a:moveTo>
                  <a:cubicBezTo>
                    <a:pt x="3457" y="0"/>
                    <a:pt x="1801" y="75"/>
                    <a:pt x="0" y="240"/>
                  </a:cubicBezTo>
                  <a:lnTo>
                    <a:pt x="1194" y="240"/>
                  </a:lnTo>
                  <a:cubicBezTo>
                    <a:pt x="1611" y="240"/>
                    <a:pt x="2029" y="240"/>
                    <a:pt x="2467" y="260"/>
                  </a:cubicBezTo>
                  <a:cubicBezTo>
                    <a:pt x="8693" y="499"/>
                    <a:pt x="12373" y="1911"/>
                    <a:pt x="14900" y="2966"/>
                  </a:cubicBezTo>
                  <a:cubicBezTo>
                    <a:pt x="16428" y="3613"/>
                    <a:pt x="17526" y="4122"/>
                    <a:pt x="18518" y="4122"/>
                  </a:cubicBezTo>
                  <a:cubicBezTo>
                    <a:pt x="18714" y="4122"/>
                    <a:pt x="18907" y="4102"/>
                    <a:pt x="19097" y="4060"/>
                  </a:cubicBezTo>
                  <a:cubicBezTo>
                    <a:pt x="20291" y="3821"/>
                    <a:pt x="21425" y="2727"/>
                    <a:pt x="22360" y="1414"/>
                  </a:cubicBezTo>
                  <a:lnTo>
                    <a:pt x="22360" y="1414"/>
                  </a:lnTo>
                  <a:cubicBezTo>
                    <a:pt x="21341" y="2510"/>
                    <a:pt x="20285" y="2906"/>
                    <a:pt x="19197" y="2906"/>
                  </a:cubicBezTo>
                  <a:cubicBezTo>
                    <a:pt x="17757" y="2906"/>
                    <a:pt x="16262" y="2213"/>
                    <a:pt x="14721" y="1533"/>
                  </a:cubicBezTo>
                  <a:cubicBezTo>
                    <a:pt x="12697" y="656"/>
                    <a:pt x="9461" y="0"/>
                    <a:pt x="4971" y="0"/>
                  </a:cubicBez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7621762" y="4259443"/>
              <a:ext cx="287821" cy="252205"/>
            </a:xfrm>
            <a:custGeom>
              <a:avLst/>
              <a:gdLst/>
              <a:ahLst/>
              <a:cxnLst/>
              <a:rect l="l" t="t" r="r" b="b"/>
              <a:pathLst>
                <a:path w="4380" h="3838" extrusionOk="0">
                  <a:moveTo>
                    <a:pt x="3548" y="1"/>
                  </a:moveTo>
                  <a:cubicBezTo>
                    <a:pt x="2375" y="1"/>
                    <a:pt x="82" y="1676"/>
                    <a:pt x="27" y="2965"/>
                  </a:cubicBezTo>
                  <a:cubicBezTo>
                    <a:pt x="1" y="3575"/>
                    <a:pt x="371" y="3838"/>
                    <a:pt x="900" y="3838"/>
                  </a:cubicBezTo>
                  <a:cubicBezTo>
                    <a:pt x="1994" y="3838"/>
                    <a:pt x="3769" y="2716"/>
                    <a:pt x="4145" y="1214"/>
                  </a:cubicBezTo>
                  <a:cubicBezTo>
                    <a:pt x="4380" y="342"/>
                    <a:pt x="4078" y="1"/>
                    <a:pt x="3548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6273210" y="3977155"/>
              <a:ext cx="104680" cy="104614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6" y="0"/>
                  </a:moveTo>
                  <a:cubicBezTo>
                    <a:pt x="359" y="0"/>
                    <a:pt x="1" y="358"/>
                    <a:pt x="1" y="796"/>
                  </a:cubicBezTo>
                  <a:cubicBezTo>
                    <a:pt x="1" y="1233"/>
                    <a:pt x="359" y="1591"/>
                    <a:pt x="796" y="1591"/>
                  </a:cubicBezTo>
                  <a:cubicBezTo>
                    <a:pt x="1234" y="1591"/>
                    <a:pt x="1592" y="1233"/>
                    <a:pt x="1592" y="796"/>
                  </a:cubicBezTo>
                  <a:cubicBezTo>
                    <a:pt x="1592" y="358"/>
                    <a:pt x="1234" y="0"/>
                    <a:pt x="796" y="0"/>
                  </a:cubicBezTo>
                  <a:close/>
                </a:path>
              </a:pathLst>
            </a:custGeom>
            <a:solidFill>
              <a:srgbClr val="23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6466658" y="4094775"/>
              <a:ext cx="55001" cy="56250"/>
            </a:xfrm>
            <a:custGeom>
              <a:avLst/>
              <a:gdLst/>
              <a:ahLst/>
              <a:cxnLst/>
              <a:rect l="l" t="t" r="r" b="b"/>
              <a:pathLst>
                <a:path w="837" h="856" extrusionOk="0">
                  <a:moveTo>
                    <a:pt x="419" y="0"/>
                  </a:moveTo>
                  <a:cubicBezTo>
                    <a:pt x="180" y="0"/>
                    <a:pt x="1" y="199"/>
                    <a:pt x="1" y="418"/>
                  </a:cubicBezTo>
                  <a:cubicBezTo>
                    <a:pt x="1" y="657"/>
                    <a:pt x="180" y="856"/>
                    <a:pt x="419" y="856"/>
                  </a:cubicBezTo>
                  <a:cubicBezTo>
                    <a:pt x="657" y="856"/>
                    <a:pt x="836" y="657"/>
                    <a:pt x="836" y="418"/>
                  </a:cubicBezTo>
                  <a:cubicBezTo>
                    <a:pt x="836" y="199"/>
                    <a:pt x="657" y="0"/>
                    <a:pt x="419" y="0"/>
                  </a:cubicBezTo>
                  <a:close/>
                </a:path>
              </a:pathLst>
            </a:custGeom>
            <a:solidFill>
              <a:srgbClr val="23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6309810" y="3765374"/>
              <a:ext cx="124262" cy="124262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936" y="0"/>
                  </a:moveTo>
                  <a:cubicBezTo>
                    <a:pt x="418" y="0"/>
                    <a:pt x="1" y="418"/>
                    <a:pt x="1" y="935"/>
                  </a:cubicBezTo>
                  <a:cubicBezTo>
                    <a:pt x="1" y="1453"/>
                    <a:pt x="418" y="1890"/>
                    <a:pt x="936" y="1890"/>
                  </a:cubicBezTo>
                  <a:cubicBezTo>
                    <a:pt x="1473" y="1890"/>
                    <a:pt x="1890" y="1453"/>
                    <a:pt x="1890" y="935"/>
                  </a:cubicBezTo>
                  <a:cubicBezTo>
                    <a:pt x="1890" y="418"/>
                    <a:pt x="1473" y="0"/>
                    <a:pt x="936" y="0"/>
                  </a:cubicBezTo>
                  <a:close/>
                </a:path>
              </a:pathLst>
            </a:custGeom>
            <a:solidFill>
              <a:srgbClr val="23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160781" y="3558849"/>
              <a:ext cx="78526" cy="78461"/>
            </a:xfrm>
            <a:custGeom>
              <a:avLst/>
              <a:gdLst/>
              <a:ahLst/>
              <a:cxnLst/>
              <a:rect l="l" t="t" r="r" b="b"/>
              <a:pathLst>
                <a:path w="1195" h="1194" extrusionOk="0">
                  <a:moveTo>
                    <a:pt x="598" y="0"/>
                  </a:moveTo>
                  <a:cubicBezTo>
                    <a:pt x="259" y="0"/>
                    <a:pt x="1" y="259"/>
                    <a:pt x="1" y="597"/>
                  </a:cubicBezTo>
                  <a:cubicBezTo>
                    <a:pt x="1" y="935"/>
                    <a:pt x="259" y="1194"/>
                    <a:pt x="598" y="1194"/>
                  </a:cubicBezTo>
                  <a:cubicBezTo>
                    <a:pt x="936" y="1194"/>
                    <a:pt x="1194" y="93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rgbClr val="23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464621" y="3328800"/>
              <a:ext cx="924969" cy="598312"/>
            </a:xfrm>
            <a:custGeom>
              <a:avLst/>
              <a:gdLst/>
              <a:ahLst/>
              <a:cxnLst/>
              <a:rect l="l" t="t" r="r" b="b"/>
              <a:pathLst>
                <a:path w="14076" h="9105" extrusionOk="0">
                  <a:moveTo>
                    <a:pt x="14076" y="0"/>
                  </a:moveTo>
                  <a:cubicBezTo>
                    <a:pt x="14075" y="0"/>
                    <a:pt x="4905" y="3899"/>
                    <a:pt x="2300" y="4496"/>
                  </a:cubicBezTo>
                  <a:cubicBezTo>
                    <a:pt x="1" y="5001"/>
                    <a:pt x="141" y="9104"/>
                    <a:pt x="4830" y="9104"/>
                  </a:cubicBezTo>
                  <a:cubicBezTo>
                    <a:pt x="5497" y="9104"/>
                    <a:pt x="6256" y="9021"/>
                    <a:pt x="7114" y="8833"/>
                  </a:cubicBezTo>
                  <a:cubicBezTo>
                    <a:pt x="13996" y="7301"/>
                    <a:pt x="14076" y="1"/>
                    <a:pt x="14076" y="0"/>
                  </a:cubicBez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6005247" y="2875930"/>
              <a:ext cx="1111198" cy="1310570"/>
            </a:xfrm>
            <a:custGeom>
              <a:avLst/>
              <a:gdLst/>
              <a:ahLst/>
              <a:cxnLst/>
              <a:rect l="l" t="t" r="r" b="b"/>
              <a:pathLst>
                <a:path w="16910" h="19944" extrusionOk="0">
                  <a:moveTo>
                    <a:pt x="8909" y="1"/>
                  </a:moveTo>
                  <a:cubicBezTo>
                    <a:pt x="8450" y="1"/>
                    <a:pt x="7961" y="12"/>
                    <a:pt x="7441" y="29"/>
                  </a:cubicBezTo>
                  <a:cubicBezTo>
                    <a:pt x="5511" y="69"/>
                    <a:pt x="4059" y="427"/>
                    <a:pt x="2965" y="1064"/>
                  </a:cubicBezTo>
                  <a:cubicBezTo>
                    <a:pt x="538" y="2516"/>
                    <a:pt x="1" y="5520"/>
                    <a:pt x="259" y="10493"/>
                  </a:cubicBezTo>
                  <a:cubicBezTo>
                    <a:pt x="587" y="16763"/>
                    <a:pt x="2355" y="19943"/>
                    <a:pt x="7464" y="19943"/>
                  </a:cubicBezTo>
                  <a:cubicBezTo>
                    <a:pt x="8239" y="19943"/>
                    <a:pt x="9091" y="19870"/>
                    <a:pt x="10027" y="19723"/>
                  </a:cubicBezTo>
                  <a:cubicBezTo>
                    <a:pt x="12274" y="19365"/>
                    <a:pt x="13786" y="18649"/>
                    <a:pt x="14761" y="17634"/>
                  </a:cubicBezTo>
                  <a:cubicBezTo>
                    <a:pt x="16909" y="15386"/>
                    <a:pt x="16571" y="11686"/>
                    <a:pt x="15994" y="7131"/>
                  </a:cubicBezTo>
                  <a:cubicBezTo>
                    <a:pt x="15251" y="1114"/>
                    <a:pt x="13617" y="1"/>
                    <a:pt x="8909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6347722" y="3947044"/>
              <a:ext cx="104680" cy="104680"/>
            </a:xfrm>
            <a:custGeom>
              <a:avLst/>
              <a:gdLst/>
              <a:ahLst/>
              <a:cxnLst/>
              <a:rect l="l" t="t" r="r" b="b"/>
              <a:pathLst>
                <a:path w="1593" h="1593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34"/>
                    <a:pt x="359" y="1592"/>
                    <a:pt x="796" y="1592"/>
                  </a:cubicBezTo>
                  <a:cubicBezTo>
                    <a:pt x="1234" y="1592"/>
                    <a:pt x="1592" y="1234"/>
                    <a:pt x="1592" y="796"/>
                  </a:cubicBezTo>
                  <a:cubicBezTo>
                    <a:pt x="1592" y="359"/>
                    <a:pt x="1234" y="1"/>
                    <a:pt x="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6552934" y="3988917"/>
              <a:ext cx="56316" cy="54936"/>
            </a:xfrm>
            <a:custGeom>
              <a:avLst/>
              <a:gdLst/>
              <a:ahLst/>
              <a:cxnLst/>
              <a:rect l="l" t="t" r="r" b="b"/>
              <a:pathLst>
                <a:path w="857" h="836" extrusionOk="0">
                  <a:moveTo>
                    <a:pt x="418" y="0"/>
                  </a:moveTo>
                  <a:cubicBezTo>
                    <a:pt x="200" y="0"/>
                    <a:pt x="1" y="199"/>
                    <a:pt x="1" y="418"/>
                  </a:cubicBezTo>
                  <a:cubicBezTo>
                    <a:pt x="1" y="637"/>
                    <a:pt x="180" y="836"/>
                    <a:pt x="418" y="836"/>
                  </a:cubicBezTo>
                  <a:cubicBezTo>
                    <a:pt x="657" y="836"/>
                    <a:pt x="856" y="637"/>
                    <a:pt x="856" y="418"/>
                  </a:cubicBezTo>
                  <a:cubicBezTo>
                    <a:pt x="856" y="199"/>
                    <a:pt x="657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6247057" y="3452991"/>
              <a:ext cx="78526" cy="78461"/>
            </a:xfrm>
            <a:custGeom>
              <a:avLst/>
              <a:gdLst/>
              <a:ahLst/>
              <a:cxnLst/>
              <a:rect l="l" t="t" r="r" b="b"/>
              <a:pathLst>
                <a:path w="1195" h="1194" extrusionOk="0">
                  <a:moveTo>
                    <a:pt x="598" y="0"/>
                  </a:moveTo>
                  <a:cubicBezTo>
                    <a:pt x="279" y="0"/>
                    <a:pt x="1" y="259"/>
                    <a:pt x="1" y="597"/>
                  </a:cubicBezTo>
                  <a:cubicBezTo>
                    <a:pt x="1" y="915"/>
                    <a:pt x="279" y="1194"/>
                    <a:pt x="598" y="1194"/>
                  </a:cubicBezTo>
                  <a:cubicBezTo>
                    <a:pt x="936" y="1194"/>
                    <a:pt x="1194" y="915"/>
                    <a:pt x="1194" y="597"/>
                  </a:cubicBezTo>
                  <a:cubicBezTo>
                    <a:pt x="1194" y="259"/>
                    <a:pt x="936" y="0"/>
                    <a:pt x="598" y="0"/>
                  </a:cubicBezTo>
                  <a:close/>
                </a:path>
              </a:pathLst>
            </a:custGeom>
            <a:solidFill>
              <a:srgbClr val="23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5768693" y="1900079"/>
              <a:ext cx="1362154" cy="896516"/>
            </a:xfrm>
            <a:custGeom>
              <a:avLst/>
              <a:gdLst/>
              <a:ahLst/>
              <a:cxnLst/>
              <a:rect l="l" t="t" r="r" b="b"/>
              <a:pathLst>
                <a:path w="20729" h="13643" extrusionOk="0">
                  <a:moveTo>
                    <a:pt x="17327" y="1"/>
                  </a:moveTo>
                  <a:cubicBezTo>
                    <a:pt x="15097" y="994"/>
                    <a:pt x="12585" y="1295"/>
                    <a:pt x="10357" y="1295"/>
                  </a:cubicBezTo>
                  <a:cubicBezTo>
                    <a:pt x="6919" y="1295"/>
                    <a:pt x="4158" y="577"/>
                    <a:pt x="4158" y="577"/>
                  </a:cubicBezTo>
                  <a:cubicBezTo>
                    <a:pt x="2029" y="1751"/>
                    <a:pt x="0" y="8216"/>
                    <a:pt x="3780" y="11638"/>
                  </a:cubicBezTo>
                  <a:cubicBezTo>
                    <a:pt x="5255" y="12976"/>
                    <a:pt x="7780" y="13643"/>
                    <a:pt x="10392" y="13643"/>
                  </a:cubicBezTo>
                  <a:cubicBezTo>
                    <a:pt x="13100" y="13643"/>
                    <a:pt x="15902" y="12926"/>
                    <a:pt x="17724" y="11498"/>
                  </a:cubicBezTo>
                  <a:cubicBezTo>
                    <a:pt x="18679" y="10743"/>
                    <a:pt x="19336" y="9808"/>
                    <a:pt x="19614" y="8654"/>
                  </a:cubicBezTo>
                  <a:cubicBezTo>
                    <a:pt x="20728" y="3860"/>
                    <a:pt x="18083" y="756"/>
                    <a:pt x="17446" y="140"/>
                  </a:cubicBezTo>
                  <a:lnTo>
                    <a:pt x="17327" y="1"/>
                  </a:ln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6087646" y="2126185"/>
              <a:ext cx="162113" cy="274613"/>
            </a:xfrm>
            <a:custGeom>
              <a:avLst/>
              <a:gdLst/>
              <a:ahLst/>
              <a:cxnLst/>
              <a:rect l="l" t="t" r="r" b="b"/>
              <a:pathLst>
                <a:path w="2467" h="4179" extrusionOk="0">
                  <a:moveTo>
                    <a:pt x="1188" y="0"/>
                  </a:moveTo>
                  <a:cubicBezTo>
                    <a:pt x="0" y="0"/>
                    <a:pt x="40" y="4178"/>
                    <a:pt x="40" y="4178"/>
                  </a:cubicBezTo>
                  <a:cubicBezTo>
                    <a:pt x="40" y="4178"/>
                    <a:pt x="398" y="976"/>
                    <a:pt x="1193" y="976"/>
                  </a:cubicBezTo>
                  <a:cubicBezTo>
                    <a:pt x="1929" y="996"/>
                    <a:pt x="2307" y="4178"/>
                    <a:pt x="2307" y="4178"/>
                  </a:cubicBezTo>
                  <a:cubicBezTo>
                    <a:pt x="2307" y="4178"/>
                    <a:pt x="2467" y="41"/>
                    <a:pt x="1213" y="1"/>
                  </a:cubicBezTo>
                  <a:cubicBezTo>
                    <a:pt x="1205" y="1"/>
                    <a:pt x="1196" y="0"/>
                    <a:pt x="1188" y="0"/>
                  </a:cubicBezTo>
                  <a:close/>
                </a:path>
              </a:pathLst>
            </a:custGeom>
            <a:solidFill>
              <a:srgbClr val="1E2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6698086" y="2126185"/>
              <a:ext cx="162113" cy="274613"/>
            </a:xfrm>
            <a:custGeom>
              <a:avLst/>
              <a:gdLst/>
              <a:ahLst/>
              <a:cxnLst/>
              <a:rect l="l" t="t" r="r" b="b"/>
              <a:pathLst>
                <a:path w="2467" h="4179" extrusionOk="0">
                  <a:moveTo>
                    <a:pt x="1207" y="0"/>
                  </a:moveTo>
                  <a:cubicBezTo>
                    <a:pt x="1" y="0"/>
                    <a:pt x="59" y="4178"/>
                    <a:pt x="59" y="4178"/>
                  </a:cubicBezTo>
                  <a:cubicBezTo>
                    <a:pt x="59" y="4178"/>
                    <a:pt x="398" y="976"/>
                    <a:pt x="1193" y="976"/>
                  </a:cubicBezTo>
                  <a:cubicBezTo>
                    <a:pt x="1949" y="996"/>
                    <a:pt x="2327" y="4178"/>
                    <a:pt x="2327" y="4178"/>
                  </a:cubicBezTo>
                  <a:cubicBezTo>
                    <a:pt x="2327" y="4178"/>
                    <a:pt x="2466" y="41"/>
                    <a:pt x="1233" y="1"/>
                  </a:cubicBezTo>
                  <a:cubicBezTo>
                    <a:pt x="1224" y="1"/>
                    <a:pt x="1216" y="0"/>
                    <a:pt x="1207" y="0"/>
                  </a:cubicBezTo>
                  <a:close/>
                </a:path>
              </a:pathLst>
            </a:custGeom>
            <a:solidFill>
              <a:srgbClr val="1E2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6309810" y="2183747"/>
              <a:ext cx="290252" cy="159550"/>
            </a:xfrm>
            <a:custGeom>
              <a:avLst/>
              <a:gdLst/>
              <a:ahLst/>
              <a:cxnLst/>
              <a:rect l="l" t="t" r="r" b="b"/>
              <a:pathLst>
                <a:path w="4417" h="2428" fill="none" extrusionOk="0">
                  <a:moveTo>
                    <a:pt x="40" y="0"/>
                  </a:moveTo>
                  <a:cubicBezTo>
                    <a:pt x="40" y="0"/>
                    <a:pt x="1" y="2427"/>
                    <a:pt x="2209" y="2427"/>
                  </a:cubicBezTo>
                  <a:cubicBezTo>
                    <a:pt x="4417" y="2427"/>
                    <a:pt x="4377" y="0"/>
                    <a:pt x="4377" y="0"/>
                  </a:cubicBezTo>
                </a:path>
              </a:pathLst>
            </a:custGeom>
            <a:noFill/>
            <a:ln w="10450" cap="rnd" cmpd="sng">
              <a:solidFill>
                <a:srgbClr val="1E2A5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5899389" y="2475234"/>
              <a:ext cx="218363" cy="117691"/>
            </a:xfrm>
            <a:custGeom>
              <a:avLst/>
              <a:gdLst/>
              <a:ahLst/>
              <a:cxnLst/>
              <a:rect l="l" t="t" r="r" b="b"/>
              <a:pathLst>
                <a:path w="3323" h="1791" extrusionOk="0">
                  <a:moveTo>
                    <a:pt x="1671" y="0"/>
                  </a:moveTo>
                  <a:cubicBezTo>
                    <a:pt x="736" y="0"/>
                    <a:pt x="0" y="398"/>
                    <a:pt x="0" y="895"/>
                  </a:cubicBezTo>
                  <a:cubicBezTo>
                    <a:pt x="0" y="1393"/>
                    <a:pt x="736" y="1791"/>
                    <a:pt x="1671" y="1791"/>
                  </a:cubicBezTo>
                  <a:cubicBezTo>
                    <a:pt x="2586" y="1791"/>
                    <a:pt x="3322" y="1393"/>
                    <a:pt x="3322" y="895"/>
                  </a:cubicBezTo>
                  <a:cubicBezTo>
                    <a:pt x="3322" y="398"/>
                    <a:pt x="2586" y="0"/>
                    <a:pt x="1671" y="0"/>
                  </a:cubicBezTo>
                  <a:close/>
                </a:path>
              </a:pathLst>
            </a:custGeom>
            <a:solidFill>
              <a:srgbClr val="303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865382" y="2475234"/>
              <a:ext cx="218363" cy="117691"/>
            </a:xfrm>
            <a:custGeom>
              <a:avLst/>
              <a:gdLst/>
              <a:ahLst/>
              <a:cxnLst/>
              <a:rect l="l" t="t" r="r" b="b"/>
              <a:pathLst>
                <a:path w="3323" h="1791" extrusionOk="0">
                  <a:moveTo>
                    <a:pt x="1651" y="0"/>
                  </a:moveTo>
                  <a:cubicBezTo>
                    <a:pt x="736" y="0"/>
                    <a:pt x="0" y="398"/>
                    <a:pt x="0" y="895"/>
                  </a:cubicBezTo>
                  <a:cubicBezTo>
                    <a:pt x="0" y="1393"/>
                    <a:pt x="736" y="1791"/>
                    <a:pt x="1651" y="1791"/>
                  </a:cubicBezTo>
                  <a:cubicBezTo>
                    <a:pt x="2586" y="1791"/>
                    <a:pt x="3322" y="1393"/>
                    <a:pt x="3322" y="895"/>
                  </a:cubicBezTo>
                  <a:cubicBezTo>
                    <a:pt x="3322" y="398"/>
                    <a:pt x="2586" y="0"/>
                    <a:pt x="1651" y="0"/>
                  </a:cubicBezTo>
                  <a:close/>
                </a:path>
              </a:pathLst>
            </a:custGeom>
            <a:solidFill>
              <a:srgbClr val="303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6032713" y="1982085"/>
              <a:ext cx="218363" cy="92195"/>
            </a:xfrm>
            <a:custGeom>
              <a:avLst/>
              <a:gdLst/>
              <a:ahLst/>
              <a:cxnLst/>
              <a:rect l="l" t="t" r="r" b="b"/>
              <a:pathLst>
                <a:path w="3323" h="1403" extrusionOk="0">
                  <a:moveTo>
                    <a:pt x="2484" y="0"/>
                  </a:moveTo>
                  <a:cubicBezTo>
                    <a:pt x="1938" y="0"/>
                    <a:pt x="1130" y="60"/>
                    <a:pt x="378" y="344"/>
                  </a:cubicBezTo>
                  <a:cubicBezTo>
                    <a:pt x="160" y="423"/>
                    <a:pt x="0" y="642"/>
                    <a:pt x="0" y="881"/>
                  </a:cubicBezTo>
                  <a:lnTo>
                    <a:pt x="0" y="901"/>
                  </a:lnTo>
                  <a:cubicBezTo>
                    <a:pt x="37" y="1194"/>
                    <a:pt x="310" y="1403"/>
                    <a:pt x="602" y="1403"/>
                  </a:cubicBezTo>
                  <a:cubicBezTo>
                    <a:pt x="627" y="1403"/>
                    <a:pt x="652" y="1401"/>
                    <a:pt x="677" y="1398"/>
                  </a:cubicBezTo>
                  <a:cubicBezTo>
                    <a:pt x="1082" y="1325"/>
                    <a:pt x="1776" y="1217"/>
                    <a:pt x="2554" y="1217"/>
                  </a:cubicBezTo>
                  <a:cubicBezTo>
                    <a:pt x="2618" y="1217"/>
                    <a:pt x="2681" y="1218"/>
                    <a:pt x="2746" y="1219"/>
                  </a:cubicBezTo>
                  <a:cubicBezTo>
                    <a:pt x="3044" y="1219"/>
                    <a:pt x="3322" y="1000"/>
                    <a:pt x="3322" y="702"/>
                  </a:cubicBezTo>
                  <a:cubicBezTo>
                    <a:pt x="3322" y="622"/>
                    <a:pt x="3322" y="523"/>
                    <a:pt x="3283" y="443"/>
                  </a:cubicBezTo>
                  <a:cubicBezTo>
                    <a:pt x="3243" y="205"/>
                    <a:pt x="3024" y="6"/>
                    <a:pt x="2765" y="6"/>
                  </a:cubicBezTo>
                  <a:cubicBezTo>
                    <a:pt x="2683" y="3"/>
                    <a:pt x="2588" y="0"/>
                    <a:pt x="2484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6677125" y="1999892"/>
              <a:ext cx="217048" cy="92720"/>
            </a:xfrm>
            <a:custGeom>
              <a:avLst/>
              <a:gdLst/>
              <a:ahLst/>
              <a:cxnLst/>
              <a:rect l="l" t="t" r="r" b="b"/>
              <a:pathLst>
                <a:path w="3303" h="1411" extrusionOk="0">
                  <a:moveTo>
                    <a:pt x="912" y="1"/>
                  </a:moveTo>
                  <a:cubicBezTo>
                    <a:pt x="779" y="1"/>
                    <a:pt x="659" y="5"/>
                    <a:pt x="557" y="13"/>
                  </a:cubicBezTo>
                  <a:cubicBezTo>
                    <a:pt x="299" y="13"/>
                    <a:pt x="80" y="212"/>
                    <a:pt x="20" y="451"/>
                  </a:cubicBezTo>
                  <a:cubicBezTo>
                    <a:pt x="0" y="530"/>
                    <a:pt x="0" y="630"/>
                    <a:pt x="0" y="709"/>
                  </a:cubicBezTo>
                  <a:cubicBezTo>
                    <a:pt x="0" y="1008"/>
                    <a:pt x="279" y="1227"/>
                    <a:pt x="577" y="1227"/>
                  </a:cubicBezTo>
                  <a:cubicBezTo>
                    <a:pt x="640" y="1225"/>
                    <a:pt x="703" y="1224"/>
                    <a:pt x="765" y="1224"/>
                  </a:cubicBezTo>
                  <a:cubicBezTo>
                    <a:pt x="1530" y="1224"/>
                    <a:pt x="2241" y="1332"/>
                    <a:pt x="2646" y="1406"/>
                  </a:cubicBezTo>
                  <a:cubicBezTo>
                    <a:pt x="2671" y="1409"/>
                    <a:pt x="2696" y="1410"/>
                    <a:pt x="2721" y="1410"/>
                  </a:cubicBezTo>
                  <a:cubicBezTo>
                    <a:pt x="3013" y="1410"/>
                    <a:pt x="3284" y="1202"/>
                    <a:pt x="3303" y="908"/>
                  </a:cubicBezTo>
                  <a:lnTo>
                    <a:pt x="3303" y="869"/>
                  </a:lnTo>
                  <a:cubicBezTo>
                    <a:pt x="3303" y="650"/>
                    <a:pt x="3163" y="431"/>
                    <a:pt x="2945" y="351"/>
                  </a:cubicBezTo>
                  <a:cubicBezTo>
                    <a:pt x="2226" y="80"/>
                    <a:pt x="1455" y="1"/>
                    <a:pt x="912" y="1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5216012" y="4297358"/>
              <a:ext cx="287755" cy="252205"/>
            </a:xfrm>
            <a:custGeom>
              <a:avLst/>
              <a:gdLst/>
              <a:ahLst/>
              <a:cxnLst/>
              <a:rect l="l" t="t" r="r" b="b"/>
              <a:pathLst>
                <a:path w="4379" h="3838" extrusionOk="0">
                  <a:moveTo>
                    <a:pt x="835" y="1"/>
                  </a:moveTo>
                  <a:cubicBezTo>
                    <a:pt x="304" y="1"/>
                    <a:pt x="0" y="342"/>
                    <a:pt x="235" y="1214"/>
                  </a:cubicBezTo>
                  <a:cubicBezTo>
                    <a:pt x="625" y="2694"/>
                    <a:pt x="2408" y="3838"/>
                    <a:pt x="3497" y="3838"/>
                  </a:cubicBezTo>
                  <a:cubicBezTo>
                    <a:pt x="4017" y="3838"/>
                    <a:pt x="4379" y="3576"/>
                    <a:pt x="4353" y="2965"/>
                  </a:cubicBezTo>
                  <a:cubicBezTo>
                    <a:pt x="4312" y="1676"/>
                    <a:pt x="2014" y="1"/>
                    <a:pt x="835" y="1"/>
                  </a:cubicBezTo>
                  <a:close/>
                </a:path>
              </a:pathLst>
            </a:custGeom>
            <a:solidFill>
              <a:srgbClr val="00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6142514" y="3318352"/>
              <a:ext cx="643194" cy="377847"/>
            </a:xfrm>
            <a:custGeom>
              <a:avLst/>
              <a:gdLst/>
              <a:ahLst/>
              <a:cxnLst/>
              <a:rect l="l" t="t" r="r" b="b"/>
              <a:pathLst>
                <a:path w="9788" h="5750" extrusionOk="0">
                  <a:moveTo>
                    <a:pt x="0" y="0"/>
                  </a:moveTo>
                  <a:cubicBezTo>
                    <a:pt x="0" y="0"/>
                    <a:pt x="100" y="4456"/>
                    <a:pt x="3322" y="5530"/>
                  </a:cubicBezTo>
                  <a:cubicBezTo>
                    <a:pt x="3740" y="5670"/>
                    <a:pt x="4238" y="5749"/>
                    <a:pt x="4814" y="5749"/>
                  </a:cubicBezTo>
                  <a:cubicBezTo>
                    <a:pt x="9489" y="5749"/>
                    <a:pt x="9788" y="0"/>
                    <a:pt x="9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6142514" y="3317038"/>
              <a:ext cx="218363" cy="363456"/>
            </a:xfrm>
            <a:custGeom>
              <a:avLst/>
              <a:gdLst/>
              <a:ahLst/>
              <a:cxnLst/>
              <a:rect l="l" t="t" r="r" b="b"/>
              <a:pathLst>
                <a:path w="3323" h="5531" extrusionOk="0">
                  <a:moveTo>
                    <a:pt x="0" y="0"/>
                  </a:moveTo>
                  <a:cubicBezTo>
                    <a:pt x="0" y="0"/>
                    <a:pt x="100" y="4456"/>
                    <a:pt x="3322" y="5530"/>
                  </a:cubicBezTo>
                  <a:cubicBezTo>
                    <a:pt x="2944" y="4297"/>
                    <a:pt x="2726" y="3004"/>
                    <a:pt x="2487" y="1751"/>
                  </a:cubicBezTo>
                  <a:cubicBezTo>
                    <a:pt x="2427" y="1174"/>
                    <a:pt x="2328" y="577"/>
                    <a:pt x="2248" y="0"/>
                  </a:cubicBezTo>
                  <a:close/>
                </a:path>
              </a:pathLst>
            </a:custGeom>
            <a:solidFill>
              <a:srgbClr val="141447">
                <a:alpha val="5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142514" y="3229447"/>
              <a:ext cx="642603" cy="197597"/>
            </a:xfrm>
            <a:custGeom>
              <a:avLst/>
              <a:gdLst/>
              <a:ahLst/>
              <a:cxnLst/>
              <a:rect l="l" t="t" r="r" b="b"/>
              <a:pathLst>
                <a:path w="9779" h="3007" extrusionOk="0">
                  <a:moveTo>
                    <a:pt x="5186" y="1"/>
                  </a:moveTo>
                  <a:cubicBezTo>
                    <a:pt x="2648" y="1"/>
                    <a:pt x="0" y="494"/>
                    <a:pt x="0" y="1353"/>
                  </a:cubicBezTo>
                  <a:cubicBezTo>
                    <a:pt x="0" y="2508"/>
                    <a:pt x="2181" y="3007"/>
                    <a:pt x="4481" y="3007"/>
                  </a:cubicBezTo>
                  <a:cubicBezTo>
                    <a:pt x="7054" y="3007"/>
                    <a:pt x="9778" y="2382"/>
                    <a:pt x="9768" y="1353"/>
                  </a:cubicBezTo>
                  <a:cubicBezTo>
                    <a:pt x="9768" y="419"/>
                    <a:pt x="7523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173857" y="3251920"/>
              <a:ext cx="579190" cy="133791"/>
            </a:xfrm>
            <a:custGeom>
              <a:avLst/>
              <a:gdLst/>
              <a:ahLst/>
              <a:cxnLst/>
              <a:rect l="l" t="t" r="r" b="b"/>
              <a:pathLst>
                <a:path w="8814" h="2036" extrusionOk="0">
                  <a:moveTo>
                    <a:pt x="4684" y="0"/>
                  </a:moveTo>
                  <a:cubicBezTo>
                    <a:pt x="2397" y="0"/>
                    <a:pt x="11" y="332"/>
                    <a:pt x="1" y="912"/>
                  </a:cubicBezTo>
                  <a:cubicBezTo>
                    <a:pt x="1" y="1130"/>
                    <a:pt x="140" y="1310"/>
                    <a:pt x="399" y="1469"/>
                  </a:cubicBezTo>
                  <a:cubicBezTo>
                    <a:pt x="1085" y="1858"/>
                    <a:pt x="2541" y="2036"/>
                    <a:pt x="4052" y="2036"/>
                  </a:cubicBezTo>
                  <a:cubicBezTo>
                    <a:pt x="5780" y="2036"/>
                    <a:pt x="7579" y="1803"/>
                    <a:pt x="8376" y="1389"/>
                  </a:cubicBezTo>
                  <a:cubicBezTo>
                    <a:pt x="8654" y="1250"/>
                    <a:pt x="8813" y="1091"/>
                    <a:pt x="8813" y="912"/>
                  </a:cubicBezTo>
                  <a:cubicBezTo>
                    <a:pt x="8813" y="282"/>
                    <a:pt x="6791" y="0"/>
                    <a:pt x="4684" y="0"/>
                  </a:cubicBezTo>
                  <a:close/>
                </a:path>
              </a:pathLst>
            </a:custGeom>
            <a:solidFill>
              <a:srgbClr val="141447">
                <a:alpha val="5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200009" y="3302516"/>
              <a:ext cx="524254" cy="83192"/>
            </a:xfrm>
            <a:custGeom>
              <a:avLst/>
              <a:gdLst/>
              <a:ahLst/>
              <a:cxnLst/>
              <a:rect l="l" t="t" r="r" b="b"/>
              <a:pathLst>
                <a:path w="7978" h="1266" extrusionOk="0">
                  <a:moveTo>
                    <a:pt x="4280" y="0"/>
                  </a:moveTo>
                  <a:cubicBezTo>
                    <a:pt x="2565" y="0"/>
                    <a:pt x="789" y="247"/>
                    <a:pt x="1" y="699"/>
                  </a:cubicBezTo>
                  <a:cubicBezTo>
                    <a:pt x="687" y="1088"/>
                    <a:pt x="2143" y="1266"/>
                    <a:pt x="3654" y="1266"/>
                  </a:cubicBezTo>
                  <a:cubicBezTo>
                    <a:pt x="5382" y="1266"/>
                    <a:pt x="7181" y="1033"/>
                    <a:pt x="7978" y="619"/>
                  </a:cubicBezTo>
                  <a:cubicBezTo>
                    <a:pt x="7293" y="197"/>
                    <a:pt x="5811" y="0"/>
                    <a:pt x="4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617001" y="3389713"/>
              <a:ext cx="246488" cy="246750"/>
            </a:xfrm>
            <a:custGeom>
              <a:avLst/>
              <a:gdLst/>
              <a:ahLst/>
              <a:cxnLst/>
              <a:rect l="l" t="t" r="r" b="b"/>
              <a:pathLst>
                <a:path w="3751" h="3755" extrusionOk="0">
                  <a:moveTo>
                    <a:pt x="2642" y="1"/>
                  </a:moveTo>
                  <a:cubicBezTo>
                    <a:pt x="2235" y="1"/>
                    <a:pt x="1850" y="108"/>
                    <a:pt x="1850" y="108"/>
                  </a:cubicBezTo>
                  <a:lnTo>
                    <a:pt x="1691" y="1202"/>
                  </a:lnTo>
                  <a:cubicBezTo>
                    <a:pt x="1788" y="1185"/>
                    <a:pt x="1874" y="1177"/>
                    <a:pt x="1950" y="1177"/>
                  </a:cubicBezTo>
                  <a:cubicBezTo>
                    <a:pt x="2840" y="1177"/>
                    <a:pt x="2342" y="2279"/>
                    <a:pt x="1811" y="2554"/>
                  </a:cubicBezTo>
                  <a:cubicBezTo>
                    <a:pt x="1609" y="2652"/>
                    <a:pt x="1417" y="2684"/>
                    <a:pt x="1252" y="2684"/>
                  </a:cubicBezTo>
                  <a:cubicBezTo>
                    <a:pt x="947" y="2684"/>
                    <a:pt x="736" y="2574"/>
                    <a:pt x="736" y="2574"/>
                  </a:cubicBezTo>
                  <a:lnTo>
                    <a:pt x="0" y="3549"/>
                  </a:lnTo>
                  <a:cubicBezTo>
                    <a:pt x="457" y="3692"/>
                    <a:pt x="860" y="3755"/>
                    <a:pt x="1216" y="3755"/>
                  </a:cubicBezTo>
                  <a:cubicBezTo>
                    <a:pt x="3297" y="3755"/>
                    <a:pt x="3751" y="1601"/>
                    <a:pt x="3581" y="565"/>
                  </a:cubicBezTo>
                  <a:cubicBezTo>
                    <a:pt x="3501" y="113"/>
                    <a:pt x="3059" y="1"/>
                    <a:pt x="2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305867" y="2978503"/>
              <a:ext cx="166121" cy="377781"/>
            </a:xfrm>
            <a:custGeom>
              <a:avLst/>
              <a:gdLst/>
              <a:ahLst/>
              <a:cxnLst/>
              <a:rect l="l" t="t" r="r" b="b"/>
              <a:pathLst>
                <a:path w="2528" h="5749" extrusionOk="0">
                  <a:moveTo>
                    <a:pt x="1254" y="0"/>
                  </a:moveTo>
                  <a:cubicBezTo>
                    <a:pt x="1254" y="0"/>
                    <a:pt x="1652" y="1691"/>
                    <a:pt x="817" y="3362"/>
                  </a:cubicBezTo>
                  <a:cubicBezTo>
                    <a:pt x="1" y="5033"/>
                    <a:pt x="1254" y="5749"/>
                    <a:pt x="1254" y="5749"/>
                  </a:cubicBezTo>
                  <a:cubicBezTo>
                    <a:pt x="1254" y="5749"/>
                    <a:pt x="1035" y="5172"/>
                    <a:pt x="1771" y="3362"/>
                  </a:cubicBezTo>
                  <a:cubicBezTo>
                    <a:pt x="2527" y="1572"/>
                    <a:pt x="1254" y="0"/>
                    <a:pt x="1254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449705" y="2876522"/>
              <a:ext cx="130768" cy="479767"/>
            </a:xfrm>
            <a:custGeom>
              <a:avLst/>
              <a:gdLst/>
              <a:ahLst/>
              <a:cxnLst/>
              <a:rect l="l" t="t" r="r" b="b"/>
              <a:pathLst>
                <a:path w="1990" h="7301" extrusionOk="0">
                  <a:moveTo>
                    <a:pt x="677" y="0"/>
                  </a:moveTo>
                  <a:lnTo>
                    <a:pt x="677" y="0"/>
                  </a:lnTo>
                  <a:cubicBezTo>
                    <a:pt x="677" y="1"/>
                    <a:pt x="1054" y="2527"/>
                    <a:pt x="517" y="4775"/>
                  </a:cubicBezTo>
                  <a:cubicBezTo>
                    <a:pt x="0" y="6923"/>
                    <a:pt x="1054" y="7301"/>
                    <a:pt x="1054" y="7301"/>
                  </a:cubicBezTo>
                  <a:cubicBezTo>
                    <a:pt x="657" y="6923"/>
                    <a:pt x="1154" y="5511"/>
                    <a:pt x="1572" y="3720"/>
                  </a:cubicBezTo>
                  <a:cubicBezTo>
                    <a:pt x="1989" y="1930"/>
                    <a:pt x="677" y="1"/>
                    <a:pt x="67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388267" y="3605897"/>
              <a:ext cx="94166" cy="102052"/>
            </a:xfrm>
            <a:custGeom>
              <a:avLst/>
              <a:gdLst/>
              <a:ahLst/>
              <a:cxnLst/>
              <a:rect l="l" t="t" r="r" b="b"/>
              <a:pathLst>
                <a:path w="1433" h="1553" extrusionOk="0">
                  <a:moveTo>
                    <a:pt x="0" y="1"/>
                  </a:moveTo>
                  <a:lnTo>
                    <a:pt x="80" y="1552"/>
                  </a:lnTo>
                  <a:lnTo>
                    <a:pt x="1432" y="4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 rot="-653023">
              <a:off x="6329849" y="3687616"/>
              <a:ext cx="124261" cy="105928"/>
            </a:xfrm>
            <a:custGeom>
              <a:avLst/>
              <a:gdLst/>
              <a:ahLst/>
              <a:cxnLst/>
              <a:rect l="l" t="t" r="r" b="b"/>
              <a:pathLst>
                <a:path w="1891" h="1612" extrusionOk="0">
                  <a:moveTo>
                    <a:pt x="1015" y="0"/>
                  </a:moveTo>
                  <a:lnTo>
                    <a:pt x="0" y="1612"/>
                  </a:lnTo>
                  <a:lnTo>
                    <a:pt x="1890" y="141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277152" y="3800660"/>
              <a:ext cx="125577" cy="108557"/>
            </a:xfrm>
            <a:custGeom>
              <a:avLst/>
              <a:gdLst/>
              <a:ahLst/>
              <a:cxnLst/>
              <a:rect l="l" t="t" r="r" b="b"/>
              <a:pathLst>
                <a:path w="1911" h="1652" extrusionOk="0">
                  <a:moveTo>
                    <a:pt x="1273" y="1"/>
                  </a:moveTo>
                  <a:lnTo>
                    <a:pt x="0" y="1055"/>
                  </a:lnTo>
                  <a:lnTo>
                    <a:pt x="1910" y="1652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5441855" y="2890912"/>
              <a:ext cx="998764" cy="991404"/>
            </a:xfrm>
            <a:custGeom>
              <a:avLst/>
              <a:gdLst/>
              <a:ahLst/>
              <a:cxnLst/>
              <a:rect l="l" t="t" r="r" b="b"/>
              <a:pathLst>
                <a:path w="15199" h="15087" extrusionOk="0">
                  <a:moveTo>
                    <a:pt x="2885" y="0"/>
                  </a:moveTo>
                  <a:cubicBezTo>
                    <a:pt x="2885" y="0"/>
                    <a:pt x="1" y="3362"/>
                    <a:pt x="2308" y="9250"/>
                  </a:cubicBezTo>
                  <a:cubicBezTo>
                    <a:pt x="2846" y="10643"/>
                    <a:pt x="4059" y="11936"/>
                    <a:pt x="5531" y="12950"/>
                  </a:cubicBezTo>
                  <a:cubicBezTo>
                    <a:pt x="7374" y="14239"/>
                    <a:pt x="9606" y="15086"/>
                    <a:pt x="11347" y="15086"/>
                  </a:cubicBezTo>
                  <a:cubicBezTo>
                    <a:pt x="11729" y="15086"/>
                    <a:pt x="12088" y="15045"/>
                    <a:pt x="12414" y="14960"/>
                  </a:cubicBezTo>
                  <a:cubicBezTo>
                    <a:pt x="12792" y="14860"/>
                    <a:pt x="13110" y="14721"/>
                    <a:pt x="13389" y="14502"/>
                  </a:cubicBezTo>
                  <a:cubicBezTo>
                    <a:pt x="13926" y="14044"/>
                    <a:pt x="14304" y="13547"/>
                    <a:pt x="14503" y="13030"/>
                  </a:cubicBezTo>
                  <a:cubicBezTo>
                    <a:pt x="15199" y="11259"/>
                    <a:pt x="14005" y="9370"/>
                    <a:pt x="12354" y="9250"/>
                  </a:cubicBezTo>
                  <a:cubicBezTo>
                    <a:pt x="10166" y="9051"/>
                    <a:pt x="3900" y="7917"/>
                    <a:pt x="5173" y="2248"/>
                  </a:cubicBezTo>
                  <a:lnTo>
                    <a:pt x="4079" y="1154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5441855" y="2890912"/>
              <a:ext cx="953028" cy="991404"/>
            </a:xfrm>
            <a:custGeom>
              <a:avLst/>
              <a:gdLst/>
              <a:ahLst/>
              <a:cxnLst/>
              <a:rect l="l" t="t" r="r" b="b"/>
              <a:pathLst>
                <a:path w="14503" h="15087" extrusionOk="0">
                  <a:moveTo>
                    <a:pt x="2885" y="0"/>
                  </a:moveTo>
                  <a:cubicBezTo>
                    <a:pt x="2885" y="0"/>
                    <a:pt x="1" y="3362"/>
                    <a:pt x="2308" y="9250"/>
                  </a:cubicBezTo>
                  <a:cubicBezTo>
                    <a:pt x="2846" y="10643"/>
                    <a:pt x="4059" y="11936"/>
                    <a:pt x="5531" y="12950"/>
                  </a:cubicBezTo>
                  <a:cubicBezTo>
                    <a:pt x="7374" y="14239"/>
                    <a:pt x="9606" y="15086"/>
                    <a:pt x="11347" y="15086"/>
                  </a:cubicBezTo>
                  <a:cubicBezTo>
                    <a:pt x="11729" y="15086"/>
                    <a:pt x="12088" y="15045"/>
                    <a:pt x="12414" y="14960"/>
                  </a:cubicBezTo>
                  <a:cubicBezTo>
                    <a:pt x="12792" y="14860"/>
                    <a:pt x="13110" y="14721"/>
                    <a:pt x="13389" y="14502"/>
                  </a:cubicBezTo>
                  <a:cubicBezTo>
                    <a:pt x="13926" y="14044"/>
                    <a:pt x="14304" y="13547"/>
                    <a:pt x="14503" y="13030"/>
                  </a:cubicBezTo>
                  <a:lnTo>
                    <a:pt x="14503" y="13030"/>
                  </a:lnTo>
                  <a:cubicBezTo>
                    <a:pt x="14423" y="13050"/>
                    <a:pt x="14324" y="13110"/>
                    <a:pt x="14304" y="13149"/>
                  </a:cubicBezTo>
                  <a:cubicBezTo>
                    <a:pt x="13822" y="13375"/>
                    <a:pt x="13323" y="13471"/>
                    <a:pt x="12818" y="13471"/>
                  </a:cubicBezTo>
                  <a:cubicBezTo>
                    <a:pt x="11362" y="13471"/>
                    <a:pt x="9854" y="12674"/>
                    <a:pt x="8555" y="11876"/>
                  </a:cubicBezTo>
                  <a:cubicBezTo>
                    <a:pt x="6665" y="10742"/>
                    <a:pt x="4636" y="9390"/>
                    <a:pt x="3999" y="7261"/>
                  </a:cubicBezTo>
                  <a:cubicBezTo>
                    <a:pt x="3701" y="6227"/>
                    <a:pt x="3781" y="5133"/>
                    <a:pt x="3860" y="4078"/>
                  </a:cubicBezTo>
                  <a:cubicBezTo>
                    <a:pt x="3900" y="3084"/>
                    <a:pt x="3999" y="2109"/>
                    <a:pt x="4079" y="1154"/>
                  </a:cubicBezTo>
                  <a:lnTo>
                    <a:pt x="2885" y="0"/>
                  </a:ln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475857" y="3605897"/>
              <a:ext cx="95480" cy="102052"/>
            </a:xfrm>
            <a:custGeom>
              <a:avLst/>
              <a:gdLst/>
              <a:ahLst/>
              <a:cxnLst/>
              <a:rect l="l" t="t" r="r" b="b"/>
              <a:pathLst>
                <a:path w="1453" h="1553" extrusionOk="0">
                  <a:moveTo>
                    <a:pt x="1452" y="1"/>
                  </a:moveTo>
                  <a:lnTo>
                    <a:pt x="0" y="438"/>
                  </a:lnTo>
                  <a:lnTo>
                    <a:pt x="1373" y="1552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492793" y="3694727"/>
              <a:ext cx="124197" cy="105929"/>
            </a:xfrm>
            <a:custGeom>
              <a:avLst/>
              <a:gdLst/>
              <a:ahLst/>
              <a:cxnLst/>
              <a:rect l="l" t="t" r="r" b="b"/>
              <a:pathLst>
                <a:path w="1890" h="1612" extrusionOk="0">
                  <a:moveTo>
                    <a:pt x="875" y="0"/>
                  </a:moveTo>
                  <a:lnTo>
                    <a:pt x="0" y="1413"/>
                  </a:lnTo>
                  <a:lnTo>
                    <a:pt x="1890" y="161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556877" y="3800660"/>
              <a:ext cx="125577" cy="108557"/>
            </a:xfrm>
            <a:custGeom>
              <a:avLst/>
              <a:gdLst/>
              <a:ahLst/>
              <a:cxnLst/>
              <a:rect l="l" t="t" r="r" b="b"/>
              <a:pathLst>
                <a:path w="1911" h="1652" extrusionOk="0">
                  <a:moveTo>
                    <a:pt x="637" y="1"/>
                  </a:moveTo>
                  <a:lnTo>
                    <a:pt x="0" y="1652"/>
                  </a:lnTo>
                  <a:lnTo>
                    <a:pt x="1910" y="1055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304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58838" y="2890912"/>
              <a:ext cx="1039637" cy="989105"/>
            </a:xfrm>
            <a:custGeom>
              <a:avLst/>
              <a:gdLst/>
              <a:ahLst/>
              <a:cxnLst/>
              <a:rect l="l" t="t" r="r" b="b"/>
              <a:pathLst>
                <a:path w="15821" h="15052" extrusionOk="0">
                  <a:moveTo>
                    <a:pt x="12970" y="0"/>
                  </a:moveTo>
                  <a:cubicBezTo>
                    <a:pt x="12970" y="0"/>
                    <a:pt x="12970" y="0"/>
                    <a:pt x="12970" y="0"/>
                  </a:cubicBezTo>
                  <a:lnTo>
                    <a:pt x="12970" y="0"/>
                  </a:lnTo>
                  <a:lnTo>
                    <a:pt x="12970" y="0"/>
                  </a:lnTo>
                  <a:cubicBezTo>
                    <a:pt x="12970" y="0"/>
                    <a:pt x="12970" y="0"/>
                    <a:pt x="12970" y="0"/>
                  </a:cubicBezTo>
                  <a:close/>
                  <a:moveTo>
                    <a:pt x="12970" y="0"/>
                  </a:moveTo>
                  <a:lnTo>
                    <a:pt x="10683" y="2248"/>
                  </a:lnTo>
                  <a:cubicBezTo>
                    <a:pt x="10762" y="2646"/>
                    <a:pt x="10802" y="3024"/>
                    <a:pt x="10842" y="3382"/>
                  </a:cubicBezTo>
                  <a:cubicBezTo>
                    <a:pt x="11081" y="8057"/>
                    <a:pt x="5511" y="9012"/>
                    <a:pt x="3502" y="9211"/>
                  </a:cubicBezTo>
                  <a:cubicBezTo>
                    <a:pt x="1333" y="9409"/>
                    <a:pt x="0" y="12533"/>
                    <a:pt x="2447" y="14462"/>
                  </a:cubicBezTo>
                  <a:cubicBezTo>
                    <a:pt x="2726" y="14681"/>
                    <a:pt x="3044" y="14840"/>
                    <a:pt x="3422" y="14940"/>
                  </a:cubicBezTo>
                  <a:cubicBezTo>
                    <a:pt x="3741" y="15016"/>
                    <a:pt x="4100" y="15052"/>
                    <a:pt x="4480" y="15052"/>
                  </a:cubicBezTo>
                  <a:cubicBezTo>
                    <a:pt x="4693" y="15052"/>
                    <a:pt x="4911" y="15041"/>
                    <a:pt x="5133" y="15019"/>
                  </a:cubicBezTo>
                  <a:cubicBezTo>
                    <a:pt x="6764" y="14840"/>
                    <a:pt x="8694" y="14064"/>
                    <a:pt x="10305" y="12930"/>
                  </a:cubicBezTo>
                  <a:cubicBezTo>
                    <a:pt x="11757" y="11916"/>
                    <a:pt x="12970" y="10623"/>
                    <a:pt x="13527" y="9230"/>
                  </a:cubicBezTo>
                  <a:cubicBezTo>
                    <a:pt x="15820" y="3360"/>
                    <a:pt x="12987" y="23"/>
                    <a:pt x="12970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6458838" y="3113076"/>
              <a:ext cx="810498" cy="767522"/>
            </a:xfrm>
            <a:custGeom>
              <a:avLst/>
              <a:gdLst/>
              <a:ahLst/>
              <a:cxnLst/>
              <a:rect l="l" t="t" r="r" b="b"/>
              <a:pathLst>
                <a:path w="12334" h="11680" extrusionOk="0">
                  <a:moveTo>
                    <a:pt x="10842" y="1"/>
                  </a:moveTo>
                  <a:lnTo>
                    <a:pt x="10842" y="1"/>
                  </a:lnTo>
                  <a:cubicBezTo>
                    <a:pt x="11081" y="4676"/>
                    <a:pt x="5511" y="5650"/>
                    <a:pt x="3502" y="5849"/>
                  </a:cubicBezTo>
                  <a:cubicBezTo>
                    <a:pt x="1333" y="6048"/>
                    <a:pt x="0" y="9152"/>
                    <a:pt x="2447" y="11081"/>
                  </a:cubicBezTo>
                  <a:cubicBezTo>
                    <a:pt x="2726" y="11320"/>
                    <a:pt x="3044" y="11459"/>
                    <a:pt x="3422" y="11559"/>
                  </a:cubicBezTo>
                  <a:cubicBezTo>
                    <a:pt x="3743" y="11636"/>
                    <a:pt x="4106" y="11680"/>
                    <a:pt x="4488" y="11680"/>
                  </a:cubicBezTo>
                  <a:cubicBezTo>
                    <a:pt x="4698" y="11680"/>
                    <a:pt x="4914" y="11666"/>
                    <a:pt x="5133" y="11638"/>
                  </a:cubicBezTo>
                  <a:cubicBezTo>
                    <a:pt x="1930" y="9629"/>
                    <a:pt x="3820" y="7401"/>
                    <a:pt x="7918" y="5452"/>
                  </a:cubicBezTo>
                  <a:cubicBezTo>
                    <a:pt x="12334" y="3363"/>
                    <a:pt x="10902" y="81"/>
                    <a:pt x="10902" y="81"/>
                  </a:cubicBezTo>
                  <a:lnTo>
                    <a:pt x="10842" y="1"/>
                  </a:lnTo>
                  <a:close/>
                </a:path>
              </a:pathLst>
            </a:custGeom>
            <a:solidFill>
              <a:srgbClr val="3049B5">
                <a:alpha val="156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1"/>
          <p:cNvSpPr txBox="1">
            <a:spLocks noGrp="1"/>
          </p:cNvSpPr>
          <p:nvPr>
            <p:ph type="title"/>
          </p:nvPr>
        </p:nvSpPr>
        <p:spPr>
          <a:xfrm>
            <a:off x="738616" y="853933"/>
            <a:ext cx="2344825" cy="1584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Bahnschrift" panose="020B0502040204020203" pitchFamily="34" charset="0"/>
              </a:rPr>
              <a:t>H</a:t>
            </a:r>
            <a:r>
              <a:rPr lang="en" b="1" dirty="0">
                <a:latin typeface="Bahnschrift" panose="020B0502040204020203" pitchFamily="34" charset="0"/>
              </a:rPr>
              <a:t>ình ảnh minh họa</a:t>
            </a:r>
            <a:endParaRPr b="1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Line detection in python with OpenCV | Houghline method - GeeksforGeeks">
            <a:extLst>
              <a:ext uri="{FF2B5EF4-FFF2-40B4-BE49-F238E27FC236}">
                <a16:creationId xmlns:a16="http://schemas.microsoft.com/office/drawing/2014/main" id="{DFB0DCE2-AED5-4E44-A98A-696EFA43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0"/>
            <a:ext cx="53689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F2AF8D-4633-4351-87AF-EF79E1B17DFD}"/>
              </a:ext>
            </a:extLst>
          </p:cNvPr>
          <p:cNvSpPr txBox="1"/>
          <p:nvPr/>
        </p:nvSpPr>
        <p:spPr>
          <a:xfrm>
            <a:off x="855011" y="2571750"/>
            <a:ext cx="2344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thẳng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đước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phân</a:t>
            </a:r>
            <a:r>
              <a:rPr lang="en-US" sz="1600" dirty="0">
                <a:solidFill>
                  <a:schemeClr val="bg2"/>
                </a:solidFill>
              </a:rPr>
              <a:t> chia </a:t>
            </a:r>
            <a:r>
              <a:rPr lang="en-US" sz="1600" dirty="0" err="1">
                <a:solidFill>
                  <a:schemeClr val="bg2"/>
                </a:solidFill>
              </a:rPr>
              <a:t>thành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ô qua </a:t>
            </a:r>
            <a:r>
              <a:rPr lang="en-US" sz="1600" dirty="0" err="1">
                <a:solidFill>
                  <a:schemeClr val="bg2"/>
                </a:solidFill>
              </a:rPr>
              <a:t>thuật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toán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tìm</a:t>
            </a:r>
            <a:r>
              <a:rPr lang="en-US" sz="1600" dirty="0">
                <a:solidFill>
                  <a:schemeClr val="bg2"/>
                </a:solidFill>
              </a:rPr>
              <a:t> 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2"/>
          <p:cNvSpPr txBox="1"/>
          <p:nvPr/>
        </p:nvSpPr>
        <p:spPr>
          <a:xfrm>
            <a:off x="3947350" y="1680663"/>
            <a:ext cx="57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10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2" name="Google Shape;1332;p42"/>
          <p:cNvSpPr txBox="1"/>
          <p:nvPr/>
        </p:nvSpPr>
        <p:spPr>
          <a:xfrm>
            <a:off x="3947350" y="3173488"/>
            <a:ext cx="57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</a:t>
            </a:r>
            <a:endParaRPr sz="10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7" name="Google Shape;1337;p42"/>
          <p:cNvSpPr txBox="1">
            <a:spLocks noGrp="1"/>
          </p:cNvSpPr>
          <p:nvPr>
            <p:ph type="subTitle" idx="4294967295"/>
          </p:nvPr>
        </p:nvSpPr>
        <p:spPr>
          <a:xfrm>
            <a:off x="5089600" y="1464425"/>
            <a:ext cx="12357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rPr>
              <a:t>Across</a:t>
            </a:r>
            <a:endParaRPr sz="2200">
              <a:solidFill>
                <a:schemeClr val="lt2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338" name="Google Shape;1338;p42"/>
          <p:cNvSpPr txBox="1">
            <a:spLocks noGrp="1"/>
          </p:cNvSpPr>
          <p:nvPr>
            <p:ph type="subTitle" idx="4294967295"/>
          </p:nvPr>
        </p:nvSpPr>
        <p:spPr>
          <a:xfrm>
            <a:off x="6946375" y="1462600"/>
            <a:ext cx="12357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lt2"/>
                </a:solidFill>
                <a:latin typeface="Luckiest Guy"/>
                <a:ea typeface="Luckiest Guy"/>
                <a:cs typeface="Luckiest Guy"/>
                <a:sym typeface="Luckiest Guy"/>
              </a:rPr>
              <a:t>down</a:t>
            </a:r>
            <a:endParaRPr sz="2200">
              <a:solidFill>
                <a:schemeClr val="lt2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339" name="Google Shape;1339;p42"/>
          <p:cNvSpPr txBox="1">
            <a:spLocks noGrp="1"/>
          </p:cNvSpPr>
          <p:nvPr>
            <p:ph type="title"/>
          </p:nvPr>
        </p:nvSpPr>
        <p:spPr>
          <a:xfrm>
            <a:off x="133824" y="700206"/>
            <a:ext cx="28631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hnschrift" panose="020B0502040204020203" pitchFamily="34" charset="0"/>
              </a:rPr>
              <a:t>Code</a:t>
            </a:r>
            <a:endParaRPr b="1" dirty="0">
              <a:latin typeface="Bahnschrift" panose="020B0502040204020203" pitchFamily="34" charset="0"/>
            </a:endParaRPr>
          </a:p>
        </p:txBody>
      </p:sp>
      <p:sp>
        <p:nvSpPr>
          <p:cNvPr id="1341" name="Google Shape;1341;p42"/>
          <p:cNvSpPr/>
          <p:nvPr/>
        </p:nvSpPr>
        <p:spPr>
          <a:xfrm>
            <a:off x="6922613" y="20394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</a:t>
            </a:r>
            <a:endParaRPr/>
          </a:p>
        </p:txBody>
      </p:sp>
      <p:sp>
        <p:nvSpPr>
          <p:cNvPr id="1342" name="Google Shape;1342;p42"/>
          <p:cNvSpPr/>
          <p:nvPr/>
        </p:nvSpPr>
        <p:spPr>
          <a:xfrm>
            <a:off x="7442638" y="20394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15 + 4</a:t>
            </a:r>
            <a:endParaRPr/>
          </a:p>
        </p:txBody>
      </p:sp>
      <p:sp>
        <p:nvSpPr>
          <p:cNvPr id="1343" name="Google Shape;1343;p42"/>
          <p:cNvSpPr/>
          <p:nvPr/>
        </p:nvSpPr>
        <p:spPr>
          <a:xfrm>
            <a:off x="6922613" y="22641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</a:t>
            </a:r>
            <a:endParaRPr/>
          </a:p>
        </p:txBody>
      </p:sp>
      <p:sp>
        <p:nvSpPr>
          <p:cNvPr id="1344" name="Google Shape;1344;p42"/>
          <p:cNvSpPr/>
          <p:nvPr/>
        </p:nvSpPr>
        <p:spPr>
          <a:xfrm>
            <a:off x="7442638" y="22641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 + 8</a:t>
            </a:r>
            <a:endParaRPr/>
          </a:p>
        </p:txBody>
      </p:sp>
      <p:sp>
        <p:nvSpPr>
          <p:cNvPr id="1345" name="Google Shape;1345;p42"/>
          <p:cNvSpPr/>
          <p:nvPr/>
        </p:nvSpPr>
        <p:spPr>
          <a:xfrm>
            <a:off x="6922613" y="24888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</a:t>
            </a:r>
            <a:endParaRPr/>
          </a:p>
        </p:txBody>
      </p:sp>
      <p:sp>
        <p:nvSpPr>
          <p:cNvPr id="1346" name="Google Shape;1346;p42"/>
          <p:cNvSpPr/>
          <p:nvPr/>
        </p:nvSpPr>
        <p:spPr>
          <a:xfrm>
            <a:off x="7442638" y="24888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8 + 4 </a:t>
            </a:r>
            <a:endParaRPr/>
          </a:p>
        </p:txBody>
      </p:sp>
      <p:sp>
        <p:nvSpPr>
          <p:cNvPr id="1347" name="Google Shape;1347;p42"/>
          <p:cNvSpPr/>
          <p:nvPr/>
        </p:nvSpPr>
        <p:spPr>
          <a:xfrm>
            <a:off x="6922613" y="27135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</a:t>
            </a:r>
            <a:endParaRPr/>
          </a:p>
        </p:txBody>
      </p:sp>
      <p:sp>
        <p:nvSpPr>
          <p:cNvPr id="1348" name="Google Shape;1348;p42"/>
          <p:cNvSpPr/>
          <p:nvPr/>
        </p:nvSpPr>
        <p:spPr>
          <a:xfrm>
            <a:off x="7442638" y="27135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 + 10 </a:t>
            </a:r>
            <a:endParaRPr/>
          </a:p>
        </p:txBody>
      </p:sp>
      <p:sp>
        <p:nvSpPr>
          <p:cNvPr id="1349" name="Google Shape;1349;p42"/>
          <p:cNvSpPr/>
          <p:nvPr/>
        </p:nvSpPr>
        <p:spPr>
          <a:xfrm>
            <a:off x="6922613" y="29382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5.</a:t>
            </a:r>
            <a:endParaRPr/>
          </a:p>
        </p:txBody>
      </p:sp>
      <p:sp>
        <p:nvSpPr>
          <p:cNvPr id="1350" name="Google Shape;1350;p42"/>
          <p:cNvSpPr/>
          <p:nvPr/>
        </p:nvSpPr>
        <p:spPr>
          <a:xfrm>
            <a:off x="7442638" y="29382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12 + 5 </a:t>
            </a:r>
            <a:endParaRPr/>
          </a:p>
        </p:txBody>
      </p:sp>
      <p:sp>
        <p:nvSpPr>
          <p:cNvPr id="1351" name="Google Shape;1351;p42"/>
          <p:cNvSpPr/>
          <p:nvPr/>
        </p:nvSpPr>
        <p:spPr>
          <a:xfrm>
            <a:off x="6922613" y="31629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6.</a:t>
            </a:r>
            <a:endParaRPr/>
          </a:p>
        </p:txBody>
      </p:sp>
      <p:sp>
        <p:nvSpPr>
          <p:cNvPr id="1352" name="Google Shape;1352;p42"/>
          <p:cNvSpPr/>
          <p:nvPr/>
        </p:nvSpPr>
        <p:spPr>
          <a:xfrm>
            <a:off x="7442638" y="31629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 + 7</a:t>
            </a:r>
            <a:endParaRPr/>
          </a:p>
        </p:txBody>
      </p:sp>
      <p:sp>
        <p:nvSpPr>
          <p:cNvPr id="1353" name="Google Shape;1353;p42"/>
          <p:cNvSpPr/>
          <p:nvPr/>
        </p:nvSpPr>
        <p:spPr>
          <a:xfrm>
            <a:off x="6922613" y="33876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7.</a:t>
            </a:r>
            <a:endParaRPr/>
          </a:p>
        </p:txBody>
      </p:sp>
      <p:sp>
        <p:nvSpPr>
          <p:cNvPr id="1354" name="Google Shape;1354;p42"/>
          <p:cNvSpPr/>
          <p:nvPr/>
        </p:nvSpPr>
        <p:spPr>
          <a:xfrm>
            <a:off x="7442638" y="33876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 + 7</a:t>
            </a:r>
            <a:endParaRPr/>
          </a:p>
        </p:txBody>
      </p:sp>
      <p:sp>
        <p:nvSpPr>
          <p:cNvPr id="1355" name="Google Shape;1355;p42"/>
          <p:cNvSpPr/>
          <p:nvPr/>
        </p:nvSpPr>
        <p:spPr>
          <a:xfrm>
            <a:off x="6922613" y="36123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8.</a:t>
            </a:r>
            <a:endParaRPr/>
          </a:p>
        </p:txBody>
      </p:sp>
      <p:sp>
        <p:nvSpPr>
          <p:cNvPr id="1356" name="Google Shape;1356;p42"/>
          <p:cNvSpPr/>
          <p:nvPr/>
        </p:nvSpPr>
        <p:spPr>
          <a:xfrm>
            <a:off x="7442638" y="36123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 + 5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7" name="Google Shape;1357;p42"/>
          <p:cNvSpPr/>
          <p:nvPr/>
        </p:nvSpPr>
        <p:spPr>
          <a:xfrm>
            <a:off x="6922613" y="38370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9.</a:t>
            </a:r>
            <a:endParaRPr/>
          </a:p>
        </p:txBody>
      </p:sp>
      <p:sp>
        <p:nvSpPr>
          <p:cNvPr id="1358" name="Google Shape;1358;p42"/>
          <p:cNvSpPr/>
          <p:nvPr/>
        </p:nvSpPr>
        <p:spPr>
          <a:xfrm>
            <a:off x="7442638" y="38370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18 + 2</a:t>
            </a:r>
            <a:endParaRPr/>
          </a:p>
        </p:txBody>
      </p:sp>
      <p:sp>
        <p:nvSpPr>
          <p:cNvPr id="1359" name="Google Shape;1359;p42"/>
          <p:cNvSpPr/>
          <p:nvPr/>
        </p:nvSpPr>
        <p:spPr>
          <a:xfrm>
            <a:off x="6922613" y="40617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10.</a:t>
            </a:r>
            <a:endParaRPr/>
          </a:p>
        </p:txBody>
      </p:sp>
      <p:sp>
        <p:nvSpPr>
          <p:cNvPr id="1360" name="Google Shape;1360;p42"/>
          <p:cNvSpPr/>
          <p:nvPr/>
        </p:nvSpPr>
        <p:spPr>
          <a:xfrm>
            <a:off x="7442638" y="40617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 + 9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1" name="Google Shape;1361;p42"/>
          <p:cNvSpPr/>
          <p:nvPr/>
        </p:nvSpPr>
        <p:spPr>
          <a:xfrm>
            <a:off x="5063650" y="20394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</a:t>
            </a:r>
            <a:endParaRPr/>
          </a:p>
        </p:txBody>
      </p:sp>
      <p:sp>
        <p:nvSpPr>
          <p:cNvPr id="1362" name="Google Shape;1362;p42"/>
          <p:cNvSpPr/>
          <p:nvPr/>
        </p:nvSpPr>
        <p:spPr>
          <a:xfrm>
            <a:off x="5583675" y="20394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 + 5 </a:t>
            </a:r>
            <a:endParaRPr/>
          </a:p>
        </p:txBody>
      </p:sp>
      <p:sp>
        <p:nvSpPr>
          <p:cNvPr id="1363" name="Google Shape;1363;p42"/>
          <p:cNvSpPr/>
          <p:nvPr/>
        </p:nvSpPr>
        <p:spPr>
          <a:xfrm>
            <a:off x="5063650" y="22641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</a:t>
            </a:r>
            <a:endParaRPr/>
          </a:p>
        </p:txBody>
      </p:sp>
      <p:sp>
        <p:nvSpPr>
          <p:cNvPr id="1364" name="Google Shape;1364;p42"/>
          <p:cNvSpPr/>
          <p:nvPr/>
        </p:nvSpPr>
        <p:spPr>
          <a:xfrm>
            <a:off x="5583675" y="22641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4 + 9 </a:t>
            </a:r>
            <a:endParaRPr/>
          </a:p>
        </p:txBody>
      </p:sp>
      <p:sp>
        <p:nvSpPr>
          <p:cNvPr id="1365" name="Google Shape;1365;p42"/>
          <p:cNvSpPr/>
          <p:nvPr/>
        </p:nvSpPr>
        <p:spPr>
          <a:xfrm>
            <a:off x="5063650" y="24888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</a:t>
            </a:r>
            <a:endParaRPr/>
          </a:p>
        </p:txBody>
      </p:sp>
      <p:sp>
        <p:nvSpPr>
          <p:cNvPr id="1366" name="Google Shape;1366;p42"/>
          <p:cNvSpPr/>
          <p:nvPr/>
        </p:nvSpPr>
        <p:spPr>
          <a:xfrm>
            <a:off x="5583675" y="24888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8 + 8 </a:t>
            </a:r>
            <a:endParaRPr/>
          </a:p>
        </p:txBody>
      </p:sp>
      <p:sp>
        <p:nvSpPr>
          <p:cNvPr id="1367" name="Google Shape;1367;p42"/>
          <p:cNvSpPr/>
          <p:nvPr/>
        </p:nvSpPr>
        <p:spPr>
          <a:xfrm>
            <a:off x="5063650" y="27135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5.</a:t>
            </a:r>
            <a:endParaRPr/>
          </a:p>
        </p:txBody>
      </p:sp>
      <p:sp>
        <p:nvSpPr>
          <p:cNvPr id="1368" name="Google Shape;1368;p42"/>
          <p:cNvSpPr/>
          <p:nvPr/>
        </p:nvSpPr>
        <p:spPr>
          <a:xfrm>
            <a:off x="5583675" y="27135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6 + 6 </a:t>
            </a:r>
            <a:endParaRPr/>
          </a:p>
        </p:txBody>
      </p:sp>
      <p:sp>
        <p:nvSpPr>
          <p:cNvPr id="1369" name="Google Shape;1369;p42"/>
          <p:cNvSpPr/>
          <p:nvPr/>
        </p:nvSpPr>
        <p:spPr>
          <a:xfrm>
            <a:off x="5063650" y="29382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6.</a:t>
            </a:r>
            <a:endParaRPr/>
          </a:p>
        </p:txBody>
      </p:sp>
      <p:sp>
        <p:nvSpPr>
          <p:cNvPr id="1370" name="Google Shape;1370;p42"/>
          <p:cNvSpPr/>
          <p:nvPr/>
        </p:nvSpPr>
        <p:spPr>
          <a:xfrm>
            <a:off x="5583675" y="29382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12 + 7 </a:t>
            </a:r>
            <a:endParaRPr/>
          </a:p>
        </p:txBody>
      </p:sp>
      <p:sp>
        <p:nvSpPr>
          <p:cNvPr id="1371" name="Google Shape;1371;p42"/>
          <p:cNvSpPr/>
          <p:nvPr/>
        </p:nvSpPr>
        <p:spPr>
          <a:xfrm>
            <a:off x="5063650" y="31629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7.</a:t>
            </a:r>
            <a:endParaRPr/>
          </a:p>
        </p:txBody>
      </p:sp>
      <p:sp>
        <p:nvSpPr>
          <p:cNvPr id="1372" name="Google Shape;1372;p42"/>
          <p:cNvSpPr/>
          <p:nvPr/>
        </p:nvSpPr>
        <p:spPr>
          <a:xfrm>
            <a:off x="5583675" y="31629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 + 8 </a:t>
            </a:r>
            <a:endParaRPr/>
          </a:p>
        </p:txBody>
      </p:sp>
      <p:sp>
        <p:nvSpPr>
          <p:cNvPr id="1373" name="Google Shape;1373;p42"/>
          <p:cNvSpPr/>
          <p:nvPr/>
        </p:nvSpPr>
        <p:spPr>
          <a:xfrm>
            <a:off x="5063650" y="33876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8.</a:t>
            </a:r>
            <a:endParaRPr/>
          </a:p>
        </p:txBody>
      </p:sp>
      <p:sp>
        <p:nvSpPr>
          <p:cNvPr id="1374" name="Google Shape;1374;p42"/>
          <p:cNvSpPr/>
          <p:nvPr/>
        </p:nvSpPr>
        <p:spPr>
          <a:xfrm>
            <a:off x="5583675" y="33876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8 + 6 </a:t>
            </a:r>
            <a:endParaRPr/>
          </a:p>
        </p:txBody>
      </p:sp>
      <p:sp>
        <p:nvSpPr>
          <p:cNvPr id="1375" name="Google Shape;1375;p42"/>
          <p:cNvSpPr/>
          <p:nvPr/>
        </p:nvSpPr>
        <p:spPr>
          <a:xfrm>
            <a:off x="5063650" y="36123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9.</a:t>
            </a:r>
            <a:endParaRPr/>
          </a:p>
        </p:txBody>
      </p:sp>
      <p:sp>
        <p:nvSpPr>
          <p:cNvPr id="1376" name="Google Shape;1376;p42"/>
          <p:cNvSpPr/>
          <p:nvPr/>
        </p:nvSpPr>
        <p:spPr>
          <a:xfrm>
            <a:off x="5583675" y="36123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 + 10 </a:t>
            </a:r>
            <a:endParaRPr/>
          </a:p>
        </p:txBody>
      </p:sp>
      <p:sp>
        <p:nvSpPr>
          <p:cNvPr id="1377" name="Google Shape;1377;p42"/>
          <p:cNvSpPr/>
          <p:nvPr/>
        </p:nvSpPr>
        <p:spPr>
          <a:xfrm>
            <a:off x="5063650" y="38370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11.</a:t>
            </a:r>
            <a:endParaRPr/>
          </a:p>
        </p:txBody>
      </p:sp>
      <p:sp>
        <p:nvSpPr>
          <p:cNvPr id="1378" name="Google Shape;1378;p42"/>
          <p:cNvSpPr/>
          <p:nvPr/>
        </p:nvSpPr>
        <p:spPr>
          <a:xfrm>
            <a:off x="5583675" y="38370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5 + 5 </a:t>
            </a:r>
            <a:endParaRPr/>
          </a:p>
        </p:txBody>
      </p:sp>
      <p:sp>
        <p:nvSpPr>
          <p:cNvPr id="1379" name="Google Shape;1379;p42"/>
          <p:cNvSpPr/>
          <p:nvPr/>
        </p:nvSpPr>
        <p:spPr>
          <a:xfrm>
            <a:off x="5063650" y="4061725"/>
            <a:ext cx="4317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12.</a:t>
            </a:r>
            <a:endParaRPr/>
          </a:p>
        </p:txBody>
      </p:sp>
      <p:sp>
        <p:nvSpPr>
          <p:cNvPr id="1380" name="Google Shape;1380;p42"/>
          <p:cNvSpPr/>
          <p:nvPr/>
        </p:nvSpPr>
        <p:spPr>
          <a:xfrm>
            <a:off x="5583675" y="4061725"/>
            <a:ext cx="7632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12 + 6</a:t>
            </a:r>
            <a:endParaRPr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5EB83D-5BC4-43E8-BFDE-CF60BC306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67" y="0"/>
            <a:ext cx="5951233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195509-D99F-4D48-A5CA-73287DEB4585}"/>
              </a:ext>
            </a:extLst>
          </p:cNvPr>
          <p:cNvSpPr txBox="1"/>
          <p:nvPr/>
        </p:nvSpPr>
        <p:spPr>
          <a:xfrm>
            <a:off x="597300" y="1773178"/>
            <a:ext cx="2203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</a:rPr>
              <a:t>Đoạn</a:t>
            </a:r>
            <a:r>
              <a:rPr lang="en-US" sz="1600" dirty="0">
                <a:solidFill>
                  <a:schemeClr val="bg2"/>
                </a:solidFill>
              </a:rPr>
              <a:t> code </a:t>
            </a:r>
            <a:r>
              <a:rPr lang="en-US" sz="1600" dirty="0" err="1">
                <a:solidFill>
                  <a:schemeClr val="bg2"/>
                </a:solidFill>
              </a:rPr>
              <a:t>sử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dụng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phương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pháp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houghlines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tìm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kiếm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thẳng</a:t>
            </a:r>
            <a:r>
              <a:rPr lang="en-US" sz="1600" dirty="0">
                <a:solidFill>
                  <a:schemeClr val="bg2"/>
                </a:solidFill>
              </a:rPr>
              <a:t> qua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tơ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tử</a:t>
            </a:r>
            <a:r>
              <a:rPr lang="en-US" sz="1600" dirty="0">
                <a:solidFill>
                  <a:schemeClr val="bg2"/>
                </a:solidFill>
              </a:rPr>
              <a:t> rho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theta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43"/>
          <p:cNvSpPr/>
          <p:nvPr/>
        </p:nvSpPr>
        <p:spPr>
          <a:xfrm>
            <a:off x="6360687" y="659130"/>
            <a:ext cx="387918" cy="219958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hnschrift" panose="020B0502040204020203" pitchFamily="34" charset="0"/>
              </a:rPr>
              <a:t>Kết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quả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thử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nghiệm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với</a:t>
            </a:r>
            <a:r>
              <a:rPr lang="en-US" dirty="0">
                <a:latin typeface="Bahnschrift" panose="020B0502040204020203" pitchFamily="34" charset="0"/>
              </a:rPr>
              <a:t> sudoku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388" name="Google Shape;1388;p43"/>
          <p:cNvSpPr/>
          <p:nvPr/>
        </p:nvSpPr>
        <p:spPr>
          <a:xfrm>
            <a:off x="2715192" y="315189"/>
            <a:ext cx="277969" cy="224817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43"/>
          <p:cNvSpPr/>
          <p:nvPr/>
        </p:nvSpPr>
        <p:spPr>
          <a:xfrm rot="1615699">
            <a:off x="6166438" y="408875"/>
            <a:ext cx="243820" cy="206222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3"/>
          <p:cNvSpPr/>
          <p:nvPr/>
        </p:nvSpPr>
        <p:spPr>
          <a:xfrm>
            <a:off x="2610363" y="949738"/>
            <a:ext cx="243820" cy="206222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1C0BD-530B-4B83-96F4-72932022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932" y="1669537"/>
            <a:ext cx="4315427" cy="24292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3B8DF0-BFEB-402C-9CF0-503BA5DE1437}"/>
              </a:ext>
            </a:extLst>
          </p:cNvPr>
          <p:cNvSpPr txBox="1"/>
          <p:nvPr/>
        </p:nvSpPr>
        <p:spPr>
          <a:xfrm>
            <a:off x="574158" y="1303745"/>
            <a:ext cx="330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</a:rPr>
              <a:t>Phân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tích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kết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quả</a:t>
            </a:r>
            <a:r>
              <a:rPr lang="en-US" sz="160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F18C3-65CF-41D1-A3B7-0AD929A9836D}"/>
              </a:ext>
            </a:extLst>
          </p:cNvPr>
          <p:cNvSpPr txBox="1"/>
          <p:nvPr/>
        </p:nvSpPr>
        <p:spPr>
          <a:xfrm>
            <a:off x="574158" y="1839433"/>
            <a:ext cx="3413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</a:rPr>
              <a:t>Bằng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phương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pháp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houghlines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ảnh</a:t>
            </a:r>
            <a:r>
              <a:rPr lang="en-US" sz="1600" dirty="0">
                <a:solidFill>
                  <a:schemeClr val="bg2"/>
                </a:solidFill>
              </a:rPr>
              <a:t> sudoku </a:t>
            </a:r>
            <a:r>
              <a:rPr lang="en-US" sz="1600" dirty="0" err="1">
                <a:solidFill>
                  <a:schemeClr val="bg2"/>
                </a:solidFill>
              </a:rPr>
              <a:t>đã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xử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lý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đưa</a:t>
            </a:r>
            <a:r>
              <a:rPr lang="en-US" sz="1600" dirty="0">
                <a:solidFill>
                  <a:schemeClr val="bg2"/>
                </a:solidFill>
              </a:rPr>
              <a:t> ra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lines </a:t>
            </a:r>
            <a:r>
              <a:rPr lang="en-US" sz="1600" dirty="0" err="1">
                <a:solidFill>
                  <a:schemeClr val="bg2"/>
                </a:solidFill>
              </a:rPr>
              <a:t>như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trong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lines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xác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đinh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tìm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kiếm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theo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những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kẻ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đã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sẵn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  <a:r>
              <a:rPr lang="en-US" sz="1600" dirty="0" err="1">
                <a:solidFill>
                  <a:schemeClr val="bg2"/>
                </a:solidFill>
              </a:rPr>
              <a:t>Tuy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vậy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số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lines </a:t>
            </a:r>
            <a:r>
              <a:rPr lang="en-US" sz="1600" dirty="0" err="1">
                <a:solidFill>
                  <a:schemeClr val="bg2"/>
                </a:solidFill>
              </a:rPr>
              <a:t>chưa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tìm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do </a:t>
            </a:r>
            <a:r>
              <a:rPr lang="en-US" sz="1600" dirty="0" err="1">
                <a:solidFill>
                  <a:schemeClr val="bg2"/>
                </a:solidFill>
              </a:rPr>
              <a:t>phương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pháp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chưa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triệt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" panose="020B0502040204020203" pitchFamily="34" charset="0"/>
              </a:rPr>
              <a:t>Kết quả thử nghiệm với KTTV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486" name="Google Shape;1486;p44"/>
          <p:cNvSpPr/>
          <p:nvPr/>
        </p:nvSpPr>
        <p:spPr>
          <a:xfrm>
            <a:off x="8665638" y="1205930"/>
            <a:ext cx="387918" cy="219958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9E234-D805-4051-9C5B-D3D1B7CB4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80" y="1226561"/>
            <a:ext cx="2282511" cy="2006737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944CC-EA76-4632-8CF4-600A24E8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4" y="1348028"/>
            <a:ext cx="3986542" cy="3420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6CE8F-7B6A-4520-B563-F10EE6F1E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987" y="1205930"/>
            <a:ext cx="4445233" cy="35668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FB8A-27CE-4908-996D-3DC8B0F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Giải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mã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hiện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tượng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với</a:t>
            </a:r>
            <a:r>
              <a:rPr lang="en-US" dirty="0">
                <a:latin typeface="Bahnschrift" panose="020B0502040204020203" pitchFamily="34" charset="0"/>
              </a:rPr>
              <a:t> KTTV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23634-EF43-4047-9F26-4E33157FDF73}"/>
              </a:ext>
            </a:extLst>
          </p:cNvPr>
          <p:cNvSpPr txBox="1"/>
          <p:nvPr/>
        </p:nvSpPr>
        <p:spPr>
          <a:xfrm>
            <a:off x="903767" y="1592690"/>
            <a:ext cx="6783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Do </a:t>
            </a:r>
            <a:r>
              <a:rPr lang="en-US" sz="1600" dirty="0" err="1">
                <a:solidFill>
                  <a:schemeClr val="bg2"/>
                </a:solidFill>
              </a:rPr>
              <a:t>phương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pháp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chưa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triệt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nên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những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nét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bị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nhiễu</a:t>
            </a:r>
            <a:r>
              <a:rPr lang="en-US" sz="1600" dirty="0">
                <a:solidFill>
                  <a:schemeClr val="bg2"/>
                </a:solidFill>
              </a:rPr>
              <a:t>, </a:t>
            </a:r>
            <a:r>
              <a:rPr lang="en-US" sz="1600" dirty="0" err="1">
                <a:solidFill>
                  <a:schemeClr val="bg2"/>
                </a:solidFill>
              </a:rPr>
              <a:t>bị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nhăn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từ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ảnh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chưa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xác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định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đường</a:t>
            </a:r>
            <a:r>
              <a:rPr lang="en-US" sz="1600" dirty="0">
                <a:solidFill>
                  <a:schemeClr val="bg2"/>
                </a:solidFill>
              </a:rPr>
              <a:t> lines </a:t>
            </a:r>
            <a:r>
              <a:rPr lang="en-US" sz="1600" dirty="0" err="1">
                <a:solidFill>
                  <a:schemeClr val="bg2"/>
                </a:solidFill>
              </a:rPr>
              <a:t>cần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thức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hiện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kết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hợp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với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phương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pháp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khác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hình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ảnh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được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triệt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để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có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thể</a:t>
            </a:r>
            <a:r>
              <a:rPr lang="en-US" sz="1600" dirty="0">
                <a:solidFill>
                  <a:schemeClr val="bg2"/>
                </a:solidFill>
              </a:rPr>
              <a:t> chia </a:t>
            </a:r>
            <a:r>
              <a:rPr lang="en-US" sz="1600" dirty="0" err="1">
                <a:solidFill>
                  <a:schemeClr val="bg2"/>
                </a:solidFill>
              </a:rPr>
              <a:t>các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dòng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kẻ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rõ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nét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chính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xác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hơn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8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5"/>
          <p:cNvSpPr txBox="1">
            <a:spLocks noGrp="1"/>
          </p:cNvSpPr>
          <p:nvPr>
            <p:ph type="subTitle" idx="1"/>
          </p:nvPr>
        </p:nvSpPr>
        <p:spPr>
          <a:xfrm>
            <a:off x="751524" y="3140000"/>
            <a:ext cx="3027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Phương pháp phân chia nhận diện đường line</a:t>
            </a:r>
            <a:endParaRPr dirty="0"/>
          </a:p>
        </p:txBody>
      </p:sp>
      <p:sp>
        <p:nvSpPr>
          <p:cNvPr id="1532" name="Google Shape;1532;p45"/>
          <p:cNvSpPr txBox="1">
            <a:spLocks noGrp="1"/>
          </p:cNvSpPr>
          <p:nvPr>
            <p:ph type="title" idx="2"/>
          </p:nvPr>
        </p:nvSpPr>
        <p:spPr>
          <a:xfrm>
            <a:off x="1131421" y="876473"/>
            <a:ext cx="269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33" name="Google Shape;1533;p45"/>
          <p:cNvSpPr/>
          <p:nvPr/>
        </p:nvSpPr>
        <p:spPr>
          <a:xfrm>
            <a:off x="3688263" y="643508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100" y="0"/>
                  <a:pt x="1" y="80"/>
                  <a:pt x="1" y="199"/>
                </a:cubicBezTo>
                <a:cubicBezTo>
                  <a:pt x="1" y="299"/>
                  <a:pt x="100" y="398"/>
                  <a:pt x="200" y="398"/>
                </a:cubicBezTo>
                <a:cubicBezTo>
                  <a:pt x="319" y="398"/>
                  <a:pt x="399" y="299"/>
                  <a:pt x="399" y="199"/>
                </a:cubicBezTo>
                <a:cubicBezTo>
                  <a:pt x="399" y="80"/>
                  <a:pt x="319" y="0"/>
                  <a:pt x="200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45"/>
          <p:cNvSpPr/>
          <p:nvPr/>
        </p:nvSpPr>
        <p:spPr>
          <a:xfrm>
            <a:off x="3688287" y="1200748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45"/>
          <p:cNvSpPr/>
          <p:nvPr/>
        </p:nvSpPr>
        <p:spPr>
          <a:xfrm>
            <a:off x="4653650" y="4884761"/>
            <a:ext cx="49362" cy="50515"/>
          </a:xfrm>
          <a:custGeom>
            <a:avLst/>
            <a:gdLst/>
            <a:ahLst/>
            <a:cxnLst/>
            <a:rect l="l" t="t" r="r" b="b"/>
            <a:pathLst>
              <a:path w="836" h="856" extrusionOk="0">
                <a:moveTo>
                  <a:pt x="418" y="0"/>
                </a:moveTo>
                <a:cubicBezTo>
                  <a:pt x="199" y="0"/>
                  <a:pt x="0" y="179"/>
                  <a:pt x="0" y="418"/>
                </a:cubicBezTo>
                <a:cubicBezTo>
                  <a:pt x="0" y="657"/>
                  <a:pt x="159" y="855"/>
                  <a:pt x="418" y="855"/>
                </a:cubicBezTo>
                <a:cubicBezTo>
                  <a:pt x="637" y="855"/>
                  <a:pt x="836" y="676"/>
                  <a:pt x="836" y="418"/>
                </a:cubicBezTo>
                <a:cubicBezTo>
                  <a:pt x="836" y="199"/>
                  <a:pt x="637" y="0"/>
                  <a:pt x="418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5"/>
          <p:cNvSpPr/>
          <p:nvPr/>
        </p:nvSpPr>
        <p:spPr>
          <a:xfrm>
            <a:off x="3888865" y="4285015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1"/>
                </a:moveTo>
                <a:cubicBezTo>
                  <a:pt x="80" y="1"/>
                  <a:pt x="1" y="80"/>
                  <a:pt x="1" y="200"/>
                </a:cubicBezTo>
                <a:cubicBezTo>
                  <a:pt x="1" y="299"/>
                  <a:pt x="80" y="398"/>
                  <a:pt x="200" y="398"/>
                </a:cubicBezTo>
                <a:cubicBezTo>
                  <a:pt x="299" y="398"/>
                  <a:pt x="399" y="299"/>
                  <a:pt x="399" y="200"/>
                </a:cubicBezTo>
                <a:cubicBezTo>
                  <a:pt x="399" y="80"/>
                  <a:pt x="299" y="1"/>
                  <a:pt x="2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45"/>
          <p:cNvSpPr/>
          <p:nvPr/>
        </p:nvSpPr>
        <p:spPr>
          <a:xfrm>
            <a:off x="8518159" y="713611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45"/>
          <p:cNvSpPr/>
          <p:nvPr/>
        </p:nvSpPr>
        <p:spPr>
          <a:xfrm rot="10800000">
            <a:off x="8532950" y="1339687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45"/>
          <p:cNvSpPr/>
          <p:nvPr/>
        </p:nvSpPr>
        <p:spPr>
          <a:xfrm rot="10800000">
            <a:off x="8673278" y="4142474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45"/>
          <p:cNvSpPr/>
          <p:nvPr/>
        </p:nvSpPr>
        <p:spPr>
          <a:xfrm rot="10800000">
            <a:off x="8360520" y="2332724"/>
            <a:ext cx="126970" cy="107391"/>
          </a:xfrm>
          <a:custGeom>
            <a:avLst/>
            <a:gdLst/>
            <a:ahLst/>
            <a:cxnLst/>
            <a:rect l="l" t="t" r="r" b="b"/>
            <a:pathLst>
              <a:path w="3223" h="2726" extrusionOk="0">
                <a:moveTo>
                  <a:pt x="3223" y="1"/>
                </a:moveTo>
                <a:lnTo>
                  <a:pt x="0" y="120"/>
                </a:lnTo>
                <a:lnTo>
                  <a:pt x="358" y="2726"/>
                </a:lnTo>
                <a:lnTo>
                  <a:pt x="32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45"/>
          <p:cNvSpPr/>
          <p:nvPr/>
        </p:nvSpPr>
        <p:spPr>
          <a:xfrm>
            <a:off x="8946445" y="2078332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5"/>
          <p:cNvSpPr/>
          <p:nvPr/>
        </p:nvSpPr>
        <p:spPr>
          <a:xfrm>
            <a:off x="8694447" y="3368611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5"/>
          <p:cNvSpPr/>
          <p:nvPr/>
        </p:nvSpPr>
        <p:spPr>
          <a:xfrm rot="10800000">
            <a:off x="8083874" y="417263"/>
            <a:ext cx="251576" cy="142649"/>
          </a:xfrm>
          <a:custGeom>
            <a:avLst/>
            <a:gdLst/>
            <a:ahLst/>
            <a:cxnLst/>
            <a:rect l="l" t="t" r="r" b="b"/>
            <a:pathLst>
              <a:path w="6386" h="3621" extrusionOk="0">
                <a:moveTo>
                  <a:pt x="0" y="0"/>
                </a:moveTo>
                <a:lnTo>
                  <a:pt x="617" y="3621"/>
                </a:lnTo>
                <a:lnTo>
                  <a:pt x="6386" y="2129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5"/>
          <p:cNvSpPr/>
          <p:nvPr/>
        </p:nvSpPr>
        <p:spPr>
          <a:xfrm>
            <a:off x="1189852" y="255616"/>
            <a:ext cx="137173" cy="117594"/>
          </a:xfrm>
          <a:custGeom>
            <a:avLst/>
            <a:gdLst/>
            <a:ahLst/>
            <a:cxnLst/>
            <a:rect l="l" t="t" r="r" b="b"/>
            <a:pathLst>
              <a:path w="3482" h="2985" extrusionOk="0">
                <a:moveTo>
                  <a:pt x="756" y="0"/>
                </a:moveTo>
                <a:lnTo>
                  <a:pt x="0" y="2487"/>
                </a:lnTo>
                <a:lnTo>
                  <a:pt x="3481" y="2984"/>
                </a:lnTo>
                <a:lnTo>
                  <a:pt x="7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5"/>
          <p:cNvSpPr/>
          <p:nvPr/>
        </p:nvSpPr>
        <p:spPr>
          <a:xfrm>
            <a:off x="4369955" y="300464"/>
            <a:ext cx="137173" cy="181059"/>
          </a:xfrm>
          <a:custGeom>
            <a:avLst/>
            <a:gdLst/>
            <a:ahLst/>
            <a:cxnLst/>
            <a:rect l="l" t="t" r="r" b="b"/>
            <a:pathLst>
              <a:path w="3482" h="4596" extrusionOk="0">
                <a:moveTo>
                  <a:pt x="3482" y="0"/>
                </a:moveTo>
                <a:lnTo>
                  <a:pt x="1" y="2845"/>
                </a:lnTo>
                <a:lnTo>
                  <a:pt x="2627" y="4596"/>
                </a:lnTo>
                <a:lnTo>
                  <a:pt x="34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5"/>
          <p:cNvSpPr/>
          <p:nvPr/>
        </p:nvSpPr>
        <p:spPr>
          <a:xfrm>
            <a:off x="2247812" y="231342"/>
            <a:ext cx="210842" cy="141861"/>
          </a:xfrm>
          <a:custGeom>
            <a:avLst/>
            <a:gdLst/>
            <a:ahLst/>
            <a:cxnLst/>
            <a:rect l="l" t="t" r="r" b="b"/>
            <a:pathLst>
              <a:path w="5352" h="3601" extrusionOk="0">
                <a:moveTo>
                  <a:pt x="1" y="0"/>
                </a:moveTo>
                <a:lnTo>
                  <a:pt x="3860" y="3601"/>
                </a:lnTo>
                <a:lnTo>
                  <a:pt x="5352" y="111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5"/>
          <p:cNvSpPr/>
          <p:nvPr/>
        </p:nvSpPr>
        <p:spPr>
          <a:xfrm rot="10800000">
            <a:off x="422534" y="285613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5"/>
          <p:cNvSpPr/>
          <p:nvPr/>
        </p:nvSpPr>
        <p:spPr>
          <a:xfrm rot="10800000">
            <a:off x="7621937" y="63688"/>
            <a:ext cx="111593" cy="110353"/>
          </a:xfrm>
          <a:custGeom>
            <a:avLst/>
            <a:gdLst/>
            <a:ahLst/>
            <a:cxnLst/>
            <a:rect l="l" t="t" r="r" b="b"/>
            <a:pathLst>
              <a:path w="1891" h="1870" extrusionOk="0">
                <a:moveTo>
                  <a:pt x="95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52"/>
                  <a:pt x="418" y="1870"/>
                  <a:pt x="955" y="1870"/>
                </a:cubicBezTo>
                <a:cubicBezTo>
                  <a:pt x="1472" y="1870"/>
                  <a:pt x="1890" y="1452"/>
                  <a:pt x="1890" y="935"/>
                </a:cubicBezTo>
                <a:cubicBezTo>
                  <a:pt x="1890" y="418"/>
                  <a:pt x="1472" y="0"/>
                  <a:pt x="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45"/>
          <p:cNvSpPr/>
          <p:nvPr/>
        </p:nvSpPr>
        <p:spPr>
          <a:xfrm rot="10800000">
            <a:off x="5861309" y="174038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45"/>
          <p:cNvSpPr/>
          <p:nvPr/>
        </p:nvSpPr>
        <p:spPr>
          <a:xfrm>
            <a:off x="3857661" y="4706629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rgbClr val="EE79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5"/>
          <p:cNvSpPr/>
          <p:nvPr/>
        </p:nvSpPr>
        <p:spPr>
          <a:xfrm rot="10800000">
            <a:off x="2293352" y="4859300"/>
            <a:ext cx="191263" cy="162268"/>
          </a:xfrm>
          <a:custGeom>
            <a:avLst/>
            <a:gdLst/>
            <a:ahLst/>
            <a:cxnLst/>
            <a:rect l="l" t="t" r="r" b="b"/>
            <a:pathLst>
              <a:path w="4855" h="4119" extrusionOk="0">
                <a:moveTo>
                  <a:pt x="2984" y="0"/>
                </a:moveTo>
                <a:lnTo>
                  <a:pt x="0" y="4118"/>
                </a:lnTo>
                <a:lnTo>
                  <a:pt x="4854" y="3979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5"/>
          <p:cNvSpPr/>
          <p:nvPr/>
        </p:nvSpPr>
        <p:spPr>
          <a:xfrm rot="10800000">
            <a:off x="7506713" y="4818219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5"/>
          <p:cNvSpPr/>
          <p:nvPr/>
        </p:nvSpPr>
        <p:spPr>
          <a:xfrm rot="10800000">
            <a:off x="410853" y="4581178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5"/>
          <p:cNvSpPr/>
          <p:nvPr/>
        </p:nvSpPr>
        <p:spPr>
          <a:xfrm rot="10800000">
            <a:off x="6716915" y="4872212"/>
            <a:ext cx="280571" cy="136425"/>
          </a:xfrm>
          <a:custGeom>
            <a:avLst/>
            <a:gdLst/>
            <a:ahLst/>
            <a:cxnLst/>
            <a:rect l="l" t="t" r="r" b="b"/>
            <a:pathLst>
              <a:path w="7122" h="3463" extrusionOk="0">
                <a:moveTo>
                  <a:pt x="6306" y="1"/>
                </a:moveTo>
                <a:lnTo>
                  <a:pt x="0" y="3462"/>
                </a:lnTo>
                <a:lnTo>
                  <a:pt x="7122" y="2209"/>
                </a:lnTo>
                <a:lnTo>
                  <a:pt x="6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5"/>
          <p:cNvSpPr/>
          <p:nvPr/>
        </p:nvSpPr>
        <p:spPr>
          <a:xfrm>
            <a:off x="1254037" y="4915759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45"/>
          <p:cNvSpPr/>
          <p:nvPr/>
        </p:nvSpPr>
        <p:spPr>
          <a:xfrm>
            <a:off x="8694437" y="4866447"/>
            <a:ext cx="50543" cy="49334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45"/>
          <p:cNvSpPr/>
          <p:nvPr/>
        </p:nvSpPr>
        <p:spPr>
          <a:xfrm>
            <a:off x="170178" y="3569421"/>
            <a:ext cx="23546" cy="23546"/>
          </a:xfrm>
          <a:custGeom>
            <a:avLst/>
            <a:gdLst/>
            <a:ahLst/>
            <a:cxnLst/>
            <a:rect l="l" t="t" r="r" b="b"/>
            <a:pathLst>
              <a:path w="399" h="399" extrusionOk="0">
                <a:moveTo>
                  <a:pt x="200" y="0"/>
                </a:moveTo>
                <a:cubicBezTo>
                  <a:pt x="80" y="0"/>
                  <a:pt x="1" y="100"/>
                  <a:pt x="1" y="199"/>
                </a:cubicBezTo>
                <a:cubicBezTo>
                  <a:pt x="1" y="319"/>
                  <a:pt x="80" y="398"/>
                  <a:pt x="200" y="398"/>
                </a:cubicBezTo>
                <a:cubicBezTo>
                  <a:pt x="319" y="398"/>
                  <a:pt x="399" y="319"/>
                  <a:pt x="399" y="199"/>
                </a:cubicBezTo>
                <a:cubicBezTo>
                  <a:pt x="399" y="100"/>
                  <a:pt x="319" y="0"/>
                  <a:pt x="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45"/>
          <p:cNvSpPr/>
          <p:nvPr/>
        </p:nvSpPr>
        <p:spPr>
          <a:xfrm rot="10800000">
            <a:off x="214363" y="2009682"/>
            <a:ext cx="180272" cy="145801"/>
          </a:xfrm>
          <a:custGeom>
            <a:avLst/>
            <a:gdLst/>
            <a:ahLst/>
            <a:cxnLst/>
            <a:rect l="l" t="t" r="r" b="b"/>
            <a:pathLst>
              <a:path w="4576" h="3701" extrusionOk="0">
                <a:moveTo>
                  <a:pt x="199" y="0"/>
                </a:moveTo>
                <a:lnTo>
                  <a:pt x="0" y="1512"/>
                </a:lnTo>
                <a:lnTo>
                  <a:pt x="4575" y="370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5"/>
          <p:cNvSpPr/>
          <p:nvPr/>
        </p:nvSpPr>
        <p:spPr>
          <a:xfrm rot="10800000">
            <a:off x="474353" y="3881178"/>
            <a:ext cx="63505" cy="141901"/>
          </a:xfrm>
          <a:custGeom>
            <a:avLst/>
            <a:gdLst/>
            <a:ahLst/>
            <a:cxnLst/>
            <a:rect l="l" t="t" r="r" b="b"/>
            <a:pathLst>
              <a:path w="1612" h="3602" extrusionOk="0">
                <a:moveTo>
                  <a:pt x="995" y="1"/>
                </a:moveTo>
                <a:lnTo>
                  <a:pt x="0" y="3601"/>
                </a:lnTo>
                <a:lnTo>
                  <a:pt x="1612" y="3482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5"/>
          <p:cNvSpPr/>
          <p:nvPr/>
        </p:nvSpPr>
        <p:spPr>
          <a:xfrm>
            <a:off x="193723" y="4729367"/>
            <a:ext cx="111593" cy="111593"/>
          </a:xfrm>
          <a:custGeom>
            <a:avLst/>
            <a:gdLst/>
            <a:ahLst/>
            <a:cxnLst/>
            <a:rect l="l" t="t" r="r" b="b"/>
            <a:pathLst>
              <a:path w="1891" h="1891" extrusionOk="0">
                <a:moveTo>
                  <a:pt x="935" y="0"/>
                </a:moveTo>
                <a:cubicBezTo>
                  <a:pt x="418" y="0"/>
                  <a:pt x="0" y="418"/>
                  <a:pt x="0" y="935"/>
                </a:cubicBezTo>
                <a:cubicBezTo>
                  <a:pt x="0" y="1472"/>
                  <a:pt x="418" y="1890"/>
                  <a:pt x="935" y="1890"/>
                </a:cubicBezTo>
                <a:cubicBezTo>
                  <a:pt x="1472" y="1890"/>
                  <a:pt x="1890" y="1472"/>
                  <a:pt x="1890" y="935"/>
                </a:cubicBezTo>
                <a:cubicBezTo>
                  <a:pt x="1890" y="418"/>
                  <a:pt x="1472" y="0"/>
                  <a:pt x="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45"/>
          <p:cNvSpPr/>
          <p:nvPr/>
        </p:nvSpPr>
        <p:spPr>
          <a:xfrm>
            <a:off x="99734" y="1613999"/>
            <a:ext cx="50515" cy="49393"/>
          </a:xfrm>
          <a:custGeom>
            <a:avLst/>
            <a:gdLst/>
            <a:ahLst/>
            <a:cxnLst/>
            <a:rect l="l" t="t" r="r" b="b"/>
            <a:pathLst>
              <a:path w="856" h="837" extrusionOk="0">
                <a:moveTo>
                  <a:pt x="418" y="1"/>
                </a:moveTo>
                <a:cubicBezTo>
                  <a:pt x="199" y="1"/>
                  <a:pt x="1" y="180"/>
                  <a:pt x="1" y="418"/>
                </a:cubicBezTo>
                <a:cubicBezTo>
                  <a:pt x="1" y="637"/>
                  <a:pt x="180" y="836"/>
                  <a:pt x="41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80"/>
                  <a:pt x="657" y="1"/>
                  <a:pt x="418" y="1"/>
                </a:cubicBezTo>
                <a:close/>
              </a:path>
            </a:pathLst>
          </a:custGeom>
          <a:solidFill>
            <a:srgbClr val="8DC6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45"/>
          <p:cNvSpPr/>
          <p:nvPr/>
        </p:nvSpPr>
        <p:spPr>
          <a:xfrm>
            <a:off x="394635" y="1020434"/>
            <a:ext cx="63845" cy="62318"/>
          </a:xfrm>
          <a:custGeom>
            <a:avLst/>
            <a:gdLst/>
            <a:ahLst/>
            <a:cxnLst/>
            <a:rect l="l" t="t" r="r" b="b"/>
            <a:pathLst>
              <a:path w="856" h="836" extrusionOk="0">
                <a:moveTo>
                  <a:pt x="438" y="0"/>
                </a:moveTo>
                <a:cubicBezTo>
                  <a:pt x="200" y="0"/>
                  <a:pt x="1" y="179"/>
                  <a:pt x="1" y="418"/>
                </a:cubicBezTo>
                <a:cubicBezTo>
                  <a:pt x="1" y="637"/>
                  <a:pt x="180" y="836"/>
                  <a:pt x="438" y="836"/>
                </a:cubicBezTo>
                <a:cubicBezTo>
                  <a:pt x="657" y="836"/>
                  <a:pt x="856" y="677"/>
                  <a:pt x="856" y="418"/>
                </a:cubicBezTo>
                <a:cubicBezTo>
                  <a:pt x="856" y="179"/>
                  <a:pt x="677" y="0"/>
                  <a:pt x="4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3" name="Google Shape;1563;p45"/>
          <p:cNvGrpSpPr/>
          <p:nvPr/>
        </p:nvGrpSpPr>
        <p:grpSpPr>
          <a:xfrm>
            <a:off x="5127262" y="586646"/>
            <a:ext cx="3287276" cy="3692254"/>
            <a:chOff x="3688276" y="3016523"/>
            <a:chExt cx="2452698" cy="2560517"/>
          </a:xfrm>
        </p:grpSpPr>
        <p:sp>
          <p:nvSpPr>
            <p:cNvPr id="1564" name="Google Shape;1564;p45"/>
            <p:cNvSpPr/>
            <p:nvPr/>
          </p:nvSpPr>
          <p:spPr>
            <a:xfrm rot="644707">
              <a:off x="4530811" y="3687017"/>
              <a:ext cx="21716" cy="21759"/>
            </a:xfrm>
            <a:custGeom>
              <a:avLst/>
              <a:gdLst/>
              <a:ahLst/>
              <a:cxnLst/>
              <a:rect l="l" t="t" r="r" b="b"/>
              <a:pathLst>
                <a:path w="398" h="399" extrusionOk="0">
                  <a:moveTo>
                    <a:pt x="199" y="1"/>
                  </a:moveTo>
                  <a:cubicBezTo>
                    <a:pt x="80" y="1"/>
                    <a:pt x="0" y="80"/>
                    <a:pt x="0" y="200"/>
                  </a:cubicBezTo>
                  <a:cubicBezTo>
                    <a:pt x="0" y="299"/>
                    <a:pt x="80" y="399"/>
                    <a:pt x="199" y="399"/>
                  </a:cubicBezTo>
                  <a:cubicBezTo>
                    <a:pt x="298" y="399"/>
                    <a:pt x="398" y="299"/>
                    <a:pt x="398" y="200"/>
                  </a:cubicBezTo>
                  <a:cubicBezTo>
                    <a:pt x="398" y="80"/>
                    <a:pt x="298" y="1"/>
                    <a:pt x="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 rot="614797" flipH="1">
              <a:off x="5036589" y="5379303"/>
              <a:ext cx="207648" cy="123658"/>
            </a:xfrm>
            <a:custGeom>
              <a:avLst/>
              <a:gdLst/>
              <a:ahLst/>
              <a:cxnLst/>
              <a:rect l="l" t="t" r="r" b="b"/>
              <a:pathLst>
                <a:path w="3125" h="1861" extrusionOk="0">
                  <a:moveTo>
                    <a:pt x="2190" y="0"/>
                  </a:moveTo>
                  <a:cubicBezTo>
                    <a:pt x="1837" y="0"/>
                    <a:pt x="1440" y="97"/>
                    <a:pt x="1234" y="154"/>
                  </a:cubicBezTo>
                  <a:cubicBezTo>
                    <a:pt x="657" y="333"/>
                    <a:pt x="140" y="751"/>
                    <a:pt x="21" y="1328"/>
                  </a:cubicBezTo>
                  <a:cubicBezTo>
                    <a:pt x="1" y="1408"/>
                    <a:pt x="1" y="1447"/>
                    <a:pt x="21" y="1527"/>
                  </a:cubicBezTo>
                  <a:cubicBezTo>
                    <a:pt x="41" y="1626"/>
                    <a:pt x="120" y="1666"/>
                    <a:pt x="220" y="1726"/>
                  </a:cubicBezTo>
                  <a:cubicBezTo>
                    <a:pt x="406" y="1812"/>
                    <a:pt x="607" y="1861"/>
                    <a:pt x="804" y="1861"/>
                  </a:cubicBezTo>
                  <a:cubicBezTo>
                    <a:pt x="924" y="1861"/>
                    <a:pt x="1042" y="1843"/>
                    <a:pt x="1155" y="1805"/>
                  </a:cubicBezTo>
                  <a:cubicBezTo>
                    <a:pt x="1473" y="1726"/>
                    <a:pt x="1752" y="1547"/>
                    <a:pt x="2050" y="1368"/>
                  </a:cubicBezTo>
                  <a:cubicBezTo>
                    <a:pt x="2388" y="1169"/>
                    <a:pt x="3124" y="652"/>
                    <a:pt x="2806" y="214"/>
                  </a:cubicBezTo>
                  <a:cubicBezTo>
                    <a:pt x="2687" y="53"/>
                    <a:pt x="2450" y="0"/>
                    <a:pt x="2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 rot="614797" flipH="1">
              <a:off x="4953539" y="5394281"/>
              <a:ext cx="125652" cy="172962"/>
            </a:xfrm>
            <a:custGeom>
              <a:avLst/>
              <a:gdLst/>
              <a:ahLst/>
              <a:cxnLst/>
              <a:rect l="l" t="t" r="r" b="b"/>
              <a:pathLst>
                <a:path w="1891" h="2603" extrusionOk="0">
                  <a:moveTo>
                    <a:pt x="1563" y="0"/>
                  </a:moveTo>
                  <a:cubicBezTo>
                    <a:pt x="1171" y="0"/>
                    <a:pt x="524" y="814"/>
                    <a:pt x="358" y="1118"/>
                  </a:cubicBezTo>
                  <a:cubicBezTo>
                    <a:pt x="239" y="1357"/>
                    <a:pt x="140" y="1576"/>
                    <a:pt x="60" y="1814"/>
                  </a:cubicBezTo>
                  <a:cubicBezTo>
                    <a:pt x="40" y="1954"/>
                    <a:pt x="0" y="2093"/>
                    <a:pt x="40" y="2212"/>
                  </a:cubicBezTo>
                  <a:cubicBezTo>
                    <a:pt x="91" y="2452"/>
                    <a:pt x="363" y="2603"/>
                    <a:pt x="602" y="2603"/>
                  </a:cubicBezTo>
                  <a:cubicBezTo>
                    <a:pt x="642" y="2603"/>
                    <a:pt x="680" y="2599"/>
                    <a:pt x="716" y="2590"/>
                  </a:cubicBezTo>
                  <a:cubicBezTo>
                    <a:pt x="1035" y="2550"/>
                    <a:pt x="1254" y="2312"/>
                    <a:pt x="1413" y="2073"/>
                  </a:cubicBezTo>
                  <a:cubicBezTo>
                    <a:pt x="1711" y="1655"/>
                    <a:pt x="1890" y="1098"/>
                    <a:pt x="1870" y="581"/>
                  </a:cubicBezTo>
                  <a:cubicBezTo>
                    <a:pt x="1858" y="157"/>
                    <a:pt x="1735" y="0"/>
                    <a:pt x="1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 rot="614797" flipH="1">
              <a:off x="4812220" y="5336367"/>
              <a:ext cx="104455" cy="156816"/>
            </a:xfrm>
            <a:custGeom>
              <a:avLst/>
              <a:gdLst/>
              <a:ahLst/>
              <a:cxnLst/>
              <a:rect l="l" t="t" r="r" b="b"/>
              <a:pathLst>
                <a:path w="1572" h="2360" extrusionOk="0">
                  <a:moveTo>
                    <a:pt x="527" y="0"/>
                  </a:moveTo>
                  <a:cubicBezTo>
                    <a:pt x="465" y="0"/>
                    <a:pt x="402" y="17"/>
                    <a:pt x="339" y="55"/>
                  </a:cubicBezTo>
                  <a:cubicBezTo>
                    <a:pt x="0" y="254"/>
                    <a:pt x="179" y="1209"/>
                    <a:pt x="239" y="1507"/>
                  </a:cubicBezTo>
                  <a:cubicBezTo>
                    <a:pt x="279" y="1746"/>
                    <a:pt x="378" y="2005"/>
                    <a:pt x="577" y="2164"/>
                  </a:cubicBezTo>
                  <a:cubicBezTo>
                    <a:pt x="711" y="2284"/>
                    <a:pt x="890" y="2360"/>
                    <a:pt x="1054" y="2360"/>
                  </a:cubicBezTo>
                  <a:cubicBezTo>
                    <a:pt x="1133" y="2360"/>
                    <a:pt x="1209" y="2342"/>
                    <a:pt x="1274" y="2303"/>
                  </a:cubicBezTo>
                  <a:cubicBezTo>
                    <a:pt x="1472" y="2204"/>
                    <a:pt x="1572" y="1945"/>
                    <a:pt x="1572" y="1726"/>
                  </a:cubicBezTo>
                  <a:cubicBezTo>
                    <a:pt x="1572" y="1507"/>
                    <a:pt x="1492" y="1309"/>
                    <a:pt x="1433" y="1070"/>
                  </a:cubicBezTo>
                  <a:cubicBezTo>
                    <a:pt x="1311" y="792"/>
                    <a:pt x="948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 rot="614797" flipH="1">
              <a:off x="4746147" y="5222767"/>
              <a:ext cx="137546" cy="92295"/>
            </a:xfrm>
            <a:custGeom>
              <a:avLst/>
              <a:gdLst/>
              <a:ahLst/>
              <a:cxnLst/>
              <a:rect l="l" t="t" r="r" b="b"/>
              <a:pathLst>
                <a:path w="2070" h="1389" extrusionOk="0">
                  <a:moveTo>
                    <a:pt x="715" y="1"/>
                  </a:moveTo>
                  <a:cubicBezTo>
                    <a:pt x="675" y="1"/>
                    <a:pt x="636" y="2"/>
                    <a:pt x="597" y="6"/>
                  </a:cubicBezTo>
                  <a:cubicBezTo>
                    <a:pt x="160" y="26"/>
                    <a:pt x="1" y="364"/>
                    <a:pt x="219" y="702"/>
                  </a:cubicBezTo>
                  <a:cubicBezTo>
                    <a:pt x="458" y="1080"/>
                    <a:pt x="995" y="1319"/>
                    <a:pt x="1413" y="1378"/>
                  </a:cubicBezTo>
                  <a:cubicBezTo>
                    <a:pt x="1465" y="1384"/>
                    <a:pt x="1520" y="1388"/>
                    <a:pt x="1576" y="1388"/>
                  </a:cubicBezTo>
                  <a:cubicBezTo>
                    <a:pt x="1712" y="1388"/>
                    <a:pt x="1851" y="1364"/>
                    <a:pt x="1950" y="1279"/>
                  </a:cubicBezTo>
                  <a:cubicBezTo>
                    <a:pt x="2050" y="1180"/>
                    <a:pt x="2069" y="1020"/>
                    <a:pt x="2050" y="881"/>
                  </a:cubicBezTo>
                  <a:cubicBezTo>
                    <a:pt x="2010" y="722"/>
                    <a:pt x="1950" y="623"/>
                    <a:pt x="1851" y="503"/>
                  </a:cubicBezTo>
                  <a:cubicBezTo>
                    <a:pt x="1578" y="194"/>
                    <a:pt x="1138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 rot="614797" flipH="1">
              <a:off x="4887477" y="4723149"/>
              <a:ext cx="343732" cy="705869"/>
            </a:xfrm>
            <a:custGeom>
              <a:avLst/>
              <a:gdLst/>
              <a:ahLst/>
              <a:cxnLst/>
              <a:rect l="l" t="t" r="r" b="b"/>
              <a:pathLst>
                <a:path w="5173" h="10623" extrusionOk="0">
                  <a:moveTo>
                    <a:pt x="449" y="0"/>
                  </a:moveTo>
                  <a:cubicBezTo>
                    <a:pt x="379" y="0"/>
                    <a:pt x="315" y="18"/>
                    <a:pt x="259" y="56"/>
                  </a:cubicBezTo>
                  <a:cubicBezTo>
                    <a:pt x="1" y="235"/>
                    <a:pt x="995" y="2125"/>
                    <a:pt x="1135" y="2523"/>
                  </a:cubicBezTo>
                  <a:cubicBezTo>
                    <a:pt x="1692" y="4413"/>
                    <a:pt x="1751" y="6442"/>
                    <a:pt x="1194" y="8332"/>
                  </a:cubicBezTo>
                  <a:cubicBezTo>
                    <a:pt x="1035" y="8929"/>
                    <a:pt x="836" y="9625"/>
                    <a:pt x="1234" y="10102"/>
                  </a:cubicBezTo>
                  <a:cubicBezTo>
                    <a:pt x="1393" y="10301"/>
                    <a:pt x="1652" y="10421"/>
                    <a:pt x="1891" y="10500"/>
                  </a:cubicBezTo>
                  <a:cubicBezTo>
                    <a:pt x="2164" y="10582"/>
                    <a:pt x="2454" y="10623"/>
                    <a:pt x="2743" y="10623"/>
                  </a:cubicBezTo>
                  <a:cubicBezTo>
                    <a:pt x="3651" y="10623"/>
                    <a:pt x="4552" y="10216"/>
                    <a:pt x="4914" y="9386"/>
                  </a:cubicBezTo>
                  <a:cubicBezTo>
                    <a:pt x="5173" y="8750"/>
                    <a:pt x="5073" y="8033"/>
                    <a:pt x="4954" y="7357"/>
                  </a:cubicBezTo>
                  <a:cubicBezTo>
                    <a:pt x="4477" y="5229"/>
                    <a:pt x="3542" y="3180"/>
                    <a:pt x="2189" y="1469"/>
                  </a:cubicBezTo>
                  <a:cubicBezTo>
                    <a:pt x="1976" y="1185"/>
                    <a:pt x="1020" y="0"/>
                    <a:pt x="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 rot="614797" flipH="1">
              <a:off x="4126780" y="5190311"/>
              <a:ext cx="212897" cy="106116"/>
            </a:xfrm>
            <a:custGeom>
              <a:avLst/>
              <a:gdLst/>
              <a:ahLst/>
              <a:cxnLst/>
              <a:rect l="l" t="t" r="r" b="b"/>
              <a:pathLst>
                <a:path w="3204" h="1597" extrusionOk="0">
                  <a:moveTo>
                    <a:pt x="1487" y="0"/>
                  </a:moveTo>
                  <a:cubicBezTo>
                    <a:pt x="1041" y="0"/>
                    <a:pt x="318" y="68"/>
                    <a:pt x="200" y="423"/>
                  </a:cubicBezTo>
                  <a:cubicBezTo>
                    <a:pt x="1" y="940"/>
                    <a:pt x="836" y="1278"/>
                    <a:pt x="1194" y="1398"/>
                  </a:cubicBezTo>
                  <a:cubicBezTo>
                    <a:pt x="1473" y="1497"/>
                    <a:pt x="1811" y="1596"/>
                    <a:pt x="2129" y="1596"/>
                  </a:cubicBezTo>
                  <a:cubicBezTo>
                    <a:pt x="2487" y="1596"/>
                    <a:pt x="2806" y="1517"/>
                    <a:pt x="3044" y="1298"/>
                  </a:cubicBezTo>
                  <a:cubicBezTo>
                    <a:pt x="3124" y="1238"/>
                    <a:pt x="3204" y="1179"/>
                    <a:pt x="3204" y="1079"/>
                  </a:cubicBezTo>
                  <a:cubicBezTo>
                    <a:pt x="3204" y="1000"/>
                    <a:pt x="3184" y="920"/>
                    <a:pt x="3144" y="880"/>
                  </a:cubicBezTo>
                  <a:cubicBezTo>
                    <a:pt x="2885" y="323"/>
                    <a:pt x="2289" y="25"/>
                    <a:pt x="1692" y="5"/>
                  </a:cubicBezTo>
                  <a:cubicBezTo>
                    <a:pt x="1635" y="2"/>
                    <a:pt x="1565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 rot="614797" flipH="1">
              <a:off x="4242672" y="5272908"/>
              <a:ext cx="151035" cy="154025"/>
            </a:xfrm>
            <a:custGeom>
              <a:avLst/>
              <a:gdLst/>
              <a:ahLst/>
              <a:cxnLst/>
              <a:rect l="l" t="t" r="r" b="b"/>
              <a:pathLst>
                <a:path w="2273" h="2318" extrusionOk="0">
                  <a:moveTo>
                    <a:pt x="324" y="1"/>
                  </a:moveTo>
                  <a:cubicBezTo>
                    <a:pt x="115" y="1"/>
                    <a:pt x="1" y="164"/>
                    <a:pt x="104" y="626"/>
                  </a:cubicBezTo>
                  <a:cubicBezTo>
                    <a:pt x="204" y="1144"/>
                    <a:pt x="482" y="1621"/>
                    <a:pt x="880" y="1979"/>
                  </a:cubicBezTo>
                  <a:cubicBezTo>
                    <a:pt x="1099" y="2178"/>
                    <a:pt x="1377" y="2317"/>
                    <a:pt x="1676" y="2317"/>
                  </a:cubicBezTo>
                  <a:cubicBezTo>
                    <a:pt x="1974" y="2317"/>
                    <a:pt x="2272" y="2098"/>
                    <a:pt x="2272" y="1800"/>
                  </a:cubicBezTo>
                  <a:cubicBezTo>
                    <a:pt x="2272" y="1681"/>
                    <a:pt x="2213" y="1541"/>
                    <a:pt x="2133" y="1422"/>
                  </a:cubicBezTo>
                  <a:cubicBezTo>
                    <a:pt x="2014" y="1203"/>
                    <a:pt x="1875" y="1004"/>
                    <a:pt x="1696" y="825"/>
                  </a:cubicBezTo>
                  <a:cubicBezTo>
                    <a:pt x="1449" y="579"/>
                    <a:pt x="718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 rot="614797" flipH="1">
              <a:off x="4441224" y="5298096"/>
              <a:ext cx="87312" cy="160337"/>
            </a:xfrm>
            <a:custGeom>
              <a:avLst/>
              <a:gdLst/>
              <a:ahLst/>
              <a:cxnLst/>
              <a:rect l="l" t="t" r="r" b="b"/>
              <a:pathLst>
                <a:path w="1314" h="2413" extrusionOk="0">
                  <a:moveTo>
                    <a:pt x="749" y="1"/>
                  </a:moveTo>
                  <a:cubicBezTo>
                    <a:pt x="285" y="1"/>
                    <a:pt x="96" y="984"/>
                    <a:pt x="41" y="1277"/>
                  </a:cubicBezTo>
                  <a:cubicBezTo>
                    <a:pt x="21" y="1476"/>
                    <a:pt x="1" y="1695"/>
                    <a:pt x="41" y="1914"/>
                  </a:cubicBezTo>
                  <a:cubicBezTo>
                    <a:pt x="120" y="2113"/>
                    <a:pt x="240" y="2351"/>
                    <a:pt x="478" y="2391"/>
                  </a:cubicBezTo>
                  <a:cubicBezTo>
                    <a:pt x="521" y="2406"/>
                    <a:pt x="566" y="2412"/>
                    <a:pt x="610" y="2412"/>
                  </a:cubicBezTo>
                  <a:cubicBezTo>
                    <a:pt x="813" y="2412"/>
                    <a:pt x="1021" y="2276"/>
                    <a:pt x="1135" y="2113"/>
                  </a:cubicBezTo>
                  <a:cubicBezTo>
                    <a:pt x="1274" y="1914"/>
                    <a:pt x="1314" y="1655"/>
                    <a:pt x="1314" y="1397"/>
                  </a:cubicBezTo>
                  <a:cubicBezTo>
                    <a:pt x="1314" y="1098"/>
                    <a:pt x="1254" y="163"/>
                    <a:pt x="876" y="24"/>
                  </a:cubicBezTo>
                  <a:cubicBezTo>
                    <a:pt x="832" y="8"/>
                    <a:pt x="789" y="1"/>
                    <a:pt x="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 rot="614797" flipH="1">
              <a:off x="4539391" y="5232523"/>
              <a:ext cx="124854" cy="108973"/>
            </a:xfrm>
            <a:custGeom>
              <a:avLst/>
              <a:gdLst/>
              <a:ahLst/>
              <a:cxnLst/>
              <a:rect l="l" t="t" r="r" b="b"/>
              <a:pathLst>
                <a:path w="1879" h="1640" extrusionOk="0">
                  <a:moveTo>
                    <a:pt x="1354" y="0"/>
                  </a:moveTo>
                  <a:cubicBezTo>
                    <a:pt x="1316" y="0"/>
                    <a:pt x="1276" y="3"/>
                    <a:pt x="1234" y="9"/>
                  </a:cubicBezTo>
                  <a:cubicBezTo>
                    <a:pt x="776" y="108"/>
                    <a:pt x="358" y="407"/>
                    <a:pt x="140" y="805"/>
                  </a:cubicBezTo>
                  <a:cubicBezTo>
                    <a:pt x="60" y="944"/>
                    <a:pt x="0" y="1063"/>
                    <a:pt x="0" y="1203"/>
                  </a:cubicBezTo>
                  <a:cubicBezTo>
                    <a:pt x="0" y="1362"/>
                    <a:pt x="60" y="1501"/>
                    <a:pt x="179" y="1581"/>
                  </a:cubicBezTo>
                  <a:cubicBezTo>
                    <a:pt x="246" y="1622"/>
                    <a:pt x="320" y="1640"/>
                    <a:pt x="395" y="1640"/>
                  </a:cubicBezTo>
                  <a:cubicBezTo>
                    <a:pt x="499" y="1640"/>
                    <a:pt x="604" y="1607"/>
                    <a:pt x="697" y="1561"/>
                  </a:cubicBezTo>
                  <a:cubicBezTo>
                    <a:pt x="1094" y="1382"/>
                    <a:pt x="1592" y="1043"/>
                    <a:pt x="1771" y="606"/>
                  </a:cubicBezTo>
                  <a:cubicBezTo>
                    <a:pt x="1879" y="246"/>
                    <a:pt x="1710" y="0"/>
                    <a:pt x="1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 rot="614797" flipH="1">
              <a:off x="4331386" y="4606646"/>
              <a:ext cx="304063" cy="727265"/>
            </a:xfrm>
            <a:custGeom>
              <a:avLst/>
              <a:gdLst/>
              <a:ahLst/>
              <a:cxnLst/>
              <a:rect l="l" t="t" r="r" b="b"/>
              <a:pathLst>
                <a:path w="4576" h="10945" extrusionOk="0">
                  <a:moveTo>
                    <a:pt x="2788" y="0"/>
                  </a:moveTo>
                  <a:cubicBezTo>
                    <a:pt x="2226" y="0"/>
                    <a:pt x="1522" y="1481"/>
                    <a:pt x="1373" y="1834"/>
                  </a:cubicBezTo>
                  <a:cubicBezTo>
                    <a:pt x="438" y="3823"/>
                    <a:pt x="1" y="6031"/>
                    <a:pt x="40" y="8219"/>
                  </a:cubicBezTo>
                  <a:cubicBezTo>
                    <a:pt x="40" y="8916"/>
                    <a:pt x="120" y="9632"/>
                    <a:pt x="538" y="10189"/>
                  </a:cubicBezTo>
                  <a:cubicBezTo>
                    <a:pt x="932" y="10707"/>
                    <a:pt x="1576" y="10945"/>
                    <a:pt x="2244" y="10945"/>
                  </a:cubicBezTo>
                  <a:cubicBezTo>
                    <a:pt x="2755" y="10945"/>
                    <a:pt x="3281" y="10806"/>
                    <a:pt x="3721" y="10547"/>
                  </a:cubicBezTo>
                  <a:cubicBezTo>
                    <a:pt x="3959" y="10408"/>
                    <a:pt x="4178" y="10248"/>
                    <a:pt x="4297" y="10010"/>
                  </a:cubicBezTo>
                  <a:cubicBezTo>
                    <a:pt x="4576" y="9473"/>
                    <a:pt x="4218" y="8816"/>
                    <a:pt x="3919" y="8299"/>
                  </a:cubicBezTo>
                  <a:cubicBezTo>
                    <a:pt x="2965" y="6588"/>
                    <a:pt x="2507" y="4599"/>
                    <a:pt x="2626" y="2590"/>
                  </a:cubicBezTo>
                  <a:cubicBezTo>
                    <a:pt x="2666" y="2172"/>
                    <a:pt x="3203" y="143"/>
                    <a:pt x="2905" y="24"/>
                  </a:cubicBezTo>
                  <a:cubicBezTo>
                    <a:pt x="2867" y="8"/>
                    <a:pt x="2828" y="0"/>
                    <a:pt x="2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 rot="614797" flipH="1">
              <a:off x="5334938" y="3354219"/>
              <a:ext cx="500680" cy="531910"/>
            </a:xfrm>
            <a:custGeom>
              <a:avLst/>
              <a:gdLst/>
              <a:ahLst/>
              <a:cxnLst/>
              <a:rect l="l" t="t" r="r" b="b"/>
              <a:pathLst>
                <a:path w="7535" h="8005" extrusionOk="0">
                  <a:moveTo>
                    <a:pt x="672" y="1"/>
                  </a:moveTo>
                  <a:cubicBezTo>
                    <a:pt x="622" y="1"/>
                    <a:pt x="571" y="11"/>
                    <a:pt x="517" y="33"/>
                  </a:cubicBezTo>
                  <a:cubicBezTo>
                    <a:pt x="378" y="73"/>
                    <a:pt x="299" y="232"/>
                    <a:pt x="219" y="352"/>
                  </a:cubicBezTo>
                  <a:cubicBezTo>
                    <a:pt x="80" y="670"/>
                    <a:pt x="20" y="1028"/>
                    <a:pt x="20" y="1366"/>
                  </a:cubicBezTo>
                  <a:cubicBezTo>
                    <a:pt x="0" y="1665"/>
                    <a:pt x="20" y="1963"/>
                    <a:pt x="60" y="2261"/>
                  </a:cubicBezTo>
                  <a:cubicBezTo>
                    <a:pt x="100" y="2858"/>
                    <a:pt x="259" y="3435"/>
                    <a:pt x="458" y="4012"/>
                  </a:cubicBezTo>
                  <a:cubicBezTo>
                    <a:pt x="557" y="4310"/>
                    <a:pt x="676" y="4609"/>
                    <a:pt x="836" y="4867"/>
                  </a:cubicBezTo>
                  <a:cubicBezTo>
                    <a:pt x="1094" y="5404"/>
                    <a:pt x="1413" y="5862"/>
                    <a:pt x="1830" y="6319"/>
                  </a:cubicBezTo>
                  <a:cubicBezTo>
                    <a:pt x="2089" y="6638"/>
                    <a:pt x="2427" y="6916"/>
                    <a:pt x="2745" y="7195"/>
                  </a:cubicBezTo>
                  <a:cubicBezTo>
                    <a:pt x="3183" y="7533"/>
                    <a:pt x="3720" y="7831"/>
                    <a:pt x="4257" y="7971"/>
                  </a:cubicBezTo>
                  <a:cubicBezTo>
                    <a:pt x="4369" y="7993"/>
                    <a:pt x="4481" y="8004"/>
                    <a:pt x="4591" y="8004"/>
                  </a:cubicBezTo>
                  <a:cubicBezTo>
                    <a:pt x="6219" y="8004"/>
                    <a:pt x="7534" y="5653"/>
                    <a:pt x="5988" y="4629"/>
                  </a:cubicBezTo>
                  <a:cubicBezTo>
                    <a:pt x="5471" y="4251"/>
                    <a:pt x="4834" y="4072"/>
                    <a:pt x="4237" y="3833"/>
                  </a:cubicBezTo>
                  <a:cubicBezTo>
                    <a:pt x="3959" y="3714"/>
                    <a:pt x="3680" y="3574"/>
                    <a:pt x="3442" y="3415"/>
                  </a:cubicBezTo>
                  <a:cubicBezTo>
                    <a:pt x="3362" y="3355"/>
                    <a:pt x="3263" y="3316"/>
                    <a:pt x="3183" y="3236"/>
                  </a:cubicBezTo>
                  <a:cubicBezTo>
                    <a:pt x="2865" y="2958"/>
                    <a:pt x="2566" y="2659"/>
                    <a:pt x="2308" y="2341"/>
                  </a:cubicBezTo>
                  <a:cubicBezTo>
                    <a:pt x="2049" y="1963"/>
                    <a:pt x="1790" y="1565"/>
                    <a:pt x="1572" y="1147"/>
                  </a:cubicBezTo>
                  <a:cubicBezTo>
                    <a:pt x="1492" y="988"/>
                    <a:pt x="1413" y="829"/>
                    <a:pt x="1353" y="670"/>
                  </a:cubicBezTo>
                  <a:cubicBezTo>
                    <a:pt x="1216" y="379"/>
                    <a:pt x="977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 rot="614797" flipH="1">
              <a:off x="5693938" y="3460941"/>
              <a:ext cx="152098" cy="190371"/>
            </a:xfrm>
            <a:custGeom>
              <a:avLst/>
              <a:gdLst/>
              <a:ahLst/>
              <a:cxnLst/>
              <a:rect l="l" t="t" r="r" b="b"/>
              <a:pathLst>
                <a:path w="2289" h="2865" extrusionOk="0">
                  <a:moveTo>
                    <a:pt x="1513" y="0"/>
                  </a:moveTo>
                  <a:cubicBezTo>
                    <a:pt x="1055" y="438"/>
                    <a:pt x="538" y="816"/>
                    <a:pt x="1" y="1114"/>
                  </a:cubicBezTo>
                  <a:cubicBezTo>
                    <a:pt x="41" y="1711"/>
                    <a:pt x="200" y="2288"/>
                    <a:pt x="399" y="2865"/>
                  </a:cubicBezTo>
                  <a:cubicBezTo>
                    <a:pt x="1115" y="2427"/>
                    <a:pt x="1771" y="1870"/>
                    <a:pt x="2288" y="1194"/>
                  </a:cubicBezTo>
                  <a:cubicBezTo>
                    <a:pt x="1990" y="816"/>
                    <a:pt x="1731" y="418"/>
                    <a:pt x="1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 rot="614797" flipH="1">
              <a:off x="5542341" y="3581536"/>
              <a:ext cx="227449" cy="206252"/>
            </a:xfrm>
            <a:custGeom>
              <a:avLst/>
              <a:gdLst/>
              <a:ahLst/>
              <a:cxnLst/>
              <a:rect l="l" t="t" r="r" b="b"/>
              <a:pathLst>
                <a:path w="3423" h="3104" extrusionOk="0">
                  <a:moveTo>
                    <a:pt x="2348" y="0"/>
                  </a:moveTo>
                  <a:cubicBezTo>
                    <a:pt x="1811" y="577"/>
                    <a:pt x="1194" y="1035"/>
                    <a:pt x="498" y="1413"/>
                  </a:cubicBezTo>
                  <a:cubicBezTo>
                    <a:pt x="339" y="1492"/>
                    <a:pt x="160" y="1572"/>
                    <a:pt x="1" y="1671"/>
                  </a:cubicBezTo>
                  <a:cubicBezTo>
                    <a:pt x="259" y="2188"/>
                    <a:pt x="597" y="2666"/>
                    <a:pt x="995" y="3103"/>
                  </a:cubicBezTo>
                  <a:cubicBezTo>
                    <a:pt x="2010" y="2507"/>
                    <a:pt x="2845" y="1611"/>
                    <a:pt x="3422" y="597"/>
                  </a:cubicBezTo>
                  <a:cubicBezTo>
                    <a:pt x="3144" y="498"/>
                    <a:pt x="2885" y="338"/>
                    <a:pt x="2607" y="179"/>
                  </a:cubicBezTo>
                  <a:cubicBezTo>
                    <a:pt x="2527" y="120"/>
                    <a:pt x="2428" y="80"/>
                    <a:pt x="2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 rot="614797" flipH="1">
              <a:off x="4484606" y="3049668"/>
              <a:ext cx="424797" cy="581480"/>
            </a:xfrm>
            <a:custGeom>
              <a:avLst/>
              <a:gdLst/>
              <a:ahLst/>
              <a:cxnLst/>
              <a:rect l="l" t="t" r="r" b="b"/>
              <a:pathLst>
                <a:path w="6393" h="8751" extrusionOk="0">
                  <a:moveTo>
                    <a:pt x="5234" y="1"/>
                  </a:moveTo>
                  <a:cubicBezTo>
                    <a:pt x="4867" y="1"/>
                    <a:pt x="4699" y="476"/>
                    <a:pt x="4622" y="858"/>
                  </a:cubicBezTo>
                  <a:cubicBezTo>
                    <a:pt x="4602" y="1018"/>
                    <a:pt x="4562" y="1197"/>
                    <a:pt x="4523" y="1356"/>
                  </a:cubicBezTo>
                  <a:cubicBezTo>
                    <a:pt x="4423" y="1793"/>
                    <a:pt x="4284" y="2271"/>
                    <a:pt x="4085" y="2689"/>
                  </a:cubicBezTo>
                  <a:cubicBezTo>
                    <a:pt x="3906" y="3067"/>
                    <a:pt x="3707" y="3425"/>
                    <a:pt x="3468" y="3763"/>
                  </a:cubicBezTo>
                  <a:cubicBezTo>
                    <a:pt x="3409" y="3842"/>
                    <a:pt x="3329" y="3922"/>
                    <a:pt x="3269" y="4001"/>
                  </a:cubicBezTo>
                  <a:cubicBezTo>
                    <a:pt x="3070" y="4220"/>
                    <a:pt x="2832" y="4419"/>
                    <a:pt x="2593" y="4598"/>
                  </a:cubicBezTo>
                  <a:cubicBezTo>
                    <a:pt x="2076" y="4996"/>
                    <a:pt x="1499" y="5314"/>
                    <a:pt x="1081" y="5812"/>
                  </a:cubicBezTo>
                  <a:cubicBezTo>
                    <a:pt x="0" y="7045"/>
                    <a:pt x="1429" y="8751"/>
                    <a:pt x="2895" y="8751"/>
                  </a:cubicBezTo>
                  <a:cubicBezTo>
                    <a:pt x="3156" y="8751"/>
                    <a:pt x="3418" y="8697"/>
                    <a:pt x="3667" y="8577"/>
                  </a:cubicBezTo>
                  <a:cubicBezTo>
                    <a:pt x="4184" y="8338"/>
                    <a:pt x="4582" y="7920"/>
                    <a:pt x="4920" y="7463"/>
                  </a:cubicBezTo>
                  <a:cubicBezTo>
                    <a:pt x="5179" y="7125"/>
                    <a:pt x="5398" y="6767"/>
                    <a:pt x="5597" y="6389"/>
                  </a:cubicBezTo>
                  <a:cubicBezTo>
                    <a:pt x="5875" y="5871"/>
                    <a:pt x="6074" y="5334"/>
                    <a:pt x="6194" y="4757"/>
                  </a:cubicBezTo>
                  <a:cubicBezTo>
                    <a:pt x="6273" y="4459"/>
                    <a:pt x="6313" y="4141"/>
                    <a:pt x="6353" y="3803"/>
                  </a:cubicBezTo>
                  <a:cubicBezTo>
                    <a:pt x="6393" y="3206"/>
                    <a:pt x="6393" y="2609"/>
                    <a:pt x="6293" y="2012"/>
                  </a:cubicBezTo>
                  <a:cubicBezTo>
                    <a:pt x="6253" y="1714"/>
                    <a:pt x="6194" y="1415"/>
                    <a:pt x="6094" y="1157"/>
                  </a:cubicBezTo>
                  <a:cubicBezTo>
                    <a:pt x="5995" y="819"/>
                    <a:pt x="5875" y="480"/>
                    <a:pt x="5657" y="222"/>
                  </a:cubicBezTo>
                  <a:cubicBezTo>
                    <a:pt x="5557" y="103"/>
                    <a:pt x="5418" y="3"/>
                    <a:pt x="5279" y="3"/>
                  </a:cubicBezTo>
                  <a:cubicBezTo>
                    <a:pt x="5263" y="2"/>
                    <a:pt x="5249" y="1"/>
                    <a:pt x="5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 rot="614797" flipH="1">
              <a:off x="4508253" y="3114715"/>
              <a:ext cx="152098" cy="165321"/>
            </a:xfrm>
            <a:custGeom>
              <a:avLst/>
              <a:gdLst/>
              <a:ahLst/>
              <a:cxnLst/>
              <a:rect l="l" t="t" r="r" b="b"/>
              <a:pathLst>
                <a:path w="2289" h="2488" extrusionOk="0">
                  <a:moveTo>
                    <a:pt x="419" y="1"/>
                  </a:moveTo>
                  <a:cubicBezTo>
                    <a:pt x="319" y="458"/>
                    <a:pt x="180" y="896"/>
                    <a:pt x="1" y="1354"/>
                  </a:cubicBezTo>
                  <a:cubicBezTo>
                    <a:pt x="677" y="1871"/>
                    <a:pt x="1453" y="2269"/>
                    <a:pt x="2249" y="2488"/>
                  </a:cubicBezTo>
                  <a:cubicBezTo>
                    <a:pt x="2289" y="1891"/>
                    <a:pt x="2289" y="1294"/>
                    <a:pt x="2189" y="697"/>
                  </a:cubicBezTo>
                  <a:cubicBezTo>
                    <a:pt x="1572" y="538"/>
                    <a:pt x="996" y="299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 rot="614797" flipH="1">
              <a:off x="4491068" y="3282005"/>
              <a:ext cx="238014" cy="177215"/>
            </a:xfrm>
            <a:custGeom>
              <a:avLst/>
              <a:gdLst/>
              <a:ahLst/>
              <a:cxnLst/>
              <a:rect l="l" t="t" r="r" b="b"/>
              <a:pathLst>
                <a:path w="3582" h="2667" extrusionOk="0">
                  <a:moveTo>
                    <a:pt x="876" y="1"/>
                  </a:moveTo>
                  <a:cubicBezTo>
                    <a:pt x="817" y="81"/>
                    <a:pt x="737" y="180"/>
                    <a:pt x="677" y="260"/>
                  </a:cubicBezTo>
                  <a:cubicBezTo>
                    <a:pt x="478" y="478"/>
                    <a:pt x="260" y="657"/>
                    <a:pt x="1" y="856"/>
                  </a:cubicBezTo>
                  <a:cubicBezTo>
                    <a:pt x="797" y="1692"/>
                    <a:pt x="1851" y="2348"/>
                    <a:pt x="2985" y="2667"/>
                  </a:cubicBezTo>
                  <a:cubicBezTo>
                    <a:pt x="3263" y="2149"/>
                    <a:pt x="3462" y="1612"/>
                    <a:pt x="3582" y="1035"/>
                  </a:cubicBezTo>
                  <a:cubicBezTo>
                    <a:pt x="3403" y="976"/>
                    <a:pt x="3204" y="956"/>
                    <a:pt x="3045" y="916"/>
                  </a:cubicBezTo>
                  <a:cubicBezTo>
                    <a:pt x="2269" y="697"/>
                    <a:pt x="1553" y="419"/>
                    <a:pt x="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 rot="614797" flipH="1">
              <a:off x="3822797" y="3335706"/>
              <a:ext cx="2183656" cy="1708226"/>
            </a:xfrm>
            <a:custGeom>
              <a:avLst/>
              <a:gdLst/>
              <a:ahLst/>
              <a:cxnLst/>
              <a:rect l="l" t="t" r="r" b="b"/>
              <a:pathLst>
                <a:path w="32863" h="25708" extrusionOk="0">
                  <a:moveTo>
                    <a:pt x="11419" y="0"/>
                  </a:moveTo>
                  <a:cubicBezTo>
                    <a:pt x="11021" y="0"/>
                    <a:pt x="10624" y="60"/>
                    <a:pt x="10245" y="185"/>
                  </a:cubicBezTo>
                  <a:cubicBezTo>
                    <a:pt x="10305" y="166"/>
                    <a:pt x="10365" y="156"/>
                    <a:pt x="10424" y="156"/>
                  </a:cubicBezTo>
                  <a:cubicBezTo>
                    <a:pt x="11025" y="156"/>
                    <a:pt x="11546" y="1122"/>
                    <a:pt x="11836" y="1956"/>
                  </a:cubicBezTo>
                  <a:cubicBezTo>
                    <a:pt x="11800" y="1950"/>
                    <a:pt x="11763" y="1948"/>
                    <a:pt x="11725" y="1948"/>
                  </a:cubicBezTo>
                  <a:cubicBezTo>
                    <a:pt x="11206" y="1948"/>
                    <a:pt x="10575" y="2429"/>
                    <a:pt x="10185" y="2652"/>
                  </a:cubicBezTo>
                  <a:cubicBezTo>
                    <a:pt x="8733" y="3507"/>
                    <a:pt x="7500" y="4701"/>
                    <a:pt x="6565" y="6053"/>
                  </a:cubicBezTo>
                  <a:cubicBezTo>
                    <a:pt x="5510" y="7645"/>
                    <a:pt x="4754" y="9594"/>
                    <a:pt x="3143" y="10688"/>
                  </a:cubicBezTo>
                  <a:cubicBezTo>
                    <a:pt x="3264" y="10696"/>
                    <a:pt x="3385" y="10700"/>
                    <a:pt x="3506" y="10700"/>
                  </a:cubicBezTo>
                  <a:cubicBezTo>
                    <a:pt x="4001" y="10700"/>
                    <a:pt x="4494" y="10633"/>
                    <a:pt x="4973" y="10490"/>
                  </a:cubicBezTo>
                  <a:lnTo>
                    <a:pt x="4973" y="10490"/>
                  </a:lnTo>
                  <a:cubicBezTo>
                    <a:pt x="4277" y="11981"/>
                    <a:pt x="3621" y="13493"/>
                    <a:pt x="2924" y="14985"/>
                  </a:cubicBezTo>
                  <a:cubicBezTo>
                    <a:pt x="3362" y="14747"/>
                    <a:pt x="3780" y="14488"/>
                    <a:pt x="4237" y="14249"/>
                  </a:cubicBezTo>
                  <a:lnTo>
                    <a:pt x="4237" y="14249"/>
                  </a:lnTo>
                  <a:cubicBezTo>
                    <a:pt x="3979" y="15363"/>
                    <a:pt x="3740" y="16457"/>
                    <a:pt x="3481" y="17571"/>
                  </a:cubicBezTo>
                  <a:cubicBezTo>
                    <a:pt x="3243" y="18646"/>
                    <a:pt x="2984" y="19740"/>
                    <a:pt x="2467" y="20714"/>
                  </a:cubicBezTo>
                  <a:cubicBezTo>
                    <a:pt x="1950" y="21669"/>
                    <a:pt x="1074" y="22525"/>
                    <a:pt x="0" y="22763"/>
                  </a:cubicBezTo>
                  <a:cubicBezTo>
                    <a:pt x="533" y="23214"/>
                    <a:pt x="1216" y="23449"/>
                    <a:pt x="1900" y="23449"/>
                  </a:cubicBezTo>
                  <a:cubicBezTo>
                    <a:pt x="2213" y="23449"/>
                    <a:pt x="2526" y="23400"/>
                    <a:pt x="2825" y="23300"/>
                  </a:cubicBezTo>
                  <a:lnTo>
                    <a:pt x="2825" y="23300"/>
                  </a:lnTo>
                  <a:cubicBezTo>
                    <a:pt x="2765" y="23718"/>
                    <a:pt x="2646" y="24136"/>
                    <a:pt x="2447" y="24514"/>
                  </a:cubicBezTo>
                  <a:cubicBezTo>
                    <a:pt x="3362" y="24414"/>
                    <a:pt x="4257" y="24116"/>
                    <a:pt x="5053" y="23599"/>
                  </a:cubicBezTo>
                  <a:lnTo>
                    <a:pt x="5053" y="23599"/>
                  </a:lnTo>
                  <a:cubicBezTo>
                    <a:pt x="5033" y="23957"/>
                    <a:pt x="5013" y="24355"/>
                    <a:pt x="4953" y="24733"/>
                  </a:cubicBezTo>
                  <a:cubicBezTo>
                    <a:pt x="5650" y="24593"/>
                    <a:pt x="6306" y="24315"/>
                    <a:pt x="6903" y="23917"/>
                  </a:cubicBezTo>
                  <a:lnTo>
                    <a:pt x="6903" y="23917"/>
                  </a:lnTo>
                  <a:cubicBezTo>
                    <a:pt x="6863" y="24315"/>
                    <a:pt x="6843" y="24733"/>
                    <a:pt x="7022" y="25091"/>
                  </a:cubicBezTo>
                  <a:cubicBezTo>
                    <a:pt x="7167" y="25337"/>
                    <a:pt x="7460" y="25542"/>
                    <a:pt x="7732" y="25542"/>
                  </a:cubicBezTo>
                  <a:cubicBezTo>
                    <a:pt x="7833" y="25542"/>
                    <a:pt x="7931" y="25513"/>
                    <a:pt x="8017" y="25449"/>
                  </a:cubicBezTo>
                  <a:cubicBezTo>
                    <a:pt x="8156" y="25349"/>
                    <a:pt x="8256" y="25210"/>
                    <a:pt x="8335" y="25031"/>
                  </a:cubicBezTo>
                  <a:lnTo>
                    <a:pt x="9151" y="23539"/>
                  </a:lnTo>
                  <a:cubicBezTo>
                    <a:pt x="9688" y="24414"/>
                    <a:pt x="10404" y="25131"/>
                    <a:pt x="11239" y="25707"/>
                  </a:cubicBezTo>
                  <a:cubicBezTo>
                    <a:pt x="11418" y="25091"/>
                    <a:pt x="11598" y="24494"/>
                    <a:pt x="11737" y="23857"/>
                  </a:cubicBezTo>
                  <a:cubicBezTo>
                    <a:pt x="12712" y="24454"/>
                    <a:pt x="13726" y="24991"/>
                    <a:pt x="14780" y="25409"/>
                  </a:cubicBezTo>
                  <a:cubicBezTo>
                    <a:pt x="14760" y="24753"/>
                    <a:pt x="14721" y="24136"/>
                    <a:pt x="14701" y="23499"/>
                  </a:cubicBezTo>
                  <a:lnTo>
                    <a:pt x="14701" y="23499"/>
                  </a:lnTo>
                  <a:cubicBezTo>
                    <a:pt x="15775" y="24255"/>
                    <a:pt x="16889" y="24991"/>
                    <a:pt x="18043" y="25628"/>
                  </a:cubicBezTo>
                  <a:cubicBezTo>
                    <a:pt x="17884" y="25051"/>
                    <a:pt x="17864" y="24454"/>
                    <a:pt x="17904" y="23897"/>
                  </a:cubicBezTo>
                  <a:lnTo>
                    <a:pt x="17904" y="23897"/>
                  </a:lnTo>
                  <a:cubicBezTo>
                    <a:pt x="19157" y="24554"/>
                    <a:pt x="20470" y="25131"/>
                    <a:pt x="21822" y="25548"/>
                  </a:cubicBezTo>
                  <a:cubicBezTo>
                    <a:pt x="21524" y="25111"/>
                    <a:pt x="21325" y="24593"/>
                    <a:pt x="21226" y="24056"/>
                  </a:cubicBezTo>
                  <a:lnTo>
                    <a:pt x="21226" y="24056"/>
                  </a:lnTo>
                  <a:cubicBezTo>
                    <a:pt x="22800" y="24873"/>
                    <a:pt x="24584" y="25290"/>
                    <a:pt x="26372" y="25290"/>
                  </a:cubicBezTo>
                  <a:cubicBezTo>
                    <a:pt x="26414" y="25290"/>
                    <a:pt x="26456" y="25290"/>
                    <a:pt x="26497" y="25290"/>
                  </a:cubicBezTo>
                  <a:cubicBezTo>
                    <a:pt x="26159" y="24952"/>
                    <a:pt x="25940" y="24494"/>
                    <a:pt x="25920" y="24036"/>
                  </a:cubicBezTo>
                  <a:lnTo>
                    <a:pt x="25920" y="24036"/>
                  </a:lnTo>
                  <a:cubicBezTo>
                    <a:pt x="26541" y="24240"/>
                    <a:pt x="27192" y="24338"/>
                    <a:pt x="27844" y="24338"/>
                  </a:cubicBezTo>
                  <a:cubicBezTo>
                    <a:pt x="29741" y="24338"/>
                    <a:pt x="31649" y="23508"/>
                    <a:pt x="32863" y="22027"/>
                  </a:cubicBezTo>
                  <a:lnTo>
                    <a:pt x="32863" y="22027"/>
                  </a:lnTo>
                  <a:cubicBezTo>
                    <a:pt x="32664" y="22060"/>
                    <a:pt x="32465" y="22076"/>
                    <a:pt x="32269" y="22076"/>
                  </a:cubicBezTo>
                  <a:cubicBezTo>
                    <a:pt x="30800" y="22076"/>
                    <a:pt x="29439" y="21196"/>
                    <a:pt x="28526" y="20038"/>
                  </a:cubicBezTo>
                  <a:cubicBezTo>
                    <a:pt x="27512" y="18725"/>
                    <a:pt x="26994" y="17094"/>
                    <a:pt x="26497" y="15502"/>
                  </a:cubicBezTo>
                  <a:lnTo>
                    <a:pt x="26497" y="15502"/>
                  </a:lnTo>
                  <a:cubicBezTo>
                    <a:pt x="26935" y="16378"/>
                    <a:pt x="27551" y="17173"/>
                    <a:pt x="28367" y="17770"/>
                  </a:cubicBezTo>
                  <a:cubicBezTo>
                    <a:pt x="27173" y="14548"/>
                    <a:pt x="25880" y="11325"/>
                    <a:pt x="24488" y="8142"/>
                  </a:cubicBezTo>
                  <a:lnTo>
                    <a:pt x="24488" y="8142"/>
                  </a:lnTo>
                  <a:cubicBezTo>
                    <a:pt x="24926" y="8381"/>
                    <a:pt x="25383" y="8620"/>
                    <a:pt x="25821" y="8838"/>
                  </a:cubicBezTo>
                  <a:cubicBezTo>
                    <a:pt x="24946" y="5735"/>
                    <a:pt x="22678" y="3050"/>
                    <a:pt x="19754" y="1657"/>
                  </a:cubicBezTo>
                  <a:cubicBezTo>
                    <a:pt x="18871" y="1232"/>
                    <a:pt x="17857" y="944"/>
                    <a:pt x="16885" y="944"/>
                  </a:cubicBezTo>
                  <a:cubicBezTo>
                    <a:pt x="16083" y="944"/>
                    <a:pt x="15309" y="1141"/>
                    <a:pt x="14661" y="1617"/>
                  </a:cubicBezTo>
                  <a:cubicBezTo>
                    <a:pt x="13922" y="591"/>
                    <a:pt x="12667" y="0"/>
                    <a:pt x="11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 rot="614797" flipH="1">
              <a:off x="4529499" y="3851973"/>
              <a:ext cx="331838" cy="329711"/>
            </a:xfrm>
            <a:custGeom>
              <a:avLst/>
              <a:gdLst/>
              <a:ahLst/>
              <a:cxnLst/>
              <a:rect l="l" t="t" r="r" b="b"/>
              <a:pathLst>
                <a:path w="4994" h="4962" extrusionOk="0">
                  <a:moveTo>
                    <a:pt x="2234" y="1"/>
                  </a:moveTo>
                  <a:cubicBezTo>
                    <a:pt x="2120" y="1"/>
                    <a:pt x="2005" y="8"/>
                    <a:pt x="1891" y="23"/>
                  </a:cubicBezTo>
                  <a:cubicBezTo>
                    <a:pt x="677" y="182"/>
                    <a:pt x="80" y="1694"/>
                    <a:pt x="21" y="2788"/>
                  </a:cubicBezTo>
                  <a:cubicBezTo>
                    <a:pt x="1" y="3106"/>
                    <a:pt x="41" y="3464"/>
                    <a:pt x="180" y="3763"/>
                  </a:cubicBezTo>
                  <a:cubicBezTo>
                    <a:pt x="518" y="4518"/>
                    <a:pt x="1413" y="4877"/>
                    <a:pt x="2269" y="4956"/>
                  </a:cubicBezTo>
                  <a:cubicBezTo>
                    <a:pt x="2350" y="4960"/>
                    <a:pt x="2434" y="4962"/>
                    <a:pt x="2520" y="4962"/>
                  </a:cubicBezTo>
                  <a:cubicBezTo>
                    <a:pt x="2914" y="4962"/>
                    <a:pt x="3338" y="4913"/>
                    <a:pt x="3681" y="4717"/>
                  </a:cubicBezTo>
                  <a:cubicBezTo>
                    <a:pt x="4059" y="4558"/>
                    <a:pt x="4357" y="4220"/>
                    <a:pt x="4556" y="3882"/>
                  </a:cubicBezTo>
                  <a:cubicBezTo>
                    <a:pt x="4855" y="3385"/>
                    <a:pt x="4994" y="2768"/>
                    <a:pt x="4895" y="2191"/>
                  </a:cubicBezTo>
                  <a:cubicBezTo>
                    <a:pt x="4712" y="895"/>
                    <a:pt x="3507" y="1"/>
                    <a:pt x="2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 rot="614797" flipH="1">
              <a:off x="4652151" y="3898618"/>
              <a:ext cx="198013" cy="152762"/>
            </a:xfrm>
            <a:custGeom>
              <a:avLst/>
              <a:gdLst/>
              <a:ahLst/>
              <a:cxnLst/>
              <a:rect l="l" t="t" r="r" b="b"/>
              <a:pathLst>
                <a:path w="2980" h="2299" extrusionOk="0">
                  <a:moveTo>
                    <a:pt x="1475" y="0"/>
                  </a:moveTo>
                  <a:cubicBezTo>
                    <a:pt x="717" y="0"/>
                    <a:pt x="1" y="479"/>
                    <a:pt x="275" y="1411"/>
                  </a:cubicBezTo>
                  <a:cubicBezTo>
                    <a:pt x="434" y="1848"/>
                    <a:pt x="831" y="2206"/>
                    <a:pt x="1289" y="2286"/>
                  </a:cubicBezTo>
                  <a:cubicBezTo>
                    <a:pt x="1355" y="2294"/>
                    <a:pt x="1421" y="2298"/>
                    <a:pt x="1486" y="2298"/>
                  </a:cubicBezTo>
                  <a:cubicBezTo>
                    <a:pt x="1896" y="2298"/>
                    <a:pt x="2291" y="2140"/>
                    <a:pt x="2582" y="1848"/>
                  </a:cubicBezTo>
                  <a:cubicBezTo>
                    <a:pt x="2761" y="1689"/>
                    <a:pt x="2920" y="1490"/>
                    <a:pt x="2940" y="1232"/>
                  </a:cubicBezTo>
                  <a:cubicBezTo>
                    <a:pt x="2980" y="854"/>
                    <a:pt x="2761" y="515"/>
                    <a:pt x="2443" y="297"/>
                  </a:cubicBezTo>
                  <a:cubicBezTo>
                    <a:pt x="2170" y="98"/>
                    <a:pt x="1819" y="0"/>
                    <a:pt x="1475" y="0"/>
                  </a:cubicBezTo>
                  <a:close/>
                </a:path>
              </a:pathLst>
            </a:custGeom>
            <a:solidFill>
              <a:srgbClr val="9BC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 rot="614797" flipH="1">
              <a:off x="4708036" y="3922154"/>
              <a:ext cx="120668" cy="92694"/>
            </a:xfrm>
            <a:custGeom>
              <a:avLst/>
              <a:gdLst/>
              <a:ahLst/>
              <a:cxnLst/>
              <a:rect l="l" t="t" r="r" b="b"/>
              <a:pathLst>
                <a:path w="1816" h="1395" extrusionOk="0">
                  <a:moveTo>
                    <a:pt x="900" y="0"/>
                  </a:moveTo>
                  <a:cubicBezTo>
                    <a:pt x="441" y="0"/>
                    <a:pt x="0" y="298"/>
                    <a:pt x="165" y="860"/>
                  </a:cubicBezTo>
                  <a:cubicBezTo>
                    <a:pt x="244" y="1139"/>
                    <a:pt x="523" y="1338"/>
                    <a:pt x="781" y="1377"/>
                  </a:cubicBezTo>
                  <a:cubicBezTo>
                    <a:pt x="836" y="1389"/>
                    <a:pt x="891" y="1394"/>
                    <a:pt x="946" y="1394"/>
                  </a:cubicBezTo>
                  <a:cubicBezTo>
                    <a:pt x="1173" y="1394"/>
                    <a:pt x="1401" y="1299"/>
                    <a:pt x="1577" y="1139"/>
                  </a:cubicBezTo>
                  <a:cubicBezTo>
                    <a:pt x="1677" y="1039"/>
                    <a:pt x="1776" y="900"/>
                    <a:pt x="1776" y="761"/>
                  </a:cubicBezTo>
                  <a:cubicBezTo>
                    <a:pt x="1816" y="542"/>
                    <a:pt x="1657" y="303"/>
                    <a:pt x="1478" y="184"/>
                  </a:cubicBezTo>
                  <a:cubicBezTo>
                    <a:pt x="1317" y="60"/>
                    <a:pt x="1107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 rot="614797" flipH="1">
              <a:off x="5193154" y="3988826"/>
              <a:ext cx="326522" cy="321870"/>
            </a:xfrm>
            <a:custGeom>
              <a:avLst/>
              <a:gdLst/>
              <a:ahLst/>
              <a:cxnLst/>
              <a:rect l="l" t="t" r="r" b="b"/>
              <a:pathLst>
                <a:path w="4914" h="4844" extrusionOk="0">
                  <a:moveTo>
                    <a:pt x="2674" y="1"/>
                  </a:moveTo>
                  <a:cubicBezTo>
                    <a:pt x="1426" y="1"/>
                    <a:pt x="262" y="858"/>
                    <a:pt x="80" y="2132"/>
                  </a:cubicBezTo>
                  <a:cubicBezTo>
                    <a:pt x="0" y="2709"/>
                    <a:pt x="120" y="3306"/>
                    <a:pt x="438" y="3803"/>
                  </a:cubicBezTo>
                  <a:cubicBezTo>
                    <a:pt x="657" y="4141"/>
                    <a:pt x="955" y="4439"/>
                    <a:pt x="1293" y="4619"/>
                  </a:cubicBezTo>
                  <a:cubicBezTo>
                    <a:pt x="1651" y="4797"/>
                    <a:pt x="2048" y="4843"/>
                    <a:pt x="2431" y="4843"/>
                  </a:cubicBezTo>
                  <a:cubicBezTo>
                    <a:pt x="2517" y="4843"/>
                    <a:pt x="2602" y="4841"/>
                    <a:pt x="2686" y="4837"/>
                  </a:cubicBezTo>
                  <a:cubicBezTo>
                    <a:pt x="3521" y="4758"/>
                    <a:pt x="4417" y="4420"/>
                    <a:pt x="4735" y="3664"/>
                  </a:cubicBezTo>
                  <a:cubicBezTo>
                    <a:pt x="4854" y="3365"/>
                    <a:pt x="4914" y="3047"/>
                    <a:pt x="4874" y="2729"/>
                  </a:cubicBezTo>
                  <a:cubicBezTo>
                    <a:pt x="4834" y="1654"/>
                    <a:pt x="4257" y="163"/>
                    <a:pt x="3024" y="23"/>
                  </a:cubicBezTo>
                  <a:cubicBezTo>
                    <a:pt x="2907" y="8"/>
                    <a:pt x="2790" y="1"/>
                    <a:pt x="2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 rot="614797" flipH="1">
              <a:off x="5295604" y="4019377"/>
              <a:ext cx="194491" cy="148443"/>
            </a:xfrm>
            <a:custGeom>
              <a:avLst/>
              <a:gdLst/>
              <a:ahLst/>
              <a:cxnLst/>
              <a:rect l="l" t="t" r="r" b="b"/>
              <a:pathLst>
                <a:path w="2927" h="2234" extrusionOk="0">
                  <a:moveTo>
                    <a:pt x="1412" y="1"/>
                  </a:moveTo>
                  <a:cubicBezTo>
                    <a:pt x="1092" y="1"/>
                    <a:pt x="769" y="82"/>
                    <a:pt x="518" y="246"/>
                  </a:cubicBezTo>
                  <a:cubicBezTo>
                    <a:pt x="219" y="484"/>
                    <a:pt x="0" y="823"/>
                    <a:pt x="60" y="1181"/>
                  </a:cubicBezTo>
                  <a:cubicBezTo>
                    <a:pt x="80" y="1419"/>
                    <a:pt x="199" y="1618"/>
                    <a:pt x="378" y="1797"/>
                  </a:cubicBezTo>
                  <a:cubicBezTo>
                    <a:pt x="663" y="2065"/>
                    <a:pt x="1045" y="2234"/>
                    <a:pt x="1431" y="2234"/>
                  </a:cubicBezTo>
                  <a:cubicBezTo>
                    <a:pt x="1505" y="2234"/>
                    <a:pt x="1578" y="2228"/>
                    <a:pt x="1652" y="2215"/>
                  </a:cubicBezTo>
                  <a:cubicBezTo>
                    <a:pt x="2089" y="2136"/>
                    <a:pt x="2507" y="1817"/>
                    <a:pt x="2646" y="1380"/>
                  </a:cubicBezTo>
                  <a:cubicBezTo>
                    <a:pt x="2927" y="467"/>
                    <a:pt x="2178" y="1"/>
                    <a:pt x="1412" y="1"/>
                  </a:cubicBezTo>
                  <a:close/>
                </a:path>
              </a:pathLst>
            </a:custGeom>
            <a:solidFill>
              <a:srgbClr val="9BC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 rot="614797" flipH="1">
              <a:off x="5351591" y="4035131"/>
              <a:ext cx="116881" cy="90701"/>
            </a:xfrm>
            <a:custGeom>
              <a:avLst/>
              <a:gdLst/>
              <a:ahLst/>
              <a:cxnLst/>
              <a:rect l="l" t="t" r="r" b="b"/>
              <a:pathLst>
                <a:path w="1759" h="1365" extrusionOk="0">
                  <a:moveTo>
                    <a:pt x="864" y="1"/>
                  </a:moveTo>
                  <a:cubicBezTo>
                    <a:pt x="668" y="1"/>
                    <a:pt x="469" y="54"/>
                    <a:pt x="319" y="163"/>
                  </a:cubicBezTo>
                  <a:cubicBezTo>
                    <a:pt x="120" y="302"/>
                    <a:pt x="0" y="501"/>
                    <a:pt x="20" y="740"/>
                  </a:cubicBezTo>
                  <a:cubicBezTo>
                    <a:pt x="20" y="879"/>
                    <a:pt x="120" y="998"/>
                    <a:pt x="219" y="1098"/>
                  </a:cubicBezTo>
                  <a:cubicBezTo>
                    <a:pt x="389" y="1268"/>
                    <a:pt x="632" y="1365"/>
                    <a:pt x="872" y="1365"/>
                  </a:cubicBezTo>
                  <a:cubicBezTo>
                    <a:pt x="913" y="1365"/>
                    <a:pt x="954" y="1362"/>
                    <a:pt x="995" y="1356"/>
                  </a:cubicBezTo>
                  <a:cubicBezTo>
                    <a:pt x="1254" y="1297"/>
                    <a:pt x="1512" y="1098"/>
                    <a:pt x="1592" y="839"/>
                  </a:cubicBezTo>
                  <a:cubicBezTo>
                    <a:pt x="1758" y="285"/>
                    <a:pt x="1316" y="1"/>
                    <a:pt x="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 rot="614797" flipH="1">
              <a:off x="4936134" y="3664532"/>
              <a:ext cx="329180" cy="321804"/>
            </a:xfrm>
            <a:custGeom>
              <a:avLst/>
              <a:gdLst/>
              <a:ahLst/>
              <a:cxnLst/>
              <a:rect l="l" t="t" r="r" b="b"/>
              <a:pathLst>
                <a:path w="4954" h="4843" extrusionOk="0">
                  <a:moveTo>
                    <a:pt x="2664" y="1"/>
                  </a:moveTo>
                  <a:cubicBezTo>
                    <a:pt x="1561" y="1"/>
                    <a:pt x="505" y="668"/>
                    <a:pt x="179" y="1774"/>
                  </a:cubicBezTo>
                  <a:cubicBezTo>
                    <a:pt x="0" y="2311"/>
                    <a:pt x="40" y="2928"/>
                    <a:pt x="279" y="3465"/>
                  </a:cubicBezTo>
                  <a:cubicBezTo>
                    <a:pt x="418" y="3843"/>
                    <a:pt x="677" y="4181"/>
                    <a:pt x="995" y="4400"/>
                  </a:cubicBezTo>
                  <a:cubicBezTo>
                    <a:pt x="1393" y="4678"/>
                    <a:pt x="1870" y="4798"/>
                    <a:pt x="2328" y="4838"/>
                  </a:cubicBezTo>
                  <a:cubicBezTo>
                    <a:pt x="2395" y="4841"/>
                    <a:pt x="2462" y="4842"/>
                    <a:pt x="2529" y="4842"/>
                  </a:cubicBezTo>
                  <a:cubicBezTo>
                    <a:pt x="3306" y="4842"/>
                    <a:pt x="4113" y="4623"/>
                    <a:pt x="4516" y="3982"/>
                  </a:cubicBezTo>
                  <a:cubicBezTo>
                    <a:pt x="4695" y="3704"/>
                    <a:pt x="4795" y="3385"/>
                    <a:pt x="4814" y="3067"/>
                  </a:cubicBezTo>
                  <a:cubicBezTo>
                    <a:pt x="4954" y="1993"/>
                    <a:pt x="4576" y="461"/>
                    <a:pt x="3402" y="103"/>
                  </a:cubicBezTo>
                  <a:cubicBezTo>
                    <a:pt x="3159" y="34"/>
                    <a:pt x="2911" y="1"/>
                    <a:pt x="26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 rot="614797" flipH="1">
              <a:off x="5025786" y="3700634"/>
              <a:ext cx="201136" cy="149573"/>
            </a:xfrm>
            <a:custGeom>
              <a:avLst/>
              <a:gdLst/>
              <a:ahLst/>
              <a:cxnLst/>
              <a:rect l="l" t="t" r="r" b="b"/>
              <a:pathLst>
                <a:path w="3027" h="2251" extrusionOk="0">
                  <a:moveTo>
                    <a:pt x="1331" y="1"/>
                  </a:moveTo>
                  <a:cubicBezTo>
                    <a:pt x="1077" y="1"/>
                    <a:pt x="821" y="53"/>
                    <a:pt x="598" y="162"/>
                  </a:cubicBezTo>
                  <a:cubicBezTo>
                    <a:pt x="279" y="321"/>
                    <a:pt x="1" y="620"/>
                    <a:pt x="1" y="998"/>
                  </a:cubicBezTo>
                  <a:cubicBezTo>
                    <a:pt x="1" y="1216"/>
                    <a:pt x="100" y="1455"/>
                    <a:pt x="259" y="1654"/>
                  </a:cubicBezTo>
                  <a:cubicBezTo>
                    <a:pt x="558" y="2012"/>
                    <a:pt x="995" y="2251"/>
                    <a:pt x="1453" y="2251"/>
                  </a:cubicBezTo>
                  <a:cubicBezTo>
                    <a:pt x="1910" y="2211"/>
                    <a:pt x="2368" y="1972"/>
                    <a:pt x="2567" y="1555"/>
                  </a:cubicBezTo>
                  <a:cubicBezTo>
                    <a:pt x="3027" y="588"/>
                    <a:pt x="2187" y="1"/>
                    <a:pt x="1331" y="1"/>
                  </a:cubicBezTo>
                  <a:close/>
                </a:path>
              </a:pathLst>
            </a:custGeom>
            <a:solidFill>
              <a:srgbClr val="9BC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 rot="614797" flipH="1">
              <a:off x="5081812" y="3713208"/>
              <a:ext cx="122861" cy="91897"/>
            </a:xfrm>
            <a:custGeom>
              <a:avLst/>
              <a:gdLst/>
              <a:ahLst/>
              <a:cxnLst/>
              <a:rect l="l" t="t" r="r" b="b"/>
              <a:pathLst>
                <a:path w="1849" h="1383" extrusionOk="0">
                  <a:moveTo>
                    <a:pt x="793" y="0"/>
                  </a:moveTo>
                  <a:cubicBezTo>
                    <a:pt x="648" y="0"/>
                    <a:pt x="504" y="29"/>
                    <a:pt x="379" y="89"/>
                  </a:cubicBezTo>
                  <a:cubicBezTo>
                    <a:pt x="180" y="189"/>
                    <a:pt x="1" y="388"/>
                    <a:pt x="1" y="606"/>
                  </a:cubicBezTo>
                  <a:cubicBezTo>
                    <a:pt x="1" y="766"/>
                    <a:pt x="61" y="885"/>
                    <a:pt x="160" y="1004"/>
                  </a:cubicBezTo>
                  <a:cubicBezTo>
                    <a:pt x="339" y="1243"/>
                    <a:pt x="598" y="1382"/>
                    <a:pt x="876" y="1382"/>
                  </a:cubicBezTo>
                  <a:cubicBezTo>
                    <a:pt x="1155" y="1382"/>
                    <a:pt x="1433" y="1203"/>
                    <a:pt x="1553" y="964"/>
                  </a:cubicBezTo>
                  <a:cubicBezTo>
                    <a:pt x="1848" y="373"/>
                    <a:pt x="1315" y="0"/>
                    <a:pt x="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 rot="614797" flipH="1">
              <a:off x="4564797" y="4310506"/>
              <a:ext cx="799759" cy="326522"/>
            </a:xfrm>
            <a:custGeom>
              <a:avLst/>
              <a:gdLst/>
              <a:ahLst/>
              <a:cxnLst/>
              <a:rect l="l" t="t" r="r" b="b"/>
              <a:pathLst>
                <a:path w="12036" h="4914" extrusionOk="0">
                  <a:moveTo>
                    <a:pt x="12035" y="0"/>
                  </a:moveTo>
                  <a:lnTo>
                    <a:pt x="12035" y="0"/>
                  </a:lnTo>
                  <a:cubicBezTo>
                    <a:pt x="10304" y="776"/>
                    <a:pt x="8176" y="1214"/>
                    <a:pt x="5988" y="1373"/>
                  </a:cubicBezTo>
                  <a:cubicBezTo>
                    <a:pt x="5272" y="1333"/>
                    <a:pt x="4536" y="1273"/>
                    <a:pt x="3839" y="1134"/>
                  </a:cubicBezTo>
                  <a:cubicBezTo>
                    <a:pt x="2765" y="975"/>
                    <a:pt x="1751" y="696"/>
                    <a:pt x="796" y="338"/>
                  </a:cubicBezTo>
                  <a:cubicBezTo>
                    <a:pt x="517" y="239"/>
                    <a:pt x="259" y="139"/>
                    <a:pt x="0" y="20"/>
                  </a:cubicBezTo>
                  <a:lnTo>
                    <a:pt x="0" y="20"/>
                  </a:lnTo>
                  <a:cubicBezTo>
                    <a:pt x="99" y="1293"/>
                    <a:pt x="955" y="2526"/>
                    <a:pt x="2208" y="3561"/>
                  </a:cubicBezTo>
                  <a:cubicBezTo>
                    <a:pt x="2546" y="3800"/>
                    <a:pt x="2884" y="4058"/>
                    <a:pt x="3282" y="4257"/>
                  </a:cubicBezTo>
                  <a:cubicBezTo>
                    <a:pt x="3760" y="4496"/>
                    <a:pt x="4277" y="4695"/>
                    <a:pt x="4894" y="4814"/>
                  </a:cubicBezTo>
                  <a:cubicBezTo>
                    <a:pt x="5272" y="4894"/>
                    <a:pt x="5650" y="4914"/>
                    <a:pt x="6027" y="4914"/>
                  </a:cubicBezTo>
                  <a:cubicBezTo>
                    <a:pt x="6386" y="4914"/>
                    <a:pt x="6764" y="4894"/>
                    <a:pt x="7141" y="4814"/>
                  </a:cubicBezTo>
                  <a:cubicBezTo>
                    <a:pt x="7619" y="4754"/>
                    <a:pt x="8037" y="4595"/>
                    <a:pt x="8415" y="4416"/>
                  </a:cubicBezTo>
                  <a:cubicBezTo>
                    <a:pt x="8574" y="4357"/>
                    <a:pt x="8733" y="4257"/>
                    <a:pt x="8872" y="4178"/>
                  </a:cubicBezTo>
                  <a:cubicBezTo>
                    <a:pt x="9230" y="3979"/>
                    <a:pt x="9549" y="3760"/>
                    <a:pt x="9827" y="3521"/>
                  </a:cubicBezTo>
                  <a:cubicBezTo>
                    <a:pt x="10026" y="3362"/>
                    <a:pt x="10245" y="3183"/>
                    <a:pt x="10424" y="3004"/>
                  </a:cubicBezTo>
                  <a:cubicBezTo>
                    <a:pt x="11359" y="2089"/>
                    <a:pt x="11956" y="1074"/>
                    <a:pt x="12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 rot="614797" flipH="1">
              <a:off x="5116601" y="4374686"/>
              <a:ext cx="201003" cy="132562"/>
            </a:xfrm>
            <a:custGeom>
              <a:avLst/>
              <a:gdLst/>
              <a:ahLst/>
              <a:cxnLst/>
              <a:rect l="l" t="t" r="r" b="b"/>
              <a:pathLst>
                <a:path w="3025" h="1995" extrusionOk="0">
                  <a:moveTo>
                    <a:pt x="0" y="0"/>
                  </a:moveTo>
                  <a:cubicBezTo>
                    <a:pt x="60" y="418"/>
                    <a:pt x="438" y="975"/>
                    <a:pt x="597" y="1214"/>
                  </a:cubicBezTo>
                  <a:cubicBezTo>
                    <a:pt x="736" y="1433"/>
                    <a:pt x="915" y="1691"/>
                    <a:pt x="1194" y="1791"/>
                  </a:cubicBezTo>
                  <a:cubicBezTo>
                    <a:pt x="1234" y="1811"/>
                    <a:pt x="1254" y="1811"/>
                    <a:pt x="1313" y="1811"/>
                  </a:cubicBezTo>
                  <a:cubicBezTo>
                    <a:pt x="1393" y="1811"/>
                    <a:pt x="1433" y="1711"/>
                    <a:pt x="1453" y="1632"/>
                  </a:cubicBezTo>
                  <a:cubicBezTo>
                    <a:pt x="1512" y="1433"/>
                    <a:pt x="1592" y="1274"/>
                    <a:pt x="1651" y="1075"/>
                  </a:cubicBezTo>
                  <a:cubicBezTo>
                    <a:pt x="1831" y="1393"/>
                    <a:pt x="2049" y="1691"/>
                    <a:pt x="2328" y="1910"/>
                  </a:cubicBezTo>
                  <a:cubicBezTo>
                    <a:pt x="2377" y="1959"/>
                    <a:pt x="2426" y="1995"/>
                    <a:pt x="2486" y="1995"/>
                  </a:cubicBezTo>
                  <a:cubicBezTo>
                    <a:pt x="2499" y="1995"/>
                    <a:pt x="2513" y="1993"/>
                    <a:pt x="2527" y="1990"/>
                  </a:cubicBezTo>
                  <a:cubicBezTo>
                    <a:pt x="2547" y="1990"/>
                    <a:pt x="2606" y="1970"/>
                    <a:pt x="2626" y="1910"/>
                  </a:cubicBezTo>
                  <a:cubicBezTo>
                    <a:pt x="2885" y="1592"/>
                    <a:pt x="2984" y="1194"/>
                    <a:pt x="3024" y="796"/>
                  </a:cubicBezTo>
                  <a:cubicBezTo>
                    <a:pt x="1950" y="617"/>
                    <a:pt x="915" y="37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 rot="614797" flipH="1">
              <a:off x="4756338" y="4518300"/>
              <a:ext cx="371507" cy="116349"/>
            </a:xfrm>
            <a:custGeom>
              <a:avLst/>
              <a:gdLst/>
              <a:ahLst/>
              <a:cxnLst/>
              <a:rect l="l" t="t" r="r" b="b"/>
              <a:pathLst>
                <a:path w="5591" h="1751" extrusionOk="0">
                  <a:moveTo>
                    <a:pt x="2987" y="1"/>
                  </a:moveTo>
                  <a:cubicBezTo>
                    <a:pt x="2852" y="1"/>
                    <a:pt x="2719" y="7"/>
                    <a:pt x="2586" y="20"/>
                  </a:cubicBezTo>
                  <a:cubicBezTo>
                    <a:pt x="1612" y="99"/>
                    <a:pt x="756" y="497"/>
                    <a:pt x="0" y="1094"/>
                  </a:cubicBezTo>
                  <a:cubicBezTo>
                    <a:pt x="478" y="1333"/>
                    <a:pt x="995" y="1532"/>
                    <a:pt x="1612" y="1651"/>
                  </a:cubicBezTo>
                  <a:cubicBezTo>
                    <a:pt x="1990" y="1731"/>
                    <a:pt x="2368" y="1751"/>
                    <a:pt x="2745" y="1751"/>
                  </a:cubicBezTo>
                  <a:cubicBezTo>
                    <a:pt x="3104" y="1751"/>
                    <a:pt x="3482" y="1731"/>
                    <a:pt x="3859" y="1651"/>
                  </a:cubicBezTo>
                  <a:cubicBezTo>
                    <a:pt x="4337" y="1591"/>
                    <a:pt x="4755" y="1432"/>
                    <a:pt x="5133" y="1253"/>
                  </a:cubicBezTo>
                  <a:cubicBezTo>
                    <a:pt x="5292" y="1194"/>
                    <a:pt x="5451" y="1094"/>
                    <a:pt x="5590" y="1015"/>
                  </a:cubicBezTo>
                  <a:cubicBezTo>
                    <a:pt x="5332" y="637"/>
                    <a:pt x="4894" y="398"/>
                    <a:pt x="4456" y="259"/>
                  </a:cubicBezTo>
                  <a:cubicBezTo>
                    <a:pt x="3987" y="87"/>
                    <a:pt x="3482" y="1"/>
                    <a:pt x="2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 rot="614797" flipH="1">
              <a:off x="4664636" y="4411197"/>
              <a:ext cx="140137" cy="150769"/>
            </a:xfrm>
            <a:custGeom>
              <a:avLst/>
              <a:gdLst/>
              <a:ahLst/>
              <a:cxnLst/>
              <a:rect l="l" t="t" r="r" b="b"/>
              <a:pathLst>
                <a:path w="2109" h="2269" extrusionOk="0">
                  <a:moveTo>
                    <a:pt x="1074" y="1"/>
                  </a:moveTo>
                  <a:cubicBezTo>
                    <a:pt x="995" y="40"/>
                    <a:pt x="975" y="80"/>
                    <a:pt x="935" y="160"/>
                  </a:cubicBezTo>
                  <a:cubicBezTo>
                    <a:pt x="875" y="398"/>
                    <a:pt x="875" y="697"/>
                    <a:pt x="935" y="955"/>
                  </a:cubicBezTo>
                  <a:lnTo>
                    <a:pt x="517" y="538"/>
                  </a:lnTo>
                  <a:cubicBezTo>
                    <a:pt x="438" y="478"/>
                    <a:pt x="358" y="398"/>
                    <a:pt x="279" y="398"/>
                  </a:cubicBezTo>
                  <a:cubicBezTo>
                    <a:pt x="100" y="398"/>
                    <a:pt x="40" y="657"/>
                    <a:pt x="40" y="836"/>
                  </a:cubicBezTo>
                  <a:cubicBezTo>
                    <a:pt x="80" y="1134"/>
                    <a:pt x="0" y="1791"/>
                    <a:pt x="100" y="2268"/>
                  </a:cubicBezTo>
                  <a:cubicBezTo>
                    <a:pt x="637" y="2050"/>
                    <a:pt x="1114" y="1731"/>
                    <a:pt x="1512" y="1393"/>
                  </a:cubicBezTo>
                  <a:cubicBezTo>
                    <a:pt x="1711" y="1234"/>
                    <a:pt x="1930" y="1055"/>
                    <a:pt x="2109" y="876"/>
                  </a:cubicBezTo>
                  <a:cubicBezTo>
                    <a:pt x="1810" y="577"/>
                    <a:pt x="1492" y="339"/>
                    <a:pt x="1174" y="60"/>
                  </a:cubicBezTo>
                  <a:cubicBezTo>
                    <a:pt x="1134" y="40"/>
                    <a:pt x="1114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 rot="614797" flipH="1">
              <a:off x="4389359" y="4133418"/>
              <a:ext cx="140204" cy="110768"/>
            </a:xfrm>
            <a:custGeom>
              <a:avLst/>
              <a:gdLst/>
              <a:ahLst/>
              <a:cxnLst/>
              <a:rect l="l" t="t" r="r" b="b"/>
              <a:pathLst>
                <a:path w="2110" h="1667" extrusionOk="0">
                  <a:moveTo>
                    <a:pt x="1319" y="0"/>
                  </a:moveTo>
                  <a:cubicBezTo>
                    <a:pt x="1111" y="0"/>
                    <a:pt x="899" y="55"/>
                    <a:pt x="737" y="150"/>
                  </a:cubicBezTo>
                  <a:cubicBezTo>
                    <a:pt x="438" y="289"/>
                    <a:pt x="1" y="826"/>
                    <a:pt x="21" y="1184"/>
                  </a:cubicBezTo>
                  <a:cubicBezTo>
                    <a:pt x="21" y="1324"/>
                    <a:pt x="120" y="1443"/>
                    <a:pt x="220" y="1542"/>
                  </a:cubicBezTo>
                  <a:cubicBezTo>
                    <a:pt x="339" y="1622"/>
                    <a:pt x="458" y="1662"/>
                    <a:pt x="598" y="1662"/>
                  </a:cubicBezTo>
                  <a:cubicBezTo>
                    <a:pt x="634" y="1665"/>
                    <a:pt x="670" y="1666"/>
                    <a:pt x="706" y="1666"/>
                  </a:cubicBezTo>
                  <a:cubicBezTo>
                    <a:pt x="1168" y="1666"/>
                    <a:pt x="1632" y="1433"/>
                    <a:pt x="1891" y="1045"/>
                  </a:cubicBezTo>
                  <a:cubicBezTo>
                    <a:pt x="2030" y="787"/>
                    <a:pt x="2109" y="448"/>
                    <a:pt x="1910" y="210"/>
                  </a:cubicBezTo>
                  <a:cubicBezTo>
                    <a:pt x="1765" y="65"/>
                    <a:pt x="1545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 rot="614797" flipH="1">
              <a:off x="4425123" y="4279478"/>
              <a:ext cx="92096" cy="108176"/>
            </a:xfrm>
            <a:custGeom>
              <a:avLst/>
              <a:gdLst/>
              <a:ahLst/>
              <a:cxnLst/>
              <a:rect l="l" t="t" r="r" b="b"/>
              <a:pathLst>
                <a:path w="1386" h="1628" extrusionOk="0">
                  <a:moveTo>
                    <a:pt x="750" y="1"/>
                  </a:moveTo>
                  <a:cubicBezTo>
                    <a:pt x="694" y="1"/>
                    <a:pt x="637" y="9"/>
                    <a:pt x="578" y="27"/>
                  </a:cubicBezTo>
                  <a:cubicBezTo>
                    <a:pt x="180" y="146"/>
                    <a:pt x="1" y="783"/>
                    <a:pt x="120" y="1181"/>
                  </a:cubicBezTo>
                  <a:cubicBezTo>
                    <a:pt x="209" y="1412"/>
                    <a:pt x="442" y="1628"/>
                    <a:pt x="689" y="1628"/>
                  </a:cubicBezTo>
                  <a:cubicBezTo>
                    <a:pt x="718" y="1628"/>
                    <a:pt x="747" y="1625"/>
                    <a:pt x="777" y="1619"/>
                  </a:cubicBezTo>
                  <a:cubicBezTo>
                    <a:pt x="936" y="1599"/>
                    <a:pt x="1115" y="1440"/>
                    <a:pt x="1194" y="1300"/>
                  </a:cubicBezTo>
                  <a:cubicBezTo>
                    <a:pt x="1294" y="1121"/>
                    <a:pt x="1314" y="942"/>
                    <a:pt x="1334" y="743"/>
                  </a:cubicBezTo>
                  <a:cubicBezTo>
                    <a:pt x="1386" y="380"/>
                    <a:pt x="1121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 rot="614797" flipH="1">
              <a:off x="4321509" y="4225485"/>
              <a:ext cx="100535" cy="79072"/>
            </a:xfrm>
            <a:custGeom>
              <a:avLst/>
              <a:gdLst/>
              <a:ahLst/>
              <a:cxnLst/>
              <a:rect l="l" t="t" r="r" b="b"/>
              <a:pathLst>
                <a:path w="1513" h="1190" extrusionOk="0">
                  <a:moveTo>
                    <a:pt x="818" y="0"/>
                  </a:moveTo>
                  <a:cubicBezTo>
                    <a:pt x="754" y="0"/>
                    <a:pt x="693" y="7"/>
                    <a:pt x="637" y="20"/>
                  </a:cubicBezTo>
                  <a:cubicBezTo>
                    <a:pt x="299" y="80"/>
                    <a:pt x="0" y="657"/>
                    <a:pt x="139" y="955"/>
                  </a:cubicBezTo>
                  <a:cubicBezTo>
                    <a:pt x="199" y="1054"/>
                    <a:pt x="299" y="1134"/>
                    <a:pt x="398" y="1154"/>
                  </a:cubicBezTo>
                  <a:cubicBezTo>
                    <a:pt x="471" y="1178"/>
                    <a:pt x="546" y="1189"/>
                    <a:pt x="621" y="1189"/>
                  </a:cubicBezTo>
                  <a:cubicBezTo>
                    <a:pt x="856" y="1189"/>
                    <a:pt x="1098" y="1081"/>
                    <a:pt x="1293" y="915"/>
                  </a:cubicBezTo>
                  <a:cubicBezTo>
                    <a:pt x="1413" y="816"/>
                    <a:pt x="1512" y="657"/>
                    <a:pt x="1512" y="517"/>
                  </a:cubicBezTo>
                  <a:cubicBezTo>
                    <a:pt x="1512" y="169"/>
                    <a:pt x="1138" y="0"/>
                    <a:pt x="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 rot="614797" flipH="1">
              <a:off x="5472500" y="4309716"/>
              <a:ext cx="120336" cy="107578"/>
            </a:xfrm>
            <a:custGeom>
              <a:avLst/>
              <a:gdLst/>
              <a:ahLst/>
              <a:cxnLst/>
              <a:rect l="l" t="t" r="r" b="b"/>
              <a:pathLst>
                <a:path w="1811" h="1619" extrusionOk="0">
                  <a:moveTo>
                    <a:pt x="928" y="1"/>
                  </a:moveTo>
                  <a:cubicBezTo>
                    <a:pt x="796" y="1"/>
                    <a:pt x="662" y="20"/>
                    <a:pt x="537" y="54"/>
                  </a:cubicBezTo>
                  <a:cubicBezTo>
                    <a:pt x="139" y="193"/>
                    <a:pt x="0" y="750"/>
                    <a:pt x="100" y="1128"/>
                  </a:cubicBezTo>
                  <a:cubicBezTo>
                    <a:pt x="139" y="1307"/>
                    <a:pt x="299" y="1446"/>
                    <a:pt x="478" y="1526"/>
                  </a:cubicBezTo>
                  <a:cubicBezTo>
                    <a:pt x="592" y="1588"/>
                    <a:pt x="728" y="1618"/>
                    <a:pt x="863" y="1618"/>
                  </a:cubicBezTo>
                  <a:cubicBezTo>
                    <a:pt x="987" y="1618"/>
                    <a:pt x="1109" y="1593"/>
                    <a:pt x="1214" y="1546"/>
                  </a:cubicBezTo>
                  <a:cubicBezTo>
                    <a:pt x="1472" y="1446"/>
                    <a:pt x="1671" y="1247"/>
                    <a:pt x="1731" y="1029"/>
                  </a:cubicBezTo>
                  <a:cubicBezTo>
                    <a:pt x="1810" y="850"/>
                    <a:pt x="1810" y="651"/>
                    <a:pt x="1731" y="452"/>
                  </a:cubicBezTo>
                  <a:cubicBezTo>
                    <a:pt x="1588" y="124"/>
                    <a:pt x="1262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 rot="614797" flipH="1">
              <a:off x="5541450" y="4430094"/>
              <a:ext cx="103325" cy="98275"/>
            </a:xfrm>
            <a:custGeom>
              <a:avLst/>
              <a:gdLst/>
              <a:ahLst/>
              <a:cxnLst/>
              <a:rect l="l" t="t" r="r" b="b"/>
              <a:pathLst>
                <a:path w="1555" h="1479" extrusionOk="0">
                  <a:moveTo>
                    <a:pt x="846" y="1"/>
                  </a:moveTo>
                  <a:cubicBezTo>
                    <a:pt x="378" y="1"/>
                    <a:pt x="0" y="704"/>
                    <a:pt x="162" y="1157"/>
                  </a:cubicBezTo>
                  <a:cubicBezTo>
                    <a:pt x="202" y="1277"/>
                    <a:pt x="321" y="1376"/>
                    <a:pt x="461" y="1416"/>
                  </a:cubicBezTo>
                  <a:cubicBezTo>
                    <a:pt x="546" y="1458"/>
                    <a:pt x="638" y="1478"/>
                    <a:pt x="731" y="1478"/>
                  </a:cubicBezTo>
                  <a:cubicBezTo>
                    <a:pt x="986" y="1478"/>
                    <a:pt x="1245" y="1331"/>
                    <a:pt x="1376" y="1098"/>
                  </a:cubicBezTo>
                  <a:cubicBezTo>
                    <a:pt x="1555" y="779"/>
                    <a:pt x="1455" y="361"/>
                    <a:pt x="1177" y="123"/>
                  </a:cubicBezTo>
                  <a:cubicBezTo>
                    <a:pt x="1065" y="38"/>
                    <a:pt x="954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 rot="614797" flipH="1">
              <a:off x="5392018" y="4429172"/>
              <a:ext cx="115884" cy="119937"/>
            </a:xfrm>
            <a:custGeom>
              <a:avLst/>
              <a:gdLst/>
              <a:ahLst/>
              <a:cxnLst/>
              <a:rect l="l" t="t" r="r" b="b"/>
              <a:pathLst>
                <a:path w="1744" h="1805" extrusionOk="0">
                  <a:moveTo>
                    <a:pt x="694" y="0"/>
                  </a:moveTo>
                  <a:cubicBezTo>
                    <a:pt x="196" y="0"/>
                    <a:pt x="0" y="614"/>
                    <a:pt x="53" y="1089"/>
                  </a:cubicBezTo>
                  <a:cubicBezTo>
                    <a:pt x="53" y="1228"/>
                    <a:pt x="73" y="1387"/>
                    <a:pt x="172" y="1506"/>
                  </a:cubicBezTo>
                  <a:cubicBezTo>
                    <a:pt x="252" y="1606"/>
                    <a:pt x="391" y="1685"/>
                    <a:pt x="510" y="1725"/>
                  </a:cubicBezTo>
                  <a:cubicBezTo>
                    <a:pt x="709" y="1765"/>
                    <a:pt x="908" y="1805"/>
                    <a:pt x="1107" y="1805"/>
                  </a:cubicBezTo>
                  <a:cubicBezTo>
                    <a:pt x="1266" y="1805"/>
                    <a:pt x="1406" y="1745"/>
                    <a:pt x="1505" y="1685"/>
                  </a:cubicBezTo>
                  <a:cubicBezTo>
                    <a:pt x="1644" y="1586"/>
                    <a:pt x="1704" y="1387"/>
                    <a:pt x="1704" y="1228"/>
                  </a:cubicBezTo>
                  <a:cubicBezTo>
                    <a:pt x="1744" y="949"/>
                    <a:pt x="1684" y="711"/>
                    <a:pt x="1525" y="472"/>
                  </a:cubicBezTo>
                  <a:cubicBezTo>
                    <a:pt x="1386" y="253"/>
                    <a:pt x="1167" y="74"/>
                    <a:pt x="908" y="34"/>
                  </a:cubicBezTo>
                  <a:cubicBezTo>
                    <a:pt x="832" y="11"/>
                    <a:pt x="760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5"/>
          <p:cNvSpPr txBox="1">
            <a:spLocks noGrp="1"/>
          </p:cNvSpPr>
          <p:nvPr>
            <p:ph type="title"/>
          </p:nvPr>
        </p:nvSpPr>
        <p:spPr>
          <a:xfrm>
            <a:off x="613696" y="1815611"/>
            <a:ext cx="4178266" cy="1322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H</a:t>
            </a:r>
            <a:r>
              <a:rPr lang="en" dirty="0"/>
              <a:t>ough transformation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ft With Numbers by Slidesgo">
  <a:themeElements>
    <a:clrScheme name="Simple Light">
      <a:dk1>
        <a:srgbClr val="FBB041"/>
      </a:dk1>
      <a:lt1>
        <a:srgbClr val="141447"/>
      </a:lt1>
      <a:dk2>
        <a:srgbClr val="FFFFFF"/>
      </a:dk2>
      <a:lt2>
        <a:srgbClr val="EE798D"/>
      </a:lt2>
      <a:accent1>
        <a:srgbClr val="3049B5"/>
      </a:accent1>
      <a:accent2>
        <a:srgbClr val="00D9E2"/>
      </a:accent2>
      <a:accent3>
        <a:srgbClr val="8DC63F"/>
      </a:accent3>
      <a:accent4>
        <a:srgbClr val="FFD100"/>
      </a:accent4>
      <a:accent5>
        <a:srgbClr val="DB2E53"/>
      </a:accent5>
      <a:accent6>
        <a:srgbClr val="141447"/>
      </a:accent6>
      <a:hlink>
        <a:srgbClr val="1414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595</Words>
  <Application>Microsoft Office PowerPoint</Application>
  <PresentationFormat>On-screen Show (16:9)</PresentationFormat>
  <Paragraphs>94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Montserrat Medium</vt:lpstr>
      <vt:lpstr>Luckiest Guy</vt:lpstr>
      <vt:lpstr>Bahnschrift</vt:lpstr>
      <vt:lpstr>Craft With Numbers by Slidesgo</vt:lpstr>
      <vt:lpstr>MUONG TE’s Rain</vt:lpstr>
      <vt:lpstr>Line dection</vt:lpstr>
      <vt:lpstr>Line detection</vt:lpstr>
      <vt:lpstr>Hình ảnh minh họa</vt:lpstr>
      <vt:lpstr>Code</vt:lpstr>
      <vt:lpstr>Kết quả thử nghiệm với sudoku</vt:lpstr>
      <vt:lpstr>Kết quả thử nghiệm với KTTV</vt:lpstr>
      <vt:lpstr>Giải mã hiện tượng với KTTV</vt:lpstr>
      <vt:lpstr>02</vt:lpstr>
      <vt:lpstr>Minh họa</vt:lpstr>
      <vt:lpstr>code</vt:lpstr>
      <vt:lpstr>Kết quả thử nghiệm</vt:lpstr>
      <vt:lpstr>GIẢI MÃ HIỆN TƯỢNG</vt:lpstr>
      <vt:lpstr>Ransac</vt:lpstr>
      <vt:lpstr>GIẢI THUẬT</vt:lpstr>
      <vt:lpstr>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MUONG TE’s Rain</dc:title>
  <cp:lastModifiedBy>TRAN MAI HUU DUNG 20182449</cp:lastModifiedBy>
  <cp:revision>18</cp:revision>
  <dcterms:modified xsi:type="dcterms:W3CDTF">2021-05-04T15:38:21Z</dcterms:modified>
</cp:coreProperties>
</file>