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5" r:id="rId6"/>
    <p:sldId id="289" r:id="rId7"/>
    <p:sldId id="267" r:id="rId8"/>
    <p:sldId id="269" r:id="rId9"/>
    <p:sldId id="273" r:id="rId10"/>
    <p:sldId id="276" r:id="rId11"/>
    <p:sldId id="279" r:id="rId12"/>
    <p:sldId id="281" r:id="rId13"/>
    <p:sldId id="282" r:id="rId14"/>
    <p:sldId id="294" r:id="rId15"/>
    <p:sldId id="277" r:id="rId16"/>
    <p:sldId id="286" r:id="rId17"/>
    <p:sldId id="29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00"/>
    <a:srgbClr val="EDD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FD837-2F49-2268-8A58-1B05E6F8BE76}" v="44" dt="2025-05-25T19:15:29.702"/>
  </p1510:revLst>
</p1510:revInfo>
</file>

<file path=ppt/tableStyles.xml><?xml version="1.0" encoding="utf-8"?>
<a:tblStyleLst xmlns:a="http://schemas.openxmlformats.org/drawingml/2006/main" def="{BF263A7C-7BE4-4E88-AB5A-5B5F49CBB0E1}">
  <a:tblStyle styleId="{BF263A7C-7BE4-4E88-AB5A-5B5F49CBB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10ce21678d2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10ce21678d2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dab33ca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dab33ca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>
          <a:extLst>
            <a:ext uri="{FF2B5EF4-FFF2-40B4-BE49-F238E27FC236}">
              <a16:creationId xmlns:a16="http://schemas.microsoft.com/office/drawing/2014/main" id="{4768B9BA-6AB5-F6A5-6B5F-FFC75486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e9333a680e_0_1688:notes">
            <a:extLst>
              <a:ext uri="{FF2B5EF4-FFF2-40B4-BE49-F238E27FC236}">
                <a16:creationId xmlns:a16="http://schemas.microsoft.com/office/drawing/2014/main" id="{841C5A05-426C-0E77-AEF9-450272CDF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e9333a680e_0_1688:notes">
            <a:extLst>
              <a:ext uri="{FF2B5EF4-FFF2-40B4-BE49-F238E27FC236}">
                <a16:creationId xmlns:a16="http://schemas.microsoft.com/office/drawing/2014/main" id="{D7E3617E-29B5-9F75-AECD-958349341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0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dab33caf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dab33caf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gdab33caf8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4" name="Google Shape;4244;gdab33caf8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gdab33caf8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7" name="Google Shape;4507;gdab33caf8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dab33ca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dab33caf8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" name="Google Shape;4444;gdab33caf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5" name="Google Shape;4445;gdab33caf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dab33caf8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dab33caf8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dab33caf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dab33caf8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2.xml"/><Relationship Id="rId4" Type="http://schemas.openxmlformats.org/officeDocument/2006/relationships/slide" Target="../slides/slide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iljeol: Korean March 1st Movement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6150" y="1462700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6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8100" y="3303800"/>
            <a:ext cx="3907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15933" y="1033221"/>
            <a:ext cx="315438" cy="315294"/>
            <a:chOff x="2992100" y="606025"/>
            <a:chExt cx="547350" cy="547100"/>
          </a:xfrm>
        </p:grpSpPr>
        <p:sp>
          <p:nvSpPr>
            <p:cNvPr id="12" name="Google Shape;12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1" name="Google Shape;2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30" name="Google Shape;30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51" name="Google Shape;5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>
            <a:spLocks noGrp="1"/>
          </p:cNvSpPr>
          <p:nvPr>
            <p:ph type="subTitle" idx="1"/>
          </p:nvPr>
        </p:nvSpPr>
        <p:spPr>
          <a:xfrm>
            <a:off x="1229400" y="2773050"/>
            <a:ext cx="66852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446263"/>
            <a:ext cx="7710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30" name="Google Shape;330;p11"/>
          <p:cNvGrpSpPr/>
          <p:nvPr/>
        </p:nvGrpSpPr>
        <p:grpSpPr>
          <a:xfrm flipH="1">
            <a:off x="8273540" y="1033221"/>
            <a:ext cx="315438" cy="315294"/>
            <a:chOff x="2992100" y="606025"/>
            <a:chExt cx="547350" cy="547100"/>
          </a:xfrm>
        </p:grpSpPr>
        <p:sp>
          <p:nvSpPr>
            <p:cNvPr id="331" name="Google Shape;331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1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40" name="Google Shape;34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349" name="Google Shape;349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1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1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1"/>
          <p:cNvSpPr/>
          <p:nvPr/>
        </p:nvSpPr>
        <p:spPr>
          <a:xfrm flipH="1">
            <a:off x="757703" y="2111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1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1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370" name="Google Shape;37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1"/>
          <p:cNvSpPr/>
          <p:nvPr/>
        </p:nvSpPr>
        <p:spPr>
          <a:xfrm flipH="1">
            <a:off x="1481128" y="75746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123250" y="1229188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3" name="Google Shape;383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514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3"/>
          </p:nvPr>
        </p:nvSpPr>
        <p:spPr>
          <a:xfrm>
            <a:off x="1532100" y="227676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1232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851400" y="370212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6"/>
          </p:nvPr>
        </p:nvSpPr>
        <p:spPr>
          <a:xfrm>
            <a:off x="1532100" y="4031618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843850" y="1231654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9" name="Google Shape;389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5720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9"/>
          </p:nvPr>
        </p:nvSpPr>
        <p:spPr>
          <a:xfrm>
            <a:off x="5252700" y="228307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8438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4572000" y="369247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5"/>
          </p:nvPr>
        </p:nvSpPr>
        <p:spPr>
          <a:xfrm>
            <a:off x="5252700" y="4027372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13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95" name="Google Shape;395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3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04" name="Google Shape;404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3"/>
          <p:cNvSpPr/>
          <p:nvPr/>
        </p:nvSpPr>
        <p:spPr>
          <a:xfrm flipH="1">
            <a:off x="327357" y="23222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 flipH="1">
            <a:off x="1891528" y="47993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 flipH="1">
            <a:off x="8380518" y="1058630"/>
            <a:ext cx="411169" cy="410982"/>
            <a:chOff x="2992100" y="606025"/>
            <a:chExt cx="547350" cy="547100"/>
          </a:xfrm>
        </p:grpSpPr>
        <p:sp>
          <p:nvSpPr>
            <p:cNvPr id="423" name="Google Shape;423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33" name="Google Shape;433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4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42" name="Google Shape;442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4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4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4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464" name="Google Shape;464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4"/>
          <p:cNvSpPr/>
          <p:nvPr/>
        </p:nvSpPr>
        <p:spPr>
          <a:xfrm rot="10800000" flipH="1">
            <a:off x="5365971" y="14381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4"/>
          <p:cNvSpPr/>
          <p:nvPr/>
        </p:nvSpPr>
        <p:spPr>
          <a:xfrm rot="10800000" flipH="1">
            <a:off x="7378621" y="3747238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4"/>
          <p:cNvSpPr txBox="1">
            <a:spLocks noGrp="1"/>
          </p:cNvSpPr>
          <p:nvPr>
            <p:ph type="title"/>
          </p:nvPr>
        </p:nvSpPr>
        <p:spPr>
          <a:xfrm>
            <a:off x="719825" y="2557875"/>
            <a:ext cx="3681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subTitle" idx="1"/>
          </p:nvPr>
        </p:nvSpPr>
        <p:spPr>
          <a:xfrm>
            <a:off x="156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title" idx="2" hasCustomPrompt="1"/>
          </p:nvPr>
        </p:nvSpPr>
        <p:spPr>
          <a:xfrm>
            <a:off x="284122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flipH="1">
            <a:off x="7956287" y="257152"/>
            <a:ext cx="252872" cy="252859"/>
          </a:xfrm>
          <a:custGeom>
            <a:avLst/>
            <a:gdLst/>
            <a:ahLst/>
            <a:cxnLst/>
            <a:rect l="l" t="t" r="r" b="b"/>
            <a:pathLst>
              <a:path w="19523" h="19522" extrusionOk="0">
                <a:moveTo>
                  <a:pt x="9764" y="0"/>
                </a:moveTo>
                <a:cubicBezTo>
                  <a:pt x="9444" y="3165"/>
                  <a:pt x="9139" y="5213"/>
                  <a:pt x="8425" y="6583"/>
                </a:cubicBezTo>
                <a:cubicBezTo>
                  <a:pt x="6940" y="6136"/>
                  <a:pt x="5271" y="4924"/>
                  <a:pt x="2777" y="2940"/>
                </a:cubicBezTo>
                <a:lnTo>
                  <a:pt x="2777" y="2940"/>
                </a:lnTo>
                <a:cubicBezTo>
                  <a:pt x="4788" y="5354"/>
                  <a:pt x="6042" y="6992"/>
                  <a:pt x="6536" y="8446"/>
                </a:cubicBezTo>
                <a:cubicBezTo>
                  <a:pt x="5166" y="9144"/>
                  <a:pt x="3129" y="9438"/>
                  <a:pt x="0" y="9758"/>
                </a:cubicBezTo>
                <a:cubicBezTo>
                  <a:pt x="3160" y="10079"/>
                  <a:pt x="5208" y="10383"/>
                  <a:pt x="6583" y="11097"/>
                </a:cubicBezTo>
                <a:cubicBezTo>
                  <a:pt x="6137" y="12582"/>
                  <a:pt x="4919" y="14252"/>
                  <a:pt x="2940" y="16745"/>
                </a:cubicBezTo>
                <a:cubicBezTo>
                  <a:pt x="5355" y="14735"/>
                  <a:pt x="6987" y="13480"/>
                  <a:pt x="8446" y="12987"/>
                </a:cubicBezTo>
                <a:cubicBezTo>
                  <a:pt x="9139" y="14357"/>
                  <a:pt x="9433" y="16393"/>
                  <a:pt x="9759" y="19522"/>
                </a:cubicBezTo>
                <a:cubicBezTo>
                  <a:pt x="10079" y="16357"/>
                  <a:pt x="10378" y="14309"/>
                  <a:pt x="11092" y="12939"/>
                </a:cubicBezTo>
                <a:cubicBezTo>
                  <a:pt x="12578" y="13386"/>
                  <a:pt x="14252" y="14598"/>
                  <a:pt x="16745" y="16582"/>
                </a:cubicBezTo>
                <a:cubicBezTo>
                  <a:pt x="14730" y="14168"/>
                  <a:pt x="13486" y="12535"/>
                  <a:pt x="12987" y="11076"/>
                </a:cubicBezTo>
                <a:cubicBezTo>
                  <a:pt x="14357" y="10383"/>
                  <a:pt x="16388" y="10084"/>
                  <a:pt x="19522" y="9764"/>
                </a:cubicBezTo>
                <a:cubicBezTo>
                  <a:pt x="16357" y="9443"/>
                  <a:pt x="14310" y="9144"/>
                  <a:pt x="12940" y="8425"/>
                </a:cubicBezTo>
                <a:cubicBezTo>
                  <a:pt x="13386" y="6945"/>
                  <a:pt x="14598" y="5270"/>
                  <a:pt x="16583" y="2777"/>
                </a:cubicBezTo>
                <a:lnTo>
                  <a:pt x="16583" y="2777"/>
                </a:lnTo>
                <a:cubicBezTo>
                  <a:pt x="14168" y="4793"/>
                  <a:pt x="12530" y="6047"/>
                  <a:pt x="11076" y="6535"/>
                </a:cubicBezTo>
                <a:cubicBezTo>
                  <a:pt x="10378" y="5165"/>
                  <a:pt x="10084" y="3134"/>
                  <a:pt x="97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15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80" name="Google Shape;480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15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89" name="Google Shape;489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5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5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5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5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5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511" name="Google Shape;511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15"/>
          <p:cNvSpPr txBox="1">
            <a:spLocks noGrp="1"/>
          </p:cNvSpPr>
          <p:nvPr>
            <p:ph type="title"/>
          </p:nvPr>
        </p:nvSpPr>
        <p:spPr>
          <a:xfrm>
            <a:off x="4749650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0" name="Google Shape;520;p15"/>
          <p:cNvSpPr txBox="1">
            <a:spLocks noGrp="1"/>
          </p:cNvSpPr>
          <p:nvPr>
            <p:ph type="subTitle" idx="1"/>
          </p:nvPr>
        </p:nvSpPr>
        <p:spPr>
          <a:xfrm>
            <a:off x="47339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1" name="Google Shape;521;p15"/>
          <p:cNvSpPr txBox="1">
            <a:spLocks noGrp="1"/>
          </p:cNvSpPr>
          <p:nvPr>
            <p:ph type="title" idx="2" hasCustomPrompt="1"/>
          </p:nvPr>
        </p:nvSpPr>
        <p:spPr>
          <a:xfrm>
            <a:off x="483157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6"/>
          <p:cNvGrpSpPr/>
          <p:nvPr/>
        </p:nvGrpSpPr>
        <p:grpSpPr>
          <a:xfrm rot="10800000" flipH="1">
            <a:off x="515933" y="3886472"/>
            <a:ext cx="315438" cy="315294"/>
            <a:chOff x="2992100" y="606025"/>
            <a:chExt cx="547350" cy="547100"/>
          </a:xfrm>
        </p:grpSpPr>
        <p:sp>
          <p:nvSpPr>
            <p:cNvPr id="524" name="Google Shape;524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6"/>
          <p:cNvGrpSpPr/>
          <p:nvPr/>
        </p:nvGrpSpPr>
        <p:grpSpPr>
          <a:xfrm rot="10800000" flipH="1">
            <a:off x="598224" y="258075"/>
            <a:ext cx="411169" cy="410982"/>
            <a:chOff x="2992100" y="606025"/>
            <a:chExt cx="547350" cy="547100"/>
          </a:xfrm>
        </p:grpSpPr>
        <p:sp>
          <p:nvSpPr>
            <p:cNvPr id="533" name="Google Shape;533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6"/>
          <p:cNvGrpSpPr/>
          <p:nvPr/>
        </p:nvGrpSpPr>
        <p:grpSpPr>
          <a:xfrm rot="10800000" flipH="1">
            <a:off x="8424183" y="4266447"/>
            <a:ext cx="315438" cy="315294"/>
            <a:chOff x="2992100" y="606025"/>
            <a:chExt cx="547350" cy="547100"/>
          </a:xfrm>
        </p:grpSpPr>
        <p:sp>
          <p:nvSpPr>
            <p:cNvPr id="542" name="Google Shape;542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6"/>
          <p:cNvSpPr/>
          <p:nvPr/>
        </p:nvSpPr>
        <p:spPr>
          <a:xfrm rot="10800000" flipH="1">
            <a:off x="683988" y="4715820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 flipH="1">
            <a:off x="8814722" y="14064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 flipH="1">
            <a:off x="7838547" y="47360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 flipH="1">
            <a:off x="300211" y="1309598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flipH="1">
            <a:off x="1275781" y="4881211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flipH="1">
            <a:off x="183353" y="4761624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flipH="1">
            <a:off x="7050728" y="482541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flipH="1">
            <a:off x="8758928" y="3395086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flipH="1">
            <a:off x="300756" y="828386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flipH="1">
            <a:off x="1614690" y="3798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6"/>
          <p:cNvGrpSpPr/>
          <p:nvPr/>
        </p:nvGrpSpPr>
        <p:grpSpPr>
          <a:xfrm rot="10800000" flipH="1">
            <a:off x="8486374" y="771675"/>
            <a:ext cx="411169" cy="410982"/>
            <a:chOff x="2992100" y="606025"/>
            <a:chExt cx="547350" cy="547100"/>
          </a:xfrm>
        </p:grpSpPr>
        <p:sp>
          <p:nvSpPr>
            <p:cNvPr id="561" name="Google Shape;561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6"/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7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574" name="Google Shape;574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7"/>
          <p:cNvGrpSpPr/>
          <p:nvPr/>
        </p:nvGrpSpPr>
        <p:grpSpPr>
          <a:xfrm flipH="1">
            <a:off x="211028" y="666696"/>
            <a:ext cx="315438" cy="315294"/>
            <a:chOff x="2992100" y="606025"/>
            <a:chExt cx="547350" cy="547100"/>
          </a:xfrm>
        </p:grpSpPr>
        <p:sp>
          <p:nvSpPr>
            <p:cNvPr id="583" name="Google Shape;583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7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7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7"/>
          <p:cNvSpPr/>
          <p:nvPr/>
        </p:nvSpPr>
        <p:spPr>
          <a:xfrm flipH="1">
            <a:off x="1051803" y="2524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7"/>
          <p:cNvSpPr/>
          <p:nvPr/>
        </p:nvSpPr>
        <p:spPr>
          <a:xfrm flipH="1">
            <a:off x="801553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7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7"/>
          <p:cNvSpPr/>
          <p:nvPr/>
        </p:nvSpPr>
        <p:spPr>
          <a:xfrm rot="10800000" flipH="1">
            <a:off x="7403326" y="258098"/>
            <a:ext cx="80100" cy="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7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7"/>
          <p:cNvSpPr/>
          <p:nvPr/>
        </p:nvSpPr>
        <p:spPr>
          <a:xfrm rot="10800000" flipH="1">
            <a:off x="1863733" y="3035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7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7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7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7"/>
          <p:cNvSpPr/>
          <p:nvPr/>
        </p:nvSpPr>
        <p:spPr>
          <a:xfrm rot="10800000" flipH="1">
            <a:off x="1734571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17"/>
          <p:cNvGrpSpPr/>
          <p:nvPr/>
        </p:nvGrpSpPr>
        <p:grpSpPr>
          <a:xfrm flipH="1">
            <a:off x="183343" y="4182855"/>
            <a:ext cx="411169" cy="410982"/>
            <a:chOff x="2992100" y="606025"/>
            <a:chExt cx="547350" cy="547100"/>
          </a:xfrm>
        </p:grpSpPr>
        <p:sp>
          <p:nvSpPr>
            <p:cNvPr id="604" name="Google Shape;604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7"/>
          <p:cNvSpPr txBox="1">
            <a:spLocks noGrp="1"/>
          </p:cNvSpPr>
          <p:nvPr>
            <p:ph type="subTitle" idx="1"/>
          </p:nvPr>
        </p:nvSpPr>
        <p:spPr>
          <a:xfrm>
            <a:off x="2640300" y="2952994"/>
            <a:ext cx="3863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subTitle" idx="2"/>
          </p:nvPr>
        </p:nvSpPr>
        <p:spPr>
          <a:xfrm>
            <a:off x="1704300" y="1721431"/>
            <a:ext cx="57354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"/>
          <p:cNvSpPr txBox="1">
            <a:spLocks noGrp="1"/>
          </p:cNvSpPr>
          <p:nvPr>
            <p:ph type="title"/>
          </p:nvPr>
        </p:nvSpPr>
        <p:spPr>
          <a:xfrm>
            <a:off x="740125" y="445025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"/>
          <p:cNvSpPr txBox="1">
            <a:spLocks noGrp="1"/>
          </p:cNvSpPr>
          <p:nvPr>
            <p:ph type="subTitle" idx="1"/>
          </p:nvPr>
        </p:nvSpPr>
        <p:spPr>
          <a:xfrm>
            <a:off x="655775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subTitle" idx="2"/>
          </p:nvPr>
        </p:nvSpPr>
        <p:spPr>
          <a:xfrm>
            <a:off x="805475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8"/>
          <p:cNvSpPr txBox="1">
            <a:spLocks noGrp="1"/>
          </p:cNvSpPr>
          <p:nvPr>
            <p:ph type="subTitle" idx="3"/>
          </p:nvPr>
        </p:nvSpPr>
        <p:spPr>
          <a:xfrm>
            <a:off x="3333850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19" name="Google Shape;619;p18"/>
          <p:cNvSpPr txBox="1">
            <a:spLocks noGrp="1"/>
          </p:cNvSpPr>
          <p:nvPr>
            <p:ph type="subTitle" idx="4"/>
          </p:nvPr>
        </p:nvSpPr>
        <p:spPr>
          <a:xfrm>
            <a:off x="3483554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subTitle" idx="5"/>
          </p:nvPr>
        </p:nvSpPr>
        <p:spPr>
          <a:xfrm>
            <a:off x="6011925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6"/>
          </p:nvPr>
        </p:nvSpPr>
        <p:spPr>
          <a:xfrm>
            <a:off x="6161634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title" idx="7" hasCustomPrompt="1"/>
          </p:nvPr>
        </p:nvSpPr>
        <p:spPr>
          <a:xfrm>
            <a:off x="974075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3" name="Google Shape;623;p18"/>
          <p:cNvSpPr txBox="1">
            <a:spLocks noGrp="1"/>
          </p:cNvSpPr>
          <p:nvPr>
            <p:ph type="title" idx="8" hasCustomPrompt="1"/>
          </p:nvPr>
        </p:nvSpPr>
        <p:spPr>
          <a:xfrm>
            <a:off x="3652150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" name="Google Shape;624;p18"/>
          <p:cNvSpPr txBox="1">
            <a:spLocks noGrp="1"/>
          </p:cNvSpPr>
          <p:nvPr>
            <p:ph type="title" idx="9" hasCustomPrompt="1"/>
          </p:nvPr>
        </p:nvSpPr>
        <p:spPr>
          <a:xfrm>
            <a:off x="6330225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25" name="Google Shape;625;p18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626" name="Google Shape;626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8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635" name="Google Shape;635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8"/>
          <p:cNvSpPr/>
          <p:nvPr/>
        </p:nvSpPr>
        <p:spPr>
          <a:xfrm>
            <a:off x="35583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8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"/>
          <p:cNvSpPr/>
          <p:nvPr/>
        </p:nvSpPr>
        <p:spPr>
          <a:xfrm rot="10800000">
            <a:off x="95932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8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8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8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8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8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653" name="Google Shape;653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 hasCustomPrompt="1"/>
          </p:nvPr>
        </p:nvSpPr>
        <p:spPr>
          <a:xfrm>
            <a:off x="1763613" y="6088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2526000" y="12711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title" idx="2" hasCustomPrompt="1"/>
          </p:nvPr>
        </p:nvSpPr>
        <p:spPr>
          <a:xfrm>
            <a:off x="1763488" y="2020088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2526000" y="268237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title" idx="4" hasCustomPrompt="1"/>
          </p:nvPr>
        </p:nvSpPr>
        <p:spPr>
          <a:xfrm>
            <a:off x="1763613" y="34313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2526000" y="40936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19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669" name="Google Shape;669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9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678" name="Google Shape;678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9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9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9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9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9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9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9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9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9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9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9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9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699" name="Google Shape;699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0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8719954" y="2324265"/>
            <a:ext cx="296609" cy="296528"/>
            <a:chOff x="2992100" y="606025"/>
            <a:chExt cx="547350" cy="547100"/>
          </a:xfrm>
        </p:grpSpPr>
        <p:sp>
          <p:nvSpPr>
            <p:cNvPr id="710" name="Google Shape;710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0"/>
          <p:cNvGrpSpPr/>
          <p:nvPr/>
        </p:nvGrpSpPr>
        <p:grpSpPr>
          <a:xfrm>
            <a:off x="309615" y="1079379"/>
            <a:ext cx="351563" cy="351457"/>
            <a:chOff x="2992100" y="606025"/>
            <a:chExt cx="547350" cy="547100"/>
          </a:xfrm>
        </p:grpSpPr>
        <p:sp>
          <p:nvSpPr>
            <p:cNvPr id="719" name="Google Shape;719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/>
          <p:nvPr/>
        </p:nvSpPr>
        <p:spPr>
          <a:xfrm rot="10800000">
            <a:off x="112221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0"/>
          <p:cNvSpPr/>
          <p:nvPr/>
        </p:nvSpPr>
        <p:spPr>
          <a:xfrm>
            <a:off x="19921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0"/>
          <p:cNvSpPr/>
          <p:nvPr/>
        </p:nvSpPr>
        <p:spPr>
          <a:xfrm rot="10800000">
            <a:off x="8846067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0"/>
          <p:cNvSpPr/>
          <p:nvPr/>
        </p:nvSpPr>
        <p:spPr>
          <a:xfrm>
            <a:off x="2097742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0"/>
          <p:cNvSpPr/>
          <p:nvPr/>
        </p:nvSpPr>
        <p:spPr>
          <a:xfrm>
            <a:off x="8719967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0"/>
          <p:cNvSpPr/>
          <p:nvPr/>
        </p:nvSpPr>
        <p:spPr>
          <a:xfrm rot="10800000">
            <a:off x="1131346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0"/>
          <p:cNvSpPr/>
          <p:nvPr/>
        </p:nvSpPr>
        <p:spPr>
          <a:xfrm>
            <a:off x="7770465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4712625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472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3" name="Google Shape;63;p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64" name="Google Shape;64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73" name="Google Shape;73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95" name="Google Shape;95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6" name="Google Shape;736;p21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737" name="Google Shape;737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746" name="Google Shape;746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21"/>
          <p:cNvSpPr/>
          <p:nvPr/>
        </p:nvSpPr>
        <p:spPr>
          <a:xfrm>
            <a:off x="35583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1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/>
          <p:nvPr/>
        </p:nvSpPr>
        <p:spPr>
          <a:xfrm rot="10800000">
            <a:off x="95932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1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1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1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1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764" name="Google Shape;764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"/>
          <p:cNvSpPr txBox="1">
            <a:spLocks noGrp="1"/>
          </p:cNvSpPr>
          <p:nvPr>
            <p:ph type="title"/>
          </p:nvPr>
        </p:nvSpPr>
        <p:spPr>
          <a:xfrm>
            <a:off x="1412849" y="1541025"/>
            <a:ext cx="63183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4" name="Google Shape;774;p22"/>
          <p:cNvSpPr txBox="1">
            <a:spLocks noGrp="1"/>
          </p:cNvSpPr>
          <p:nvPr>
            <p:ph type="subTitle" idx="1"/>
          </p:nvPr>
        </p:nvSpPr>
        <p:spPr>
          <a:xfrm>
            <a:off x="2638499" y="2676075"/>
            <a:ext cx="38670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75" name="Google Shape;775;p22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776" name="Google Shape;77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2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785" name="Google Shape;785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2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2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2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2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2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806" name="Google Shape;80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"/>
          <p:cNvSpPr txBox="1">
            <a:spLocks noGrp="1"/>
          </p:cNvSpPr>
          <p:nvPr>
            <p:ph type="subTitle" idx="1"/>
          </p:nvPr>
        </p:nvSpPr>
        <p:spPr>
          <a:xfrm>
            <a:off x="4656213" y="2811981"/>
            <a:ext cx="36264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3"/>
          <p:cNvSpPr txBox="1">
            <a:spLocks noGrp="1"/>
          </p:cNvSpPr>
          <p:nvPr>
            <p:ph type="title"/>
          </p:nvPr>
        </p:nvSpPr>
        <p:spPr>
          <a:xfrm>
            <a:off x="4656225" y="1468119"/>
            <a:ext cx="3626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2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818" name="Google Shape;818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827" name="Google Shape;827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849" name="Google Shape;849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title"/>
          </p:nvPr>
        </p:nvSpPr>
        <p:spPr>
          <a:xfrm>
            <a:off x="4915300" y="21381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4"/>
          <p:cNvSpPr txBox="1">
            <a:spLocks noGrp="1"/>
          </p:cNvSpPr>
          <p:nvPr>
            <p:ph type="subTitle" idx="1"/>
          </p:nvPr>
        </p:nvSpPr>
        <p:spPr>
          <a:xfrm>
            <a:off x="4915300" y="2558500"/>
            <a:ext cx="32535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60" name="Google Shape;860;p24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861" name="Google Shape;861;p2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4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4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4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4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4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4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4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4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4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4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4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5"/>
          <p:cNvSpPr txBox="1">
            <a:spLocks noGrp="1"/>
          </p:cNvSpPr>
          <p:nvPr>
            <p:ph type="title"/>
          </p:nvPr>
        </p:nvSpPr>
        <p:spPr>
          <a:xfrm>
            <a:off x="1123400" y="2134150"/>
            <a:ext cx="3041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5"/>
          <p:cNvSpPr txBox="1">
            <a:spLocks noGrp="1"/>
          </p:cNvSpPr>
          <p:nvPr>
            <p:ph type="subTitle" idx="1"/>
          </p:nvPr>
        </p:nvSpPr>
        <p:spPr>
          <a:xfrm>
            <a:off x="1123400" y="2560623"/>
            <a:ext cx="3041100" cy="80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83" name="Google Shape;883;p25"/>
          <p:cNvGrpSpPr/>
          <p:nvPr/>
        </p:nvGrpSpPr>
        <p:grpSpPr>
          <a:xfrm>
            <a:off x="129833" y="113646"/>
            <a:ext cx="315438" cy="315294"/>
            <a:chOff x="2992100" y="606025"/>
            <a:chExt cx="547350" cy="547100"/>
          </a:xfrm>
        </p:grpSpPr>
        <p:sp>
          <p:nvSpPr>
            <p:cNvPr id="884" name="Google Shape;884;p2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25"/>
          <p:cNvSpPr/>
          <p:nvPr/>
        </p:nvSpPr>
        <p:spPr>
          <a:xfrm>
            <a:off x="129813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5"/>
          <p:cNvSpPr/>
          <p:nvPr/>
        </p:nvSpPr>
        <p:spPr>
          <a:xfrm rot="10800000">
            <a:off x="903631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5"/>
          <p:cNvSpPr/>
          <p:nvPr/>
        </p:nvSpPr>
        <p:spPr>
          <a:xfrm>
            <a:off x="8350475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5"/>
          <p:cNvSpPr/>
          <p:nvPr/>
        </p:nvSpPr>
        <p:spPr>
          <a:xfrm rot="10800000">
            <a:off x="708837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5"/>
          <p:cNvSpPr/>
          <p:nvPr/>
        </p:nvSpPr>
        <p:spPr>
          <a:xfrm rot="10800000">
            <a:off x="875332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5"/>
          <p:cNvSpPr/>
          <p:nvPr/>
        </p:nvSpPr>
        <p:spPr>
          <a:xfrm flipH="1">
            <a:off x="8753316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5"/>
          <p:cNvSpPr/>
          <p:nvPr/>
        </p:nvSpPr>
        <p:spPr>
          <a:xfrm rot="10800000" flipH="1">
            <a:off x="8262839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5"/>
          <p:cNvSpPr/>
          <p:nvPr/>
        </p:nvSpPr>
        <p:spPr>
          <a:xfrm flipH="1">
            <a:off x="646129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5"/>
          <p:cNvSpPr/>
          <p:nvPr/>
        </p:nvSpPr>
        <p:spPr>
          <a:xfrm rot="10800000" flipH="1">
            <a:off x="338401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5"/>
          <p:cNvSpPr/>
          <p:nvPr/>
        </p:nvSpPr>
        <p:spPr>
          <a:xfrm rot="10800000" flipH="1">
            <a:off x="155652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5"/>
          <p:cNvSpPr/>
          <p:nvPr/>
        </p:nvSpPr>
        <p:spPr>
          <a:xfrm rot="10800000" flipH="1">
            <a:off x="37934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6"/>
          <p:cNvSpPr txBox="1">
            <a:spLocks noGrp="1"/>
          </p:cNvSpPr>
          <p:nvPr>
            <p:ph type="subTitle" idx="1"/>
          </p:nvPr>
        </p:nvSpPr>
        <p:spPr>
          <a:xfrm>
            <a:off x="1227350" y="3451850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26"/>
          <p:cNvSpPr txBox="1">
            <a:spLocks noGrp="1"/>
          </p:cNvSpPr>
          <p:nvPr>
            <p:ph type="subTitle" idx="2"/>
          </p:nvPr>
        </p:nvSpPr>
        <p:spPr>
          <a:xfrm>
            <a:off x="1652900" y="3788982"/>
            <a:ext cx="2418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6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26"/>
          <p:cNvSpPr txBox="1">
            <a:spLocks noGrp="1"/>
          </p:cNvSpPr>
          <p:nvPr>
            <p:ph type="subTitle" idx="3"/>
          </p:nvPr>
        </p:nvSpPr>
        <p:spPr>
          <a:xfrm>
            <a:off x="4646950" y="3449100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26"/>
          <p:cNvSpPr txBox="1">
            <a:spLocks noGrp="1"/>
          </p:cNvSpPr>
          <p:nvPr>
            <p:ph type="subTitle" idx="4"/>
          </p:nvPr>
        </p:nvSpPr>
        <p:spPr>
          <a:xfrm>
            <a:off x="5072500" y="3786650"/>
            <a:ext cx="2418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9" name="Google Shape;909;p26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910" name="Google Shape;910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6"/>
          <p:cNvGrpSpPr/>
          <p:nvPr/>
        </p:nvGrpSpPr>
        <p:grpSpPr>
          <a:xfrm flipH="1">
            <a:off x="211028" y="666696"/>
            <a:ext cx="315438" cy="315294"/>
            <a:chOff x="2992100" y="606025"/>
            <a:chExt cx="547350" cy="547100"/>
          </a:xfrm>
        </p:grpSpPr>
        <p:sp>
          <p:nvSpPr>
            <p:cNvPr id="919" name="Google Shape;919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6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flipH="1">
            <a:off x="1051803" y="2524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flipH="1">
            <a:off x="801553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10800000" flipH="1">
            <a:off x="7403326" y="258098"/>
            <a:ext cx="80100" cy="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 flipH="1">
            <a:off x="1863733" y="3035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10800000" flipH="1">
            <a:off x="1734571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Google Shape;939;p26"/>
          <p:cNvGrpSpPr/>
          <p:nvPr/>
        </p:nvGrpSpPr>
        <p:grpSpPr>
          <a:xfrm flipH="1">
            <a:off x="183343" y="4182855"/>
            <a:ext cx="411169" cy="410982"/>
            <a:chOff x="2992100" y="606025"/>
            <a:chExt cx="547350" cy="547100"/>
          </a:xfrm>
        </p:grpSpPr>
        <p:sp>
          <p:nvSpPr>
            <p:cNvPr id="940" name="Google Shape;940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7"/>
          <p:cNvSpPr txBox="1">
            <a:spLocks noGrp="1"/>
          </p:cNvSpPr>
          <p:nvPr>
            <p:ph type="subTitle" idx="1"/>
          </p:nvPr>
        </p:nvSpPr>
        <p:spPr>
          <a:xfrm>
            <a:off x="721100" y="1634200"/>
            <a:ext cx="38508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16800" y="4516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7"/>
          <p:cNvSpPr txBox="1">
            <a:spLocks noGrp="1"/>
          </p:cNvSpPr>
          <p:nvPr>
            <p:ph type="subTitle" idx="2"/>
          </p:nvPr>
        </p:nvSpPr>
        <p:spPr>
          <a:xfrm>
            <a:off x="4572000" y="1634200"/>
            <a:ext cx="38508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2" name="Google Shape;952;p27"/>
          <p:cNvSpPr txBox="1">
            <a:spLocks noGrp="1"/>
          </p:cNvSpPr>
          <p:nvPr>
            <p:ph type="subTitle" idx="3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3" name="Google Shape;953;p27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954" name="Google Shape;954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27"/>
          <p:cNvGrpSpPr/>
          <p:nvPr/>
        </p:nvGrpSpPr>
        <p:grpSpPr>
          <a:xfrm flipH="1">
            <a:off x="427414" y="818309"/>
            <a:ext cx="237550" cy="237387"/>
            <a:chOff x="2992100" y="606025"/>
            <a:chExt cx="547350" cy="547100"/>
          </a:xfrm>
        </p:grpSpPr>
        <p:sp>
          <p:nvSpPr>
            <p:cNvPr id="963" name="Google Shape;963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7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7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7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7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7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7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7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7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7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27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981" name="Google Shape;981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8"/>
          <p:cNvSpPr txBox="1">
            <a:spLocks noGrp="1"/>
          </p:cNvSpPr>
          <p:nvPr>
            <p:ph type="title"/>
          </p:nvPr>
        </p:nvSpPr>
        <p:spPr>
          <a:xfrm>
            <a:off x="716800" y="450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8"/>
          <p:cNvSpPr txBox="1">
            <a:spLocks noGrp="1"/>
          </p:cNvSpPr>
          <p:nvPr>
            <p:ph type="subTitle" idx="1"/>
          </p:nvPr>
        </p:nvSpPr>
        <p:spPr>
          <a:xfrm>
            <a:off x="655775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8"/>
          <p:cNvSpPr txBox="1">
            <a:spLocks noGrp="1"/>
          </p:cNvSpPr>
          <p:nvPr>
            <p:ph type="subTitle" idx="2"/>
          </p:nvPr>
        </p:nvSpPr>
        <p:spPr>
          <a:xfrm>
            <a:off x="805475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8"/>
          <p:cNvSpPr txBox="1">
            <a:spLocks noGrp="1"/>
          </p:cNvSpPr>
          <p:nvPr>
            <p:ph type="subTitle" idx="3"/>
          </p:nvPr>
        </p:nvSpPr>
        <p:spPr>
          <a:xfrm>
            <a:off x="3333850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8"/>
          <p:cNvSpPr txBox="1">
            <a:spLocks noGrp="1"/>
          </p:cNvSpPr>
          <p:nvPr>
            <p:ph type="subTitle" idx="4"/>
          </p:nvPr>
        </p:nvSpPr>
        <p:spPr>
          <a:xfrm>
            <a:off x="3483554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5"/>
          </p:nvPr>
        </p:nvSpPr>
        <p:spPr>
          <a:xfrm>
            <a:off x="6011925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8"/>
          <p:cNvSpPr txBox="1">
            <a:spLocks noGrp="1"/>
          </p:cNvSpPr>
          <p:nvPr>
            <p:ph type="subTitle" idx="6"/>
          </p:nvPr>
        </p:nvSpPr>
        <p:spPr>
          <a:xfrm>
            <a:off x="6161634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998" name="Google Shape;998;p2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28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8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8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8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8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8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8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8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8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8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8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6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9"/>
          <p:cNvSpPr txBox="1">
            <a:spLocks noGrp="1"/>
          </p:cNvSpPr>
          <p:nvPr>
            <p:ph type="subTitle" idx="1"/>
          </p:nvPr>
        </p:nvSpPr>
        <p:spPr>
          <a:xfrm>
            <a:off x="2029689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9"/>
          <p:cNvSpPr txBox="1">
            <a:spLocks noGrp="1"/>
          </p:cNvSpPr>
          <p:nvPr>
            <p:ph type="subTitle" idx="2"/>
          </p:nvPr>
        </p:nvSpPr>
        <p:spPr>
          <a:xfrm>
            <a:off x="2029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9"/>
          <p:cNvSpPr txBox="1">
            <a:spLocks noGrp="1"/>
          </p:cNvSpPr>
          <p:nvPr>
            <p:ph type="subTitle" idx="3"/>
          </p:nvPr>
        </p:nvSpPr>
        <p:spPr>
          <a:xfrm>
            <a:off x="6057011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9"/>
          <p:cNvSpPr txBox="1">
            <a:spLocks noGrp="1"/>
          </p:cNvSpPr>
          <p:nvPr>
            <p:ph type="subTitle" idx="4"/>
          </p:nvPr>
        </p:nvSpPr>
        <p:spPr>
          <a:xfrm>
            <a:off x="6056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9"/>
          <p:cNvSpPr txBox="1">
            <a:spLocks noGrp="1"/>
          </p:cNvSpPr>
          <p:nvPr>
            <p:ph type="subTitle" idx="5"/>
          </p:nvPr>
        </p:nvSpPr>
        <p:spPr>
          <a:xfrm>
            <a:off x="2029689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9"/>
          <p:cNvSpPr txBox="1">
            <a:spLocks noGrp="1"/>
          </p:cNvSpPr>
          <p:nvPr>
            <p:ph type="subTitle" idx="6"/>
          </p:nvPr>
        </p:nvSpPr>
        <p:spPr>
          <a:xfrm>
            <a:off x="2029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9"/>
          <p:cNvSpPr txBox="1">
            <a:spLocks noGrp="1"/>
          </p:cNvSpPr>
          <p:nvPr>
            <p:ph type="subTitle" idx="7"/>
          </p:nvPr>
        </p:nvSpPr>
        <p:spPr>
          <a:xfrm>
            <a:off x="6057011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9"/>
          <p:cNvSpPr txBox="1">
            <a:spLocks noGrp="1"/>
          </p:cNvSpPr>
          <p:nvPr>
            <p:ph type="subTitle" idx="8"/>
          </p:nvPr>
        </p:nvSpPr>
        <p:spPr>
          <a:xfrm>
            <a:off x="6056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028" name="Google Shape;1028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9"/>
          <p:cNvGrpSpPr/>
          <p:nvPr/>
        </p:nvGrpSpPr>
        <p:grpSpPr>
          <a:xfrm flipH="1">
            <a:off x="111976" y="1097596"/>
            <a:ext cx="315438" cy="315294"/>
            <a:chOff x="2992100" y="606025"/>
            <a:chExt cx="547350" cy="547100"/>
          </a:xfrm>
        </p:grpSpPr>
        <p:sp>
          <p:nvSpPr>
            <p:cNvPr id="1037" name="Google Shape;1037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9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9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9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9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9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9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9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9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9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29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055" name="Google Shape;1055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2_1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0"/>
          <p:cNvSpPr txBox="1">
            <a:spLocks noGrp="1"/>
          </p:cNvSpPr>
          <p:nvPr>
            <p:ph type="subTitle" idx="1"/>
          </p:nvPr>
        </p:nvSpPr>
        <p:spPr>
          <a:xfrm>
            <a:off x="114880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30"/>
          <p:cNvSpPr txBox="1">
            <a:spLocks noGrp="1"/>
          </p:cNvSpPr>
          <p:nvPr>
            <p:ph type="subTitle" idx="2"/>
          </p:nvPr>
        </p:nvSpPr>
        <p:spPr>
          <a:xfrm>
            <a:off x="114880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subTitle" idx="3"/>
          </p:nvPr>
        </p:nvSpPr>
        <p:spPr>
          <a:xfrm>
            <a:off x="2342125" y="370842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4"/>
          </p:nvPr>
        </p:nvSpPr>
        <p:spPr>
          <a:xfrm>
            <a:off x="2342125" y="40451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subTitle" idx="5"/>
          </p:nvPr>
        </p:nvSpPr>
        <p:spPr>
          <a:xfrm>
            <a:off x="353545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6"/>
          </p:nvPr>
        </p:nvSpPr>
        <p:spPr>
          <a:xfrm>
            <a:off x="353545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subTitle" idx="7"/>
          </p:nvPr>
        </p:nvSpPr>
        <p:spPr>
          <a:xfrm>
            <a:off x="592210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8"/>
          </p:nvPr>
        </p:nvSpPr>
        <p:spPr>
          <a:xfrm>
            <a:off x="592210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subTitle" idx="9"/>
          </p:nvPr>
        </p:nvSpPr>
        <p:spPr>
          <a:xfrm>
            <a:off x="4728775" y="370842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13"/>
          </p:nvPr>
        </p:nvSpPr>
        <p:spPr>
          <a:xfrm>
            <a:off x="4728775" y="40451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5" name="Google Shape;1075;p30"/>
          <p:cNvGrpSpPr/>
          <p:nvPr/>
        </p:nvGrpSpPr>
        <p:grpSpPr>
          <a:xfrm>
            <a:off x="96203" y="2889580"/>
            <a:ext cx="411169" cy="410982"/>
            <a:chOff x="2992100" y="606025"/>
            <a:chExt cx="547350" cy="547100"/>
          </a:xfrm>
        </p:grpSpPr>
        <p:sp>
          <p:nvSpPr>
            <p:cNvPr id="1076" name="Google Shape;1076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8729062" y="1097596"/>
            <a:ext cx="315438" cy="315294"/>
            <a:chOff x="2992100" y="606025"/>
            <a:chExt cx="547350" cy="547100"/>
          </a:xfrm>
        </p:grpSpPr>
        <p:sp>
          <p:nvSpPr>
            <p:cNvPr id="1085" name="Google Shape;1085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0"/>
          <p:cNvSpPr/>
          <p:nvPr/>
        </p:nvSpPr>
        <p:spPr>
          <a:xfrm>
            <a:off x="345267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0"/>
          <p:cNvSpPr/>
          <p:nvPr/>
        </p:nvSpPr>
        <p:spPr>
          <a:xfrm>
            <a:off x="8729051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0"/>
          <p:cNvSpPr/>
          <p:nvPr/>
        </p:nvSpPr>
        <p:spPr>
          <a:xfrm>
            <a:off x="8185951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0"/>
          <p:cNvSpPr/>
          <p:nvPr/>
        </p:nvSpPr>
        <p:spPr>
          <a:xfrm>
            <a:off x="44449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 rot="10800000">
            <a:off x="94875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0"/>
          <p:cNvSpPr/>
          <p:nvPr/>
        </p:nvSpPr>
        <p:spPr>
          <a:xfrm rot="10800000">
            <a:off x="8292782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0"/>
          <p:cNvSpPr/>
          <p:nvPr/>
        </p:nvSpPr>
        <p:spPr>
          <a:xfrm rot="10800000">
            <a:off x="12824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0"/>
          <p:cNvSpPr/>
          <p:nvPr/>
        </p:nvSpPr>
        <p:spPr>
          <a:xfrm rot="10800000">
            <a:off x="1361769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0"/>
          <p:cNvSpPr/>
          <p:nvPr/>
        </p:nvSpPr>
        <p:spPr>
          <a:xfrm rot="10800000">
            <a:off x="7718869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2" name="Google Shape;1102;p30"/>
          <p:cNvGrpSpPr/>
          <p:nvPr/>
        </p:nvGrpSpPr>
        <p:grpSpPr>
          <a:xfrm>
            <a:off x="8595116" y="3867373"/>
            <a:ext cx="374716" cy="374545"/>
            <a:chOff x="2992100" y="606025"/>
            <a:chExt cx="547350" cy="547100"/>
          </a:xfrm>
        </p:grpSpPr>
        <p:sp>
          <p:nvSpPr>
            <p:cNvPr id="1103" name="Google Shape;1103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flipH="1">
            <a:off x="7826274" y="113321"/>
            <a:ext cx="315438" cy="315294"/>
            <a:chOff x="2992100" y="606025"/>
            <a:chExt cx="547350" cy="547100"/>
          </a:xfrm>
        </p:grpSpPr>
        <p:sp>
          <p:nvSpPr>
            <p:cNvPr id="107" name="Google Shape;107;p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flipH="1">
            <a:off x="958813" y="4674735"/>
            <a:ext cx="351672" cy="351512"/>
            <a:chOff x="2992100" y="606025"/>
            <a:chExt cx="547350" cy="547100"/>
          </a:xfrm>
        </p:grpSpPr>
        <p:sp>
          <p:nvSpPr>
            <p:cNvPr id="116" name="Google Shape;116;p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4"/>
          <p:cNvSpPr/>
          <p:nvPr/>
        </p:nvSpPr>
        <p:spPr>
          <a:xfrm flipH="1">
            <a:off x="891126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10800000" flipH="1">
            <a:off x="8732718" y="19748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 flipH="1">
            <a:off x="129816" y="36297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 rot="10800000" flipH="1">
            <a:off x="204429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 rot="10800000" flipH="1">
            <a:off x="52098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 rot="10800000" flipH="1">
            <a:off x="341668" y="42306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 rot="10800000" flipH="1">
            <a:off x="175622" y="194015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 rot="10800000" flipH="1">
            <a:off x="6589822" y="2487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flipH="1">
            <a:off x="8585345" y="27317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 rot="10800000" flipH="1">
            <a:off x="7459514" y="2931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_1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1"/>
          <p:cNvSpPr txBox="1">
            <a:spLocks noGrp="1"/>
          </p:cNvSpPr>
          <p:nvPr>
            <p:ph type="title"/>
          </p:nvPr>
        </p:nvSpPr>
        <p:spPr>
          <a:xfrm>
            <a:off x="781500" y="451200"/>
            <a:ext cx="7581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31"/>
          <p:cNvSpPr txBox="1">
            <a:spLocks noGrp="1"/>
          </p:cNvSpPr>
          <p:nvPr>
            <p:ph type="subTitle" idx="1"/>
          </p:nvPr>
        </p:nvSpPr>
        <p:spPr>
          <a:xfrm>
            <a:off x="3727800" y="189812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31"/>
          <p:cNvSpPr txBox="1">
            <a:spLocks noGrp="1"/>
          </p:cNvSpPr>
          <p:nvPr>
            <p:ph type="subTitle" idx="2"/>
          </p:nvPr>
        </p:nvSpPr>
        <p:spPr>
          <a:xfrm>
            <a:off x="3588450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3"/>
          </p:nvPr>
        </p:nvSpPr>
        <p:spPr>
          <a:xfrm>
            <a:off x="3727800" y="3734032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31"/>
          <p:cNvSpPr txBox="1">
            <a:spLocks noGrp="1"/>
          </p:cNvSpPr>
          <p:nvPr>
            <p:ph type="subTitle" idx="4"/>
          </p:nvPr>
        </p:nvSpPr>
        <p:spPr>
          <a:xfrm>
            <a:off x="3588452" y="4065451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5"/>
          </p:nvPr>
        </p:nvSpPr>
        <p:spPr>
          <a:xfrm>
            <a:off x="6345481" y="189893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6"/>
          </p:nvPr>
        </p:nvSpPr>
        <p:spPr>
          <a:xfrm>
            <a:off x="6206126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7"/>
          </p:nvPr>
        </p:nvSpPr>
        <p:spPr>
          <a:xfrm>
            <a:off x="6345481" y="3733731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31"/>
          <p:cNvSpPr txBox="1">
            <a:spLocks noGrp="1"/>
          </p:cNvSpPr>
          <p:nvPr>
            <p:ph type="subTitle" idx="8"/>
          </p:nvPr>
        </p:nvSpPr>
        <p:spPr>
          <a:xfrm>
            <a:off x="6206113" y="4065450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1" name="Google Shape;1121;p31"/>
          <p:cNvSpPr txBox="1">
            <a:spLocks noGrp="1"/>
          </p:cNvSpPr>
          <p:nvPr>
            <p:ph type="subTitle" idx="9"/>
          </p:nvPr>
        </p:nvSpPr>
        <p:spPr>
          <a:xfrm>
            <a:off x="1110119" y="189812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31"/>
          <p:cNvSpPr txBox="1">
            <a:spLocks noGrp="1"/>
          </p:cNvSpPr>
          <p:nvPr>
            <p:ph type="subTitle" idx="13"/>
          </p:nvPr>
        </p:nvSpPr>
        <p:spPr>
          <a:xfrm>
            <a:off x="970775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31"/>
          <p:cNvSpPr txBox="1">
            <a:spLocks noGrp="1"/>
          </p:cNvSpPr>
          <p:nvPr>
            <p:ph type="subTitle" idx="14"/>
          </p:nvPr>
        </p:nvSpPr>
        <p:spPr>
          <a:xfrm>
            <a:off x="1110119" y="3727925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31"/>
          <p:cNvSpPr txBox="1">
            <a:spLocks noGrp="1"/>
          </p:cNvSpPr>
          <p:nvPr>
            <p:ph type="subTitle" idx="15"/>
          </p:nvPr>
        </p:nvSpPr>
        <p:spPr>
          <a:xfrm>
            <a:off x="970763" y="4065451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5" name="Google Shape;1125;p31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126" name="Google Shape;1126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1"/>
          <p:cNvGrpSpPr/>
          <p:nvPr/>
        </p:nvGrpSpPr>
        <p:grpSpPr>
          <a:xfrm flipH="1">
            <a:off x="111976" y="1097596"/>
            <a:ext cx="315438" cy="315294"/>
            <a:chOff x="2992100" y="606025"/>
            <a:chExt cx="547350" cy="547100"/>
          </a:xfrm>
        </p:grpSpPr>
        <p:sp>
          <p:nvSpPr>
            <p:cNvPr id="1135" name="Google Shape;1135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1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1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31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151" name="Google Shape;1151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2"/>
          <p:cNvSpPr txBox="1">
            <a:spLocks noGrp="1"/>
          </p:cNvSpPr>
          <p:nvPr>
            <p:ph type="ctrTitle"/>
          </p:nvPr>
        </p:nvSpPr>
        <p:spPr>
          <a:xfrm>
            <a:off x="2101938" y="726864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1" name="Google Shape;1161;p32"/>
          <p:cNvSpPr txBox="1">
            <a:spLocks noGrp="1"/>
          </p:cNvSpPr>
          <p:nvPr>
            <p:ph type="subTitle" idx="1"/>
          </p:nvPr>
        </p:nvSpPr>
        <p:spPr>
          <a:xfrm>
            <a:off x="2831550" y="2331298"/>
            <a:ext cx="34809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62" name="Google Shape;1162;p32"/>
          <p:cNvGrpSpPr/>
          <p:nvPr/>
        </p:nvGrpSpPr>
        <p:grpSpPr>
          <a:xfrm>
            <a:off x="368558" y="1203871"/>
            <a:ext cx="315438" cy="315294"/>
            <a:chOff x="2992100" y="606025"/>
            <a:chExt cx="547350" cy="547100"/>
          </a:xfrm>
        </p:grpSpPr>
        <p:sp>
          <p:nvSpPr>
            <p:cNvPr id="1163" name="Google Shape;1163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2"/>
          <p:cNvGrpSpPr/>
          <p:nvPr/>
        </p:nvGrpSpPr>
        <p:grpSpPr>
          <a:xfrm>
            <a:off x="514236" y="3614230"/>
            <a:ext cx="411169" cy="410982"/>
            <a:chOff x="2992100" y="606025"/>
            <a:chExt cx="547350" cy="547100"/>
          </a:xfrm>
        </p:grpSpPr>
        <p:sp>
          <p:nvSpPr>
            <p:cNvPr id="1172" name="Google Shape;1172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32"/>
          <p:cNvGrpSpPr/>
          <p:nvPr/>
        </p:nvGrpSpPr>
        <p:grpSpPr>
          <a:xfrm>
            <a:off x="6669058" y="4715371"/>
            <a:ext cx="315438" cy="315294"/>
            <a:chOff x="2992100" y="606025"/>
            <a:chExt cx="547350" cy="547100"/>
          </a:xfrm>
        </p:grpSpPr>
        <p:sp>
          <p:nvSpPr>
            <p:cNvPr id="1181" name="Google Shape;1181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32"/>
          <p:cNvSpPr/>
          <p:nvPr/>
        </p:nvSpPr>
        <p:spPr>
          <a:xfrm>
            <a:off x="2621938" y="479932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2"/>
          <p:cNvSpPr/>
          <p:nvPr/>
        </p:nvSpPr>
        <p:spPr>
          <a:xfrm>
            <a:off x="8777547" y="34779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2"/>
          <p:cNvSpPr/>
          <p:nvPr/>
        </p:nvSpPr>
        <p:spPr>
          <a:xfrm>
            <a:off x="8019972" y="5496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2"/>
          <p:cNvSpPr/>
          <p:nvPr/>
        </p:nvSpPr>
        <p:spPr>
          <a:xfrm>
            <a:off x="8126797" y="436367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142361" y="30176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2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2"/>
          <p:cNvSpPr/>
          <p:nvPr/>
        </p:nvSpPr>
        <p:spPr>
          <a:xfrm rot="10800000">
            <a:off x="6770378" y="2780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 rot="10800000">
            <a:off x="8978328" y="24849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 rot="10800000">
            <a:off x="300756" y="47793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 rot="10800000">
            <a:off x="76690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32"/>
          <p:cNvGrpSpPr/>
          <p:nvPr/>
        </p:nvGrpSpPr>
        <p:grpSpPr>
          <a:xfrm>
            <a:off x="8424174" y="1437930"/>
            <a:ext cx="411169" cy="410982"/>
            <a:chOff x="2992100" y="606025"/>
            <a:chExt cx="547350" cy="547100"/>
          </a:xfrm>
        </p:grpSpPr>
        <p:sp>
          <p:nvSpPr>
            <p:cNvPr id="1203" name="Google Shape;1203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2"/>
          <p:cNvSpPr txBox="1"/>
          <p:nvPr/>
        </p:nvSpPr>
        <p:spPr>
          <a:xfrm>
            <a:off x="2848362" y="3364288"/>
            <a:ext cx="3447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33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214" name="Google Shape;1214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3"/>
          <p:cNvGrpSpPr/>
          <p:nvPr/>
        </p:nvGrpSpPr>
        <p:grpSpPr>
          <a:xfrm flipH="1">
            <a:off x="427414" y="818309"/>
            <a:ext cx="237550" cy="237387"/>
            <a:chOff x="2992100" y="606025"/>
            <a:chExt cx="547350" cy="547100"/>
          </a:xfrm>
        </p:grpSpPr>
        <p:sp>
          <p:nvSpPr>
            <p:cNvPr id="1223" name="Google Shape;1223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33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3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3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3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3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3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3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3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3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0" name="Google Shape;1240;p33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241" name="Google Shape;1241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3"/>
          <p:cNvGrpSpPr/>
          <p:nvPr/>
        </p:nvGrpSpPr>
        <p:grpSpPr>
          <a:xfrm rot="573505" flipH="1">
            <a:off x="8187372" y="2158750"/>
            <a:ext cx="473590" cy="709744"/>
            <a:chOff x="3131750" y="1412475"/>
            <a:chExt cx="185825" cy="278475"/>
          </a:xfrm>
        </p:grpSpPr>
        <p:sp>
          <p:nvSpPr>
            <p:cNvPr id="1250" name="Google Shape;1250;p33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3"/>
          <p:cNvGrpSpPr/>
          <p:nvPr/>
        </p:nvGrpSpPr>
        <p:grpSpPr>
          <a:xfrm rot="-1805398" flipH="1">
            <a:off x="5856513" y="3945228"/>
            <a:ext cx="508107" cy="734907"/>
            <a:chOff x="3376450" y="1053825"/>
            <a:chExt cx="213425" cy="308650"/>
          </a:xfrm>
        </p:grpSpPr>
        <p:sp>
          <p:nvSpPr>
            <p:cNvPr id="1257" name="Google Shape;1257;p33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3"/>
          <p:cNvGrpSpPr/>
          <p:nvPr/>
        </p:nvGrpSpPr>
        <p:grpSpPr>
          <a:xfrm rot="1628662" flipH="1">
            <a:off x="2938402" y="4045939"/>
            <a:ext cx="529381" cy="733471"/>
            <a:chOff x="2846625" y="1036425"/>
            <a:chExt cx="226250" cy="313475"/>
          </a:xfrm>
        </p:grpSpPr>
        <p:sp>
          <p:nvSpPr>
            <p:cNvPr id="1264" name="Google Shape;1264;p33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3"/>
          <p:cNvGrpSpPr/>
          <p:nvPr/>
        </p:nvGrpSpPr>
        <p:grpSpPr>
          <a:xfrm rot="-1028995" flipH="1">
            <a:off x="647581" y="2117373"/>
            <a:ext cx="685663" cy="688330"/>
            <a:chOff x="3343175" y="703275"/>
            <a:chExt cx="318650" cy="319875"/>
          </a:xfrm>
        </p:grpSpPr>
        <p:sp>
          <p:nvSpPr>
            <p:cNvPr id="1271" name="Google Shape;1271;p33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3"/>
          <p:cNvGrpSpPr/>
          <p:nvPr/>
        </p:nvGrpSpPr>
        <p:grpSpPr>
          <a:xfrm rot="-502732" flipH="1">
            <a:off x="6544765" y="288858"/>
            <a:ext cx="493326" cy="725029"/>
            <a:chOff x="2861900" y="1409475"/>
            <a:chExt cx="190025" cy="279275"/>
          </a:xfrm>
        </p:grpSpPr>
        <p:sp>
          <p:nvSpPr>
            <p:cNvPr id="1279" name="Google Shape;1279;p33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3"/>
          <p:cNvGrpSpPr/>
          <p:nvPr/>
        </p:nvGrpSpPr>
        <p:grpSpPr>
          <a:xfrm rot="-305710" flipH="1">
            <a:off x="2557541" y="331125"/>
            <a:ext cx="425088" cy="640239"/>
            <a:chOff x="3369050" y="1418400"/>
            <a:chExt cx="179175" cy="269850"/>
          </a:xfrm>
        </p:grpSpPr>
        <p:sp>
          <p:nvSpPr>
            <p:cNvPr id="1293" name="Google Shape;1293;p33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33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295" name="Google Shape;1295;p33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4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1302" name="Google Shape;1302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4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1311" name="Google Shape;1311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34"/>
          <p:cNvSpPr/>
          <p:nvPr/>
        </p:nvSpPr>
        <p:spPr>
          <a:xfrm>
            <a:off x="307663" y="13052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4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4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4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4"/>
          <p:cNvSpPr/>
          <p:nvPr/>
        </p:nvSpPr>
        <p:spPr>
          <a:xfrm rot="10800000">
            <a:off x="1153151" y="18182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4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4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4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4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34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1329" name="Google Shape;1329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7840245">
            <a:off x="132162" y="194474"/>
            <a:ext cx="807918" cy="646724"/>
            <a:chOff x="4125553" y="2339045"/>
            <a:chExt cx="843932" cy="675606"/>
          </a:xfrm>
        </p:grpSpPr>
        <p:sp>
          <p:nvSpPr>
            <p:cNvPr id="1338" name="Google Shape;1338;p34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4"/>
          <p:cNvGrpSpPr/>
          <p:nvPr/>
        </p:nvGrpSpPr>
        <p:grpSpPr>
          <a:xfrm rot="7888671">
            <a:off x="8044661" y="4274852"/>
            <a:ext cx="759036" cy="702991"/>
            <a:chOff x="4110235" y="3712040"/>
            <a:chExt cx="847636" cy="785049"/>
          </a:xfrm>
        </p:grpSpPr>
        <p:sp>
          <p:nvSpPr>
            <p:cNvPr id="1361" name="Google Shape;1361;p34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 rot="861812">
            <a:off x="420586" y="4413989"/>
            <a:ext cx="414359" cy="574104"/>
            <a:chOff x="716282" y="977399"/>
            <a:chExt cx="460328" cy="637796"/>
          </a:xfrm>
        </p:grpSpPr>
        <p:sp>
          <p:nvSpPr>
            <p:cNvPr id="1396" name="Google Shape;1396;p3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4"/>
          <p:cNvGrpSpPr/>
          <p:nvPr/>
        </p:nvGrpSpPr>
        <p:grpSpPr>
          <a:xfrm rot="-794969">
            <a:off x="8479743" y="1663204"/>
            <a:ext cx="546232" cy="548331"/>
            <a:chOff x="1726555" y="299575"/>
            <a:chExt cx="648325" cy="650818"/>
          </a:xfrm>
        </p:grpSpPr>
        <p:sp>
          <p:nvSpPr>
            <p:cNvPr id="1403" name="Google Shape;1403;p34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35"/>
          <p:cNvGrpSpPr/>
          <p:nvPr/>
        </p:nvGrpSpPr>
        <p:grpSpPr>
          <a:xfrm flipH="1">
            <a:off x="8643902" y="2889580"/>
            <a:ext cx="411169" cy="410982"/>
            <a:chOff x="2992100" y="606025"/>
            <a:chExt cx="547350" cy="547100"/>
          </a:xfrm>
        </p:grpSpPr>
        <p:sp>
          <p:nvSpPr>
            <p:cNvPr id="1414" name="Google Shape;1414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 flipH="1">
            <a:off x="106774" y="1097596"/>
            <a:ext cx="315438" cy="315294"/>
            <a:chOff x="2992100" y="606025"/>
            <a:chExt cx="547350" cy="547100"/>
          </a:xfrm>
        </p:grpSpPr>
        <p:sp>
          <p:nvSpPr>
            <p:cNvPr id="1423" name="Google Shape;1423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35"/>
          <p:cNvSpPr/>
          <p:nvPr/>
        </p:nvSpPr>
        <p:spPr>
          <a:xfrm flipH="1">
            <a:off x="8734766" y="1265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5"/>
          <p:cNvSpPr/>
          <p:nvPr/>
        </p:nvSpPr>
        <p:spPr>
          <a:xfrm flipH="1">
            <a:off x="315386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5"/>
          <p:cNvSpPr/>
          <p:nvPr/>
        </p:nvSpPr>
        <p:spPr>
          <a:xfrm flipH="1">
            <a:off x="858486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5"/>
          <p:cNvSpPr/>
          <p:nvPr/>
        </p:nvSpPr>
        <p:spPr>
          <a:xfrm flipH="1">
            <a:off x="8609998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5"/>
          <p:cNvSpPr/>
          <p:nvPr/>
        </p:nvSpPr>
        <p:spPr>
          <a:xfrm rot="10800000" flipH="1">
            <a:off x="7789494" y="148150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5"/>
          <p:cNvSpPr/>
          <p:nvPr/>
        </p:nvSpPr>
        <p:spPr>
          <a:xfrm rot="10800000" flipH="1">
            <a:off x="802692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5"/>
          <p:cNvSpPr/>
          <p:nvPr/>
        </p:nvSpPr>
        <p:spPr>
          <a:xfrm rot="10800000" flipH="1">
            <a:off x="8940831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5"/>
          <p:cNvSpPr/>
          <p:nvPr/>
        </p:nvSpPr>
        <p:spPr>
          <a:xfrm rot="10800000" flipH="1">
            <a:off x="7733705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5"/>
          <p:cNvSpPr/>
          <p:nvPr/>
        </p:nvSpPr>
        <p:spPr>
          <a:xfrm rot="10800000" flipH="1">
            <a:off x="1376605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35"/>
          <p:cNvGrpSpPr/>
          <p:nvPr/>
        </p:nvGrpSpPr>
        <p:grpSpPr>
          <a:xfrm flipH="1">
            <a:off x="106768" y="3665123"/>
            <a:ext cx="374716" cy="374545"/>
            <a:chOff x="2992100" y="606025"/>
            <a:chExt cx="547350" cy="547100"/>
          </a:xfrm>
        </p:grpSpPr>
        <p:sp>
          <p:nvSpPr>
            <p:cNvPr id="1441" name="Google Shape;1441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5"/>
          <p:cNvGrpSpPr/>
          <p:nvPr/>
        </p:nvGrpSpPr>
        <p:grpSpPr>
          <a:xfrm rot="-508155" flipH="1">
            <a:off x="277359" y="1675875"/>
            <a:ext cx="400252" cy="602838"/>
            <a:chOff x="3369050" y="1418400"/>
            <a:chExt cx="179175" cy="269850"/>
          </a:xfrm>
        </p:grpSpPr>
        <p:sp>
          <p:nvSpPr>
            <p:cNvPr id="1450" name="Google Shape;1450;p35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rot="573387" flipH="1">
            <a:off x="8222420" y="4400877"/>
            <a:ext cx="403507" cy="604718"/>
            <a:chOff x="3131750" y="1412475"/>
            <a:chExt cx="185825" cy="278475"/>
          </a:xfrm>
        </p:grpSpPr>
        <p:sp>
          <p:nvSpPr>
            <p:cNvPr id="1456" name="Google Shape;1456;p35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5"/>
          <p:cNvGrpSpPr/>
          <p:nvPr/>
        </p:nvGrpSpPr>
        <p:grpSpPr>
          <a:xfrm rot="-7840245" flipH="1">
            <a:off x="8231534" y="193786"/>
            <a:ext cx="807918" cy="646724"/>
            <a:chOff x="4125553" y="2339045"/>
            <a:chExt cx="843932" cy="675606"/>
          </a:xfrm>
        </p:grpSpPr>
        <p:sp>
          <p:nvSpPr>
            <p:cNvPr id="1463" name="Google Shape;1463;p35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5"/>
          <p:cNvGrpSpPr/>
          <p:nvPr/>
        </p:nvGrpSpPr>
        <p:grpSpPr>
          <a:xfrm rot="-7888671" flipH="1">
            <a:off x="135192" y="4351740"/>
            <a:ext cx="759036" cy="702991"/>
            <a:chOff x="4110235" y="3712040"/>
            <a:chExt cx="847636" cy="785049"/>
          </a:xfrm>
        </p:grpSpPr>
        <p:sp>
          <p:nvSpPr>
            <p:cNvPr id="1486" name="Google Shape;1486;p35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subTitle" idx="1"/>
          </p:nvPr>
        </p:nvSpPr>
        <p:spPr>
          <a:xfrm>
            <a:off x="1006275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1272538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6800" y="4544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4867900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5134163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5"/>
          <p:cNvGrpSpPr/>
          <p:nvPr/>
        </p:nvGrpSpPr>
        <p:grpSpPr>
          <a:xfrm flipH="1">
            <a:off x="431963" y="2988285"/>
            <a:ext cx="351672" cy="351512"/>
            <a:chOff x="2992100" y="606025"/>
            <a:chExt cx="547350" cy="547100"/>
          </a:xfrm>
        </p:grpSpPr>
        <p:sp>
          <p:nvSpPr>
            <p:cNvPr id="159" name="Google Shape;159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 flipH="1">
            <a:off x="8356438" y="1003048"/>
            <a:ext cx="351672" cy="351512"/>
            <a:chOff x="2992100" y="606025"/>
            <a:chExt cx="547350" cy="547100"/>
          </a:xfrm>
        </p:grpSpPr>
        <p:sp>
          <p:nvSpPr>
            <p:cNvPr id="168" name="Google Shape;168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5"/>
          <p:cNvSpPr/>
          <p:nvPr/>
        </p:nvSpPr>
        <p:spPr>
          <a:xfrm rot="10800000" flipH="1">
            <a:off x="8998618" y="16859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737829" y="24980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10800000" flipH="1">
            <a:off x="783618" y="4440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 rot="10800000" flipH="1">
            <a:off x="301222" y="212855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 rot="10800000" flipH="1">
            <a:off x="8312047" y="58790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 flipH="1">
            <a:off x="8612395" y="24023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 flipH="1">
            <a:off x="8516695" y="38434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 rot="10800000" flipH="1">
            <a:off x="7704893" y="48134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 flipH="1">
            <a:off x="1246504" y="1492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 rot="10800000" flipH="1">
            <a:off x="185725" y="1159225"/>
            <a:ext cx="115500" cy="1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716800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189" name="Google Shape;189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6"/>
          <p:cNvGrpSpPr/>
          <p:nvPr/>
        </p:nvGrpSpPr>
        <p:grpSpPr>
          <a:xfrm flipH="1">
            <a:off x="8492061" y="1079379"/>
            <a:ext cx="351563" cy="351457"/>
            <a:chOff x="2992100" y="606025"/>
            <a:chExt cx="547350" cy="547100"/>
          </a:xfrm>
        </p:grpSpPr>
        <p:sp>
          <p:nvSpPr>
            <p:cNvPr id="198" name="Google Shape;198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"/>
          <p:cNvSpPr/>
          <p:nvPr/>
        </p:nvSpPr>
        <p:spPr>
          <a:xfrm flipH="1">
            <a:off x="1252056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678700" y="452650"/>
            <a:ext cx="476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216" name="Google Shape;216;p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7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subTitle" idx="1"/>
          </p:nvPr>
        </p:nvSpPr>
        <p:spPr>
          <a:xfrm>
            <a:off x="671975" y="1788275"/>
            <a:ext cx="3852300" cy="22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title"/>
          </p:nvPr>
        </p:nvSpPr>
        <p:spPr>
          <a:xfrm>
            <a:off x="1388100" y="1565250"/>
            <a:ext cx="6367800" cy="2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8" name="Google Shape;238;p8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39" name="Google Shape;23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8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248" name="Google Shape;248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8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269" name="Google Shape;26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852550" y="1685400"/>
            <a:ext cx="35019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753650" y="2259800"/>
            <a:ext cx="46008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0" name="Google Shape;280;p9"/>
          <p:cNvGrpSpPr/>
          <p:nvPr/>
        </p:nvGrpSpPr>
        <p:grpSpPr>
          <a:xfrm>
            <a:off x="129833" y="113646"/>
            <a:ext cx="315438" cy="315294"/>
            <a:chOff x="2992100" y="606025"/>
            <a:chExt cx="547350" cy="547100"/>
          </a:xfrm>
        </p:grpSpPr>
        <p:sp>
          <p:nvSpPr>
            <p:cNvPr id="281" name="Google Shape;281;p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9"/>
          <p:cNvSpPr/>
          <p:nvPr/>
        </p:nvSpPr>
        <p:spPr>
          <a:xfrm>
            <a:off x="129813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"/>
          <p:cNvSpPr/>
          <p:nvPr/>
        </p:nvSpPr>
        <p:spPr>
          <a:xfrm rot="10800000">
            <a:off x="903631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"/>
          <p:cNvSpPr/>
          <p:nvPr/>
        </p:nvSpPr>
        <p:spPr>
          <a:xfrm>
            <a:off x="8350475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"/>
          <p:cNvSpPr/>
          <p:nvPr/>
        </p:nvSpPr>
        <p:spPr>
          <a:xfrm rot="10800000">
            <a:off x="708837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"/>
          <p:cNvSpPr/>
          <p:nvPr/>
        </p:nvSpPr>
        <p:spPr>
          <a:xfrm rot="10800000">
            <a:off x="875332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"/>
          <p:cNvSpPr/>
          <p:nvPr/>
        </p:nvSpPr>
        <p:spPr>
          <a:xfrm flipH="1">
            <a:off x="8753316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"/>
          <p:cNvSpPr/>
          <p:nvPr/>
        </p:nvSpPr>
        <p:spPr>
          <a:xfrm rot="10800000" flipH="1">
            <a:off x="8328464" y="4539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 flipH="1">
            <a:off x="646129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0800000" flipH="1">
            <a:off x="204429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9"/>
          <p:cNvSpPr/>
          <p:nvPr/>
        </p:nvSpPr>
        <p:spPr>
          <a:xfrm rot="10800000" flipH="1">
            <a:off x="52098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 rot="10800000" flipH="1">
            <a:off x="37934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5958325" y="2840100"/>
            <a:ext cx="24660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0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303" name="Google Shape;303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0"/>
          <p:cNvGrpSpPr/>
          <p:nvPr/>
        </p:nvGrpSpPr>
        <p:grpSpPr>
          <a:xfrm flipH="1">
            <a:off x="7670336" y="285617"/>
            <a:ext cx="351563" cy="351457"/>
            <a:chOff x="2992100" y="606025"/>
            <a:chExt cx="547350" cy="547100"/>
          </a:xfrm>
        </p:grpSpPr>
        <p:sp>
          <p:nvSpPr>
            <p:cNvPr id="312" name="Google Shape;312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0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0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flipH="1">
            <a:off x="2671881" y="1622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27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ctrTitle"/>
          </p:nvPr>
        </p:nvSpPr>
        <p:spPr>
          <a:xfrm>
            <a:off x="1116150" y="1462700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Kézműves</a:t>
            </a:r>
            <a:r>
              <a:rPr lang="en">
                <a:latin typeface="Kristen ITC"/>
              </a:rPr>
              <a:t> </a:t>
            </a:r>
            <a:r>
              <a:rPr lang="en" err="1">
                <a:latin typeface="Kristen ITC"/>
              </a:rPr>
              <a:t>Harmónia</a:t>
            </a:r>
            <a:endParaRPr lang="en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1928358" y="3422041"/>
            <a:ext cx="5306989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latin typeface="Kristen ITC"/>
              </a:rPr>
              <a:t>Készítette: Hujber Enzó, Somlyai Tamás, Csillag Péter </a:t>
            </a:r>
          </a:p>
        </p:txBody>
      </p:sp>
      <p:grpSp>
        <p:nvGrpSpPr>
          <p:cNvPr id="1532" name="Google Shape;1532;p39"/>
          <p:cNvGrpSpPr/>
          <p:nvPr/>
        </p:nvGrpSpPr>
        <p:grpSpPr>
          <a:xfrm rot="-573505">
            <a:off x="1170682" y="2858738"/>
            <a:ext cx="473590" cy="709744"/>
            <a:chOff x="3131750" y="1412475"/>
            <a:chExt cx="185825" cy="278475"/>
          </a:xfrm>
        </p:grpSpPr>
        <p:sp>
          <p:nvSpPr>
            <p:cNvPr id="1533" name="Google Shape;1533;p39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sp>
        <p:nvSpPr>
          <p:cNvPr id="1539" name="Google Shape;1539;p39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latin typeface="Kristen ITC"/>
            </a:endParaRPr>
          </a:p>
        </p:txBody>
      </p:sp>
      <p:grpSp>
        <p:nvGrpSpPr>
          <p:cNvPr id="1540" name="Google Shape;1540;p39"/>
          <p:cNvGrpSpPr/>
          <p:nvPr/>
        </p:nvGrpSpPr>
        <p:grpSpPr>
          <a:xfrm rot="471347">
            <a:off x="3186709" y="4032791"/>
            <a:ext cx="508110" cy="734908"/>
            <a:chOff x="3376450" y="1053825"/>
            <a:chExt cx="213425" cy="308650"/>
          </a:xfrm>
        </p:grpSpPr>
        <p:sp>
          <p:nvSpPr>
            <p:cNvPr id="1541" name="Google Shape;1541;p39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47" name="Google Shape;1547;p39"/>
          <p:cNvGrpSpPr/>
          <p:nvPr/>
        </p:nvGrpSpPr>
        <p:grpSpPr>
          <a:xfrm rot="-260012">
            <a:off x="5437103" y="4057024"/>
            <a:ext cx="529377" cy="733465"/>
            <a:chOff x="2846625" y="1036425"/>
            <a:chExt cx="226250" cy="313475"/>
          </a:xfrm>
        </p:grpSpPr>
        <p:sp>
          <p:nvSpPr>
            <p:cNvPr id="1548" name="Google Shape;1548;p39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54" name="Google Shape;1554;p39"/>
          <p:cNvGrpSpPr/>
          <p:nvPr/>
        </p:nvGrpSpPr>
        <p:grpSpPr>
          <a:xfrm rot="1028995">
            <a:off x="7419513" y="2839573"/>
            <a:ext cx="685663" cy="688330"/>
            <a:chOff x="3343175" y="703275"/>
            <a:chExt cx="318650" cy="319875"/>
          </a:xfrm>
        </p:grpSpPr>
        <p:sp>
          <p:nvSpPr>
            <p:cNvPr id="1555" name="Google Shape;1555;p39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62" name="Google Shape;1562;p39"/>
          <p:cNvGrpSpPr/>
          <p:nvPr/>
        </p:nvGrpSpPr>
        <p:grpSpPr>
          <a:xfrm rot="-295397">
            <a:off x="3005677" y="348925"/>
            <a:ext cx="493320" cy="725020"/>
            <a:chOff x="2861900" y="1409475"/>
            <a:chExt cx="190025" cy="279275"/>
          </a:xfrm>
        </p:grpSpPr>
        <p:sp>
          <p:nvSpPr>
            <p:cNvPr id="1563" name="Google Shape;1563;p39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76" name="Google Shape;1576;p39"/>
          <p:cNvGrpSpPr/>
          <p:nvPr/>
        </p:nvGrpSpPr>
        <p:grpSpPr>
          <a:xfrm rot="305710">
            <a:off x="5714640" y="391104"/>
            <a:ext cx="425090" cy="640239"/>
            <a:chOff x="3369050" y="1418400"/>
            <a:chExt cx="179175" cy="269850"/>
          </a:xfrm>
        </p:grpSpPr>
        <p:sp>
          <p:nvSpPr>
            <p:cNvPr id="1577" name="Google Shape;1577;p39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grpSp>
          <p:nvGrpSpPr>
            <p:cNvPr id="1578" name="Google Shape;1578;p39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579" name="Google Shape;1579;p39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9"/>
          <p:cNvSpPr txBox="1">
            <a:spLocks noGrp="1"/>
          </p:cNvSpPr>
          <p:nvPr>
            <p:ph type="title"/>
          </p:nvPr>
        </p:nvSpPr>
        <p:spPr>
          <a:xfrm>
            <a:off x="482579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Fejlesztési</a:t>
            </a:r>
            <a:r>
              <a:rPr lang="en">
                <a:latin typeface="Kristen ITC"/>
              </a:rPr>
              <a:t> Program </a:t>
            </a:r>
            <a:r>
              <a:rPr lang="en" err="1">
                <a:latin typeface="Kristen ITC"/>
              </a:rPr>
              <a:t>nyelvek</a:t>
            </a:r>
          </a:p>
        </p:txBody>
      </p:sp>
      <p:sp>
        <p:nvSpPr>
          <p:cNvPr id="3270" name="Google Shape;3270;p59"/>
          <p:cNvSpPr txBox="1"/>
          <p:nvPr/>
        </p:nvSpPr>
        <p:spPr>
          <a:xfrm>
            <a:off x="5896961" y="2247752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JavaScript</a:t>
            </a:r>
          </a:p>
        </p:txBody>
      </p:sp>
      <p:sp>
        <p:nvSpPr>
          <p:cNvPr id="3271" name="Google Shape;3271;p59"/>
          <p:cNvSpPr txBox="1"/>
          <p:nvPr/>
        </p:nvSpPr>
        <p:spPr>
          <a:xfrm>
            <a:off x="5895083" y="2583277"/>
            <a:ext cx="2939016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Kristen ITC"/>
              </a:rPr>
              <a:t>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weboldal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interaktivitását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biztosítja</a:t>
            </a:r>
            <a:r>
              <a:rPr lang="en">
                <a:solidFill>
                  <a:schemeClr val="dk1"/>
                </a:solidFill>
                <a:latin typeface="Kristen ITC"/>
              </a:rPr>
              <a:t>.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272" name="Google Shape;3272;p59"/>
          <p:cNvSpPr txBox="1"/>
          <p:nvPr/>
        </p:nvSpPr>
        <p:spPr>
          <a:xfrm>
            <a:off x="5876150" y="3291150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Css</a:t>
            </a:r>
          </a:p>
        </p:txBody>
      </p:sp>
      <p:sp>
        <p:nvSpPr>
          <p:cNvPr id="3273" name="Google Shape;3273;p59"/>
          <p:cNvSpPr txBox="1"/>
          <p:nvPr/>
        </p:nvSpPr>
        <p:spPr>
          <a:xfrm>
            <a:off x="5874275" y="3626675"/>
            <a:ext cx="2826590" cy="65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megjelenésért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felelős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nyelv</a:t>
            </a:r>
            <a:r>
              <a:rPr lang="en">
                <a:solidFill>
                  <a:schemeClr val="dk1"/>
                </a:solidFill>
              </a:rPr>
              <a:t>.</a:t>
            </a:r>
            <a:endParaRPr lang="hu-HU">
              <a:solidFill>
                <a:schemeClr val="dk1"/>
              </a:solidFill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5876164" y="1017587"/>
            <a:ext cx="2548022" cy="55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Html</a:t>
            </a:r>
          </a:p>
        </p:txBody>
      </p:sp>
      <p:sp>
        <p:nvSpPr>
          <p:cNvPr id="3275" name="Google Shape;3275;p59"/>
          <p:cNvSpPr txBox="1"/>
          <p:nvPr/>
        </p:nvSpPr>
        <p:spPr>
          <a:xfrm>
            <a:off x="5874288" y="1409325"/>
            <a:ext cx="2704794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Kristen ITC"/>
              </a:rPr>
              <a:t>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weboldal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alapstruktúráját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adja</a:t>
            </a:r>
            <a:r>
              <a:rPr lang="en">
                <a:solidFill>
                  <a:schemeClr val="dk1"/>
                </a:solidFill>
                <a:latin typeface="Kristen ITC"/>
              </a:rPr>
              <a:t>.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Ezzel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határoztuk</a:t>
            </a:r>
            <a:r>
              <a:rPr lang="en">
                <a:solidFill>
                  <a:schemeClr val="dk1"/>
                </a:solidFill>
                <a:latin typeface="Kristen ITC"/>
              </a:rPr>
              <a:t> meg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az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oldal</a:t>
            </a:r>
            <a:r>
              <a:rPr lang="en">
                <a:solidFill>
                  <a:schemeClr val="dk1"/>
                </a:solidFill>
                <a:latin typeface="Kristen ITC"/>
              </a:rPr>
              <a:t> tartalmát.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4592782" y="2399248"/>
            <a:ext cx="1304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Kristen ITC"/>
                <a:ea typeface="Bowlby One"/>
                <a:cs typeface="Bowlby One"/>
                <a:sym typeface="Bowlby One"/>
              </a:rPr>
              <a:t>20%</a:t>
            </a:r>
            <a:endParaRPr lang="hu-HU" sz="3500" b="1">
              <a:solidFill>
                <a:schemeClr val="lt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4572000" y="3459825"/>
            <a:ext cx="1304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D56600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 lang="hu-HU" sz="3500" b="1">
              <a:solidFill>
                <a:srgbClr val="D56600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278" name="Google Shape;3278;p59"/>
          <p:cNvSpPr txBox="1"/>
          <p:nvPr/>
        </p:nvSpPr>
        <p:spPr>
          <a:xfrm>
            <a:off x="4572000" y="1251900"/>
            <a:ext cx="1304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 lang="hu-HU" sz="3500" b="1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281;p59">
            <a:extLst>
              <a:ext uri="{FF2B5EF4-FFF2-40B4-BE49-F238E27FC236}">
                <a16:creationId xmlns:a16="http://schemas.microsoft.com/office/drawing/2014/main" id="{187533AD-72AB-88E8-9F5A-F41D3C9631A0}"/>
              </a:ext>
            </a:extLst>
          </p:cNvPr>
          <p:cNvGrpSpPr/>
          <p:nvPr/>
        </p:nvGrpSpPr>
        <p:grpSpPr>
          <a:xfrm rot="20222940">
            <a:off x="445309" y="4328770"/>
            <a:ext cx="612673" cy="615028"/>
            <a:chOff x="1726555" y="299575"/>
            <a:chExt cx="648325" cy="650818"/>
          </a:xfrm>
        </p:grpSpPr>
        <p:sp>
          <p:nvSpPr>
            <p:cNvPr id="3" name="Google Shape;3282;p59">
              <a:extLst>
                <a:ext uri="{FF2B5EF4-FFF2-40B4-BE49-F238E27FC236}">
                  <a16:creationId xmlns:a16="http://schemas.microsoft.com/office/drawing/2014/main" id="{316D9AF7-432C-1F50-3EAE-D88B5706F6A4}"/>
                </a:ext>
              </a:extLst>
            </p:cNvPr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83;p59">
              <a:extLst>
                <a:ext uri="{FF2B5EF4-FFF2-40B4-BE49-F238E27FC236}">
                  <a16:creationId xmlns:a16="http://schemas.microsoft.com/office/drawing/2014/main" id="{DEBBD0ED-9A58-BFB4-CF45-BD093086673B}"/>
                </a:ext>
              </a:extLst>
            </p:cNvPr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4;p59">
              <a:extLst>
                <a:ext uri="{FF2B5EF4-FFF2-40B4-BE49-F238E27FC236}">
                  <a16:creationId xmlns:a16="http://schemas.microsoft.com/office/drawing/2014/main" id="{C6C3A09E-7C51-597B-13A0-7F1B8E1A99AB}"/>
                </a:ext>
              </a:extLst>
            </p:cNvPr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85;p59">
              <a:extLst>
                <a:ext uri="{FF2B5EF4-FFF2-40B4-BE49-F238E27FC236}">
                  <a16:creationId xmlns:a16="http://schemas.microsoft.com/office/drawing/2014/main" id="{109340A3-2F38-4895-685D-F526F23092FC}"/>
                </a:ext>
              </a:extLst>
            </p:cNvPr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86;p59">
              <a:extLst>
                <a:ext uri="{FF2B5EF4-FFF2-40B4-BE49-F238E27FC236}">
                  <a16:creationId xmlns:a16="http://schemas.microsoft.com/office/drawing/2014/main" id="{C11F8D98-484B-FB2E-DA88-500FEE9467E4}"/>
                </a:ext>
              </a:extLst>
            </p:cNvPr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87;p59">
              <a:extLst>
                <a:ext uri="{FF2B5EF4-FFF2-40B4-BE49-F238E27FC236}">
                  <a16:creationId xmlns:a16="http://schemas.microsoft.com/office/drawing/2014/main" id="{1A4A4125-E7F3-42F3-2022-732CADED3C9E}"/>
                </a:ext>
              </a:extLst>
            </p:cNvPr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88;p59">
              <a:extLst>
                <a:ext uri="{FF2B5EF4-FFF2-40B4-BE49-F238E27FC236}">
                  <a16:creationId xmlns:a16="http://schemas.microsoft.com/office/drawing/2014/main" id="{EC5C2951-9AF6-9662-5588-61BCAED6D495}"/>
                </a:ext>
              </a:extLst>
            </p:cNvPr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89;p59">
              <a:extLst>
                <a:ext uri="{FF2B5EF4-FFF2-40B4-BE49-F238E27FC236}">
                  <a16:creationId xmlns:a16="http://schemas.microsoft.com/office/drawing/2014/main" id="{F7BEB444-3622-259B-D5EC-3DEC4A69E0E1}"/>
                </a:ext>
              </a:extLst>
            </p:cNvPr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90;p59">
              <a:extLst>
                <a:ext uri="{FF2B5EF4-FFF2-40B4-BE49-F238E27FC236}">
                  <a16:creationId xmlns:a16="http://schemas.microsoft.com/office/drawing/2014/main" id="{FD12BF85-0E59-63E2-D9D7-699C343B9A49}"/>
                </a:ext>
              </a:extLst>
            </p:cNvPr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Kép 12" descr="A képen szöveg, kör, képernyőkép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808E2C0C-FD7F-0C5C-EED8-C33C6B2A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6" y="1021773"/>
            <a:ext cx="3806537" cy="3754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ör, fekete, lámpa látható&#10;&#10;Lehet, hogy az AI által létrehozott tartalom helytelen.">
            <a:extLst>
              <a:ext uri="{FF2B5EF4-FFF2-40B4-BE49-F238E27FC236}">
                <a16:creationId xmlns:a16="http://schemas.microsoft.com/office/drawing/2014/main" id="{CC2C6888-2DF1-C01B-E466-91DB06AF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667615"/>
            <a:ext cx="3247159" cy="3247159"/>
          </a:xfrm>
          <a:prstGeom prst="rect">
            <a:avLst/>
          </a:prstGeom>
        </p:spPr>
      </p:pic>
      <p:sp>
        <p:nvSpPr>
          <p:cNvPr id="3525" name="Google Shape;3525;p62"/>
          <p:cNvSpPr txBox="1">
            <a:spLocks noGrp="1"/>
          </p:cNvSpPr>
          <p:nvPr>
            <p:ph type="title"/>
          </p:nvPr>
        </p:nvSpPr>
        <p:spPr>
          <a:xfrm>
            <a:off x="740125" y="445025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err="1">
                <a:latin typeface="Kristen ITC"/>
              </a:rPr>
              <a:t>Fejlesztői</a:t>
            </a:r>
            <a:r>
              <a:rPr lang="en" sz="3200">
                <a:latin typeface="Kristen ITC"/>
              </a:rPr>
              <a:t> </a:t>
            </a:r>
            <a:r>
              <a:rPr lang="en" sz="3200" err="1">
                <a:latin typeface="Kristen ITC"/>
              </a:rPr>
              <a:t>környezet</a:t>
            </a:r>
            <a:endParaRPr lang="en" sz="3200">
              <a:latin typeface="Kristen ITC"/>
            </a:endParaRPr>
          </a:p>
        </p:txBody>
      </p:sp>
      <p:sp>
        <p:nvSpPr>
          <p:cNvPr id="3526" name="Google Shape;3526;p62"/>
          <p:cNvSpPr txBox="1">
            <a:spLocks noGrp="1"/>
          </p:cNvSpPr>
          <p:nvPr>
            <p:ph type="subTitle" idx="1"/>
          </p:nvPr>
        </p:nvSpPr>
        <p:spPr>
          <a:xfrm>
            <a:off x="3252446" y="4144914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latin typeface="Kristen ITC"/>
              </a:rPr>
              <a:t>Visual Studio Code</a:t>
            </a:r>
            <a:endParaRPr lang="en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532" name="Google Shape;3532;p62"/>
          <p:cNvSpPr txBox="1">
            <a:spLocks noGrp="1"/>
          </p:cNvSpPr>
          <p:nvPr>
            <p:ph type="title" idx="7"/>
          </p:nvPr>
        </p:nvSpPr>
        <p:spPr>
          <a:xfrm>
            <a:off x="3653873" y="3329181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100%</a:t>
            </a:r>
          </a:p>
        </p:txBody>
      </p:sp>
      <p:grpSp>
        <p:nvGrpSpPr>
          <p:cNvPr id="3544" name="Google Shape;3544;p62"/>
          <p:cNvGrpSpPr/>
          <p:nvPr/>
        </p:nvGrpSpPr>
        <p:grpSpPr>
          <a:xfrm rot="1480035">
            <a:off x="234033" y="154821"/>
            <a:ext cx="391008" cy="541751"/>
            <a:chOff x="716282" y="977399"/>
            <a:chExt cx="460328" cy="637796"/>
          </a:xfrm>
        </p:grpSpPr>
        <p:sp>
          <p:nvSpPr>
            <p:cNvPr id="3545" name="Google Shape;3545;p62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1" name="Google Shape;3551;p62"/>
          <p:cNvGrpSpPr/>
          <p:nvPr/>
        </p:nvGrpSpPr>
        <p:grpSpPr>
          <a:xfrm rot="-994473">
            <a:off x="8598647" y="4380869"/>
            <a:ext cx="388771" cy="567418"/>
            <a:chOff x="2846141" y="923517"/>
            <a:chExt cx="457705" cy="668028"/>
          </a:xfrm>
        </p:grpSpPr>
        <p:sp>
          <p:nvSpPr>
            <p:cNvPr id="3552" name="Google Shape;3552;p62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alagív 1">
            <a:extLst>
              <a:ext uri="{FF2B5EF4-FFF2-40B4-BE49-F238E27FC236}">
                <a16:creationId xmlns:a16="http://schemas.microsoft.com/office/drawing/2014/main" id="{79D5ECB9-2A21-1827-3837-3863FEE0FB7B}"/>
              </a:ext>
            </a:extLst>
          </p:cNvPr>
          <p:cNvSpPr/>
          <p:nvPr/>
        </p:nvSpPr>
        <p:spPr>
          <a:xfrm rot="5400000">
            <a:off x="3397827" y="1174170"/>
            <a:ext cx="2223653" cy="2213262"/>
          </a:xfrm>
          <a:prstGeom prst="blockArc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Szalagív 5">
            <a:extLst>
              <a:ext uri="{FF2B5EF4-FFF2-40B4-BE49-F238E27FC236}">
                <a16:creationId xmlns:a16="http://schemas.microsoft.com/office/drawing/2014/main" id="{2A58131D-0CAF-8BFF-37A8-6F899FF870A2}"/>
              </a:ext>
            </a:extLst>
          </p:cNvPr>
          <p:cNvSpPr/>
          <p:nvPr/>
        </p:nvSpPr>
        <p:spPr>
          <a:xfrm rot="-5400000">
            <a:off x="3397826" y="1174170"/>
            <a:ext cx="2213262" cy="2223652"/>
          </a:xfrm>
          <a:prstGeom prst="blockArc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4"/>
          <p:cNvSpPr/>
          <p:nvPr/>
        </p:nvSpPr>
        <p:spPr>
          <a:xfrm>
            <a:off x="3836400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64"/>
          <p:cNvSpPr txBox="1">
            <a:spLocks noGrp="1"/>
          </p:cNvSpPr>
          <p:nvPr>
            <p:ph type="title" idx="2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78" name="Google Shape;3678;p64"/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Funkcionalitás</a:t>
            </a:r>
            <a:endParaRPr lang="hu-HU" err="1">
              <a:latin typeface="Kristen ITC"/>
            </a:endParaRPr>
          </a:p>
        </p:txBody>
      </p:sp>
      <p:sp>
        <p:nvSpPr>
          <p:cNvPr id="3679" name="Google Shape;3679;p64"/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680" name="Google Shape;3680;p64"/>
          <p:cNvSpPr/>
          <p:nvPr/>
        </p:nvSpPr>
        <p:spPr>
          <a:xfrm rot="10800000" flipH="1">
            <a:off x="8196522" y="5877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64"/>
          <p:cNvSpPr/>
          <p:nvPr/>
        </p:nvSpPr>
        <p:spPr>
          <a:xfrm flipH="1">
            <a:off x="8694751" y="298836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64"/>
          <p:cNvSpPr/>
          <p:nvPr/>
        </p:nvSpPr>
        <p:spPr>
          <a:xfrm flipH="1">
            <a:off x="7864065" y="4356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3" name="Google Shape;3683;p64"/>
          <p:cNvGrpSpPr/>
          <p:nvPr/>
        </p:nvGrpSpPr>
        <p:grpSpPr>
          <a:xfrm rot="1195579">
            <a:off x="956160" y="586609"/>
            <a:ext cx="734951" cy="1005248"/>
            <a:chOff x="5412271" y="2245400"/>
            <a:chExt cx="734976" cy="1005282"/>
          </a:xfrm>
        </p:grpSpPr>
        <p:sp>
          <p:nvSpPr>
            <p:cNvPr id="3684" name="Google Shape;3684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6" name="Google Shape;3696;p64"/>
          <p:cNvGrpSpPr/>
          <p:nvPr/>
        </p:nvGrpSpPr>
        <p:grpSpPr>
          <a:xfrm rot="-9900040">
            <a:off x="7748316" y="3541498"/>
            <a:ext cx="734954" cy="1005251"/>
            <a:chOff x="5412271" y="2245400"/>
            <a:chExt cx="734976" cy="1005282"/>
          </a:xfrm>
        </p:grpSpPr>
        <p:sp>
          <p:nvSpPr>
            <p:cNvPr id="3697" name="Google Shape;3697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4"/>
          <p:cNvGrpSpPr/>
          <p:nvPr/>
        </p:nvGrpSpPr>
        <p:grpSpPr>
          <a:xfrm rot="-6765284">
            <a:off x="1461747" y="3866824"/>
            <a:ext cx="361711" cy="354603"/>
            <a:chOff x="7259843" y="3111703"/>
            <a:chExt cx="361699" cy="354591"/>
          </a:xfrm>
        </p:grpSpPr>
        <p:sp>
          <p:nvSpPr>
            <p:cNvPr id="3710" name="Google Shape;3710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64"/>
          <p:cNvGrpSpPr/>
          <p:nvPr/>
        </p:nvGrpSpPr>
        <p:grpSpPr>
          <a:xfrm rot="3553140">
            <a:off x="7596656" y="840489"/>
            <a:ext cx="361728" cy="354620"/>
            <a:chOff x="7259843" y="3111703"/>
            <a:chExt cx="361699" cy="354591"/>
          </a:xfrm>
        </p:grpSpPr>
        <p:sp>
          <p:nvSpPr>
            <p:cNvPr id="3716" name="Google Shape;3716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1" name="Google Shape;3721;p64"/>
          <p:cNvGrpSpPr/>
          <p:nvPr/>
        </p:nvGrpSpPr>
        <p:grpSpPr>
          <a:xfrm rot="1231580">
            <a:off x="2654903" y="377268"/>
            <a:ext cx="323563" cy="519241"/>
            <a:chOff x="3369050" y="1418400"/>
            <a:chExt cx="179175" cy="269850"/>
          </a:xfrm>
        </p:grpSpPr>
        <p:sp>
          <p:nvSpPr>
            <p:cNvPr id="3722" name="Google Shape;3722;p64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64"/>
          <p:cNvGrpSpPr/>
          <p:nvPr/>
        </p:nvGrpSpPr>
        <p:grpSpPr>
          <a:xfrm rot="-1101755">
            <a:off x="1197256" y="2212702"/>
            <a:ext cx="449472" cy="622695"/>
            <a:chOff x="716282" y="977399"/>
            <a:chExt cx="460328" cy="637796"/>
          </a:xfrm>
        </p:grpSpPr>
        <p:sp>
          <p:nvSpPr>
            <p:cNvPr id="3728" name="Google Shape;3728;p6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64"/>
          <p:cNvGrpSpPr/>
          <p:nvPr/>
        </p:nvGrpSpPr>
        <p:grpSpPr>
          <a:xfrm rot="-1827563">
            <a:off x="8035136" y="2133615"/>
            <a:ext cx="388789" cy="567444"/>
            <a:chOff x="2846141" y="923517"/>
            <a:chExt cx="457705" cy="668028"/>
          </a:xfrm>
        </p:grpSpPr>
        <p:sp>
          <p:nvSpPr>
            <p:cNvPr id="3735" name="Google Shape;3735;p64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2" name="Google Shape;3742;p64"/>
          <p:cNvGrpSpPr/>
          <p:nvPr/>
        </p:nvGrpSpPr>
        <p:grpSpPr>
          <a:xfrm rot="782194">
            <a:off x="6364622" y="3911949"/>
            <a:ext cx="407118" cy="610102"/>
            <a:chOff x="3131750" y="1412475"/>
            <a:chExt cx="185825" cy="278475"/>
          </a:xfrm>
        </p:grpSpPr>
        <p:sp>
          <p:nvSpPr>
            <p:cNvPr id="3743" name="Google Shape;3743;p64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F37F019-C9D4-4C44-AE62-36CE38EF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2766715" y="1221082"/>
            <a:ext cx="2801336" cy="2007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53" name="Google Shape;3753;p65"/>
          <p:cNvSpPr txBox="1">
            <a:spLocks noGrp="1"/>
          </p:cNvSpPr>
          <p:nvPr>
            <p:ph type="title"/>
          </p:nvPr>
        </p:nvSpPr>
        <p:spPr>
          <a:xfrm>
            <a:off x="678700" y="452650"/>
            <a:ext cx="476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Funkcionalitás</a:t>
            </a:r>
            <a:endParaRPr lang="hu-HU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65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9" name="Google Shape;3829;p65"/>
          <p:cNvGrpSpPr/>
          <p:nvPr/>
        </p:nvGrpSpPr>
        <p:grpSpPr>
          <a:xfrm rot="-1560000">
            <a:off x="5166562" y="455221"/>
            <a:ext cx="419652" cy="616826"/>
            <a:chOff x="747361" y="1736402"/>
            <a:chExt cx="386625" cy="568213"/>
          </a:xfrm>
        </p:grpSpPr>
        <p:sp>
          <p:nvSpPr>
            <p:cNvPr id="3830" name="Google Shape;3830;p65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5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5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5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5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5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5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5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5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5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5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5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5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0" name="Google Shape;3850;p65"/>
          <p:cNvSpPr/>
          <p:nvPr/>
        </p:nvSpPr>
        <p:spPr>
          <a:xfrm flipH="1">
            <a:off x="6489020" y="16035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753;p65">
            <a:extLst>
              <a:ext uri="{FF2B5EF4-FFF2-40B4-BE49-F238E27FC236}">
                <a16:creationId xmlns:a16="http://schemas.microsoft.com/office/drawing/2014/main" id="{91AA7971-DCEA-97BB-04A1-D3F5262376FC}"/>
              </a:ext>
            </a:extLst>
          </p:cNvPr>
          <p:cNvSpPr txBox="1">
            <a:spLocks/>
          </p:cNvSpPr>
          <p:nvPr/>
        </p:nvSpPr>
        <p:spPr>
          <a:xfrm>
            <a:off x="263064" y="1134927"/>
            <a:ext cx="2645755" cy="150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3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Űrlap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Kosár oldal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Megrendelés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Kiszállítás</a:t>
            </a:r>
          </a:p>
          <a:p>
            <a:pPr marL="285750" indent="-285750">
              <a:buFont typeface="Courier New"/>
              <a:buChar char="o"/>
            </a:pPr>
            <a:r>
              <a:rPr lang="hu-HU" sz="1800" err="1">
                <a:latin typeface="Kristen ITC"/>
              </a:rPr>
              <a:t>Felugróabklak</a:t>
            </a:r>
            <a:endParaRPr lang="hu-HU" sz="1800">
              <a:latin typeface="Kristen ITC"/>
            </a:endParaRPr>
          </a:p>
          <a:p>
            <a:pPr marL="285750" indent="-285750">
              <a:buFont typeface="Courier New"/>
              <a:buChar char="o"/>
            </a:pPr>
            <a:endParaRPr lang="hu-HU" sz="1800">
              <a:latin typeface="Kristen ITC"/>
            </a:endParaRPr>
          </a:p>
          <a:p>
            <a:endParaRPr lang="hu-HU" sz="1800">
              <a:latin typeface="Kristen ITC"/>
            </a:endParaRPr>
          </a:p>
          <a:p>
            <a:endParaRPr lang="hu-HU"/>
          </a:p>
        </p:txBody>
      </p:sp>
      <p:grpSp>
        <p:nvGrpSpPr>
          <p:cNvPr id="3721" name="Google Shape;4339;p70">
            <a:extLst>
              <a:ext uri="{FF2B5EF4-FFF2-40B4-BE49-F238E27FC236}">
                <a16:creationId xmlns:a16="http://schemas.microsoft.com/office/drawing/2014/main" id="{649DCA9D-605D-69AF-7877-9F349301641D}"/>
              </a:ext>
            </a:extLst>
          </p:cNvPr>
          <p:cNvGrpSpPr/>
          <p:nvPr/>
        </p:nvGrpSpPr>
        <p:grpSpPr>
          <a:xfrm rot="2700000">
            <a:off x="696154" y="4178206"/>
            <a:ext cx="699823" cy="648150"/>
            <a:chOff x="4110235" y="3712040"/>
            <a:chExt cx="847636" cy="785049"/>
          </a:xfrm>
        </p:grpSpPr>
        <p:sp>
          <p:nvSpPr>
            <p:cNvPr id="39" name="Google Shape;4340;p70">
              <a:extLst>
                <a:ext uri="{FF2B5EF4-FFF2-40B4-BE49-F238E27FC236}">
                  <a16:creationId xmlns:a16="http://schemas.microsoft.com/office/drawing/2014/main" id="{F658192B-D5A7-EE78-D7B6-D86261B061D5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" name="Google Shape;4341;p70">
              <a:extLst>
                <a:ext uri="{FF2B5EF4-FFF2-40B4-BE49-F238E27FC236}">
                  <a16:creationId xmlns:a16="http://schemas.microsoft.com/office/drawing/2014/main" id="{B3F66D39-3824-5D5C-E131-453B34158416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" name="Google Shape;4342;p70">
              <a:extLst>
                <a:ext uri="{FF2B5EF4-FFF2-40B4-BE49-F238E27FC236}">
                  <a16:creationId xmlns:a16="http://schemas.microsoft.com/office/drawing/2014/main" id="{0A9A85C4-20A2-5E08-EAA6-CA52ABB600AA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2" name="Google Shape;4343;p70">
              <a:extLst>
                <a:ext uri="{FF2B5EF4-FFF2-40B4-BE49-F238E27FC236}">
                  <a16:creationId xmlns:a16="http://schemas.microsoft.com/office/drawing/2014/main" id="{182C7D58-79FF-8A94-1290-DA23B0952ADD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3" name="Google Shape;4344;p70">
              <a:extLst>
                <a:ext uri="{FF2B5EF4-FFF2-40B4-BE49-F238E27FC236}">
                  <a16:creationId xmlns:a16="http://schemas.microsoft.com/office/drawing/2014/main" id="{8F03402B-358F-7D45-358F-84158E200C2E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4" name="Google Shape;4345;p70">
              <a:extLst>
                <a:ext uri="{FF2B5EF4-FFF2-40B4-BE49-F238E27FC236}">
                  <a16:creationId xmlns:a16="http://schemas.microsoft.com/office/drawing/2014/main" id="{37657784-4FED-085E-CC95-B78E1E7A72AC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5" name="Google Shape;4346;p70">
              <a:extLst>
                <a:ext uri="{FF2B5EF4-FFF2-40B4-BE49-F238E27FC236}">
                  <a16:creationId xmlns:a16="http://schemas.microsoft.com/office/drawing/2014/main" id="{2AA8D040-137D-051F-AE76-63E987176DAF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6" name="Google Shape;4347;p70">
              <a:extLst>
                <a:ext uri="{FF2B5EF4-FFF2-40B4-BE49-F238E27FC236}">
                  <a16:creationId xmlns:a16="http://schemas.microsoft.com/office/drawing/2014/main" id="{5D4BC9AF-835D-31F2-16B9-5ED09E44C8B7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7" name="Google Shape;4348;p70">
              <a:extLst>
                <a:ext uri="{FF2B5EF4-FFF2-40B4-BE49-F238E27FC236}">
                  <a16:creationId xmlns:a16="http://schemas.microsoft.com/office/drawing/2014/main" id="{2216B472-186C-5FEC-9580-CF7E9A064687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8" name="Google Shape;4349;p70">
              <a:extLst>
                <a:ext uri="{FF2B5EF4-FFF2-40B4-BE49-F238E27FC236}">
                  <a16:creationId xmlns:a16="http://schemas.microsoft.com/office/drawing/2014/main" id="{151E527F-D61B-DF46-2BD5-79E79F846D56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9" name="Google Shape;4350;p70">
              <a:extLst>
                <a:ext uri="{FF2B5EF4-FFF2-40B4-BE49-F238E27FC236}">
                  <a16:creationId xmlns:a16="http://schemas.microsoft.com/office/drawing/2014/main" id="{6426A137-9DC3-EAC5-172B-B13E82C9C444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0" name="Google Shape;4351;p70">
              <a:extLst>
                <a:ext uri="{FF2B5EF4-FFF2-40B4-BE49-F238E27FC236}">
                  <a16:creationId xmlns:a16="http://schemas.microsoft.com/office/drawing/2014/main" id="{DC1E3993-0471-341D-3247-049E001A26B8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1" name="Google Shape;4352;p70">
              <a:extLst>
                <a:ext uri="{FF2B5EF4-FFF2-40B4-BE49-F238E27FC236}">
                  <a16:creationId xmlns:a16="http://schemas.microsoft.com/office/drawing/2014/main" id="{70DF135F-35AD-CD84-9473-AD9D21B5FCD4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2" name="Google Shape;4353;p70">
              <a:extLst>
                <a:ext uri="{FF2B5EF4-FFF2-40B4-BE49-F238E27FC236}">
                  <a16:creationId xmlns:a16="http://schemas.microsoft.com/office/drawing/2014/main" id="{32BB3818-1EEB-3401-1320-099B184D0315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3" name="Google Shape;4354;p70">
              <a:extLst>
                <a:ext uri="{FF2B5EF4-FFF2-40B4-BE49-F238E27FC236}">
                  <a16:creationId xmlns:a16="http://schemas.microsoft.com/office/drawing/2014/main" id="{CF688088-7085-447A-3722-8E693E45D5DD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4" name="Google Shape;4355;p70">
              <a:extLst>
                <a:ext uri="{FF2B5EF4-FFF2-40B4-BE49-F238E27FC236}">
                  <a16:creationId xmlns:a16="http://schemas.microsoft.com/office/drawing/2014/main" id="{45AD0456-DBEA-96CD-398D-6FC2E56FA2B8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5" name="Google Shape;4356;p70">
              <a:extLst>
                <a:ext uri="{FF2B5EF4-FFF2-40B4-BE49-F238E27FC236}">
                  <a16:creationId xmlns:a16="http://schemas.microsoft.com/office/drawing/2014/main" id="{4C512ACF-1097-B4D5-423F-E0B8ACBECECD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6" name="Google Shape;4357;p70">
              <a:extLst>
                <a:ext uri="{FF2B5EF4-FFF2-40B4-BE49-F238E27FC236}">
                  <a16:creationId xmlns:a16="http://schemas.microsoft.com/office/drawing/2014/main" id="{03931658-03BE-F907-0C1D-9ABEAD600352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7" name="Google Shape;4358;p70">
              <a:extLst>
                <a:ext uri="{FF2B5EF4-FFF2-40B4-BE49-F238E27FC236}">
                  <a16:creationId xmlns:a16="http://schemas.microsoft.com/office/drawing/2014/main" id="{4BC9C333-FD82-BA3B-BC15-B4AC17421330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8" name="Google Shape;4359;p70">
              <a:extLst>
                <a:ext uri="{FF2B5EF4-FFF2-40B4-BE49-F238E27FC236}">
                  <a16:creationId xmlns:a16="http://schemas.microsoft.com/office/drawing/2014/main" id="{AB60F371-1510-72B2-208A-2565DBFA1E82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9" name="Google Shape;4360;p70">
              <a:extLst>
                <a:ext uri="{FF2B5EF4-FFF2-40B4-BE49-F238E27FC236}">
                  <a16:creationId xmlns:a16="http://schemas.microsoft.com/office/drawing/2014/main" id="{DCFF5588-1940-F4F9-986A-314120C43470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0" name="Google Shape;4361;p70">
              <a:extLst>
                <a:ext uri="{FF2B5EF4-FFF2-40B4-BE49-F238E27FC236}">
                  <a16:creationId xmlns:a16="http://schemas.microsoft.com/office/drawing/2014/main" id="{DBAE3E07-C96A-9292-FF19-9A7E356CBEC6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1" name="Google Shape;4362;p70">
              <a:extLst>
                <a:ext uri="{FF2B5EF4-FFF2-40B4-BE49-F238E27FC236}">
                  <a16:creationId xmlns:a16="http://schemas.microsoft.com/office/drawing/2014/main" id="{333C0B14-5366-A3A0-7FE6-392A96606BAD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2" name="Google Shape;4363;p70">
              <a:extLst>
                <a:ext uri="{FF2B5EF4-FFF2-40B4-BE49-F238E27FC236}">
                  <a16:creationId xmlns:a16="http://schemas.microsoft.com/office/drawing/2014/main" id="{C92010E4-48F8-0FB7-330B-C943440B4FE4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3" name="Google Shape;4364;p70">
              <a:extLst>
                <a:ext uri="{FF2B5EF4-FFF2-40B4-BE49-F238E27FC236}">
                  <a16:creationId xmlns:a16="http://schemas.microsoft.com/office/drawing/2014/main" id="{A97B0343-A16F-D284-6489-DC33EBADA1AC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2" name="Google Shape;4365;p70">
              <a:extLst>
                <a:ext uri="{FF2B5EF4-FFF2-40B4-BE49-F238E27FC236}">
                  <a16:creationId xmlns:a16="http://schemas.microsoft.com/office/drawing/2014/main" id="{19834D2A-757E-6230-D1B1-EDF132A612CE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3" name="Google Shape;4366;p70">
              <a:extLst>
                <a:ext uri="{FF2B5EF4-FFF2-40B4-BE49-F238E27FC236}">
                  <a16:creationId xmlns:a16="http://schemas.microsoft.com/office/drawing/2014/main" id="{51D9AF0D-31BF-0435-F963-F51147E6676F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4" name="Google Shape;4367;p70">
              <a:extLst>
                <a:ext uri="{FF2B5EF4-FFF2-40B4-BE49-F238E27FC236}">
                  <a16:creationId xmlns:a16="http://schemas.microsoft.com/office/drawing/2014/main" id="{3B01A7F1-838B-4F59-6562-415C87EC3B6F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6" name="Google Shape;4369;p70">
              <a:extLst>
                <a:ext uri="{FF2B5EF4-FFF2-40B4-BE49-F238E27FC236}">
                  <a16:creationId xmlns:a16="http://schemas.microsoft.com/office/drawing/2014/main" id="{EB4AC86D-9313-DBCD-FBB0-5C7DF88C4C33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7" name="Google Shape;4370;p70">
              <a:extLst>
                <a:ext uri="{FF2B5EF4-FFF2-40B4-BE49-F238E27FC236}">
                  <a16:creationId xmlns:a16="http://schemas.microsoft.com/office/drawing/2014/main" id="{5F6B7429-D9E8-271F-9DC4-BE191C674E15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8" name="Google Shape;4371;p70">
              <a:extLst>
                <a:ext uri="{FF2B5EF4-FFF2-40B4-BE49-F238E27FC236}">
                  <a16:creationId xmlns:a16="http://schemas.microsoft.com/office/drawing/2014/main" id="{1E3DBAB6-94C7-72F1-78E3-7305553FE408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9" name="Google Shape;4372;p70">
              <a:extLst>
                <a:ext uri="{FF2B5EF4-FFF2-40B4-BE49-F238E27FC236}">
                  <a16:creationId xmlns:a16="http://schemas.microsoft.com/office/drawing/2014/main" id="{6DF2A2DD-EDC1-F95D-0F08-F2E9C686B74E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20" name="Google Shape;4373;p70">
              <a:extLst>
                <a:ext uri="{FF2B5EF4-FFF2-40B4-BE49-F238E27FC236}">
                  <a16:creationId xmlns:a16="http://schemas.microsoft.com/office/drawing/2014/main" id="{275F7AEF-14DE-6848-6361-7F9AE09C3ECC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9B19934-0D4A-DADA-FD0C-4C8C3098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098" y="2572614"/>
            <a:ext cx="2955348" cy="2180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54778150-6C34-53CC-80AE-4DD4959F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125" t="14545" r="29545" b="43232"/>
          <a:stretch>
            <a:fillRect/>
          </a:stretch>
        </p:blipFill>
        <p:spPr>
          <a:xfrm>
            <a:off x="5891646" y="197427"/>
            <a:ext cx="3096495" cy="2171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 descr="A képen szöveg, képernyőkép, Betűtípus, Téglalap látható&#10;&#10;Lehet, hogy az AI által létrehozott tartalom helytelen.">
            <a:extLst>
              <a:ext uri="{FF2B5EF4-FFF2-40B4-BE49-F238E27FC236}">
                <a16:creationId xmlns:a16="http://schemas.microsoft.com/office/drawing/2014/main" id="{BF469E42-0D35-BDC0-906C-21439BDD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18" y="3243070"/>
            <a:ext cx="2804680" cy="1664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oogle Shape;3829;p65">
            <a:extLst>
              <a:ext uri="{FF2B5EF4-FFF2-40B4-BE49-F238E27FC236}">
                <a16:creationId xmlns:a16="http://schemas.microsoft.com/office/drawing/2014/main" id="{9E412DCD-828B-3C8C-4E7A-83C874FAB6A5}"/>
              </a:ext>
            </a:extLst>
          </p:cNvPr>
          <p:cNvGrpSpPr/>
          <p:nvPr/>
        </p:nvGrpSpPr>
        <p:grpSpPr>
          <a:xfrm rot="-2100000">
            <a:off x="4813270" y="4019302"/>
            <a:ext cx="419652" cy="616826"/>
            <a:chOff x="747361" y="1736402"/>
            <a:chExt cx="386625" cy="568213"/>
          </a:xfrm>
        </p:grpSpPr>
        <p:sp>
          <p:nvSpPr>
            <p:cNvPr id="11" name="Google Shape;3830;p65">
              <a:extLst>
                <a:ext uri="{FF2B5EF4-FFF2-40B4-BE49-F238E27FC236}">
                  <a16:creationId xmlns:a16="http://schemas.microsoft.com/office/drawing/2014/main" id="{4B57DEAC-D39C-F830-5A45-297098909662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31;p65">
              <a:extLst>
                <a:ext uri="{FF2B5EF4-FFF2-40B4-BE49-F238E27FC236}">
                  <a16:creationId xmlns:a16="http://schemas.microsoft.com/office/drawing/2014/main" id="{11E1622B-8C6A-0476-B5D7-7B5DF3EDE205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2;p65">
              <a:extLst>
                <a:ext uri="{FF2B5EF4-FFF2-40B4-BE49-F238E27FC236}">
                  <a16:creationId xmlns:a16="http://schemas.microsoft.com/office/drawing/2014/main" id="{C5AC10DA-2B77-C901-4EFE-5825DD9E2A12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33;p65">
              <a:extLst>
                <a:ext uri="{FF2B5EF4-FFF2-40B4-BE49-F238E27FC236}">
                  <a16:creationId xmlns:a16="http://schemas.microsoft.com/office/drawing/2014/main" id="{1DA3E1A8-8D8C-9808-0074-8E5118137F4C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4;p65">
              <a:extLst>
                <a:ext uri="{FF2B5EF4-FFF2-40B4-BE49-F238E27FC236}">
                  <a16:creationId xmlns:a16="http://schemas.microsoft.com/office/drawing/2014/main" id="{AD7DE031-9611-A50C-4E64-2C85C1D227F7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35;p65">
              <a:extLst>
                <a:ext uri="{FF2B5EF4-FFF2-40B4-BE49-F238E27FC236}">
                  <a16:creationId xmlns:a16="http://schemas.microsoft.com/office/drawing/2014/main" id="{92A1FA9C-1B7F-0A02-B354-074921B311D6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36;p65">
              <a:extLst>
                <a:ext uri="{FF2B5EF4-FFF2-40B4-BE49-F238E27FC236}">
                  <a16:creationId xmlns:a16="http://schemas.microsoft.com/office/drawing/2014/main" id="{B4BA428C-538D-171F-3078-EA77BCC3333B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37;p65">
              <a:extLst>
                <a:ext uri="{FF2B5EF4-FFF2-40B4-BE49-F238E27FC236}">
                  <a16:creationId xmlns:a16="http://schemas.microsoft.com/office/drawing/2014/main" id="{BD0CB0B6-9A63-EA98-F004-6092C2D8043D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38;p65">
              <a:extLst>
                <a:ext uri="{FF2B5EF4-FFF2-40B4-BE49-F238E27FC236}">
                  <a16:creationId xmlns:a16="http://schemas.microsoft.com/office/drawing/2014/main" id="{8E37E6BA-091F-D852-0568-29CF627B9699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39;p65">
              <a:extLst>
                <a:ext uri="{FF2B5EF4-FFF2-40B4-BE49-F238E27FC236}">
                  <a16:creationId xmlns:a16="http://schemas.microsoft.com/office/drawing/2014/main" id="{AD98FFCB-17D3-DBA9-6435-0BC56499ABEE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40;p65">
              <a:extLst>
                <a:ext uri="{FF2B5EF4-FFF2-40B4-BE49-F238E27FC236}">
                  <a16:creationId xmlns:a16="http://schemas.microsoft.com/office/drawing/2014/main" id="{9CFA5BA5-2AFB-937B-4D0B-A9A05F397957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41;p65">
              <a:extLst>
                <a:ext uri="{FF2B5EF4-FFF2-40B4-BE49-F238E27FC236}">
                  <a16:creationId xmlns:a16="http://schemas.microsoft.com/office/drawing/2014/main" id="{7DB6C2D4-0D45-E7DA-4798-EA306B517249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42;p65">
              <a:extLst>
                <a:ext uri="{FF2B5EF4-FFF2-40B4-BE49-F238E27FC236}">
                  <a16:creationId xmlns:a16="http://schemas.microsoft.com/office/drawing/2014/main" id="{D942A60E-77EB-C606-4DC2-CC1F8F6A5C0B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829;p65">
            <a:extLst>
              <a:ext uri="{FF2B5EF4-FFF2-40B4-BE49-F238E27FC236}">
                <a16:creationId xmlns:a16="http://schemas.microsoft.com/office/drawing/2014/main" id="{ED9122E0-2ECC-4F69-C774-CB3A4673E5EB}"/>
              </a:ext>
            </a:extLst>
          </p:cNvPr>
          <p:cNvGrpSpPr/>
          <p:nvPr/>
        </p:nvGrpSpPr>
        <p:grpSpPr>
          <a:xfrm rot="1360725">
            <a:off x="3836524" y="4071257"/>
            <a:ext cx="419652" cy="616826"/>
            <a:chOff x="747361" y="1736402"/>
            <a:chExt cx="386625" cy="568213"/>
          </a:xfrm>
        </p:grpSpPr>
        <p:sp>
          <p:nvSpPr>
            <p:cNvPr id="25" name="Google Shape;3830;p65">
              <a:extLst>
                <a:ext uri="{FF2B5EF4-FFF2-40B4-BE49-F238E27FC236}">
                  <a16:creationId xmlns:a16="http://schemas.microsoft.com/office/drawing/2014/main" id="{26B1A59D-B4F8-B0AD-8764-5795CB00DBCD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1;p65">
              <a:extLst>
                <a:ext uri="{FF2B5EF4-FFF2-40B4-BE49-F238E27FC236}">
                  <a16:creationId xmlns:a16="http://schemas.microsoft.com/office/drawing/2014/main" id="{C1A1FE27-5C61-BBE5-7A8C-351EBF2E9AA4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2;p65">
              <a:extLst>
                <a:ext uri="{FF2B5EF4-FFF2-40B4-BE49-F238E27FC236}">
                  <a16:creationId xmlns:a16="http://schemas.microsoft.com/office/drawing/2014/main" id="{6531D3CB-1CB9-CEBD-09AC-48C200C2B344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3;p65">
              <a:extLst>
                <a:ext uri="{FF2B5EF4-FFF2-40B4-BE49-F238E27FC236}">
                  <a16:creationId xmlns:a16="http://schemas.microsoft.com/office/drawing/2014/main" id="{3377A7E2-AE86-8EB4-71ED-91A53C09FF2A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4;p65">
              <a:extLst>
                <a:ext uri="{FF2B5EF4-FFF2-40B4-BE49-F238E27FC236}">
                  <a16:creationId xmlns:a16="http://schemas.microsoft.com/office/drawing/2014/main" id="{995BE4AE-44DA-7171-BC88-EC9DD1747DCA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5;p65">
              <a:extLst>
                <a:ext uri="{FF2B5EF4-FFF2-40B4-BE49-F238E27FC236}">
                  <a16:creationId xmlns:a16="http://schemas.microsoft.com/office/drawing/2014/main" id="{42A99A85-0EB5-4737-EBDD-8346D7A1ACAC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6;p65">
              <a:extLst>
                <a:ext uri="{FF2B5EF4-FFF2-40B4-BE49-F238E27FC236}">
                  <a16:creationId xmlns:a16="http://schemas.microsoft.com/office/drawing/2014/main" id="{179AEB11-EE72-C6FC-D8A2-28142E778838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7;p65">
              <a:extLst>
                <a:ext uri="{FF2B5EF4-FFF2-40B4-BE49-F238E27FC236}">
                  <a16:creationId xmlns:a16="http://schemas.microsoft.com/office/drawing/2014/main" id="{EAB78531-4D29-8FBA-A4A8-2D02B9F0F250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8;p65">
              <a:extLst>
                <a:ext uri="{FF2B5EF4-FFF2-40B4-BE49-F238E27FC236}">
                  <a16:creationId xmlns:a16="http://schemas.microsoft.com/office/drawing/2014/main" id="{E76BB399-134D-3C18-790D-56EC73332701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9;p65">
              <a:extLst>
                <a:ext uri="{FF2B5EF4-FFF2-40B4-BE49-F238E27FC236}">
                  <a16:creationId xmlns:a16="http://schemas.microsoft.com/office/drawing/2014/main" id="{918C3EA4-5B10-7934-CFE0-2E569F941BFE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0;p65">
              <a:extLst>
                <a:ext uri="{FF2B5EF4-FFF2-40B4-BE49-F238E27FC236}">
                  <a16:creationId xmlns:a16="http://schemas.microsoft.com/office/drawing/2014/main" id="{4C38B901-C92B-4003-7EEC-F7317B5034FB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1;p65">
              <a:extLst>
                <a:ext uri="{FF2B5EF4-FFF2-40B4-BE49-F238E27FC236}">
                  <a16:creationId xmlns:a16="http://schemas.microsoft.com/office/drawing/2014/main" id="{1D6DE7D0-44C3-6D44-B8C5-6FED346A1127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2;p65">
              <a:extLst>
                <a:ext uri="{FF2B5EF4-FFF2-40B4-BE49-F238E27FC236}">
                  <a16:creationId xmlns:a16="http://schemas.microsoft.com/office/drawing/2014/main" id="{38F6A2C4-182B-01CF-6822-95AB71565D4E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5">
          <a:extLst>
            <a:ext uri="{FF2B5EF4-FFF2-40B4-BE49-F238E27FC236}">
              <a16:creationId xmlns:a16="http://schemas.microsoft.com/office/drawing/2014/main" id="{8D3B8EBF-CD5B-ED1A-2511-42EB2BC4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4">
            <a:extLst>
              <a:ext uri="{FF2B5EF4-FFF2-40B4-BE49-F238E27FC236}">
                <a16:creationId xmlns:a16="http://schemas.microsoft.com/office/drawing/2014/main" id="{F84E0B57-082A-81D9-87C8-4905364599EF}"/>
              </a:ext>
            </a:extLst>
          </p:cNvPr>
          <p:cNvSpPr/>
          <p:nvPr/>
        </p:nvSpPr>
        <p:spPr>
          <a:xfrm>
            <a:off x="3836400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64">
            <a:extLst>
              <a:ext uri="{FF2B5EF4-FFF2-40B4-BE49-F238E27FC236}">
                <a16:creationId xmlns:a16="http://schemas.microsoft.com/office/drawing/2014/main" id="{28BDE075-E7BF-A271-E269-6F886351A6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78" name="Google Shape;3678;p64">
            <a:extLst>
              <a:ext uri="{FF2B5EF4-FFF2-40B4-BE49-F238E27FC236}">
                <a16:creationId xmlns:a16="http://schemas.microsoft.com/office/drawing/2014/main" id="{CC4C0887-6A79-7173-8E00-02C069F75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Csapatmunka</a:t>
            </a:r>
          </a:p>
        </p:txBody>
      </p:sp>
      <p:sp>
        <p:nvSpPr>
          <p:cNvPr id="3679" name="Google Shape;3679;p64">
            <a:extLst>
              <a:ext uri="{FF2B5EF4-FFF2-40B4-BE49-F238E27FC236}">
                <a16:creationId xmlns:a16="http://schemas.microsoft.com/office/drawing/2014/main" id="{BD39F836-039F-6C89-340C-FD9B4DBF76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680" name="Google Shape;3680;p64">
            <a:extLst>
              <a:ext uri="{FF2B5EF4-FFF2-40B4-BE49-F238E27FC236}">
                <a16:creationId xmlns:a16="http://schemas.microsoft.com/office/drawing/2014/main" id="{DAE67AED-7732-9130-6F9C-2212567A8C16}"/>
              </a:ext>
            </a:extLst>
          </p:cNvPr>
          <p:cNvSpPr/>
          <p:nvPr/>
        </p:nvSpPr>
        <p:spPr>
          <a:xfrm rot="10800000" flipH="1">
            <a:off x="8196522" y="5877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64">
            <a:extLst>
              <a:ext uri="{FF2B5EF4-FFF2-40B4-BE49-F238E27FC236}">
                <a16:creationId xmlns:a16="http://schemas.microsoft.com/office/drawing/2014/main" id="{4C39A730-D7BA-ED8F-CEF7-9D057288F021}"/>
              </a:ext>
            </a:extLst>
          </p:cNvPr>
          <p:cNvSpPr/>
          <p:nvPr/>
        </p:nvSpPr>
        <p:spPr>
          <a:xfrm flipH="1">
            <a:off x="8694751" y="298836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64">
            <a:extLst>
              <a:ext uri="{FF2B5EF4-FFF2-40B4-BE49-F238E27FC236}">
                <a16:creationId xmlns:a16="http://schemas.microsoft.com/office/drawing/2014/main" id="{AB4E3685-6EF6-3BAB-7CFC-D58AC5D3A1A6}"/>
              </a:ext>
            </a:extLst>
          </p:cNvPr>
          <p:cNvSpPr/>
          <p:nvPr/>
        </p:nvSpPr>
        <p:spPr>
          <a:xfrm flipH="1">
            <a:off x="7864065" y="4356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3" name="Google Shape;3683;p64">
            <a:extLst>
              <a:ext uri="{FF2B5EF4-FFF2-40B4-BE49-F238E27FC236}">
                <a16:creationId xmlns:a16="http://schemas.microsoft.com/office/drawing/2014/main" id="{B7A4963B-82C2-CFB0-E75D-CFA12FA5B24D}"/>
              </a:ext>
            </a:extLst>
          </p:cNvPr>
          <p:cNvGrpSpPr/>
          <p:nvPr/>
        </p:nvGrpSpPr>
        <p:grpSpPr>
          <a:xfrm rot="1195579">
            <a:off x="956160" y="586609"/>
            <a:ext cx="734951" cy="1005248"/>
            <a:chOff x="5412271" y="2245400"/>
            <a:chExt cx="734976" cy="1005282"/>
          </a:xfrm>
        </p:grpSpPr>
        <p:sp>
          <p:nvSpPr>
            <p:cNvPr id="3684" name="Google Shape;3684;p64">
              <a:extLst>
                <a:ext uri="{FF2B5EF4-FFF2-40B4-BE49-F238E27FC236}">
                  <a16:creationId xmlns:a16="http://schemas.microsoft.com/office/drawing/2014/main" id="{7B6734C9-6E7A-871A-BC5F-70171177137C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>
              <a:extLst>
                <a:ext uri="{FF2B5EF4-FFF2-40B4-BE49-F238E27FC236}">
                  <a16:creationId xmlns:a16="http://schemas.microsoft.com/office/drawing/2014/main" id="{603EF335-0246-4493-6839-F8DDE6FEACBF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>
              <a:extLst>
                <a:ext uri="{FF2B5EF4-FFF2-40B4-BE49-F238E27FC236}">
                  <a16:creationId xmlns:a16="http://schemas.microsoft.com/office/drawing/2014/main" id="{4E50B9AA-03AE-1525-3163-0D9AB2A07BCF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>
              <a:extLst>
                <a:ext uri="{FF2B5EF4-FFF2-40B4-BE49-F238E27FC236}">
                  <a16:creationId xmlns:a16="http://schemas.microsoft.com/office/drawing/2014/main" id="{0DA021E5-AEA0-3C2C-AE0F-04F8D51A5147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>
              <a:extLst>
                <a:ext uri="{FF2B5EF4-FFF2-40B4-BE49-F238E27FC236}">
                  <a16:creationId xmlns:a16="http://schemas.microsoft.com/office/drawing/2014/main" id="{B4C90C6D-0A5F-C016-3369-620BE799D21C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>
              <a:extLst>
                <a:ext uri="{FF2B5EF4-FFF2-40B4-BE49-F238E27FC236}">
                  <a16:creationId xmlns:a16="http://schemas.microsoft.com/office/drawing/2014/main" id="{DC9A39D9-388A-E303-74D3-B43E0A94EACA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>
              <a:extLst>
                <a:ext uri="{FF2B5EF4-FFF2-40B4-BE49-F238E27FC236}">
                  <a16:creationId xmlns:a16="http://schemas.microsoft.com/office/drawing/2014/main" id="{DD8EB3F3-4520-1C83-0ED4-F6D12AAB7778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>
              <a:extLst>
                <a:ext uri="{FF2B5EF4-FFF2-40B4-BE49-F238E27FC236}">
                  <a16:creationId xmlns:a16="http://schemas.microsoft.com/office/drawing/2014/main" id="{66FC08C5-3672-8B66-F36C-1E5ED4A3F69D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>
              <a:extLst>
                <a:ext uri="{FF2B5EF4-FFF2-40B4-BE49-F238E27FC236}">
                  <a16:creationId xmlns:a16="http://schemas.microsoft.com/office/drawing/2014/main" id="{9CF39BA3-3F6D-16C3-16E2-00000562CB22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>
              <a:extLst>
                <a:ext uri="{FF2B5EF4-FFF2-40B4-BE49-F238E27FC236}">
                  <a16:creationId xmlns:a16="http://schemas.microsoft.com/office/drawing/2014/main" id="{FA60DB58-5A94-00EB-2110-E2B78C11A72B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>
              <a:extLst>
                <a:ext uri="{FF2B5EF4-FFF2-40B4-BE49-F238E27FC236}">
                  <a16:creationId xmlns:a16="http://schemas.microsoft.com/office/drawing/2014/main" id="{A7023683-308E-9AB2-D35A-C12F7F6B855E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>
              <a:extLst>
                <a:ext uri="{FF2B5EF4-FFF2-40B4-BE49-F238E27FC236}">
                  <a16:creationId xmlns:a16="http://schemas.microsoft.com/office/drawing/2014/main" id="{68623575-0720-6168-617E-F23179EEBF90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6" name="Google Shape;3696;p64">
            <a:extLst>
              <a:ext uri="{FF2B5EF4-FFF2-40B4-BE49-F238E27FC236}">
                <a16:creationId xmlns:a16="http://schemas.microsoft.com/office/drawing/2014/main" id="{794EE5B9-25DA-568E-FC00-8400E4F80DE5}"/>
              </a:ext>
            </a:extLst>
          </p:cNvPr>
          <p:cNvGrpSpPr/>
          <p:nvPr/>
        </p:nvGrpSpPr>
        <p:grpSpPr>
          <a:xfrm rot="-9900040">
            <a:off x="7748316" y="3541498"/>
            <a:ext cx="734954" cy="1005251"/>
            <a:chOff x="5412271" y="2245400"/>
            <a:chExt cx="734976" cy="1005282"/>
          </a:xfrm>
        </p:grpSpPr>
        <p:sp>
          <p:nvSpPr>
            <p:cNvPr id="3697" name="Google Shape;3697;p64">
              <a:extLst>
                <a:ext uri="{FF2B5EF4-FFF2-40B4-BE49-F238E27FC236}">
                  <a16:creationId xmlns:a16="http://schemas.microsoft.com/office/drawing/2014/main" id="{839CF1CB-797C-1759-D880-E449E059B536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>
              <a:extLst>
                <a:ext uri="{FF2B5EF4-FFF2-40B4-BE49-F238E27FC236}">
                  <a16:creationId xmlns:a16="http://schemas.microsoft.com/office/drawing/2014/main" id="{DACA82C0-7457-DDCE-F669-75EDD2DA0091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>
              <a:extLst>
                <a:ext uri="{FF2B5EF4-FFF2-40B4-BE49-F238E27FC236}">
                  <a16:creationId xmlns:a16="http://schemas.microsoft.com/office/drawing/2014/main" id="{DB92136E-C102-170C-AD64-693EE500CA74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>
              <a:extLst>
                <a:ext uri="{FF2B5EF4-FFF2-40B4-BE49-F238E27FC236}">
                  <a16:creationId xmlns:a16="http://schemas.microsoft.com/office/drawing/2014/main" id="{A1D3F439-DC31-FC3C-F417-018BC3AB120F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>
              <a:extLst>
                <a:ext uri="{FF2B5EF4-FFF2-40B4-BE49-F238E27FC236}">
                  <a16:creationId xmlns:a16="http://schemas.microsoft.com/office/drawing/2014/main" id="{556FEE8E-5A60-167D-1F9B-F00516F0DCBC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>
              <a:extLst>
                <a:ext uri="{FF2B5EF4-FFF2-40B4-BE49-F238E27FC236}">
                  <a16:creationId xmlns:a16="http://schemas.microsoft.com/office/drawing/2014/main" id="{2D8247BA-1003-28ED-B706-A927E3E810C1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>
              <a:extLst>
                <a:ext uri="{FF2B5EF4-FFF2-40B4-BE49-F238E27FC236}">
                  <a16:creationId xmlns:a16="http://schemas.microsoft.com/office/drawing/2014/main" id="{849C9DD2-E4E8-8C0F-43A2-44CF0C27D16F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>
              <a:extLst>
                <a:ext uri="{FF2B5EF4-FFF2-40B4-BE49-F238E27FC236}">
                  <a16:creationId xmlns:a16="http://schemas.microsoft.com/office/drawing/2014/main" id="{2F541992-44A8-F4A1-0916-2A250D5A63CB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>
              <a:extLst>
                <a:ext uri="{FF2B5EF4-FFF2-40B4-BE49-F238E27FC236}">
                  <a16:creationId xmlns:a16="http://schemas.microsoft.com/office/drawing/2014/main" id="{84E159AE-2038-5096-69F5-8932CF4D282E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>
              <a:extLst>
                <a:ext uri="{FF2B5EF4-FFF2-40B4-BE49-F238E27FC236}">
                  <a16:creationId xmlns:a16="http://schemas.microsoft.com/office/drawing/2014/main" id="{3AC916DB-66F9-4244-F059-0E2EDC3FD265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>
              <a:extLst>
                <a:ext uri="{FF2B5EF4-FFF2-40B4-BE49-F238E27FC236}">
                  <a16:creationId xmlns:a16="http://schemas.microsoft.com/office/drawing/2014/main" id="{3A4588B2-BA9B-9977-8671-79D8D52D5279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>
              <a:extLst>
                <a:ext uri="{FF2B5EF4-FFF2-40B4-BE49-F238E27FC236}">
                  <a16:creationId xmlns:a16="http://schemas.microsoft.com/office/drawing/2014/main" id="{64C90D24-81E3-1AAD-69AC-8639E7AB85E2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4">
            <a:extLst>
              <a:ext uri="{FF2B5EF4-FFF2-40B4-BE49-F238E27FC236}">
                <a16:creationId xmlns:a16="http://schemas.microsoft.com/office/drawing/2014/main" id="{D8D7F605-D02A-3B36-F6C9-568F6C222025}"/>
              </a:ext>
            </a:extLst>
          </p:cNvPr>
          <p:cNvGrpSpPr/>
          <p:nvPr/>
        </p:nvGrpSpPr>
        <p:grpSpPr>
          <a:xfrm rot="-6765284">
            <a:off x="1461747" y="3866824"/>
            <a:ext cx="361711" cy="354603"/>
            <a:chOff x="7259843" y="3111703"/>
            <a:chExt cx="361699" cy="354591"/>
          </a:xfrm>
        </p:grpSpPr>
        <p:sp>
          <p:nvSpPr>
            <p:cNvPr id="3710" name="Google Shape;3710;p64">
              <a:extLst>
                <a:ext uri="{FF2B5EF4-FFF2-40B4-BE49-F238E27FC236}">
                  <a16:creationId xmlns:a16="http://schemas.microsoft.com/office/drawing/2014/main" id="{F7962920-1D69-63C9-C2F8-C2640E9FE89D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>
              <a:extLst>
                <a:ext uri="{FF2B5EF4-FFF2-40B4-BE49-F238E27FC236}">
                  <a16:creationId xmlns:a16="http://schemas.microsoft.com/office/drawing/2014/main" id="{A4A647DA-716D-60D5-E076-47256A66C18C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>
              <a:extLst>
                <a:ext uri="{FF2B5EF4-FFF2-40B4-BE49-F238E27FC236}">
                  <a16:creationId xmlns:a16="http://schemas.microsoft.com/office/drawing/2014/main" id="{0B384864-C748-3BF8-6761-98EEE4C0CF80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>
              <a:extLst>
                <a:ext uri="{FF2B5EF4-FFF2-40B4-BE49-F238E27FC236}">
                  <a16:creationId xmlns:a16="http://schemas.microsoft.com/office/drawing/2014/main" id="{D702456E-476F-852F-356C-37FF8BD0EA6B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>
              <a:extLst>
                <a:ext uri="{FF2B5EF4-FFF2-40B4-BE49-F238E27FC236}">
                  <a16:creationId xmlns:a16="http://schemas.microsoft.com/office/drawing/2014/main" id="{AE62D203-AF53-2E33-3E32-393D4B231A7F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64">
            <a:extLst>
              <a:ext uri="{FF2B5EF4-FFF2-40B4-BE49-F238E27FC236}">
                <a16:creationId xmlns:a16="http://schemas.microsoft.com/office/drawing/2014/main" id="{3263E5D6-3DCE-B5DA-2FBA-097AFC7C59F7}"/>
              </a:ext>
            </a:extLst>
          </p:cNvPr>
          <p:cNvGrpSpPr/>
          <p:nvPr/>
        </p:nvGrpSpPr>
        <p:grpSpPr>
          <a:xfrm rot="3553140">
            <a:off x="7596656" y="840489"/>
            <a:ext cx="361728" cy="354620"/>
            <a:chOff x="7259843" y="3111703"/>
            <a:chExt cx="361699" cy="354591"/>
          </a:xfrm>
        </p:grpSpPr>
        <p:sp>
          <p:nvSpPr>
            <p:cNvPr id="3716" name="Google Shape;3716;p64">
              <a:extLst>
                <a:ext uri="{FF2B5EF4-FFF2-40B4-BE49-F238E27FC236}">
                  <a16:creationId xmlns:a16="http://schemas.microsoft.com/office/drawing/2014/main" id="{13856BBA-E426-68C3-D143-3BA90007A95F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>
              <a:extLst>
                <a:ext uri="{FF2B5EF4-FFF2-40B4-BE49-F238E27FC236}">
                  <a16:creationId xmlns:a16="http://schemas.microsoft.com/office/drawing/2014/main" id="{D8B4C8AA-A2FF-1E79-6343-A0B17B78C3E4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>
              <a:extLst>
                <a:ext uri="{FF2B5EF4-FFF2-40B4-BE49-F238E27FC236}">
                  <a16:creationId xmlns:a16="http://schemas.microsoft.com/office/drawing/2014/main" id="{8CEE297D-A89E-6329-B90F-E8E5E26428BC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>
              <a:extLst>
                <a:ext uri="{FF2B5EF4-FFF2-40B4-BE49-F238E27FC236}">
                  <a16:creationId xmlns:a16="http://schemas.microsoft.com/office/drawing/2014/main" id="{C9E089CF-728D-1C12-DF23-90D746E8F711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>
              <a:extLst>
                <a:ext uri="{FF2B5EF4-FFF2-40B4-BE49-F238E27FC236}">
                  <a16:creationId xmlns:a16="http://schemas.microsoft.com/office/drawing/2014/main" id="{44BDD2C3-0F22-8585-624D-4E548D02FBC0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1" name="Google Shape;3721;p64">
            <a:extLst>
              <a:ext uri="{FF2B5EF4-FFF2-40B4-BE49-F238E27FC236}">
                <a16:creationId xmlns:a16="http://schemas.microsoft.com/office/drawing/2014/main" id="{7F9272D0-2B64-FE29-BED7-95EFBD20BA7A}"/>
              </a:ext>
            </a:extLst>
          </p:cNvPr>
          <p:cNvGrpSpPr/>
          <p:nvPr/>
        </p:nvGrpSpPr>
        <p:grpSpPr>
          <a:xfrm rot="1231580">
            <a:off x="2654903" y="377268"/>
            <a:ext cx="323563" cy="519241"/>
            <a:chOff x="3369050" y="1418400"/>
            <a:chExt cx="179175" cy="269850"/>
          </a:xfrm>
        </p:grpSpPr>
        <p:sp>
          <p:nvSpPr>
            <p:cNvPr id="3722" name="Google Shape;3722;p64">
              <a:extLst>
                <a:ext uri="{FF2B5EF4-FFF2-40B4-BE49-F238E27FC236}">
                  <a16:creationId xmlns:a16="http://schemas.microsoft.com/office/drawing/2014/main" id="{552525D5-E18B-C6AC-A522-F1983EB5117A}"/>
                </a:ext>
              </a:extLst>
            </p:cNvPr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>
              <a:extLst>
                <a:ext uri="{FF2B5EF4-FFF2-40B4-BE49-F238E27FC236}">
                  <a16:creationId xmlns:a16="http://schemas.microsoft.com/office/drawing/2014/main" id="{8DA2AC4B-7D30-64FC-1153-311024D3E7D2}"/>
                </a:ext>
              </a:extLst>
            </p:cNvPr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>
              <a:extLst>
                <a:ext uri="{FF2B5EF4-FFF2-40B4-BE49-F238E27FC236}">
                  <a16:creationId xmlns:a16="http://schemas.microsoft.com/office/drawing/2014/main" id="{8022196A-FDE7-C517-4209-66C8E26C7798}"/>
                </a:ext>
              </a:extLst>
            </p:cNvPr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>
              <a:extLst>
                <a:ext uri="{FF2B5EF4-FFF2-40B4-BE49-F238E27FC236}">
                  <a16:creationId xmlns:a16="http://schemas.microsoft.com/office/drawing/2014/main" id="{2149FC01-6005-AE0B-6D2F-DAA66BE8687E}"/>
                </a:ext>
              </a:extLst>
            </p:cNvPr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>
              <a:extLst>
                <a:ext uri="{FF2B5EF4-FFF2-40B4-BE49-F238E27FC236}">
                  <a16:creationId xmlns:a16="http://schemas.microsoft.com/office/drawing/2014/main" id="{0EEAEF1C-2997-D1C2-B110-DDFF5183FBAF}"/>
                </a:ext>
              </a:extLst>
            </p:cNvPr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64">
            <a:extLst>
              <a:ext uri="{FF2B5EF4-FFF2-40B4-BE49-F238E27FC236}">
                <a16:creationId xmlns:a16="http://schemas.microsoft.com/office/drawing/2014/main" id="{A75BFD6B-D1BD-FFB0-789C-4722F0194421}"/>
              </a:ext>
            </a:extLst>
          </p:cNvPr>
          <p:cNvGrpSpPr/>
          <p:nvPr/>
        </p:nvGrpSpPr>
        <p:grpSpPr>
          <a:xfrm rot="-1101755">
            <a:off x="1197256" y="2212702"/>
            <a:ext cx="449472" cy="622695"/>
            <a:chOff x="716282" y="977399"/>
            <a:chExt cx="460328" cy="637796"/>
          </a:xfrm>
        </p:grpSpPr>
        <p:sp>
          <p:nvSpPr>
            <p:cNvPr id="3728" name="Google Shape;3728;p64">
              <a:extLst>
                <a:ext uri="{FF2B5EF4-FFF2-40B4-BE49-F238E27FC236}">
                  <a16:creationId xmlns:a16="http://schemas.microsoft.com/office/drawing/2014/main" id="{E4F69157-2CFB-C56F-9E0B-705C78089CC7}"/>
                </a:ext>
              </a:extLst>
            </p:cNvPr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>
              <a:extLst>
                <a:ext uri="{FF2B5EF4-FFF2-40B4-BE49-F238E27FC236}">
                  <a16:creationId xmlns:a16="http://schemas.microsoft.com/office/drawing/2014/main" id="{1E2C536B-14F2-33A4-C730-43917C0A4CB9}"/>
                </a:ext>
              </a:extLst>
            </p:cNvPr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>
              <a:extLst>
                <a:ext uri="{FF2B5EF4-FFF2-40B4-BE49-F238E27FC236}">
                  <a16:creationId xmlns:a16="http://schemas.microsoft.com/office/drawing/2014/main" id="{7AF89E8E-0B77-E73F-3F25-567682C574BB}"/>
                </a:ext>
              </a:extLst>
            </p:cNvPr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>
              <a:extLst>
                <a:ext uri="{FF2B5EF4-FFF2-40B4-BE49-F238E27FC236}">
                  <a16:creationId xmlns:a16="http://schemas.microsoft.com/office/drawing/2014/main" id="{029DAC32-821A-E005-5E77-EA9F1EB06B05}"/>
                </a:ext>
              </a:extLst>
            </p:cNvPr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>
              <a:extLst>
                <a:ext uri="{FF2B5EF4-FFF2-40B4-BE49-F238E27FC236}">
                  <a16:creationId xmlns:a16="http://schemas.microsoft.com/office/drawing/2014/main" id="{30C22D83-515B-7892-93A2-4CC0F1F4C448}"/>
                </a:ext>
              </a:extLst>
            </p:cNvPr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>
              <a:extLst>
                <a:ext uri="{FF2B5EF4-FFF2-40B4-BE49-F238E27FC236}">
                  <a16:creationId xmlns:a16="http://schemas.microsoft.com/office/drawing/2014/main" id="{92DFB209-F0FD-047A-42FA-AE42F3C88C2B}"/>
                </a:ext>
              </a:extLst>
            </p:cNvPr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64">
            <a:extLst>
              <a:ext uri="{FF2B5EF4-FFF2-40B4-BE49-F238E27FC236}">
                <a16:creationId xmlns:a16="http://schemas.microsoft.com/office/drawing/2014/main" id="{3D494890-FF5E-214A-4338-CE6099A21A9E}"/>
              </a:ext>
            </a:extLst>
          </p:cNvPr>
          <p:cNvGrpSpPr/>
          <p:nvPr/>
        </p:nvGrpSpPr>
        <p:grpSpPr>
          <a:xfrm rot="-1827563">
            <a:off x="8035136" y="2133615"/>
            <a:ext cx="388789" cy="567444"/>
            <a:chOff x="2846141" y="923517"/>
            <a:chExt cx="457705" cy="668028"/>
          </a:xfrm>
        </p:grpSpPr>
        <p:sp>
          <p:nvSpPr>
            <p:cNvPr id="3735" name="Google Shape;3735;p64">
              <a:extLst>
                <a:ext uri="{FF2B5EF4-FFF2-40B4-BE49-F238E27FC236}">
                  <a16:creationId xmlns:a16="http://schemas.microsoft.com/office/drawing/2014/main" id="{607F54D6-59DE-6401-B014-9D99DEF650BA}"/>
                </a:ext>
              </a:extLst>
            </p:cNvPr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>
              <a:extLst>
                <a:ext uri="{FF2B5EF4-FFF2-40B4-BE49-F238E27FC236}">
                  <a16:creationId xmlns:a16="http://schemas.microsoft.com/office/drawing/2014/main" id="{FF9F208A-CCD6-92E3-C3AE-75235426DEEC}"/>
                </a:ext>
              </a:extLst>
            </p:cNvPr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>
              <a:extLst>
                <a:ext uri="{FF2B5EF4-FFF2-40B4-BE49-F238E27FC236}">
                  <a16:creationId xmlns:a16="http://schemas.microsoft.com/office/drawing/2014/main" id="{9D96C71B-5FCE-1425-5457-954A9420FB1B}"/>
                </a:ext>
              </a:extLst>
            </p:cNvPr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>
              <a:extLst>
                <a:ext uri="{FF2B5EF4-FFF2-40B4-BE49-F238E27FC236}">
                  <a16:creationId xmlns:a16="http://schemas.microsoft.com/office/drawing/2014/main" id="{438EC766-6A5D-2EDC-7291-8283D4A294E4}"/>
                </a:ext>
              </a:extLst>
            </p:cNvPr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>
              <a:extLst>
                <a:ext uri="{FF2B5EF4-FFF2-40B4-BE49-F238E27FC236}">
                  <a16:creationId xmlns:a16="http://schemas.microsoft.com/office/drawing/2014/main" id="{17F2F3E9-2571-9250-D0E2-45F38C9984C6}"/>
                </a:ext>
              </a:extLst>
            </p:cNvPr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>
              <a:extLst>
                <a:ext uri="{FF2B5EF4-FFF2-40B4-BE49-F238E27FC236}">
                  <a16:creationId xmlns:a16="http://schemas.microsoft.com/office/drawing/2014/main" id="{3CBB4A3C-04AC-819B-4099-CAE91FB2EB0B}"/>
                </a:ext>
              </a:extLst>
            </p:cNvPr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>
              <a:extLst>
                <a:ext uri="{FF2B5EF4-FFF2-40B4-BE49-F238E27FC236}">
                  <a16:creationId xmlns:a16="http://schemas.microsoft.com/office/drawing/2014/main" id="{C3CA8967-AB67-7B02-509E-A24A476479D9}"/>
                </a:ext>
              </a:extLst>
            </p:cNvPr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2" name="Google Shape;3742;p64">
            <a:extLst>
              <a:ext uri="{FF2B5EF4-FFF2-40B4-BE49-F238E27FC236}">
                <a16:creationId xmlns:a16="http://schemas.microsoft.com/office/drawing/2014/main" id="{0CA9D3D1-24C8-CBCD-CD78-78023F910C07}"/>
              </a:ext>
            </a:extLst>
          </p:cNvPr>
          <p:cNvGrpSpPr/>
          <p:nvPr/>
        </p:nvGrpSpPr>
        <p:grpSpPr>
          <a:xfrm rot="782194">
            <a:off x="6364622" y="3911949"/>
            <a:ext cx="407118" cy="610102"/>
            <a:chOff x="3131750" y="1412475"/>
            <a:chExt cx="185825" cy="278475"/>
          </a:xfrm>
        </p:grpSpPr>
        <p:sp>
          <p:nvSpPr>
            <p:cNvPr id="3743" name="Google Shape;3743;p64">
              <a:extLst>
                <a:ext uri="{FF2B5EF4-FFF2-40B4-BE49-F238E27FC236}">
                  <a16:creationId xmlns:a16="http://schemas.microsoft.com/office/drawing/2014/main" id="{F71C2AA2-41F6-8967-4024-919DFEE36ABA}"/>
                </a:ext>
              </a:extLst>
            </p:cNvPr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>
              <a:extLst>
                <a:ext uri="{FF2B5EF4-FFF2-40B4-BE49-F238E27FC236}">
                  <a16:creationId xmlns:a16="http://schemas.microsoft.com/office/drawing/2014/main" id="{B9FC72E7-3326-691D-B009-04DF2DFED367}"/>
                </a:ext>
              </a:extLst>
            </p:cNvPr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>
              <a:extLst>
                <a:ext uri="{FF2B5EF4-FFF2-40B4-BE49-F238E27FC236}">
                  <a16:creationId xmlns:a16="http://schemas.microsoft.com/office/drawing/2014/main" id="{81471169-54A1-D8CF-D39D-BBF31FD67981}"/>
                </a:ext>
              </a:extLst>
            </p:cNvPr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>
              <a:extLst>
                <a:ext uri="{FF2B5EF4-FFF2-40B4-BE49-F238E27FC236}">
                  <a16:creationId xmlns:a16="http://schemas.microsoft.com/office/drawing/2014/main" id="{D028AF1A-6ABB-1B0A-A997-CC14CC1E7940}"/>
                </a:ext>
              </a:extLst>
            </p:cNvPr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>
              <a:extLst>
                <a:ext uri="{FF2B5EF4-FFF2-40B4-BE49-F238E27FC236}">
                  <a16:creationId xmlns:a16="http://schemas.microsoft.com/office/drawing/2014/main" id="{85EC4787-3C46-6CC4-6CE9-4BFBBE72D11A}"/>
                </a:ext>
              </a:extLst>
            </p:cNvPr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>
              <a:extLst>
                <a:ext uri="{FF2B5EF4-FFF2-40B4-BE49-F238E27FC236}">
                  <a16:creationId xmlns:a16="http://schemas.microsoft.com/office/drawing/2014/main" id="{6045A22E-A578-2893-E57C-BEC6B28E2790}"/>
                </a:ext>
              </a:extLst>
            </p:cNvPr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87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60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Kristen ITC"/>
              </a:rPr>
              <a:t>Csapatmunka</a:t>
            </a:r>
          </a:p>
        </p:txBody>
      </p:sp>
      <p:grpSp>
        <p:nvGrpSpPr>
          <p:cNvPr id="3328" name="Google Shape;3328;p60"/>
          <p:cNvGrpSpPr/>
          <p:nvPr/>
        </p:nvGrpSpPr>
        <p:grpSpPr>
          <a:xfrm rot="1480035">
            <a:off x="234033" y="154821"/>
            <a:ext cx="391008" cy="541751"/>
            <a:chOff x="716282" y="977399"/>
            <a:chExt cx="460328" cy="637796"/>
          </a:xfrm>
        </p:grpSpPr>
        <p:sp>
          <p:nvSpPr>
            <p:cNvPr id="3329" name="Google Shape;3329;p60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0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0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0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0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0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60"/>
          <p:cNvSpPr txBox="1"/>
          <p:nvPr/>
        </p:nvSpPr>
        <p:spPr>
          <a:xfrm>
            <a:off x="618425" y="1109950"/>
            <a:ext cx="39000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Csapatmunka</a:t>
            </a:r>
            <a:r>
              <a:rPr lang="en" sz="17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Százalékban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6" name="Google Shape;3336;p60"/>
          <p:cNvSpPr txBox="1"/>
          <p:nvPr/>
        </p:nvSpPr>
        <p:spPr>
          <a:xfrm>
            <a:off x="5137200" y="1109925"/>
            <a:ext cx="3329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Project </a:t>
            </a: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Időtartalma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7" name="Google Shape;3337;p60"/>
          <p:cNvSpPr txBox="1"/>
          <p:nvPr/>
        </p:nvSpPr>
        <p:spPr>
          <a:xfrm>
            <a:off x="5137300" y="2770775"/>
            <a:ext cx="2630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Konfliktusok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8" name="Google Shape;3338;p60"/>
          <p:cNvSpPr txBox="1"/>
          <p:nvPr/>
        </p:nvSpPr>
        <p:spPr>
          <a:xfrm>
            <a:off x="7752925" y="321230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20%</a:t>
            </a:r>
            <a:endParaRPr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339" name="Google Shape;3339;p60"/>
          <p:cNvSpPr txBox="1"/>
          <p:nvPr/>
        </p:nvSpPr>
        <p:spPr>
          <a:xfrm>
            <a:off x="7752925" y="361003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50%</a:t>
            </a:r>
            <a:endParaRPr lang="hu-HU">
              <a:solidFill>
                <a:schemeClr val="dk1"/>
              </a:solidFill>
              <a:latin typeface="Bowlby One"/>
              <a:ea typeface="Bowlby One"/>
              <a:cs typeface="Bowlby One"/>
            </a:endParaRPr>
          </a:p>
        </p:txBody>
      </p:sp>
      <p:sp>
        <p:nvSpPr>
          <p:cNvPr id="3340" name="Google Shape;3340;p60"/>
          <p:cNvSpPr txBox="1"/>
          <p:nvPr/>
        </p:nvSpPr>
        <p:spPr>
          <a:xfrm>
            <a:off x="7752925" y="3987746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grpSp>
        <p:nvGrpSpPr>
          <p:cNvPr id="3341" name="Google Shape;3341;p60"/>
          <p:cNvGrpSpPr/>
          <p:nvPr/>
        </p:nvGrpSpPr>
        <p:grpSpPr>
          <a:xfrm>
            <a:off x="6521027" y="3342550"/>
            <a:ext cx="1066673" cy="159625"/>
            <a:chOff x="3530150" y="2790075"/>
            <a:chExt cx="1962600" cy="225300"/>
          </a:xfrm>
        </p:grpSpPr>
        <p:sp>
          <p:nvSpPr>
            <p:cNvPr id="3342" name="Google Shape;3342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0"/>
            <p:cNvSpPr/>
            <p:nvPr/>
          </p:nvSpPr>
          <p:spPr>
            <a:xfrm>
              <a:off x="3535066" y="2794450"/>
              <a:ext cx="683765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60"/>
          <p:cNvGrpSpPr/>
          <p:nvPr/>
        </p:nvGrpSpPr>
        <p:grpSpPr>
          <a:xfrm>
            <a:off x="6521027" y="3736275"/>
            <a:ext cx="1066673" cy="159625"/>
            <a:chOff x="3530150" y="2790075"/>
            <a:chExt cx="1962600" cy="225300"/>
          </a:xfrm>
        </p:grpSpPr>
        <p:sp>
          <p:nvSpPr>
            <p:cNvPr id="3345" name="Google Shape;3345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0"/>
            <p:cNvSpPr/>
            <p:nvPr/>
          </p:nvSpPr>
          <p:spPr>
            <a:xfrm>
              <a:off x="3535068" y="2794450"/>
              <a:ext cx="1218026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7" name="Google Shape;3347;p60"/>
          <p:cNvGrpSpPr/>
          <p:nvPr/>
        </p:nvGrpSpPr>
        <p:grpSpPr>
          <a:xfrm>
            <a:off x="6521027" y="4111250"/>
            <a:ext cx="1066673" cy="159625"/>
            <a:chOff x="3530150" y="2790075"/>
            <a:chExt cx="1962600" cy="225300"/>
          </a:xfrm>
        </p:grpSpPr>
        <p:sp>
          <p:nvSpPr>
            <p:cNvPr id="3348" name="Google Shape;3348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0"/>
            <p:cNvSpPr/>
            <p:nvPr/>
          </p:nvSpPr>
          <p:spPr>
            <a:xfrm>
              <a:off x="3535068" y="2794450"/>
              <a:ext cx="981954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0" name="Google Shape;3350;p60"/>
          <p:cNvSpPr txBox="1"/>
          <p:nvPr/>
        </p:nvSpPr>
        <p:spPr>
          <a:xfrm>
            <a:off x="5134525" y="318850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3351" name="Google Shape;3351;p60"/>
          <p:cNvSpPr txBox="1"/>
          <p:nvPr/>
        </p:nvSpPr>
        <p:spPr>
          <a:xfrm>
            <a:off x="5134525" y="3578125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</a:p>
        </p:txBody>
      </p:sp>
      <p:sp>
        <p:nvSpPr>
          <p:cNvPr id="3352" name="Google Shape;3352;p60"/>
          <p:cNvSpPr txBox="1"/>
          <p:nvPr/>
        </p:nvSpPr>
        <p:spPr>
          <a:xfrm>
            <a:off x="5134525" y="396585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Csillagom</a:t>
            </a: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53" name="Google Shape;3353;p60"/>
          <p:cNvSpPr txBox="1"/>
          <p:nvPr/>
        </p:nvSpPr>
        <p:spPr>
          <a:xfrm>
            <a:off x="5137200" y="1555728"/>
            <a:ext cx="32175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700">
                <a:solidFill>
                  <a:schemeClr val="dk1"/>
                </a:solidFill>
                <a:latin typeface="Kristen ITC"/>
              </a:rPr>
              <a:t>181 nap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354" name="Google Shape;3354;p60"/>
          <p:cNvSpPr txBox="1"/>
          <p:nvPr/>
        </p:nvSpPr>
        <p:spPr>
          <a:xfrm>
            <a:off x="493109" y="2947421"/>
            <a:ext cx="4519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err="1">
                <a:solidFill>
                  <a:schemeClr val="dk1"/>
                </a:solidFill>
                <a:latin typeface="Kristen ITC"/>
              </a:rPr>
              <a:t>Kommunikációs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aktivitás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a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csapaton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belül</a:t>
            </a:r>
            <a:endParaRPr lang="hu-HU" sz="1600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3355" name="Google Shape;3355;p60"/>
          <p:cNvGrpSpPr/>
          <p:nvPr/>
        </p:nvGrpSpPr>
        <p:grpSpPr>
          <a:xfrm>
            <a:off x="719989" y="3537500"/>
            <a:ext cx="764335" cy="764335"/>
            <a:chOff x="4049800" y="640400"/>
            <a:chExt cx="858900" cy="858900"/>
          </a:xfrm>
        </p:grpSpPr>
        <p:sp>
          <p:nvSpPr>
            <p:cNvPr id="3356" name="Google Shape;3356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60"/>
          <p:cNvSpPr txBox="1"/>
          <p:nvPr/>
        </p:nvSpPr>
        <p:spPr>
          <a:xfrm>
            <a:off x="1573140" y="3494051"/>
            <a:ext cx="760610" cy="3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Enzó</a:t>
            </a:r>
          </a:p>
        </p:txBody>
      </p:sp>
      <p:sp>
        <p:nvSpPr>
          <p:cNvPr id="3363" name="Google Shape;3363;p60"/>
          <p:cNvSpPr txBox="1"/>
          <p:nvPr/>
        </p:nvSpPr>
        <p:spPr>
          <a:xfrm>
            <a:off x="3602547" y="3494052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err="1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Totya</a:t>
            </a:r>
          </a:p>
        </p:txBody>
      </p:sp>
      <p:sp>
        <p:nvSpPr>
          <p:cNvPr id="3365" name="Google Shape;3365;p60"/>
          <p:cNvSpPr txBox="1"/>
          <p:nvPr/>
        </p:nvSpPr>
        <p:spPr>
          <a:xfrm>
            <a:off x="826950" y="3725800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  <p:sp>
        <p:nvSpPr>
          <p:cNvPr id="3367" name="Google Shape;3367;p60"/>
          <p:cNvSpPr txBox="1"/>
          <p:nvPr/>
        </p:nvSpPr>
        <p:spPr>
          <a:xfrm>
            <a:off x="5137300" y="2120775"/>
            <a:ext cx="306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Kristen ITC"/>
              </a:rPr>
              <a:t>Eltelt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napok</a:t>
            </a:r>
            <a:r>
              <a:rPr lang="en">
                <a:solidFill>
                  <a:schemeClr val="dk1"/>
                </a:solidFill>
                <a:latin typeface="Kristen ITC"/>
              </a:rPr>
              <a:t> 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projekt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kezdetétől</a:t>
            </a:r>
            <a:r>
              <a:rPr lang="en">
                <a:solidFill>
                  <a:schemeClr val="dk1"/>
                </a:solidFill>
                <a:latin typeface="Kristen ITC"/>
              </a:rPr>
              <a:t> 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végéig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368" name="Google Shape;3368;p60"/>
          <p:cNvSpPr txBox="1"/>
          <p:nvPr/>
        </p:nvSpPr>
        <p:spPr>
          <a:xfrm>
            <a:off x="2414600" y="1535275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69" name="Google Shape;3369;p60"/>
          <p:cNvSpPr txBox="1"/>
          <p:nvPr/>
        </p:nvSpPr>
        <p:spPr>
          <a:xfrm>
            <a:off x="2414600" y="194983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70" name="Google Shape;3370;p60"/>
          <p:cNvSpPr txBox="1"/>
          <p:nvPr/>
        </p:nvSpPr>
        <p:spPr>
          <a:xfrm>
            <a:off x="2414600" y="2327721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71" name="Google Shape;3371;p60"/>
          <p:cNvSpPr txBox="1"/>
          <p:nvPr/>
        </p:nvSpPr>
        <p:spPr>
          <a:xfrm>
            <a:off x="623516" y="1532257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3372" name="Google Shape;3372;p60"/>
          <p:cNvSpPr txBox="1"/>
          <p:nvPr/>
        </p:nvSpPr>
        <p:spPr>
          <a:xfrm>
            <a:off x="613125" y="1917925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73" name="Google Shape;3373;p60"/>
          <p:cNvSpPr txBox="1"/>
          <p:nvPr/>
        </p:nvSpPr>
        <p:spPr>
          <a:xfrm>
            <a:off x="342961" y="226392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Csillagom</a:t>
            </a:r>
            <a:endParaRPr lang="en" err="1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grpSp>
        <p:nvGrpSpPr>
          <p:cNvPr id="3374" name="Google Shape;3374;p60"/>
          <p:cNvGrpSpPr/>
          <p:nvPr/>
        </p:nvGrpSpPr>
        <p:grpSpPr>
          <a:xfrm>
            <a:off x="1365913" y="2024113"/>
            <a:ext cx="999192" cy="174744"/>
            <a:chOff x="3539177" y="3996238"/>
            <a:chExt cx="1885625" cy="126489"/>
          </a:xfrm>
        </p:grpSpPr>
        <p:sp>
          <p:nvSpPr>
            <p:cNvPr id="3375" name="Google Shape;3375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0"/>
            <p:cNvSpPr/>
            <p:nvPr/>
          </p:nvSpPr>
          <p:spPr>
            <a:xfrm rot="5400000" flipH="1">
              <a:off x="3947838" y="3587577"/>
              <a:ext cx="126043" cy="94336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60"/>
          <p:cNvGrpSpPr/>
          <p:nvPr/>
        </p:nvGrpSpPr>
        <p:grpSpPr>
          <a:xfrm>
            <a:off x="1345174" y="1646004"/>
            <a:ext cx="1019932" cy="153761"/>
            <a:chOff x="3500038" y="4011427"/>
            <a:chExt cx="1924764" cy="111300"/>
          </a:xfrm>
        </p:grpSpPr>
        <p:sp>
          <p:nvSpPr>
            <p:cNvPr id="3378" name="Google Shape;3378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0"/>
            <p:cNvSpPr/>
            <p:nvPr/>
          </p:nvSpPr>
          <p:spPr>
            <a:xfrm rot="5400000" flipH="1">
              <a:off x="4149831" y="3368979"/>
              <a:ext cx="96558" cy="139614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60"/>
          <p:cNvGrpSpPr/>
          <p:nvPr/>
        </p:nvGrpSpPr>
        <p:grpSpPr>
          <a:xfrm>
            <a:off x="1376307" y="2414076"/>
            <a:ext cx="999190" cy="164256"/>
            <a:chOff x="3539182" y="4003830"/>
            <a:chExt cx="1885620" cy="118897"/>
          </a:xfrm>
        </p:grpSpPr>
        <p:sp>
          <p:nvSpPr>
            <p:cNvPr id="3381" name="Google Shape;3381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0"/>
            <p:cNvSpPr/>
            <p:nvPr/>
          </p:nvSpPr>
          <p:spPr>
            <a:xfrm rot="5400000" flipH="1">
              <a:off x="3937473" y="3605539"/>
              <a:ext cx="117300" cy="91388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326;p60">
            <a:extLst>
              <a:ext uri="{FF2B5EF4-FFF2-40B4-BE49-F238E27FC236}">
                <a16:creationId xmlns:a16="http://schemas.microsoft.com/office/drawing/2014/main" id="{C43275FB-88D0-4A76-7D60-E74571617991}"/>
              </a:ext>
            </a:extLst>
          </p:cNvPr>
          <p:cNvSpPr/>
          <p:nvPr/>
        </p:nvSpPr>
        <p:spPr>
          <a:xfrm>
            <a:off x="2919234" y="2377201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3383;p60">
            <a:extLst>
              <a:ext uri="{FF2B5EF4-FFF2-40B4-BE49-F238E27FC236}">
                <a16:creationId xmlns:a16="http://schemas.microsoft.com/office/drawing/2014/main" id="{CEE74294-F928-FE48-1FBC-47922C6CC3FE}"/>
              </a:ext>
            </a:extLst>
          </p:cNvPr>
          <p:cNvGrpSpPr/>
          <p:nvPr/>
        </p:nvGrpSpPr>
        <p:grpSpPr>
          <a:xfrm>
            <a:off x="3020173" y="2452244"/>
            <a:ext cx="203968" cy="223658"/>
            <a:chOff x="7153891" y="1513402"/>
            <a:chExt cx="289546" cy="364974"/>
          </a:xfrm>
        </p:grpSpPr>
        <p:sp>
          <p:nvSpPr>
            <p:cNvPr id="21" name="Google Shape;3384;p60">
              <a:extLst>
                <a:ext uri="{FF2B5EF4-FFF2-40B4-BE49-F238E27FC236}">
                  <a16:creationId xmlns:a16="http://schemas.microsoft.com/office/drawing/2014/main" id="{DBF237AA-E85A-5823-53B8-5D3F208C8F7F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60">
              <a:extLst>
                <a:ext uri="{FF2B5EF4-FFF2-40B4-BE49-F238E27FC236}">
                  <a16:creationId xmlns:a16="http://schemas.microsoft.com/office/drawing/2014/main" id="{C3C5215B-D8DA-5084-AF86-FE62CBBDD18D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60">
              <a:extLst>
                <a:ext uri="{FF2B5EF4-FFF2-40B4-BE49-F238E27FC236}">
                  <a16:creationId xmlns:a16="http://schemas.microsoft.com/office/drawing/2014/main" id="{A9F5EC7C-E744-D428-A992-C65C52BDE671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60">
              <a:extLst>
                <a:ext uri="{FF2B5EF4-FFF2-40B4-BE49-F238E27FC236}">
                  <a16:creationId xmlns:a16="http://schemas.microsoft.com/office/drawing/2014/main" id="{0E63297F-20BF-9949-0CE0-37AB6A98B338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60">
              <a:extLst>
                <a:ext uri="{FF2B5EF4-FFF2-40B4-BE49-F238E27FC236}">
                  <a16:creationId xmlns:a16="http://schemas.microsoft.com/office/drawing/2014/main" id="{75EDA4A4-143A-65B3-D388-D6C22BF58E53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60">
              <a:extLst>
                <a:ext uri="{FF2B5EF4-FFF2-40B4-BE49-F238E27FC236}">
                  <a16:creationId xmlns:a16="http://schemas.microsoft.com/office/drawing/2014/main" id="{982F0353-782A-6F18-D38E-ADA738233F33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60">
              <a:extLst>
                <a:ext uri="{FF2B5EF4-FFF2-40B4-BE49-F238E27FC236}">
                  <a16:creationId xmlns:a16="http://schemas.microsoft.com/office/drawing/2014/main" id="{6244B5F8-6CA5-05C4-20DB-0DC5CDDC9C2B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60">
              <a:extLst>
                <a:ext uri="{FF2B5EF4-FFF2-40B4-BE49-F238E27FC236}">
                  <a16:creationId xmlns:a16="http://schemas.microsoft.com/office/drawing/2014/main" id="{9734A9A1-A158-B4CB-DEC6-A0CB38B7DA42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60">
              <a:extLst>
                <a:ext uri="{FF2B5EF4-FFF2-40B4-BE49-F238E27FC236}">
                  <a16:creationId xmlns:a16="http://schemas.microsoft.com/office/drawing/2014/main" id="{112F0FEC-2416-4B66-3FCD-BBC967617A95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60">
              <a:extLst>
                <a:ext uri="{FF2B5EF4-FFF2-40B4-BE49-F238E27FC236}">
                  <a16:creationId xmlns:a16="http://schemas.microsoft.com/office/drawing/2014/main" id="{5AE3C515-5744-CF29-3258-7288547B9698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60">
              <a:extLst>
                <a:ext uri="{FF2B5EF4-FFF2-40B4-BE49-F238E27FC236}">
                  <a16:creationId xmlns:a16="http://schemas.microsoft.com/office/drawing/2014/main" id="{83B6E542-F025-F490-9F17-A3B063BA920D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60">
              <a:extLst>
                <a:ext uri="{FF2B5EF4-FFF2-40B4-BE49-F238E27FC236}">
                  <a16:creationId xmlns:a16="http://schemas.microsoft.com/office/drawing/2014/main" id="{9BCA8E95-E601-C3A8-B6A5-4ACB74946C92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60">
              <a:extLst>
                <a:ext uri="{FF2B5EF4-FFF2-40B4-BE49-F238E27FC236}">
                  <a16:creationId xmlns:a16="http://schemas.microsoft.com/office/drawing/2014/main" id="{723D2798-7A4B-C11A-9794-59122E0C9C33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60">
              <a:extLst>
                <a:ext uri="{FF2B5EF4-FFF2-40B4-BE49-F238E27FC236}">
                  <a16:creationId xmlns:a16="http://schemas.microsoft.com/office/drawing/2014/main" id="{AFBF14B6-F8F6-E8AB-9038-CF0F701AE192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60">
              <a:extLst>
                <a:ext uri="{FF2B5EF4-FFF2-40B4-BE49-F238E27FC236}">
                  <a16:creationId xmlns:a16="http://schemas.microsoft.com/office/drawing/2014/main" id="{B718B506-C7A7-ACD5-6A25-F01D3136609A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326;p60">
            <a:extLst>
              <a:ext uri="{FF2B5EF4-FFF2-40B4-BE49-F238E27FC236}">
                <a16:creationId xmlns:a16="http://schemas.microsoft.com/office/drawing/2014/main" id="{3C397E1F-0CB6-052B-5A3F-C878CB3D522F}"/>
              </a:ext>
            </a:extLst>
          </p:cNvPr>
          <p:cNvSpPr/>
          <p:nvPr/>
        </p:nvSpPr>
        <p:spPr>
          <a:xfrm>
            <a:off x="2908843" y="1940783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383;p60">
            <a:extLst>
              <a:ext uri="{FF2B5EF4-FFF2-40B4-BE49-F238E27FC236}">
                <a16:creationId xmlns:a16="http://schemas.microsoft.com/office/drawing/2014/main" id="{1833C1B4-EE4C-C711-B5B3-02402FCCDFB4}"/>
              </a:ext>
            </a:extLst>
          </p:cNvPr>
          <p:cNvGrpSpPr/>
          <p:nvPr/>
        </p:nvGrpSpPr>
        <p:grpSpPr>
          <a:xfrm>
            <a:off x="3009782" y="2015826"/>
            <a:ext cx="203968" cy="223657"/>
            <a:chOff x="7153891" y="1513402"/>
            <a:chExt cx="289546" cy="364974"/>
          </a:xfrm>
        </p:grpSpPr>
        <p:sp>
          <p:nvSpPr>
            <p:cNvPr id="38" name="Google Shape;3384;p60">
              <a:extLst>
                <a:ext uri="{FF2B5EF4-FFF2-40B4-BE49-F238E27FC236}">
                  <a16:creationId xmlns:a16="http://schemas.microsoft.com/office/drawing/2014/main" id="{0DEC48E9-B7C3-4445-B8FB-E22A45B50F00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5;p60">
              <a:extLst>
                <a:ext uri="{FF2B5EF4-FFF2-40B4-BE49-F238E27FC236}">
                  <a16:creationId xmlns:a16="http://schemas.microsoft.com/office/drawing/2014/main" id="{1B523028-E552-E947-EBF5-54E5091C0EEE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86;p60">
              <a:extLst>
                <a:ext uri="{FF2B5EF4-FFF2-40B4-BE49-F238E27FC236}">
                  <a16:creationId xmlns:a16="http://schemas.microsoft.com/office/drawing/2014/main" id="{B226A735-165C-F172-91C3-7CB134B8D626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87;p60">
              <a:extLst>
                <a:ext uri="{FF2B5EF4-FFF2-40B4-BE49-F238E27FC236}">
                  <a16:creationId xmlns:a16="http://schemas.microsoft.com/office/drawing/2014/main" id="{834EF60E-00E8-BCD8-2A84-CB53DDE1A418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88;p60">
              <a:extLst>
                <a:ext uri="{FF2B5EF4-FFF2-40B4-BE49-F238E27FC236}">
                  <a16:creationId xmlns:a16="http://schemas.microsoft.com/office/drawing/2014/main" id="{305DFEE7-358A-7CEB-39DE-36074921B4C9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89;p60">
              <a:extLst>
                <a:ext uri="{FF2B5EF4-FFF2-40B4-BE49-F238E27FC236}">
                  <a16:creationId xmlns:a16="http://schemas.microsoft.com/office/drawing/2014/main" id="{2A956A30-CFC0-6EE6-41B7-402E1C4BFD3A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90;p60">
              <a:extLst>
                <a:ext uri="{FF2B5EF4-FFF2-40B4-BE49-F238E27FC236}">
                  <a16:creationId xmlns:a16="http://schemas.microsoft.com/office/drawing/2014/main" id="{9DEAB61D-522E-A2AD-9782-A2FE6BFFF437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91;p60">
              <a:extLst>
                <a:ext uri="{FF2B5EF4-FFF2-40B4-BE49-F238E27FC236}">
                  <a16:creationId xmlns:a16="http://schemas.microsoft.com/office/drawing/2014/main" id="{9C8EACA3-4BD3-2B38-A93C-1FBBBCACDFED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92;p60">
              <a:extLst>
                <a:ext uri="{FF2B5EF4-FFF2-40B4-BE49-F238E27FC236}">
                  <a16:creationId xmlns:a16="http://schemas.microsoft.com/office/drawing/2014/main" id="{7DB47892-5CCA-F3CE-776D-602FA95414C7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93;p60">
              <a:extLst>
                <a:ext uri="{FF2B5EF4-FFF2-40B4-BE49-F238E27FC236}">
                  <a16:creationId xmlns:a16="http://schemas.microsoft.com/office/drawing/2014/main" id="{0165FD07-D3B3-AB3F-8E6D-10D6E3969250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94;p60">
              <a:extLst>
                <a:ext uri="{FF2B5EF4-FFF2-40B4-BE49-F238E27FC236}">
                  <a16:creationId xmlns:a16="http://schemas.microsoft.com/office/drawing/2014/main" id="{1832E5F3-6D62-B7D3-C43B-E057F241F7C9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95;p60">
              <a:extLst>
                <a:ext uri="{FF2B5EF4-FFF2-40B4-BE49-F238E27FC236}">
                  <a16:creationId xmlns:a16="http://schemas.microsoft.com/office/drawing/2014/main" id="{95E65B7C-740C-4661-653E-AC617E012865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96;p60">
              <a:extLst>
                <a:ext uri="{FF2B5EF4-FFF2-40B4-BE49-F238E27FC236}">
                  <a16:creationId xmlns:a16="http://schemas.microsoft.com/office/drawing/2014/main" id="{71F1F2DD-5251-DEAA-F8D2-3FD8D0360D36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7;p60">
              <a:extLst>
                <a:ext uri="{FF2B5EF4-FFF2-40B4-BE49-F238E27FC236}">
                  <a16:creationId xmlns:a16="http://schemas.microsoft.com/office/drawing/2014/main" id="{BB7D8DD0-4FE7-60C1-46B1-BF089C5DA818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98;p60">
              <a:extLst>
                <a:ext uri="{FF2B5EF4-FFF2-40B4-BE49-F238E27FC236}">
                  <a16:creationId xmlns:a16="http://schemas.microsoft.com/office/drawing/2014/main" id="{214B396D-F3DD-5B93-9ADD-A2C166E27E41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26;p60">
            <a:extLst>
              <a:ext uri="{FF2B5EF4-FFF2-40B4-BE49-F238E27FC236}">
                <a16:creationId xmlns:a16="http://schemas.microsoft.com/office/drawing/2014/main" id="{4F9C2375-76DF-48D2-9494-4A21B2056377}"/>
              </a:ext>
            </a:extLst>
          </p:cNvPr>
          <p:cNvSpPr/>
          <p:nvPr/>
        </p:nvSpPr>
        <p:spPr>
          <a:xfrm>
            <a:off x="2898452" y="1525146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3383;p60">
            <a:extLst>
              <a:ext uri="{FF2B5EF4-FFF2-40B4-BE49-F238E27FC236}">
                <a16:creationId xmlns:a16="http://schemas.microsoft.com/office/drawing/2014/main" id="{8D6CB111-A34D-6F11-75A4-BCA2E04D846F}"/>
              </a:ext>
            </a:extLst>
          </p:cNvPr>
          <p:cNvGrpSpPr/>
          <p:nvPr/>
        </p:nvGrpSpPr>
        <p:grpSpPr>
          <a:xfrm>
            <a:off x="2999391" y="1600189"/>
            <a:ext cx="203968" cy="223657"/>
            <a:chOff x="7153891" y="1513402"/>
            <a:chExt cx="289546" cy="364974"/>
          </a:xfrm>
        </p:grpSpPr>
        <p:sp>
          <p:nvSpPr>
            <p:cNvPr id="55" name="Google Shape;3384;p60">
              <a:extLst>
                <a:ext uri="{FF2B5EF4-FFF2-40B4-BE49-F238E27FC236}">
                  <a16:creationId xmlns:a16="http://schemas.microsoft.com/office/drawing/2014/main" id="{796849C3-FE2E-1B7A-47C7-8976B4037102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85;p60">
              <a:extLst>
                <a:ext uri="{FF2B5EF4-FFF2-40B4-BE49-F238E27FC236}">
                  <a16:creationId xmlns:a16="http://schemas.microsoft.com/office/drawing/2014/main" id="{56410B45-587B-1819-4872-E2EDAF065005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86;p60">
              <a:extLst>
                <a:ext uri="{FF2B5EF4-FFF2-40B4-BE49-F238E27FC236}">
                  <a16:creationId xmlns:a16="http://schemas.microsoft.com/office/drawing/2014/main" id="{06578548-D5FF-EA52-2991-EB9CC8E7572A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87;p60">
              <a:extLst>
                <a:ext uri="{FF2B5EF4-FFF2-40B4-BE49-F238E27FC236}">
                  <a16:creationId xmlns:a16="http://schemas.microsoft.com/office/drawing/2014/main" id="{CCBDE4B6-7468-3294-5358-5B045BF463FA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88;p60">
              <a:extLst>
                <a:ext uri="{FF2B5EF4-FFF2-40B4-BE49-F238E27FC236}">
                  <a16:creationId xmlns:a16="http://schemas.microsoft.com/office/drawing/2014/main" id="{92D1FCFB-4876-4FD8-6F39-7C8712B83DCD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89;p60">
              <a:extLst>
                <a:ext uri="{FF2B5EF4-FFF2-40B4-BE49-F238E27FC236}">
                  <a16:creationId xmlns:a16="http://schemas.microsoft.com/office/drawing/2014/main" id="{5B71C1AE-BE0A-A5A3-8D4E-6D7984C9EB41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90;p60">
              <a:extLst>
                <a:ext uri="{FF2B5EF4-FFF2-40B4-BE49-F238E27FC236}">
                  <a16:creationId xmlns:a16="http://schemas.microsoft.com/office/drawing/2014/main" id="{2CA36D2F-E647-9794-CBA3-F9789806CB1D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91;p60">
              <a:extLst>
                <a:ext uri="{FF2B5EF4-FFF2-40B4-BE49-F238E27FC236}">
                  <a16:creationId xmlns:a16="http://schemas.microsoft.com/office/drawing/2014/main" id="{EA55C82F-E8CD-A35D-E008-C99FD36355F4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92;p60">
              <a:extLst>
                <a:ext uri="{FF2B5EF4-FFF2-40B4-BE49-F238E27FC236}">
                  <a16:creationId xmlns:a16="http://schemas.microsoft.com/office/drawing/2014/main" id="{4A0A5B45-47BE-B5BE-5680-57CEB94A4002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393;p60">
              <a:extLst>
                <a:ext uri="{FF2B5EF4-FFF2-40B4-BE49-F238E27FC236}">
                  <a16:creationId xmlns:a16="http://schemas.microsoft.com/office/drawing/2014/main" id="{9BDCF7E9-CB34-9BDA-A707-27D02E21F267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394;p60">
              <a:extLst>
                <a:ext uri="{FF2B5EF4-FFF2-40B4-BE49-F238E27FC236}">
                  <a16:creationId xmlns:a16="http://schemas.microsoft.com/office/drawing/2014/main" id="{D2A81296-B80D-DBC8-4C1D-F8BB9CAEB745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395;p60">
              <a:extLst>
                <a:ext uri="{FF2B5EF4-FFF2-40B4-BE49-F238E27FC236}">
                  <a16:creationId xmlns:a16="http://schemas.microsoft.com/office/drawing/2014/main" id="{6BA5440B-C19D-C81E-A0A9-666613B92F17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396;p60">
              <a:extLst>
                <a:ext uri="{FF2B5EF4-FFF2-40B4-BE49-F238E27FC236}">
                  <a16:creationId xmlns:a16="http://schemas.microsoft.com/office/drawing/2014/main" id="{4EF4BEF2-0BD3-B633-1081-96A17E1FECAE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397;p60">
              <a:extLst>
                <a:ext uri="{FF2B5EF4-FFF2-40B4-BE49-F238E27FC236}">
                  <a16:creationId xmlns:a16="http://schemas.microsoft.com/office/drawing/2014/main" id="{26549712-F7C5-D92B-71BB-BE48D905707C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398;p60">
              <a:extLst>
                <a:ext uri="{FF2B5EF4-FFF2-40B4-BE49-F238E27FC236}">
                  <a16:creationId xmlns:a16="http://schemas.microsoft.com/office/drawing/2014/main" id="{D526E782-2A3E-A61A-2A67-48D4FA0FCDD8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358;p60">
            <a:extLst>
              <a:ext uri="{FF2B5EF4-FFF2-40B4-BE49-F238E27FC236}">
                <a16:creationId xmlns:a16="http://schemas.microsoft.com/office/drawing/2014/main" id="{5053EC31-13FB-E25B-8289-AF454FD538DD}"/>
              </a:ext>
            </a:extLst>
          </p:cNvPr>
          <p:cNvSpPr txBox="1"/>
          <p:nvPr/>
        </p:nvSpPr>
        <p:spPr>
          <a:xfrm>
            <a:off x="2716140" y="4304542"/>
            <a:ext cx="760610" cy="3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Peti</a:t>
            </a:r>
          </a:p>
        </p:txBody>
      </p:sp>
      <p:grpSp>
        <p:nvGrpSpPr>
          <p:cNvPr id="3283" name="Google Shape;3355;p60">
            <a:extLst>
              <a:ext uri="{FF2B5EF4-FFF2-40B4-BE49-F238E27FC236}">
                <a16:creationId xmlns:a16="http://schemas.microsoft.com/office/drawing/2014/main" id="{9D035DF8-CCA6-FD3E-1ADC-508967A23F4C}"/>
              </a:ext>
            </a:extLst>
          </p:cNvPr>
          <p:cNvGrpSpPr/>
          <p:nvPr/>
        </p:nvGrpSpPr>
        <p:grpSpPr>
          <a:xfrm>
            <a:off x="2820027" y="3609698"/>
            <a:ext cx="764335" cy="764335"/>
            <a:chOff x="4049800" y="640400"/>
            <a:chExt cx="858900" cy="858900"/>
          </a:xfrm>
        </p:grpSpPr>
        <p:sp>
          <p:nvSpPr>
            <p:cNvPr id="3284" name="Google Shape;3356;p60">
              <a:extLst>
                <a:ext uri="{FF2B5EF4-FFF2-40B4-BE49-F238E27FC236}">
                  <a16:creationId xmlns:a16="http://schemas.microsoft.com/office/drawing/2014/main" id="{A48D71CC-325C-87B8-5D8D-74793A95E896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357;p60">
              <a:extLst>
                <a:ext uri="{FF2B5EF4-FFF2-40B4-BE49-F238E27FC236}">
                  <a16:creationId xmlns:a16="http://schemas.microsoft.com/office/drawing/2014/main" id="{92C44568-7351-12A5-2E57-EC6735A82D39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6" name="Google Shape;3365;p60">
            <a:extLst>
              <a:ext uri="{FF2B5EF4-FFF2-40B4-BE49-F238E27FC236}">
                <a16:creationId xmlns:a16="http://schemas.microsoft.com/office/drawing/2014/main" id="{B3780B4A-DE40-A2D1-3244-DEF74E971B66}"/>
              </a:ext>
            </a:extLst>
          </p:cNvPr>
          <p:cNvSpPr txBox="1"/>
          <p:nvPr/>
        </p:nvSpPr>
        <p:spPr>
          <a:xfrm>
            <a:off x="2946695" y="3788145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  <p:grpSp>
        <p:nvGrpSpPr>
          <p:cNvPr id="3287" name="Google Shape;3355;p60">
            <a:extLst>
              <a:ext uri="{FF2B5EF4-FFF2-40B4-BE49-F238E27FC236}">
                <a16:creationId xmlns:a16="http://schemas.microsoft.com/office/drawing/2014/main" id="{63D26608-8E68-95F7-D4F9-0660B061B4BC}"/>
              </a:ext>
            </a:extLst>
          </p:cNvPr>
          <p:cNvGrpSpPr/>
          <p:nvPr/>
        </p:nvGrpSpPr>
        <p:grpSpPr>
          <a:xfrm>
            <a:off x="1786312" y="4309115"/>
            <a:ext cx="764335" cy="764335"/>
            <a:chOff x="4049800" y="640400"/>
            <a:chExt cx="858900" cy="858900"/>
          </a:xfrm>
        </p:grpSpPr>
        <p:sp>
          <p:nvSpPr>
            <p:cNvPr id="3288" name="Google Shape;3356;p60">
              <a:extLst>
                <a:ext uri="{FF2B5EF4-FFF2-40B4-BE49-F238E27FC236}">
                  <a16:creationId xmlns:a16="http://schemas.microsoft.com/office/drawing/2014/main" id="{2121619B-E266-8AFC-2CF1-3556C75C3718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357;p60">
              <a:extLst>
                <a:ext uri="{FF2B5EF4-FFF2-40B4-BE49-F238E27FC236}">
                  <a16:creationId xmlns:a16="http://schemas.microsoft.com/office/drawing/2014/main" id="{20013B0D-ACBA-5E51-C344-7F7EABA80A7B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0" name="Google Shape;3365;p60">
            <a:extLst>
              <a:ext uri="{FF2B5EF4-FFF2-40B4-BE49-F238E27FC236}">
                <a16:creationId xmlns:a16="http://schemas.microsoft.com/office/drawing/2014/main" id="{4AB5AFF8-4C2D-879D-8D2F-E8C919101D62}"/>
              </a:ext>
            </a:extLst>
          </p:cNvPr>
          <p:cNvSpPr txBox="1"/>
          <p:nvPr/>
        </p:nvSpPr>
        <p:spPr>
          <a:xfrm>
            <a:off x="1922833" y="4477708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p69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Kontribútorok</a:t>
            </a:r>
            <a:endParaRPr lang="en">
              <a:latin typeface="Kristen ITC"/>
            </a:endParaRPr>
          </a:p>
        </p:txBody>
      </p:sp>
      <p:sp>
        <p:nvSpPr>
          <p:cNvPr id="4248" name="Google Shape;4248;p69"/>
          <p:cNvSpPr txBox="1">
            <a:spLocks noGrp="1"/>
          </p:cNvSpPr>
          <p:nvPr>
            <p:ph type="subTitle" idx="3"/>
          </p:nvPr>
        </p:nvSpPr>
        <p:spPr>
          <a:xfrm>
            <a:off x="5332776" y="3438709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Pítőr</a:t>
            </a:r>
            <a:r>
              <a:rPr lang="en"/>
              <a:t> Star</a:t>
            </a:r>
          </a:p>
        </p:txBody>
      </p:sp>
      <p:grpSp>
        <p:nvGrpSpPr>
          <p:cNvPr id="4252" name="Google Shape;4252;p69"/>
          <p:cNvGrpSpPr/>
          <p:nvPr/>
        </p:nvGrpSpPr>
        <p:grpSpPr>
          <a:xfrm rot="-1096991">
            <a:off x="7900660" y="982511"/>
            <a:ext cx="382893" cy="576638"/>
            <a:chOff x="3369050" y="1418400"/>
            <a:chExt cx="179175" cy="269850"/>
          </a:xfrm>
        </p:grpSpPr>
        <p:sp>
          <p:nvSpPr>
            <p:cNvPr id="4253" name="Google Shape;4253;p69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9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9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9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9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8" name="Google Shape;4258;p69"/>
          <p:cNvGrpSpPr/>
          <p:nvPr/>
        </p:nvGrpSpPr>
        <p:grpSpPr>
          <a:xfrm rot="373812">
            <a:off x="747435" y="2883672"/>
            <a:ext cx="391261" cy="586336"/>
            <a:chOff x="3131750" y="1412475"/>
            <a:chExt cx="185825" cy="278475"/>
          </a:xfrm>
        </p:grpSpPr>
        <p:sp>
          <p:nvSpPr>
            <p:cNvPr id="4259" name="Google Shape;4259;p69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9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9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9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9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9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5" name="Google Shape;4265;p69"/>
          <p:cNvGrpSpPr/>
          <p:nvPr/>
        </p:nvGrpSpPr>
        <p:grpSpPr>
          <a:xfrm rot="7667637">
            <a:off x="7757508" y="2675230"/>
            <a:ext cx="916606" cy="428552"/>
            <a:chOff x="5284759" y="3963342"/>
            <a:chExt cx="821224" cy="383958"/>
          </a:xfrm>
        </p:grpSpPr>
        <p:sp>
          <p:nvSpPr>
            <p:cNvPr id="4266" name="Google Shape;4266;p69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9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9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9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9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9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9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9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9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9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9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9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9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9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9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9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9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9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4" name="Google Shape;4284;p69"/>
          <p:cNvGrpSpPr/>
          <p:nvPr/>
        </p:nvGrpSpPr>
        <p:grpSpPr>
          <a:xfrm rot="3926193">
            <a:off x="932424" y="870845"/>
            <a:ext cx="734974" cy="1005280"/>
            <a:chOff x="5412271" y="2245400"/>
            <a:chExt cx="734976" cy="1005282"/>
          </a:xfrm>
        </p:grpSpPr>
        <p:sp>
          <p:nvSpPr>
            <p:cNvPr id="4285" name="Google Shape;4285;p69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9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9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9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9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9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9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9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9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9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9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9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7" name="Google Shape;4297;p69"/>
          <p:cNvSpPr txBox="1">
            <a:spLocks noGrp="1"/>
          </p:cNvSpPr>
          <p:nvPr>
            <p:ph type="subTitle" idx="3"/>
          </p:nvPr>
        </p:nvSpPr>
        <p:spPr>
          <a:xfrm>
            <a:off x="666241" y="3459491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Hujber Enzó</a:t>
            </a:r>
          </a:p>
        </p:txBody>
      </p:sp>
      <p:pic>
        <p:nvPicPr>
          <p:cNvPr id="2" name="Kép 1" descr="A képen személy, ruházat, Emberi arc, nyakkendő látható&#10;&#10;Lehet, hogy az AI által létrehozott tartalom helytelen.">
            <a:extLst>
              <a:ext uri="{FF2B5EF4-FFF2-40B4-BE49-F238E27FC236}">
                <a16:creationId xmlns:a16="http://schemas.microsoft.com/office/drawing/2014/main" id="{A7085010-A7DD-D2B1-0D52-1A023095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8" y="1461465"/>
            <a:ext cx="1713567" cy="2035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Kép 2" descr="A képen személy, Emberi arc, ruházat, fiú látható&#10;&#10;Lehet, hogy az AI által létrehozott tartalom helytelen.">
            <a:extLst>
              <a:ext uri="{FF2B5EF4-FFF2-40B4-BE49-F238E27FC236}">
                <a16:creationId xmlns:a16="http://schemas.microsoft.com/office/drawing/2014/main" id="{A9EDC41A-FC02-C5A5-4CC9-823C806E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03" y="1444336"/>
            <a:ext cx="1715172" cy="2036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Kép 3" descr="A képen kültéri, személy, Emberi arc, ég látható&#10;&#10;Lehet, hogy az AI által létrehozott tartalom helytelen.">
            <a:extLst>
              <a:ext uri="{FF2B5EF4-FFF2-40B4-BE49-F238E27FC236}">
                <a16:creationId xmlns:a16="http://schemas.microsoft.com/office/drawing/2014/main" id="{FE5D52E8-6AB0-D3E5-EFC8-AD607BFDB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574" y="1391009"/>
            <a:ext cx="1819636" cy="21781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Google Shape;4297;p69">
            <a:extLst>
              <a:ext uri="{FF2B5EF4-FFF2-40B4-BE49-F238E27FC236}">
                <a16:creationId xmlns:a16="http://schemas.microsoft.com/office/drawing/2014/main" id="{C738A405-B981-2051-E114-C1E9AF322FAA}"/>
              </a:ext>
            </a:extLst>
          </p:cNvPr>
          <p:cNvSpPr txBox="1">
            <a:spLocks/>
          </p:cNvSpPr>
          <p:nvPr/>
        </p:nvSpPr>
        <p:spPr>
          <a:xfrm>
            <a:off x="2942896" y="3493278"/>
            <a:ext cx="3269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2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dirty="0" err="1"/>
              <a:t>Totya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p73"/>
          <p:cNvSpPr txBox="1">
            <a:spLocks noGrp="1"/>
          </p:cNvSpPr>
          <p:nvPr>
            <p:ph type="ctrTitle"/>
          </p:nvPr>
        </p:nvSpPr>
        <p:spPr>
          <a:xfrm>
            <a:off x="1950374" y="172277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err="1">
                <a:latin typeface="Kristen ITC"/>
              </a:rPr>
              <a:t>Köszönjük</a:t>
            </a:r>
            <a:r>
              <a:rPr lang="en" sz="5400">
                <a:latin typeface="Kristen ITC"/>
              </a:rPr>
              <a:t> a </a:t>
            </a:r>
            <a:r>
              <a:rPr lang="en" sz="5400" err="1">
                <a:latin typeface="Kristen ITC"/>
              </a:rPr>
              <a:t>figyelmet</a:t>
            </a:r>
            <a:endParaRPr lang="en" sz="5400">
              <a:latin typeface="Kristen ITC"/>
            </a:endParaRPr>
          </a:p>
        </p:txBody>
      </p:sp>
      <p:grpSp>
        <p:nvGrpSpPr>
          <p:cNvPr id="4512" name="Google Shape;4512;p73"/>
          <p:cNvGrpSpPr/>
          <p:nvPr/>
        </p:nvGrpSpPr>
        <p:grpSpPr>
          <a:xfrm rot="-8732729">
            <a:off x="7428902" y="677029"/>
            <a:ext cx="847558" cy="784977"/>
            <a:chOff x="4110235" y="3712040"/>
            <a:chExt cx="847636" cy="785049"/>
          </a:xfrm>
        </p:grpSpPr>
        <p:sp>
          <p:nvSpPr>
            <p:cNvPr id="4513" name="Google Shape;4513;p73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3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3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3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3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3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3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3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3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3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3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3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3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3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3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3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3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3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3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3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3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3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3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3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3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3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3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3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3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3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3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3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3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3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73"/>
          <p:cNvGrpSpPr/>
          <p:nvPr/>
        </p:nvGrpSpPr>
        <p:grpSpPr>
          <a:xfrm rot="19475132">
            <a:off x="2072428" y="513490"/>
            <a:ext cx="843951" cy="675621"/>
            <a:chOff x="4125553" y="2339045"/>
            <a:chExt cx="843932" cy="675606"/>
          </a:xfrm>
        </p:grpSpPr>
        <p:sp>
          <p:nvSpPr>
            <p:cNvPr id="4548" name="Google Shape;4548;p73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3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3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3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3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3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3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3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3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3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3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3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3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3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3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3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3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3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3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3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3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3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0" name="Google Shape;4570;p73"/>
          <p:cNvGrpSpPr/>
          <p:nvPr/>
        </p:nvGrpSpPr>
        <p:grpSpPr>
          <a:xfrm>
            <a:off x="6706703" y="1369223"/>
            <a:ext cx="361699" cy="354591"/>
            <a:chOff x="7259843" y="3111703"/>
            <a:chExt cx="361699" cy="354591"/>
          </a:xfrm>
        </p:grpSpPr>
        <p:sp>
          <p:nvSpPr>
            <p:cNvPr id="4571" name="Google Shape;4571;p7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73"/>
          <p:cNvGrpSpPr/>
          <p:nvPr/>
        </p:nvGrpSpPr>
        <p:grpSpPr>
          <a:xfrm rot="10800000">
            <a:off x="4391143" y="4672503"/>
            <a:ext cx="361699" cy="354591"/>
            <a:chOff x="7259843" y="3111703"/>
            <a:chExt cx="361699" cy="354591"/>
          </a:xfrm>
        </p:grpSpPr>
        <p:sp>
          <p:nvSpPr>
            <p:cNvPr id="4577" name="Google Shape;4577;p7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2" name="Google Shape;4582;p73"/>
          <p:cNvGrpSpPr/>
          <p:nvPr/>
        </p:nvGrpSpPr>
        <p:grpSpPr>
          <a:xfrm rot="876393">
            <a:off x="6690243" y="1911029"/>
            <a:ext cx="382891" cy="576634"/>
            <a:chOff x="3369050" y="1418400"/>
            <a:chExt cx="179175" cy="269850"/>
          </a:xfrm>
        </p:grpSpPr>
        <p:sp>
          <p:nvSpPr>
            <p:cNvPr id="4583" name="Google Shape;4583;p73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3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3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3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3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73"/>
          <p:cNvGrpSpPr/>
          <p:nvPr/>
        </p:nvGrpSpPr>
        <p:grpSpPr>
          <a:xfrm rot="-753701">
            <a:off x="1889875" y="2018525"/>
            <a:ext cx="435052" cy="628964"/>
            <a:chOff x="1794256" y="1012800"/>
            <a:chExt cx="434235" cy="627979"/>
          </a:xfrm>
        </p:grpSpPr>
        <p:sp>
          <p:nvSpPr>
            <p:cNvPr id="4589" name="Google Shape;4589;p73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3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3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3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3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3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73"/>
          <p:cNvGrpSpPr/>
          <p:nvPr/>
        </p:nvGrpSpPr>
        <p:grpSpPr>
          <a:xfrm rot="1115530">
            <a:off x="1325717" y="3548507"/>
            <a:ext cx="612679" cy="615035"/>
            <a:chOff x="1726555" y="299575"/>
            <a:chExt cx="648325" cy="650818"/>
          </a:xfrm>
        </p:grpSpPr>
        <p:sp>
          <p:nvSpPr>
            <p:cNvPr id="4596" name="Google Shape;4596;p73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3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3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3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3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3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3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3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3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73"/>
          <p:cNvGrpSpPr/>
          <p:nvPr/>
        </p:nvGrpSpPr>
        <p:grpSpPr>
          <a:xfrm rot="-975495">
            <a:off x="7559543" y="3526660"/>
            <a:ext cx="391274" cy="586324"/>
            <a:chOff x="3131750" y="1412475"/>
            <a:chExt cx="185825" cy="278475"/>
          </a:xfrm>
        </p:grpSpPr>
        <p:sp>
          <p:nvSpPr>
            <p:cNvPr id="4606" name="Google Shape;4606;p73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3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3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3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3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3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 descr="A képen vázlat, rajz, clipart, illusztráció látható&#10;&#10;Lehet, hogy az AI által létrehozott tartalom helytelen.">
            <a:extLst>
              <a:ext uri="{FF2B5EF4-FFF2-40B4-BE49-F238E27FC236}">
                <a16:creationId xmlns:a16="http://schemas.microsoft.com/office/drawing/2014/main" id="{BB13AC3E-D5F3-3987-DD0F-82582916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93" y="2060685"/>
            <a:ext cx="3042087" cy="3081501"/>
          </a:xfrm>
          <a:prstGeom prst="rect">
            <a:avLst/>
          </a:prstGeom>
        </p:spPr>
      </p:pic>
      <p:pic>
        <p:nvPicPr>
          <p:cNvPr id="7" name="Kép 6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803FCEE6-8BE1-165C-3078-BA1A87040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729" y="1457758"/>
            <a:ext cx="3858492" cy="1988994"/>
          </a:xfrm>
          <a:prstGeom prst="rect">
            <a:avLst/>
          </a:prstGeom>
        </p:spPr>
      </p:pic>
      <p:pic>
        <p:nvPicPr>
          <p:cNvPr id="9" name="Kép 8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0571B5A5-5382-A612-B9CE-17E12D38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60000">
            <a:off x="5851923" y="537781"/>
            <a:ext cx="2725883" cy="1604530"/>
          </a:xfrm>
          <a:prstGeom prst="rect">
            <a:avLst/>
          </a:prstGeom>
        </p:spPr>
      </p:pic>
      <p:pic>
        <p:nvPicPr>
          <p:cNvPr id="10" name="Kép 9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526B5475-5F7F-9A59-E620-C8CA9E1E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">
            <a:off x="980209" y="3577503"/>
            <a:ext cx="2601192" cy="1323976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68F22EE8-FB65-213F-D367-CDBEC061F6D3}"/>
              </a:ext>
            </a:extLst>
          </p:cNvPr>
          <p:cNvSpPr/>
          <p:nvPr/>
        </p:nvSpPr>
        <p:spPr>
          <a:xfrm>
            <a:off x="2878281" y="3470563"/>
            <a:ext cx="3304309" cy="561109"/>
          </a:xfrm>
          <a:prstGeom prst="rect">
            <a:avLst/>
          </a:prstGeom>
          <a:solidFill>
            <a:srgbClr val="FFBB00"/>
          </a:solidFill>
          <a:ln>
            <a:solidFill>
              <a:srgbClr val="FF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03E2DD29-CC27-B653-AE4D-20075EB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64" y="3608678"/>
            <a:ext cx="2819401" cy="1521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1"/>
          <p:cNvSpPr/>
          <p:nvPr/>
        </p:nvSpPr>
        <p:spPr>
          <a:xfrm>
            <a:off x="2288700" y="11073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6009300" y="11073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2288700" y="28694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solidFill>
                <a:srgbClr val="203040"/>
              </a:solidFill>
            </a:endParaRPr>
          </a:p>
        </p:txBody>
      </p:sp>
      <p:sp>
        <p:nvSpPr>
          <p:cNvPr id="1646" name="Google Shape;1646;p41"/>
          <p:cNvSpPr/>
          <p:nvPr/>
        </p:nvSpPr>
        <p:spPr>
          <a:xfrm>
            <a:off x="6009300" y="28694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solidFill>
                <a:srgbClr val="203040"/>
              </a:solidFill>
            </a:endParaRPr>
          </a:p>
        </p:txBody>
      </p:sp>
      <p:sp>
        <p:nvSpPr>
          <p:cNvPr id="1647" name="Google Shape;1647;p41"/>
          <p:cNvSpPr txBox="1">
            <a:spLocks noGrp="1"/>
          </p:cNvSpPr>
          <p:nvPr>
            <p:ph type="title" idx="2"/>
          </p:nvPr>
        </p:nvSpPr>
        <p:spPr>
          <a:xfrm>
            <a:off x="2123250" y="1229188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uFill>
                  <a:noFill/>
                </a:uFill>
                <a:latin typeface="Kristen ITC"/>
              </a:rPr>
              <a:t>01</a:t>
            </a:r>
            <a:br>
              <a:rPr lang="en">
                <a:uFill>
                  <a:noFill/>
                </a:uFill>
                <a:latin typeface="Kristen ITC"/>
              </a:rPr>
            </a:br>
            <a:endParaRPr lang="hu-HU">
              <a:latin typeface="Kristen ITC"/>
            </a:endParaRPr>
          </a:p>
        </p:txBody>
      </p:sp>
      <p:sp>
        <p:nvSpPr>
          <p:cNvPr id="1648" name="Google Shape;1648;p41"/>
          <p:cNvSpPr txBox="1">
            <a:spLocks noGrp="1"/>
          </p:cNvSpPr>
          <p:nvPr>
            <p:ph type="title" idx="4"/>
          </p:nvPr>
        </p:nvSpPr>
        <p:spPr>
          <a:xfrm>
            <a:off x="21232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040"/>
                </a:solidFill>
                <a:uFill>
                  <a:noFill/>
                </a:uFill>
                <a:latin typeface="Kristen ITC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">
              <a:solidFill>
                <a:srgbClr val="203040"/>
              </a:solidFill>
              <a:latin typeface="Kristen ITC"/>
            </a:endParaRPr>
          </a:p>
        </p:txBody>
      </p:sp>
      <p:sp>
        <p:nvSpPr>
          <p:cNvPr id="1649" name="Google Shape;1649;p41"/>
          <p:cNvSpPr txBox="1">
            <a:spLocks noGrp="1"/>
          </p:cNvSpPr>
          <p:nvPr>
            <p:ph type="title" idx="7"/>
          </p:nvPr>
        </p:nvSpPr>
        <p:spPr>
          <a:xfrm>
            <a:off x="5843850" y="1231654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Kristen ITC"/>
                <a:hlinkClick r:id="rId4" action="ppaction://hlinksldjump"/>
              </a:rPr>
              <a:t>02</a:t>
            </a:r>
            <a:endParaRPr lang="hu-HU">
              <a:latin typeface="Kristen ITC"/>
            </a:endParaRPr>
          </a:p>
        </p:txBody>
      </p:sp>
      <p:sp>
        <p:nvSpPr>
          <p:cNvPr id="1650" name="Google Shape;1650;p41"/>
          <p:cNvSpPr txBox="1">
            <a:spLocks noGrp="1"/>
          </p:cNvSpPr>
          <p:nvPr>
            <p:ph type="title" idx="13"/>
          </p:nvPr>
        </p:nvSpPr>
        <p:spPr>
          <a:xfrm>
            <a:off x="58438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040"/>
                </a:solidFill>
                <a:uFill>
                  <a:noFill/>
                </a:uFill>
                <a:latin typeface="Kristen ITC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1" name="Google Shape;1651;p41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Tartalomjegyzék</a:t>
            </a:r>
            <a:endParaRPr lang="en">
              <a:latin typeface="Kristen ITC"/>
            </a:endParaRPr>
          </a:p>
        </p:txBody>
      </p:sp>
      <p:sp>
        <p:nvSpPr>
          <p:cNvPr id="1652" name="Google Shape;1652;p41"/>
          <p:cNvSpPr txBox="1">
            <a:spLocks noGrp="1"/>
          </p:cNvSpPr>
          <p:nvPr>
            <p:ph type="subTitle" idx="1"/>
          </p:nvPr>
        </p:nvSpPr>
        <p:spPr>
          <a:xfrm>
            <a:off x="900667" y="2062729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sz="1700">
                <a:solidFill>
                  <a:srgbClr val="203040"/>
                </a:solidFill>
                <a:uFill>
                  <a:noFill/>
                </a:uFill>
                <a:latin typeface="Kristen ITC"/>
              </a:rPr>
              <a:t>1. </a:t>
            </a:r>
            <a:r>
              <a:rPr lang="hu-HU" sz="1700" b="1">
                <a:solidFill>
                  <a:srgbClr val="203040"/>
                </a:solidFill>
                <a:uFill>
                  <a:noFill/>
                </a:uFill>
                <a:latin typeface="Kristen ITC"/>
              </a:rPr>
              <a:t>Projekt célja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4" name="Google Shape;1654;p41"/>
          <p:cNvSpPr txBox="1">
            <a:spLocks noGrp="1"/>
          </p:cNvSpPr>
          <p:nvPr>
            <p:ph type="subTitle" idx="5"/>
          </p:nvPr>
        </p:nvSpPr>
        <p:spPr>
          <a:xfrm>
            <a:off x="851400" y="370212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b="1">
                <a:solidFill>
                  <a:srgbClr val="203040"/>
                </a:solidFill>
                <a:latin typeface="Kristen ITC"/>
              </a:rPr>
              <a:t>Fejlesztés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6" name="Google Shape;1656;p41"/>
          <p:cNvSpPr txBox="1">
            <a:spLocks noGrp="1"/>
          </p:cNvSpPr>
          <p:nvPr>
            <p:ph type="subTitle" idx="8"/>
          </p:nvPr>
        </p:nvSpPr>
        <p:spPr>
          <a:xfrm>
            <a:off x="45720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sz="1700" b="1">
                <a:solidFill>
                  <a:srgbClr val="203040"/>
                </a:solidFill>
                <a:latin typeface="Kristen ITC"/>
              </a:rPr>
              <a:t>Weboldal tervezése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8" name="Google Shape;1658;p41"/>
          <p:cNvSpPr txBox="1">
            <a:spLocks noGrp="1"/>
          </p:cNvSpPr>
          <p:nvPr>
            <p:ph type="subTitle" idx="14"/>
          </p:nvPr>
        </p:nvSpPr>
        <p:spPr>
          <a:xfrm>
            <a:off x="4572000" y="369247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b="1">
                <a:solidFill>
                  <a:srgbClr val="203040"/>
                </a:solidFill>
                <a:latin typeface="Kristen ITC"/>
              </a:rPr>
              <a:t>Funkcionalitás</a:t>
            </a:r>
          </a:p>
          <a:p>
            <a:pPr marL="0" indent="0"/>
            <a:endParaRPr lang="hu-HU" sz="1700" b="1">
              <a:solidFill>
                <a:srgbClr val="203040"/>
              </a:solidFill>
              <a:latin typeface="Kristen ITC"/>
            </a:endParaRPr>
          </a:p>
        </p:txBody>
      </p:sp>
      <p:grpSp>
        <p:nvGrpSpPr>
          <p:cNvPr id="1660" name="Google Shape;1660;p41"/>
          <p:cNvGrpSpPr/>
          <p:nvPr/>
        </p:nvGrpSpPr>
        <p:grpSpPr>
          <a:xfrm rot="-1177958">
            <a:off x="8479460" y="184255"/>
            <a:ext cx="457721" cy="668052"/>
            <a:chOff x="6390341" y="1393992"/>
            <a:chExt cx="457705" cy="668028"/>
          </a:xfrm>
        </p:grpSpPr>
        <p:sp>
          <p:nvSpPr>
            <p:cNvPr id="1661" name="Google Shape;1661;p41"/>
            <p:cNvSpPr/>
            <p:nvPr/>
          </p:nvSpPr>
          <p:spPr>
            <a:xfrm>
              <a:off x="6390341" y="1393992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697818" y="1606128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460046" y="1566772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449285" y="1554862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6449285" y="1460734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520199" y="1611448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20199" y="1841478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1"/>
          <p:cNvGrpSpPr/>
          <p:nvPr/>
        </p:nvGrpSpPr>
        <p:grpSpPr>
          <a:xfrm rot="1221881">
            <a:off x="324623" y="4329467"/>
            <a:ext cx="529217" cy="521974"/>
            <a:chOff x="5127000" y="550768"/>
            <a:chExt cx="653761" cy="644813"/>
          </a:xfrm>
        </p:grpSpPr>
        <p:sp>
          <p:nvSpPr>
            <p:cNvPr id="1669" name="Google Shape;1669;p41"/>
            <p:cNvSpPr/>
            <p:nvPr/>
          </p:nvSpPr>
          <p:spPr>
            <a:xfrm>
              <a:off x="5127000" y="5507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5186005" y="6169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5196101" y="6919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86005" y="6804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289686" y="7633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312901" y="9721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5" name="Google Shape;1675;p4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707;p42">
            <a:extLst>
              <a:ext uri="{FF2B5EF4-FFF2-40B4-BE49-F238E27FC236}">
                <a16:creationId xmlns:a16="http://schemas.microsoft.com/office/drawing/2014/main" id="{0813E1A1-F5B0-4F8B-2496-7B5A19F8BC1C}"/>
              </a:ext>
            </a:extLst>
          </p:cNvPr>
          <p:cNvGrpSpPr/>
          <p:nvPr/>
        </p:nvGrpSpPr>
        <p:grpSpPr>
          <a:xfrm rot="1570985">
            <a:off x="7773648" y="2729728"/>
            <a:ext cx="522882" cy="675755"/>
            <a:chOff x="2861900" y="1409475"/>
            <a:chExt cx="190025" cy="279275"/>
          </a:xfrm>
        </p:grpSpPr>
        <p:sp>
          <p:nvSpPr>
            <p:cNvPr id="5" name="Google Shape;1708;p42">
              <a:extLst>
                <a:ext uri="{FF2B5EF4-FFF2-40B4-BE49-F238E27FC236}">
                  <a16:creationId xmlns:a16="http://schemas.microsoft.com/office/drawing/2014/main" id="{97A98B74-D2C7-7FF9-B080-7C26ED8DEE0E}"/>
                </a:ext>
              </a:extLst>
            </p:cNvPr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6" name="Google Shape;1709;p42">
              <a:extLst>
                <a:ext uri="{FF2B5EF4-FFF2-40B4-BE49-F238E27FC236}">
                  <a16:creationId xmlns:a16="http://schemas.microsoft.com/office/drawing/2014/main" id="{ABE7B19D-5477-F2BE-7468-1BC5C6F87CE4}"/>
                </a:ext>
              </a:extLst>
            </p:cNvPr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7" name="Google Shape;1710;p42">
              <a:extLst>
                <a:ext uri="{FF2B5EF4-FFF2-40B4-BE49-F238E27FC236}">
                  <a16:creationId xmlns:a16="http://schemas.microsoft.com/office/drawing/2014/main" id="{FAE365BA-39B5-037A-4601-BE7B20DCD83A}"/>
                </a:ext>
              </a:extLst>
            </p:cNvPr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8" name="Google Shape;1711;p42">
              <a:extLst>
                <a:ext uri="{FF2B5EF4-FFF2-40B4-BE49-F238E27FC236}">
                  <a16:creationId xmlns:a16="http://schemas.microsoft.com/office/drawing/2014/main" id="{CD557FD9-F3FE-2071-B4F0-6FF5BC4DC458}"/>
                </a:ext>
              </a:extLst>
            </p:cNvPr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9" name="Google Shape;1712;p42">
              <a:extLst>
                <a:ext uri="{FF2B5EF4-FFF2-40B4-BE49-F238E27FC236}">
                  <a16:creationId xmlns:a16="http://schemas.microsoft.com/office/drawing/2014/main" id="{D7453A02-1220-3090-B47D-8AC2813547D6}"/>
                </a:ext>
              </a:extLst>
            </p:cNvPr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0" name="Google Shape;1713;p42">
              <a:extLst>
                <a:ext uri="{FF2B5EF4-FFF2-40B4-BE49-F238E27FC236}">
                  <a16:creationId xmlns:a16="http://schemas.microsoft.com/office/drawing/2014/main" id="{08301C43-63A7-C0BC-6355-93B6E8C8DAA0}"/>
                </a:ext>
              </a:extLst>
            </p:cNvPr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1" name="Google Shape;1714;p42">
              <a:extLst>
                <a:ext uri="{FF2B5EF4-FFF2-40B4-BE49-F238E27FC236}">
                  <a16:creationId xmlns:a16="http://schemas.microsoft.com/office/drawing/2014/main" id="{FE7FF9EB-D5B7-9B6F-4C44-DFC2521D4DE5}"/>
                </a:ext>
              </a:extLst>
            </p:cNvPr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2" name="Google Shape;1715;p42">
              <a:extLst>
                <a:ext uri="{FF2B5EF4-FFF2-40B4-BE49-F238E27FC236}">
                  <a16:creationId xmlns:a16="http://schemas.microsoft.com/office/drawing/2014/main" id="{7D399B06-9A1A-3403-50A7-442AAFFA7428}"/>
                </a:ext>
              </a:extLst>
            </p:cNvPr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3" name="Google Shape;1716;p42">
              <a:extLst>
                <a:ext uri="{FF2B5EF4-FFF2-40B4-BE49-F238E27FC236}">
                  <a16:creationId xmlns:a16="http://schemas.microsoft.com/office/drawing/2014/main" id="{20D4D56D-EBB6-D5A6-2955-6AADF541BD10}"/>
                </a:ext>
              </a:extLst>
            </p:cNvPr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4" name="Google Shape;1717;p42">
              <a:extLst>
                <a:ext uri="{FF2B5EF4-FFF2-40B4-BE49-F238E27FC236}">
                  <a16:creationId xmlns:a16="http://schemas.microsoft.com/office/drawing/2014/main" id="{53C8E78A-E599-3164-1810-E4BAD7AC1C3B}"/>
                </a:ext>
              </a:extLst>
            </p:cNvPr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5" name="Google Shape;1718;p42">
              <a:extLst>
                <a:ext uri="{FF2B5EF4-FFF2-40B4-BE49-F238E27FC236}">
                  <a16:creationId xmlns:a16="http://schemas.microsoft.com/office/drawing/2014/main" id="{070F4A55-D072-82A3-9BC4-85D156842E29}"/>
                </a:ext>
              </a:extLst>
            </p:cNvPr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6" name="Google Shape;1719;p42">
              <a:extLst>
                <a:ext uri="{FF2B5EF4-FFF2-40B4-BE49-F238E27FC236}">
                  <a16:creationId xmlns:a16="http://schemas.microsoft.com/office/drawing/2014/main" id="{9A3E11FB-F1BC-B73F-8B01-2E2E13B84939}"/>
                </a:ext>
              </a:extLst>
            </p:cNvPr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7" name="Google Shape;1720;p42">
              <a:extLst>
                <a:ext uri="{FF2B5EF4-FFF2-40B4-BE49-F238E27FC236}">
                  <a16:creationId xmlns:a16="http://schemas.microsoft.com/office/drawing/2014/main" id="{83A8AE9E-A772-FB93-6564-30BC49737309}"/>
                </a:ext>
              </a:extLst>
            </p:cNvPr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</p:grpSp>
      <p:grpSp>
        <p:nvGrpSpPr>
          <p:cNvPr id="26" name="Google Shape;1700;p42">
            <a:extLst>
              <a:ext uri="{FF2B5EF4-FFF2-40B4-BE49-F238E27FC236}">
                <a16:creationId xmlns:a16="http://schemas.microsoft.com/office/drawing/2014/main" id="{092044BF-3BAC-03E1-5A48-63785E3DA3DB}"/>
              </a:ext>
            </a:extLst>
          </p:cNvPr>
          <p:cNvGrpSpPr/>
          <p:nvPr/>
        </p:nvGrpSpPr>
        <p:grpSpPr>
          <a:xfrm rot="-1657841">
            <a:off x="1263413" y="919203"/>
            <a:ext cx="529365" cy="733448"/>
            <a:chOff x="2846625" y="1036425"/>
            <a:chExt cx="226250" cy="313475"/>
          </a:xfrm>
        </p:grpSpPr>
        <p:sp>
          <p:nvSpPr>
            <p:cNvPr id="20" name="Google Shape;1701;p42">
              <a:extLst>
                <a:ext uri="{FF2B5EF4-FFF2-40B4-BE49-F238E27FC236}">
                  <a16:creationId xmlns:a16="http://schemas.microsoft.com/office/drawing/2014/main" id="{398E709D-BD26-C056-3356-E4375D78E35B}"/>
                </a:ext>
              </a:extLst>
            </p:cNvPr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2;p42">
              <a:extLst>
                <a:ext uri="{FF2B5EF4-FFF2-40B4-BE49-F238E27FC236}">
                  <a16:creationId xmlns:a16="http://schemas.microsoft.com/office/drawing/2014/main" id="{9E652BA6-3C6E-16F6-E0C2-3C1640B2A77C}"/>
                </a:ext>
              </a:extLst>
            </p:cNvPr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3;p42">
              <a:extLst>
                <a:ext uri="{FF2B5EF4-FFF2-40B4-BE49-F238E27FC236}">
                  <a16:creationId xmlns:a16="http://schemas.microsoft.com/office/drawing/2014/main" id="{4D552A55-6598-6CE1-6D72-20EBBA6CD168}"/>
                </a:ext>
              </a:extLst>
            </p:cNvPr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4;p42">
              <a:extLst>
                <a:ext uri="{FF2B5EF4-FFF2-40B4-BE49-F238E27FC236}">
                  <a16:creationId xmlns:a16="http://schemas.microsoft.com/office/drawing/2014/main" id="{B2012595-38D9-C673-430E-F6E839016F85}"/>
                </a:ext>
              </a:extLst>
            </p:cNvPr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5;p42">
              <a:extLst>
                <a:ext uri="{FF2B5EF4-FFF2-40B4-BE49-F238E27FC236}">
                  <a16:creationId xmlns:a16="http://schemas.microsoft.com/office/drawing/2014/main" id="{C2D6C0C7-A943-D7AC-4238-A2FD04C4CD6D}"/>
                </a:ext>
              </a:extLst>
            </p:cNvPr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6;p42">
              <a:extLst>
                <a:ext uri="{FF2B5EF4-FFF2-40B4-BE49-F238E27FC236}">
                  <a16:creationId xmlns:a16="http://schemas.microsoft.com/office/drawing/2014/main" id="{3F4C867E-C671-FD06-008E-DC05CB3E67FA}"/>
                </a:ext>
              </a:extLst>
            </p:cNvPr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3;p41">
            <a:extLst>
              <a:ext uri="{FF2B5EF4-FFF2-40B4-BE49-F238E27FC236}">
                <a16:creationId xmlns:a16="http://schemas.microsoft.com/office/drawing/2014/main" id="{E08DC688-585A-680C-8C48-72AD5B47B31F}"/>
              </a:ext>
            </a:extLst>
          </p:cNvPr>
          <p:cNvSpPr/>
          <p:nvPr/>
        </p:nvSpPr>
        <p:spPr>
          <a:xfrm>
            <a:off x="4121441" y="2171547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47;p41">
            <a:extLst>
              <a:ext uri="{FF2B5EF4-FFF2-40B4-BE49-F238E27FC236}">
                <a16:creationId xmlns:a16="http://schemas.microsoft.com/office/drawing/2014/main" id="{C8B1E5AA-A290-73C6-5B4C-FFB53C35E429}"/>
              </a:ext>
            </a:extLst>
          </p:cNvPr>
          <p:cNvSpPr txBox="1">
            <a:spLocks/>
          </p:cNvSpPr>
          <p:nvPr/>
        </p:nvSpPr>
        <p:spPr>
          <a:xfrm>
            <a:off x="3960590" y="2337372"/>
            <a:ext cx="11769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owlby One"/>
              <a:buNone/>
              <a:defRPr sz="29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>
                <a:uFill>
                  <a:noFill/>
                </a:uFill>
                <a:latin typeface="Kristen ITC"/>
              </a:rPr>
              <a:t>05</a:t>
            </a:r>
            <a:endParaRPr lang="hu-HU">
              <a:latin typeface="Kristen ITC"/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B86A350-99ED-5D40-7102-EA9462F25D38}"/>
              </a:ext>
            </a:extLst>
          </p:cNvPr>
          <p:cNvSpPr txBox="1"/>
          <p:nvPr/>
        </p:nvSpPr>
        <p:spPr>
          <a:xfrm>
            <a:off x="3746818" y="3129276"/>
            <a:ext cx="164248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700">
                <a:latin typeface="Kristen ITC"/>
              </a:rPr>
              <a:t>Csapatmunka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2"/>
          <p:cNvSpPr/>
          <p:nvPr/>
        </p:nvSpPr>
        <p:spPr>
          <a:xfrm>
            <a:off x="487467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2"/>
          <p:cNvSpPr txBox="1">
            <a:spLocks noGrp="1"/>
          </p:cNvSpPr>
          <p:nvPr>
            <p:ph type="title"/>
          </p:nvPr>
        </p:nvSpPr>
        <p:spPr>
          <a:xfrm>
            <a:off x="4712625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2800" b="1">
                <a:solidFill>
                  <a:schemeClr val="tx1"/>
                </a:solidFill>
                <a:latin typeface="Kristen ITC"/>
              </a:rPr>
              <a:t>Projekt célja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1682" name="Google Shape;1682;p42"/>
          <p:cNvSpPr txBox="1">
            <a:spLocks noGrp="1"/>
          </p:cNvSpPr>
          <p:nvPr>
            <p:ph type="subTitle" idx="1"/>
          </p:nvPr>
        </p:nvSpPr>
        <p:spPr>
          <a:xfrm>
            <a:off x="4720425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>
                <a:solidFill>
                  <a:srgbClr val="000000"/>
                </a:solidFill>
                <a:latin typeface="Kristen ITC"/>
              </a:rPr>
              <a:t>A Project 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célja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,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hogy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elérhetővé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tegye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a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minőségi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sörök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és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borok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világát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,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és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minél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több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emberrel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megismertesse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ezek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különleges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ízeit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lang="hu-HU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title" idx="2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risten ITC"/>
              </a:rPr>
              <a:t>01</a:t>
            </a:r>
          </a:p>
        </p:txBody>
      </p:sp>
      <p:grpSp>
        <p:nvGrpSpPr>
          <p:cNvPr id="1684" name="Google Shape;1684;p42"/>
          <p:cNvGrpSpPr/>
          <p:nvPr/>
        </p:nvGrpSpPr>
        <p:grpSpPr>
          <a:xfrm>
            <a:off x="1230621" y="2503396"/>
            <a:ext cx="315438" cy="315294"/>
            <a:chOff x="2992100" y="606025"/>
            <a:chExt cx="547350" cy="547100"/>
          </a:xfrm>
        </p:grpSpPr>
        <p:sp>
          <p:nvSpPr>
            <p:cNvPr id="1685" name="Google Shape;1685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42"/>
          <p:cNvGrpSpPr/>
          <p:nvPr/>
        </p:nvGrpSpPr>
        <p:grpSpPr>
          <a:xfrm rot="1955559">
            <a:off x="1388548" y="3224186"/>
            <a:ext cx="508103" cy="734918"/>
            <a:chOff x="3376450" y="1053825"/>
            <a:chExt cx="213425" cy="308650"/>
          </a:xfrm>
        </p:grpSpPr>
        <p:sp>
          <p:nvSpPr>
            <p:cNvPr id="1694" name="Google Shape;1694;p42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2"/>
          <p:cNvGrpSpPr/>
          <p:nvPr/>
        </p:nvGrpSpPr>
        <p:grpSpPr>
          <a:xfrm rot="-1657841">
            <a:off x="3263663" y="3224910"/>
            <a:ext cx="529365" cy="733448"/>
            <a:chOff x="2846625" y="1036425"/>
            <a:chExt cx="226250" cy="313475"/>
          </a:xfrm>
        </p:grpSpPr>
        <p:sp>
          <p:nvSpPr>
            <p:cNvPr id="1701" name="Google Shape;1701;p42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42"/>
          <p:cNvGrpSpPr/>
          <p:nvPr/>
        </p:nvGrpSpPr>
        <p:grpSpPr>
          <a:xfrm rot="1570985">
            <a:off x="1395934" y="1147317"/>
            <a:ext cx="493322" cy="725022"/>
            <a:chOff x="2861900" y="1409475"/>
            <a:chExt cx="190025" cy="279275"/>
          </a:xfrm>
        </p:grpSpPr>
        <p:sp>
          <p:nvSpPr>
            <p:cNvPr id="1708" name="Google Shape;1708;p42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2"/>
          <p:cNvGrpSpPr/>
          <p:nvPr/>
        </p:nvGrpSpPr>
        <p:grpSpPr>
          <a:xfrm rot="-1688977">
            <a:off x="3315805" y="1189700"/>
            <a:ext cx="425097" cy="640226"/>
            <a:chOff x="3369050" y="1418400"/>
            <a:chExt cx="179175" cy="269850"/>
          </a:xfrm>
        </p:grpSpPr>
        <p:sp>
          <p:nvSpPr>
            <p:cNvPr id="1722" name="Google Shape;1722;p42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42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724" name="Google Shape;1724;p42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9" name="Google Shape;1729;p42"/>
          <p:cNvGrpSpPr/>
          <p:nvPr/>
        </p:nvGrpSpPr>
        <p:grpSpPr>
          <a:xfrm>
            <a:off x="2464393" y="2148815"/>
            <a:ext cx="361699" cy="354591"/>
            <a:chOff x="7259843" y="3111703"/>
            <a:chExt cx="361699" cy="354591"/>
          </a:xfrm>
        </p:grpSpPr>
        <p:sp>
          <p:nvSpPr>
            <p:cNvPr id="1730" name="Google Shape;1730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42"/>
          <p:cNvGrpSpPr/>
          <p:nvPr/>
        </p:nvGrpSpPr>
        <p:grpSpPr>
          <a:xfrm rot="10800000">
            <a:off x="2464393" y="2640090"/>
            <a:ext cx="361699" cy="354591"/>
            <a:chOff x="7259843" y="3111703"/>
            <a:chExt cx="361699" cy="354591"/>
          </a:xfrm>
        </p:grpSpPr>
        <p:sp>
          <p:nvSpPr>
            <p:cNvPr id="1736" name="Google Shape;1736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42"/>
          <p:cNvGrpSpPr/>
          <p:nvPr/>
        </p:nvGrpSpPr>
        <p:grpSpPr>
          <a:xfrm rot="5400000">
            <a:off x="2710043" y="2394453"/>
            <a:ext cx="361699" cy="354591"/>
            <a:chOff x="7259843" y="3111703"/>
            <a:chExt cx="361699" cy="354591"/>
          </a:xfrm>
        </p:grpSpPr>
        <p:sp>
          <p:nvSpPr>
            <p:cNvPr id="1742" name="Google Shape;1742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 rot="-5400000">
            <a:off x="2218768" y="2394453"/>
            <a:ext cx="361699" cy="354591"/>
            <a:chOff x="7259843" y="3111703"/>
            <a:chExt cx="361699" cy="354591"/>
          </a:xfrm>
        </p:grpSpPr>
        <p:sp>
          <p:nvSpPr>
            <p:cNvPr id="1748" name="Google Shape;1748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42"/>
          <p:cNvSpPr/>
          <p:nvPr/>
        </p:nvSpPr>
        <p:spPr>
          <a:xfrm>
            <a:off x="2640238" y="12797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2"/>
          <p:cNvSpPr/>
          <p:nvPr/>
        </p:nvSpPr>
        <p:spPr>
          <a:xfrm rot="10800000">
            <a:off x="2713606" y="38599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42"/>
          <p:cNvGrpSpPr/>
          <p:nvPr/>
        </p:nvGrpSpPr>
        <p:grpSpPr>
          <a:xfrm>
            <a:off x="3692671" y="2015871"/>
            <a:ext cx="315438" cy="315294"/>
            <a:chOff x="2992100" y="606025"/>
            <a:chExt cx="547350" cy="547100"/>
          </a:xfrm>
        </p:grpSpPr>
        <p:sp>
          <p:nvSpPr>
            <p:cNvPr id="1756" name="Google Shape;1756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67"/>
          <p:cNvSpPr txBox="1">
            <a:spLocks noGrp="1"/>
          </p:cNvSpPr>
          <p:nvPr>
            <p:ph type="title"/>
          </p:nvPr>
        </p:nvSpPr>
        <p:spPr>
          <a:xfrm>
            <a:off x="862272" y="479297"/>
            <a:ext cx="7564828" cy="541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2800" b="1">
                <a:solidFill>
                  <a:schemeClr val="tx1"/>
                </a:solidFill>
                <a:latin typeface="Kristen ITC"/>
              </a:rPr>
              <a:t>Projekt célja</a:t>
            </a:r>
            <a:endParaRPr lang="en" sz="2800">
              <a:solidFill>
                <a:srgbClr val="000000"/>
              </a:solidFill>
              <a:latin typeface="Kristen ITC"/>
            </a:endParaRPr>
          </a:p>
          <a:p>
            <a:endParaRPr lang="en">
              <a:latin typeface="Kristen ITC"/>
            </a:endParaRPr>
          </a:p>
        </p:txBody>
      </p:sp>
      <p:grpSp>
        <p:nvGrpSpPr>
          <p:cNvPr id="3909" name="Google Shape;3909;p67"/>
          <p:cNvGrpSpPr/>
          <p:nvPr/>
        </p:nvGrpSpPr>
        <p:grpSpPr>
          <a:xfrm rot="1439192">
            <a:off x="291311" y="142764"/>
            <a:ext cx="490084" cy="679024"/>
            <a:chOff x="716282" y="977399"/>
            <a:chExt cx="460328" cy="637796"/>
          </a:xfrm>
        </p:grpSpPr>
        <p:sp>
          <p:nvSpPr>
            <p:cNvPr id="3910" name="Google Shape;3910;p67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1" name="Google Shape;3911;p67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2" name="Google Shape;3912;p67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3" name="Google Shape;3913;p67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4" name="Google Shape;3914;p67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5" name="Google Shape;3915;p67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3916" name="Google Shape;3916;p67"/>
          <p:cNvGrpSpPr/>
          <p:nvPr/>
        </p:nvGrpSpPr>
        <p:grpSpPr>
          <a:xfrm rot="-834699">
            <a:off x="290558" y="4187445"/>
            <a:ext cx="491592" cy="722618"/>
            <a:chOff x="747361" y="1736402"/>
            <a:chExt cx="386625" cy="568213"/>
          </a:xfrm>
        </p:grpSpPr>
        <p:sp>
          <p:nvSpPr>
            <p:cNvPr id="3917" name="Google Shape;3917;p67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8" name="Google Shape;3918;p67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9" name="Google Shape;3919;p67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0" name="Google Shape;3920;p67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1" name="Google Shape;3921;p67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2" name="Google Shape;3922;p67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3" name="Google Shape;3923;p67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4" name="Google Shape;3924;p67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5" name="Google Shape;3925;p67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6" name="Google Shape;3926;p67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7" name="Google Shape;3927;p67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8" name="Google Shape;3928;p67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9" name="Google Shape;3929;p67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3930" name="Google Shape;3930;p67"/>
          <p:cNvGrpSpPr/>
          <p:nvPr/>
        </p:nvGrpSpPr>
        <p:grpSpPr>
          <a:xfrm rot="-1437645">
            <a:off x="8333260" y="4053978"/>
            <a:ext cx="630623" cy="811495"/>
            <a:chOff x="3012920" y="3707364"/>
            <a:chExt cx="630639" cy="811516"/>
          </a:xfrm>
        </p:grpSpPr>
        <p:sp>
          <p:nvSpPr>
            <p:cNvPr id="3931" name="Google Shape;3931;p6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2" name="Google Shape;3932;p6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3" name="Google Shape;3933;p6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4" name="Google Shape;3934;p6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5" name="Google Shape;3935;p6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6" name="Google Shape;3936;p6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7" name="Google Shape;3937;p6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8" name="Google Shape;3938;p6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9" name="Google Shape;3939;p6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0" name="Google Shape;3940;p6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1" name="Google Shape;3941;p6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2" name="Google Shape;3942;p6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3" name="Google Shape;3943;p6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3944" name="Google Shape;3944;p67"/>
          <p:cNvCxnSpPr>
            <a:stCxn id="3945" idx="6"/>
            <a:endCxn id="3946" idx="2"/>
          </p:cNvCxnSpPr>
          <p:nvPr/>
        </p:nvCxnSpPr>
        <p:spPr>
          <a:xfrm>
            <a:off x="217750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7" name="Google Shape;3947;p67"/>
          <p:cNvCxnSpPr>
            <a:stCxn id="3946" idx="6"/>
            <a:endCxn id="3948" idx="2"/>
          </p:cNvCxnSpPr>
          <p:nvPr/>
        </p:nvCxnSpPr>
        <p:spPr>
          <a:xfrm>
            <a:off x="358532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9" name="Google Shape;3949;p67"/>
          <p:cNvCxnSpPr>
            <a:stCxn id="3948" idx="6"/>
            <a:endCxn id="3950" idx="2"/>
          </p:cNvCxnSpPr>
          <p:nvPr/>
        </p:nvCxnSpPr>
        <p:spPr>
          <a:xfrm>
            <a:off x="499315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1" name="Google Shape;3951;p67"/>
          <p:cNvCxnSpPr>
            <a:stCxn id="3950" idx="6"/>
            <a:endCxn id="3952" idx="2"/>
          </p:cNvCxnSpPr>
          <p:nvPr/>
        </p:nvCxnSpPr>
        <p:spPr>
          <a:xfrm>
            <a:off x="640097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5" name="Google Shape;3945;p67"/>
          <p:cNvSpPr/>
          <p:nvPr/>
        </p:nvSpPr>
        <p:spPr>
          <a:xfrm>
            <a:off x="13315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3953" name="Google Shape;3953;p67"/>
          <p:cNvSpPr txBox="1"/>
          <p:nvPr/>
        </p:nvSpPr>
        <p:spPr>
          <a:xfrm>
            <a:off x="817600" y="1224988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Első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3954" name="Google Shape;3954;p67"/>
          <p:cNvSpPr txBox="1"/>
          <p:nvPr/>
        </p:nvSpPr>
        <p:spPr>
          <a:xfrm>
            <a:off x="716800" y="1564513"/>
            <a:ext cx="2075401" cy="30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Tervek</a:t>
            </a:r>
            <a:r>
              <a:rPr lang="en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elkészítése</a:t>
            </a:r>
            <a:endParaRPr lang="en">
              <a:solidFill>
                <a:schemeClr val="dk1"/>
              </a:solidFill>
              <a:latin typeface="Kristen ITC"/>
              <a:ea typeface="Barlow"/>
              <a:cs typeface="Barlow"/>
            </a:endParaRPr>
          </a:p>
        </p:txBody>
      </p:sp>
      <p:cxnSp>
        <p:nvCxnSpPr>
          <p:cNvPr id="3982" name="Google Shape;3982;p67"/>
          <p:cNvCxnSpPr>
            <a:stCxn id="3945" idx="0"/>
            <a:endCxn id="3954" idx="2"/>
          </p:cNvCxnSpPr>
          <p:nvPr/>
        </p:nvCxnSpPr>
        <p:spPr>
          <a:xfrm flipV="1">
            <a:off x="1754500" y="1874468"/>
            <a:ext cx="1" cy="5721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8" name="Google Shape;3948;p67"/>
          <p:cNvSpPr/>
          <p:nvPr/>
        </p:nvSpPr>
        <p:spPr>
          <a:xfrm>
            <a:off x="414715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3983" name="Google Shape;3983;p67"/>
          <p:cNvSpPr txBox="1"/>
          <p:nvPr/>
        </p:nvSpPr>
        <p:spPr>
          <a:xfrm>
            <a:off x="3581296" y="1287333"/>
            <a:ext cx="2343718" cy="42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Harmadik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  <a:endParaRPr lang="en" sz="20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984" name="Google Shape;3984;p67"/>
          <p:cNvSpPr txBox="1"/>
          <p:nvPr/>
        </p:nvSpPr>
        <p:spPr>
          <a:xfrm>
            <a:off x="353245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Design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és</a:t>
            </a:r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struktúra</a:t>
            </a:r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kialakítása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3985" name="Google Shape;3985;p67"/>
          <p:cNvGrpSpPr/>
          <p:nvPr/>
        </p:nvGrpSpPr>
        <p:grpSpPr>
          <a:xfrm>
            <a:off x="4427333" y="2657719"/>
            <a:ext cx="285634" cy="423715"/>
            <a:chOff x="4427333" y="2657719"/>
            <a:chExt cx="285634" cy="423715"/>
          </a:xfrm>
        </p:grpSpPr>
        <p:sp>
          <p:nvSpPr>
            <p:cNvPr id="3986" name="Google Shape;3986;p67"/>
            <p:cNvSpPr/>
            <p:nvPr/>
          </p:nvSpPr>
          <p:spPr>
            <a:xfrm>
              <a:off x="4445162" y="2956967"/>
              <a:ext cx="52003" cy="118755"/>
            </a:xfrm>
            <a:custGeom>
              <a:avLst/>
              <a:gdLst/>
              <a:ahLst/>
              <a:cxnLst/>
              <a:rect l="l" t="t" r="r" b="b"/>
              <a:pathLst>
                <a:path w="1575" h="3597" extrusionOk="0">
                  <a:moveTo>
                    <a:pt x="1011" y="1"/>
                  </a:moveTo>
                  <a:lnTo>
                    <a:pt x="34" y="3370"/>
                  </a:lnTo>
                  <a:cubicBezTo>
                    <a:pt x="0" y="3482"/>
                    <a:pt x="87" y="3597"/>
                    <a:pt x="201" y="3597"/>
                  </a:cubicBezTo>
                  <a:lnTo>
                    <a:pt x="504" y="3597"/>
                  </a:lnTo>
                  <a:cubicBezTo>
                    <a:pt x="582" y="3597"/>
                    <a:pt x="650" y="3546"/>
                    <a:pt x="672" y="3470"/>
                  </a:cubicBezTo>
                  <a:lnTo>
                    <a:pt x="1575" y="49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7" name="Google Shape;3987;p67"/>
            <p:cNvSpPr/>
            <p:nvPr/>
          </p:nvSpPr>
          <p:spPr>
            <a:xfrm>
              <a:off x="4612990" y="2956967"/>
              <a:ext cx="52036" cy="118755"/>
            </a:xfrm>
            <a:custGeom>
              <a:avLst/>
              <a:gdLst/>
              <a:ahLst/>
              <a:cxnLst/>
              <a:rect l="l" t="t" r="r" b="b"/>
              <a:pathLst>
                <a:path w="1576" h="3597" extrusionOk="0">
                  <a:moveTo>
                    <a:pt x="566" y="1"/>
                  </a:moveTo>
                  <a:lnTo>
                    <a:pt x="1" y="494"/>
                  </a:lnTo>
                  <a:lnTo>
                    <a:pt x="903" y="3470"/>
                  </a:lnTo>
                  <a:cubicBezTo>
                    <a:pt x="927" y="3546"/>
                    <a:pt x="994" y="3597"/>
                    <a:pt x="1072" y="3597"/>
                  </a:cubicBezTo>
                  <a:lnTo>
                    <a:pt x="1375" y="3597"/>
                  </a:lnTo>
                  <a:cubicBezTo>
                    <a:pt x="1491" y="3597"/>
                    <a:pt x="1575" y="3482"/>
                    <a:pt x="1543" y="3370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8" name="Google Shape;3988;p67"/>
            <p:cNvSpPr/>
            <p:nvPr/>
          </p:nvSpPr>
          <p:spPr>
            <a:xfrm>
              <a:off x="4451700" y="2966245"/>
              <a:ext cx="45465" cy="109544"/>
            </a:xfrm>
            <a:custGeom>
              <a:avLst/>
              <a:gdLst/>
              <a:ahLst/>
              <a:cxnLst/>
              <a:rect l="l" t="t" r="r" b="b"/>
              <a:pathLst>
                <a:path w="1377" h="3318" extrusionOk="0">
                  <a:moveTo>
                    <a:pt x="1132" y="1"/>
                  </a:moveTo>
                  <a:lnTo>
                    <a:pt x="169" y="3191"/>
                  </a:lnTo>
                  <a:cubicBezTo>
                    <a:pt x="147" y="3265"/>
                    <a:pt x="79" y="3318"/>
                    <a:pt x="1" y="3318"/>
                  </a:cubicBezTo>
                  <a:lnTo>
                    <a:pt x="308" y="3318"/>
                  </a:lnTo>
                  <a:cubicBezTo>
                    <a:pt x="384" y="3318"/>
                    <a:pt x="452" y="3267"/>
                    <a:pt x="474" y="3191"/>
                  </a:cubicBezTo>
                  <a:lnTo>
                    <a:pt x="1377" y="217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9" name="Google Shape;3989;p67"/>
            <p:cNvSpPr/>
            <p:nvPr/>
          </p:nvSpPr>
          <p:spPr>
            <a:xfrm>
              <a:off x="4623127" y="2956967"/>
              <a:ext cx="41866" cy="118623"/>
            </a:xfrm>
            <a:custGeom>
              <a:avLst/>
              <a:gdLst/>
              <a:ahLst/>
              <a:cxnLst/>
              <a:rect l="l" t="t" r="r" b="b"/>
              <a:pathLst>
                <a:path w="1268" h="3593" extrusionOk="0">
                  <a:moveTo>
                    <a:pt x="259" y="1"/>
                  </a:moveTo>
                  <a:lnTo>
                    <a:pt x="1" y="228"/>
                  </a:lnTo>
                  <a:lnTo>
                    <a:pt x="913" y="3370"/>
                  </a:lnTo>
                  <a:cubicBezTo>
                    <a:pt x="945" y="3478"/>
                    <a:pt x="867" y="3587"/>
                    <a:pt x="755" y="3593"/>
                  </a:cubicBezTo>
                  <a:lnTo>
                    <a:pt x="1066" y="3593"/>
                  </a:lnTo>
                  <a:cubicBezTo>
                    <a:pt x="1068" y="3593"/>
                    <a:pt x="1070" y="3593"/>
                    <a:pt x="1072" y="3593"/>
                  </a:cubicBezTo>
                  <a:cubicBezTo>
                    <a:pt x="1189" y="3593"/>
                    <a:pt x="1268" y="3480"/>
                    <a:pt x="1236" y="3370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0" name="Google Shape;3990;p67"/>
            <p:cNvSpPr/>
            <p:nvPr/>
          </p:nvSpPr>
          <p:spPr>
            <a:xfrm>
              <a:off x="4556332" y="2664355"/>
              <a:ext cx="92713" cy="47244"/>
            </a:xfrm>
            <a:custGeom>
              <a:avLst/>
              <a:gdLst/>
              <a:ahLst/>
              <a:cxnLst/>
              <a:rect l="l" t="t" r="r" b="b"/>
              <a:pathLst>
                <a:path w="2808" h="1431" extrusionOk="0">
                  <a:moveTo>
                    <a:pt x="227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2808" y="1430"/>
                  </a:lnTo>
                  <a:lnTo>
                    <a:pt x="2808" y="227"/>
                  </a:lnTo>
                  <a:cubicBezTo>
                    <a:pt x="2808" y="100"/>
                    <a:pt x="2708" y="0"/>
                    <a:pt x="2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1" name="Google Shape;3991;p67"/>
            <p:cNvSpPr/>
            <p:nvPr/>
          </p:nvSpPr>
          <p:spPr>
            <a:xfrm>
              <a:off x="4459525" y="2664355"/>
              <a:ext cx="33150" cy="47244"/>
            </a:xfrm>
            <a:custGeom>
              <a:avLst/>
              <a:gdLst/>
              <a:ahLst/>
              <a:cxnLst/>
              <a:rect l="l" t="t" r="r" b="b"/>
              <a:pathLst>
                <a:path w="1004" h="1431" extrusionOk="0">
                  <a:moveTo>
                    <a:pt x="225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1003" y="1430"/>
                  </a:lnTo>
                  <a:lnTo>
                    <a:pt x="1003" y="227"/>
                  </a:lnTo>
                  <a:cubicBezTo>
                    <a:pt x="1003" y="100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2" name="Google Shape;3992;p67"/>
            <p:cNvSpPr/>
            <p:nvPr/>
          </p:nvSpPr>
          <p:spPr>
            <a:xfrm>
              <a:off x="4624843" y="2664355"/>
              <a:ext cx="24202" cy="47244"/>
            </a:xfrm>
            <a:custGeom>
              <a:avLst/>
              <a:gdLst/>
              <a:ahLst/>
              <a:cxnLst/>
              <a:rect l="l" t="t" r="r" b="b"/>
              <a:pathLst>
                <a:path w="733" h="1431" extrusionOk="0">
                  <a:moveTo>
                    <a:pt x="1" y="0"/>
                  </a:moveTo>
                  <a:cubicBezTo>
                    <a:pt x="129" y="0"/>
                    <a:pt x="232" y="100"/>
                    <a:pt x="232" y="227"/>
                  </a:cubicBezTo>
                  <a:lnTo>
                    <a:pt x="232" y="1430"/>
                  </a:lnTo>
                  <a:lnTo>
                    <a:pt x="733" y="1430"/>
                  </a:lnTo>
                  <a:lnTo>
                    <a:pt x="733" y="227"/>
                  </a:lnTo>
                  <a:cubicBezTo>
                    <a:pt x="733" y="100"/>
                    <a:pt x="633" y="0"/>
                    <a:pt x="508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3" name="Google Shape;3993;p67"/>
            <p:cNvSpPr/>
            <p:nvPr/>
          </p:nvSpPr>
          <p:spPr>
            <a:xfrm>
              <a:off x="4468473" y="2664355"/>
              <a:ext cx="24994" cy="47244"/>
            </a:xfrm>
            <a:custGeom>
              <a:avLst/>
              <a:gdLst/>
              <a:ahLst/>
              <a:cxnLst/>
              <a:rect l="l" t="t" r="r" b="b"/>
              <a:pathLst>
                <a:path w="757" h="1431" extrusionOk="0">
                  <a:moveTo>
                    <a:pt x="0" y="0"/>
                  </a:moveTo>
                  <a:cubicBezTo>
                    <a:pt x="127" y="0"/>
                    <a:pt x="231" y="100"/>
                    <a:pt x="231" y="227"/>
                  </a:cubicBezTo>
                  <a:lnTo>
                    <a:pt x="231" y="1430"/>
                  </a:lnTo>
                  <a:lnTo>
                    <a:pt x="756" y="1430"/>
                  </a:lnTo>
                  <a:lnTo>
                    <a:pt x="756" y="227"/>
                  </a:lnTo>
                  <a:cubicBezTo>
                    <a:pt x="756" y="100"/>
                    <a:pt x="656" y="0"/>
                    <a:pt x="532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4" name="Google Shape;3994;p67"/>
            <p:cNvSpPr/>
            <p:nvPr/>
          </p:nvSpPr>
          <p:spPr>
            <a:xfrm>
              <a:off x="4435488" y="2699120"/>
              <a:ext cx="241721" cy="337876"/>
            </a:xfrm>
            <a:custGeom>
              <a:avLst/>
              <a:gdLst/>
              <a:ahLst/>
              <a:cxnLst/>
              <a:rect l="l" t="t" r="r" b="b"/>
              <a:pathLst>
                <a:path w="7321" h="10234" extrusionOk="0">
                  <a:moveTo>
                    <a:pt x="502" y="0"/>
                  </a:moveTo>
                  <a:cubicBezTo>
                    <a:pt x="227" y="0"/>
                    <a:pt x="1" y="223"/>
                    <a:pt x="1" y="501"/>
                  </a:cubicBezTo>
                  <a:lnTo>
                    <a:pt x="1" y="6724"/>
                  </a:lnTo>
                  <a:cubicBezTo>
                    <a:pt x="1" y="7019"/>
                    <a:pt x="129" y="7298"/>
                    <a:pt x="349" y="7492"/>
                  </a:cubicBezTo>
                  <a:lnTo>
                    <a:pt x="3329" y="10109"/>
                  </a:lnTo>
                  <a:cubicBezTo>
                    <a:pt x="3425" y="10192"/>
                    <a:pt x="3543" y="10234"/>
                    <a:pt x="3661" y="10234"/>
                  </a:cubicBezTo>
                  <a:cubicBezTo>
                    <a:pt x="3779" y="10234"/>
                    <a:pt x="3897" y="10192"/>
                    <a:pt x="3991" y="10109"/>
                  </a:cubicBezTo>
                  <a:lnTo>
                    <a:pt x="6971" y="7492"/>
                  </a:lnTo>
                  <a:cubicBezTo>
                    <a:pt x="7192" y="7298"/>
                    <a:pt x="7320" y="7019"/>
                    <a:pt x="7320" y="6724"/>
                  </a:cubicBezTo>
                  <a:lnTo>
                    <a:pt x="7320" y="501"/>
                  </a:lnTo>
                  <a:cubicBezTo>
                    <a:pt x="7320" y="227"/>
                    <a:pt x="7098" y="0"/>
                    <a:pt x="6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5" name="Google Shape;3995;p67"/>
            <p:cNvSpPr/>
            <p:nvPr/>
          </p:nvSpPr>
          <p:spPr>
            <a:xfrm>
              <a:off x="4528267" y="2699120"/>
              <a:ext cx="148942" cy="337876"/>
            </a:xfrm>
            <a:custGeom>
              <a:avLst/>
              <a:gdLst/>
              <a:ahLst/>
              <a:cxnLst/>
              <a:rect l="l" t="t" r="r" b="b"/>
              <a:pathLst>
                <a:path w="4511" h="10234" extrusionOk="0">
                  <a:moveTo>
                    <a:pt x="2304" y="0"/>
                  </a:moveTo>
                  <a:cubicBezTo>
                    <a:pt x="2581" y="0"/>
                    <a:pt x="2806" y="227"/>
                    <a:pt x="2806" y="501"/>
                  </a:cubicBezTo>
                  <a:lnTo>
                    <a:pt x="2806" y="6724"/>
                  </a:lnTo>
                  <a:cubicBezTo>
                    <a:pt x="2806" y="7019"/>
                    <a:pt x="2677" y="7298"/>
                    <a:pt x="2457" y="7492"/>
                  </a:cubicBezTo>
                  <a:lnTo>
                    <a:pt x="0" y="9650"/>
                  </a:lnTo>
                  <a:lnTo>
                    <a:pt x="521" y="10109"/>
                  </a:lnTo>
                  <a:cubicBezTo>
                    <a:pt x="616" y="10192"/>
                    <a:pt x="734" y="10234"/>
                    <a:pt x="851" y="10234"/>
                  </a:cubicBezTo>
                  <a:cubicBezTo>
                    <a:pt x="969" y="10234"/>
                    <a:pt x="1087" y="10192"/>
                    <a:pt x="1181" y="10109"/>
                  </a:cubicBezTo>
                  <a:lnTo>
                    <a:pt x="4159" y="7492"/>
                  </a:lnTo>
                  <a:cubicBezTo>
                    <a:pt x="4380" y="7298"/>
                    <a:pt x="4508" y="7019"/>
                    <a:pt x="4508" y="6724"/>
                  </a:cubicBezTo>
                  <a:lnTo>
                    <a:pt x="4508" y="501"/>
                  </a:lnTo>
                  <a:lnTo>
                    <a:pt x="4510" y="501"/>
                  </a:lnTo>
                  <a:cubicBezTo>
                    <a:pt x="4510" y="223"/>
                    <a:pt x="4286" y="0"/>
                    <a:pt x="40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6" name="Google Shape;3996;p67"/>
            <p:cNvSpPr/>
            <p:nvPr/>
          </p:nvSpPr>
          <p:spPr>
            <a:xfrm>
              <a:off x="4486071" y="2759406"/>
              <a:ext cx="140754" cy="211032"/>
            </a:xfrm>
            <a:custGeom>
              <a:avLst/>
              <a:gdLst/>
              <a:ahLst/>
              <a:cxnLst/>
              <a:rect l="l" t="t" r="r" b="b"/>
              <a:pathLst>
                <a:path w="4263" h="6392" extrusionOk="0">
                  <a:moveTo>
                    <a:pt x="342" y="1"/>
                  </a:moveTo>
                  <a:cubicBezTo>
                    <a:pt x="153" y="1"/>
                    <a:pt x="1" y="155"/>
                    <a:pt x="1" y="342"/>
                  </a:cubicBezTo>
                  <a:lnTo>
                    <a:pt x="1" y="4457"/>
                  </a:lnTo>
                  <a:cubicBezTo>
                    <a:pt x="1" y="4603"/>
                    <a:pt x="63" y="4744"/>
                    <a:pt x="175" y="4842"/>
                  </a:cubicBezTo>
                  <a:lnTo>
                    <a:pt x="1795" y="6264"/>
                  </a:lnTo>
                  <a:cubicBezTo>
                    <a:pt x="1890" y="6349"/>
                    <a:pt x="2009" y="6392"/>
                    <a:pt x="2128" y="6392"/>
                  </a:cubicBezTo>
                  <a:cubicBezTo>
                    <a:pt x="2248" y="6392"/>
                    <a:pt x="2369" y="6349"/>
                    <a:pt x="2467" y="6264"/>
                  </a:cubicBezTo>
                  <a:lnTo>
                    <a:pt x="4086" y="4842"/>
                  </a:lnTo>
                  <a:cubicBezTo>
                    <a:pt x="4196" y="4744"/>
                    <a:pt x="4262" y="4603"/>
                    <a:pt x="4262" y="4457"/>
                  </a:cubicBezTo>
                  <a:lnTo>
                    <a:pt x="4262" y="342"/>
                  </a:lnTo>
                  <a:cubicBezTo>
                    <a:pt x="4262" y="155"/>
                    <a:pt x="4110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7" name="Google Shape;3997;p67"/>
            <p:cNvSpPr/>
            <p:nvPr/>
          </p:nvSpPr>
          <p:spPr>
            <a:xfrm>
              <a:off x="4533418" y="2759538"/>
              <a:ext cx="93340" cy="210966"/>
            </a:xfrm>
            <a:custGeom>
              <a:avLst/>
              <a:gdLst/>
              <a:ahLst/>
              <a:cxnLst/>
              <a:rect l="l" t="t" r="r" b="b"/>
              <a:pathLst>
                <a:path w="2827" h="6390" extrusionOk="0">
                  <a:moveTo>
                    <a:pt x="1974" y="1"/>
                  </a:moveTo>
                  <a:lnTo>
                    <a:pt x="1974" y="4038"/>
                  </a:lnTo>
                  <a:cubicBezTo>
                    <a:pt x="1974" y="4186"/>
                    <a:pt x="1910" y="4327"/>
                    <a:pt x="1797" y="4425"/>
                  </a:cubicBezTo>
                  <a:lnTo>
                    <a:pt x="181" y="5847"/>
                  </a:lnTo>
                  <a:cubicBezTo>
                    <a:pt x="125" y="5893"/>
                    <a:pt x="65" y="5925"/>
                    <a:pt x="0" y="5949"/>
                  </a:cubicBezTo>
                  <a:lnTo>
                    <a:pt x="359" y="6262"/>
                  </a:lnTo>
                  <a:cubicBezTo>
                    <a:pt x="456" y="6347"/>
                    <a:pt x="576" y="6390"/>
                    <a:pt x="696" y="6390"/>
                  </a:cubicBezTo>
                  <a:cubicBezTo>
                    <a:pt x="817" y="6390"/>
                    <a:pt x="937" y="6347"/>
                    <a:pt x="1033" y="6262"/>
                  </a:cubicBezTo>
                  <a:lnTo>
                    <a:pt x="2650" y="4840"/>
                  </a:lnTo>
                  <a:cubicBezTo>
                    <a:pt x="2760" y="4744"/>
                    <a:pt x="2826" y="4603"/>
                    <a:pt x="2826" y="4455"/>
                  </a:cubicBezTo>
                  <a:lnTo>
                    <a:pt x="2826" y="340"/>
                  </a:lnTo>
                  <a:cubicBezTo>
                    <a:pt x="2826" y="153"/>
                    <a:pt x="2672" y="1"/>
                    <a:pt x="2485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8" name="Google Shape;3998;p67"/>
            <p:cNvSpPr/>
            <p:nvPr/>
          </p:nvSpPr>
          <p:spPr>
            <a:xfrm>
              <a:off x="4486071" y="2798760"/>
              <a:ext cx="140820" cy="171150"/>
            </a:xfrm>
            <a:custGeom>
              <a:avLst/>
              <a:gdLst/>
              <a:ahLst/>
              <a:cxnLst/>
              <a:rect l="l" t="t" r="r" b="b"/>
              <a:pathLst>
                <a:path w="4265" h="5184" extrusionOk="0">
                  <a:moveTo>
                    <a:pt x="2020" y="0"/>
                  </a:moveTo>
                  <a:cubicBezTo>
                    <a:pt x="1469" y="0"/>
                    <a:pt x="1469" y="305"/>
                    <a:pt x="919" y="305"/>
                  </a:cubicBezTo>
                  <a:cubicBezTo>
                    <a:pt x="440" y="305"/>
                    <a:pt x="378" y="70"/>
                    <a:pt x="1" y="12"/>
                  </a:cubicBezTo>
                  <a:lnTo>
                    <a:pt x="1" y="3251"/>
                  </a:lnTo>
                  <a:cubicBezTo>
                    <a:pt x="1" y="3399"/>
                    <a:pt x="63" y="3540"/>
                    <a:pt x="175" y="3638"/>
                  </a:cubicBezTo>
                  <a:lnTo>
                    <a:pt x="1795" y="5056"/>
                  </a:lnTo>
                  <a:cubicBezTo>
                    <a:pt x="1892" y="5141"/>
                    <a:pt x="2012" y="5184"/>
                    <a:pt x="2132" y="5184"/>
                  </a:cubicBezTo>
                  <a:cubicBezTo>
                    <a:pt x="2253" y="5184"/>
                    <a:pt x="2373" y="5141"/>
                    <a:pt x="2469" y="5056"/>
                  </a:cubicBezTo>
                  <a:lnTo>
                    <a:pt x="4088" y="3638"/>
                  </a:lnTo>
                  <a:cubicBezTo>
                    <a:pt x="4200" y="3540"/>
                    <a:pt x="4264" y="3399"/>
                    <a:pt x="4264" y="3251"/>
                  </a:cubicBezTo>
                  <a:lnTo>
                    <a:pt x="4264" y="0"/>
                  </a:lnTo>
                  <a:lnTo>
                    <a:pt x="4222" y="0"/>
                  </a:lnTo>
                  <a:cubicBezTo>
                    <a:pt x="3670" y="0"/>
                    <a:pt x="3670" y="305"/>
                    <a:pt x="3121" y="305"/>
                  </a:cubicBezTo>
                  <a:cubicBezTo>
                    <a:pt x="2570" y="305"/>
                    <a:pt x="2570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9" name="Google Shape;3999;p67"/>
            <p:cNvSpPr/>
            <p:nvPr/>
          </p:nvSpPr>
          <p:spPr>
            <a:xfrm>
              <a:off x="4517537" y="2841514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0" name="Google Shape;4000;p67"/>
            <p:cNvSpPr/>
            <p:nvPr/>
          </p:nvSpPr>
          <p:spPr>
            <a:xfrm>
              <a:off x="4552634" y="2877599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1" name="Google Shape;4001;p67"/>
            <p:cNvSpPr/>
            <p:nvPr/>
          </p:nvSpPr>
          <p:spPr>
            <a:xfrm>
              <a:off x="4570233" y="2860597"/>
              <a:ext cx="13471" cy="13404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0"/>
                  </a:moveTo>
                  <a:cubicBezTo>
                    <a:pt x="91" y="0"/>
                    <a:pt x="0" y="90"/>
                    <a:pt x="0" y="203"/>
                  </a:cubicBezTo>
                  <a:cubicBezTo>
                    <a:pt x="0" y="315"/>
                    <a:pt x="91" y="405"/>
                    <a:pt x="203" y="405"/>
                  </a:cubicBezTo>
                  <a:cubicBezTo>
                    <a:pt x="317" y="405"/>
                    <a:pt x="408" y="315"/>
                    <a:pt x="408" y="203"/>
                  </a:cubicBezTo>
                  <a:cubicBezTo>
                    <a:pt x="408" y="90"/>
                    <a:pt x="31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2" name="Google Shape;4002;p67"/>
            <p:cNvSpPr/>
            <p:nvPr/>
          </p:nvSpPr>
          <p:spPr>
            <a:xfrm>
              <a:off x="4533418" y="2798826"/>
              <a:ext cx="93340" cy="171216"/>
            </a:xfrm>
            <a:custGeom>
              <a:avLst/>
              <a:gdLst/>
              <a:ahLst/>
              <a:cxnLst/>
              <a:rect l="l" t="t" r="r" b="b"/>
              <a:pathLst>
                <a:path w="2827" h="5186" extrusionOk="0">
                  <a:moveTo>
                    <a:pt x="2788" y="0"/>
                  </a:moveTo>
                  <a:cubicBezTo>
                    <a:pt x="2353" y="0"/>
                    <a:pt x="2261" y="191"/>
                    <a:pt x="1974" y="271"/>
                  </a:cubicBezTo>
                  <a:lnTo>
                    <a:pt x="1974" y="2836"/>
                  </a:lnTo>
                  <a:cubicBezTo>
                    <a:pt x="1974" y="2984"/>
                    <a:pt x="1910" y="3124"/>
                    <a:pt x="1797" y="3223"/>
                  </a:cubicBezTo>
                  <a:lnTo>
                    <a:pt x="181" y="4641"/>
                  </a:lnTo>
                  <a:cubicBezTo>
                    <a:pt x="125" y="4689"/>
                    <a:pt x="65" y="4721"/>
                    <a:pt x="0" y="4743"/>
                  </a:cubicBezTo>
                  <a:lnTo>
                    <a:pt x="359" y="5058"/>
                  </a:lnTo>
                  <a:cubicBezTo>
                    <a:pt x="456" y="5143"/>
                    <a:pt x="576" y="5186"/>
                    <a:pt x="696" y="5186"/>
                  </a:cubicBezTo>
                  <a:cubicBezTo>
                    <a:pt x="817" y="5186"/>
                    <a:pt x="937" y="5143"/>
                    <a:pt x="1033" y="5058"/>
                  </a:cubicBezTo>
                  <a:lnTo>
                    <a:pt x="2650" y="3638"/>
                  </a:lnTo>
                  <a:cubicBezTo>
                    <a:pt x="2760" y="3540"/>
                    <a:pt x="2826" y="3399"/>
                    <a:pt x="2826" y="3253"/>
                  </a:cubicBezTo>
                  <a:lnTo>
                    <a:pt x="2826" y="4"/>
                  </a:lnTo>
                  <a:cubicBezTo>
                    <a:pt x="2812" y="0"/>
                    <a:pt x="2800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3" name="Google Shape;4003;p67"/>
            <p:cNvSpPr/>
            <p:nvPr/>
          </p:nvSpPr>
          <p:spPr>
            <a:xfrm>
              <a:off x="4539163" y="2914477"/>
              <a:ext cx="13504" cy="13404"/>
            </a:xfrm>
            <a:custGeom>
              <a:avLst/>
              <a:gdLst/>
              <a:ahLst/>
              <a:cxnLst/>
              <a:rect l="l" t="t" r="r" b="b"/>
              <a:pathLst>
                <a:path w="409" h="406" extrusionOk="0">
                  <a:moveTo>
                    <a:pt x="205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5"/>
                    <a:pt x="91" y="406"/>
                    <a:pt x="205" y="406"/>
                  </a:cubicBezTo>
                  <a:cubicBezTo>
                    <a:pt x="318" y="406"/>
                    <a:pt x="408" y="315"/>
                    <a:pt x="408" y="203"/>
                  </a:cubicBezTo>
                  <a:cubicBezTo>
                    <a:pt x="408" y="91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4" name="Google Shape;4004;p67"/>
            <p:cNvSpPr/>
            <p:nvPr/>
          </p:nvSpPr>
          <p:spPr>
            <a:xfrm>
              <a:off x="4427333" y="2657719"/>
              <a:ext cx="285634" cy="423715"/>
            </a:xfrm>
            <a:custGeom>
              <a:avLst/>
              <a:gdLst/>
              <a:ahLst/>
              <a:cxnLst/>
              <a:rect l="l" t="t" r="r" b="b"/>
              <a:pathLst>
                <a:path w="8651" h="12834" extrusionOk="0">
                  <a:moveTo>
                    <a:pt x="6430" y="378"/>
                  </a:moveTo>
                  <a:cubicBezTo>
                    <a:pt x="6450" y="378"/>
                    <a:pt x="6468" y="394"/>
                    <a:pt x="6468" y="414"/>
                  </a:cubicBezTo>
                  <a:lnTo>
                    <a:pt x="6468" y="1080"/>
                  </a:lnTo>
                  <a:lnTo>
                    <a:pt x="4038" y="1080"/>
                  </a:lnTo>
                  <a:lnTo>
                    <a:pt x="4038" y="414"/>
                  </a:lnTo>
                  <a:cubicBezTo>
                    <a:pt x="4038" y="394"/>
                    <a:pt x="4054" y="378"/>
                    <a:pt x="4074" y="378"/>
                  </a:cubicBezTo>
                  <a:close/>
                  <a:moveTo>
                    <a:pt x="8273" y="2784"/>
                  </a:moveTo>
                  <a:lnTo>
                    <a:pt x="8273" y="3660"/>
                  </a:lnTo>
                  <a:lnTo>
                    <a:pt x="7698" y="3660"/>
                  </a:lnTo>
                  <a:lnTo>
                    <a:pt x="7698" y="2784"/>
                  </a:lnTo>
                  <a:close/>
                  <a:moveTo>
                    <a:pt x="8273" y="4037"/>
                  </a:moveTo>
                  <a:lnTo>
                    <a:pt x="8273" y="4914"/>
                  </a:lnTo>
                  <a:lnTo>
                    <a:pt x="7698" y="4914"/>
                  </a:lnTo>
                  <a:lnTo>
                    <a:pt x="7698" y="4037"/>
                  </a:lnTo>
                  <a:close/>
                  <a:moveTo>
                    <a:pt x="8273" y="5291"/>
                  </a:moveTo>
                  <a:lnTo>
                    <a:pt x="8273" y="6167"/>
                  </a:lnTo>
                  <a:lnTo>
                    <a:pt x="7698" y="6167"/>
                  </a:lnTo>
                  <a:lnTo>
                    <a:pt x="7698" y="5291"/>
                  </a:lnTo>
                  <a:close/>
                  <a:moveTo>
                    <a:pt x="8273" y="6544"/>
                  </a:moveTo>
                  <a:lnTo>
                    <a:pt x="8273" y="7421"/>
                  </a:lnTo>
                  <a:lnTo>
                    <a:pt x="7698" y="7421"/>
                  </a:lnTo>
                  <a:lnTo>
                    <a:pt x="7698" y="6544"/>
                  </a:lnTo>
                  <a:close/>
                  <a:moveTo>
                    <a:pt x="1720" y="378"/>
                  </a:moveTo>
                  <a:cubicBezTo>
                    <a:pt x="1740" y="378"/>
                    <a:pt x="1758" y="394"/>
                    <a:pt x="1758" y="414"/>
                  </a:cubicBezTo>
                  <a:lnTo>
                    <a:pt x="1758" y="1240"/>
                  </a:lnTo>
                  <a:cubicBezTo>
                    <a:pt x="1758" y="1274"/>
                    <a:pt x="1768" y="1306"/>
                    <a:pt x="1786" y="1336"/>
                  </a:cubicBezTo>
                  <a:cubicBezTo>
                    <a:pt x="1814" y="1404"/>
                    <a:pt x="1880" y="1455"/>
                    <a:pt x="1958" y="1455"/>
                  </a:cubicBezTo>
                  <a:lnTo>
                    <a:pt x="7010" y="1455"/>
                  </a:lnTo>
                  <a:cubicBezTo>
                    <a:pt x="7182" y="1455"/>
                    <a:pt x="7323" y="1595"/>
                    <a:pt x="7323" y="1767"/>
                  </a:cubicBezTo>
                  <a:lnTo>
                    <a:pt x="7323" y="7990"/>
                  </a:lnTo>
                  <a:lnTo>
                    <a:pt x="7321" y="7990"/>
                  </a:lnTo>
                  <a:cubicBezTo>
                    <a:pt x="7321" y="8231"/>
                    <a:pt x="7218" y="8459"/>
                    <a:pt x="7038" y="8616"/>
                  </a:cubicBezTo>
                  <a:lnTo>
                    <a:pt x="4056" y="11233"/>
                  </a:lnTo>
                  <a:cubicBezTo>
                    <a:pt x="3998" y="11285"/>
                    <a:pt x="3924" y="11311"/>
                    <a:pt x="3850" y="11311"/>
                  </a:cubicBezTo>
                  <a:cubicBezTo>
                    <a:pt x="3776" y="11311"/>
                    <a:pt x="3702" y="11285"/>
                    <a:pt x="3643" y="11233"/>
                  </a:cubicBezTo>
                  <a:lnTo>
                    <a:pt x="663" y="8616"/>
                  </a:lnTo>
                  <a:cubicBezTo>
                    <a:pt x="482" y="8459"/>
                    <a:pt x="380" y="8229"/>
                    <a:pt x="380" y="7990"/>
                  </a:cubicBezTo>
                  <a:lnTo>
                    <a:pt x="380" y="1767"/>
                  </a:lnTo>
                  <a:cubicBezTo>
                    <a:pt x="380" y="1595"/>
                    <a:pt x="520" y="1455"/>
                    <a:pt x="693" y="1455"/>
                  </a:cubicBezTo>
                  <a:lnTo>
                    <a:pt x="1074" y="1455"/>
                  </a:lnTo>
                  <a:cubicBezTo>
                    <a:pt x="1164" y="1455"/>
                    <a:pt x="1244" y="1394"/>
                    <a:pt x="1264" y="1306"/>
                  </a:cubicBezTo>
                  <a:cubicBezTo>
                    <a:pt x="1286" y="1204"/>
                    <a:pt x="1222" y="1110"/>
                    <a:pt x="1132" y="1084"/>
                  </a:cubicBezTo>
                  <a:lnTo>
                    <a:pt x="1132" y="414"/>
                  </a:lnTo>
                  <a:cubicBezTo>
                    <a:pt x="1132" y="394"/>
                    <a:pt x="1148" y="378"/>
                    <a:pt x="1168" y="378"/>
                  </a:cubicBezTo>
                  <a:close/>
                  <a:moveTo>
                    <a:pt x="6180" y="9867"/>
                  </a:moveTo>
                  <a:lnTo>
                    <a:pt x="6936" y="12460"/>
                  </a:lnTo>
                  <a:lnTo>
                    <a:pt x="6659" y="12460"/>
                  </a:lnTo>
                  <a:lnTo>
                    <a:pt x="5937" y="10080"/>
                  </a:lnTo>
                  <a:lnTo>
                    <a:pt x="6180" y="9867"/>
                  </a:lnTo>
                  <a:close/>
                  <a:moveTo>
                    <a:pt x="980" y="1"/>
                  </a:moveTo>
                  <a:cubicBezTo>
                    <a:pt x="853" y="1"/>
                    <a:pt x="753" y="101"/>
                    <a:pt x="753" y="227"/>
                  </a:cubicBezTo>
                  <a:lnTo>
                    <a:pt x="753" y="1080"/>
                  </a:lnTo>
                  <a:lnTo>
                    <a:pt x="378" y="1080"/>
                  </a:lnTo>
                  <a:cubicBezTo>
                    <a:pt x="169" y="1080"/>
                    <a:pt x="1" y="1246"/>
                    <a:pt x="1" y="1455"/>
                  </a:cubicBezTo>
                  <a:lnTo>
                    <a:pt x="1" y="7990"/>
                  </a:lnTo>
                  <a:cubicBezTo>
                    <a:pt x="1" y="8339"/>
                    <a:pt x="151" y="8668"/>
                    <a:pt x="412" y="8901"/>
                  </a:cubicBezTo>
                  <a:lnTo>
                    <a:pt x="1164" y="9558"/>
                  </a:lnTo>
                  <a:lnTo>
                    <a:pt x="350" y="12370"/>
                  </a:lnTo>
                  <a:cubicBezTo>
                    <a:pt x="314" y="12486"/>
                    <a:pt x="342" y="12610"/>
                    <a:pt x="420" y="12703"/>
                  </a:cubicBezTo>
                  <a:cubicBezTo>
                    <a:pt x="490" y="12787"/>
                    <a:pt x="599" y="12833"/>
                    <a:pt x="711" y="12833"/>
                  </a:cubicBezTo>
                  <a:lnTo>
                    <a:pt x="1002" y="12833"/>
                  </a:lnTo>
                  <a:cubicBezTo>
                    <a:pt x="1162" y="12833"/>
                    <a:pt x="1302" y="12731"/>
                    <a:pt x="1351" y="12574"/>
                  </a:cubicBezTo>
                  <a:lnTo>
                    <a:pt x="1571" y="11844"/>
                  </a:lnTo>
                  <a:cubicBezTo>
                    <a:pt x="1601" y="11744"/>
                    <a:pt x="1545" y="11640"/>
                    <a:pt x="1445" y="11610"/>
                  </a:cubicBezTo>
                  <a:cubicBezTo>
                    <a:pt x="1426" y="11604"/>
                    <a:pt x="1407" y="11602"/>
                    <a:pt x="1389" y="11602"/>
                  </a:cubicBezTo>
                  <a:cubicBezTo>
                    <a:pt x="1308" y="11602"/>
                    <a:pt x="1235" y="11653"/>
                    <a:pt x="1210" y="11734"/>
                  </a:cubicBezTo>
                  <a:lnTo>
                    <a:pt x="992" y="12456"/>
                  </a:lnTo>
                  <a:lnTo>
                    <a:pt x="715" y="12456"/>
                  </a:lnTo>
                  <a:lnTo>
                    <a:pt x="1477" y="9829"/>
                  </a:lnTo>
                  <a:lnTo>
                    <a:pt x="1722" y="10044"/>
                  </a:lnTo>
                  <a:lnTo>
                    <a:pt x="1445" y="10952"/>
                  </a:lnTo>
                  <a:cubicBezTo>
                    <a:pt x="1415" y="11052"/>
                    <a:pt x="1471" y="11159"/>
                    <a:pt x="1571" y="11189"/>
                  </a:cubicBezTo>
                  <a:cubicBezTo>
                    <a:pt x="1587" y="11193"/>
                    <a:pt x="1607" y="11197"/>
                    <a:pt x="1625" y="11197"/>
                  </a:cubicBezTo>
                  <a:cubicBezTo>
                    <a:pt x="1706" y="11197"/>
                    <a:pt x="1782" y="11143"/>
                    <a:pt x="1806" y="11062"/>
                  </a:cubicBezTo>
                  <a:lnTo>
                    <a:pt x="2032" y="10316"/>
                  </a:lnTo>
                  <a:lnTo>
                    <a:pt x="3392" y="11512"/>
                  </a:lnTo>
                  <a:cubicBezTo>
                    <a:pt x="3522" y="11624"/>
                    <a:pt x="3683" y="11682"/>
                    <a:pt x="3847" y="11682"/>
                  </a:cubicBezTo>
                  <a:cubicBezTo>
                    <a:pt x="4010" y="11682"/>
                    <a:pt x="4172" y="11624"/>
                    <a:pt x="4301" y="11512"/>
                  </a:cubicBezTo>
                  <a:lnTo>
                    <a:pt x="5624" y="10350"/>
                  </a:lnTo>
                  <a:lnTo>
                    <a:pt x="6298" y="12574"/>
                  </a:lnTo>
                  <a:cubicBezTo>
                    <a:pt x="6346" y="12729"/>
                    <a:pt x="6484" y="12833"/>
                    <a:pt x="6647" y="12833"/>
                  </a:cubicBezTo>
                  <a:lnTo>
                    <a:pt x="6948" y="12833"/>
                  </a:lnTo>
                  <a:cubicBezTo>
                    <a:pt x="7062" y="12833"/>
                    <a:pt x="7168" y="12779"/>
                    <a:pt x="7238" y="12687"/>
                  </a:cubicBezTo>
                  <a:cubicBezTo>
                    <a:pt x="7309" y="12594"/>
                    <a:pt x="7329" y="12478"/>
                    <a:pt x="7297" y="12366"/>
                  </a:cubicBezTo>
                  <a:lnTo>
                    <a:pt x="6490" y="9590"/>
                  </a:lnTo>
                  <a:lnTo>
                    <a:pt x="7283" y="8897"/>
                  </a:lnTo>
                  <a:cubicBezTo>
                    <a:pt x="7547" y="8666"/>
                    <a:pt x="7694" y="8335"/>
                    <a:pt x="7694" y="7986"/>
                  </a:cubicBezTo>
                  <a:lnTo>
                    <a:pt x="7694" y="7794"/>
                  </a:lnTo>
                  <a:lnTo>
                    <a:pt x="8460" y="7794"/>
                  </a:lnTo>
                  <a:cubicBezTo>
                    <a:pt x="8562" y="7794"/>
                    <a:pt x="8646" y="7709"/>
                    <a:pt x="8646" y="7605"/>
                  </a:cubicBezTo>
                  <a:lnTo>
                    <a:pt x="8646" y="2592"/>
                  </a:lnTo>
                  <a:cubicBezTo>
                    <a:pt x="8650" y="2493"/>
                    <a:pt x="8564" y="2407"/>
                    <a:pt x="8462" y="2407"/>
                  </a:cubicBezTo>
                  <a:lnTo>
                    <a:pt x="7698" y="2407"/>
                  </a:lnTo>
                  <a:lnTo>
                    <a:pt x="7698" y="1767"/>
                  </a:lnTo>
                  <a:cubicBezTo>
                    <a:pt x="7698" y="1386"/>
                    <a:pt x="7389" y="1080"/>
                    <a:pt x="7008" y="1080"/>
                  </a:cubicBezTo>
                  <a:lnTo>
                    <a:pt x="6845" y="1080"/>
                  </a:lnTo>
                  <a:lnTo>
                    <a:pt x="6845" y="414"/>
                  </a:lnTo>
                  <a:cubicBezTo>
                    <a:pt x="6845" y="187"/>
                    <a:pt x="6659" y="1"/>
                    <a:pt x="6430" y="1"/>
                  </a:cubicBezTo>
                  <a:lnTo>
                    <a:pt x="4074" y="1"/>
                  </a:lnTo>
                  <a:cubicBezTo>
                    <a:pt x="3847" y="1"/>
                    <a:pt x="3661" y="187"/>
                    <a:pt x="3661" y="414"/>
                  </a:cubicBezTo>
                  <a:lnTo>
                    <a:pt x="3661" y="1080"/>
                  </a:lnTo>
                  <a:lnTo>
                    <a:pt x="2133" y="1080"/>
                  </a:lnTo>
                  <a:lnTo>
                    <a:pt x="2133" y="414"/>
                  </a:lnTo>
                  <a:cubicBezTo>
                    <a:pt x="2133" y="187"/>
                    <a:pt x="1946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5" name="Google Shape;4005;p67"/>
            <p:cNvSpPr/>
            <p:nvPr/>
          </p:nvSpPr>
          <p:spPr>
            <a:xfrm>
              <a:off x="4479401" y="2752935"/>
              <a:ext cx="153102" cy="223280"/>
            </a:xfrm>
            <a:custGeom>
              <a:avLst/>
              <a:gdLst/>
              <a:ahLst/>
              <a:cxnLst/>
              <a:rect l="l" t="t" r="r" b="b"/>
              <a:pathLst>
                <a:path w="4637" h="6763" extrusionOk="0">
                  <a:moveTo>
                    <a:pt x="4109" y="375"/>
                  </a:moveTo>
                  <a:cubicBezTo>
                    <a:pt x="4195" y="375"/>
                    <a:pt x="4264" y="444"/>
                    <a:pt x="4264" y="528"/>
                  </a:cubicBezTo>
                  <a:lnTo>
                    <a:pt x="4264" y="1206"/>
                  </a:lnTo>
                  <a:cubicBezTo>
                    <a:pt x="4031" y="1228"/>
                    <a:pt x="3893" y="1304"/>
                    <a:pt x="3770" y="1374"/>
                  </a:cubicBezTo>
                  <a:cubicBezTo>
                    <a:pt x="3640" y="1446"/>
                    <a:pt x="3536" y="1504"/>
                    <a:pt x="3311" y="1504"/>
                  </a:cubicBezTo>
                  <a:cubicBezTo>
                    <a:pt x="3084" y="1504"/>
                    <a:pt x="2982" y="1446"/>
                    <a:pt x="2852" y="1374"/>
                  </a:cubicBezTo>
                  <a:cubicBezTo>
                    <a:pt x="2703" y="1290"/>
                    <a:pt x="2533" y="1196"/>
                    <a:pt x="2210" y="1196"/>
                  </a:cubicBezTo>
                  <a:cubicBezTo>
                    <a:pt x="1887" y="1196"/>
                    <a:pt x="1717" y="1290"/>
                    <a:pt x="1568" y="1374"/>
                  </a:cubicBezTo>
                  <a:cubicBezTo>
                    <a:pt x="1438" y="1446"/>
                    <a:pt x="1336" y="1504"/>
                    <a:pt x="1109" y="1504"/>
                  </a:cubicBezTo>
                  <a:cubicBezTo>
                    <a:pt x="884" y="1504"/>
                    <a:pt x="780" y="1446"/>
                    <a:pt x="650" y="1374"/>
                  </a:cubicBezTo>
                  <a:cubicBezTo>
                    <a:pt x="574" y="1330"/>
                    <a:pt x="487" y="1284"/>
                    <a:pt x="377" y="1248"/>
                  </a:cubicBezTo>
                  <a:lnTo>
                    <a:pt x="377" y="528"/>
                  </a:lnTo>
                  <a:cubicBezTo>
                    <a:pt x="377" y="444"/>
                    <a:pt x="445" y="375"/>
                    <a:pt x="530" y="375"/>
                  </a:cubicBezTo>
                  <a:close/>
                  <a:moveTo>
                    <a:pt x="527" y="0"/>
                  </a:moveTo>
                  <a:cubicBezTo>
                    <a:pt x="235" y="0"/>
                    <a:pt x="0" y="235"/>
                    <a:pt x="0" y="528"/>
                  </a:cubicBezTo>
                  <a:lnTo>
                    <a:pt x="0" y="4643"/>
                  </a:lnTo>
                  <a:cubicBezTo>
                    <a:pt x="0" y="4845"/>
                    <a:pt x="86" y="5036"/>
                    <a:pt x="237" y="5168"/>
                  </a:cubicBezTo>
                  <a:lnTo>
                    <a:pt x="1857" y="6590"/>
                  </a:lnTo>
                  <a:cubicBezTo>
                    <a:pt x="1987" y="6704"/>
                    <a:pt x="2152" y="6763"/>
                    <a:pt x="2318" y="6763"/>
                  </a:cubicBezTo>
                  <a:cubicBezTo>
                    <a:pt x="2483" y="6763"/>
                    <a:pt x="2649" y="6704"/>
                    <a:pt x="2780" y="6590"/>
                  </a:cubicBezTo>
                  <a:lnTo>
                    <a:pt x="3471" y="5980"/>
                  </a:lnTo>
                  <a:cubicBezTo>
                    <a:pt x="3550" y="5912"/>
                    <a:pt x="3556" y="5792"/>
                    <a:pt x="3487" y="5714"/>
                  </a:cubicBezTo>
                  <a:cubicBezTo>
                    <a:pt x="3452" y="5672"/>
                    <a:pt x="3400" y="5651"/>
                    <a:pt x="3348" y="5651"/>
                  </a:cubicBezTo>
                  <a:cubicBezTo>
                    <a:pt x="3303" y="5651"/>
                    <a:pt x="3259" y="5666"/>
                    <a:pt x="3223" y="5698"/>
                  </a:cubicBezTo>
                  <a:lnTo>
                    <a:pt x="2531" y="6307"/>
                  </a:lnTo>
                  <a:cubicBezTo>
                    <a:pt x="2470" y="6360"/>
                    <a:pt x="2394" y="6387"/>
                    <a:pt x="2317" y="6387"/>
                  </a:cubicBezTo>
                  <a:cubicBezTo>
                    <a:pt x="2241" y="6387"/>
                    <a:pt x="2164" y="6360"/>
                    <a:pt x="2102" y="6307"/>
                  </a:cubicBezTo>
                  <a:lnTo>
                    <a:pt x="483" y="4885"/>
                  </a:lnTo>
                  <a:cubicBezTo>
                    <a:pt x="413" y="4823"/>
                    <a:pt x="373" y="4735"/>
                    <a:pt x="373" y="4643"/>
                  </a:cubicBezTo>
                  <a:lnTo>
                    <a:pt x="373" y="1657"/>
                  </a:lnTo>
                  <a:cubicBezTo>
                    <a:pt x="403" y="1671"/>
                    <a:pt x="433" y="1687"/>
                    <a:pt x="463" y="1705"/>
                  </a:cubicBezTo>
                  <a:cubicBezTo>
                    <a:pt x="612" y="1787"/>
                    <a:pt x="780" y="1881"/>
                    <a:pt x="1105" y="1881"/>
                  </a:cubicBezTo>
                  <a:cubicBezTo>
                    <a:pt x="1428" y="1881"/>
                    <a:pt x="1598" y="1789"/>
                    <a:pt x="1747" y="1705"/>
                  </a:cubicBezTo>
                  <a:cubicBezTo>
                    <a:pt x="1877" y="1631"/>
                    <a:pt x="1979" y="1575"/>
                    <a:pt x="2206" y="1575"/>
                  </a:cubicBezTo>
                  <a:cubicBezTo>
                    <a:pt x="2431" y="1575"/>
                    <a:pt x="2533" y="1631"/>
                    <a:pt x="2663" y="1705"/>
                  </a:cubicBezTo>
                  <a:cubicBezTo>
                    <a:pt x="2812" y="1787"/>
                    <a:pt x="2982" y="1881"/>
                    <a:pt x="3305" y="1881"/>
                  </a:cubicBezTo>
                  <a:cubicBezTo>
                    <a:pt x="3630" y="1881"/>
                    <a:pt x="3800" y="1789"/>
                    <a:pt x="3947" y="1705"/>
                  </a:cubicBezTo>
                  <a:cubicBezTo>
                    <a:pt x="4045" y="1649"/>
                    <a:pt x="4125" y="1605"/>
                    <a:pt x="4256" y="1585"/>
                  </a:cubicBezTo>
                  <a:lnTo>
                    <a:pt x="4256" y="4643"/>
                  </a:lnTo>
                  <a:cubicBezTo>
                    <a:pt x="4256" y="4735"/>
                    <a:pt x="4215" y="4825"/>
                    <a:pt x="4145" y="4885"/>
                  </a:cubicBezTo>
                  <a:lnTo>
                    <a:pt x="3836" y="5156"/>
                  </a:lnTo>
                  <a:cubicBezTo>
                    <a:pt x="3760" y="5224"/>
                    <a:pt x="3752" y="5345"/>
                    <a:pt x="3820" y="5421"/>
                  </a:cubicBezTo>
                  <a:cubicBezTo>
                    <a:pt x="3856" y="5464"/>
                    <a:pt x="3908" y="5485"/>
                    <a:pt x="3961" y="5485"/>
                  </a:cubicBezTo>
                  <a:cubicBezTo>
                    <a:pt x="4005" y="5485"/>
                    <a:pt x="4049" y="5470"/>
                    <a:pt x="4085" y="5439"/>
                  </a:cubicBezTo>
                  <a:lnTo>
                    <a:pt x="4394" y="5168"/>
                  </a:lnTo>
                  <a:cubicBezTo>
                    <a:pt x="4546" y="5036"/>
                    <a:pt x="4633" y="4843"/>
                    <a:pt x="4633" y="4643"/>
                  </a:cubicBezTo>
                  <a:lnTo>
                    <a:pt x="4633" y="528"/>
                  </a:lnTo>
                  <a:cubicBezTo>
                    <a:pt x="4637" y="235"/>
                    <a:pt x="4398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06" name="Google Shape;4006;p67"/>
          <p:cNvCxnSpPr>
            <a:stCxn id="3948" idx="0"/>
          </p:cNvCxnSpPr>
          <p:nvPr/>
        </p:nvCxnSpPr>
        <p:spPr>
          <a:xfrm rot="10800000">
            <a:off x="457015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52" name="Google Shape;3952;p67"/>
          <p:cNvSpPr/>
          <p:nvPr/>
        </p:nvSpPr>
        <p:spPr>
          <a:xfrm>
            <a:off x="69628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07" name="Google Shape;4007;p67"/>
          <p:cNvSpPr txBox="1"/>
          <p:nvPr/>
        </p:nvSpPr>
        <p:spPr>
          <a:xfrm>
            <a:off x="6409487" y="1284108"/>
            <a:ext cx="2011747" cy="42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Ötödik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08" name="Google Shape;4008;p67"/>
          <p:cNvSpPr txBox="1"/>
          <p:nvPr/>
        </p:nvSpPr>
        <p:spPr>
          <a:xfrm>
            <a:off x="634810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>
                <a:solidFill>
                  <a:schemeClr val="dk1"/>
                </a:solidFill>
                <a:latin typeface="Kristen ITC"/>
              </a:rPr>
              <a:t>Tesztelés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és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élesítés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4009" name="Google Shape;4009;p67"/>
          <p:cNvGrpSpPr/>
          <p:nvPr/>
        </p:nvGrpSpPr>
        <p:grpSpPr>
          <a:xfrm>
            <a:off x="7173448" y="2661979"/>
            <a:ext cx="424704" cy="415230"/>
            <a:chOff x="7173448" y="2661979"/>
            <a:chExt cx="424704" cy="415230"/>
          </a:xfrm>
        </p:grpSpPr>
        <p:sp>
          <p:nvSpPr>
            <p:cNvPr id="4010" name="Google Shape;4010;p67"/>
            <p:cNvSpPr/>
            <p:nvPr/>
          </p:nvSpPr>
          <p:spPr>
            <a:xfrm>
              <a:off x="7267449" y="2749766"/>
              <a:ext cx="322911" cy="321269"/>
            </a:xfrm>
            <a:custGeom>
              <a:avLst/>
              <a:gdLst/>
              <a:ahLst/>
              <a:cxnLst/>
              <a:rect l="l" t="t" r="r" b="b"/>
              <a:pathLst>
                <a:path w="9780" h="9731" extrusionOk="0">
                  <a:moveTo>
                    <a:pt x="1349" y="1"/>
                  </a:moveTo>
                  <a:lnTo>
                    <a:pt x="1" y="1350"/>
                  </a:lnTo>
                  <a:lnTo>
                    <a:pt x="538" y="1888"/>
                  </a:lnTo>
                  <a:cubicBezTo>
                    <a:pt x="1198" y="2548"/>
                    <a:pt x="1738" y="3320"/>
                    <a:pt x="2131" y="4168"/>
                  </a:cubicBezTo>
                  <a:lnTo>
                    <a:pt x="2654" y="5301"/>
                  </a:lnTo>
                  <a:cubicBezTo>
                    <a:pt x="2845" y="5712"/>
                    <a:pt x="3109" y="6087"/>
                    <a:pt x="3430" y="6408"/>
                  </a:cubicBezTo>
                  <a:lnTo>
                    <a:pt x="6609" y="9586"/>
                  </a:lnTo>
                  <a:cubicBezTo>
                    <a:pt x="6705" y="9683"/>
                    <a:pt x="6831" y="9731"/>
                    <a:pt x="6958" y="9731"/>
                  </a:cubicBezTo>
                  <a:cubicBezTo>
                    <a:pt x="7084" y="9731"/>
                    <a:pt x="7210" y="9683"/>
                    <a:pt x="7307" y="9586"/>
                  </a:cubicBezTo>
                  <a:lnTo>
                    <a:pt x="9587" y="7308"/>
                  </a:lnTo>
                  <a:cubicBezTo>
                    <a:pt x="9779" y="7116"/>
                    <a:pt x="9779" y="6801"/>
                    <a:pt x="9587" y="6608"/>
                  </a:cubicBezTo>
                  <a:lnTo>
                    <a:pt x="6408" y="3430"/>
                  </a:lnTo>
                  <a:cubicBezTo>
                    <a:pt x="6087" y="3109"/>
                    <a:pt x="5710" y="2846"/>
                    <a:pt x="5299" y="2656"/>
                  </a:cubicBezTo>
                  <a:lnTo>
                    <a:pt x="4166" y="2130"/>
                  </a:lnTo>
                  <a:cubicBezTo>
                    <a:pt x="3320" y="1741"/>
                    <a:pt x="2548" y="1202"/>
                    <a:pt x="1888" y="540"/>
                  </a:cubicBezTo>
                  <a:lnTo>
                    <a:pt x="1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1" name="Google Shape;4011;p67"/>
            <p:cNvSpPr/>
            <p:nvPr/>
          </p:nvSpPr>
          <p:spPr>
            <a:xfrm>
              <a:off x="7282901" y="2749832"/>
              <a:ext cx="307525" cy="321335"/>
            </a:xfrm>
            <a:custGeom>
              <a:avLst/>
              <a:gdLst/>
              <a:ahLst/>
              <a:cxnLst/>
              <a:rect l="l" t="t" r="r" b="b"/>
              <a:pathLst>
                <a:path w="9314" h="9733" extrusionOk="0">
                  <a:moveTo>
                    <a:pt x="881" y="1"/>
                  </a:moveTo>
                  <a:lnTo>
                    <a:pt x="0" y="881"/>
                  </a:lnTo>
                  <a:lnTo>
                    <a:pt x="147" y="1025"/>
                  </a:lnTo>
                  <a:cubicBezTo>
                    <a:pt x="804" y="1685"/>
                    <a:pt x="1578" y="2225"/>
                    <a:pt x="2425" y="2618"/>
                  </a:cubicBezTo>
                  <a:lnTo>
                    <a:pt x="3558" y="3143"/>
                  </a:lnTo>
                  <a:cubicBezTo>
                    <a:pt x="3969" y="3332"/>
                    <a:pt x="4346" y="3596"/>
                    <a:pt x="4667" y="3917"/>
                  </a:cubicBezTo>
                  <a:lnTo>
                    <a:pt x="7278" y="6528"/>
                  </a:lnTo>
                  <a:cubicBezTo>
                    <a:pt x="7785" y="7036"/>
                    <a:pt x="7785" y="7856"/>
                    <a:pt x="7278" y="8361"/>
                  </a:cubicBezTo>
                  <a:lnTo>
                    <a:pt x="6097" y="9542"/>
                  </a:lnTo>
                  <a:lnTo>
                    <a:pt x="6143" y="9586"/>
                  </a:lnTo>
                  <a:cubicBezTo>
                    <a:pt x="6239" y="9684"/>
                    <a:pt x="6365" y="9732"/>
                    <a:pt x="6492" y="9732"/>
                  </a:cubicBezTo>
                  <a:cubicBezTo>
                    <a:pt x="6618" y="9732"/>
                    <a:pt x="6745" y="9684"/>
                    <a:pt x="6843" y="9586"/>
                  </a:cubicBezTo>
                  <a:lnTo>
                    <a:pt x="9121" y="7308"/>
                  </a:lnTo>
                  <a:cubicBezTo>
                    <a:pt x="9313" y="7116"/>
                    <a:pt x="9313" y="6801"/>
                    <a:pt x="9121" y="6608"/>
                  </a:cubicBezTo>
                  <a:lnTo>
                    <a:pt x="5942" y="3430"/>
                  </a:lnTo>
                  <a:cubicBezTo>
                    <a:pt x="5619" y="3107"/>
                    <a:pt x="5242" y="2846"/>
                    <a:pt x="4831" y="2656"/>
                  </a:cubicBezTo>
                  <a:lnTo>
                    <a:pt x="3698" y="2132"/>
                  </a:lnTo>
                  <a:cubicBezTo>
                    <a:pt x="2852" y="1739"/>
                    <a:pt x="2080" y="1200"/>
                    <a:pt x="1420" y="540"/>
                  </a:cubicBez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2" name="Google Shape;4012;p67"/>
            <p:cNvSpPr/>
            <p:nvPr/>
          </p:nvSpPr>
          <p:spPr>
            <a:xfrm>
              <a:off x="7246615" y="2728900"/>
              <a:ext cx="70723" cy="69860"/>
            </a:xfrm>
            <a:custGeom>
              <a:avLst/>
              <a:gdLst/>
              <a:ahLst/>
              <a:cxnLst/>
              <a:rect l="l" t="t" r="r" b="b"/>
              <a:pathLst>
                <a:path w="2142" h="2116" extrusionOk="0">
                  <a:moveTo>
                    <a:pt x="1404" y="1"/>
                  </a:moveTo>
                  <a:lnTo>
                    <a:pt x="0" y="1405"/>
                  </a:lnTo>
                  <a:lnTo>
                    <a:pt x="504" y="2028"/>
                  </a:lnTo>
                  <a:cubicBezTo>
                    <a:pt x="548" y="2086"/>
                    <a:pt x="616" y="2115"/>
                    <a:pt x="684" y="2115"/>
                  </a:cubicBezTo>
                  <a:cubicBezTo>
                    <a:pt x="743" y="2115"/>
                    <a:pt x="803" y="2093"/>
                    <a:pt x="849" y="2046"/>
                  </a:cubicBezTo>
                  <a:lnTo>
                    <a:pt x="2046" y="851"/>
                  </a:lnTo>
                  <a:cubicBezTo>
                    <a:pt x="2142" y="753"/>
                    <a:pt x="2136" y="593"/>
                    <a:pt x="2028" y="504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3" name="Google Shape;4013;p67"/>
            <p:cNvSpPr/>
            <p:nvPr/>
          </p:nvSpPr>
          <p:spPr>
            <a:xfrm>
              <a:off x="7234431" y="2717609"/>
              <a:ext cx="66893" cy="65865"/>
            </a:xfrm>
            <a:custGeom>
              <a:avLst/>
              <a:gdLst/>
              <a:ahLst/>
              <a:cxnLst/>
              <a:rect l="l" t="t" r="r" b="b"/>
              <a:pathLst>
                <a:path w="2026" h="1995" extrusionOk="0">
                  <a:moveTo>
                    <a:pt x="1452" y="1"/>
                  </a:moveTo>
                  <a:cubicBezTo>
                    <a:pt x="1392" y="1"/>
                    <a:pt x="1333" y="23"/>
                    <a:pt x="1288" y="68"/>
                  </a:cubicBezTo>
                  <a:lnTo>
                    <a:pt x="90" y="1265"/>
                  </a:lnTo>
                  <a:cubicBezTo>
                    <a:pt x="0" y="1356"/>
                    <a:pt x="0" y="1504"/>
                    <a:pt x="90" y="1594"/>
                  </a:cubicBezTo>
                  <a:lnTo>
                    <a:pt x="472" y="1975"/>
                  </a:lnTo>
                  <a:cubicBezTo>
                    <a:pt x="486" y="1988"/>
                    <a:pt x="504" y="1995"/>
                    <a:pt x="522" y="1995"/>
                  </a:cubicBezTo>
                  <a:cubicBezTo>
                    <a:pt x="540" y="1995"/>
                    <a:pt x="559" y="1988"/>
                    <a:pt x="574" y="1975"/>
                  </a:cubicBezTo>
                  <a:lnTo>
                    <a:pt x="1998" y="552"/>
                  </a:lnTo>
                  <a:cubicBezTo>
                    <a:pt x="2026" y="523"/>
                    <a:pt x="2026" y="479"/>
                    <a:pt x="1998" y="449"/>
                  </a:cubicBezTo>
                  <a:lnTo>
                    <a:pt x="1617" y="68"/>
                  </a:lnTo>
                  <a:cubicBezTo>
                    <a:pt x="1571" y="23"/>
                    <a:pt x="1512" y="1"/>
                    <a:pt x="1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4" name="Google Shape;4014;p67"/>
            <p:cNvSpPr/>
            <p:nvPr/>
          </p:nvSpPr>
          <p:spPr>
            <a:xfrm>
              <a:off x="7391363" y="2873638"/>
              <a:ext cx="158979" cy="159066"/>
            </a:xfrm>
            <a:custGeom>
              <a:avLst/>
              <a:gdLst/>
              <a:ahLst/>
              <a:cxnLst/>
              <a:rect l="l" t="t" r="r" b="b"/>
              <a:pathLst>
                <a:path w="4815" h="4818" extrusionOk="0">
                  <a:moveTo>
                    <a:pt x="2978" y="1"/>
                  </a:moveTo>
                  <a:lnTo>
                    <a:pt x="0" y="2979"/>
                  </a:lnTo>
                  <a:lnTo>
                    <a:pt x="1837" y="4818"/>
                  </a:lnTo>
                  <a:lnTo>
                    <a:pt x="4815" y="1840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5" name="Google Shape;4015;p67"/>
            <p:cNvSpPr/>
            <p:nvPr/>
          </p:nvSpPr>
          <p:spPr>
            <a:xfrm>
              <a:off x="7460601" y="2873770"/>
              <a:ext cx="89742" cy="89768"/>
            </a:xfrm>
            <a:custGeom>
              <a:avLst/>
              <a:gdLst/>
              <a:ahLst/>
              <a:cxnLst/>
              <a:rect l="l" t="t" r="r" b="b"/>
              <a:pathLst>
                <a:path w="2718" h="2719" extrusionOk="0">
                  <a:moveTo>
                    <a:pt x="881" y="1"/>
                  </a:moveTo>
                  <a:lnTo>
                    <a:pt x="1" y="879"/>
                  </a:lnTo>
                  <a:lnTo>
                    <a:pt x="1838" y="2718"/>
                  </a:lnTo>
                  <a:lnTo>
                    <a:pt x="2718" y="183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6" name="Google Shape;4016;p67"/>
            <p:cNvSpPr/>
            <p:nvPr/>
          </p:nvSpPr>
          <p:spPr>
            <a:xfrm>
              <a:off x="7177278" y="2737121"/>
              <a:ext cx="322944" cy="321269"/>
            </a:xfrm>
            <a:custGeom>
              <a:avLst/>
              <a:gdLst/>
              <a:ahLst/>
              <a:cxnLst/>
              <a:rect l="l" t="t" r="r" b="b"/>
              <a:pathLst>
                <a:path w="9781" h="9731" extrusionOk="0">
                  <a:moveTo>
                    <a:pt x="8431" y="1"/>
                  </a:moveTo>
                  <a:lnTo>
                    <a:pt x="7892" y="540"/>
                  </a:lnTo>
                  <a:cubicBezTo>
                    <a:pt x="7234" y="1198"/>
                    <a:pt x="6462" y="1737"/>
                    <a:pt x="5614" y="2130"/>
                  </a:cubicBezTo>
                  <a:lnTo>
                    <a:pt x="4481" y="2656"/>
                  </a:lnTo>
                  <a:cubicBezTo>
                    <a:pt x="4070" y="2846"/>
                    <a:pt x="3695" y="3109"/>
                    <a:pt x="3374" y="3430"/>
                  </a:cubicBezTo>
                  <a:lnTo>
                    <a:pt x="195" y="6608"/>
                  </a:lnTo>
                  <a:cubicBezTo>
                    <a:pt x="1" y="6801"/>
                    <a:pt x="1" y="7114"/>
                    <a:pt x="195" y="7308"/>
                  </a:cubicBezTo>
                  <a:lnTo>
                    <a:pt x="2473" y="9586"/>
                  </a:lnTo>
                  <a:cubicBezTo>
                    <a:pt x="2569" y="9683"/>
                    <a:pt x="2696" y="9731"/>
                    <a:pt x="2822" y="9731"/>
                  </a:cubicBezTo>
                  <a:cubicBezTo>
                    <a:pt x="2949" y="9731"/>
                    <a:pt x="3076" y="9683"/>
                    <a:pt x="3173" y="9586"/>
                  </a:cubicBezTo>
                  <a:lnTo>
                    <a:pt x="6352" y="6408"/>
                  </a:lnTo>
                  <a:cubicBezTo>
                    <a:pt x="6671" y="6087"/>
                    <a:pt x="6935" y="5710"/>
                    <a:pt x="7126" y="5299"/>
                  </a:cubicBezTo>
                  <a:lnTo>
                    <a:pt x="7649" y="4166"/>
                  </a:lnTo>
                  <a:cubicBezTo>
                    <a:pt x="8040" y="3322"/>
                    <a:pt x="8580" y="2549"/>
                    <a:pt x="9241" y="1888"/>
                  </a:cubicBezTo>
                  <a:lnTo>
                    <a:pt x="9781" y="1348"/>
                  </a:lnTo>
                  <a:lnTo>
                    <a:pt x="8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7" name="Google Shape;4017;p67"/>
            <p:cNvSpPr/>
            <p:nvPr/>
          </p:nvSpPr>
          <p:spPr>
            <a:xfrm>
              <a:off x="7177212" y="2752605"/>
              <a:ext cx="322878" cy="305851"/>
            </a:xfrm>
            <a:custGeom>
              <a:avLst/>
              <a:gdLst/>
              <a:ahLst/>
              <a:cxnLst/>
              <a:rect l="l" t="t" r="r" b="b"/>
              <a:pathLst>
                <a:path w="9779" h="9264" extrusionOk="0">
                  <a:moveTo>
                    <a:pt x="8901" y="1"/>
                  </a:moveTo>
                  <a:lnTo>
                    <a:pt x="8754" y="145"/>
                  </a:lnTo>
                  <a:cubicBezTo>
                    <a:pt x="8094" y="805"/>
                    <a:pt x="7557" y="1577"/>
                    <a:pt x="7162" y="2423"/>
                  </a:cubicBezTo>
                  <a:lnTo>
                    <a:pt x="6638" y="3556"/>
                  </a:lnTo>
                  <a:cubicBezTo>
                    <a:pt x="6448" y="3968"/>
                    <a:pt x="6185" y="4345"/>
                    <a:pt x="5864" y="4665"/>
                  </a:cubicBezTo>
                  <a:lnTo>
                    <a:pt x="3251" y="7276"/>
                  </a:lnTo>
                  <a:cubicBezTo>
                    <a:pt x="2999" y="7530"/>
                    <a:pt x="2667" y="7657"/>
                    <a:pt x="2336" y="7657"/>
                  </a:cubicBezTo>
                  <a:cubicBezTo>
                    <a:pt x="2004" y="7657"/>
                    <a:pt x="1673" y="7530"/>
                    <a:pt x="1420" y="7276"/>
                  </a:cubicBezTo>
                  <a:lnTo>
                    <a:pt x="239" y="6097"/>
                  </a:lnTo>
                  <a:lnTo>
                    <a:pt x="193" y="6141"/>
                  </a:lnTo>
                  <a:cubicBezTo>
                    <a:pt x="1" y="6334"/>
                    <a:pt x="1" y="6649"/>
                    <a:pt x="193" y="6841"/>
                  </a:cubicBezTo>
                  <a:lnTo>
                    <a:pt x="2473" y="9119"/>
                  </a:lnTo>
                  <a:cubicBezTo>
                    <a:pt x="2569" y="9216"/>
                    <a:pt x="2696" y="9264"/>
                    <a:pt x="2822" y="9264"/>
                  </a:cubicBezTo>
                  <a:cubicBezTo>
                    <a:pt x="2949" y="9264"/>
                    <a:pt x="3075" y="9216"/>
                    <a:pt x="3171" y="9119"/>
                  </a:cubicBezTo>
                  <a:lnTo>
                    <a:pt x="6350" y="5941"/>
                  </a:lnTo>
                  <a:cubicBezTo>
                    <a:pt x="6671" y="5618"/>
                    <a:pt x="6935" y="5245"/>
                    <a:pt x="7126" y="4830"/>
                  </a:cubicBezTo>
                  <a:lnTo>
                    <a:pt x="7649" y="3697"/>
                  </a:lnTo>
                  <a:cubicBezTo>
                    <a:pt x="8042" y="2851"/>
                    <a:pt x="8582" y="2078"/>
                    <a:pt x="9241" y="1419"/>
                  </a:cubicBezTo>
                  <a:lnTo>
                    <a:pt x="9779" y="87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8" name="Google Shape;4018;p67"/>
            <p:cNvSpPr/>
            <p:nvPr/>
          </p:nvSpPr>
          <p:spPr>
            <a:xfrm>
              <a:off x="7364850" y="2737121"/>
              <a:ext cx="135372" cy="135362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748" y="1"/>
                  </a:moveTo>
                  <a:lnTo>
                    <a:pt x="2209" y="540"/>
                  </a:lnTo>
                  <a:cubicBezTo>
                    <a:pt x="1567" y="1182"/>
                    <a:pt x="821" y="1707"/>
                    <a:pt x="1" y="2098"/>
                  </a:cubicBezTo>
                  <a:lnTo>
                    <a:pt x="2000" y="4100"/>
                  </a:lnTo>
                  <a:cubicBezTo>
                    <a:pt x="2389" y="3279"/>
                    <a:pt x="2919" y="2531"/>
                    <a:pt x="3560" y="1890"/>
                  </a:cubicBezTo>
                  <a:lnTo>
                    <a:pt x="4100" y="135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9" name="Google Shape;4019;p67"/>
            <p:cNvSpPr/>
            <p:nvPr/>
          </p:nvSpPr>
          <p:spPr>
            <a:xfrm>
              <a:off x="7450201" y="2716321"/>
              <a:ext cx="70757" cy="69827"/>
            </a:xfrm>
            <a:custGeom>
              <a:avLst/>
              <a:gdLst/>
              <a:ahLst/>
              <a:cxnLst/>
              <a:rect l="l" t="t" r="r" b="b"/>
              <a:pathLst>
                <a:path w="2143" h="2115" extrusionOk="0">
                  <a:moveTo>
                    <a:pt x="739" y="1"/>
                  </a:moveTo>
                  <a:lnTo>
                    <a:pt x="115" y="504"/>
                  </a:lnTo>
                  <a:cubicBezTo>
                    <a:pt x="7" y="591"/>
                    <a:pt x="1" y="753"/>
                    <a:pt x="97" y="851"/>
                  </a:cubicBezTo>
                  <a:lnTo>
                    <a:pt x="1294" y="2046"/>
                  </a:lnTo>
                  <a:cubicBezTo>
                    <a:pt x="1341" y="2092"/>
                    <a:pt x="1401" y="2114"/>
                    <a:pt x="1460" y="2114"/>
                  </a:cubicBezTo>
                  <a:cubicBezTo>
                    <a:pt x="1527" y="2114"/>
                    <a:pt x="1594" y="2085"/>
                    <a:pt x="1639" y="2028"/>
                  </a:cubicBezTo>
                  <a:lnTo>
                    <a:pt x="2143" y="1405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0" name="Google Shape;4020;p67"/>
            <p:cNvSpPr/>
            <p:nvPr/>
          </p:nvSpPr>
          <p:spPr>
            <a:xfrm>
              <a:off x="7561437" y="2880736"/>
              <a:ext cx="27338" cy="27303"/>
            </a:xfrm>
            <a:custGeom>
              <a:avLst/>
              <a:gdLst/>
              <a:ahLst/>
              <a:cxnLst/>
              <a:rect l="l" t="t" r="r" b="b"/>
              <a:pathLst>
                <a:path w="828" h="827" extrusionOk="0">
                  <a:moveTo>
                    <a:pt x="414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2"/>
                    <a:pt x="185" y="827"/>
                    <a:pt x="414" y="827"/>
                  </a:cubicBezTo>
                  <a:cubicBezTo>
                    <a:pt x="643" y="827"/>
                    <a:pt x="827" y="642"/>
                    <a:pt x="827" y="413"/>
                  </a:cubicBezTo>
                  <a:cubicBezTo>
                    <a:pt x="827" y="185"/>
                    <a:pt x="64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1" name="Google Shape;4021;p67"/>
            <p:cNvSpPr/>
            <p:nvPr/>
          </p:nvSpPr>
          <p:spPr>
            <a:xfrm>
              <a:off x="7562097" y="2881594"/>
              <a:ext cx="26678" cy="26445"/>
            </a:xfrm>
            <a:custGeom>
              <a:avLst/>
              <a:gdLst/>
              <a:ahLst/>
              <a:cxnLst/>
              <a:rect l="l" t="t" r="r" b="b"/>
              <a:pathLst>
                <a:path w="808" h="801" extrusionOk="0">
                  <a:moveTo>
                    <a:pt x="544" y="0"/>
                  </a:moveTo>
                  <a:cubicBezTo>
                    <a:pt x="556" y="40"/>
                    <a:pt x="564" y="85"/>
                    <a:pt x="564" y="127"/>
                  </a:cubicBezTo>
                  <a:cubicBezTo>
                    <a:pt x="564" y="355"/>
                    <a:pt x="378" y="540"/>
                    <a:pt x="151" y="540"/>
                  </a:cubicBezTo>
                  <a:cubicBezTo>
                    <a:pt x="97" y="540"/>
                    <a:pt x="47" y="530"/>
                    <a:pt x="1" y="512"/>
                  </a:cubicBezTo>
                  <a:lnTo>
                    <a:pt x="1" y="512"/>
                  </a:lnTo>
                  <a:cubicBezTo>
                    <a:pt x="53" y="680"/>
                    <a:pt x="207" y="801"/>
                    <a:pt x="394" y="801"/>
                  </a:cubicBezTo>
                  <a:cubicBezTo>
                    <a:pt x="623" y="801"/>
                    <a:pt x="807" y="616"/>
                    <a:pt x="807" y="387"/>
                  </a:cubicBezTo>
                  <a:cubicBezTo>
                    <a:pt x="807" y="211"/>
                    <a:pt x="699" y="61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2" name="Google Shape;4022;p67"/>
            <p:cNvSpPr/>
            <p:nvPr/>
          </p:nvSpPr>
          <p:spPr>
            <a:xfrm>
              <a:off x="7329852" y="2668152"/>
              <a:ext cx="27372" cy="27369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413" y="0"/>
                  </a:moveTo>
                  <a:cubicBezTo>
                    <a:pt x="187" y="0"/>
                    <a:pt x="0" y="187"/>
                    <a:pt x="0" y="415"/>
                  </a:cubicBezTo>
                  <a:cubicBezTo>
                    <a:pt x="0" y="642"/>
                    <a:pt x="187" y="828"/>
                    <a:pt x="413" y="828"/>
                  </a:cubicBezTo>
                  <a:cubicBezTo>
                    <a:pt x="642" y="828"/>
                    <a:pt x="828" y="642"/>
                    <a:pt x="828" y="415"/>
                  </a:cubicBezTo>
                  <a:cubicBezTo>
                    <a:pt x="828" y="187"/>
                    <a:pt x="64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3" name="Google Shape;4023;p67"/>
            <p:cNvSpPr/>
            <p:nvPr/>
          </p:nvSpPr>
          <p:spPr>
            <a:xfrm>
              <a:off x="7330512" y="2669209"/>
              <a:ext cx="26711" cy="26379"/>
            </a:xfrm>
            <a:custGeom>
              <a:avLst/>
              <a:gdLst/>
              <a:ahLst/>
              <a:cxnLst/>
              <a:rect l="l" t="t" r="r" b="b"/>
              <a:pathLst>
                <a:path w="809" h="799" extrusionOk="0">
                  <a:moveTo>
                    <a:pt x="544" y="0"/>
                  </a:moveTo>
                  <a:lnTo>
                    <a:pt x="544" y="0"/>
                  </a:lnTo>
                  <a:cubicBezTo>
                    <a:pt x="558" y="38"/>
                    <a:pt x="564" y="80"/>
                    <a:pt x="564" y="124"/>
                  </a:cubicBezTo>
                  <a:cubicBezTo>
                    <a:pt x="564" y="353"/>
                    <a:pt x="379" y="538"/>
                    <a:pt x="150" y="538"/>
                  </a:cubicBezTo>
                  <a:cubicBezTo>
                    <a:pt x="98" y="538"/>
                    <a:pt x="48" y="528"/>
                    <a:pt x="0" y="512"/>
                  </a:cubicBezTo>
                  <a:lnTo>
                    <a:pt x="0" y="512"/>
                  </a:lnTo>
                  <a:cubicBezTo>
                    <a:pt x="52" y="678"/>
                    <a:pt x="209" y="798"/>
                    <a:pt x="393" y="798"/>
                  </a:cubicBezTo>
                  <a:cubicBezTo>
                    <a:pt x="622" y="798"/>
                    <a:pt x="808" y="614"/>
                    <a:pt x="808" y="385"/>
                  </a:cubicBezTo>
                  <a:cubicBezTo>
                    <a:pt x="808" y="207"/>
                    <a:pt x="700" y="60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4" name="Google Shape;4024;p67"/>
            <p:cNvSpPr/>
            <p:nvPr/>
          </p:nvSpPr>
          <p:spPr>
            <a:xfrm>
              <a:off x="7381755" y="2717807"/>
              <a:ext cx="39489" cy="38661"/>
            </a:xfrm>
            <a:custGeom>
              <a:avLst/>
              <a:gdLst/>
              <a:ahLst/>
              <a:cxnLst/>
              <a:rect l="l" t="t" r="r" b="b"/>
              <a:pathLst>
                <a:path w="1196" h="1171" extrusionOk="0">
                  <a:moveTo>
                    <a:pt x="597" y="1"/>
                  </a:moveTo>
                  <a:cubicBezTo>
                    <a:pt x="559" y="1"/>
                    <a:pt x="521" y="15"/>
                    <a:pt x="492" y="44"/>
                  </a:cubicBezTo>
                  <a:lnTo>
                    <a:pt x="58" y="477"/>
                  </a:lnTo>
                  <a:cubicBezTo>
                    <a:pt x="0" y="538"/>
                    <a:pt x="0" y="634"/>
                    <a:pt x="58" y="690"/>
                  </a:cubicBezTo>
                  <a:lnTo>
                    <a:pt x="492" y="1125"/>
                  </a:lnTo>
                  <a:cubicBezTo>
                    <a:pt x="521" y="1155"/>
                    <a:pt x="559" y="1170"/>
                    <a:pt x="597" y="1170"/>
                  </a:cubicBezTo>
                  <a:cubicBezTo>
                    <a:pt x="635" y="1170"/>
                    <a:pt x="674" y="1155"/>
                    <a:pt x="704" y="1125"/>
                  </a:cubicBezTo>
                  <a:lnTo>
                    <a:pt x="1137" y="690"/>
                  </a:lnTo>
                  <a:cubicBezTo>
                    <a:pt x="1195" y="630"/>
                    <a:pt x="1195" y="536"/>
                    <a:pt x="1137" y="477"/>
                  </a:cubicBezTo>
                  <a:lnTo>
                    <a:pt x="704" y="44"/>
                  </a:lnTo>
                  <a:cubicBezTo>
                    <a:pt x="674" y="15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5" name="Google Shape;4025;p67"/>
            <p:cNvSpPr/>
            <p:nvPr/>
          </p:nvSpPr>
          <p:spPr>
            <a:xfrm>
              <a:off x="7381755" y="2731508"/>
              <a:ext cx="39489" cy="24926"/>
            </a:xfrm>
            <a:custGeom>
              <a:avLst/>
              <a:gdLst/>
              <a:ahLst/>
              <a:cxnLst/>
              <a:rect l="l" t="t" r="r" b="b"/>
              <a:pathLst>
                <a:path w="1196" h="755" extrusionOk="0">
                  <a:moveTo>
                    <a:pt x="123" y="0"/>
                  </a:moveTo>
                  <a:lnTo>
                    <a:pt x="58" y="64"/>
                  </a:lnTo>
                  <a:cubicBezTo>
                    <a:pt x="0" y="123"/>
                    <a:pt x="0" y="217"/>
                    <a:pt x="58" y="277"/>
                  </a:cubicBezTo>
                  <a:lnTo>
                    <a:pt x="492" y="712"/>
                  </a:lnTo>
                  <a:cubicBezTo>
                    <a:pt x="520" y="740"/>
                    <a:pt x="558" y="754"/>
                    <a:pt x="596" y="754"/>
                  </a:cubicBezTo>
                  <a:cubicBezTo>
                    <a:pt x="635" y="754"/>
                    <a:pt x="674" y="740"/>
                    <a:pt x="704" y="712"/>
                  </a:cubicBezTo>
                  <a:lnTo>
                    <a:pt x="1137" y="277"/>
                  </a:lnTo>
                  <a:cubicBezTo>
                    <a:pt x="1195" y="221"/>
                    <a:pt x="1195" y="125"/>
                    <a:pt x="1137" y="64"/>
                  </a:cubicBezTo>
                  <a:lnTo>
                    <a:pt x="1073" y="0"/>
                  </a:lnTo>
                  <a:lnTo>
                    <a:pt x="704" y="369"/>
                  </a:lnTo>
                  <a:cubicBezTo>
                    <a:pt x="675" y="397"/>
                    <a:pt x="637" y="411"/>
                    <a:pt x="599" y="411"/>
                  </a:cubicBezTo>
                  <a:cubicBezTo>
                    <a:pt x="560" y="411"/>
                    <a:pt x="522" y="397"/>
                    <a:pt x="492" y="36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6" name="Google Shape;4026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151" y="0"/>
                  </a:moveTo>
                  <a:cubicBezTo>
                    <a:pt x="68" y="0"/>
                    <a:pt x="0" y="69"/>
                    <a:pt x="0" y="151"/>
                  </a:cubicBezTo>
                  <a:lnTo>
                    <a:pt x="0" y="752"/>
                  </a:lnTo>
                  <a:cubicBezTo>
                    <a:pt x="0" y="835"/>
                    <a:pt x="68" y="903"/>
                    <a:pt x="151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7" name="Google Shape;4027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678" y="0"/>
                  </a:moveTo>
                  <a:lnTo>
                    <a:pt x="678" y="526"/>
                  </a:lnTo>
                  <a:cubicBezTo>
                    <a:pt x="678" y="596"/>
                    <a:pt x="622" y="652"/>
                    <a:pt x="552" y="652"/>
                  </a:cubicBezTo>
                  <a:lnTo>
                    <a:pt x="0" y="652"/>
                  </a:lnTo>
                  <a:lnTo>
                    <a:pt x="0" y="777"/>
                  </a:lnTo>
                  <a:cubicBezTo>
                    <a:pt x="0" y="847"/>
                    <a:pt x="56" y="903"/>
                    <a:pt x="126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8" name="Google Shape;4028;p67"/>
            <p:cNvSpPr/>
            <p:nvPr/>
          </p:nvSpPr>
          <p:spPr>
            <a:xfrm>
              <a:off x="7176882" y="2709718"/>
              <a:ext cx="39489" cy="38562"/>
            </a:xfrm>
            <a:custGeom>
              <a:avLst/>
              <a:gdLst/>
              <a:ahLst/>
              <a:cxnLst/>
              <a:rect l="l" t="t" r="r" b="b"/>
              <a:pathLst>
                <a:path w="1196" h="1168" extrusionOk="0">
                  <a:moveTo>
                    <a:pt x="597" y="0"/>
                  </a:moveTo>
                  <a:cubicBezTo>
                    <a:pt x="559" y="0"/>
                    <a:pt x="521" y="14"/>
                    <a:pt x="492" y="43"/>
                  </a:cubicBezTo>
                  <a:lnTo>
                    <a:pt x="59" y="478"/>
                  </a:lnTo>
                  <a:cubicBezTo>
                    <a:pt x="1" y="538"/>
                    <a:pt x="1" y="632"/>
                    <a:pt x="59" y="690"/>
                  </a:cubicBezTo>
                  <a:lnTo>
                    <a:pt x="492" y="1123"/>
                  </a:lnTo>
                  <a:cubicBezTo>
                    <a:pt x="522" y="1153"/>
                    <a:pt x="561" y="1167"/>
                    <a:pt x="600" y="1167"/>
                  </a:cubicBezTo>
                  <a:cubicBezTo>
                    <a:pt x="638" y="1167"/>
                    <a:pt x="676" y="1153"/>
                    <a:pt x="704" y="1123"/>
                  </a:cubicBezTo>
                  <a:lnTo>
                    <a:pt x="1138" y="690"/>
                  </a:lnTo>
                  <a:cubicBezTo>
                    <a:pt x="1196" y="630"/>
                    <a:pt x="1196" y="534"/>
                    <a:pt x="1138" y="478"/>
                  </a:cubicBezTo>
                  <a:lnTo>
                    <a:pt x="704" y="43"/>
                  </a:lnTo>
                  <a:cubicBezTo>
                    <a:pt x="674" y="14"/>
                    <a:pt x="636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9" name="Google Shape;4029;p67"/>
            <p:cNvSpPr/>
            <p:nvPr/>
          </p:nvSpPr>
          <p:spPr>
            <a:xfrm>
              <a:off x="7176882" y="2723287"/>
              <a:ext cx="39489" cy="24992"/>
            </a:xfrm>
            <a:custGeom>
              <a:avLst/>
              <a:gdLst/>
              <a:ahLst/>
              <a:cxnLst/>
              <a:rect l="l" t="t" r="r" b="b"/>
              <a:pathLst>
                <a:path w="1196" h="757" extrusionOk="0">
                  <a:moveTo>
                    <a:pt x="123" y="1"/>
                  </a:moveTo>
                  <a:lnTo>
                    <a:pt x="59" y="67"/>
                  </a:lnTo>
                  <a:cubicBezTo>
                    <a:pt x="1" y="123"/>
                    <a:pt x="1" y="219"/>
                    <a:pt x="59" y="279"/>
                  </a:cubicBezTo>
                  <a:lnTo>
                    <a:pt x="492" y="712"/>
                  </a:lnTo>
                  <a:cubicBezTo>
                    <a:pt x="521" y="742"/>
                    <a:pt x="559" y="756"/>
                    <a:pt x="597" y="756"/>
                  </a:cubicBezTo>
                  <a:cubicBezTo>
                    <a:pt x="636" y="756"/>
                    <a:pt x="674" y="742"/>
                    <a:pt x="704" y="712"/>
                  </a:cubicBezTo>
                  <a:lnTo>
                    <a:pt x="1138" y="279"/>
                  </a:lnTo>
                  <a:cubicBezTo>
                    <a:pt x="1196" y="221"/>
                    <a:pt x="1196" y="127"/>
                    <a:pt x="1138" y="67"/>
                  </a:cubicBezTo>
                  <a:lnTo>
                    <a:pt x="1073" y="1"/>
                  </a:lnTo>
                  <a:lnTo>
                    <a:pt x="704" y="370"/>
                  </a:lnTo>
                  <a:cubicBezTo>
                    <a:pt x="676" y="399"/>
                    <a:pt x="638" y="413"/>
                    <a:pt x="600" y="413"/>
                  </a:cubicBezTo>
                  <a:cubicBezTo>
                    <a:pt x="561" y="413"/>
                    <a:pt x="522" y="399"/>
                    <a:pt x="492" y="37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0" name="Google Shape;4030;p67"/>
            <p:cNvSpPr/>
            <p:nvPr/>
          </p:nvSpPr>
          <p:spPr>
            <a:xfrm>
              <a:off x="7505637" y="2798661"/>
              <a:ext cx="47776" cy="63290"/>
            </a:xfrm>
            <a:custGeom>
              <a:avLst/>
              <a:gdLst/>
              <a:ahLst/>
              <a:cxnLst/>
              <a:rect l="l" t="t" r="r" b="b"/>
              <a:pathLst>
                <a:path w="1447" h="1917" extrusionOk="0">
                  <a:moveTo>
                    <a:pt x="723" y="0"/>
                  </a:moveTo>
                  <a:cubicBezTo>
                    <a:pt x="705" y="0"/>
                    <a:pt x="688" y="11"/>
                    <a:pt x="684" y="32"/>
                  </a:cubicBezTo>
                  <a:lnTo>
                    <a:pt x="638" y="232"/>
                  </a:lnTo>
                  <a:cubicBezTo>
                    <a:pt x="558" y="555"/>
                    <a:pt x="331" y="784"/>
                    <a:pt x="28" y="918"/>
                  </a:cubicBezTo>
                  <a:cubicBezTo>
                    <a:pt x="0" y="936"/>
                    <a:pt x="0" y="978"/>
                    <a:pt x="28" y="998"/>
                  </a:cubicBezTo>
                  <a:cubicBezTo>
                    <a:pt x="333" y="1135"/>
                    <a:pt x="558" y="1363"/>
                    <a:pt x="638" y="1686"/>
                  </a:cubicBezTo>
                  <a:lnTo>
                    <a:pt x="684" y="1887"/>
                  </a:lnTo>
                  <a:cubicBezTo>
                    <a:pt x="689" y="1907"/>
                    <a:pt x="706" y="1917"/>
                    <a:pt x="723" y="1917"/>
                  </a:cubicBezTo>
                  <a:cubicBezTo>
                    <a:pt x="740" y="1917"/>
                    <a:pt x="757" y="1907"/>
                    <a:pt x="762" y="1887"/>
                  </a:cubicBezTo>
                  <a:lnTo>
                    <a:pt x="811" y="1686"/>
                  </a:lnTo>
                  <a:cubicBezTo>
                    <a:pt x="891" y="1363"/>
                    <a:pt x="1115" y="1135"/>
                    <a:pt x="1420" y="998"/>
                  </a:cubicBezTo>
                  <a:cubicBezTo>
                    <a:pt x="1446" y="982"/>
                    <a:pt x="1446" y="938"/>
                    <a:pt x="1420" y="918"/>
                  </a:cubicBezTo>
                  <a:cubicBezTo>
                    <a:pt x="1113" y="784"/>
                    <a:pt x="891" y="555"/>
                    <a:pt x="811" y="232"/>
                  </a:cubicBezTo>
                  <a:lnTo>
                    <a:pt x="762" y="32"/>
                  </a:lnTo>
                  <a:cubicBezTo>
                    <a:pt x="757" y="11"/>
                    <a:pt x="740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1" name="Google Shape;4031;p67"/>
            <p:cNvSpPr/>
            <p:nvPr/>
          </p:nvSpPr>
          <p:spPr>
            <a:xfrm>
              <a:off x="7505571" y="2816720"/>
              <a:ext cx="32588" cy="27039"/>
            </a:xfrm>
            <a:custGeom>
              <a:avLst/>
              <a:gdLst/>
              <a:ahLst/>
              <a:cxnLst/>
              <a:rect l="l" t="t" r="r" b="b"/>
              <a:pathLst>
                <a:path w="987" h="819" extrusionOk="0">
                  <a:moveTo>
                    <a:pt x="494" y="0"/>
                  </a:moveTo>
                  <a:cubicBezTo>
                    <a:pt x="381" y="161"/>
                    <a:pt x="221" y="285"/>
                    <a:pt x="26" y="369"/>
                  </a:cubicBezTo>
                  <a:cubicBezTo>
                    <a:pt x="0" y="389"/>
                    <a:pt x="0" y="431"/>
                    <a:pt x="26" y="449"/>
                  </a:cubicBezTo>
                  <a:cubicBezTo>
                    <a:pt x="221" y="536"/>
                    <a:pt x="381" y="658"/>
                    <a:pt x="494" y="818"/>
                  </a:cubicBezTo>
                  <a:cubicBezTo>
                    <a:pt x="606" y="658"/>
                    <a:pt x="766" y="536"/>
                    <a:pt x="961" y="449"/>
                  </a:cubicBezTo>
                  <a:cubicBezTo>
                    <a:pt x="987" y="429"/>
                    <a:pt x="987" y="387"/>
                    <a:pt x="961" y="369"/>
                  </a:cubicBezTo>
                  <a:cubicBezTo>
                    <a:pt x="766" y="285"/>
                    <a:pt x="606" y="161"/>
                    <a:pt x="49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2" name="Google Shape;4032;p67"/>
            <p:cNvSpPr/>
            <p:nvPr/>
          </p:nvSpPr>
          <p:spPr>
            <a:xfrm>
              <a:off x="7197617" y="2843000"/>
              <a:ext cx="77888" cy="102644"/>
            </a:xfrm>
            <a:custGeom>
              <a:avLst/>
              <a:gdLst/>
              <a:ahLst/>
              <a:cxnLst/>
              <a:rect l="l" t="t" r="r" b="b"/>
              <a:pathLst>
                <a:path w="2359" h="3109" extrusionOk="0">
                  <a:moveTo>
                    <a:pt x="1178" y="1"/>
                  </a:moveTo>
                  <a:cubicBezTo>
                    <a:pt x="1150" y="1"/>
                    <a:pt x="1122" y="17"/>
                    <a:pt x="1115" y="50"/>
                  </a:cubicBezTo>
                  <a:lnTo>
                    <a:pt x="1035" y="373"/>
                  </a:lnTo>
                  <a:cubicBezTo>
                    <a:pt x="907" y="899"/>
                    <a:pt x="542" y="1270"/>
                    <a:pt x="46" y="1488"/>
                  </a:cubicBezTo>
                  <a:cubicBezTo>
                    <a:pt x="0" y="1518"/>
                    <a:pt x="0" y="1589"/>
                    <a:pt x="46" y="1619"/>
                  </a:cubicBezTo>
                  <a:cubicBezTo>
                    <a:pt x="540" y="1839"/>
                    <a:pt x="907" y="2208"/>
                    <a:pt x="1035" y="2734"/>
                  </a:cubicBezTo>
                  <a:lnTo>
                    <a:pt x="1115" y="3058"/>
                  </a:lnTo>
                  <a:cubicBezTo>
                    <a:pt x="1124" y="3092"/>
                    <a:pt x="1152" y="3108"/>
                    <a:pt x="1179" y="3108"/>
                  </a:cubicBezTo>
                  <a:cubicBezTo>
                    <a:pt x="1207" y="3108"/>
                    <a:pt x="1235" y="3092"/>
                    <a:pt x="1244" y="3058"/>
                  </a:cubicBezTo>
                  <a:lnTo>
                    <a:pt x="1324" y="2734"/>
                  </a:lnTo>
                  <a:cubicBezTo>
                    <a:pt x="1450" y="2208"/>
                    <a:pt x="1817" y="1837"/>
                    <a:pt x="2310" y="1619"/>
                  </a:cubicBezTo>
                  <a:cubicBezTo>
                    <a:pt x="2359" y="1589"/>
                    <a:pt x="2359" y="1518"/>
                    <a:pt x="2310" y="1488"/>
                  </a:cubicBezTo>
                  <a:cubicBezTo>
                    <a:pt x="1817" y="1268"/>
                    <a:pt x="1450" y="899"/>
                    <a:pt x="1324" y="373"/>
                  </a:cubicBezTo>
                  <a:lnTo>
                    <a:pt x="1244" y="50"/>
                  </a:lnTo>
                  <a:cubicBezTo>
                    <a:pt x="1235" y="17"/>
                    <a:pt x="1206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3" name="Google Shape;4033;p67"/>
            <p:cNvSpPr/>
            <p:nvPr/>
          </p:nvSpPr>
          <p:spPr>
            <a:xfrm>
              <a:off x="7197617" y="2872317"/>
              <a:ext cx="53059" cy="43943"/>
            </a:xfrm>
            <a:custGeom>
              <a:avLst/>
              <a:gdLst/>
              <a:ahLst/>
              <a:cxnLst/>
              <a:rect l="l" t="t" r="r" b="b"/>
              <a:pathLst>
                <a:path w="1607" h="1331" extrusionOk="0">
                  <a:moveTo>
                    <a:pt x="804" y="1"/>
                  </a:moveTo>
                  <a:cubicBezTo>
                    <a:pt x="622" y="261"/>
                    <a:pt x="359" y="462"/>
                    <a:pt x="46" y="600"/>
                  </a:cubicBezTo>
                  <a:cubicBezTo>
                    <a:pt x="0" y="630"/>
                    <a:pt x="0" y="701"/>
                    <a:pt x="46" y="731"/>
                  </a:cubicBezTo>
                  <a:cubicBezTo>
                    <a:pt x="359" y="869"/>
                    <a:pt x="620" y="1070"/>
                    <a:pt x="804" y="1330"/>
                  </a:cubicBezTo>
                  <a:cubicBezTo>
                    <a:pt x="987" y="1070"/>
                    <a:pt x="1248" y="869"/>
                    <a:pt x="1560" y="731"/>
                  </a:cubicBezTo>
                  <a:cubicBezTo>
                    <a:pt x="1607" y="701"/>
                    <a:pt x="1607" y="632"/>
                    <a:pt x="1560" y="600"/>
                  </a:cubicBezTo>
                  <a:cubicBezTo>
                    <a:pt x="1248" y="462"/>
                    <a:pt x="987" y="261"/>
                    <a:pt x="804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4" name="Google Shape;4034;p67"/>
            <p:cNvSpPr/>
            <p:nvPr/>
          </p:nvSpPr>
          <p:spPr>
            <a:xfrm>
              <a:off x="7471068" y="2700144"/>
              <a:ext cx="66893" cy="65964"/>
            </a:xfrm>
            <a:custGeom>
              <a:avLst/>
              <a:gdLst/>
              <a:ahLst/>
              <a:cxnLst/>
              <a:rect l="l" t="t" r="r" b="b"/>
              <a:pathLst>
                <a:path w="2026" h="1998" extrusionOk="0">
                  <a:moveTo>
                    <a:pt x="571" y="1"/>
                  </a:moveTo>
                  <a:cubicBezTo>
                    <a:pt x="512" y="1"/>
                    <a:pt x="453" y="24"/>
                    <a:pt x="408" y="70"/>
                  </a:cubicBezTo>
                  <a:lnTo>
                    <a:pt x="27" y="451"/>
                  </a:lnTo>
                  <a:cubicBezTo>
                    <a:pt x="1" y="481"/>
                    <a:pt x="1" y="527"/>
                    <a:pt x="27" y="553"/>
                  </a:cubicBezTo>
                  <a:lnTo>
                    <a:pt x="1450" y="1977"/>
                  </a:lnTo>
                  <a:cubicBezTo>
                    <a:pt x="1465" y="1991"/>
                    <a:pt x="1484" y="1998"/>
                    <a:pt x="1503" y="1998"/>
                  </a:cubicBezTo>
                  <a:cubicBezTo>
                    <a:pt x="1522" y="1998"/>
                    <a:pt x="1541" y="1991"/>
                    <a:pt x="1555" y="1977"/>
                  </a:cubicBezTo>
                  <a:lnTo>
                    <a:pt x="1936" y="1596"/>
                  </a:lnTo>
                  <a:cubicBezTo>
                    <a:pt x="2026" y="1506"/>
                    <a:pt x="2026" y="1359"/>
                    <a:pt x="1936" y="1269"/>
                  </a:cubicBezTo>
                  <a:lnTo>
                    <a:pt x="736" y="70"/>
                  </a:lnTo>
                  <a:cubicBezTo>
                    <a:pt x="690" y="24"/>
                    <a:pt x="631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5" name="Google Shape;4035;p67"/>
            <p:cNvSpPr/>
            <p:nvPr/>
          </p:nvSpPr>
          <p:spPr>
            <a:xfrm>
              <a:off x="7173448" y="2693904"/>
              <a:ext cx="424440" cy="383304"/>
            </a:xfrm>
            <a:custGeom>
              <a:avLst/>
              <a:gdLst/>
              <a:ahLst/>
              <a:cxnLst/>
              <a:rect l="l" t="t" r="r" b="b"/>
              <a:pathLst>
                <a:path w="12855" h="11610" extrusionOk="0">
                  <a:moveTo>
                    <a:pt x="9680" y="378"/>
                  </a:moveTo>
                  <a:cubicBezTo>
                    <a:pt x="9692" y="378"/>
                    <a:pt x="9703" y="382"/>
                    <a:pt x="9712" y="391"/>
                  </a:cubicBezTo>
                  <a:lnTo>
                    <a:pt x="10909" y="1590"/>
                  </a:lnTo>
                  <a:cubicBezTo>
                    <a:pt x="10919" y="1600"/>
                    <a:pt x="10921" y="1612"/>
                    <a:pt x="10921" y="1622"/>
                  </a:cubicBezTo>
                  <a:cubicBezTo>
                    <a:pt x="10921" y="1633"/>
                    <a:pt x="10919" y="1643"/>
                    <a:pt x="10909" y="1655"/>
                  </a:cubicBezTo>
                  <a:lnTo>
                    <a:pt x="10611" y="1953"/>
                  </a:lnTo>
                  <a:lnTo>
                    <a:pt x="9351" y="692"/>
                  </a:lnTo>
                  <a:lnTo>
                    <a:pt x="9648" y="391"/>
                  </a:lnTo>
                  <a:cubicBezTo>
                    <a:pt x="9657" y="382"/>
                    <a:pt x="9669" y="378"/>
                    <a:pt x="9680" y="378"/>
                  </a:cubicBezTo>
                  <a:close/>
                  <a:moveTo>
                    <a:pt x="3397" y="903"/>
                  </a:moveTo>
                  <a:cubicBezTo>
                    <a:pt x="3407" y="903"/>
                    <a:pt x="3417" y="907"/>
                    <a:pt x="3429" y="917"/>
                  </a:cubicBezTo>
                  <a:lnTo>
                    <a:pt x="3728" y="1213"/>
                  </a:lnTo>
                  <a:lnTo>
                    <a:pt x="2467" y="2475"/>
                  </a:lnTo>
                  <a:lnTo>
                    <a:pt x="2166" y="2180"/>
                  </a:lnTo>
                  <a:cubicBezTo>
                    <a:pt x="2156" y="2168"/>
                    <a:pt x="2154" y="2156"/>
                    <a:pt x="2154" y="2146"/>
                  </a:cubicBezTo>
                  <a:cubicBezTo>
                    <a:pt x="2154" y="2136"/>
                    <a:pt x="2156" y="2126"/>
                    <a:pt x="2166" y="2114"/>
                  </a:cubicBezTo>
                  <a:lnTo>
                    <a:pt x="3363" y="917"/>
                  </a:lnTo>
                  <a:cubicBezTo>
                    <a:pt x="3373" y="907"/>
                    <a:pt x="3387" y="903"/>
                    <a:pt x="3397" y="903"/>
                  </a:cubicBezTo>
                  <a:close/>
                  <a:moveTo>
                    <a:pt x="3969" y="1510"/>
                  </a:moveTo>
                  <a:lnTo>
                    <a:pt x="4221" y="1713"/>
                  </a:lnTo>
                  <a:cubicBezTo>
                    <a:pt x="4233" y="1723"/>
                    <a:pt x="4237" y="1735"/>
                    <a:pt x="4237" y="1745"/>
                  </a:cubicBezTo>
                  <a:cubicBezTo>
                    <a:pt x="4237" y="1755"/>
                    <a:pt x="4233" y="1769"/>
                    <a:pt x="4223" y="1781"/>
                  </a:cubicBezTo>
                  <a:lnTo>
                    <a:pt x="3028" y="2976"/>
                  </a:lnTo>
                  <a:cubicBezTo>
                    <a:pt x="3018" y="2986"/>
                    <a:pt x="3007" y="2990"/>
                    <a:pt x="2997" y="2990"/>
                  </a:cubicBezTo>
                  <a:cubicBezTo>
                    <a:pt x="2985" y="2990"/>
                    <a:pt x="2973" y="2985"/>
                    <a:pt x="2960" y="2974"/>
                  </a:cubicBezTo>
                  <a:lnTo>
                    <a:pt x="2757" y="2721"/>
                  </a:lnTo>
                  <a:lnTo>
                    <a:pt x="3969" y="1510"/>
                  </a:lnTo>
                  <a:close/>
                  <a:moveTo>
                    <a:pt x="4434" y="2104"/>
                  </a:moveTo>
                  <a:lnTo>
                    <a:pt x="4699" y="2366"/>
                  </a:lnTo>
                  <a:cubicBezTo>
                    <a:pt x="5026" y="2695"/>
                    <a:pt x="5384" y="2996"/>
                    <a:pt x="5764" y="3265"/>
                  </a:cubicBezTo>
                  <a:cubicBezTo>
                    <a:pt x="5757" y="3267"/>
                    <a:pt x="5751" y="3269"/>
                    <a:pt x="5745" y="3271"/>
                  </a:cubicBezTo>
                  <a:lnTo>
                    <a:pt x="4612" y="3796"/>
                  </a:lnTo>
                  <a:cubicBezTo>
                    <a:pt x="4454" y="3869"/>
                    <a:pt x="4302" y="3955"/>
                    <a:pt x="4153" y="4047"/>
                  </a:cubicBezTo>
                  <a:cubicBezTo>
                    <a:pt x="3983" y="3838"/>
                    <a:pt x="3802" y="3640"/>
                    <a:pt x="3616" y="3449"/>
                  </a:cubicBezTo>
                  <a:lnTo>
                    <a:pt x="3351" y="3187"/>
                  </a:lnTo>
                  <a:lnTo>
                    <a:pt x="4434" y="2104"/>
                  </a:lnTo>
                  <a:close/>
                  <a:moveTo>
                    <a:pt x="9125" y="999"/>
                  </a:moveTo>
                  <a:lnTo>
                    <a:pt x="10306" y="2180"/>
                  </a:lnTo>
                  <a:lnTo>
                    <a:pt x="9975" y="2591"/>
                  </a:lnTo>
                  <a:cubicBezTo>
                    <a:pt x="9966" y="2602"/>
                    <a:pt x="9955" y="2606"/>
                    <a:pt x="9944" y="2606"/>
                  </a:cubicBezTo>
                  <a:cubicBezTo>
                    <a:pt x="9904" y="2606"/>
                    <a:pt x="9854" y="2550"/>
                    <a:pt x="9844" y="2531"/>
                  </a:cubicBezTo>
                  <a:cubicBezTo>
                    <a:pt x="9807" y="2494"/>
                    <a:pt x="9759" y="2475"/>
                    <a:pt x="9710" y="2475"/>
                  </a:cubicBezTo>
                  <a:cubicBezTo>
                    <a:pt x="9662" y="2475"/>
                    <a:pt x="9614" y="2494"/>
                    <a:pt x="9578" y="2531"/>
                  </a:cubicBezTo>
                  <a:cubicBezTo>
                    <a:pt x="9506" y="2603"/>
                    <a:pt x="9506" y="2723"/>
                    <a:pt x="9578" y="2796"/>
                  </a:cubicBezTo>
                  <a:lnTo>
                    <a:pt x="9586" y="2804"/>
                  </a:lnTo>
                  <a:lnTo>
                    <a:pt x="9323" y="3066"/>
                  </a:lnTo>
                  <a:cubicBezTo>
                    <a:pt x="9064" y="3325"/>
                    <a:pt x="8822" y="3604"/>
                    <a:pt x="8601" y="3893"/>
                  </a:cubicBezTo>
                  <a:cubicBezTo>
                    <a:pt x="8597" y="3897"/>
                    <a:pt x="8595" y="3901"/>
                    <a:pt x="8593" y="3905"/>
                  </a:cubicBezTo>
                  <a:cubicBezTo>
                    <a:pt x="8405" y="4151"/>
                    <a:pt x="8230" y="4410"/>
                    <a:pt x="8074" y="4679"/>
                  </a:cubicBezTo>
                  <a:cubicBezTo>
                    <a:pt x="7994" y="4813"/>
                    <a:pt x="7919" y="4951"/>
                    <a:pt x="7845" y="5090"/>
                  </a:cubicBezTo>
                  <a:lnTo>
                    <a:pt x="6217" y="3459"/>
                  </a:lnTo>
                  <a:cubicBezTo>
                    <a:pt x="6357" y="3387"/>
                    <a:pt x="6491" y="3313"/>
                    <a:pt x="6628" y="3233"/>
                  </a:cubicBezTo>
                  <a:cubicBezTo>
                    <a:pt x="7213" y="2886"/>
                    <a:pt x="7759" y="2463"/>
                    <a:pt x="8240" y="1981"/>
                  </a:cubicBezTo>
                  <a:lnTo>
                    <a:pt x="8501" y="1719"/>
                  </a:lnTo>
                  <a:lnTo>
                    <a:pt x="8972" y="2190"/>
                  </a:lnTo>
                  <a:cubicBezTo>
                    <a:pt x="9010" y="2226"/>
                    <a:pt x="9056" y="2244"/>
                    <a:pt x="9104" y="2244"/>
                  </a:cubicBezTo>
                  <a:cubicBezTo>
                    <a:pt x="9153" y="2244"/>
                    <a:pt x="9199" y="2226"/>
                    <a:pt x="9237" y="2190"/>
                  </a:cubicBezTo>
                  <a:cubicBezTo>
                    <a:pt x="9309" y="2116"/>
                    <a:pt x="9309" y="1995"/>
                    <a:pt x="9237" y="1923"/>
                  </a:cubicBezTo>
                  <a:lnTo>
                    <a:pt x="8711" y="1398"/>
                  </a:lnTo>
                  <a:cubicBezTo>
                    <a:pt x="8693" y="1380"/>
                    <a:pt x="8693" y="1348"/>
                    <a:pt x="8713" y="1330"/>
                  </a:cubicBezTo>
                  <a:lnTo>
                    <a:pt x="9125" y="999"/>
                  </a:lnTo>
                  <a:close/>
                  <a:moveTo>
                    <a:pt x="2007" y="5074"/>
                  </a:moveTo>
                  <a:cubicBezTo>
                    <a:pt x="2148" y="5495"/>
                    <a:pt x="2435" y="5836"/>
                    <a:pt x="2854" y="6072"/>
                  </a:cubicBezTo>
                  <a:cubicBezTo>
                    <a:pt x="2435" y="6307"/>
                    <a:pt x="2146" y="6648"/>
                    <a:pt x="2005" y="7069"/>
                  </a:cubicBezTo>
                  <a:cubicBezTo>
                    <a:pt x="1953" y="6915"/>
                    <a:pt x="1883" y="6768"/>
                    <a:pt x="1793" y="6638"/>
                  </a:cubicBezTo>
                  <a:cubicBezTo>
                    <a:pt x="1735" y="6554"/>
                    <a:pt x="1667" y="6474"/>
                    <a:pt x="1594" y="6401"/>
                  </a:cubicBezTo>
                  <a:cubicBezTo>
                    <a:pt x="1472" y="6275"/>
                    <a:pt x="1326" y="6167"/>
                    <a:pt x="1163" y="6072"/>
                  </a:cubicBezTo>
                  <a:cubicBezTo>
                    <a:pt x="1580" y="5836"/>
                    <a:pt x="1867" y="5495"/>
                    <a:pt x="2007" y="5074"/>
                  </a:cubicBezTo>
                  <a:close/>
                  <a:moveTo>
                    <a:pt x="8495" y="4699"/>
                  </a:moveTo>
                  <a:cubicBezTo>
                    <a:pt x="8758" y="4853"/>
                    <a:pt x="8998" y="5042"/>
                    <a:pt x="9215" y="5258"/>
                  </a:cubicBezTo>
                  <a:lnTo>
                    <a:pt x="9405" y="5447"/>
                  </a:lnTo>
                  <a:lnTo>
                    <a:pt x="6692" y="8160"/>
                  </a:lnTo>
                  <a:lnTo>
                    <a:pt x="6538" y="8004"/>
                  </a:lnTo>
                  <a:lnTo>
                    <a:pt x="6694" y="7851"/>
                  </a:lnTo>
                  <a:cubicBezTo>
                    <a:pt x="7031" y="7514"/>
                    <a:pt x="7306" y="7123"/>
                    <a:pt x="7506" y="6688"/>
                  </a:cubicBezTo>
                  <a:lnTo>
                    <a:pt x="8030" y="5555"/>
                  </a:lnTo>
                  <a:cubicBezTo>
                    <a:pt x="8040" y="5533"/>
                    <a:pt x="8052" y="5511"/>
                    <a:pt x="8062" y="5489"/>
                  </a:cubicBezTo>
                  <a:cubicBezTo>
                    <a:pt x="8192" y="5214"/>
                    <a:pt x="8336" y="4951"/>
                    <a:pt x="8495" y="4699"/>
                  </a:cubicBezTo>
                  <a:close/>
                  <a:moveTo>
                    <a:pt x="9676" y="5713"/>
                  </a:moveTo>
                  <a:lnTo>
                    <a:pt x="11248" y="7286"/>
                  </a:lnTo>
                  <a:lnTo>
                    <a:pt x="9863" y="8671"/>
                  </a:lnTo>
                  <a:cubicBezTo>
                    <a:pt x="9788" y="8744"/>
                    <a:pt x="9788" y="8864"/>
                    <a:pt x="9863" y="8938"/>
                  </a:cubicBezTo>
                  <a:cubicBezTo>
                    <a:pt x="9899" y="8974"/>
                    <a:pt x="9947" y="8992"/>
                    <a:pt x="9995" y="8992"/>
                  </a:cubicBezTo>
                  <a:cubicBezTo>
                    <a:pt x="10043" y="8992"/>
                    <a:pt x="10089" y="8974"/>
                    <a:pt x="10127" y="8938"/>
                  </a:cubicBezTo>
                  <a:lnTo>
                    <a:pt x="11513" y="7550"/>
                  </a:lnTo>
                  <a:lnTo>
                    <a:pt x="12397" y="8437"/>
                  </a:lnTo>
                  <a:cubicBezTo>
                    <a:pt x="12455" y="8493"/>
                    <a:pt x="12488" y="8571"/>
                    <a:pt x="12488" y="8651"/>
                  </a:cubicBezTo>
                  <a:cubicBezTo>
                    <a:pt x="12486" y="8734"/>
                    <a:pt x="12453" y="8810"/>
                    <a:pt x="12395" y="8870"/>
                  </a:cubicBezTo>
                  <a:lnTo>
                    <a:pt x="10117" y="11148"/>
                  </a:lnTo>
                  <a:cubicBezTo>
                    <a:pt x="10059" y="11206"/>
                    <a:pt x="9983" y="11238"/>
                    <a:pt x="9903" y="11238"/>
                  </a:cubicBezTo>
                  <a:cubicBezTo>
                    <a:pt x="9822" y="11238"/>
                    <a:pt x="9744" y="11206"/>
                    <a:pt x="9686" y="11148"/>
                  </a:cubicBezTo>
                  <a:lnTo>
                    <a:pt x="8802" y="10264"/>
                  </a:lnTo>
                  <a:lnTo>
                    <a:pt x="9534" y="9532"/>
                  </a:lnTo>
                  <a:cubicBezTo>
                    <a:pt x="9606" y="9460"/>
                    <a:pt x="9606" y="9339"/>
                    <a:pt x="9534" y="9265"/>
                  </a:cubicBezTo>
                  <a:cubicBezTo>
                    <a:pt x="9498" y="9229"/>
                    <a:pt x="9449" y="9211"/>
                    <a:pt x="9401" y="9211"/>
                  </a:cubicBezTo>
                  <a:cubicBezTo>
                    <a:pt x="9353" y="9211"/>
                    <a:pt x="9304" y="9229"/>
                    <a:pt x="9267" y="9265"/>
                  </a:cubicBezTo>
                  <a:lnTo>
                    <a:pt x="8535" y="9997"/>
                  </a:lnTo>
                  <a:lnTo>
                    <a:pt x="6965" y="8427"/>
                  </a:lnTo>
                  <a:lnTo>
                    <a:pt x="9676" y="5713"/>
                  </a:lnTo>
                  <a:close/>
                  <a:moveTo>
                    <a:pt x="9678" y="1"/>
                  </a:moveTo>
                  <a:cubicBezTo>
                    <a:pt x="9570" y="1"/>
                    <a:pt x="9462" y="41"/>
                    <a:pt x="9381" y="122"/>
                  </a:cubicBezTo>
                  <a:lnTo>
                    <a:pt x="9000" y="503"/>
                  </a:lnTo>
                  <a:cubicBezTo>
                    <a:pt x="8954" y="550"/>
                    <a:pt x="8930" y="610"/>
                    <a:pt x="8924" y="670"/>
                  </a:cubicBezTo>
                  <a:lnTo>
                    <a:pt x="8473" y="1033"/>
                  </a:lnTo>
                  <a:cubicBezTo>
                    <a:pt x="8381" y="1109"/>
                    <a:pt x="8322" y="1219"/>
                    <a:pt x="8318" y="1340"/>
                  </a:cubicBezTo>
                  <a:lnTo>
                    <a:pt x="8318" y="1364"/>
                  </a:lnTo>
                  <a:lnTo>
                    <a:pt x="7967" y="1715"/>
                  </a:lnTo>
                  <a:cubicBezTo>
                    <a:pt x="7653" y="2028"/>
                    <a:pt x="7316" y="2312"/>
                    <a:pt x="6955" y="2567"/>
                  </a:cubicBezTo>
                  <a:cubicBezTo>
                    <a:pt x="6696" y="2750"/>
                    <a:pt x="6425" y="2916"/>
                    <a:pt x="6145" y="3066"/>
                  </a:cubicBezTo>
                  <a:cubicBezTo>
                    <a:pt x="5721" y="2784"/>
                    <a:pt x="5322" y="2457"/>
                    <a:pt x="4961" y="2096"/>
                  </a:cubicBezTo>
                  <a:lnTo>
                    <a:pt x="4610" y="1745"/>
                  </a:lnTo>
                  <a:lnTo>
                    <a:pt x="4610" y="1721"/>
                  </a:lnTo>
                  <a:cubicBezTo>
                    <a:pt x="4602" y="1600"/>
                    <a:pt x="4548" y="1490"/>
                    <a:pt x="4454" y="1414"/>
                  </a:cubicBezTo>
                  <a:lnTo>
                    <a:pt x="4143" y="1163"/>
                  </a:lnTo>
                  <a:cubicBezTo>
                    <a:pt x="4133" y="1113"/>
                    <a:pt x="4109" y="1065"/>
                    <a:pt x="4071" y="1029"/>
                  </a:cubicBezTo>
                  <a:lnTo>
                    <a:pt x="3690" y="648"/>
                  </a:lnTo>
                  <a:cubicBezTo>
                    <a:pt x="3610" y="568"/>
                    <a:pt x="3505" y="524"/>
                    <a:pt x="3391" y="524"/>
                  </a:cubicBezTo>
                  <a:cubicBezTo>
                    <a:pt x="3279" y="524"/>
                    <a:pt x="3175" y="568"/>
                    <a:pt x="3094" y="648"/>
                  </a:cubicBezTo>
                  <a:lnTo>
                    <a:pt x="1895" y="1845"/>
                  </a:lnTo>
                  <a:cubicBezTo>
                    <a:pt x="1815" y="1925"/>
                    <a:pt x="1773" y="2032"/>
                    <a:pt x="1773" y="2144"/>
                  </a:cubicBezTo>
                  <a:cubicBezTo>
                    <a:pt x="1773" y="2256"/>
                    <a:pt x="1815" y="2362"/>
                    <a:pt x="1895" y="2443"/>
                  </a:cubicBezTo>
                  <a:lnTo>
                    <a:pt x="2276" y="2824"/>
                  </a:lnTo>
                  <a:cubicBezTo>
                    <a:pt x="2314" y="2860"/>
                    <a:pt x="2362" y="2886"/>
                    <a:pt x="2413" y="2894"/>
                  </a:cubicBezTo>
                  <a:lnTo>
                    <a:pt x="2663" y="3205"/>
                  </a:lnTo>
                  <a:cubicBezTo>
                    <a:pt x="2737" y="3297"/>
                    <a:pt x="2848" y="3355"/>
                    <a:pt x="2968" y="3359"/>
                  </a:cubicBezTo>
                  <a:lnTo>
                    <a:pt x="2994" y="3359"/>
                  </a:lnTo>
                  <a:lnTo>
                    <a:pt x="3345" y="3710"/>
                  </a:lnTo>
                  <a:cubicBezTo>
                    <a:pt x="3517" y="3885"/>
                    <a:pt x="3682" y="4067"/>
                    <a:pt x="3840" y="4258"/>
                  </a:cubicBezTo>
                  <a:cubicBezTo>
                    <a:pt x="3702" y="4364"/>
                    <a:pt x="3570" y="4480"/>
                    <a:pt x="3447" y="4602"/>
                  </a:cubicBezTo>
                  <a:lnTo>
                    <a:pt x="2629" y="5421"/>
                  </a:lnTo>
                  <a:cubicBezTo>
                    <a:pt x="2497" y="5270"/>
                    <a:pt x="2386" y="5082"/>
                    <a:pt x="2326" y="4843"/>
                  </a:cubicBezTo>
                  <a:lnTo>
                    <a:pt x="2246" y="4520"/>
                  </a:lnTo>
                  <a:cubicBezTo>
                    <a:pt x="2218" y="4408"/>
                    <a:pt x="2116" y="4328"/>
                    <a:pt x="2001" y="4328"/>
                  </a:cubicBezTo>
                  <a:cubicBezTo>
                    <a:pt x="1885" y="4328"/>
                    <a:pt x="1783" y="4408"/>
                    <a:pt x="1755" y="4520"/>
                  </a:cubicBezTo>
                  <a:lnTo>
                    <a:pt x="1675" y="4843"/>
                  </a:lnTo>
                  <a:cubicBezTo>
                    <a:pt x="1540" y="5397"/>
                    <a:pt x="1121" y="5685"/>
                    <a:pt x="792" y="5832"/>
                  </a:cubicBezTo>
                  <a:cubicBezTo>
                    <a:pt x="782" y="5836"/>
                    <a:pt x="772" y="5842"/>
                    <a:pt x="764" y="5846"/>
                  </a:cubicBezTo>
                  <a:cubicBezTo>
                    <a:pt x="690" y="5896"/>
                    <a:pt x="646" y="5978"/>
                    <a:pt x="646" y="6068"/>
                  </a:cubicBezTo>
                  <a:cubicBezTo>
                    <a:pt x="646" y="6159"/>
                    <a:pt x="692" y="6243"/>
                    <a:pt x="764" y="6293"/>
                  </a:cubicBezTo>
                  <a:cubicBezTo>
                    <a:pt x="774" y="6297"/>
                    <a:pt x="782" y="6303"/>
                    <a:pt x="792" y="6307"/>
                  </a:cubicBezTo>
                  <a:cubicBezTo>
                    <a:pt x="973" y="6387"/>
                    <a:pt x="1181" y="6510"/>
                    <a:pt x="1354" y="6696"/>
                  </a:cubicBezTo>
                  <a:lnTo>
                    <a:pt x="267" y="7783"/>
                  </a:lnTo>
                  <a:cubicBezTo>
                    <a:pt x="0" y="8050"/>
                    <a:pt x="0" y="8483"/>
                    <a:pt x="267" y="8750"/>
                  </a:cubicBezTo>
                  <a:lnTo>
                    <a:pt x="580" y="9062"/>
                  </a:lnTo>
                  <a:cubicBezTo>
                    <a:pt x="618" y="9101"/>
                    <a:pt x="664" y="9119"/>
                    <a:pt x="712" y="9119"/>
                  </a:cubicBezTo>
                  <a:cubicBezTo>
                    <a:pt x="760" y="9119"/>
                    <a:pt x="806" y="9101"/>
                    <a:pt x="844" y="9062"/>
                  </a:cubicBezTo>
                  <a:cubicBezTo>
                    <a:pt x="916" y="8990"/>
                    <a:pt x="916" y="8870"/>
                    <a:pt x="844" y="8798"/>
                  </a:cubicBezTo>
                  <a:lnTo>
                    <a:pt x="531" y="8483"/>
                  </a:lnTo>
                  <a:cubicBezTo>
                    <a:pt x="411" y="8363"/>
                    <a:pt x="411" y="8170"/>
                    <a:pt x="531" y="8050"/>
                  </a:cubicBezTo>
                  <a:lnTo>
                    <a:pt x="1572" y="7009"/>
                  </a:lnTo>
                  <a:cubicBezTo>
                    <a:pt x="1614" y="7095"/>
                    <a:pt x="1648" y="7189"/>
                    <a:pt x="1675" y="7294"/>
                  </a:cubicBezTo>
                  <a:lnTo>
                    <a:pt x="1755" y="7617"/>
                  </a:lnTo>
                  <a:cubicBezTo>
                    <a:pt x="1783" y="7729"/>
                    <a:pt x="1885" y="7809"/>
                    <a:pt x="1999" y="7809"/>
                  </a:cubicBezTo>
                  <a:cubicBezTo>
                    <a:pt x="2116" y="7809"/>
                    <a:pt x="2218" y="7729"/>
                    <a:pt x="2246" y="7617"/>
                  </a:cubicBezTo>
                  <a:lnTo>
                    <a:pt x="2326" y="7294"/>
                  </a:lnTo>
                  <a:cubicBezTo>
                    <a:pt x="2461" y="6738"/>
                    <a:pt x="2880" y="6451"/>
                    <a:pt x="3209" y="6305"/>
                  </a:cubicBezTo>
                  <a:cubicBezTo>
                    <a:pt x="3219" y="6299"/>
                    <a:pt x="3229" y="6295"/>
                    <a:pt x="3237" y="6291"/>
                  </a:cubicBezTo>
                  <a:cubicBezTo>
                    <a:pt x="3311" y="6241"/>
                    <a:pt x="3355" y="6157"/>
                    <a:pt x="3355" y="6066"/>
                  </a:cubicBezTo>
                  <a:cubicBezTo>
                    <a:pt x="3355" y="5976"/>
                    <a:pt x="3309" y="5894"/>
                    <a:pt x="3237" y="5844"/>
                  </a:cubicBezTo>
                  <a:cubicBezTo>
                    <a:pt x="3227" y="5838"/>
                    <a:pt x="3219" y="5834"/>
                    <a:pt x="3209" y="5828"/>
                  </a:cubicBezTo>
                  <a:cubicBezTo>
                    <a:pt x="3116" y="5786"/>
                    <a:pt x="3014" y="5734"/>
                    <a:pt x="2914" y="5665"/>
                  </a:cubicBezTo>
                  <a:lnTo>
                    <a:pt x="3710" y="4869"/>
                  </a:lnTo>
                  <a:cubicBezTo>
                    <a:pt x="4017" y="4562"/>
                    <a:pt x="4372" y="4316"/>
                    <a:pt x="4765" y="4131"/>
                  </a:cubicBezTo>
                  <a:lnTo>
                    <a:pt x="5848" y="3630"/>
                  </a:lnTo>
                  <a:lnTo>
                    <a:pt x="7661" y="5443"/>
                  </a:lnTo>
                  <a:lnTo>
                    <a:pt x="7159" y="6526"/>
                  </a:lnTo>
                  <a:cubicBezTo>
                    <a:pt x="6977" y="6919"/>
                    <a:pt x="6728" y="7272"/>
                    <a:pt x="6423" y="7580"/>
                  </a:cubicBezTo>
                  <a:lnTo>
                    <a:pt x="3245" y="10759"/>
                  </a:lnTo>
                  <a:cubicBezTo>
                    <a:pt x="3187" y="10817"/>
                    <a:pt x="3108" y="10849"/>
                    <a:pt x="3028" y="10849"/>
                  </a:cubicBezTo>
                  <a:cubicBezTo>
                    <a:pt x="2948" y="10849"/>
                    <a:pt x="2870" y="10817"/>
                    <a:pt x="2814" y="10759"/>
                  </a:cubicBezTo>
                  <a:lnTo>
                    <a:pt x="1450" y="9395"/>
                  </a:lnTo>
                  <a:cubicBezTo>
                    <a:pt x="1413" y="9359"/>
                    <a:pt x="1364" y="9341"/>
                    <a:pt x="1316" y="9341"/>
                  </a:cubicBezTo>
                  <a:cubicBezTo>
                    <a:pt x="1267" y="9341"/>
                    <a:pt x="1219" y="9359"/>
                    <a:pt x="1183" y="9395"/>
                  </a:cubicBezTo>
                  <a:cubicBezTo>
                    <a:pt x="1111" y="9468"/>
                    <a:pt x="1111" y="9588"/>
                    <a:pt x="1183" y="9662"/>
                  </a:cubicBezTo>
                  <a:lnTo>
                    <a:pt x="2547" y="11026"/>
                  </a:lnTo>
                  <a:cubicBezTo>
                    <a:pt x="2675" y="11152"/>
                    <a:pt x="2848" y="11226"/>
                    <a:pt x="3028" y="11226"/>
                  </a:cubicBezTo>
                  <a:cubicBezTo>
                    <a:pt x="3209" y="11226"/>
                    <a:pt x="3381" y="11156"/>
                    <a:pt x="3509" y="11026"/>
                  </a:cubicBezTo>
                  <a:lnTo>
                    <a:pt x="6269" y="8264"/>
                  </a:lnTo>
                  <a:lnTo>
                    <a:pt x="9413" y="11409"/>
                  </a:lnTo>
                  <a:cubicBezTo>
                    <a:pt x="9542" y="11537"/>
                    <a:pt x="9714" y="11609"/>
                    <a:pt x="9895" y="11609"/>
                  </a:cubicBezTo>
                  <a:cubicBezTo>
                    <a:pt x="10075" y="11609"/>
                    <a:pt x="10248" y="11539"/>
                    <a:pt x="10376" y="11409"/>
                  </a:cubicBezTo>
                  <a:lnTo>
                    <a:pt x="12654" y="9131"/>
                  </a:lnTo>
                  <a:cubicBezTo>
                    <a:pt x="12782" y="9002"/>
                    <a:pt x="12855" y="8830"/>
                    <a:pt x="12855" y="8649"/>
                  </a:cubicBezTo>
                  <a:cubicBezTo>
                    <a:pt x="12855" y="8469"/>
                    <a:pt x="12784" y="8294"/>
                    <a:pt x="12654" y="8168"/>
                  </a:cubicBezTo>
                  <a:lnTo>
                    <a:pt x="9477" y="4990"/>
                  </a:lnTo>
                  <a:cubicBezTo>
                    <a:pt x="9245" y="4757"/>
                    <a:pt x="8982" y="4552"/>
                    <a:pt x="8699" y="4382"/>
                  </a:cubicBezTo>
                  <a:cubicBezTo>
                    <a:pt x="8709" y="4370"/>
                    <a:pt x="8715" y="4358"/>
                    <a:pt x="8725" y="4346"/>
                  </a:cubicBezTo>
                  <a:cubicBezTo>
                    <a:pt x="8982" y="3985"/>
                    <a:pt x="9267" y="3644"/>
                    <a:pt x="9582" y="3333"/>
                  </a:cubicBezTo>
                  <a:lnTo>
                    <a:pt x="9933" y="2982"/>
                  </a:lnTo>
                  <a:lnTo>
                    <a:pt x="9957" y="2982"/>
                  </a:lnTo>
                  <a:cubicBezTo>
                    <a:pt x="10077" y="2974"/>
                    <a:pt x="10187" y="2918"/>
                    <a:pt x="10264" y="2826"/>
                  </a:cubicBezTo>
                  <a:lnTo>
                    <a:pt x="10627" y="2375"/>
                  </a:lnTo>
                  <a:cubicBezTo>
                    <a:pt x="10689" y="2368"/>
                    <a:pt x="10747" y="2344"/>
                    <a:pt x="10791" y="2300"/>
                  </a:cubicBezTo>
                  <a:lnTo>
                    <a:pt x="11172" y="1917"/>
                  </a:lnTo>
                  <a:cubicBezTo>
                    <a:pt x="11252" y="1837"/>
                    <a:pt x="11296" y="1733"/>
                    <a:pt x="11296" y="1620"/>
                  </a:cubicBezTo>
                  <a:cubicBezTo>
                    <a:pt x="11296" y="1506"/>
                    <a:pt x="11252" y="1402"/>
                    <a:pt x="11172" y="1322"/>
                  </a:cubicBezTo>
                  <a:lnTo>
                    <a:pt x="9975" y="122"/>
                  </a:lnTo>
                  <a:cubicBezTo>
                    <a:pt x="9894" y="41"/>
                    <a:pt x="9786" y="1"/>
                    <a:pt x="9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6" name="Google Shape;4036;p67"/>
            <p:cNvSpPr/>
            <p:nvPr/>
          </p:nvSpPr>
          <p:spPr>
            <a:xfrm>
              <a:off x="7558399" y="2874430"/>
              <a:ext cx="39753" cy="39783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378"/>
                  </a:moveTo>
                  <a:cubicBezTo>
                    <a:pt x="726" y="378"/>
                    <a:pt x="827" y="478"/>
                    <a:pt x="827" y="604"/>
                  </a:cubicBezTo>
                  <a:cubicBezTo>
                    <a:pt x="827" y="729"/>
                    <a:pt x="726" y="829"/>
                    <a:pt x="602" y="829"/>
                  </a:cubicBezTo>
                  <a:cubicBezTo>
                    <a:pt x="476" y="829"/>
                    <a:pt x="375" y="729"/>
                    <a:pt x="375" y="604"/>
                  </a:cubicBezTo>
                  <a:cubicBezTo>
                    <a:pt x="375" y="478"/>
                    <a:pt x="480" y="378"/>
                    <a:pt x="602" y="378"/>
                  </a:cubicBezTo>
                  <a:close/>
                  <a:moveTo>
                    <a:pt x="602" y="1"/>
                  </a:moveTo>
                  <a:cubicBezTo>
                    <a:pt x="271" y="1"/>
                    <a:pt x="0" y="272"/>
                    <a:pt x="0" y="602"/>
                  </a:cubicBezTo>
                  <a:cubicBezTo>
                    <a:pt x="0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2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7" name="Google Shape;4037;p67"/>
            <p:cNvSpPr/>
            <p:nvPr/>
          </p:nvSpPr>
          <p:spPr>
            <a:xfrm>
              <a:off x="7326781" y="2661979"/>
              <a:ext cx="39753" cy="3975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376"/>
                  </a:moveTo>
                  <a:cubicBezTo>
                    <a:pt x="728" y="376"/>
                    <a:pt x="829" y="476"/>
                    <a:pt x="829" y="602"/>
                  </a:cubicBezTo>
                  <a:cubicBezTo>
                    <a:pt x="829" y="724"/>
                    <a:pt x="728" y="827"/>
                    <a:pt x="602" y="827"/>
                  </a:cubicBezTo>
                  <a:cubicBezTo>
                    <a:pt x="478" y="827"/>
                    <a:pt x="378" y="726"/>
                    <a:pt x="378" y="602"/>
                  </a:cubicBezTo>
                  <a:cubicBezTo>
                    <a:pt x="378" y="476"/>
                    <a:pt x="480" y="376"/>
                    <a:pt x="602" y="376"/>
                  </a:cubicBezTo>
                  <a:close/>
                  <a:moveTo>
                    <a:pt x="602" y="1"/>
                  </a:moveTo>
                  <a:cubicBezTo>
                    <a:pt x="271" y="1"/>
                    <a:pt x="1" y="271"/>
                    <a:pt x="1" y="602"/>
                  </a:cubicBezTo>
                  <a:cubicBezTo>
                    <a:pt x="1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1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8" name="Google Shape;4038;p67"/>
            <p:cNvSpPr/>
            <p:nvPr/>
          </p:nvSpPr>
          <p:spPr>
            <a:xfrm>
              <a:off x="7379015" y="2711666"/>
              <a:ext cx="51078" cy="50909"/>
            </a:xfrm>
            <a:custGeom>
              <a:avLst/>
              <a:gdLst/>
              <a:ahLst/>
              <a:cxnLst/>
              <a:rect l="l" t="t" r="r" b="b"/>
              <a:pathLst>
                <a:path w="1547" h="1542" extrusionOk="0">
                  <a:moveTo>
                    <a:pt x="775" y="393"/>
                  </a:moveTo>
                  <a:lnTo>
                    <a:pt x="1154" y="772"/>
                  </a:lnTo>
                  <a:lnTo>
                    <a:pt x="775" y="1149"/>
                  </a:lnTo>
                  <a:lnTo>
                    <a:pt x="398" y="772"/>
                  </a:lnTo>
                  <a:lnTo>
                    <a:pt x="775" y="393"/>
                  </a:lnTo>
                  <a:close/>
                  <a:moveTo>
                    <a:pt x="775" y="1"/>
                  </a:moveTo>
                  <a:cubicBezTo>
                    <a:pt x="688" y="1"/>
                    <a:pt x="601" y="34"/>
                    <a:pt x="534" y="100"/>
                  </a:cubicBezTo>
                  <a:lnTo>
                    <a:pt x="101" y="533"/>
                  </a:lnTo>
                  <a:cubicBezTo>
                    <a:pt x="37" y="599"/>
                    <a:pt x="1" y="681"/>
                    <a:pt x="1" y="772"/>
                  </a:cubicBezTo>
                  <a:cubicBezTo>
                    <a:pt x="1" y="862"/>
                    <a:pt x="37" y="946"/>
                    <a:pt x="101" y="1010"/>
                  </a:cubicBezTo>
                  <a:lnTo>
                    <a:pt x="538" y="1443"/>
                  </a:lnTo>
                  <a:cubicBezTo>
                    <a:pt x="602" y="1508"/>
                    <a:pt x="691" y="1542"/>
                    <a:pt x="775" y="1542"/>
                  </a:cubicBezTo>
                  <a:cubicBezTo>
                    <a:pt x="861" y="1542"/>
                    <a:pt x="949" y="1508"/>
                    <a:pt x="1013" y="1443"/>
                  </a:cubicBezTo>
                  <a:lnTo>
                    <a:pt x="1447" y="1010"/>
                  </a:lnTo>
                  <a:cubicBezTo>
                    <a:pt x="1513" y="944"/>
                    <a:pt x="1547" y="862"/>
                    <a:pt x="1547" y="772"/>
                  </a:cubicBezTo>
                  <a:cubicBezTo>
                    <a:pt x="1547" y="681"/>
                    <a:pt x="1513" y="595"/>
                    <a:pt x="1447" y="533"/>
                  </a:cubicBezTo>
                  <a:lnTo>
                    <a:pt x="1013" y="100"/>
                  </a:lnTo>
                  <a:cubicBezTo>
                    <a:pt x="947" y="34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9" name="Google Shape;4039;p67"/>
            <p:cNvSpPr/>
            <p:nvPr/>
          </p:nvSpPr>
          <p:spPr>
            <a:xfrm>
              <a:off x="7340285" y="3011211"/>
              <a:ext cx="42295" cy="42226"/>
            </a:xfrm>
            <a:custGeom>
              <a:avLst/>
              <a:gdLst/>
              <a:ahLst/>
              <a:cxnLst/>
              <a:rect l="l" t="t" r="r" b="b"/>
              <a:pathLst>
                <a:path w="1281" h="1279" extrusionOk="0">
                  <a:moveTo>
                    <a:pt x="903" y="376"/>
                  </a:moveTo>
                  <a:lnTo>
                    <a:pt x="903" y="903"/>
                  </a:lnTo>
                  <a:lnTo>
                    <a:pt x="378" y="903"/>
                  </a:lnTo>
                  <a:lnTo>
                    <a:pt x="378" y="376"/>
                  </a:lnTo>
                  <a:close/>
                  <a:moveTo>
                    <a:pt x="340" y="1"/>
                  </a:moveTo>
                  <a:cubicBezTo>
                    <a:pt x="151" y="1"/>
                    <a:pt x="1" y="151"/>
                    <a:pt x="1" y="340"/>
                  </a:cubicBezTo>
                  <a:lnTo>
                    <a:pt x="1" y="941"/>
                  </a:lnTo>
                  <a:cubicBezTo>
                    <a:pt x="1" y="1128"/>
                    <a:pt x="151" y="1278"/>
                    <a:pt x="340" y="1278"/>
                  </a:cubicBezTo>
                  <a:lnTo>
                    <a:pt x="941" y="1278"/>
                  </a:lnTo>
                  <a:cubicBezTo>
                    <a:pt x="1130" y="1278"/>
                    <a:pt x="1280" y="1128"/>
                    <a:pt x="1280" y="941"/>
                  </a:cubicBezTo>
                  <a:lnTo>
                    <a:pt x="1280" y="340"/>
                  </a:lnTo>
                  <a:cubicBezTo>
                    <a:pt x="1280" y="153"/>
                    <a:pt x="1130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40" name="Google Shape;4040;p67"/>
            <p:cNvSpPr/>
            <p:nvPr/>
          </p:nvSpPr>
          <p:spPr>
            <a:xfrm>
              <a:off x="7174174" y="2703512"/>
              <a:ext cx="51144" cy="50942"/>
            </a:xfrm>
            <a:custGeom>
              <a:avLst/>
              <a:gdLst/>
              <a:ahLst/>
              <a:cxnLst/>
              <a:rect l="l" t="t" r="r" b="b"/>
              <a:pathLst>
                <a:path w="1549" h="1543" extrusionOk="0">
                  <a:moveTo>
                    <a:pt x="778" y="391"/>
                  </a:moveTo>
                  <a:lnTo>
                    <a:pt x="1157" y="770"/>
                  </a:lnTo>
                  <a:lnTo>
                    <a:pt x="778" y="1149"/>
                  </a:lnTo>
                  <a:lnTo>
                    <a:pt x="399" y="770"/>
                  </a:lnTo>
                  <a:lnTo>
                    <a:pt x="778" y="391"/>
                  </a:lnTo>
                  <a:close/>
                  <a:moveTo>
                    <a:pt x="774" y="1"/>
                  </a:moveTo>
                  <a:cubicBezTo>
                    <a:pt x="688" y="1"/>
                    <a:pt x="602" y="34"/>
                    <a:pt x="536" y="100"/>
                  </a:cubicBezTo>
                  <a:lnTo>
                    <a:pt x="100" y="535"/>
                  </a:lnTo>
                  <a:cubicBezTo>
                    <a:pt x="36" y="600"/>
                    <a:pt x="0" y="682"/>
                    <a:pt x="0" y="772"/>
                  </a:cubicBezTo>
                  <a:cubicBezTo>
                    <a:pt x="0" y="862"/>
                    <a:pt x="36" y="948"/>
                    <a:pt x="100" y="1011"/>
                  </a:cubicBezTo>
                  <a:lnTo>
                    <a:pt x="538" y="1444"/>
                  </a:lnTo>
                  <a:cubicBezTo>
                    <a:pt x="602" y="1510"/>
                    <a:pt x="690" y="1542"/>
                    <a:pt x="776" y="1542"/>
                  </a:cubicBezTo>
                  <a:cubicBezTo>
                    <a:pt x="860" y="1542"/>
                    <a:pt x="949" y="1510"/>
                    <a:pt x="1013" y="1444"/>
                  </a:cubicBezTo>
                  <a:lnTo>
                    <a:pt x="1448" y="1011"/>
                  </a:lnTo>
                  <a:cubicBezTo>
                    <a:pt x="1512" y="948"/>
                    <a:pt x="1548" y="862"/>
                    <a:pt x="1548" y="772"/>
                  </a:cubicBezTo>
                  <a:cubicBezTo>
                    <a:pt x="1548" y="682"/>
                    <a:pt x="1512" y="598"/>
                    <a:pt x="1448" y="535"/>
                  </a:cubicBezTo>
                  <a:lnTo>
                    <a:pt x="1013" y="100"/>
                  </a:lnTo>
                  <a:cubicBezTo>
                    <a:pt x="947" y="34"/>
                    <a:pt x="860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41" name="Google Shape;4041;p67"/>
            <p:cNvSpPr/>
            <p:nvPr/>
          </p:nvSpPr>
          <p:spPr>
            <a:xfrm>
              <a:off x="7502764" y="2792487"/>
              <a:ext cx="59696" cy="75703"/>
            </a:xfrm>
            <a:custGeom>
              <a:avLst/>
              <a:gdLst/>
              <a:ahLst/>
              <a:cxnLst/>
              <a:rect l="l" t="t" r="r" b="b"/>
              <a:pathLst>
                <a:path w="1808" h="2293" extrusionOk="0">
                  <a:moveTo>
                    <a:pt x="905" y="718"/>
                  </a:moveTo>
                  <a:cubicBezTo>
                    <a:pt x="994" y="885"/>
                    <a:pt x="1122" y="1031"/>
                    <a:pt x="1288" y="1143"/>
                  </a:cubicBezTo>
                  <a:cubicBezTo>
                    <a:pt x="1122" y="1256"/>
                    <a:pt x="994" y="1402"/>
                    <a:pt x="905" y="1570"/>
                  </a:cubicBezTo>
                  <a:cubicBezTo>
                    <a:pt x="817" y="1402"/>
                    <a:pt x="691" y="1256"/>
                    <a:pt x="522" y="1143"/>
                  </a:cubicBezTo>
                  <a:cubicBezTo>
                    <a:pt x="691" y="1029"/>
                    <a:pt x="817" y="885"/>
                    <a:pt x="905" y="718"/>
                  </a:cubicBezTo>
                  <a:close/>
                  <a:moveTo>
                    <a:pt x="905" y="0"/>
                  </a:moveTo>
                  <a:cubicBezTo>
                    <a:pt x="801" y="0"/>
                    <a:pt x="707" y="72"/>
                    <a:pt x="683" y="173"/>
                  </a:cubicBezTo>
                  <a:lnTo>
                    <a:pt x="635" y="373"/>
                  </a:lnTo>
                  <a:cubicBezTo>
                    <a:pt x="574" y="624"/>
                    <a:pt x="404" y="812"/>
                    <a:pt x="133" y="933"/>
                  </a:cubicBezTo>
                  <a:cubicBezTo>
                    <a:pt x="123" y="939"/>
                    <a:pt x="113" y="943"/>
                    <a:pt x="105" y="949"/>
                  </a:cubicBezTo>
                  <a:cubicBezTo>
                    <a:pt x="41" y="993"/>
                    <a:pt x="1" y="1065"/>
                    <a:pt x="1" y="1145"/>
                  </a:cubicBezTo>
                  <a:cubicBezTo>
                    <a:pt x="1" y="1225"/>
                    <a:pt x="41" y="1300"/>
                    <a:pt x="105" y="1344"/>
                  </a:cubicBezTo>
                  <a:cubicBezTo>
                    <a:pt x="115" y="1350"/>
                    <a:pt x="123" y="1354"/>
                    <a:pt x="133" y="1360"/>
                  </a:cubicBezTo>
                  <a:cubicBezTo>
                    <a:pt x="404" y="1480"/>
                    <a:pt x="574" y="1667"/>
                    <a:pt x="635" y="1917"/>
                  </a:cubicBezTo>
                  <a:lnTo>
                    <a:pt x="683" y="2118"/>
                  </a:lnTo>
                  <a:cubicBezTo>
                    <a:pt x="707" y="2222"/>
                    <a:pt x="797" y="2292"/>
                    <a:pt x="905" y="2292"/>
                  </a:cubicBezTo>
                  <a:cubicBezTo>
                    <a:pt x="1014" y="2292"/>
                    <a:pt x="1102" y="2218"/>
                    <a:pt x="1126" y="2118"/>
                  </a:cubicBezTo>
                  <a:lnTo>
                    <a:pt x="1174" y="1917"/>
                  </a:lnTo>
                  <a:cubicBezTo>
                    <a:pt x="1234" y="1667"/>
                    <a:pt x="1405" y="1480"/>
                    <a:pt x="1675" y="1360"/>
                  </a:cubicBezTo>
                  <a:cubicBezTo>
                    <a:pt x="1685" y="1354"/>
                    <a:pt x="1695" y="1350"/>
                    <a:pt x="1703" y="1344"/>
                  </a:cubicBezTo>
                  <a:cubicBezTo>
                    <a:pt x="1768" y="1300"/>
                    <a:pt x="1808" y="1225"/>
                    <a:pt x="1808" y="1145"/>
                  </a:cubicBezTo>
                  <a:cubicBezTo>
                    <a:pt x="1808" y="1065"/>
                    <a:pt x="1768" y="993"/>
                    <a:pt x="1703" y="949"/>
                  </a:cubicBezTo>
                  <a:cubicBezTo>
                    <a:pt x="1693" y="943"/>
                    <a:pt x="1685" y="937"/>
                    <a:pt x="1675" y="933"/>
                  </a:cubicBezTo>
                  <a:cubicBezTo>
                    <a:pt x="1405" y="812"/>
                    <a:pt x="1234" y="624"/>
                    <a:pt x="1174" y="373"/>
                  </a:cubicBezTo>
                  <a:lnTo>
                    <a:pt x="1126" y="173"/>
                  </a:lnTo>
                  <a:cubicBezTo>
                    <a:pt x="1102" y="70"/>
                    <a:pt x="101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42" name="Google Shape;4042;p67"/>
          <p:cNvCxnSpPr>
            <a:stCxn id="3952" idx="0"/>
          </p:cNvCxnSpPr>
          <p:nvPr/>
        </p:nvCxnSpPr>
        <p:spPr>
          <a:xfrm rot="10800000">
            <a:off x="738580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6" name="Google Shape;3946;p67"/>
          <p:cNvSpPr/>
          <p:nvPr/>
        </p:nvSpPr>
        <p:spPr>
          <a:xfrm>
            <a:off x="273932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43" name="Google Shape;4043;p67"/>
          <p:cNvSpPr txBox="1"/>
          <p:nvPr/>
        </p:nvSpPr>
        <p:spPr>
          <a:xfrm>
            <a:off x="2090344" y="3594507"/>
            <a:ext cx="2143963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Második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44" name="Google Shape;4044;p67"/>
          <p:cNvSpPr txBox="1"/>
          <p:nvPr/>
        </p:nvSpPr>
        <p:spPr>
          <a:xfrm>
            <a:off x="2124625" y="3906525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</a:rPr>
              <a:t>Tartalomkészítés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cxnSp>
        <p:nvCxnSpPr>
          <p:cNvPr id="4064" name="Google Shape;4064;p67"/>
          <p:cNvCxnSpPr>
            <a:stCxn id="4043" idx="0"/>
            <a:endCxn id="3946" idx="4"/>
          </p:cNvCxnSpPr>
          <p:nvPr/>
        </p:nvCxnSpPr>
        <p:spPr>
          <a:xfrm flipH="1" flipV="1">
            <a:off x="3162325" y="3292575"/>
            <a:ext cx="1" cy="3019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50" name="Google Shape;3950;p67"/>
          <p:cNvSpPr/>
          <p:nvPr/>
        </p:nvSpPr>
        <p:spPr>
          <a:xfrm>
            <a:off x="555497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65" name="Google Shape;4065;p67"/>
          <p:cNvSpPr txBox="1"/>
          <p:nvPr/>
        </p:nvSpPr>
        <p:spPr>
          <a:xfrm>
            <a:off x="4905994" y="3594506"/>
            <a:ext cx="2154353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Negyedik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66" name="Google Shape;4066;p67"/>
          <p:cNvSpPr txBox="1"/>
          <p:nvPr/>
        </p:nvSpPr>
        <p:spPr>
          <a:xfrm>
            <a:off x="4940275" y="3906525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Kristen ITC"/>
              </a:rPr>
              <a:t>Fejlesztés (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programozás</a:t>
            </a:r>
            <a:r>
              <a:rPr lang="en">
                <a:solidFill>
                  <a:schemeClr val="dk1"/>
                </a:solidFill>
                <a:latin typeface="Kristen ITC"/>
              </a:rPr>
              <a:t>)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4067" name="Google Shape;4067;p67"/>
          <p:cNvGrpSpPr/>
          <p:nvPr/>
        </p:nvGrpSpPr>
        <p:grpSpPr>
          <a:xfrm>
            <a:off x="5776915" y="2657464"/>
            <a:ext cx="402120" cy="424210"/>
            <a:chOff x="5776915" y="2657464"/>
            <a:chExt cx="402120" cy="424210"/>
          </a:xfrm>
        </p:grpSpPr>
        <p:sp>
          <p:nvSpPr>
            <p:cNvPr id="4068" name="Google Shape;4068;p67"/>
            <p:cNvSpPr/>
            <p:nvPr/>
          </p:nvSpPr>
          <p:spPr>
            <a:xfrm>
              <a:off x="5990125" y="2664001"/>
              <a:ext cx="36484" cy="93928"/>
            </a:xfrm>
            <a:custGeom>
              <a:avLst/>
              <a:gdLst/>
              <a:ahLst/>
              <a:cxnLst/>
              <a:rect l="l" t="t" r="r" b="b"/>
              <a:pathLst>
                <a:path w="1105" h="2845" extrusionOk="0">
                  <a:moveTo>
                    <a:pt x="555" y="1"/>
                  </a:moveTo>
                  <a:cubicBezTo>
                    <a:pt x="539" y="1"/>
                    <a:pt x="524" y="1"/>
                    <a:pt x="508" y="3"/>
                  </a:cubicBezTo>
                  <a:cubicBezTo>
                    <a:pt x="215" y="25"/>
                    <a:pt x="1" y="298"/>
                    <a:pt x="25" y="588"/>
                  </a:cubicBezTo>
                  <a:lnTo>
                    <a:pt x="223" y="2844"/>
                  </a:lnTo>
                  <a:lnTo>
                    <a:pt x="899" y="2844"/>
                  </a:lnTo>
                  <a:lnTo>
                    <a:pt x="1080" y="572"/>
                  </a:lnTo>
                  <a:cubicBezTo>
                    <a:pt x="1104" y="263"/>
                    <a:pt x="8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69" name="Google Shape;4069;p67"/>
            <p:cNvSpPr/>
            <p:nvPr/>
          </p:nvSpPr>
          <p:spPr>
            <a:xfrm>
              <a:off x="6001054" y="2664067"/>
              <a:ext cx="25523" cy="93928"/>
            </a:xfrm>
            <a:custGeom>
              <a:avLst/>
              <a:gdLst/>
              <a:ahLst/>
              <a:cxnLst/>
              <a:rect l="l" t="t" r="r" b="b"/>
              <a:pathLst>
                <a:path w="773" h="2845" extrusionOk="0">
                  <a:moveTo>
                    <a:pt x="221" y="1"/>
                  </a:moveTo>
                  <a:cubicBezTo>
                    <a:pt x="141" y="1"/>
                    <a:pt x="65" y="17"/>
                    <a:pt x="1" y="47"/>
                  </a:cubicBezTo>
                  <a:cubicBezTo>
                    <a:pt x="195" y="139"/>
                    <a:pt x="323" y="342"/>
                    <a:pt x="305" y="572"/>
                  </a:cubicBezTo>
                  <a:lnTo>
                    <a:pt x="125" y="2844"/>
                  </a:lnTo>
                  <a:lnTo>
                    <a:pt x="568" y="2844"/>
                  </a:lnTo>
                  <a:lnTo>
                    <a:pt x="749" y="572"/>
                  </a:lnTo>
                  <a:cubicBezTo>
                    <a:pt x="773" y="263"/>
                    <a:pt x="530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0" name="Google Shape;4070;p67"/>
            <p:cNvSpPr/>
            <p:nvPr/>
          </p:nvSpPr>
          <p:spPr>
            <a:xfrm>
              <a:off x="5971008" y="2773644"/>
              <a:ext cx="71780" cy="54673"/>
            </a:xfrm>
            <a:custGeom>
              <a:avLst/>
              <a:gdLst/>
              <a:ahLst/>
              <a:cxnLst/>
              <a:rect l="l" t="t" r="r" b="b"/>
              <a:pathLst>
                <a:path w="2174" h="1656" extrusionOk="0">
                  <a:moveTo>
                    <a:pt x="0" y="1"/>
                  </a:moveTo>
                  <a:lnTo>
                    <a:pt x="951" y="1547"/>
                  </a:lnTo>
                  <a:cubicBezTo>
                    <a:pt x="993" y="1615"/>
                    <a:pt x="1065" y="1655"/>
                    <a:pt x="1143" y="1655"/>
                  </a:cubicBezTo>
                  <a:lnTo>
                    <a:pt x="2056" y="1655"/>
                  </a:lnTo>
                  <a:cubicBezTo>
                    <a:pt x="2128" y="1655"/>
                    <a:pt x="2174" y="1577"/>
                    <a:pt x="2134" y="1515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1" name="Google Shape;4071;p67"/>
            <p:cNvSpPr/>
            <p:nvPr/>
          </p:nvSpPr>
          <p:spPr>
            <a:xfrm>
              <a:off x="6093569" y="2928385"/>
              <a:ext cx="79605" cy="99342"/>
            </a:xfrm>
            <a:custGeom>
              <a:avLst/>
              <a:gdLst/>
              <a:ahLst/>
              <a:cxnLst/>
              <a:rect l="l" t="t" r="r" b="b"/>
              <a:pathLst>
                <a:path w="2411" h="3009" extrusionOk="0">
                  <a:moveTo>
                    <a:pt x="0" y="0"/>
                  </a:moveTo>
                  <a:lnTo>
                    <a:pt x="0" y="628"/>
                  </a:lnTo>
                  <a:lnTo>
                    <a:pt x="816" y="628"/>
                  </a:lnTo>
                  <a:cubicBezTo>
                    <a:pt x="1354" y="628"/>
                    <a:pt x="1781" y="1113"/>
                    <a:pt x="1679" y="1671"/>
                  </a:cubicBezTo>
                  <a:cubicBezTo>
                    <a:pt x="1604" y="2064"/>
                    <a:pt x="1203" y="2383"/>
                    <a:pt x="806" y="2383"/>
                  </a:cubicBezTo>
                  <a:lnTo>
                    <a:pt x="0" y="2383"/>
                  </a:lnTo>
                  <a:lnTo>
                    <a:pt x="0" y="3008"/>
                  </a:lnTo>
                  <a:lnTo>
                    <a:pt x="812" y="3008"/>
                  </a:lnTo>
                  <a:cubicBezTo>
                    <a:pt x="1701" y="3008"/>
                    <a:pt x="2411" y="2238"/>
                    <a:pt x="2306" y="1332"/>
                  </a:cubicBezTo>
                  <a:cubicBezTo>
                    <a:pt x="2222" y="570"/>
                    <a:pt x="1562" y="0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2" name="Google Shape;4072;p67"/>
            <p:cNvSpPr/>
            <p:nvPr/>
          </p:nvSpPr>
          <p:spPr>
            <a:xfrm>
              <a:off x="6001847" y="2908510"/>
              <a:ext cx="117179" cy="165570"/>
            </a:xfrm>
            <a:custGeom>
              <a:avLst/>
              <a:gdLst/>
              <a:ahLst/>
              <a:cxnLst/>
              <a:rect l="l" t="t" r="r" b="b"/>
              <a:pathLst>
                <a:path w="3549" h="5015" extrusionOk="0">
                  <a:moveTo>
                    <a:pt x="179" y="1"/>
                  </a:moveTo>
                  <a:lnTo>
                    <a:pt x="27" y="3827"/>
                  </a:lnTo>
                  <a:cubicBezTo>
                    <a:pt x="1" y="4473"/>
                    <a:pt x="518" y="5014"/>
                    <a:pt x="1168" y="5014"/>
                  </a:cubicBezTo>
                  <a:lnTo>
                    <a:pt x="2377" y="5014"/>
                  </a:lnTo>
                  <a:cubicBezTo>
                    <a:pt x="3029" y="5014"/>
                    <a:pt x="3548" y="4471"/>
                    <a:pt x="3518" y="3821"/>
                  </a:cubicBezTo>
                  <a:lnTo>
                    <a:pt x="3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3" name="Google Shape;4073;p67"/>
            <p:cNvSpPr/>
            <p:nvPr/>
          </p:nvSpPr>
          <p:spPr>
            <a:xfrm>
              <a:off x="6056293" y="2909368"/>
              <a:ext cx="62667" cy="165570"/>
            </a:xfrm>
            <a:custGeom>
              <a:avLst/>
              <a:gdLst/>
              <a:ahLst/>
              <a:cxnLst/>
              <a:rect l="l" t="t" r="r" b="b"/>
              <a:pathLst>
                <a:path w="1898" h="5015" extrusionOk="0">
                  <a:moveTo>
                    <a:pt x="1015" y="1"/>
                  </a:moveTo>
                  <a:lnTo>
                    <a:pt x="1139" y="3821"/>
                  </a:lnTo>
                  <a:cubicBezTo>
                    <a:pt x="1169" y="4469"/>
                    <a:pt x="652" y="5014"/>
                    <a:pt x="0" y="5014"/>
                  </a:cubicBezTo>
                  <a:lnTo>
                    <a:pt x="726" y="5014"/>
                  </a:lnTo>
                  <a:cubicBezTo>
                    <a:pt x="1378" y="5014"/>
                    <a:pt x="1897" y="4473"/>
                    <a:pt x="1867" y="3821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4" name="Google Shape;4074;p67"/>
            <p:cNvSpPr/>
            <p:nvPr/>
          </p:nvSpPr>
          <p:spPr>
            <a:xfrm>
              <a:off x="5875918" y="2752910"/>
              <a:ext cx="169677" cy="69563"/>
            </a:xfrm>
            <a:custGeom>
              <a:avLst/>
              <a:gdLst/>
              <a:ahLst/>
              <a:cxnLst/>
              <a:rect l="l" t="t" r="r" b="b"/>
              <a:pathLst>
                <a:path w="5139" h="2107" extrusionOk="0">
                  <a:moveTo>
                    <a:pt x="620" y="1"/>
                  </a:moveTo>
                  <a:cubicBezTo>
                    <a:pt x="277" y="1"/>
                    <a:pt x="0" y="278"/>
                    <a:pt x="0" y="621"/>
                  </a:cubicBezTo>
                  <a:lnTo>
                    <a:pt x="0" y="2107"/>
                  </a:lnTo>
                  <a:lnTo>
                    <a:pt x="953" y="2107"/>
                  </a:lnTo>
                  <a:lnTo>
                    <a:pt x="953" y="1068"/>
                  </a:lnTo>
                  <a:cubicBezTo>
                    <a:pt x="953" y="1004"/>
                    <a:pt x="1003" y="954"/>
                    <a:pt x="1065" y="954"/>
                  </a:cubicBezTo>
                  <a:lnTo>
                    <a:pt x="5038" y="954"/>
                  </a:lnTo>
                  <a:cubicBezTo>
                    <a:pt x="5094" y="954"/>
                    <a:pt x="5138" y="909"/>
                    <a:pt x="5138" y="853"/>
                  </a:cubicBezTo>
                  <a:lnTo>
                    <a:pt x="5138" y="101"/>
                  </a:lnTo>
                  <a:cubicBezTo>
                    <a:pt x="5138" y="47"/>
                    <a:pt x="5094" y="1"/>
                    <a:pt x="5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5" name="Google Shape;4075;p67"/>
            <p:cNvSpPr/>
            <p:nvPr/>
          </p:nvSpPr>
          <p:spPr>
            <a:xfrm>
              <a:off x="5896587" y="2752910"/>
              <a:ext cx="149008" cy="69563"/>
            </a:xfrm>
            <a:custGeom>
              <a:avLst/>
              <a:gdLst/>
              <a:ahLst/>
              <a:cxnLst/>
              <a:rect l="l" t="t" r="r" b="b"/>
              <a:pathLst>
                <a:path w="4513" h="2107" extrusionOk="0">
                  <a:moveTo>
                    <a:pt x="4187" y="1"/>
                  </a:moveTo>
                  <a:lnTo>
                    <a:pt x="4187" y="428"/>
                  </a:lnTo>
                  <a:cubicBezTo>
                    <a:pt x="4187" y="482"/>
                    <a:pt x="4141" y="528"/>
                    <a:pt x="4087" y="528"/>
                  </a:cubicBezTo>
                  <a:lnTo>
                    <a:pt x="114" y="528"/>
                  </a:lnTo>
                  <a:cubicBezTo>
                    <a:pt x="50" y="528"/>
                    <a:pt x="0" y="579"/>
                    <a:pt x="0" y="641"/>
                  </a:cubicBezTo>
                  <a:lnTo>
                    <a:pt x="0" y="2107"/>
                  </a:lnTo>
                  <a:lnTo>
                    <a:pt x="327" y="2107"/>
                  </a:lnTo>
                  <a:lnTo>
                    <a:pt x="327" y="1068"/>
                  </a:lnTo>
                  <a:cubicBezTo>
                    <a:pt x="327" y="1004"/>
                    <a:pt x="377" y="954"/>
                    <a:pt x="439" y="954"/>
                  </a:cubicBezTo>
                  <a:lnTo>
                    <a:pt x="4412" y="954"/>
                  </a:lnTo>
                  <a:cubicBezTo>
                    <a:pt x="4468" y="954"/>
                    <a:pt x="4512" y="909"/>
                    <a:pt x="4512" y="853"/>
                  </a:cubicBezTo>
                  <a:lnTo>
                    <a:pt x="4512" y="101"/>
                  </a:lnTo>
                  <a:cubicBezTo>
                    <a:pt x="4512" y="47"/>
                    <a:pt x="4468" y="1"/>
                    <a:pt x="4412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6" name="Google Shape;4076;p67"/>
            <p:cNvSpPr/>
            <p:nvPr/>
          </p:nvSpPr>
          <p:spPr>
            <a:xfrm>
              <a:off x="6002375" y="3035816"/>
              <a:ext cx="115990" cy="38396"/>
            </a:xfrm>
            <a:custGeom>
              <a:avLst/>
              <a:gdLst/>
              <a:ahLst/>
              <a:cxnLst/>
              <a:rect l="l" t="t" r="r" b="b"/>
              <a:pathLst>
                <a:path w="3513" h="116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635"/>
                    <a:pt x="512" y="1162"/>
                    <a:pt x="1152" y="1162"/>
                  </a:cubicBezTo>
                  <a:lnTo>
                    <a:pt x="2361" y="1162"/>
                  </a:lnTo>
                  <a:cubicBezTo>
                    <a:pt x="3001" y="1162"/>
                    <a:pt x="3512" y="637"/>
                    <a:pt x="3502" y="1"/>
                  </a:cubicBezTo>
                  <a:lnTo>
                    <a:pt x="3502" y="1"/>
                  </a:lnTo>
                  <a:cubicBezTo>
                    <a:pt x="3502" y="1"/>
                    <a:pt x="3017" y="581"/>
                    <a:pt x="1753" y="581"/>
                  </a:cubicBezTo>
                  <a:cubicBezTo>
                    <a:pt x="490" y="58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7" name="Google Shape;4077;p67"/>
            <p:cNvSpPr/>
            <p:nvPr/>
          </p:nvSpPr>
          <p:spPr>
            <a:xfrm>
              <a:off x="6056359" y="3035816"/>
              <a:ext cx="62007" cy="38396"/>
            </a:xfrm>
            <a:custGeom>
              <a:avLst/>
              <a:gdLst/>
              <a:ahLst/>
              <a:cxnLst/>
              <a:rect l="l" t="t" r="r" b="b"/>
              <a:pathLst>
                <a:path w="1878" h="1163" extrusionOk="0">
                  <a:moveTo>
                    <a:pt x="1867" y="1"/>
                  </a:moveTo>
                  <a:cubicBezTo>
                    <a:pt x="1865" y="1"/>
                    <a:pt x="1626" y="284"/>
                    <a:pt x="1055" y="454"/>
                  </a:cubicBezTo>
                  <a:cubicBezTo>
                    <a:pt x="884" y="867"/>
                    <a:pt x="479" y="1162"/>
                    <a:pt x="0" y="1162"/>
                  </a:cubicBezTo>
                  <a:lnTo>
                    <a:pt x="726" y="1162"/>
                  </a:lnTo>
                  <a:cubicBezTo>
                    <a:pt x="1366" y="1162"/>
                    <a:pt x="1877" y="637"/>
                    <a:pt x="1867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8" name="Google Shape;4078;p67"/>
            <p:cNvSpPr/>
            <p:nvPr/>
          </p:nvSpPr>
          <p:spPr>
            <a:xfrm>
              <a:off x="6006667" y="2862652"/>
              <a:ext cx="106713" cy="68407"/>
            </a:xfrm>
            <a:custGeom>
              <a:avLst/>
              <a:gdLst/>
              <a:ahLst/>
              <a:cxnLst/>
              <a:rect l="l" t="t" r="r" b="b"/>
              <a:pathLst>
                <a:path w="3232" h="2072" extrusionOk="0">
                  <a:moveTo>
                    <a:pt x="752" y="0"/>
                  </a:moveTo>
                  <a:cubicBezTo>
                    <a:pt x="722" y="0"/>
                    <a:pt x="692" y="2"/>
                    <a:pt x="661" y="6"/>
                  </a:cubicBezTo>
                  <a:cubicBezTo>
                    <a:pt x="296" y="50"/>
                    <a:pt x="1" y="395"/>
                    <a:pt x="1" y="762"/>
                  </a:cubicBezTo>
                  <a:lnTo>
                    <a:pt x="1" y="2007"/>
                  </a:lnTo>
                  <a:cubicBezTo>
                    <a:pt x="75" y="2045"/>
                    <a:pt x="165" y="2071"/>
                    <a:pt x="306" y="2071"/>
                  </a:cubicBezTo>
                  <a:cubicBezTo>
                    <a:pt x="691" y="2071"/>
                    <a:pt x="691" y="1859"/>
                    <a:pt x="1072" y="1859"/>
                  </a:cubicBezTo>
                  <a:cubicBezTo>
                    <a:pt x="1453" y="1859"/>
                    <a:pt x="1455" y="2071"/>
                    <a:pt x="1836" y="2071"/>
                  </a:cubicBezTo>
                  <a:cubicBezTo>
                    <a:pt x="2217" y="2071"/>
                    <a:pt x="2219" y="1859"/>
                    <a:pt x="2600" y="1859"/>
                  </a:cubicBezTo>
                  <a:cubicBezTo>
                    <a:pt x="2931" y="1859"/>
                    <a:pt x="2977" y="2019"/>
                    <a:pt x="3232" y="2061"/>
                  </a:cubicBezTo>
                  <a:lnTo>
                    <a:pt x="3232" y="1015"/>
                  </a:lnTo>
                  <a:cubicBezTo>
                    <a:pt x="3232" y="646"/>
                    <a:pt x="2969" y="323"/>
                    <a:pt x="2606" y="263"/>
                  </a:cubicBezTo>
                  <a:cubicBezTo>
                    <a:pt x="2563" y="256"/>
                    <a:pt x="2521" y="252"/>
                    <a:pt x="2480" y="252"/>
                  </a:cubicBezTo>
                  <a:cubicBezTo>
                    <a:pt x="2250" y="252"/>
                    <a:pt x="2044" y="356"/>
                    <a:pt x="1908" y="517"/>
                  </a:cubicBezTo>
                  <a:cubicBezTo>
                    <a:pt x="1778" y="411"/>
                    <a:pt x="1613" y="345"/>
                    <a:pt x="1429" y="345"/>
                  </a:cubicBezTo>
                  <a:cubicBezTo>
                    <a:pt x="1415" y="345"/>
                    <a:pt x="1397" y="345"/>
                    <a:pt x="1383" y="347"/>
                  </a:cubicBezTo>
                  <a:cubicBezTo>
                    <a:pt x="1250" y="138"/>
                    <a:pt x="1016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9" name="Google Shape;4079;p67"/>
            <p:cNvSpPr/>
            <p:nvPr/>
          </p:nvSpPr>
          <p:spPr>
            <a:xfrm>
              <a:off x="6081980" y="2871137"/>
              <a:ext cx="31598" cy="59526"/>
            </a:xfrm>
            <a:custGeom>
              <a:avLst/>
              <a:gdLst/>
              <a:ahLst/>
              <a:cxnLst/>
              <a:rect l="l" t="t" r="r" b="b"/>
              <a:pathLst>
                <a:path w="957" h="1803" extrusionOk="0">
                  <a:moveTo>
                    <a:pt x="209" y="0"/>
                  </a:moveTo>
                  <a:cubicBezTo>
                    <a:pt x="137" y="0"/>
                    <a:pt x="67" y="11"/>
                    <a:pt x="0" y="28"/>
                  </a:cubicBezTo>
                  <a:cubicBezTo>
                    <a:pt x="130" y="174"/>
                    <a:pt x="215" y="363"/>
                    <a:pt x="221" y="571"/>
                  </a:cubicBezTo>
                  <a:lnTo>
                    <a:pt x="257" y="1602"/>
                  </a:lnTo>
                  <a:cubicBezTo>
                    <a:pt x="279" y="1600"/>
                    <a:pt x="301" y="1600"/>
                    <a:pt x="327" y="1600"/>
                  </a:cubicBezTo>
                  <a:cubicBezTo>
                    <a:pt x="658" y="1600"/>
                    <a:pt x="700" y="1760"/>
                    <a:pt x="957" y="1802"/>
                  </a:cubicBezTo>
                  <a:lnTo>
                    <a:pt x="957" y="762"/>
                  </a:lnTo>
                  <a:cubicBezTo>
                    <a:pt x="953" y="379"/>
                    <a:pt x="676" y="48"/>
                    <a:pt x="297" y="6"/>
                  </a:cubicBezTo>
                  <a:cubicBezTo>
                    <a:pt x="267" y="2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0" name="Google Shape;4080;p67"/>
            <p:cNvSpPr/>
            <p:nvPr/>
          </p:nvSpPr>
          <p:spPr>
            <a:xfrm>
              <a:off x="5852740" y="2805899"/>
              <a:ext cx="76171" cy="42259"/>
            </a:xfrm>
            <a:custGeom>
              <a:avLst/>
              <a:gdLst/>
              <a:ahLst/>
              <a:cxnLst/>
              <a:rect l="l" t="t" r="r" b="b"/>
              <a:pathLst>
                <a:path w="2307" h="1280" extrusionOk="0">
                  <a:moveTo>
                    <a:pt x="251" y="0"/>
                  </a:moveTo>
                  <a:cubicBezTo>
                    <a:pt x="113" y="0"/>
                    <a:pt x="0" y="115"/>
                    <a:pt x="0" y="251"/>
                  </a:cubicBezTo>
                  <a:lnTo>
                    <a:pt x="0" y="1280"/>
                  </a:lnTo>
                  <a:lnTo>
                    <a:pt x="2307" y="1280"/>
                  </a:lnTo>
                  <a:lnTo>
                    <a:pt x="2307" y="251"/>
                  </a:lnTo>
                  <a:cubicBezTo>
                    <a:pt x="2307" y="115"/>
                    <a:pt x="2194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1" name="Google Shape;4081;p67"/>
            <p:cNvSpPr/>
            <p:nvPr/>
          </p:nvSpPr>
          <p:spPr>
            <a:xfrm>
              <a:off x="5800572" y="2834028"/>
              <a:ext cx="180441" cy="240910"/>
            </a:xfrm>
            <a:custGeom>
              <a:avLst/>
              <a:gdLst/>
              <a:ahLst/>
              <a:cxnLst/>
              <a:rect l="l" t="t" r="r" b="b"/>
              <a:pathLst>
                <a:path w="5465" h="7297" extrusionOk="0">
                  <a:moveTo>
                    <a:pt x="502" y="1"/>
                  </a:moveTo>
                  <a:cubicBezTo>
                    <a:pt x="227" y="1"/>
                    <a:pt x="0" y="227"/>
                    <a:pt x="0" y="502"/>
                  </a:cubicBezTo>
                  <a:lnTo>
                    <a:pt x="0" y="6795"/>
                  </a:lnTo>
                  <a:cubicBezTo>
                    <a:pt x="0" y="7070"/>
                    <a:pt x="227" y="7296"/>
                    <a:pt x="502" y="7296"/>
                  </a:cubicBezTo>
                  <a:lnTo>
                    <a:pt x="4964" y="7296"/>
                  </a:lnTo>
                  <a:cubicBezTo>
                    <a:pt x="5242" y="7296"/>
                    <a:pt x="5465" y="7074"/>
                    <a:pt x="5465" y="6795"/>
                  </a:cubicBezTo>
                  <a:lnTo>
                    <a:pt x="5465" y="502"/>
                  </a:lnTo>
                  <a:cubicBezTo>
                    <a:pt x="5465" y="227"/>
                    <a:pt x="5240" y="1"/>
                    <a:pt x="4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2" name="Google Shape;4082;p67"/>
            <p:cNvSpPr/>
            <p:nvPr/>
          </p:nvSpPr>
          <p:spPr>
            <a:xfrm>
              <a:off x="5798459" y="2834028"/>
              <a:ext cx="182686" cy="240910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4265" y="1"/>
                  </a:moveTo>
                  <a:cubicBezTo>
                    <a:pt x="4274" y="37"/>
                    <a:pt x="4280" y="71"/>
                    <a:pt x="4280" y="109"/>
                  </a:cubicBezTo>
                  <a:lnTo>
                    <a:pt x="4280" y="6394"/>
                  </a:lnTo>
                  <a:cubicBezTo>
                    <a:pt x="4280" y="6672"/>
                    <a:pt x="4053" y="6895"/>
                    <a:pt x="3778" y="6895"/>
                  </a:cubicBezTo>
                  <a:lnTo>
                    <a:pt x="0" y="6895"/>
                  </a:lnTo>
                  <a:cubicBezTo>
                    <a:pt x="50" y="7124"/>
                    <a:pt x="253" y="7296"/>
                    <a:pt x="499" y="7296"/>
                  </a:cubicBezTo>
                  <a:lnTo>
                    <a:pt x="5032" y="7296"/>
                  </a:lnTo>
                  <a:cubicBezTo>
                    <a:pt x="5308" y="7296"/>
                    <a:pt x="5533" y="7070"/>
                    <a:pt x="5533" y="6795"/>
                  </a:cubicBezTo>
                  <a:lnTo>
                    <a:pt x="5533" y="506"/>
                  </a:lnTo>
                  <a:cubicBezTo>
                    <a:pt x="5529" y="227"/>
                    <a:pt x="5304" y="1"/>
                    <a:pt x="5028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3" name="Google Shape;4083;p67"/>
            <p:cNvSpPr/>
            <p:nvPr/>
          </p:nvSpPr>
          <p:spPr>
            <a:xfrm>
              <a:off x="5780563" y="2711014"/>
              <a:ext cx="81619" cy="80887"/>
            </a:xfrm>
            <a:custGeom>
              <a:avLst/>
              <a:gdLst/>
              <a:ahLst/>
              <a:cxnLst/>
              <a:rect l="l" t="t" r="r" b="b"/>
              <a:pathLst>
                <a:path w="2472" h="2450" extrusionOk="0">
                  <a:moveTo>
                    <a:pt x="1808" y="1"/>
                  </a:moveTo>
                  <a:cubicBezTo>
                    <a:pt x="1783" y="1"/>
                    <a:pt x="1757" y="11"/>
                    <a:pt x="1737" y="31"/>
                  </a:cubicBezTo>
                  <a:lnTo>
                    <a:pt x="41" y="1727"/>
                  </a:lnTo>
                  <a:cubicBezTo>
                    <a:pt x="1" y="1767"/>
                    <a:pt x="1" y="1829"/>
                    <a:pt x="41" y="1870"/>
                  </a:cubicBezTo>
                  <a:lnTo>
                    <a:pt x="592" y="2421"/>
                  </a:lnTo>
                  <a:cubicBezTo>
                    <a:pt x="612" y="2440"/>
                    <a:pt x="638" y="2450"/>
                    <a:pt x="663" y="2450"/>
                  </a:cubicBezTo>
                  <a:cubicBezTo>
                    <a:pt x="689" y="2450"/>
                    <a:pt x="714" y="2440"/>
                    <a:pt x="735" y="2421"/>
                  </a:cubicBezTo>
                  <a:lnTo>
                    <a:pt x="2431" y="725"/>
                  </a:lnTo>
                  <a:cubicBezTo>
                    <a:pt x="2471" y="684"/>
                    <a:pt x="2471" y="622"/>
                    <a:pt x="2431" y="582"/>
                  </a:cubicBezTo>
                  <a:lnTo>
                    <a:pt x="1880" y="31"/>
                  </a:lnTo>
                  <a:cubicBezTo>
                    <a:pt x="1860" y="11"/>
                    <a:pt x="1834" y="1"/>
                    <a:pt x="1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4" name="Google Shape;4084;p67"/>
            <p:cNvSpPr/>
            <p:nvPr/>
          </p:nvSpPr>
          <p:spPr>
            <a:xfrm>
              <a:off x="5791888" y="2711014"/>
              <a:ext cx="70228" cy="80821"/>
            </a:xfrm>
            <a:custGeom>
              <a:avLst/>
              <a:gdLst/>
              <a:ahLst/>
              <a:cxnLst/>
              <a:rect l="l" t="t" r="r" b="b"/>
              <a:pathLst>
                <a:path w="2127" h="2448" extrusionOk="0">
                  <a:moveTo>
                    <a:pt x="1463" y="1"/>
                  </a:moveTo>
                  <a:cubicBezTo>
                    <a:pt x="1438" y="1"/>
                    <a:pt x="1412" y="11"/>
                    <a:pt x="1392" y="31"/>
                  </a:cubicBezTo>
                  <a:lnTo>
                    <a:pt x="1146" y="275"/>
                  </a:lnTo>
                  <a:lnTo>
                    <a:pt x="1450" y="578"/>
                  </a:lnTo>
                  <a:cubicBezTo>
                    <a:pt x="1490" y="618"/>
                    <a:pt x="1490" y="682"/>
                    <a:pt x="1450" y="723"/>
                  </a:cubicBezTo>
                  <a:lnTo>
                    <a:pt x="0" y="2170"/>
                  </a:lnTo>
                  <a:lnTo>
                    <a:pt x="247" y="2417"/>
                  </a:lnTo>
                  <a:cubicBezTo>
                    <a:pt x="267" y="2437"/>
                    <a:pt x="293" y="2447"/>
                    <a:pt x="318" y="2447"/>
                  </a:cubicBezTo>
                  <a:cubicBezTo>
                    <a:pt x="344" y="2447"/>
                    <a:pt x="369" y="2437"/>
                    <a:pt x="390" y="2417"/>
                  </a:cubicBezTo>
                  <a:lnTo>
                    <a:pt x="2086" y="718"/>
                  </a:lnTo>
                  <a:cubicBezTo>
                    <a:pt x="2126" y="684"/>
                    <a:pt x="2126" y="622"/>
                    <a:pt x="2086" y="582"/>
                  </a:cubicBezTo>
                  <a:lnTo>
                    <a:pt x="1535" y="31"/>
                  </a:lnTo>
                  <a:cubicBezTo>
                    <a:pt x="1515" y="11"/>
                    <a:pt x="1489" y="1"/>
                    <a:pt x="1463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5" name="Google Shape;4085;p67"/>
            <p:cNvSpPr/>
            <p:nvPr/>
          </p:nvSpPr>
          <p:spPr>
            <a:xfrm>
              <a:off x="5776915" y="2657464"/>
              <a:ext cx="402120" cy="424210"/>
            </a:xfrm>
            <a:custGeom>
              <a:avLst/>
              <a:gdLst/>
              <a:ahLst/>
              <a:cxnLst/>
              <a:rect l="l" t="t" r="r" b="b"/>
              <a:pathLst>
                <a:path w="12179" h="12849" extrusionOk="0">
                  <a:moveTo>
                    <a:pt x="7103" y="373"/>
                  </a:moveTo>
                  <a:cubicBezTo>
                    <a:pt x="7197" y="373"/>
                    <a:pt x="7288" y="413"/>
                    <a:pt x="7354" y="484"/>
                  </a:cubicBezTo>
                  <a:cubicBezTo>
                    <a:pt x="7418" y="554"/>
                    <a:pt x="7450" y="646"/>
                    <a:pt x="7444" y="742"/>
                  </a:cubicBezTo>
                  <a:lnTo>
                    <a:pt x="7288" y="2691"/>
                  </a:lnTo>
                  <a:lnTo>
                    <a:pt x="6933" y="2691"/>
                  </a:lnTo>
                  <a:lnTo>
                    <a:pt x="6764" y="744"/>
                  </a:lnTo>
                  <a:cubicBezTo>
                    <a:pt x="6756" y="648"/>
                    <a:pt x="6786" y="556"/>
                    <a:pt x="6852" y="484"/>
                  </a:cubicBezTo>
                  <a:cubicBezTo>
                    <a:pt x="6917" y="413"/>
                    <a:pt x="7007" y="373"/>
                    <a:pt x="7103" y="373"/>
                  </a:cubicBezTo>
                  <a:close/>
                  <a:moveTo>
                    <a:pt x="2013" y="1849"/>
                  </a:moveTo>
                  <a:lnTo>
                    <a:pt x="2441" y="2276"/>
                  </a:lnTo>
                  <a:lnTo>
                    <a:pt x="868" y="3849"/>
                  </a:lnTo>
                  <a:lnTo>
                    <a:pt x="441" y="3421"/>
                  </a:lnTo>
                  <a:lnTo>
                    <a:pt x="1247" y="2617"/>
                  </a:lnTo>
                  <a:lnTo>
                    <a:pt x="2013" y="1849"/>
                  </a:lnTo>
                  <a:close/>
                  <a:moveTo>
                    <a:pt x="8032" y="3068"/>
                  </a:moveTo>
                  <a:lnTo>
                    <a:pt x="8032" y="3644"/>
                  </a:lnTo>
                  <a:lnTo>
                    <a:pt x="4147" y="3644"/>
                  </a:lnTo>
                  <a:cubicBezTo>
                    <a:pt x="3981" y="3644"/>
                    <a:pt x="3846" y="3780"/>
                    <a:pt x="3846" y="3945"/>
                  </a:cubicBezTo>
                  <a:lnTo>
                    <a:pt x="3846" y="4296"/>
                  </a:lnTo>
                  <a:lnTo>
                    <a:pt x="3269" y="4296"/>
                  </a:lnTo>
                  <a:lnTo>
                    <a:pt x="3269" y="3500"/>
                  </a:lnTo>
                  <a:cubicBezTo>
                    <a:pt x="3269" y="3261"/>
                    <a:pt x="3463" y="3068"/>
                    <a:pt x="3700" y="3068"/>
                  </a:cubicBezTo>
                  <a:close/>
                  <a:moveTo>
                    <a:pt x="7274" y="4021"/>
                  </a:moveTo>
                  <a:lnTo>
                    <a:pt x="7857" y="4974"/>
                  </a:lnTo>
                  <a:lnTo>
                    <a:pt x="7119" y="4974"/>
                  </a:lnTo>
                  <a:cubicBezTo>
                    <a:pt x="7105" y="4974"/>
                    <a:pt x="7093" y="4968"/>
                    <a:pt x="7087" y="4956"/>
                  </a:cubicBezTo>
                  <a:lnTo>
                    <a:pt x="6514" y="4021"/>
                  </a:lnTo>
                  <a:close/>
                  <a:moveTo>
                    <a:pt x="7811" y="6419"/>
                  </a:moveTo>
                  <a:cubicBezTo>
                    <a:pt x="8002" y="6419"/>
                    <a:pt x="8178" y="6518"/>
                    <a:pt x="8280" y="6678"/>
                  </a:cubicBezTo>
                  <a:cubicBezTo>
                    <a:pt x="8317" y="6735"/>
                    <a:pt x="8379" y="6766"/>
                    <a:pt x="8445" y="6766"/>
                  </a:cubicBezTo>
                  <a:cubicBezTo>
                    <a:pt x="8447" y="6766"/>
                    <a:pt x="8449" y="6766"/>
                    <a:pt x="8451" y="6766"/>
                  </a:cubicBezTo>
                  <a:cubicBezTo>
                    <a:pt x="8463" y="6766"/>
                    <a:pt x="8473" y="6762"/>
                    <a:pt x="8485" y="6762"/>
                  </a:cubicBezTo>
                  <a:cubicBezTo>
                    <a:pt x="8615" y="6762"/>
                    <a:pt x="8742" y="6808"/>
                    <a:pt x="8842" y="6891"/>
                  </a:cubicBezTo>
                  <a:cubicBezTo>
                    <a:pt x="8877" y="6920"/>
                    <a:pt x="8921" y="6934"/>
                    <a:pt x="8963" y="6934"/>
                  </a:cubicBezTo>
                  <a:cubicBezTo>
                    <a:pt x="9016" y="6934"/>
                    <a:pt x="9069" y="6912"/>
                    <a:pt x="9104" y="6869"/>
                  </a:cubicBezTo>
                  <a:cubicBezTo>
                    <a:pt x="9210" y="6743"/>
                    <a:pt x="9364" y="6670"/>
                    <a:pt x="9526" y="6670"/>
                  </a:cubicBezTo>
                  <a:cubicBezTo>
                    <a:pt x="9552" y="6670"/>
                    <a:pt x="9579" y="6672"/>
                    <a:pt x="9606" y="6676"/>
                  </a:cubicBezTo>
                  <a:cubicBezTo>
                    <a:pt x="9885" y="6712"/>
                    <a:pt x="10087" y="6961"/>
                    <a:pt x="10087" y="7242"/>
                  </a:cubicBezTo>
                  <a:lnTo>
                    <a:pt x="10087" y="8006"/>
                  </a:lnTo>
                  <a:cubicBezTo>
                    <a:pt x="9989" y="7954"/>
                    <a:pt x="9865" y="7893"/>
                    <a:pt x="9648" y="7893"/>
                  </a:cubicBezTo>
                  <a:cubicBezTo>
                    <a:pt x="9411" y="7893"/>
                    <a:pt x="9281" y="7966"/>
                    <a:pt x="9177" y="8024"/>
                  </a:cubicBezTo>
                  <a:cubicBezTo>
                    <a:pt x="9092" y="8072"/>
                    <a:pt x="9030" y="8106"/>
                    <a:pt x="8890" y="8106"/>
                  </a:cubicBezTo>
                  <a:cubicBezTo>
                    <a:pt x="8750" y="8106"/>
                    <a:pt x="8685" y="8072"/>
                    <a:pt x="8601" y="8024"/>
                  </a:cubicBezTo>
                  <a:cubicBezTo>
                    <a:pt x="8499" y="7966"/>
                    <a:pt x="8369" y="7893"/>
                    <a:pt x="8130" y="7893"/>
                  </a:cubicBezTo>
                  <a:cubicBezTo>
                    <a:pt x="7891" y="7893"/>
                    <a:pt x="7761" y="7966"/>
                    <a:pt x="7659" y="8024"/>
                  </a:cubicBezTo>
                  <a:cubicBezTo>
                    <a:pt x="7572" y="8072"/>
                    <a:pt x="7510" y="8106"/>
                    <a:pt x="7370" y="8106"/>
                  </a:cubicBezTo>
                  <a:cubicBezTo>
                    <a:pt x="7322" y="8106"/>
                    <a:pt x="7286" y="8102"/>
                    <a:pt x="7256" y="8096"/>
                  </a:cubicBezTo>
                  <a:lnTo>
                    <a:pt x="7256" y="6979"/>
                  </a:lnTo>
                  <a:cubicBezTo>
                    <a:pt x="7256" y="6670"/>
                    <a:pt x="7506" y="6419"/>
                    <a:pt x="7811" y="6419"/>
                  </a:cubicBezTo>
                  <a:close/>
                  <a:moveTo>
                    <a:pt x="10504" y="9026"/>
                  </a:moveTo>
                  <a:lnTo>
                    <a:pt x="10504" y="9026"/>
                  </a:lnTo>
                  <a:cubicBezTo>
                    <a:pt x="10877" y="9032"/>
                    <a:pt x="11180" y="9337"/>
                    <a:pt x="11180" y="9710"/>
                  </a:cubicBezTo>
                  <a:cubicBezTo>
                    <a:pt x="11180" y="10065"/>
                    <a:pt x="10909" y="10358"/>
                    <a:pt x="10566" y="10392"/>
                  </a:cubicBezTo>
                  <a:lnTo>
                    <a:pt x="10504" y="9026"/>
                  </a:lnTo>
                  <a:close/>
                  <a:moveTo>
                    <a:pt x="9664" y="8260"/>
                  </a:moveTo>
                  <a:cubicBezTo>
                    <a:pt x="9806" y="8260"/>
                    <a:pt x="9867" y="8294"/>
                    <a:pt x="9955" y="8343"/>
                  </a:cubicBezTo>
                  <a:cubicBezTo>
                    <a:pt x="9997" y="8367"/>
                    <a:pt x="10047" y="8393"/>
                    <a:pt x="10107" y="8417"/>
                  </a:cubicBezTo>
                  <a:lnTo>
                    <a:pt x="10244" y="11395"/>
                  </a:lnTo>
                  <a:cubicBezTo>
                    <a:pt x="10101" y="11523"/>
                    <a:pt x="9634" y="11862"/>
                    <a:pt x="8683" y="11862"/>
                  </a:cubicBezTo>
                  <a:cubicBezTo>
                    <a:pt x="7731" y="11862"/>
                    <a:pt x="7270" y="11521"/>
                    <a:pt x="7135" y="11395"/>
                  </a:cubicBezTo>
                  <a:lnTo>
                    <a:pt x="7243" y="8465"/>
                  </a:lnTo>
                  <a:cubicBezTo>
                    <a:pt x="7280" y="8469"/>
                    <a:pt x="7324" y="8473"/>
                    <a:pt x="7370" y="8473"/>
                  </a:cubicBezTo>
                  <a:cubicBezTo>
                    <a:pt x="7610" y="8473"/>
                    <a:pt x="7739" y="8401"/>
                    <a:pt x="7845" y="8343"/>
                  </a:cubicBezTo>
                  <a:cubicBezTo>
                    <a:pt x="7929" y="8294"/>
                    <a:pt x="7991" y="8260"/>
                    <a:pt x="8136" y="8260"/>
                  </a:cubicBezTo>
                  <a:cubicBezTo>
                    <a:pt x="8278" y="8260"/>
                    <a:pt x="8338" y="8294"/>
                    <a:pt x="8427" y="8343"/>
                  </a:cubicBezTo>
                  <a:cubicBezTo>
                    <a:pt x="8529" y="8401"/>
                    <a:pt x="8659" y="8473"/>
                    <a:pt x="8900" y="8473"/>
                  </a:cubicBezTo>
                  <a:cubicBezTo>
                    <a:pt x="9141" y="8473"/>
                    <a:pt x="9269" y="8401"/>
                    <a:pt x="9373" y="8343"/>
                  </a:cubicBezTo>
                  <a:cubicBezTo>
                    <a:pt x="9457" y="8294"/>
                    <a:pt x="9522" y="8260"/>
                    <a:pt x="9664" y="8260"/>
                  </a:cubicBezTo>
                  <a:close/>
                  <a:moveTo>
                    <a:pt x="10139" y="11914"/>
                  </a:moveTo>
                  <a:lnTo>
                    <a:pt x="10139" y="11914"/>
                  </a:lnTo>
                  <a:cubicBezTo>
                    <a:pt x="10097" y="11998"/>
                    <a:pt x="10043" y="12081"/>
                    <a:pt x="9975" y="12149"/>
                  </a:cubicBezTo>
                  <a:cubicBezTo>
                    <a:pt x="9792" y="12341"/>
                    <a:pt x="9546" y="12444"/>
                    <a:pt x="9285" y="12444"/>
                  </a:cubicBezTo>
                  <a:lnTo>
                    <a:pt x="8076" y="12444"/>
                  </a:lnTo>
                  <a:cubicBezTo>
                    <a:pt x="7815" y="12444"/>
                    <a:pt x="7568" y="12341"/>
                    <a:pt x="7388" y="12151"/>
                  </a:cubicBezTo>
                  <a:cubicBezTo>
                    <a:pt x="7320" y="12081"/>
                    <a:pt x="7266" y="12000"/>
                    <a:pt x="7223" y="11916"/>
                  </a:cubicBezTo>
                  <a:lnTo>
                    <a:pt x="7223" y="11916"/>
                  </a:lnTo>
                  <a:cubicBezTo>
                    <a:pt x="7524" y="12081"/>
                    <a:pt x="7995" y="12241"/>
                    <a:pt x="8677" y="12241"/>
                  </a:cubicBezTo>
                  <a:cubicBezTo>
                    <a:pt x="9363" y="12241"/>
                    <a:pt x="9836" y="12077"/>
                    <a:pt x="10139" y="11914"/>
                  </a:cubicBezTo>
                  <a:close/>
                  <a:moveTo>
                    <a:pt x="7103" y="0"/>
                  </a:moveTo>
                  <a:cubicBezTo>
                    <a:pt x="6903" y="0"/>
                    <a:pt x="6708" y="84"/>
                    <a:pt x="6574" y="233"/>
                  </a:cubicBezTo>
                  <a:cubicBezTo>
                    <a:pt x="6437" y="381"/>
                    <a:pt x="6371" y="582"/>
                    <a:pt x="6387" y="782"/>
                  </a:cubicBezTo>
                  <a:lnTo>
                    <a:pt x="6556" y="2716"/>
                  </a:lnTo>
                  <a:lnTo>
                    <a:pt x="3710" y="2716"/>
                  </a:lnTo>
                  <a:cubicBezTo>
                    <a:pt x="3705" y="2715"/>
                    <a:pt x="3700" y="2715"/>
                    <a:pt x="3695" y="2715"/>
                  </a:cubicBezTo>
                  <a:cubicBezTo>
                    <a:pt x="3257" y="2715"/>
                    <a:pt x="2894" y="3504"/>
                    <a:pt x="2894" y="3504"/>
                  </a:cubicBezTo>
                  <a:lnTo>
                    <a:pt x="2894" y="4003"/>
                  </a:lnTo>
                  <a:lnTo>
                    <a:pt x="2072" y="3171"/>
                  </a:lnTo>
                  <a:lnTo>
                    <a:pt x="2767" y="2473"/>
                  </a:lnTo>
                  <a:cubicBezTo>
                    <a:pt x="2882" y="2361"/>
                    <a:pt x="2882" y="2178"/>
                    <a:pt x="2767" y="2066"/>
                  </a:cubicBezTo>
                  <a:lnTo>
                    <a:pt x="2216" y="1514"/>
                  </a:lnTo>
                  <a:cubicBezTo>
                    <a:pt x="2160" y="1457"/>
                    <a:pt x="2086" y="1429"/>
                    <a:pt x="2012" y="1429"/>
                  </a:cubicBezTo>
                  <a:cubicBezTo>
                    <a:pt x="1939" y="1429"/>
                    <a:pt x="1865" y="1457"/>
                    <a:pt x="1809" y="1514"/>
                  </a:cubicBezTo>
                  <a:lnTo>
                    <a:pt x="1111" y="2210"/>
                  </a:lnTo>
                  <a:lnTo>
                    <a:pt x="630" y="1729"/>
                  </a:lnTo>
                  <a:cubicBezTo>
                    <a:pt x="594" y="1693"/>
                    <a:pt x="545" y="1675"/>
                    <a:pt x="497" y="1675"/>
                  </a:cubicBezTo>
                  <a:cubicBezTo>
                    <a:pt x="449" y="1675"/>
                    <a:pt x="400" y="1693"/>
                    <a:pt x="363" y="1729"/>
                  </a:cubicBezTo>
                  <a:cubicBezTo>
                    <a:pt x="291" y="1801"/>
                    <a:pt x="291" y="1921"/>
                    <a:pt x="363" y="1996"/>
                  </a:cubicBezTo>
                  <a:lnTo>
                    <a:pt x="844" y="2477"/>
                  </a:lnTo>
                  <a:lnTo>
                    <a:pt x="114" y="3217"/>
                  </a:lnTo>
                  <a:cubicBezTo>
                    <a:pt x="0" y="3329"/>
                    <a:pt x="0" y="3512"/>
                    <a:pt x="114" y="3624"/>
                  </a:cubicBezTo>
                  <a:lnTo>
                    <a:pt x="666" y="4175"/>
                  </a:lnTo>
                  <a:cubicBezTo>
                    <a:pt x="720" y="4232"/>
                    <a:pt x="796" y="4262"/>
                    <a:pt x="868" y="4262"/>
                  </a:cubicBezTo>
                  <a:cubicBezTo>
                    <a:pt x="941" y="4262"/>
                    <a:pt x="1017" y="4234"/>
                    <a:pt x="1071" y="4175"/>
                  </a:cubicBezTo>
                  <a:lnTo>
                    <a:pt x="1805" y="3441"/>
                  </a:lnTo>
                  <a:lnTo>
                    <a:pt x="2667" y="4296"/>
                  </a:lnTo>
                  <a:lnTo>
                    <a:pt x="2645" y="4296"/>
                  </a:lnTo>
                  <a:cubicBezTo>
                    <a:pt x="2402" y="4304"/>
                    <a:pt x="2206" y="4502"/>
                    <a:pt x="2216" y="4743"/>
                  </a:cubicBezTo>
                  <a:lnTo>
                    <a:pt x="2216" y="5174"/>
                  </a:lnTo>
                  <a:lnTo>
                    <a:pt x="810" y="5174"/>
                  </a:lnTo>
                  <a:cubicBezTo>
                    <a:pt x="702" y="5174"/>
                    <a:pt x="612" y="5262"/>
                    <a:pt x="612" y="5373"/>
                  </a:cubicBezTo>
                  <a:lnTo>
                    <a:pt x="612" y="7400"/>
                  </a:lnTo>
                  <a:cubicBezTo>
                    <a:pt x="612" y="7414"/>
                    <a:pt x="618" y="7428"/>
                    <a:pt x="628" y="7436"/>
                  </a:cubicBezTo>
                  <a:cubicBezTo>
                    <a:pt x="684" y="7494"/>
                    <a:pt x="746" y="7518"/>
                    <a:pt x="801" y="7518"/>
                  </a:cubicBezTo>
                  <a:cubicBezTo>
                    <a:pt x="905" y="7518"/>
                    <a:pt x="989" y="7435"/>
                    <a:pt x="989" y="7332"/>
                  </a:cubicBezTo>
                  <a:lnTo>
                    <a:pt x="989" y="5643"/>
                  </a:lnTo>
                  <a:cubicBezTo>
                    <a:pt x="989" y="5593"/>
                    <a:pt x="1029" y="5553"/>
                    <a:pt x="1079" y="5553"/>
                  </a:cubicBezTo>
                  <a:lnTo>
                    <a:pt x="2802" y="5553"/>
                  </a:lnTo>
                  <a:cubicBezTo>
                    <a:pt x="2816" y="5553"/>
                    <a:pt x="2828" y="5547"/>
                    <a:pt x="2838" y="5537"/>
                  </a:cubicBezTo>
                  <a:cubicBezTo>
                    <a:pt x="3004" y="5375"/>
                    <a:pt x="2892" y="5176"/>
                    <a:pt x="2731" y="5176"/>
                  </a:cubicBezTo>
                  <a:lnTo>
                    <a:pt x="2565" y="5176"/>
                  </a:lnTo>
                  <a:lnTo>
                    <a:pt x="2565" y="4737"/>
                  </a:lnTo>
                  <a:cubicBezTo>
                    <a:pt x="2565" y="4703"/>
                    <a:pt x="2593" y="4675"/>
                    <a:pt x="2627" y="4675"/>
                  </a:cubicBezTo>
                  <a:lnTo>
                    <a:pt x="4432" y="4675"/>
                  </a:lnTo>
                  <a:cubicBezTo>
                    <a:pt x="4468" y="4675"/>
                    <a:pt x="4496" y="4703"/>
                    <a:pt x="4496" y="4737"/>
                  </a:cubicBezTo>
                  <a:lnTo>
                    <a:pt x="4496" y="5176"/>
                  </a:lnTo>
                  <a:lnTo>
                    <a:pt x="3594" y="5176"/>
                  </a:lnTo>
                  <a:cubicBezTo>
                    <a:pt x="3503" y="5176"/>
                    <a:pt x="3423" y="5236"/>
                    <a:pt x="3403" y="5322"/>
                  </a:cubicBezTo>
                  <a:cubicBezTo>
                    <a:pt x="3377" y="5445"/>
                    <a:pt x="3467" y="5553"/>
                    <a:pt x="3586" y="5553"/>
                  </a:cubicBezTo>
                  <a:lnTo>
                    <a:pt x="5784" y="5553"/>
                  </a:lnTo>
                  <a:cubicBezTo>
                    <a:pt x="5956" y="5553"/>
                    <a:pt x="6096" y="5693"/>
                    <a:pt x="6096" y="5866"/>
                  </a:cubicBezTo>
                  <a:lnTo>
                    <a:pt x="6096" y="12157"/>
                  </a:lnTo>
                  <a:cubicBezTo>
                    <a:pt x="6096" y="12329"/>
                    <a:pt x="5956" y="12472"/>
                    <a:pt x="5784" y="12472"/>
                  </a:cubicBezTo>
                  <a:lnTo>
                    <a:pt x="1297" y="12472"/>
                  </a:lnTo>
                  <a:cubicBezTo>
                    <a:pt x="1129" y="12472"/>
                    <a:pt x="983" y="12335"/>
                    <a:pt x="983" y="12183"/>
                  </a:cubicBezTo>
                  <a:lnTo>
                    <a:pt x="983" y="8184"/>
                  </a:lnTo>
                  <a:cubicBezTo>
                    <a:pt x="983" y="8088"/>
                    <a:pt x="912" y="8002"/>
                    <a:pt x="818" y="7992"/>
                  </a:cubicBezTo>
                  <a:cubicBezTo>
                    <a:pt x="811" y="7991"/>
                    <a:pt x="804" y="7991"/>
                    <a:pt x="797" y="7991"/>
                  </a:cubicBezTo>
                  <a:cubicBezTo>
                    <a:pt x="690" y="7991"/>
                    <a:pt x="608" y="8073"/>
                    <a:pt x="608" y="8180"/>
                  </a:cubicBezTo>
                  <a:lnTo>
                    <a:pt x="608" y="12183"/>
                  </a:lnTo>
                  <a:cubicBezTo>
                    <a:pt x="608" y="12544"/>
                    <a:pt x="922" y="12849"/>
                    <a:pt x="1297" y="12849"/>
                  </a:cubicBezTo>
                  <a:lnTo>
                    <a:pt x="5755" y="12849"/>
                  </a:lnTo>
                  <a:cubicBezTo>
                    <a:pt x="6137" y="12849"/>
                    <a:pt x="6447" y="12542"/>
                    <a:pt x="6447" y="12157"/>
                  </a:cubicBezTo>
                  <a:lnTo>
                    <a:pt x="6447" y="5868"/>
                  </a:lnTo>
                  <a:cubicBezTo>
                    <a:pt x="6447" y="5487"/>
                    <a:pt x="6141" y="5176"/>
                    <a:pt x="5755" y="5176"/>
                  </a:cubicBezTo>
                  <a:lnTo>
                    <a:pt x="4869" y="5176"/>
                  </a:lnTo>
                  <a:lnTo>
                    <a:pt x="4869" y="4737"/>
                  </a:lnTo>
                  <a:cubicBezTo>
                    <a:pt x="4869" y="4494"/>
                    <a:pt x="4671" y="4300"/>
                    <a:pt x="4430" y="4300"/>
                  </a:cubicBezTo>
                  <a:lnTo>
                    <a:pt x="4217" y="4300"/>
                  </a:lnTo>
                  <a:lnTo>
                    <a:pt x="4217" y="4023"/>
                  </a:lnTo>
                  <a:lnTo>
                    <a:pt x="6062" y="4023"/>
                  </a:lnTo>
                  <a:lnTo>
                    <a:pt x="6762" y="5156"/>
                  </a:lnTo>
                  <a:cubicBezTo>
                    <a:pt x="6836" y="5276"/>
                    <a:pt x="6973" y="5353"/>
                    <a:pt x="7115" y="5353"/>
                  </a:cubicBezTo>
                  <a:lnTo>
                    <a:pt x="7444" y="5353"/>
                  </a:lnTo>
                  <a:lnTo>
                    <a:pt x="7857" y="6020"/>
                  </a:lnTo>
                  <a:cubicBezTo>
                    <a:pt x="7841" y="6020"/>
                    <a:pt x="7825" y="6018"/>
                    <a:pt x="7809" y="6018"/>
                  </a:cubicBezTo>
                  <a:cubicBezTo>
                    <a:pt x="7294" y="6018"/>
                    <a:pt x="6872" y="6437"/>
                    <a:pt x="6872" y="6949"/>
                  </a:cubicBezTo>
                  <a:lnTo>
                    <a:pt x="6872" y="8212"/>
                  </a:lnTo>
                  <a:lnTo>
                    <a:pt x="6872" y="8218"/>
                  </a:lnTo>
                  <a:lnTo>
                    <a:pt x="6744" y="11437"/>
                  </a:lnTo>
                  <a:cubicBezTo>
                    <a:pt x="6728" y="11802"/>
                    <a:pt x="6858" y="12147"/>
                    <a:pt x="7113" y="12410"/>
                  </a:cubicBezTo>
                  <a:cubicBezTo>
                    <a:pt x="7366" y="12674"/>
                    <a:pt x="7705" y="12819"/>
                    <a:pt x="8070" y="12819"/>
                  </a:cubicBezTo>
                  <a:lnTo>
                    <a:pt x="9255" y="12819"/>
                  </a:lnTo>
                  <a:cubicBezTo>
                    <a:pt x="9626" y="12819"/>
                    <a:pt x="9987" y="12674"/>
                    <a:pt x="10244" y="12403"/>
                  </a:cubicBezTo>
                  <a:cubicBezTo>
                    <a:pt x="10482" y="12149"/>
                    <a:pt x="10609" y="11824"/>
                    <a:pt x="10605" y="11477"/>
                  </a:cubicBezTo>
                  <a:lnTo>
                    <a:pt x="10605" y="11465"/>
                  </a:lnTo>
                  <a:lnTo>
                    <a:pt x="10605" y="11433"/>
                  </a:lnTo>
                  <a:lnTo>
                    <a:pt x="10603" y="11397"/>
                  </a:lnTo>
                  <a:cubicBezTo>
                    <a:pt x="11485" y="11341"/>
                    <a:pt x="12179" y="10609"/>
                    <a:pt x="12179" y="9718"/>
                  </a:cubicBezTo>
                  <a:cubicBezTo>
                    <a:pt x="12179" y="9530"/>
                    <a:pt x="12149" y="9347"/>
                    <a:pt x="12088" y="9171"/>
                  </a:cubicBezTo>
                  <a:cubicBezTo>
                    <a:pt x="12061" y="9093"/>
                    <a:pt x="11989" y="9039"/>
                    <a:pt x="11907" y="9039"/>
                  </a:cubicBezTo>
                  <a:cubicBezTo>
                    <a:pt x="11900" y="9039"/>
                    <a:pt x="11893" y="9040"/>
                    <a:pt x="11886" y="9040"/>
                  </a:cubicBezTo>
                  <a:cubicBezTo>
                    <a:pt x="11762" y="9057"/>
                    <a:pt x="11691" y="9179"/>
                    <a:pt x="11730" y="9289"/>
                  </a:cubicBezTo>
                  <a:cubicBezTo>
                    <a:pt x="11778" y="9428"/>
                    <a:pt x="11802" y="9570"/>
                    <a:pt x="11802" y="9718"/>
                  </a:cubicBezTo>
                  <a:cubicBezTo>
                    <a:pt x="11802" y="10408"/>
                    <a:pt x="11266" y="10974"/>
                    <a:pt x="10588" y="11024"/>
                  </a:cubicBezTo>
                  <a:lnTo>
                    <a:pt x="10578" y="10773"/>
                  </a:lnTo>
                  <a:cubicBezTo>
                    <a:pt x="11124" y="10729"/>
                    <a:pt x="11551" y="10272"/>
                    <a:pt x="11551" y="9718"/>
                  </a:cubicBezTo>
                  <a:cubicBezTo>
                    <a:pt x="11551" y="9135"/>
                    <a:pt x="11076" y="8657"/>
                    <a:pt x="10492" y="8657"/>
                  </a:cubicBezTo>
                  <a:lnTo>
                    <a:pt x="10486" y="8657"/>
                  </a:lnTo>
                  <a:lnTo>
                    <a:pt x="10474" y="8407"/>
                  </a:lnTo>
                  <a:lnTo>
                    <a:pt x="10474" y="8407"/>
                  </a:lnTo>
                  <a:cubicBezTo>
                    <a:pt x="10780" y="8407"/>
                    <a:pt x="11084" y="8505"/>
                    <a:pt x="11316" y="8706"/>
                  </a:cubicBezTo>
                  <a:cubicBezTo>
                    <a:pt x="11351" y="8736"/>
                    <a:pt x="11397" y="8750"/>
                    <a:pt x="11439" y="8750"/>
                  </a:cubicBezTo>
                  <a:cubicBezTo>
                    <a:pt x="11499" y="8750"/>
                    <a:pt x="11557" y="8724"/>
                    <a:pt x="11593" y="8667"/>
                  </a:cubicBezTo>
                  <a:cubicBezTo>
                    <a:pt x="11649" y="8587"/>
                    <a:pt x="11631" y="8475"/>
                    <a:pt x="11553" y="8415"/>
                  </a:cubicBezTo>
                  <a:cubicBezTo>
                    <a:pt x="11252" y="8166"/>
                    <a:pt x="10871" y="8028"/>
                    <a:pt x="10484" y="8028"/>
                  </a:cubicBezTo>
                  <a:lnTo>
                    <a:pt x="10460" y="8028"/>
                  </a:lnTo>
                  <a:lnTo>
                    <a:pt x="10460" y="7141"/>
                  </a:lnTo>
                  <a:cubicBezTo>
                    <a:pt x="10460" y="6869"/>
                    <a:pt x="10332" y="6610"/>
                    <a:pt x="10107" y="6456"/>
                  </a:cubicBezTo>
                  <a:cubicBezTo>
                    <a:pt x="9921" y="6325"/>
                    <a:pt x="9718" y="6265"/>
                    <a:pt x="9523" y="6265"/>
                  </a:cubicBezTo>
                  <a:cubicBezTo>
                    <a:pt x="9305" y="6265"/>
                    <a:pt x="9096" y="6340"/>
                    <a:pt x="8930" y="6476"/>
                  </a:cubicBezTo>
                  <a:cubicBezTo>
                    <a:pt x="8804" y="6405"/>
                    <a:pt x="8663" y="6365"/>
                    <a:pt x="8521" y="6357"/>
                  </a:cubicBezTo>
                  <a:cubicBezTo>
                    <a:pt x="8495" y="6327"/>
                    <a:pt x="8471" y="6299"/>
                    <a:pt x="8443" y="6275"/>
                  </a:cubicBezTo>
                  <a:lnTo>
                    <a:pt x="7869" y="5345"/>
                  </a:lnTo>
                  <a:lnTo>
                    <a:pt x="8022" y="5345"/>
                  </a:lnTo>
                  <a:cubicBezTo>
                    <a:pt x="8068" y="5345"/>
                    <a:pt x="8112" y="5335"/>
                    <a:pt x="8150" y="5310"/>
                  </a:cubicBezTo>
                  <a:cubicBezTo>
                    <a:pt x="8298" y="5224"/>
                    <a:pt x="8332" y="5048"/>
                    <a:pt x="8252" y="4917"/>
                  </a:cubicBezTo>
                  <a:lnTo>
                    <a:pt x="7695" y="4015"/>
                  </a:lnTo>
                  <a:lnTo>
                    <a:pt x="8150" y="4015"/>
                  </a:lnTo>
                  <a:cubicBezTo>
                    <a:pt x="8290" y="4015"/>
                    <a:pt x="8403" y="3903"/>
                    <a:pt x="8403" y="3762"/>
                  </a:cubicBezTo>
                  <a:lnTo>
                    <a:pt x="8403" y="2984"/>
                  </a:lnTo>
                  <a:cubicBezTo>
                    <a:pt x="8403" y="2984"/>
                    <a:pt x="8288" y="2697"/>
                    <a:pt x="8130" y="2687"/>
                  </a:cubicBezTo>
                  <a:lnTo>
                    <a:pt x="7665" y="2687"/>
                  </a:lnTo>
                  <a:lnTo>
                    <a:pt x="7817" y="774"/>
                  </a:lnTo>
                  <a:cubicBezTo>
                    <a:pt x="7831" y="576"/>
                    <a:pt x="7765" y="375"/>
                    <a:pt x="7629" y="231"/>
                  </a:cubicBezTo>
                  <a:cubicBezTo>
                    <a:pt x="7494" y="82"/>
                    <a:pt x="7300" y="0"/>
                    <a:pt x="7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6" name="Google Shape;4086;p67"/>
            <p:cNvSpPr/>
            <p:nvPr/>
          </p:nvSpPr>
          <p:spPr>
            <a:xfrm>
              <a:off x="6029037" y="2897978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5" y="408"/>
                    <a:pt x="406" y="318"/>
                    <a:pt x="406" y="205"/>
                  </a:cubicBezTo>
                  <a:cubicBezTo>
                    <a:pt x="406" y="93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7" name="Google Shape;4087;p67"/>
            <p:cNvSpPr/>
            <p:nvPr/>
          </p:nvSpPr>
          <p:spPr>
            <a:xfrm>
              <a:off x="6048781" y="2887380"/>
              <a:ext cx="13471" cy="1347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5" y="1"/>
                  </a:moveTo>
                  <a:cubicBezTo>
                    <a:pt x="92" y="1"/>
                    <a:pt x="0" y="93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cubicBezTo>
                    <a:pt x="317" y="408"/>
                    <a:pt x="407" y="318"/>
                    <a:pt x="407" y="205"/>
                  </a:cubicBezTo>
                  <a:cubicBezTo>
                    <a:pt x="407" y="93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8" name="Google Shape;4088;p67"/>
            <p:cNvSpPr/>
            <p:nvPr/>
          </p:nvSpPr>
          <p:spPr>
            <a:xfrm>
              <a:off x="6055517" y="2959221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6" y="408"/>
                    <a:pt x="406" y="318"/>
                    <a:pt x="406" y="205"/>
                  </a:cubicBezTo>
                  <a:cubicBezTo>
                    <a:pt x="406" y="93"/>
                    <a:pt x="31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89" name="Google Shape;4089;p67"/>
          <p:cNvCxnSpPr>
            <a:stCxn id="4065" idx="0"/>
            <a:endCxn id="3950" idx="4"/>
          </p:cNvCxnSpPr>
          <p:nvPr/>
        </p:nvCxnSpPr>
        <p:spPr>
          <a:xfrm flipH="1" flipV="1">
            <a:off x="5977975" y="3292575"/>
            <a:ext cx="5196" cy="30193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0" name="Google Shape;3654;p63">
            <a:extLst>
              <a:ext uri="{FF2B5EF4-FFF2-40B4-BE49-F238E27FC236}">
                <a16:creationId xmlns:a16="http://schemas.microsoft.com/office/drawing/2014/main" id="{69C29520-E5A2-24E3-FA30-A19B62695497}"/>
              </a:ext>
            </a:extLst>
          </p:cNvPr>
          <p:cNvGrpSpPr/>
          <p:nvPr/>
        </p:nvGrpSpPr>
        <p:grpSpPr>
          <a:xfrm>
            <a:off x="1525216" y="2587275"/>
            <a:ext cx="463352" cy="496801"/>
            <a:chOff x="4117738" y="4097880"/>
            <a:chExt cx="397692" cy="426402"/>
          </a:xfrm>
        </p:grpSpPr>
        <p:sp>
          <p:nvSpPr>
            <p:cNvPr id="3" name="Google Shape;3655;p63">
              <a:extLst>
                <a:ext uri="{FF2B5EF4-FFF2-40B4-BE49-F238E27FC236}">
                  <a16:creationId xmlns:a16="http://schemas.microsoft.com/office/drawing/2014/main" id="{B5B962F1-5373-3719-7027-6D7128835DE3}"/>
                </a:ext>
              </a:extLst>
            </p:cNvPr>
            <p:cNvSpPr/>
            <p:nvPr/>
          </p:nvSpPr>
          <p:spPr>
            <a:xfrm>
              <a:off x="4190088" y="4175993"/>
              <a:ext cx="259357" cy="313187"/>
            </a:xfrm>
            <a:custGeom>
              <a:avLst/>
              <a:gdLst/>
              <a:ahLst/>
              <a:cxnLst/>
              <a:rect l="l" t="t" r="r" b="b"/>
              <a:pathLst>
                <a:path w="9901" h="11956" extrusionOk="0">
                  <a:moveTo>
                    <a:pt x="4840" y="1"/>
                  </a:moveTo>
                  <a:cubicBezTo>
                    <a:pt x="4665" y="1"/>
                    <a:pt x="4488" y="10"/>
                    <a:pt x="4311" y="31"/>
                  </a:cubicBezTo>
                  <a:cubicBezTo>
                    <a:pt x="2217" y="264"/>
                    <a:pt x="518" y="1939"/>
                    <a:pt x="257" y="4026"/>
                  </a:cubicBezTo>
                  <a:cubicBezTo>
                    <a:pt x="0" y="6014"/>
                    <a:pt x="1052" y="7940"/>
                    <a:pt x="2865" y="8796"/>
                  </a:cubicBezTo>
                  <a:cubicBezTo>
                    <a:pt x="3242" y="8975"/>
                    <a:pt x="3482" y="9355"/>
                    <a:pt x="3479" y="9773"/>
                  </a:cubicBezTo>
                  <a:lnTo>
                    <a:pt x="3479" y="11411"/>
                  </a:lnTo>
                  <a:cubicBezTo>
                    <a:pt x="3479" y="11713"/>
                    <a:pt x="3722" y="11956"/>
                    <a:pt x="4023" y="11956"/>
                  </a:cubicBezTo>
                  <a:lnTo>
                    <a:pt x="5655" y="11956"/>
                  </a:lnTo>
                  <a:cubicBezTo>
                    <a:pt x="5953" y="11956"/>
                    <a:pt x="6196" y="11713"/>
                    <a:pt x="6196" y="11411"/>
                  </a:cubicBezTo>
                  <a:lnTo>
                    <a:pt x="6196" y="9773"/>
                  </a:lnTo>
                  <a:cubicBezTo>
                    <a:pt x="6193" y="9358"/>
                    <a:pt x="6429" y="8978"/>
                    <a:pt x="6803" y="8800"/>
                  </a:cubicBezTo>
                  <a:cubicBezTo>
                    <a:pt x="8852" y="7837"/>
                    <a:pt x="9900" y="5534"/>
                    <a:pt x="9280" y="3358"/>
                  </a:cubicBezTo>
                  <a:cubicBezTo>
                    <a:pt x="8712" y="1354"/>
                    <a:pt x="6882" y="1"/>
                    <a:pt x="4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" name="Google Shape;3656;p63">
              <a:extLst>
                <a:ext uri="{FF2B5EF4-FFF2-40B4-BE49-F238E27FC236}">
                  <a16:creationId xmlns:a16="http://schemas.microsoft.com/office/drawing/2014/main" id="{57C8B298-7AEA-D087-A5F7-216B473D0322}"/>
                </a:ext>
              </a:extLst>
            </p:cNvPr>
            <p:cNvSpPr/>
            <p:nvPr/>
          </p:nvSpPr>
          <p:spPr>
            <a:xfrm>
              <a:off x="4217200" y="4197342"/>
              <a:ext cx="199292" cy="199292"/>
            </a:xfrm>
            <a:custGeom>
              <a:avLst/>
              <a:gdLst/>
              <a:ahLst/>
              <a:cxnLst/>
              <a:rect l="l" t="t" r="r" b="b"/>
              <a:pathLst>
                <a:path w="7608" h="7608" extrusionOk="0">
                  <a:moveTo>
                    <a:pt x="3804" y="0"/>
                  </a:moveTo>
                  <a:cubicBezTo>
                    <a:pt x="1703" y="0"/>
                    <a:pt x="0" y="1704"/>
                    <a:pt x="0" y="3804"/>
                  </a:cubicBezTo>
                  <a:cubicBezTo>
                    <a:pt x="0" y="5905"/>
                    <a:pt x="1703" y="7608"/>
                    <a:pt x="3804" y="7608"/>
                  </a:cubicBezTo>
                  <a:cubicBezTo>
                    <a:pt x="5905" y="7608"/>
                    <a:pt x="7608" y="5905"/>
                    <a:pt x="7608" y="3804"/>
                  </a:cubicBezTo>
                  <a:cubicBezTo>
                    <a:pt x="7608" y="170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" name="Google Shape;3657;p63">
              <a:extLst>
                <a:ext uri="{FF2B5EF4-FFF2-40B4-BE49-F238E27FC236}">
                  <a16:creationId xmlns:a16="http://schemas.microsoft.com/office/drawing/2014/main" id="{E0CEB795-D5A2-380A-AE43-3E4CA8608B16}"/>
                </a:ext>
              </a:extLst>
            </p:cNvPr>
            <p:cNvSpPr/>
            <p:nvPr/>
          </p:nvSpPr>
          <p:spPr>
            <a:xfrm>
              <a:off x="4238549" y="4218691"/>
              <a:ext cx="156594" cy="156594"/>
            </a:xfrm>
            <a:custGeom>
              <a:avLst/>
              <a:gdLst/>
              <a:ahLst/>
              <a:cxnLst/>
              <a:rect l="l" t="t" r="r" b="b"/>
              <a:pathLst>
                <a:path w="5978" h="5978" extrusionOk="0">
                  <a:moveTo>
                    <a:pt x="2989" y="1"/>
                  </a:moveTo>
                  <a:cubicBezTo>
                    <a:pt x="1337" y="1"/>
                    <a:pt x="1" y="1341"/>
                    <a:pt x="1" y="2989"/>
                  </a:cubicBezTo>
                  <a:cubicBezTo>
                    <a:pt x="1" y="4641"/>
                    <a:pt x="1337" y="5977"/>
                    <a:pt x="2989" y="5977"/>
                  </a:cubicBezTo>
                  <a:cubicBezTo>
                    <a:pt x="4637" y="5977"/>
                    <a:pt x="5977" y="4641"/>
                    <a:pt x="5977" y="2989"/>
                  </a:cubicBezTo>
                  <a:cubicBezTo>
                    <a:pt x="5977" y="1341"/>
                    <a:pt x="4637" y="1"/>
                    <a:pt x="2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" name="Google Shape;3658;p63">
              <a:extLst>
                <a:ext uri="{FF2B5EF4-FFF2-40B4-BE49-F238E27FC236}">
                  <a16:creationId xmlns:a16="http://schemas.microsoft.com/office/drawing/2014/main" id="{F4AC95B1-2BCF-C8D5-7222-AC28C90CBFBD}"/>
                </a:ext>
              </a:extLst>
            </p:cNvPr>
            <p:cNvSpPr/>
            <p:nvPr/>
          </p:nvSpPr>
          <p:spPr>
            <a:xfrm>
              <a:off x="4295471" y="4489155"/>
              <a:ext cx="42672" cy="28500"/>
            </a:xfrm>
            <a:custGeom>
              <a:avLst/>
              <a:gdLst/>
              <a:ahLst/>
              <a:cxnLst/>
              <a:rect l="l" t="t" r="r" b="b"/>
              <a:pathLst>
                <a:path w="1629" h="1088" extrusionOk="0">
                  <a:moveTo>
                    <a:pt x="0" y="1"/>
                  </a:moveTo>
                  <a:lnTo>
                    <a:pt x="0" y="542"/>
                  </a:lnTo>
                  <a:cubicBezTo>
                    <a:pt x="0" y="844"/>
                    <a:pt x="244" y="1087"/>
                    <a:pt x="542" y="1087"/>
                  </a:cubicBezTo>
                  <a:lnTo>
                    <a:pt x="1087" y="1087"/>
                  </a:lnTo>
                  <a:cubicBezTo>
                    <a:pt x="1388" y="1087"/>
                    <a:pt x="1628" y="844"/>
                    <a:pt x="1628" y="542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7" name="Google Shape;3659;p63">
              <a:extLst>
                <a:ext uri="{FF2B5EF4-FFF2-40B4-BE49-F238E27FC236}">
                  <a16:creationId xmlns:a16="http://schemas.microsoft.com/office/drawing/2014/main" id="{9815FACC-109E-0062-303C-6EA54114E413}"/>
                </a:ext>
              </a:extLst>
            </p:cNvPr>
            <p:cNvSpPr/>
            <p:nvPr/>
          </p:nvSpPr>
          <p:spPr>
            <a:xfrm>
              <a:off x="4281273" y="4446431"/>
              <a:ext cx="71119" cy="42750"/>
            </a:xfrm>
            <a:custGeom>
              <a:avLst/>
              <a:gdLst/>
              <a:ahLst/>
              <a:cxnLst/>
              <a:rect l="l" t="t" r="r" b="b"/>
              <a:pathLst>
                <a:path w="2715" h="1632" extrusionOk="0">
                  <a:moveTo>
                    <a:pt x="1" y="1"/>
                  </a:moveTo>
                  <a:lnTo>
                    <a:pt x="1" y="1087"/>
                  </a:lnTo>
                  <a:cubicBezTo>
                    <a:pt x="1" y="1389"/>
                    <a:pt x="241" y="1632"/>
                    <a:pt x="542" y="1632"/>
                  </a:cubicBezTo>
                  <a:lnTo>
                    <a:pt x="2174" y="1632"/>
                  </a:lnTo>
                  <a:cubicBezTo>
                    <a:pt x="2472" y="1632"/>
                    <a:pt x="2715" y="1389"/>
                    <a:pt x="2715" y="1087"/>
                  </a:cubicBezTo>
                  <a:lnTo>
                    <a:pt x="2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8" name="Google Shape;3660;p63">
              <a:extLst>
                <a:ext uri="{FF2B5EF4-FFF2-40B4-BE49-F238E27FC236}">
                  <a16:creationId xmlns:a16="http://schemas.microsoft.com/office/drawing/2014/main" id="{670124C9-00A7-808D-7D3B-36F4E4977500}"/>
                </a:ext>
              </a:extLst>
            </p:cNvPr>
            <p:cNvSpPr/>
            <p:nvPr/>
          </p:nvSpPr>
          <p:spPr>
            <a:xfrm>
              <a:off x="4182819" y="4169261"/>
              <a:ext cx="266167" cy="355021"/>
            </a:xfrm>
            <a:custGeom>
              <a:avLst/>
              <a:gdLst/>
              <a:ahLst/>
              <a:cxnLst/>
              <a:rect l="l" t="t" r="r" b="b"/>
              <a:pathLst>
                <a:path w="10161" h="13553" extrusionOk="0">
                  <a:moveTo>
                    <a:pt x="5120" y="514"/>
                  </a:moveTo>
                  <a:cubicBezTo>
                    <a:pt x="6188" y="514"/>
                    <a:pt x="7221" y="911"/>
                    <a:pt x="8012" y="1628"/>
                  </a:cubicBezTo>
                  <a:cubicBezTo>
                    <a:pt x="9613" y="3060"/>
                    <a:pt x="9931" y="5442"/>
                    <a:pt x="8766" y="7247"/>
                  </a:cubicBezTo>
                  <a:lnTo>
                    <a:pt x="8770" y="7244"/>
                  </a:lnTo>
                  <a:lnTo>
                    <a:pt x="8770" y="7244"/>
                  </a:lnTo>
                  <a:cubicBezTo>
                    <a:pt x="8324" y="7929"/>
                    <a:pt x="7697" y="8478"/>
                    <a:pt x="6960" y="8827"/>
                  </a:cubicBezTo>
                  <a:cubicBezTo>
                    <a:pt x="6498" y="9050"/>
                    <a:pt x="6203" y="9516"/>
                    <a:pt x="6206" y="10030"/>
                  </a:cubicBezTo>
                  <a:lnTo>
                    <a:pt x="6206" y="10328"/>
                  </a:lnTo>
                  <a:lnTo>
                    <a:pt x="4000" y="10328"/>
                  </a:lnTo>
                  <a:lnTo>
                    <a:pt x="4000" y="10030"/>
                  </a:lnTo>
                  <a:cubicBezTo>
                    <a:pt x="4000" y="9516"/>
                    <a:pt x="3701" y="9047"/>
                    <a:pt x="3239" y="8824"/>
                  </a:cubicBezTo>
                  <a:cubicBezTo>
                    <a:pt x="1529" y="8012"/>
                    <a:pt x="532" y="6192"/>
                    <a:pt x="775" y="4318"/>
                  </a:cubicBezTo>
                  <a:cubicBezTo>
                    <a:pt x="1018" y="2347"/>
                    <a:pt x="2629" y="761"/>
                    <a:pt x="4603" y="541"/>
                  </a:cubicBezTo>
                  <a:cubicBezTo>
                    <a:pt x="4771" y="524"/>
                    <a:pt x="4938" y="514"/>
                    <a:pt x="5106" y="514"/>
                  </a:cubicBezTo>
                  <a:cubicBezTo>
                    <a:pt x="5111" y="514"/>
                    <a:pt x="5116" y="514"/>
                    <a:pt x="5120" y="514"/>
                  </a:cubicBezTo>
                  <a:close/>
                  <a:moveTo>
                    <a:pt x="6206" y="10835"/>
                  </a:moveTo>
                  <a:lnTo>
                    <a:pt x="6206" y="11668"/>
                  </a:lnTo>
                  <a:cubicBezTo>
                    <a:pt x="6206" y="11826"/>
                    <a:pt x="6076" y="11956"/>
                    <a:pt x="5919" y="11956"/>
                  </a:cubicBezTo>
                  <a:lnTo>
                    <a:pt x="4287" y="11956"/>
                  </a:lnTo>
                  <a:cubicBezTo>
                    <a:pt x="4126" y="11956"/>
                    <a:pt x="4000" y="11829"/>
                    <a:pt x="4000" y="11668"/>
                  </a:cubicBezTo>
                  <a:lnTo>
                    <a:pt x="4000" y="10835"/>
                  </a:lnTo>
                  <a:close/>
                  <a:moveTo>
                    <a:pt x="5662" y="12466"/>
                  </a:moveTo>
                  <a:lnTo>
                    <a:pt x="5662" y="12754"/>
                  </a:lnTo>
                  <a:cubicBezTo>
                    <a:pt x="5662" y="12915"/>
                    <a:pt x="5535" y="13042"/>
                    <a:pt x="5374" y="13042"/>
                  </a:cubicBezTo>
                  <a:lnTo>
                    <a:pt x="4832" y="13042"/>
                  </a:lnTo>
                  <a:cubicBezTo>
                    <a:pt x="4671" y="13042"/>
                    <a:pt x="4541" y="12915"/>
                    <a:pt x="4541" y="12754"/>
                  </a:cubicBezTo>
                  <a:lnTo>
                    <a:pt x="4541" y="12466"/>
                  </a:lnTo>
                  <a:close/>
                  <a:moveTo>
                    <a:pt x="5117" y="0"/>
                  </a:moveTo>
                  <a:cubicBezTo>
                    <a:pt x="4928" y="0"/>
                    <a:pt x="4738" y="12"/>
                    <a:pt x="4548" y="34"/>
                  </a:cubicBezTo>
                  <a:cubicBezTo>
                    <a:pt x="2341" y="277"/>
                    <a:pt x="542" y="2052"/>
                    <a:pt x="268" y="4252"/>
                  </a:cubicBezTo>
                  <a:cubicBezTo>
                    <a:pt x="0" y="6350"/>
                    <a:pt x="1111" y="8378"/>
                    <a:pt x="3019" y="9283"/>
                  </a:cubicBezTo>
                  <a:cubicBezTo>
                    <a:pt x="3307" y="9420"/>
                    <a:pt x="3489" y="9711"/>
                    <a:pt x="3489" y="10030"/>
                  </a:cubicBezTo>
                  <a:lnTo>
                    <a:pt x="3489" y="11668"/>
                  </a:lnTo>
                  <a:cubicBezTo>
                    <a:pt x="3489" y="12011"/>
                    <a:pt x="3708" y="12316"/>
                    <a:pt x="4034" y="12425"/>
                  </a:cubicBezTo>
                  <a:lnTo>
                    <a:pt x="4034" y="12754"/>
                  </a:lnTo>
                  <a:cubicBezTo>
                    <a:pt x="4034" y="13196"/>
                    <a:pt x="4390" y="13553"/>
                    <a:pt x="4832" y="13553"/>
                  </a:cubicBezTo>
                  <a:lnTo>
                    <a:pt x="5374" y="13553"/>
                  </a:lnTo>
                  <a:cubicBezTo>
                    <a:pt x="5816" y="13553"/>
                    <a:pt x="6172" y="13196"/>
                    <a:pt x="6172" y="12754"/>
                  </a:cubicBezTo>
                  <a:lnTo>
                    <a:pt x="6172" y="12425"/>
                  </a:lnTo>
                  <a:cubicBezTo>
                    <a:pt x="6498" y="12316"/>
                    <a:pt x="6714" y="12011"/>
                    <a:pt x="6714" y="11668"/>
                  </a:cubicBezTo>
                  <a:lnTo>
                    <a:pt x="6714" y="10030"/>
                  </a:lnTo>
                  <a:cubicBezTo>
                    <a:pt x="6714" y="9715"/>
                    <a:pt x="6892" y="9424"/>
                    <a:pt x="7176" y="9286"/>
                  </a:cubicBezTo>
                  <a:cubicBezTo>
                    <a:pt x="8657" y="8591"/>
                    <a:pt x="9688" y="7200"/>
                    <a:pt x="9924" y="5582"/>
                  </a:cubicBezTo>
                  <a:cubicBezTo>
                    <a:pt x="10161" y="3965"/>
                    <a:pt x="9572" y="2337"/>
                    <a:pt x="8352" y="1247"/>
                  </a:cubicBezTo>
                  <a:cubicBezTo>
                    <a:pt x="7459" y="440"/>
                    <a:pt x="6306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9" name="Google Shape;3661;p63">
              <a:extLst>
                <a:ext uri="{FF2B5EF4-FFF2-40B4-BE49-F238E27FC236}">
                  <a16:creationId xmlns:a16="http://schemas.microsoft.com/office/drawing/2014/main" id="{BDB57F43-BC26-DC57-6D83-9024BB7A476D}"/>
                </a:ext>
              </a:extLst>
            </p:cNvPr>
            <p:cNvSpPr/>
            <p:nvPr/>
          </p:nvSpPr>
          <p:spPr>
            <a:xfrm>
              <a:off x="4457775" y="4290335"/>
              <a:ext cx="57655" cy="13307"/>
            </a:xfrm>
            <a:custGeom>
              <a:avLst/>
              <a:gdLst/>
              <a:ahLst/>
              <a:cxnLst/>
              <a:rect l="l" t="t" r="r" b="b"/>
              <a:pathLst>
                <a:path w="2201" h="508" extrusionOk="0">
                  <a:moveTo>
                    <a:pt x="326" y="1"/>
                  </a:moveTo>
                  <a:cubicBezTo>
                    <a:pt x="0" y="14"/>
                    <a:pt x="0" y="494"/>
                    <a:pt x="326" y="508"/>
                  </a:cubicBezTo>
                  <a:lnTo>
                    <a:pt x="1953" y="508"/>
                  </a:lnTo>
                  <a:cubicBezTo>
                    <a:pt x="2090" y="504"/>
                    <a:pt x="2200" y="391"/>
                    <a:pt x="2200" y="254"/>
                  </a:cubicBezTo>
                  <a:cubicBezTo>
                    <a:pt x="2200" y="117"/>
                    <a:pt x="2090" y="4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0" name="Google Shape;3662;p63">
              <a:extLst>
                <a:ext uri="{FF2B5EF4-FFF2-40B4-BE49-F238E27FC236}">
                  <a16:creationId xmlns:a16="http://schemas.microsoft.com/office/drawing/2014/main" id="{CDD9776B-2D0C-6CAB-D1E3-33DC211B3F64}"/>
                </a:ext>
              </a:extLst>
            </p:cNvPr>
            <p:cNvSpPr/>
            <p:nvPr/>
          </p:nvSpPr>
          <p:spPr>
            <a:xfrm>
              <a:off x="4117738" y="4290335"/>
              <a:ext cx="56293" cy="13333"/>
            </a:xfrm>
            <a:custGeom>
              <a:avLst/>
              <a:gdLst/>
              <a:ahLst/>
              <a:cxnLst/>
              <a:rect l="l" t="t" r="r" b="b"/>
              <a:pathLst>
                <a:path w="2149" h="509" extrusionOk="0">
                  <a:moveTo>
                    <a:pt x="252" y="0"/>
                  </a:move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2" y="508"/>
                  </a:cubicBezTo>
                  <a:cubicBezTo>
                    <a:pt x="256" y="508"/>
                    <a:pt x="260" y="508"/>
                    <a:pt x="264" y="508"/>
                  </a:cubicBezTo>
                  <a:lnTo>
                    <a:pt x="1895" y="508"/>
                  </a:lnTo>
                  <a:cubicBezTo>
                    <a:pt x="2036" y="508"/>
                    <a:pt x="2149" y="395"/>
                    <a:pt x="2149" y="254"/>
                  </a:cubicBezTo>
                  <a:cubicBezTo>
                    <a:pt x="2149" y="114"/>
                    <a:pt x="2036" y="1"/>
                    <a:pt x="1895" y="1"/>
                  </a:cubicBezTo>
                  <a:lnTo>
                    <a:pt x="264" y="1"/>
                  </a:lnTo>
                  <a:cubicBezTo>
                    <a:pt x="260" y="0"/>
                    <a:pt x="256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1" name="Google Shape;3663;p63">
              <a:extLst>
                <a:ext uri="{FF2B5EF4-FFF2-40B4-BE49-F238E27FC236}">
                  <a16:creationId xmlns:a16="http://schemas.microsoft.com/office/drawing/2014/main" id="{873D9B35-B926-C5ED-6688-9527384DEE33}"/>
                </a:ext>
              </a:extLst>
            </p:cNvPr>
            <p:cNvSpPr/>
            <p:nvPr/>
          </p:nvSpPr>
          <p:spPr>
            <a:xfrm>
              <a:off x="4310009" y="4097880"/>
              <a:ext cx="13674" cy="56398"/>
            </a:xfrm>
            <a:custGeom>
              <a:avLst/>
              <a:gdLst/>
              <a:ahLst/>
              <a:cxnLst/>
              <a:rect l="l" t="t" r="r" b="b"/>
              <a:pathLst>
                <a:path w="522" h="2153" extrusionOk="0">
                  <a:moveTo>
                    <a:pt x="261" y="1"/>
                  </a:moveTo>
                  <a:cubicBezTo>
                    <a:pt x="117" y="1"/>
                    <a:pt x="1" y="120"/>
                    <a:pt x="7" y="268"/>
                  </a:cubicBezTo>
                  <a:lnTo>
                    <a:pt x="7" y="1896"/>
                  </a:lnTo>
                  <a:cubicBezTo>
                    <a:pt x="7" y="2036"/>
                    <a:pt x="120" y="2149"/>
                    <a:pt x="261" y="2153"/>
                  </a:cubicBezTo>
                  <a:cubicBezTo>
                    <a:pt x="401" y="2149"/>
                    <a:pt x="515" y="2036"/>
                    <a:pt x="515" y="1896"/>
                  </a:cubicBezTo>
                  <a:lnTo>
                    <a:pt x="515" y="268"/>
                  </a:lnTo>
                  <a:cubicBezTo>
                    <a:pt x="521" y="120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2" name="Google Shape;3664;p63">
              <a:extLst>
                <a:ext uri="{FF2B5EF4-FFF2-40B4-BE49-F238E27FC236}">
                  <a16:creationId xmlns:a16="http://schemas.microsoft.com/office/drawing/2014/main" id="{066FF824-6770-3494-EC70-23E2492313D8}"/>
                </a:ext>
              </a:extLst>
            </p:cNvPr>
            <p:cNvSpPr/>
            <p:nvPr/>
          </p:nvSpPr>
          <p:spPr>
            <a:xfrm>
              <a:off x="4383984" y="4142228"/>
              <a:ext cx="25959" cy="32036"/>
            </a:xfrm>
            <a:custGeom>
              <a:avLst/>
              <a:gdLst/>
              <a:ahLst/>
              <a:cxnLst/>
              <a:rect l="l" t="t" r="r" b="b"/>
              <a:pathLst>
                <a:path w="991" h="1223" extrusionOk="0">
                  <a:moveTo>
                    <a:pt x="699" y="0"/>
                  </a:moveTo>
                  <a:cubicBezTo>
                    <a:pt x="610" y="0"/>
                    <a:pt x="523" y="48"/>
                    <a:pt x="477" y="134"/>
                  </a:cubicBezTo>
                  <a:lnTo>
                    <a:pt x="69" y="840"/>
                  </a:lnTo>
                  <a:cubicBezTo>
                    <a:pt x="0" y="963"/>
                    <a:pt x="41" y="1118"/>
                    <a:pt x="161" y="1189"/>
                  </a:cubicBezTo>
                  <a:cubicBezTo>
                    <a:pt x="202" y="1212"/>
                    <a:pt x="245" y="1223"/>
                    <a:pt x="288" y="1223"/>
                  </a:cubicBezTo>
                  <a:cubicBezTo>
                    <a:pt x="377" y="1223"/>
                    <a:pt x="462" y="1178"/>
                    <a:pt x="511" y="1097"/>
                  </a:cubicBezTo>
                  <a:lnTo>
                    <a:pt x="915" y="391"/>
                  </a:lnTo>
                  <a:cubicBezTo>
                    <a:pt x="991" y="268"/>
                    <a:pt x="953" y="107"/>
                    <a:pt x="826" y="35"/>
                  </a:cubicBezTo>
                  <a:cubicBezTo>
                    <a:pt x="786" y="11"/>
                    <a:pt x="742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3" name="Google Shape;3665;p63">
              <a:extLst>
                <a:ext uri="{FF2B5EF4-FFF2-40B4-BE49-F238E27FC236}">
                  <a16:creationId xmlns:a16="http://schemas.microsoft.com/office/drawing/2014/main" id="{9EEE25C4-D80E-B8AE-812C-60681C4E70E1}"/>
                </a:ext>
              </a:extLst>
            </p:cNvPr>
            <p:cNvSpPr/>
            <p:nvPr/>
          </p:nvSpPr>
          <p:spPr>
            <a:xfrm>
              <a:off x="4223644" y="4419738"/>
              <a:ext cx="26064" cy="32036"/>
            </a:xfrm>
            <a:custGeom>
              <a:avLst/>
              <a:gdLst/>
              <a:ahLst/>
              <a:cxnLst/>
              <a:rect l="l" t="t" r="r" b="b"/>
              <a:pathLst>
                <a:path w="995" h="1223" extrusionOk="0">
                  <a:moveTo>
                    <a:pt x="703" y="1"/>
                  </a:moveTo>
                  <a:cubicBezTo>
                    <a:pt x="615" y="1"/>
                    <a:pt x="530" y="47"/>
                    <a:pt x="484" y="129"/>
                  </a:cubicBezTo>
                  <a:lnTo>
                    <a:pt x="76" y="835"/>
                  </a:lnTo>
                  <a:cubicBezTo>
                    <a:pt x="1" y="955"/>
                    <a:pt x="42" y="1116"/>
                    <a:pt x="165" y="1188"/>
                  </a:cubicBezTo>
                  <a:cubicBezTo>
                    <a:pt x="207" y="1211"/>
                    <a:pt x="251" y="1222"/>
                    <a:pt x="294" y="1222"/>
                  </a:cubicBezTo>
                  <a:cubicBezTo>
                    <a:pt x="385" y="1222"/>
                    <a:pt x="472" y="1174"/>
                    <a:pt x="518" y="1088"/>
                  </a:cubicBezTo>
                  <a:lnTo>
                    <a:pt x="926" y="382"/>
                  </a:lnTo>
                  <a:cubicBezTo>
                    <a:pt x="995" y="259"/>
                    <a:pt x="954" y="105"/>
                    <a:pt x="834" y="36"/>
                  </a:cubicBezTo>
                  <a:cubicBezTo>
                    <a:pt x="793" y="12"/>
                    <a:pt x="748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4" name="Google Shape;3666;p63">
              <a:extLst>
                <a:ext uri="{FF2B5EF4-FFF2-40B4-BE49-F238E27FC236}">
                  <a16:creationId xmlns:a16="http://schemas.microsoft.com/office/drawing/2014/main" id="{CAA38754-6578-473E-36E9-695FAA1603A0}"/>
                </a:ext>
              </a:extLst>
            </p:cNvPr>
            <p:cNvSpPr/>
            <p:nvPr/>
          </p:nvSpPr>
          <p:spPr>
            <a:xfrm>
              <a:off x="4222780" y="4142490"/>
              <a:ext cx="26850" cy="31617"/>
            </a:xfrm>
            <a:custGeom>
              <a:avLst/>
              <a:gdLst/>
              <a:ahLst/>
              <a:cxnLst/>
              <a:rect l="l" t="t" r="r" b="b"/>
              <a:pathLst>
                <a:path w="1025" h="1207" extrusionOk="0">
                  <a:moveTo>
                    <a:pt x="341" y="0"/>
                  </a:moveTo>
                  <a:cubicBezTo>
                    <a:pt x="169" y="0"/>
                    <a:pt x="1" y="180"/>
                    <a:pt x="109" y="381"/>
                  </a:cubicBezTo>
                  <a:lnTo>
                    <a:pt x="517" y="1087"/>
                  </a:lnTo>
                  <a:cubicBezTo>
                    <a:pt x="565" y="1164"/>
                    <a:pt x="649" y="1207"/>
                    <a:pt x="735" y="1207"/>
                  </a:cubicBezTo>
                  <a:cubicBezTo>
                    <a:pt x="778" y="1207"/>
                    <a:pt x="823" y="1196"/>
                    <a:pt x="863" y="1173"/>
                  </a:cubicBezTo>
                  <a:cubicBezTo>
                    <a:pt x="980" y="1104"/>
                    <a:pt x="1024" y="953"/>
                    <a:pt x="959" y="830"/>
                  </a:cubicBezTo>
                  <a:lnTo>
                    <a:pt x="551" y="124"/>
                  </a:lnTo>
                  <a:cubicBezTo>
                    <a:pt x="497" y="37"/>
                    <a:pt x="419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" name="Google Shape;3667;p63">
              <a:extLst>
                <a:ext uri="{FF2B5EF4-FFF2-40B4-BE49-F238E27FC236}">
                  <a16:creationId xmlns:a16="http://schemas.microsoft.com/office/drawing/2014/main" id="{A36F114B-A855-8FD9-88C9-264D323B5D02}"/>
                </a:ext>
              </a:extLst>
            </p:cNvPr>
            <p:cNvSpPr/>
            <p:nvPr/>
          </p:nvSpPr>
          <p:spPr>
            <a:xfrm>
              <a:off x="4382936" y="4419843"/>
              <a:ext cx="26824" cy="31591"/>
            </a:xfrm>
            <a:custGeom>
              <a:avLst/>
              <a:gdLst/>
              <a:ahLst/>
              <a:cxnLst/>
              <a:rect l="l" t="t" r="r" b="b"/>
              <a:pathLst>
                <a:path w="1024" h="1206" extrusionOk="0">
                  <a:moveTo>
                    <a:pt x="339" y="0"/>
                  </a:moveTo>
                  <a:cubicBezTo>
                    <a:pt x="167" y="0"/>
                    <a:pt x="0" y="178"/>
                    <a:pt x="109" y="378"/>
                  </a:cubicBezTo>
                  <a:lnTo>
                    <a:pt x="517" y="1084"/>
                  </a:lnTo>
                  <a:cubicBezTo>
                    <a:pt x="564" y="1162"/>
                    <a:pt x="647" y="1206"/>
                    <a:pt x="732" y="1206"/>
                  </a:cubicBezTo>
                  <a:cubicBezTo>
                    <a:pt x="775" y="1206"/>
                    <a:pt x="819" y="1194"/>
                    <a:pt x="859" y="1170"/>
                  </a:cubicBezTo>
                  <a:cubicBezTo>
                    <a:pt x="979" y="1101"/>
                    <a:pt x="1024" y="951"/>
                    <a:pt x="959" y="831"/>
                  </a:cubicBezTo>
                  <a:lnTo>
                    <a:pt x="551" y="125"/>
                  </a:lnTo>
                  <a:cubicBezTo>
                    <a:pt x="496" y="37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6" name="Google Shape;3668;p63">
              <a:extLst>
                <a:ext uri="{FF2B5EF4-FFF2-40B4-BE49-F238E27FC236}">
                  <a16:creationId xmlns:a16="http://schemas.microsoft.com/office/drawing/2014/main" id="{AC49D5F5-2239-C985-E113-DC84264551C4}"/>
                </a:ext>
              </a:extLst>
            </p:cNvPr>
            <p:cNvSpPr/>
            <p:nvPr/>
          </p:nvSpPr>
          <p:spPr>
            <a:xfrm>
              <a:off x="4438469" y="4364938"/>
              <a:ext cx="34132" cy="24257"/>
            </a:xfrm>
            <a:custGeom>
              <a:avLst/>
              <a:gdLst/>
              <a:ahLst/>
              <a:cxnLst/>
              <a:rect l="l" t="t" r="r" b="b"/>
              <a:pathLst>
                <a:path w="1303" h="926" extrusionOk="0">
                  <a:moveTo>
                    <a:pt x="292" y="0"/>
                  </a:moveTo>
                  <a:cubicBezTo>
                    <a:pt x="204" y="0"/>
                    <a:pt x="120" y="46"/>
                    <a:pt x="72" y="127"/>
                  </a:cubicBezTo>
                  <a:cubicBezTo>
                    <a:pt x="0" y="254"/>
                    <a:pt x="45" y="411"/>
                    <a:pt x="172" y="480"/>
                  </a:cubicBezTo>
                  <a:lnTo>
                    <a:pt x="878" y="888"/>
                  </a:lnTo>
                  <a:cubicBezTo>
                    <a:pt x="918" y="913"/>
                    <a:pt x="964" y="926"/>
                    <a:pt x="1009" y="926"/>
                  </a:cubicBezTo>
                  <a:cubicBezTo>
                    <a:pt x="1097" y="926"/>
                    <a:pt x="1183" y="880"/>
                    <a:pt x="1230" y="799"/>
                  </a:cubicBezTo>
                  <a:cubicBezTo>
                    <a:pt x="1302" y="672"/>
                    <a:pt x="1258" y="514"/>
                    <a:pt x="1131" y="446"/>
                  </a:cubicBezTo>
                  <a:lnTo>
                    <a:pt x="425" y="38"/>
                  </a:lnTo>
                  <a:cubicBezTo>
                    <a:pt x="383" y="12"/>
                    <a:pt x="33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7" name="Google Shape;3669;p63">
              <a:extLst>
                <a:ext uri="{FF2B5EF4-FFF2-40B4-BE49-F238E27FC236}">
                  <a16:creationId xmlns:a16="http://schemas.microsoft.com/office/drawing/2014/main" id="{8F678678-3F50-AAEE-84BA-44929620D19F}"/>
                </a:ext>
              </a:extLst>
            </p:cNvPr>
            <p:cNvSpPr/>
            <p:nvPr/>
          </p:nvSpPr>
          <p:spPr>
            <a:xfrm>
              <a:off x="4161091" y="4204782"/>
              <a:ext cx="33765" cy="24099"/>
            </a:xfrm>
            <a:custGeom>
              <a:avLst/>
              <a:gdLst/>
              <a:ahLst/>
              <a:cxnLst/>
              <a:rect l="l" t="t" r="r" b="b"/>
              <a:pathLst>
                <a:path w="1289" h="920" extrusionOk="0">
                  <a:moveTo>
                    <a:pt x="294" y="1"/>
                  </a:moveTo>
                  <a:cubicBezTo>
                    <a:pt x="206" y="1"/>
                    <a:pt x="120" y="46"/>
                    <a:pt x="72" y="128"/>
                  </a:cubicBezTo>
                  <a:cubicBezTo>
                    <a:pt x="0" y="254"/>
                    <a:pt x="45" y="412"/>
                    <a:pt x="172" y="481"/>
                  </a:cubicBezTo>
                  <a:lnTo>
                    <a:pt x="878" y="888"/>
                  </a:lnTo>
                  <a:cubicBezTo>
                    <a:pt x="916" y="909"/>
                    <a:pt x="958" y="919"/>
                    <a:pt x="999" y="919"/>
                  </a:cubicBezTo>
                  <a:cubicBezTo>
                    <a:pt x="1086" y="919"/>
                    <a:pt x="1171" y="874"/>
                    <a:pt x="1220" y="792"/>
                  </a:cubicBezTo>
                  <a:cubicBezTo>
                    <a:pt x="1289" y="672"/>
                    <a:pt x="1251" y="518"/>
                    <a:pt x="1131" y="446"/>
                  </a:cubicBezTo>
                  <a:lnTo>
                    <a:pt x="425" y="39"/>
                  </a:lnTo>
                  <a:cubicBezTo>
                    <a:pt x="385" y="13"/>
                    <a:pt x="339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8" name="Google Shape;3670;p63">
              <a:extLst>
                <a:ext uri="{FF2B5EF4-FFF2-40B4-BE49-F238E27FC236}">
                  <a16:creationId xmlns:a16="http://schemas.microsoft.com/office/drawing/2014/main" id="{85E86EBD-530A-7D17-E66B-393ECE582B4D}"/>
                </a:ext>
              </a:extLst>
            </p:cNvPr>
            <p:cNvSpPr/>
            <p:nvPr/>
          </p:nvSpPr>
          <p:spPr>
            <a:xfrm>
              <a:off x="4437029" y="4204991"/>
              <a:ext cx="35206" cy="23968"/>
            </a:xfrm>
            <a:custGeom>
              <a:avLst/>
              <a:gdLst/>
              <a:ahLst/>
              <a:cxnLst/>
              <a:rect l="l" t="t" r="r" b="b"/>
              <a:pathLst>
                <a:path w="1344" h="915" extrusionOk="0">
                  <a:moveTo>
                    <a:pt x="1050" y="1"/>
                  </a:moveTo>
                  <a:cubicBezTo>
                    <a:pt x="1010" y="1"/>
                    <a:pt x="970" y="10"/>
                    <a:pt x="933" y="31"/>
                  </a:cubicBezTo>
                  <a:lnTo>
                    <a:pt x="227" y="438"/>
                  </a:lnTo>
                  <a:cubicBezTo>
                    <a:pt x="0" y="569"/>
                    <a:pt x="93" y="915"/>
                    <a:pt x="353" y="915"/>
                  </a:cubicBezTo>
                  <a:cubicBezTo>
                    <a:pt x="398" y="915"/>
                    <a:pt x="442" y="904"/>
                    <a:pt x="480" y="880"/>
                  </a:cubicBezTo>
                  <a:lnTo>
                    <a:pt x="1186" y="473"/>
                  </a:lnTo>
                  <a:cubicBezTo>
                    <a:pt x="1303" y="401"/>
                    <a:pt x="1344" y="246"/>
                    <a:pt x="1272" y="130"/>
                  </a:cubicBezTo>
                  <a:cubicBezTo>
                    <a:pt x="1225" y="47"/>
                    <a:pt x="1139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9" name="Google Shape;3671;p63">
              <a:extLst>
                <a:ext uri="{FF2B5EF4-FFF2-40B4-BE49-F238E27FC236}">
                  <a16:creationId xmlns:a16="http://schemas.microsoft.com/office/drawing/2014/main" id="{FB7E1AEC-35D0-B58F-11F7-E09C21418469}"/>
                </a:ext>
              </a:extLst>
            </p:cNvPr>
            <p:cNvSpPr/>
            <p:nvPr/>
          </p:nvSpPr>
          <p:spPr>
            <a:xfrm>
              <a:off x="4161091" y="4364938"/>
              <a:ext cx="34132" cy="24257"/>
            </a:xfrm>
            <a:custGeom>
              <a:avLst/>
              <a:gdLst/>
              <a:ahLst/>
              <a:cxnLst/>
              <a:rect l="l" t="t" r="r" b="b"/>
              <a:pathLst>
                <a:path w="1303" h="926" extrusionOk="0">
                  <a:moveTo>
                    <a:pt x="1011" y="0"/>
                  </a:moveTo>
                  <a:cubicBezTo>
                    <a:pt x="966" y="0"/>
                    <a:pt x="920" y="12"/>
                    <a:pt x="878" y="38"/>
                  </a:cubicBezTo>
                  <a:lnTo>
                    <a:pt x="172" y="446"/>
                  </a:lnTo>
                  <a:cubicBezTo>
                    <a:pt x="45" y="514"/>
                    <a:pt x="0" y="672"/>
                    <a:pt x="72" y="799"/>
                  </a:cubicBezTo>
                  <a:cubicBezTo>
                    <a:pt x="120" y="880"/>
                    <a:pt x="206" y="926"/>
                    <a:pt x="294" y="926"/>
                  </a:cubicBezTo>
                  <a:cubicBezTo>
                    <a:pt x="339" y="926"/>
                    <a:pt x="385" y="913"/>
                    <a:pt x="425" y="888"/>
                  </a:cubicBezTo>
                  <a:lnTo>
                    <a:pt x="1131" y="480"/>
                  </a:lnTo>
                  <a:cubicBezTo>
                    <a:pt x="1258" y="411"/>
                    <a:pt x="1303" y="254"/>
                    <a:pt x="1231" y="127"/>
                  </a:cubicBezTo>
                  <a:cubicBezTo>
                    <a:pt x="1183" y="46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4129" name="Google Shape;2797;p52">
            <a:extLst>
              <a:ext uri="{FF2B5EF4-FFF2-40B4-BE49-F238E27FC236}">
                <a16:creationId xmlns:a16="http://schemas.microsoft.com/office/drawing/2014/main" id="{DF3CBA95-CC29-2FA2-7569-DF285787942E}"/>
              </a:ext>
            </a:extLst>
          </p:cNvPr>
          <p:cNvGrpSpPr/>
          <p:nvPr/>
        </p:nvGrpSpPr>
        <p:grpSpPr>
          <a:xfrm>
            <a:off x="2914102" y="2681777"/>
            <a:ext cx="489770" cy="487566"/>
            <a:chOff x="2893325" y="1285050"/>
            <a:chExt cx="322175" cy="320725"/>
          </a:xfrm>
        </p:grpSpPr>
        <p:sp>
          <p:nvSpPr>
            <p:cNvPr id="4098" name="Google Shape;2798;p52">
              <a:extLst>
                <a:ext uri="{FF2B5EF4-FFF2-40B4-BE49-F238E27FC236}">
                  <a16:creationId xmlns:a16="http://schemas.microsoft.com/office/drawing/2014/main" id="{814389D8-BE2F-C337-9515-1F6AF5CA1E91}"/>
                </a:ext>
              </a:extLst>
            </p:cNvPr>
            <p:cNvSpPr/>
            <p:nvPr/>
          </p:nvSpPr>
          <p:spPr>
            <a:xfrm>
              <a:off x="2905600" y="1289350"/>
              <a:ext cx="296625" cy="311525"/>
            </a:xfrm>
            <a:custGeom>
              <a:avLst/>
              <a:gdLst/>
              <a:ahLst/>
              <a:cxnLst/>
              <a:rect l="l" t="t" r="r" b="b"/>
              <a:pathLst>
                <a:path w="11865" h="12461" extrusionOk="0">
                  <a:moveTo>
                    <a:pt x="2277" y="1"/>
                  </a:moveTo>
                  <a:cubicBezTo>
                    <a:pt x="2112" y="1"/>
                    <a:pt x="1958" y="79"/>
                    <a:pt x="1858" y="209"/>
                  </a:cubicBezTo>
                  <a:cubicBezTo>
                    <a:pt x="715" y="1721"/>
                    <a:pt x="1" y="3859"/>
                    <a:pt x="1" y="6229"/>
                  </a:cubicBezTo>
                  <a:cubicBezTo>
                    <a:pt x="1" y="8602"/>
                    <a:pt x="715" y="10742"/>
                    <a:pt x="1858" y="12252"/>
                  </a:cubicBezTo>
                  <a:cubicBezTo>
                    <a:pt x="1958" y="12382"/>
                    <a:pt x="2110" y="12460"/>
                    <a:pt x="2277" y="12460"/>
                  </a:cubicBezTo>
                  <a:lnTo>
                    <a:pt x="9588" y="12460"/>
                  </a:lnTo>
                  <a:cubicBezTo>
                    <a:pt x="9751" y="12460"/>
                    <a:pt x="9907" y="12382"/>
                    <a:pt x="10008" y="12252"/>
                  </a:cubicBezTo>
                  <a:cubicBezTo>
                    <a:pt x="11151" y="10740"/>
                    <a:pt x="11865" y="8602"/>
                    <a:pt x="11865" y="6229"/>
                  </a:cubicBezTo>
                  <a:cubicBezTo>
                    <a:pt x="11865" y="3859"/>
                    <a:pt x="11151" y="1717"/>
                    <a:pt x="10008" y="209"/>
                  </a:cubicBezTo>
                  <a:cubicBezTo>
                    <a:pt x="9909" y="79"/>
                    <a:pt x="9753" y="1"/>
                    <a:pt x="9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99" name="Google Shape;2799;p52">
              <a:extLst>
                <a:ext uri="{FF2B5EF4-FFF2-40B4-BE49-F238E27FC236}">
                  <a16:creationId xmlns:a16="http://schemas.microsoft.com/office/drawing/2014/main" id="{1E63F8C9-DF17-0D61-48C1-5633348E6771}"/>
                </a:ext>
              </a:extLst>
            </p:cNvPr>
            <p:cNvSpPr/>
            <p:nvPr/>
          </p:nvSpPr>
          <p:spPr>
            <a:xfrm>
              <a:off x="2936475" y="1289350"/>
              <a:ext cx="234825" cy="28250"/>
            </a:xfrm>
            <a:custGeom>
              <a:avLst/>
              <a:gdLst/>
              <a:ahLst/>
              <a:cxnLst/>
              <a:rect l="l" t="t" r="r" b="b"/>
              <a:pathLst>
                <a:path w="9393" h="1130" extrusionOk="0">
                  <a:moveTo>
                    <a:pt x="1020" y="1"/>
                  </a:moveTo>
                  <a:cubicBezTo>
                    <a:pt x="853" y="1"/>
                    <a:pt x="699" y="79"/>
                    <a:pt x="601" y="209"/>
                  </a:cubicBezTo>
                  <a:cubicBezTo>
                    <a:pt x="384" y="494"/>
                    <a:pt x="183" y="801"/>
                    <a:pt x="1" y="1130"/>
                  </a:cubicBezTo>
                  <a:lnTo>
                    <a:pt x="9392" y="1130"/>
                  </a:lnTo>
                  <a:cubicBezTo>
                    <a:pt x="9208" y="801"/>
                    <a:pt x="9007" y="494"/>
                    <a:pt x="8791" y="209"/>
                  </a:cubicBezTo>
                  <a:cubicBezTo>
                    <a:pt x="8690" y="79"/>
                    <a:pt x="8536" y="1"/>
                    <a:pt x="8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0" name="Google Shape;2800;p52">
              <a:extLst>
                <a:ext uri="{FF2B5EF4-FFF2-40B4-BE49-F238E27FC236}">
                  <a16:creationId xmlns:a16="http://schemas.microsoft.com/office/drawing/2014/main" id="{84AC801A-9F5E-1528-C49F-B7F4C8BD8171}"/>
                </a:ext>
              </a:extLst>
            </p:cNvPr>
            <p:cNvSpPr/>
            <p:nvPr/>
          </p:nvSpPr>
          <p:spPr>
            <a:xfrm>
              <a:off x="2936225" y="1571975"/>
              <a:ext cx="235275" cy="28900"/>
            </a:xfrm>
            <a:custGeom>
              <a:avLst/>
              <a:gdLst/>
              <a:ahLst/>
              <a:cxnLst/>
              <a:rect l="l" t="t" r="r" b="b"/>
              <a:pathLst>
                <a:path w="9411" h="1156" extrusionOk="0">
                  <a:moveTo>
                    <a:pt x="1" y="0"/>
                  </a:moveTo>
                  <a:cubicBezTo>
                    <a:pt x="189" y="337"/>
                    <a:pt x="394" y="652"/>
                    <a:pt x="615" y="947"/>
                  </a:cubicBezTo>
                  <a:cubicBezTo>
                    <a:pt x="715" y="1077"/>
                    <a:pt x="871" y="1155"/>
                    <a:pt x="1034" y="1155"/>
                  </a:cubicBezTo>
                  <a:lnTo>
                    <a:pt x="8379" y="1155"/>
                  </a:lnTo>
                  <a:cubicBezTo>
                    <a:pt x="8544" y="1155"/>
                    <a:pt x="8700" y="1077"/>
                    <a:pt x="8797" y="947"/>
                  </a:cubicBezTo>
                  <a:cubicBezTo>
                    <a:pt x="9017" y="652"/>
                    <a:pt x="9224" y="337"/>
                    <a:pt x="9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1" name="Google Shape;2801;p52">
              <a:extLst>
                <a:ext uri="{FF2B5EF4-FFF2-40B4-BE49-F238E27FC236}">
                  <a16:creationId xmlns:a16="http://schemas.microsoft.com/office/drawing/2014/main" id="{6AB59893-638A-2479-68BD-BFFCE7CB6367}"/>
                </a:ext>
              </a:extLst>
            </p:cNvPr>
            <p:cNvSpPr/>
            <p:nvPr/>
          </p:nvSpPr>
          <p:spPr>
            <a:xfrm>
              <a:off x="2911675" y="1503675"/>
              <a:ext cx="284475" cy="18175"/>
            </a:xfrm>
            <a:custGeom>
              <a:avLst/>
              <a:gdLst/>
              <a:ahLst/>
              <a:cxnLst/>
              <a:rect l="l" t="t" r="r" b="b"/>
              <a:pathLst>
                <a:path w="11379" h="727" extrusionOk="0">
                  <a:moveTo>
                    <a:pt x="0" y="1"/>
                  </a:moveTo>
                  <a:cubicBezTo>
                    <a:pt x="50" y="249"/>
                    <a:pt x="111" y="492"/>
                    <a:pt x="179" y="727"/>
                  </a:cubicBezTo>
                  <a:lnTo>
                    <a:pt x="11200" y="727"/>
                  </a:lnTo>
                  <a:cubicBezTo>
                    <a:pt x="11269" y="490"/>
                    <a:pt x="11329" y="249"/>
                    <a:pt x="11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2" name="Google Shape;2802;p52">
              <a:extLst>
                <a:ext uri="{FF2B5EF4-FFF2-40B4-BE49-F238E27FC236}">
                  <a16:creationId xmlns:a16="http://schemas.microsoft.com/office/drawing/2014/main" id="{2D68B8D1-6A59-FEF2-6DD2-43A80A5F9858}"/>
                </a:ext>
              </a:extLst>
            </p:cNvPr>
            <p:cNvSpPr/>
            <p:nvPr/>
          </p:nvSpPr>
          <p:spPr>
            <a:xfrm>
              <a:off x="2911725" y="1368975"/>
              <a:ext cx="284375" cy="18175"/>
            </a:xfrm>
            <a:custGeom>
              <a:avLst/>
              <a:gdLst/>
              <a:ahLst/>
              <a:cxnLst/>
              <a:rect l="l" t="t" r="r" b="b"/>
              <a:pathLst>
                <a:path w="11375" h="727" extrusionOk="0">
                  <a:moveTo>
                    <a:pt x="181" y="0"/>
                  </a:moveTo>
                  <a:cubicBezTo>
                    <a:pt x="115" y="237"/>
                    <a:pt x="54" y="482"/>
                    <a:pt x="0" y="726"/>
                  </a:cubicBezTo>
                  <a:lnTo>
                    <a:pt x="11375" y="726"/>
                  </a:lnTo>
                  <a:cubicBezTo>
                    <a:pt x="11321" y="478"/>
                    <a:pt x="11261" y="237"/>
                    <a:pt x="1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3" name="Google Shape;2803;p52">
              <a:extLst>
                <a:ext uri="{FF2B5EF4-FFF2-40B4-BE49-F238E27FC236}">
                  <a16:creationId xmlns:a16="http://schemas.microsoft.com/office/drawing/2014/main" id="{7148DBDE-92B6-24DA-DF69-A010802657E4}"/>
                </a:ext>
              </a:extLst>
            </p:cNvPr>
            <p:cNvSpPr/>
            <p:nvPr/>
          </p:nvSpPr>
          <p:spPr>
            <a:xfrm>
              <a:off x="297930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217" y="436"/>
                  </a:lnTo>
                  <a:cubicBezTo>
                    <a:pt x="337" y="436"/>
                    <a:pt x="436" y="340"/>
                    <a:pt x="436" y="219"/>
                  </a:cubicBezTo>
                  <a:cubicBezTo>
                    <a:pt x="436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4" name="Google Shape;2804;p52">
              <a:extLst>
                <a:ext uri="{FF2B5EF4-FFF2-40B4-BE49-F238E27FC236}">
                  <a16:creationId xmlns:a16="http://schemas.microsoft.com/office/drawing/2014/main" id="{5BA40D28-2DBB-9FCD-1727-B0EFD2C35EBD}"/>
                </a:ext>
              </a:extLst>
            </p:cNvPr>
            <p:cNvSpPr/>
            <p:nvPr/>
          </p:nvSpPr>
          <p:spPr>
            <a:xfrm>
              <a:off x="2979250" y="1581350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0"/>
                  </a:moveTo>
                  <a:lnTo>
                    <a:pt x="1" y="219"/>
                  </a:lnTo>
                  <a:cubicBezTo>
                    <a:pt x="1" y="339"/>
                    <a:pt x="97" y="435"/>
                    <a:pt x="217" y="435"/>
                  </a:cubicBezTo>
                  <a:cubicBezTo>
                    <a:pt x="337" y="435"/>
                    <a:pt x="436" y="339"/>
                    <a:pt x="436" y="219"/>
                  </a:cubicBezTo>
                  <a:cubicBezTo>
                    <a:pt x="436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5" name="Google Shape;2805;p52">
              <a:extLst>
                <a:ext uri="{FF2B5EF4-FFF2-40B4-BE49-F238E27FC236}">
                  <a16:creationId xmlns:a16="http://schemas.microsoft.com/office/drawing/2014/main" id="{AADD371D-02C1-CF6F-EF06-225ABEE0AA6F}"/>
                </a:ext>
              </a:extLst>
            </p:cNvPr>
            <p:cNvSpPr/>
            <p:nvPr/>
          </p:nvSpPr>
          <p:spPr>
            <a:xfrm>
              <a:off x="3122950" y="1298375"/>
              <a:ext cx="5475" cy="10900"/>
            </a:xfrm>
            <a:custGeom>
              <a:avLst/>
              <a:gdLst/>
              <a:ahLst/>
              <a:cxnLst/>
              <a:rect l="l" t="t" r="r" b="b"/>
              <a:pathLst>
                <a:path w="219" h="436" extrusionOk="0">
                  <a:moveTo>
                    <a:pt x="0" y="1"/>
                  </a:moveTo>
                  <a:lnTo>
                    <a:pt x="0" y="436"/>
                  </a:lnTo>
                  <a:cubicBezTo>
                    <a:pt x="120" y="436"/>
                    <a:pt x="219" y="340"/>
                    <a:pt x="219" y="219"/>
                  </a:cubicBezTo>
                  <a:cubicBezTo>
                    <a:pt x="219" y="99"/>
                    <a:pt x="120" y="1"/>
                    <a:pt x="0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6" name="Google Shape;2806;p52">
              <a:extLst>
                <a:ext uri="{FF2B5EF4-FFF2-40B4-BE49-F238E27FC236}">
                  <a16:creationId xmlns:a16="http://schemas.microsoft.com/office/drawing/2014/main" id="{46B60F0B-01F8-D260-A124-603B79249FC4}"/>
                </a:ext>
              </a:extLst>
            </p:cNvPr>
            <p:cNvSpPr/>
            <p:nvPr/>
          </p:nvSpPr>
          <p:spPr>
            <a:xfrm>
              <a:off x="3117425" y="1586700"/>
              <a:ext cx="10900" cy="5500"/>
            </a:xfrm>
            <a:custGeom>
              <a:avLst/>
              <a:gdLst/>
              <a:ahLst/>
              <a:cxnLst/>
              <a:rect l="l" t="t" r="r" b="b"/>
              <a:pathLst>
                <a:path w="436" h="220" extrusionOk="0">
                  <a:moveTo>
                    <a:pt x="0" y="1"/>
                  </a:moveTo>
                  <a:cubicBezTo>
                    <a:pt x="0" y="121"/>
                    <a:pt x="99" y="219"/>
                    <a:pt x="219" y="219"/>
                  </a:cubicBezTo>
                  <a:cubicBezTo>
                    <a:pt x="339" y="219"/>
                    <a:pt x="436" y="121"/>
                    <a:pt x="436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7" name="Google Shape;2807;p52">
              <a:extLst>
                <a:ext uri="{FF2B5EF4-FFF2-40B4-BE49-F238E27FC236}">
                  <a16:creationId xmlns:a16="http://schemas.microsoft.com/office/drawing/2014/main" id="{722BE301-0CFE-A650-C8DF-78656815CF31}"/>
                </a:ext>
              </a:extLst>
            </p:cNvPr>
            <p:cNvSpPr/>
            <p:nvPr/>
          </p:nvSpPr>
          <p:spPr>
            <a:xfrm>
              <a:off x="3038000" y="1486725"/>
              <a:ext cx="31375" cy="67725"/>
            </a:xfrm>
            <a:custGeom>
              <a:avLst/>
              <a:gdLst/>
              <a:ahLst/>
              <a:cxnLst/>
              <a:rect l="l" t="t" r="r" b="b"/>
              <a:pathLst>
                <a:path w="1255" h="2709" extrusionOk="0">
                  <a:moveTo>
                    <a:pt x="344" y="1"/>
                  </a:moveTo>
                  <a:cubicBezTo>
                    <a:pt x="153" y="1"/>
                    <a:pt x="1" y="165"/>
                    <a:pt x="13" y="356"/>
                  </a:cubicBezTo>
                  <a:lnTo>
                    <a:pt x="161" y="2590"/>
                  </a:lnTo>
                  <a:cubicBezTo>
                    <a:pt x="167" y="2656"/>
                    <a:pt x="221" y="2708"/>
                    <a:pt x="290" y="2708"/>
                  </a:cubicBezTo>
                  <a:lnTo>
                    <a:pt x="969" y="2708"/>
                  </a:lnTo>
                  <a:cubicBezTo>
                    <a:pt x="1034" y="2708"/>
                    <a:pt x="1092" y="2658"/>
                    <a:pt x="1094" y="2590"/>
                  </a:cubicBezTo>
                  <a:lnTo>
                    <a:pt x="1242" y="356"/>
                  </a:lnTo>
                  <a:cubicBezTo>
                    <a:pt x="1254" y="165"/>
                    <a:pt x="1104" y="1"/>
                    <a:pt x="911" y="1"/>
                  </a:cubicBezTo>
                  <a:close/>
                </a:path>
              </a:pathLst>
            </a:custGeom>
            <a:solidFill>
              <a:srgbClr val="D9A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8" name="Google Shape;2808;p52">
              <a:extLst>
                <a:ext uri="{FF2B5EF4-FFF2-40B4-BE49-F238E27FC236}">
                  <a16:creationId xmlns:a16="http://schemas.microsoft.com/office/drawing/2014/main" id="{77AF53BB-07BF-9DA6-D0DD-0C8046958F9B}"/>
                </a:ext>
              </a:extLst>
            </p:cNvPr>
            <p:cNvSpPr/>
            <p:nvPr/>
          </p:nvSpPr>
          <p:spPr>
            <a:xfrm>
              <a:off x="3040025" y="1443425"/>
              <a:ext cx="27350" cy="27350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546" y="0"/>
                  </a:moveTo>
                  <a:cubicBezTo>
                    <a:pt x="245" y="0"/>
                    <a:pt x="0" y="245"/>
                    <a:pt x="0" y="546"/>
                  </a:cubicBezTo>
                  <a:cubicBezTo>
                    <a:pt x="0" y="847"/>
                    <a:pt x="245" y="1093"/>
                    <a:pt x="546" y="1093"/>
                  </a:cubicBezTo>
                  <a:cubicBezTo>
                    <a:pt x="846" y="1093"/>
                    <a:pt x="1093" y="849"/>
                    <a:pt x="1093" y="546"/>
                  </a:cubicBezTo>
                  <a:cubicBezTo>
                    <a:pt x="1093" y="243"/>
                    <a:pt x="846" y="0"/>
                    <a:pt x="546" y="0"/>
                  </a:cubicBezTo>
                  <a:close/>
                </a:path>
              </a:pathLst>
            </a:custGeom>
            <a:solidFill>
              <a:srgbClr val="D9A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9" name="Google Shape;2809;p52">
              <a:extLst>
                <a:ext uri="{FF2B5EF4-FFF2-40B4-BE49-F238E27FC236}">
                  <a16:creationId xmlns:a16="http://schemas.microsoft.com/office/drawing/2014/main" id="{397604ED-4DBC-3C77-8427-1E9DDFCD27EF}"/>
                </a:ext>
              </a:extLst>
            </p:cNvPr>
            <p:cNvSpPr/>
            <p:nvPr/>
          </p:nvSpPr>
          <p:spPr>
            <a:xfrm>
              <a:off x="3041975" y="1487450"/>
              <a:ext cx="27150" cy="66450"/>
            </a:xfrm>
            <a:custGeom>
              <a:avLst/>
              <a:gdLst/>
              <a:ahLst/>
              <a:cxnLst/>
              <a:rect l="l" t="t" r="r" b="b"/>
              <a:pathLst>
                <a:path w="1086" h="2658" extrusionOk="0">
                  <a:moveTo>
                    <a:pt x="764" y="0"/>
                  </a:moveTo>
                  <a:lnTo>
                    <a:pt x="764" y="0"/>
                  </a:lnTo>
                  <a:cubicBezTo>
                    <a:pt x="772" y="30"/>
                    <a:pt x="774" y="64"/>
                    <a:pt x="772" y="96"/>
                  </a:cubicBezTo>
                  <a:lnTo>
                    <a:pt x="626" y="2290"/>
                  </a:lnTo>
                  <a:cubicBezTo>
                    <a:pt x="622" y="2354"/>
                    <a:pt x="566" y="2406"/>
                    <a:pt x="502" y="2406"/>
                  </a:cubicBezTo>
                  <a:lnTo>
                    <a:pt x="0" y="2406"/>
                  </a:lnTo>
                  <a:lnTo>
                    <a:pt x="8" y="2541"/>
                  </a:lnTo>
                  <a:cubicBezTo>
                    <a:pt x="12" y="2607"/>
                    <a:pt x="68" y="2657"/>
                    <a:pt x="135" y="2657"/>
                  </a:cubicBezTo>
                  <a:lnTo>
                    <a:pt x="802" y="2657"/>
                  </a:lnTo>
                  <a:cubicBezTo>
                    <a:pt x="867" y="2657"/>
                    <a:pt x="923" y="2607"/>
                    <a:pt x="927" y="2541"/>
                  </a:cubicBezTo>
                  <a:lnTo>
                    <a:pt x="1073" y="347"/>
                  </a:lnTo>
                  <a:cubicBezTo>
                    <a:pt x="1085" y="164"/>
                    <a:pt x="945" y="8"/>
                    <a:pt x="764" y="0"/>
                  </a:cubicBezTo>
                  <a:close/>
                </a:path>
              </a:pathLst>
            </a:custGeom>
            <a:solidFill>
              <a:srgbClr val="CA9D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0" name="Google Shape;2810;p52">
              <a:extLst>
                <a:ext uri="{FF2B5EF4-FFF2-40B4-BE49-F238E27FC236}">
                  <a16:creationId xmlns:a16="http://schemas.microsoft.com/office/drawing/2014/main" id="{CEEA811C-902A-4FC6-B04C-B75716F18AE5}"/>
                </a:ext>
              </a:extLst>
            </p:cNvPr>
            <p:cNvSpPr/>
            <p:nvPr/>
          </p:nvSpPr>
          <p:spPr>
            <a:xfrm>
              <a:off x="3041725" y="1444075"/>
              <a:ext cx="25650" cy="26700"/>
            </a:xfrm>
            <a:custGeom>
              <a:avLst/>
              <a:gdLst/>
              <a:ahLst/>
              <a:cxnLst/>
              <a:rect l="l" t="t" r="r" b="b"/>
              <a:pathLst>
                <a:path w="1026" h="1068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94" y="79"/>
                    <a:pt x="720" y="169"/>
                    <a:pt x="720" y="265"/>
                  </a:cubicBezTo>
                  <a:cubicBezTo>
                    <a:pt x="720" y="568"/>
                    <a:pt x="474" y="811"/>
                    <a:pt x="173" y="811"/>
                  </a:cubicBezTo>
                  <a:cubicBezTo>
                    <a:pt x="113" y="811"/>
                    <a:pt x="52" y="801"/>
                    <a:pt x="0" y="782"/>
                  </a:cubicBezTo>
                  <a:lnTo>
                    <a:pt x="0" y="782"/>
                  </a:lnTo>
                  <a:cubicBezTo>
                    <a:pt x="93" y="951"/>
                    <a:pt x="273" y="1067"/>
                    <a:pt x="478" y="1067"/>
                  </a:cubicBezTo>
                  <a:cubicBezTo>
                    <a:pt x="782" y="1067"/>
                    <a:pt x="1025" y="821"/>
                    <a:pt x="1025" y="520"/>
                  </a:cubicBezTo>
                  <a:cubicBezTo>
                    <a:pt x="1025" y="279"/>
                    <a:pt x="871" y="75"/>
                    <a:pt x="652" y="0"/>
                  </a:cubicBezTo>
                  <a:close/>
                </a:path>
              </a:pathLst>
            </a:custGeom>
            <a:solidFill>
              <a:srgbClr val="CA9D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1" name="Google Shape;2811;p52">
              <a:extLst>
                <a:ext uri="{FF2B5EF4-FFF2-40B4-BE49-F238E27FC236}">
                  <a16:creationId xmlns:a16="http://schemas.microsoft.com/office/drawing/2014/main" id="{B1434E0D-F85C-0CAE-C640-9D7FC0E0E111}"/>
                </a:ext>
              </a:extLst>
            </p:cNvPr>
            <p:cNvSpPr/>
            <p:nvPr/>
          </p:nvSpPr>
          <p:spPr>
            <a:xfrm>
              <a:off x="2902413" y="1285050"/>
              <a:ext cx="306100" cy="320725"/>
            </a:xfrm>
            <a:custGeom>
              <a:avLst/>
              <a:gdLst/>
              <a:ahLst/>
              <a:cxnLst/>
              <a:rect l="l" t="t" r="r" b="b"/>
              <a:pathLst>
                <a:path w="12244" h="12829" extrusionOk="0">
                  <a:moveTo>
                    <a:pt x="9778" y="373"/>
                  </a:moveTo>
                  <a:cubicBezTo>
                    <a:pt x="9881" y="373"/>
                    <a:pt x="9981" y="423"/>
                    <a:pt x="10043" y="506"/>
                  </a:cubicBezTo>
                  <a:cubicBezTo>
                    <a:pt x="10047" y="512"/>
                    <a:pt x="10049" y="514"/>
                    <a:pt x="10051" y="520"/>
                  </a:cubicBezTo>
                  <a:cubicBezTo>
                    <a:pt x="10194" y="710"/>
                    <a:pt x="10330" y="913"/>
                    <a:pt x="10458" y="1125"/>
                  </a:cubicBezTo>
                  <a:lnTo>
                    <a:pt x="1789" y="1125"/>
                  </a:lnTo>
                  <a:cubicBezTo>
                    <a:pt x="1917" y="915"/>
                    <a:pt x="2052" y="714"/>
                    <a:pt x="2192" y="524"/>
                  </a:cubicBezTo>
                  <a:cubicBezTo>
                    <a:pt x="2258" y="435"/>
                    <a:pt x="2352" y="373"/>
                    <a:pt x="2471" y="373"/>
                  </a:cubicBezTo>
                  <a:close/>
                  <a:moveTo>
                    <a:pt x="10675" y="1502"/>
                  </a:moveTo>
                  <a:cubicBezTo>
                    <a:pt x="10956" y="2016"/>
                    <a:pt x="11190" y="2569"/>
                    <a:pt x="11373" y="3157"/>
                  </a:cubicBezTo>
                  <a:lnTo>
                    <a:pt x="872" y="3157"/>
                  </a:lnTo>
                  <a:cubicBezTo>
                    <a:pt x="1055" y="2569"/>
                    <a:pt x="1288" y="2016"/>
                    <a:pt x="1568" y="1502"/>
                  </a:cubicBezTo>
                  <a:close/>
                  <a:moveTo>
                    <a:pt x="6115" y="6526"/>
                  </a:moveTo>
                  <a:cubicBezTo>
                    <a:pt x="6311" y="6526"/>
                    <a:pt x="6472" y="6686"/>
                    <a:pt x="6472" y="6881"/>
                  </a:cubicBezTo>
                  <a:cubicBezTo>
                    <a:pt x="6472" y="7077"/>
                    <a:pt x="6311" y="7238"/>
                    <a:pt x="6115" y="7238"/>
                  </a:cubicBezTo>
                  <a:cubicBezTo>
                    <a:pt x="5920" y="7238"/>
                    <a:pt x="5760" y="7077"/>
                    <a:pt x="5760" y="6881"/>
                  </a:cubicBezTo>
                  <a:cubicBezTo>
                    <a:pt x="5760" y="6686"/>
                    <a:pt x="5920" y="6526"/>
                    <a:pt x="6115" y="6526"/>
                  </a:cubicBezTo>
                  <a:close/>
                  <a:moveTo>
                    <a:pt x="11615" y="8920"/>
                  </a:moveTo>
                  <a:cubicBezTo>
                    <a:pt x="11587" y="9039"/>
                    <a:pt x="11557" y="9157"/>
                    <a:pt x="11527" y="9271"/>
                  </a:cubicBezTo>
                  <a:lnTo>
                    <a:pt x="6828" y="9271"/>
                  </a:lnTo>
                  <a:lnTo>
                    <a:pt x="6851" y="8920"/>
                  </a:lnTo>
                  <a:close/>
                  <a:moveTo>
                    <a:pt x="6393" y="8270"/>
                  </a:moveTo>
                  <a:cubicBezTo>
                    <a:pt x="6423" y="8270"/>
                    <a:pt x="6457" y="8277"/>
                    <a:pt x="6482" y="8297"/>
                  </a:cubicBezTo>
                  <a:cubicBezTo>
                    <a:pt x="6520" y="8327"/>
                    <a:pt x="6540" y="8373"/>
                    <a:pt x="6538" y="8417"/>
                  </a:cubicBezTo>
                  <a:lnTo>
                    <a:pt x="6393" y="10577"/>
                  </a:lnTo>
                  <a:lnTo>
                    <a:pt x="5838" y="10577"/>
                  </a:lnTo>
                  <a:lnTo>
                    <a:pt x="5695" y="8417"/>
                  </a:lnTo>
                  <a:cubicBezTo>
                    <a:pt x="5691" y="8371"/>
                    <a:pt x="5711" y="8327"/>
                    <a:pt x="5750" y="8297"/>
                  </a:cubicBezTo>
                  <a:cubicBezTo>
                    <a:pt x="5776" y="8281"/>
                    <a:pt x="5808" y="8270"/>
                    <a:pt x="5838" y="8270"/>
                  </a:cubicBezTo>
                  <a:close/>
                  <a:moveTo>
                    <a:pt x="5340" y="8920"/>
                  </a:moveTo>
                  <a:lnTo>
                    <a:pt x="5457" y="10653"/>
                  </a:lnTo>
                  <a:cubicBezTo>
                    <a:pt x="5467" y="10821"/>
                    <a:pt x="5607" y="10952"/>
                    <a:pt x="5776" y="10952"/>
                  </a:cubicBezTo>
                  <a:lnTo>
                    <a:pt x="6451" y="10952"/>
                  </a:lnTo>
                  <a:cubicBezTo>
                    <a:pt x="6620" y="10952"/>
                    <a:pt x="6760" y="10821"/>
                    <a:pt x="6770" y="10653"/>
                  </a:cubicBezTo>
                  <a:lnTo>
                    <a:pt x="6835" y="9648"/>
                  </a:lnTo>
                  <a:lnTo>
                    <a:pt x="11389" y="9648"/>
                  </a:lnTo>
                  <a:cubicBezTo>
                    <a:pt x="11206" y="10234"/>
                    <a:pt x="10976" y="10791"/>
                    <a:pt x="10701" y="11303"/>
                  </a:cubicBezTo>
                  <a:lnTo>
                    <a:pt x="1538" y="11303"/>
                  </a:lnTo>
                  <a:cubicBezTo>
                    <a:pt x="1260" y="10789"/>
                    <a:pt x="1027" y="10234"/>
                    <a:pt x="846" y="9648"/>
                  </a:cubicBezTo>
                  <a:lnTo>
                    <a:pt x="4695" y="9648"/>
                  </a:lnTo>
                  <a:cubicBezTo>
                    <a:pt x="4797" y="9648"/>
                    <a:pt x="4887" y="9568"/>
                    <a:pt x="4889" y="9466"/>
                  </a:cubicBezTo>
                  <a:cubicBezTo>
                    <a:pt x="4897" y="9359"/>
                    <a:pt x="4813" y="9271"/>
                    <a:pt x="4705" y="9271"/>
                  </a:cubicBezTo>
                  <a:lnTo>
                    <a:pt x="754" y="9271"/>
                  </a:lnTo>
                  <a:cubicBezTo>
                    <a:pt x="724" y="9157"/>
                    <a:pt x="694" y="9039"/>
                    <a:pt x="666" y="8920"/>
                  </a:cubicBezTo>
                  <a:close/>
                  <a:moveTo>
                    <a:pt x="10482" y="11678"/>
                  </a:moveTo>
                  <a:cubicBezTo>
                    <a:pt x="10350" y="11898"/>
                    <a:pt x="10208" y="12115"/>
                    <a:pt x="10051" y="12323"/>
                  </a:cubicBezTo>
                  <a:cubicBezTo>
                    <a:pt x="9989" y="12406"/>
                    <a:pt x="9891" y="12456"/>
                    <a:pt x="9786" y="12456"/>
                  </a:cubicBezTo>
                  <a:lnTo>
                    <a:pt x="2479" y="12456"/>
                  </a:lnTo>
                  <a:cubicBezTo>
                    <a:pt x="2377" y="12456"/>
                    <a:pt x="2276" y="12406"/>
                    <a:pt x="2212" y="12323"/>
                  </a:cubicBezTo>
                  <a:cubicBezTo>
                    <a:pt x="2062" y="12121"/>
                    <a:pt x="1917" y="11904"/>
                    <a:pt x="1781" y="11678"/>
                  </a:cubicBezTo>
                  <a:close/>
                  <a:moveTo>
                    <a:pt x="2469" y="0"/>
                  </a:moveTo>
                  <a:cubicBezTo>
                    <a:pt x="2300" y="0"/>
                    <a:pt x="2140" y="60"/>
                    <a:pt x="2012" y="163"/>
                  </a:cubicBezTo>
                  <a:cubicBezTo>
                    <a:pt x="1855" y="287"/>
                    <a:pt x="1745" y="488"/>
                    <a:pt x="1631" y="654"/>
                  </a:cubicBezTo>
                  <a:cubicBezTo>
                    <a:pt x="1163" y="1354"/>
                    <a:pt x="786" y="2148"/>
                    <a:pt x="507" y="3024"/>
                  </a:cubicBezTo>
                  <a:cubicBezTo>
                    <a:pt x="171" y="4095"/>
                    <a:pt x="0" y="5236"/>
                    <a:pt x="0" y="6414"/>
                  </a:cubicBezTo>
                  <a:cubicBezTo>
                    <a:pt x="0" y="7593"/>
                    <a:pt x="171" y="8734"/>
                    <a:pt x="507" y="9805"/>
                  </a:cubicBezTo>
                  <a:cubicBezTo>
                    <a:pt x="786" y="10687"/>
                    <a:pt x="1165" y="11485"/>
                    <a:pt x="1637" y="12185"/>
                  </a:cubicBezTo>
                  <a:cubicBezTo>
                    <a:pt x="1719" y="12307"/>
                    <a:pt x="1805" y="12428"/>
                    <a:pt x="1895" y="12546"/>
                  </a:cubicBezTo>
                  <a:cubicBezTo>
                    <a:pt x="2030" y="12724"/>
                    <a:pt x="2240" y="12829"/>
                    <a:pt x="2463" y="12829"/>
                  </a:cubicBezTo>
                  <a:lnTo>
                    <a:pt x="9772" y="12829"/>
                  </a:lnTo>
                  <a:cubicBezTo>
                    <a:pt x="9891" y="12829"/>
                    <a:pt x="10003" y="12799"/>
                    <a:pt x="10103" y="12746"/>
                  </a:cubicBezTo>
                  <a:cubicBezTo>
                    <a:pt x="10454" y="12562"/>
                    <a:pt x="10791" y="11900"/>
                    <a:pt x="10966" y="11583"/>
                  </a:cubicBezTo>
                  <a:cubicBezTo>
                    <a:pt x="10970" y="11577"/>
                    <a:pt x="10972" y="11573"/>
                    <a:pt x="10974" y="11565"/>
                  </a:cubicBezTo>
                  <a:cubicBezTo>
                    <a:pt x="11317" y="10944"/>
                    <a:pt x="11597" y="10258"/>
                    <a:pt x="11806" y="9530"/>
                  </a:cubicBezTo>
                  <a:cubicBezTo>
                    <a:pt x="11808" y="9526"/>
                    <a:pt x="11812" y="9518"/>
                    <a:pt x="11814" y="9512"/>
                  </a:cubicBezTo>
                  <a:cubicBezTo>
                    <a:pt x="11884" y="9269"/>
                    <a:pt x="11944" y="9018"/>
                    <a:pt x="11996" y="8774"/>
                  </a:cubicBezTo>
                  <a:cubicBezTo>
                    <a:pt x="11996" y="8768"/>
                    <a:pt x="11998" y="8766"/>
                    <a:pt x="11998" y="8760"/>
                  </a:cubicBezTo>
                  <a:cubicBezTo>
                    <a:pt x="12067" y="8435"/>
                    <a:pt x="12123" y="8104"/>
                    <a:pt x="12159" y="7767"/>
                  </a:cubicBezTo>
                  <a:cubicBezTo>
                    <a:pt x="12173" y="7663"/>
                    <a:pt x="12097" y="7567"/>
                    <a:pt x="11992" y="7557"/>
                  </a:cubicBezTo>
                  <a:cubicBezTo>
                    <a:pt x="11985" y="7556"/>
                    <a:pt x="11978" y="7555"/>
                    <a:pt x="11970" y="7555"/>
                  </a:cubicBezTo>
                  <a:cubicBezTo>
                    <a:pt x="11874" y="7555"/>
                    <a:pt x="11793" y="7628"/>
                    <a:pt x="11782" y="7725"/>
                  </a:cubicBezTo>
                  <a:cubicBezTo>
                    <a:pt x="11748" y="8002"/>
                    <a:pt x="11706" y="8274"/>
                    <a:pt x="11653" y="8545"/>
                  </a:cubicBezTo>
                  <a:lnTo>
                    <a:pt x="6919" y="8545"/>
                  </a:lnTo>
                  <a:lnTo>
                    <a:pt x="6925" y="8429"/>
                  </a:lnTo>
                  <a:cubicBezTo>
                    <a:pt x="6935" y="8285"/>
                    <a:pt x="6883" y="8142"/>
                    <a:pt x="6784" y="8036"/>
                  </a:cubicBezTo>
                  <a:cubicBezTo>
                    <a:pt x="6684" y="7932"/>
                    <a:pt x="6548" y="7871"/>
                    <a:pt x="6401" y="7871"/>
                  </a:cubicBezTo>
                  <a:lnTo>
                    <a:pt x="6309" y="7871"/>
                  </a:lnTo>
                  <a:lnTo>
                    <a:pt x="6309" y="7583"/>
                  </a:lnTo>
                  <a:cubicBezTo>
                    <a:pt x="6560" y="7514"/>
                    <a:pt x="6754" y="7320"/>
                    <a:pt x="6822" y="7069"/>
                  </a:cubicBezTo>
                  <a:lnTo>
                    <a:pt x="8669" y="7069"/>
                  </a:lnTo>
                  <a:cubicBezTo>
                    <a:pt x="8768" y="7069"/>
                    <a:pt x="8854" y="6999"/>
                    <a:pt x="8866" y="6903"/>
                  </a:cubicBezTo>
                  <a:cubicBezTo>
                    <a:pt x="8878" y="6791"/>
                    <a:pt x="8790" y="6692"/>
                    <a:pt x="8679" y="6692"/>
                  </a:cubicBezTo>
                  <a:lnTo>
                    <a:pt x="6824" y="6692"/>
                  </a:lnTo>
                  <a:cubicBezTo>
                    <a:pt x="6744" y="6382"/>
                    <a:pt x="6459" y="6154"/>
                    <a:pt x="6125" y="6154"/>
                  </a:cubicBezTo>
                  <a:cubicBezTo>
                    <a:pt x="6103" y="6154"/>
                    <a:pt x="6080" y="6155"/>
                    <a:pt x="6056" y="6157"/>
                  </a:cubicBezTo>
                  <a:cubicBezTo>
                    <a:pt x="5709" y="6189"/>
                    <a:pt x="5431" y="6468"/>
                    <a:pt x="5399" y="6811"/>
                  </a:cubicBezTo>
                  <a:cubicBezTo>
                    <a:pt x="5367" y="7176"/>
                    <a:pt x="5605" y="7492"/>
                    <a:pt x="5936" y="7581"/>
                  </a:cubicBezTo>
                  <a:lnTo>
                    <a:pt x="5936" y="7867"/>
                  </a:lnTo>
                  <a:lnTo>
                    <a:pt x="5842" y="7867"/>
                  </a:lnTo>
                  <a:cubicBezTo>
                    <a:pt x="5697" y="7867"/>
                    <a:pt x="5557" y="7928"/>
                    <a:pt x="5459" y="8034"/>
                  </a:cubicBezTo>
                  <a:cubicBezTo>
                    <a:pt x="5359" y="8138"/>
                    <a:pt x="5308" y="8285"/>
                    <a:pt x="5318" y="8427"/>
                  </a:cubicBezTo>
                  <a:lnTo>
                    <a:pt x="5326" y="8543"/>
                  </a:lnTo>
                  <a:lnTo>
                    <a:pt x="584" y="8543"/>
                  </a:lnTo>
                  <a:cubicBezTo>
                    <a:pt x="453" y="7857"/>
                    <a:pt x="383" y="7141"/>
                    <a:pt x="383" y="6409"/>
                  </a:cubicBezTo>
                  <a:cubicBezTo>
                    <a:pt x="383" y="5670"/>
                    <a:pt x="453" y="4948"/>
                    <a:pt x="586" y="4256"/>
                  </a:cubicBezTo>
                  <a:lnTo>
                    <a:pt x="2661" y="4256"/>
                  </a:lnTo>
                  <a:cubicBezTo>
                    <a:pt x="2764" y="4256"/>
                    <a:pt x="2854" y="4175"/>
                    <a:pt x="2858" y="4073"/>
                  </a:cubicBezTo>
                  <a:cubicBezTo>
                    <a:pt x="2860" y="3967"/>
                    <a:pt x="2774" y="3881"/>
                    <a:pt x="2669" y="3881"/>
                  </a:cubicBezTo>
                  <a:lnTo>
                    <a:pt x="668" y="3881"/>
                  </a:lnTo>
                  <a:cubicBezTo>
                    <a:pt x="696" y="3762"/>
                    <a:pt x="724" y="3646"/>
                    <a:pt x="756" y="3530"/>
                  </a:cubicBezTo>
                  <a:lnTo>
                    <a:pt x="11483" y="3530"/>
                  </a:lnTo>
                  <a:cubicBezTo>
                    <a:pt x="11513" y="3646"/>
                    <a:pt x="11543" y="3762"/>
                    <a:pt x="11571" y="3881"/>
                  </a:cubicBezTo>
                  <a:lnTo>
                    <a:pt x="3552" y="3881"/>
                  </a:lnTo>
                  <a:cubicBezTo>
                    <a:pt x="3453" y="3881"/>
                    <a:pt x="3369" y="3951"/>
                    <a:pt x="3355" y="4045"/>
                  </a:cubicBezTo>
                  <a:cubicBezTo>
                    <a:pt x="3343" y="4157"/>
                    <a:pt x="3431" y="4256"/>
                    <a:pt x="3542" y="4256"/>
                  </a:cubicBezTo>
                  <a:lnTo>
                    <a:pt x="11651" y="4256"/>
                  </a:lnTo>
                  <a:cubicBezTo>
                    <a:pt x="11784" y="4946"/>
                    <a:pt x="11854" y="5665"/>
                    <a:pt x="11854" y="6401"/>
                  </a:cubicBezTo>
                  <a:cubicBezTo>
                    <a:pt x="11854" y="6556"/>
                    <a:pt x="11852" y="6708"/>
                    <a:pt x="11844" y="6859"/>
                  </a:cubicBezTo>
                  <a:cubicBezTo>
                    <a:pt x="11838" y="6963"/>
                    <a:pt x="11922" y="7051"/>
                    <a:pt x="12026" y="7055"/>
                  </a:cubicBezTo>
                  <a:cubicBezTo>
                    <a:pt x="12030" y="7055"/>
                    <a:pt x="12034" y="7056"/>
                    <a:pt x="12037" y="7056"/>
                  </a:cubicBezTo>
                  <a:cubicBezTo>
                    <a:pt x="12139" y="7056"/>
                    <a:pt x="12219" y="6975"/>
                    <a:pt x="12225" y="6873"/>
                  </a:cubicBezTo>
                  <a:cubicBezTo>
                    <a:pt x="12229" y="6718"/>
                    <a:pt x="12235" y="6558"/>
                    <a:pt x="12235" y="6401"/>
                  </a:cubicBezTo>
                  <a:cubicBezTo>
                    <a:pt x="12243" y="5228"/>
                    <a:pt x="12069" y="4091"/>
                    <a:pt x="11734" y="3020"/>
                  </a:cubicBezTo>
                  <a:cubicBezTo>
                    <a:pt x="11457" y="2146"/>
                    <a:pt x="11082" y="1352"/>
                    <a:pt x="10613" y="654"/>
                  </a:cubicBezTo>
                  <a:cubicBezTo>
                    <a:pt x="10410" y="353"/>
                    <a:pt x="10179" y="0"/>
                    <a:pt x="9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2" name="Google Shape;2812;p52">
              <a:extLst>
                <a:ext uri="{FF2B5EF4-FFF2-40B4-BE49-F238E27FC236}">
                  <a16:creationId xmlns:a16="http://schemas.microsoft.com/office/drawing/2014/main" id="{64FFE879-456B-C871-0651-FA71F9DB8D78}"/>
                </a:ext>
              </a:extLst>
            </p:cNvPr>
            <p:cNvSpPr/>
            <p:nvPr/>
          </p:nvSpPr>
          <p:spPr>
            <a:xfrm>
              <a:off x="297925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7" y="1"/>
                    <a:pt x="1" y="99"/>
                    <a:pt x="1" y="219"/>
                  </a:cubicBezTo>
                  <a:cubicBezTo>
                    <a:pt x="1" y="340"/>
                    <a:pt x="97" y="436"/>
                    <a:pt x="217" y="436"/>
                  </a:cubicBezTo>
                  <a:cubicBezTo>
                    <a:pt x="337" y="436"/>
                    <a:pt x="436" y="340"/>
                    <a:pt x="436" y="219"/>
                  </a:cubicBezTo>
                  <a:cubicBezTo>
                    <a:pt x="436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3" name="Google Shape;2813;p52">
              <a:extLst>
                <a:ext uri="{FF2B5EF4-FFF2-40B4-BE49-F238E27FC236}">
                  <a16:creationId xmlns:a16="http://schemas.microsoft.com/office/drawing/2014/main" id="{71B175F8-EE8A-FC88-5698-830A0D149252}"/>
                </a:ext>
              </a:extLst>
            </p:cNvPr>
            <p:cNvSpPr/>
            <p:nvPr/>
          </p:nvSpPr>
          <p:spPr>
            <a:xfrm>
              <a:off x="304845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6" y="1"/>
                    <a:pt x="0" y="99"/>
                    <a:pt x="0" y="219"/>
                  </a:cubicBezTo>
                  <a:cubicBezTo>
                    <a:pt x="0" y="340"/>
                    <a:pt x="96" y="436"/>
                    <a:pt x="217" y="436"/>
                  </a:cubicBezTo>
                  <a:cubicBezTo>
                    <a:pt x="337" y="436"/>
                    <a:pt x="435" y="340"/>
                    <a:pt x="435" y="219"/>
                  </a:cubicBezTo>
                  <a:cubicBezTo>
                    <a:pt x="435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4" name="Google Shape;2814;p52">
              <a:extLst>
                <a:ext uri="{FF2B5EF4-FFF2-40B4-BE49-F238E27FC236}">
                  <a16:creationId xmlns:a16="http://schemas.microsoft.com/office/drawing/2014/main" id="{0ADDDC38-E4AF-0635-F3C8-C99EE2080BF6}"/>
                </a:ext>
              </a:extLst>
            </p:cNvPr>
            <p:cNvSpPr/>
            <p:nvPr/>
          </p:nvSpPr>
          <p:spPr>
            <a:xfrm>
              <a:off x="2979250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7" y="0"/>
                  </a:moveTo>
                  <a:cubicBezTo>
                    <a:pt x="97" y="0"/>
                    <a:pt x="1" y="98"/>
                    <a:pt x="1" y="219"/>
                  </a:cubicBezTo>
                  <a:cubicBezTo>
                    <a:pt x="1" y="339"/>
                    <a:pt x="97" y="437"/>
                    <a:pt x="217" y="437"/>
                  </a:cubicBezTo>
                  <a:cubicBezTo>
                    <a:pt x="337" y="437"/>
                    <a:pt x="436" y="339"/>
                    <a:pt x="436" y="219"/>
                  </a:cubicBezTo>
                  <a:cubicBezTo>
                    <a:pt x="436" y="102"/>
                    <a:pt x="337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5" name="Google Shape;2815;p52">
              <a:extLst>
                <a:ext uri="{FF2B5EF4-FFF2-40B4-BE49-F238E27FC236}">
                  <a16:creationId xmlns:a16="http://schemas.microsoft.com/office/drawing/2014/main" id="{E219FE83-4957-A3A7-F047-A8E37D18E05B}"/>
                </a:ext>
              </a:extLst>
            </p:cNvPr>
            <p:cNvSpPr/>
            <p:nvPr/>
          </p:nvSpPr>
          <p:spPr>
            <a:xfrm>
              <a:off x="3048450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7" y="0"/>
                  </a:moveTo>
                  <a:cubicBezTo>
                    <a:pt x="96" y="0"/>
                    <a:pt x="0" y="98"/>
                    <a:pt x="0" y="219"/>
                  </a:cubicBezTo>
                  <a:cubicBezTo>
                    <a:pt x="0" y="339"/>
                    <a:pt x="96" y="437"/>
                    <a:pt x="217" y="437"/>
                  </a:cubicBezTo>
                  <a:cubicBezTo>
                    <a:pt x="337" y="437"/>
                    <a:pt x="435" y="339"/>
                    <a:pt x="435" y="219"/>
                  </a:cubicBezTo>
                  <a:cubicBezTo>
                    <a:pt x="435" y="102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6" name="Google Shape;2816;p52">
              <a:extLst>
                <a:ext uri="{FF2B5EF4-FFF2-40B4-BE49-F238E27FC236}">
                  <a16:creationId xmlns:a16="http://schemas.microsoft.com/office/drawing/2014/main" id="{37460A63-E831-BA51-B165-280898C0CC05}"/>
                </a:ext>
              </a:extLst>
            </p:cNvPr>
            <p:cNvSpPr/>
            <p:nvPr/>
          </p:nvSpPr>
          <p:spPr>
            <a:xfrm>
              <a:off x="3117425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0"/>
                    <a:pt x="99" y="436"/>
                    <a:pt x="219" y="436"/>
                  </a:cubicBezTo>
                  <a:cubicBezTo>
                    <a:pt x="339" y="436"/>
                    <a:pt x="436" y="340"/>
                    <a:pt x="436" y="219"/>
                  </a:cubicBezTo>
                  <a:cubicBezTo>
                    <a:pt x="436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7" name="Google Shape;2817;p52">
              <a:extLst>
                <a:ext uri="{FF2B5EF4-FFF2-40B4-BE49-F238E27FC236}">
                  <a16:creationId xmlns:a16="http://schemas.microsoft.com/office/drawing/2014/main" id="{2A0A03EC-207A-B0D1-450B-12F85E9CB7F3}"/>
                </a:ext>
              </a:extLst>
            </p:cNvPr>
            <p:cNvSpPr/>
            <p:nvPr/>
          </p:nvSpPr>
          <p:spPr>
            <a:xfrm>
              <a:off x="3117425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cubicBezTo>
                    <a:pt x="339" y="437"/>
                    <a:pt x="436" y="339"/>
                    <a:pt x="436" y="219"/>
                  </a:cubicBezTo>
                  <a:cubicBezTo>
                    <a:pt x="436" y="102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8" name="Google Shape;2818;p52">
              <a:extLst>
                <a:ext uri="{FF2B5EF4-FFF2-40B4-BE49-F238E27FC236}">
                  <a16:creationId xmlns:a16="http://schemas.microsoft.com/office/drawing/2014/main" id="{C91B8AEB-AE40-66D4-13A5-72BECA8FC93D}"/>
                </a:ext>
              </a:extLst>
            </p:cNvPr>
            <p:cNvSpPr/>
            <p:nvPr/>
          </p:nvSpPr>
          <p:spPr>
            <a:xfrm>
              <a:off x="2898275" y="1366625"/>
              <a:ext cx="156100" cy="223825"/>
            </a:xfrm>
            <a:custGeom>
              <a:avLst/>
              <a:gdLst/>
              <a:ahLst/>
              <a:cxnLst/>
              <a:rect l="l" t="t" r="r" b="b"/>
              <a:pathLst>
                <a:path w="6244" h="8953" extrusionOk="0">
                  <a:moveTo>
                    <a:pt x="276" y="0"/>
                  </a:moveTo>
                  <a:cubicBezTo>
                    <a:pt x="123" y="0"/>
                    <a:pt x="1" y="124"/>
                    <a:pt x="1" y="277"/>
                  </a:cubicBezTo>
                  <a:lnTo>
                    <a:pt x="1" y="3148"/>
                  </a:lnTo>
                  <a:cubicBezTo>
                    <a:pt x="1" y="3598"/>
                    <a:pt x="95" y="4045"/>
                    <a:pt x="294" y="4448"/>
                  </a:cubicBezTo>
                  <a:cubicBezTo>
                    <a:pt x="496" y="4863"/>
                    <a:pt x="602" y="5322"/>
                    <a:pt x="602" y="5790"/>
                  </a:cubicBezTo>
                  <a:lnTo>
                    <a:pt x="602" y="8677"/>
                  </a:lnTo>
                  <a:cubicBezTo>
                    <a:pt x="602" y="8830"/>
                    <a:pt x="725" y="8952"/>
                    <a:pt x="877" y="8952"/>
                  </a:cubicBezTo>
                  <a:lnTo>
                    <a:pt x="5367" y="8952"/>
                  </a:lnTo>
                  <a:cubicBezTo>
                    <a:pt x="5520" y="8952"/>
                    <a:pt x="5642" y="8830"/>
                    <a:pt x="5642" y="8677"/>
                  </a:cubicBezTo>
                  <a:lnTo>
                    <a:pt x="5642" y="5790"/>
                  </a:lnTo>
                  <a:cubicBezTo>
                    <a:pt x="5642" y="5330"/>
                    <a:pt x="5746" y="4879"/>
                    <a:pt x="5943" y="4466"/>
                  </a:cubicBezTo>
                  <a:cubicBezTo>
                    <a:pt x="6141" y="4051"/>
                    <a:pt x="6244" y="3600"/>
                    <a:pt x="6244" y="3142"/>
                  </a:cubicBezTo>
                  <a:lnTo>
                    <a:pt x="6244" y="277"/>
                  </a:lnTo>
                  <a:cubicBezTo>
                    <a:pt x="6242" y="124"/>
                    <a:pt x="6121" y="0"/>
                    <a:pt x="5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9" name="Google Shape;2819;p52">
              <a:extLst>
                <a:ext uri="{FF2B5EF4-FFF2-40B4-BE49-F238E27FC236}">
                  <a16:creationId xmlns:a16="http://schemas.microsoft.com/office/drawing/2014/main" id="{446C4583-A500-8F84-6149-1F26BA07A44B}"/>
                </a:ext>
              </a:extLst>
            </p:cNvPr>
            <p:cNvSpPr/>
            <p:nvPr/>
          </p:nvSpPr>
          <p:spPr>
            <a:xfrm>
              <a:off x="2992800" y="1300500"/>
              <a:ext cx="220200" cy="68650"/>
            </a:xfrm>
            <a:custGeom>
              <a:avLst/>
              <a:gdLst/>
              <a:ahLst/>
              <a:cxnLst/>
              <a:rect l="l" t="t" r="r" b="b"/>
              <a:pathLst>
                <a:path w="8808" h="2746" extrusionOk="0">
                  <a:moveTo>
                    <a:pt x="2531" y="1"/>
                  </a:moveTo>
                  <a:cubicBezTo>
                    <a:pt x="2236" y="1"/>
                    <a:pt x="1916" y="110"/>
                    <a:pt x="1608" y="367"/>
                  </a:cubicBezTo>
                  <a:cubicBezTo>
                    <a:pt x="1450" y="499"/>
                    <a:pt x="1358" y="698"/>
                    <a:pt x="1358" y="906"/>
                  </a:cubicBezTo>
                  <a:lnTo>
                    <a:pt x="1358" y="1913"/>
                  </a:lnTo>
                  <a:cubicBezTo>
                    <a:pt x="1358" y="1999"/>
                    <a:pt x="1287" y="2070"/>
                    <a:pt x="1203" y="2070"/>
                  </a:cubicBezTo>
                  <a:lnTo>
                    <a:pt x="487" y="2070"/>
                  </a:lnTo>
                  <a:cubicBezTo>
                    <a:pt x="203" y="2070"/>
                    <a:pt x="0" y="2422"/>
                    <a:pt x="295" y="2715"/>
                  </a:cubicBezTo>
                  <a:cubicBezTo>
                    <a:pt x="313" y="2735"/>
                    <a:pt x="337" y="2745"/>
                    <a:pt x="365" y="2745"/>
                  </a:cubicBezTo>
                  <a:lnTo>
                    <a:pt x="1687" y="2745"/>
                  </a:lnTo>
                  <a:cubicBezTo>
                    <a:pt x="1879" y="2745"/>
                    <a:pt x="2035" y="2591"/>
                    <a:pt x="2031" y="2398"/>
                  </a:cubicBezTo>
                  <a:lnTo>
                    <a:pt x="2031" y="1175"/>
                  </a:lnTo>
                  <a:cubicBezTo>
                    <a:pt x="2031" y="901"/>
                    <a:pt x="2256" y="677"/>
                    <a:pt x="2531" y="677"/>
                  </a:cubicBezTo>
                  <a:cubicBezTo>
                    <a:pt x="2660" y="677"/>
                    <a:pt x="2799" y="726"/>
                    <a:pt x="2932" y="840"/>
                  </a:cubicBezTo>
                  <a:cubicBezTo>
                    <a:pt x="3002" y="900"/>
                    <a:pt x="3040" y="995"/>
                    <a:pt x="3032" y="1087"/>
                  </a:cubicBezTo>
                  <a:cubicBezTo>
                    <a:pt x="2982" y="1827"/>
                    <a:pt x="3572" y="2445"/>
                    <a:pt x="4300" y="2445"/>
                  </a:cubicBezTo>
                  <a:lnTo>
                    <a:pt x="8338" y="2445"/>
                  </a:lnTo>
                  <a:cubicBezTo>
                    <a:pt x="8611" y="2445"/>
                    <a:pt x="8808" y="2124"/>
                    <a:pt x="8571" y="1841"/>
                  </a:cubicBezTo>
                  <a:cubicBezTo>
                    <a:pt x="8535" y="1793"/>
                    <a:pt x="8477" y="1769"/>
                    <a:pt x="8417" y="1769"/>
                  </a:cubicBezTo>
                  <a:lnTo>
                    <a:pt x="4037" y="1769"/>
                  </a:lnTo>
                  <a:cubicBezTo>
                    <a:pt x="3814" y="1769"/>
                    <a:pt x="3656" y="1588"/>
                    <a:pt x="3692" y="1368"/>
                  </a:cubicBezTo>
                  <a:cubicBezTo>
                    <a:pt x="3808" y="636"/>
                    <a:pt x="3243" y="1"/>
                    <a:pt x="2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0" name="Google Shape;2820;p52">
              <a:extLst>
                <a:ext uri="{FF2B5EF4-FFF2-40B4-BE49-F238E27FC236}">
                  <a16:creationId xmlns:a16="http://schemas.microsoft.com/office/drawing/2014/main" id="{FA11A271-B143-C91E-89A4-9763867CDB58}"/>
                </a:ext>
              </a:extLst>
            </p:cNvPr>
            <p:cNvSpPr/>
            <p:nvPr/>
          </p:nvSpPr>
          <p:spPr>
            <a:xfrm>
              <a:off x="3079575" y="1344700"/>
              <a:ext cx="130725" cy="16925"/>
            </a:xfrm>
            <a:custGeom>
              <a:avLst/>
              <a:gdLst/>
              <a:ahLst/>
              <a:cxnLst/>
              <a:rect l="l" t="t" r="r" b="b"/>
              <a:pathLst>
                <a:path w="5229" h="677" extrusionOk="0">
                  <a:moveTo>
                    <a:pt x="4494" y="1"/>
                  </a:moveTo>
                  <a:cubicBezTo>
                    <a:pt x="4494" y="13"/>
                    <a:pt x="4496" y="23"/>
                    <a:pt x="4496" y="35"/>
                  </a:cubicBezTo>
                  <a:cubicBezTo>
                    <a:pt x="4496" y="223"/>
                    <a:pt x="4344" y="376"/>
                    <a:pt x="4156" y="376"/>
                  </a:cubicBezTo>
                  <a:lnTo>
                    <a:pt x="129" y="376"/>
                  </a:lnTo>
                  <a:cubicBezTo>
                    <a:pt x="85" y="376"/>
                    <a:pt x="42" y="374"/>
                    <a:pt x="0" y="370"/>
                  </a:cubicBezTo>
                  <a:lnTo>
                    <a:pt x="0" y="370"/>
                  </a:lnTo>
                  <a:cubicBezTo>
                    <a:pt x="221" y="560"/>
                    <a:pt x="510" y="677"/>
                    <a:pt x="825" y="677"/>
                  </a:cubicBezTo>
                  <a:lnTo>
                    <a:pt x="4851" y="677"/>
                  </a:lnTo>
                  <a:cubicBezTo>
                    <a:pt x="5016" y="677"/>
                    <a:pt x="5164" y="562"/>
                    <a:pt x="5192" y="400"/>
                  </a:cubicBezTo>
                  <a:cubicBezTo>
                    <a:pt x="5228" y="185"/>
                    <a:pt x="5066" y="1"/>
                    <a:pt x="4857" y="1"/>
                  </a:cubicBezTo>
                  <a:close/>
                </a:path>
              </a:pathLst>
            </a:custGeom>
            <a:solidFill>
              <a:srgbClr val="9E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1" name="Google Shape;2821;p52">
              <a:extLst>
                <a:ext uri="{FF2B5EF4-FFF2-40B4-BE49-F238E27FC236}">
                  <a16:creationId xmlns:a16="http://schemas.microsoft.com/office/drawing/2014/main" id="{CE61CAF9-D7E1-B5AA-D4F1-04A21F479F4D}"/>
                </a:ext>
              </a:extLst>
            </p:cNvPr>
            <p:cNvSpPr/>
            <p:nvPr/>
          </p:nvSpPr>
          <p:spPr>
            <a:xfrm>
              <a:off x="2909375" y="1343450"/>
              <a:ext cx="133875" cy="45350"/>
            </a:xfrm>
            <a:custGeom>
              <a:avLst/>
              <a:gdLst/>
              <a:ahLst/>
              <a:cxnLst/>
              <a:rect l="l" t="t" r="r" b="b"/>
              <a:pathLst>
                <a:path w="5355" h="1814" extrusionOk="0">
                  <a:moveTo>
                    <a:pt x="102" y="1"/>
                  </a:moveTo>
                  <a:cubicBezTo>
                    <a:pt x="42" y="1"/>
                    <a:pt x="0" y="59"/>
                    <a:pt x="14" y="115"/>
                  </a:cubicBezTo>
                  <a:cubicBezTo>
                    <a:pt x="225" y="855"/>
                    <a:pt x="1336" y="1813"/>
                    <a:pt x="2677" y="1813"/>
                  </a:cubicBezTo>
                  <a:cubicBezTo>
                    <a:pt x="4017" y="1813"/>
                    <a:pt x="5128" y="857"/>
                    <a:pt x="5338" y="115"/>
                  </a:cubicBezTo>
                  <a:cubicBezTo>
                    <a:pt x="5354" y="59"/>
                    <a:pt x="5310" y="1"/>
                    <a:pt x="5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2" name="Google Shape;2822;p52">
              <a:extLst>
                <a:ext uri="{FF2B5EF4-FFF2-40B4-BE49-F238E27FC236}">
                  <a16:creationId xmlns:a16="http://schemas.microsoft.com/office/drawing/2014/main" id="{F93660AE-3C18-9E5A-73E0-399A07364C28}"/>
                </a:ext>
              </a:extLst>
            </p:cNvPr>
            <p:cNvSpPr/>
            <p:nvPr/>
          </p:nvSpPr>
          <p:spPr>
            <a:xfrm>
              <a:off x="2898175" y="1449325"/>
              <a:ext cx="156300" cy="141125"/>
            </a:xfrm>
            <a:custGeom>
              <a:avLst/>
              <a:gdLst/>
              <a:ahLst/>
              <a:cxnLst/>
              <a:rect l="l" t="t" r="r" b="b"/>
              <a:pathLst>
                <a:path w="6252" h="5645" extrusionOk="0">
                  <a:moveTo>
                    <a:pt x="1" y="1"/>
                  </a:moveTo>
                  <a:cubicBezTo>
                    <a:pt x="25" y="402"/>
                    <a:pt x="125" y="793"/>
                    <a:pt x="302" y="1158"/>
                  </a:cubicBezTo>
                  <a:cubicBezTo>
                    <a:pt x="502" y="1569"/>
                    <a:pt x="606" y="2022"/>
                    <a:pt x="606" y="2482"/>
                  </a:cubicBezTo>
                  <a:lnTo>
                    <a:pt x="606" y="5369"/>
                  </a:lnTo>
                  <a:cubicBezTo>
                    <a:pt x="606" y="5522"/>
                    <a:pt x="729" y="5644"/>
                    <a:pt x="881" y="5644"/>
                  </a:cubicBezTo>
                  <a:lnTo>
                    <a:pt x="5371" y="5644"/>
                  </a:lnTo>
                  <a:cubicBezTo>
                    <a:pt x="5524" y="5644"/>
                    <a:pt x="5646" y="5522"/>
                    <a:pt x="5646" y="5369"/>
                  </a:cubicBezTo>
                  <a:lnTo>
                    <a:pt x="5646" y="2482"/>
                  </a:lnTo>
                  <a:cubicBezTo>
                    <a:pt x="5646" y="2022"/>
                    <a:pt x="5750" y="1571"/>
                    <a:pt x="5951" y="1158"/>
                  </a:cubicBezTo>
                  <a:cubicBezTo>
                    <a:pt x="6125" y="797"/>
                    <a:pt x="6228" y="402"/>
                    <a:pt x="6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3" name="Google Shape;2823;p52">
              <a:extLst>
                <a:ext uri="{FF2B5EF4-FFF2-40B4-BE49-F238E27FC236}">
                  <a16:creationId xmlns:a16="http://schemas.microsoft.com/office/drawing/2014/main" id="{BA6D0996-3D23-0442-B06A-BCDEE8967718}"/>
                </a:ext>
              </a:extLst>
            </p:cNvPr>
            <p:cNvSpPr/>
            <p:nvPr/>
          </p:nvSpPr>
          <p:spPr>
            <a:xfrm>
              <a:off x="2913375" y="1449325"/>
              <a:ext cx="141100" cy="141075"/>
            </a:xfrm>
            <a:custGeom>
              <a:avLst/>
              <a:gdLst/>
              <a:ahLst/>
              <a:cxnLst/>
              <a:rect l="l" t="t" r="r" b="b"/>
              <a:pathLst>
                <a:path w="5644" h="5643" extrusionOk="0">
                  <a:moveTo>
                    <a:pt x="3712" y="1"/>
                  </a:moveTo>
                  <a:cubicBezTo>
                    <a:pt x="3662" y="222"/>
                    <a:pt x="3584" y="436"/>
                    <a:pt x="3488" y="641"/>
                  </a:cubicBezTo>
                  <a:cubicBezTo>
                    <a:pt x="3287" y="1052"/>
                    <a:pt x="3183" y="1505"/>
                    <a:pt x="3183" y="1964"/>
                  </a:cubicBezTo>
                  <a:lnTo>
                    <a:pt x="3183" y="4158"/>
                  </a:lnTo>
                  <a:cubicBezTo>
                    <a:pt x="3183" y="4688"/>
                    <a:pt x="2756" y="5115"/>
                    <a:pt x="2226" y="5115"/>
                  </a:cubicBezTo>
                  <a:lnTo>
                    <a:pt x="0" y="5115"/>
                  </a:lnTo>
                  <a:lnTo>
                    <a:pt x="0" y="5379"/>
                  </a:lnTo>
                  <a:cubicBezTo>
                    <a:pt x="0" y="5524"/>
                    <a:pt x="119" y="5642"/>
                    <a:pt x="263" y="5642"/>
                  </a:cubicBezTo>
                  <a:lnTo>
                    <a:pt x="4763" y="5642"/>
                  </a:lnTo>
                  <a:cubicBezTo>
                    <a:pt x="4916" y="5642"/>
                    <a:pt x="5038" y="5520"/>
                    <a:pt x="5038" y="5365"/>
                  </a:cubicBezTo>
                  <a:lnTo>
                    <a:pt x="5038" y="2474"/>
                  </a:lnTo>
                  <a:cubicBezTo>
                    <a:pt x="5038" y="2012"/>
                    <a:pt x="5152" y="1559"/>
                    <a:pt x="5349" y="1142"/>
                  </a:cubicBezTo>
                  <a:cubicBezTo>
                    <a:pt x="5519" y="783"/>
                    <a:pt x="5620" y="398"/>
                    <a:pt x="5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4" name="Google Shape;2824;p52">
              <a:extLst>
                <a:ext uri="{FF2B5EF4-FFF2-40B4-BE49-F238E27FC236}">
                  <a16:creationId xmlns:a16="http://schemas.microsoft.com/office/drawing/2014/main" id="{ECFFF07B-7101-8EBE-B0E1-6885E848F4A7}"/>
                </a:ext>
              </a:extLst>
            </p:cNvPr>
            <p:cNvSpPr/>
            <p:nvPr/>
          </p:nvSpPr>
          <p:spPr>
            <a:xfrm>
              <a:off x="2898325" y="1415900"/>
              <a:ext cx="156700" cy="37275"/>
            </a:xfrm>
            <a:custGeom>
              <a:avLst/>
              <a:gdLst/>
              <a:ahLst/>
              <a:cxnLst/>
              <a:rect l="l" t="t" r="r" b="b"/>
              <a:pathLst>
                <a:path w="6268" h="1491" extrusionOk="0">
                  <a:moveTo>
                    <a:pt x="2516" y="0"/>
                  </a:moveTo>
                  <a:cubicBezTo>
                    <a:pt x="1868" y="0"/>
                    <a:pt x="1868" y="361"/>
                    <a:pt x="1222" y="361"/>
                  </a:cubicBezTo>
                  <a:cubicBezTo>
                    <a:pt x="600" y="361"/>
                    <a:pt x="574" y="30"/>
                    <a:pt x="1" y="2"/>
                  </a:cubicBezTo>
                  <a:lnTo>
                    <a:pt x="1" y="1173"/>
                  </a:lnTo>
                  <a:cubicBezTo>
                    <a:pt x="1" y="1278"/>
                    <a:pt x="5" y="1386"/>
                    <a:pt x="19" y="1490"/>
                  </a:cubicBezTo>
                  <a:lnTo>
                    <a:pt x="6250" y="1490"/>
                  </a:lnTo>
                  <a:lnTo>
                    <a:pt x="6250" y="1488"/>
                  </a:lnTo>
                  <a:cubicBezTo>
                    <a:pt x="6260" y="1384"/>
                    <a:pt x="6268" y="1278"/>
                    <a:pt x="6268" y="1171"/>
                  </a:cubicBezTo>
                  <a:lnTo>
                    <a:pt x="6268" y="353"/>
                  </a:lnTo>
                  <a:cubicBezTo>
                    <a:pt x="5746" y="311"/>
                    <a:pt x="5704" y="0"/>
                    <a:pt x="5103" y="0"/>
                  </a:cubicBezTo>
                  <a:cubicBezTo>
                    <a:pt x="4455" y="0"/>
                    <a:pt x="4455" y="361"/>
                    <a:pt x="3809" y="361"/>
                  </a:cubicBezTo>
                  <a:cubicBezTo>
                    <a:pt x="3161" y="361"/>
                    <a:pt x="3161" y="0"/>
                    <a:pt x="2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5" name="Google Shape;2825;p52">
              <a:extLst>
                <a:ext uri="{FF2B5EF4-FFF2-40B4-BE49-F238E27FC236}">
                  <a16:creationId xmlns:a16="http://schemas.microsoft.com/office/drawing/2014/main" id="{9DF2B8E9-0223-D680-7328-DD46C4CC72B1}"/>
                </a:ext>
              </a:extLst>
            </p:cNvPr>
            <p:cNvSpPr/>
            <p:nvPr/>
          </p:nvSpPr>
          <p:spPr>
            <a:xfrm>
              <a:off x="2893325" y="1295550"/>
              <a:ext cx="322175" cy="299900"/>
            </a:xfrm>
            <a:custGeom>
              <a:avLst/>
              <a:gdLst/>
              <a:ahLst/>
              <a:cxnLst/>
              <a:rect l="l" t="t" r="r" b="b"/>
              <a:pathLst>
                <a:path w="12887" h="11996" extrusionOk="0">
                  <a:moveTo>
                    <a:pt x="7084" y="2205"/>
                  </a:moveTo>
                  <a:cubicBezTo>
                    <a:pt x="7116" y="2274"/>
                    <a:pt x="7164" y="2334"/>
                    <a:pt x="7225" y="2380"/>
                  </a:cubicBezTo>
                  <a:lnTo>
                    <a:pt x="7225" y="2380"/>
                  </a:lnTo>
                  <a:cubicBezTo>
                    <a:pt x="7174" y="2326"/>
                    <a:pt x="7126" y="2267"/>
                    <a:pt x="7084" y="2205"/>
                  </a:cubicBezTo>
                  <a:close/>
                  <a:moveTo>
                    <a:pt x="12321" y="2141"/>
                  </a:moveTo>
                  <a:cubicBezTo>
                    <a:pt x="12416" y="2141"/>
                    <a:pt x="12488" y="2227"/>
                    <a:pt x="12468" y="2326"/>
                  </a:cubicBezTo>
                  <a:cubicBezTo>
                    <a:pt x="12452" y="2396"/>
                    <a:pt x="12386" y="2442"/>
                    <a:pt x="12315" y="2442"/>
                  </a:cubicBezTo>
                  <a:lnTo>
                    <a:pt x="10954" y="2442"/>
                  </a:lnTo>
                  <a:lnTo>
                    <a:pt x="10954" y="2141"/>
                  </a:lnTo>
                  <a:close/>
                  <a:moveTo>
                    <a:pt x="5788" y="2115"/>
                  </a:moveTo>
                  <a:cubicBezTo>
                    <a:pt x="5714" y="2292"/>
                    <a:pt x="5583" y="2482"/>
                    <a:pt x="5407" y="2667"/>
                  </a:cubicBezTo>
                  <a:lnTo>
                    <a:pt x="2509" y="2667"/>
                  </a:lnTo>
                  <a:lnTo>
                    <a:pt x="2509" y="2669"/>
                  </a:lnTo>
                  <a:cubicBezTo>
                    <a:pt x="2427" y="2669"/>
                    <a:pt x="2349" y="2723"/>
                    <a:pt x="2329" y="2807"/>
                  </a:cubicBezTo>
                  <a:cubicBezTo>
                    <a:pt x="2305" y="2919"/>
                    <a:pt x="2395" y="3020"/>
                    <a:pt x="2511" y="3020"/>
                  </a:cubicBezTo>
                  <a:lnTo>
                    <a:pt x="4936" y="3020"/>
                  </a:lnTo>
                  <a:cubicBezTo>
                    <a:pt x="4500" y="3298"/>
                    <a:pt x="3939" y="3501"/>
                    <a:pt x="3319" y="3501"/>
                  </a:cubicBezTo>
                  <a:cubicBezTo>
                    <a:pt x="2700" y="3501"/>
                    <a:pt x="2134" y="3294"/>
                    <a:pt x="1697" y="3014"/>
                  </a:cubicBezTo>
                  <a:cubicBezTo>
                    <a:pt x="1795" y="2997"/>
                    <a:pt x="1865" y="2909"/>
                    <a:pt x="1845" y="2809"/>
                  </a:cubicBezTo>
                  <a:cubicBezTo>
                    <a:pt x="1827" y="2723"/>
                    <a:pt x="1749" y="2667"/>
                    <a:pt x="1665" y="2667"/>
                  </a:cubicBezTo>
                  <a:lnTo>
                    <a:pt x="1232" y="2667"/>
                  </a:lnTo>
                  <a:cubicBezTo>
                    <a:pt x="1055" y="2482"/>
                    <a:pt x="925" y="2292"/>
                    <a:pt x="851" y="2115"/>
                  </a:cubicBezTo>
                  <a:close/>
                  <a:moveTo>
                    <a:pt x="6181" y="3020"/>
                  </a:moveTo>
                  <a:cubicBezTo>
                    <a:pt x="6227" y="3020"/>
                    <a:pt x="6265" y="3060"/>
                    <a:pt x="6265" y="3108"/>
                  </a:cubicBezTo>
                  <a:lnTo>
                    <a:pt x="6265" y="4929"/>
                  </a:lnTo>
                  <a:cubicBezTo>
                    <a:pt x="6175" y="4903"/>
                    <a:pt x="6101" y="4862"/>
                    <a:pt x="6025" y="4816"/>
                  </a:cubicBezTo>
                  <a:cubicBezTo>
                    <a:pt x="5854" y="4722"/>
                    <a:pt x="5658" y="4614"/>
                    <a:pt x="5287" y="4614"/>
                  </a:cubicBezTo>
                  <a:cubicBezTo>
                    <a:pt x="4916" y="4614"/>
                    <a:pt x="4721" y="4722"/>
                    <a:pt x="4551" y="4816"/>
                  </a:cubicBezTo>
                  <a:cubicBezTo>
                    <a:pt x="4400" y="4899"/>
                    <a:pt x="4270" y="4973"/>
                    <a:pt x="3993" y="4973"/>
                  </a:cubicBezTo>
                  <a:cubicBezTo>
                    <a:pt x="3718" y="4973"/>
                    <a:pt x="3590" y="4899"/>
                    <a:pt x="3438" y="4816"/>
                  </a:cubicBezTo>
                  <a:cubicBezTo>
                    <a:pt x="3267" y="4722"/>
                    <a:pt x="3071" y="4614"/>
                    <a:pt x="2700" y="4614"/>
                  </a:cubicBezTo>
                  <a:cubicBezTo>
                    <a:pt x="2329" y="4614"/>
                    <a:pt x="2134" y="4722"/>
                    <a:pt x="1964" y="4816"/>
                  </a:cubicBezTo>
                  <a:cubicBezTo>
                    <a:pt x="1813" y="4899"/>
                    <a:pt x="1683" y="4973"/>
                    <a:pt x="1406" y="4973"/>
                  </a:cubicBezTo>
                  <a:cubicBezTo>
                    <a:pt x="1131" y="4973"/>
                    <a:pt x="1001" y="4899"/>
                    <a:pt x="851" y="4816"/>
                  </a:cubicBezTo>
                  <a:cubicBezTo>
                    <a:pt x="724" y="4746"/>
                    <a:pt x="584" y="4668"/>
                    <a:pt x="373" y="4634"/>
                  </a:cubicBezTo>
                  <a:lnTo>
                    <a:pt x="373" y="3108"/>
                  </a:lnTo>
                  <a:cubicBezTo>
                    <a:pt x="373" y="3060"/>
                    <a:pt x="413" y="3020"/>
                    <a:pt x="462" y="3020"/>
                  </a:cubicBezTo>
                  <a:lnTo>
                    <a:pt x="1103" y="3020"/>
                  </a:lnTo>
                  <a:cubicBezTo>
                    <a:pt x="1645" y="3523"/>
                    <a:pt x="2455" y="3910"/>
                    <a:pt x="3321" y="3910"/>
                  </a:cubicBezTo>
                  <a:cubicBezTo>
                    <a:pt x="4190" y="3910"/>
                    <a:pt x="4998" y="3523"/>
                    <a:pt x="5539" y="3020"/>
                  </a:cubicBezTo>
                  <a:close/>
                  <a:moveTo>
                    <a:pt x="10759" y="3794"/>
                  </a:moveTo>
                  <a:cubicBezTo>
                    <a:pt x="10898" y="4050"/>
                    <a:pt x="11072" y="4445"/>
                    <a:pt x="11072" y="4792"/>
                  </a:cubicBezTo>
                  <a:cubicBezTo>
                    <a:pt x="11072" y="5227"/>
                    <a:pt x="10952" y="5500"/>
                    <a:pt x="10759" y="5500"/>
                  </a:cubicBezTo>
                  <a:cubicBezTo>
                    <a:pt x="10567" y="5500"/>
                    <a:pt x="10442" y="5229"/>
                    <a:pt x="10442" y="4792"/>
                  </a:cubicBezTo>
                  <a:cubicBezTo>
                    <a:pt x="10442" y="4445"/>
                    <a:pt x="10621" y="4050"/>
                    <a:pt x="10759" y="3794"/>
                  </a:cubicBezTo>
                  <a:close/>
                  <a:moveTo>
                    <a:pt x="10772" y="1723"/>
                  </a:moveTo>
                  <a:cubicBezTo>
                    <a:pt x="10748" y="1723"/>
                    <a:pt x="10723" y="1728"/>
                    <a:pt x="10697" y="1738"/>
                  </a:cubicBezTo>
                  <a:cubicBezTo>
                    <a:pt x="10623" y="1766"/>
                    <a:pt x="10579" y="1838"/>
                    <a:pt x="10579" y="1919"/>
                  </a:cubicBezTo>
                  <a:lnTo>
                    <a:pt x="10579" y="2470"/>
                  </a:lnTo>
                  <a:lnTo>
                    <a:pt x="7500" y="2470"/>
                  </a:lnTo>
                  <a:cubicBezTo>
                    <a:pt x="7394" y="2470"/>
                    <a:pt x="7300" y="2436"/>
                    <a:pt x="7225" y="2380"/>
                  </a:cubicBezTo>
                  <a:lnTo>
                    <a:pt x="7225" y="2380"/>
                  </a:lnTo>
                  <a:cubicBezTo>
                    <a:pt x="7482" y="2651"/>
                    <a:pt x="7839" y="2819"/>
                    <a:pt x="8232" y="2819"/>
                  </a:cubicBezTo>
                  <a:lnTo>
                    <a:pt x="10575" y="2819"/>
                  </a:lnTo>
                  <a:lnTo>
                    <a:pt x="10575" y="3360"/>
                  </a:lnTo>
                  <a:cubicBezTo>
                    <a:pt x="10460" y="3543"/>
                    <a:pt x="10071" y="4197"/>
                    <a:pt x="10071" y="4784"/>
                  </a:cubicBezTo>
                  <a:cubicBezTo>
                    <a:pt x="10071" y="5791"/>
                    <a:pt x="10601" y="5869"/>
                    <a:pt x="10763" y="5869"/>
                  </a:cubicBezTo>
                  <a:cubicBezTo>
                    <a:pt x="10926" y="5869"/>
                    <a:pt x="11455" y="5791"/>
                    <a:pt x="11455" y="4784"/>
                  </a:cubicBezTo>
                  <a:cubicBezTo>
                    <a:pt x="11455" y="4197"/>
                    <a:pt x="11070" y="3543"/>
                    <a:pt x="10952" y="3360"/>
                  </a:cubicBezTo>
                  <a:lnTo>
                    <a:pt x="10952" y="2819"/>
                  </a:lnTo>
                  <a:lnTo>
                    <a:pt x="12307" y="2819"/>
                  </a:lnTo>
                  <a:cubicBezTo>
                    <a:pt x="12570" y="2819"/>
                    <a:pt x="12801" y="2630"/>
                    <a:pt x="12839" y="2370"/>
                  </a:cubicBezTo>
                  <a:cubicBezTo>
                    <a:pt x="12887" y="2047"/>
                    <a:pt x="12634" y="1766"/>
                    <a:pt x="12317" y="1766"/>
                  </a:cubicBezTo>
                  <a:lnTo>
                    <a:pt x="10894" y="1766"/>
                  </a:lnTo>
                  <a:cubicBezTo>
                    <a:pt x="10861" y="1740"/>
                    <a:pt x="10818" y="1723"/>
                    <a:pt x="10772" y="1723"/>
                  </a:cubicBezTo>
                  <a:close/>
                  <a:moveTo>
                    <a:pt x="5279" y="4999"/>
                  </a:moveTo>
                  <a:cubicBezTo>
                    <a:pt x="5555" y="4999"/>
                    <a:pt x="5686" y="5073"/>
                    <a:pt x="5836" y="5155"/>
                  </a:cubicBezTo>
                  <a:cubicBezTo>
                    <a:pt x="5950" y="5217"/>
                    <a:pt x="6077" y="5288"/>
                    <a:pt x="6259" y="5328"/>
                  </a:cubicBezTo>
                  <a:lnTo>
                    <a:pt x="6259" y="6086"/>
                  </a:lnTo>
                  <a:cubicBezTo>
                    <a:pt x="6257" y="6094"/>
                    <a:pt x="6257" y="6102"/>
                    <a:pt x="6257" y="6102"/>
                  </a:cubicBezTo>
                  <a:lnTo>
                    <a:pt x="5455" y="6102"/>
                  </a:lnTo>
                  <a:cubicBezTo>
                    <a:pt x="5353" y="6116"/>
                    <a:pt x="5266" y="6198"/>
                    <a:pt x="5266" y="6300"/>
                  </a:cubicBezTo>
                  <a:cubicBezTo>
                    <a:pt x="5266" y="6397"/>
                    <a:pt x="5344" y="6480"/>
                    <a:pt x="5439" y="6480"/>
                  </a:cubicBezTo>
                  <a:cubicBezTo>
                    <a:pt x="5444" y="6480"/>
                    <a:pt x="5450" y="6479"/>
                    <a:pt x="5455" y="6479"/>
                  </a:cubicBezTo>
                  <a:lnTo>
                    <a:pt x="6215" y="6479"/>
                  </a:lnTo>
                  <a:cubicBezTo>
                    <a:pt x="6177" y="6691"/>
                    <a:pt x="6119" y="6888"/>
                    <a:pt x="6041" y="7076"/>
                  </a:cubicBezTo>
                  <a:cubicBezTo>
                    <a:pt x="6021" y="7127"/>
                    <a:pt x="5998" y="7177"/>
                    <a:pt x="5974" y="7225"/>
                  </a:cubicBezTo>
                  <a:cubicBezTo>
                    <a:pt x="5768" y="7662"/>
                    <a:pt x="5664" y="8633"/>
                    <a:pt x="5664" y="8633"/>
                  </a:cubicBezTo>
                  <a:lnTo>
                    <a:pt x="5664" y="11506"/>
                  </a:lnTo>
                  <a:cubicBezTo>
                    <a:pt x="5664" y="11554"/>
                    <a:pt x="5623" y="11595"/>
                    <a:pt x="5575" y="11595"/>
                  </a:cubicBezTo>
                  <a:lnTo>
                    <a:pt x="1087" y="11595"/>
                  </a:lnTo>
                  <a:cubicBezTo>
                    <a:pt x="1041" y="11595"/>
                    <a:pt x="1001" y="11554"/>
                    <a:pt x="1001" y="11506"/>
                  </a:cubicBezTo>
                  <a:lnTo>
                    <a:pt x="1001" y="8619"/>
                  </a:lnTo>
                  <a:cubicBezTo>
                    <a:pt x="1001" y="8528"/>
                    <a:pt x="995" y="8438"/>
                    <a:pt x="987" y="8346"/>
                  </a:cubicBezTo>
                  <a:cubicBezTo>
                    <a:pt x="947" y="7883"/>
                    <a:pt x="784" y="7486"/>
                    <a:pt x="610" y="7064"/>
                  </a:cubicBezTo>
                  <a:cubicBezTo>
                    <a:pt x="532" y="6878"/>
                    <a:pt x="474" y="6679"/>
                    <a:pt x="436" y="6477"/>
                  </a:cubicBezTo>
                  <a:lnTo>
                    <a:pt x="4563" y="6477"/>
                  </a:lnTo>
                  <a:cubicBezTo>
                    <a:pt x="4563" y="6477"/>
                    <a:pt x="4751" y="6403"/>
                    <a:pt x="4751" y="6298"/>
                  </a:cubicBezTo>
                  <a:cubicBezTo>
                    <a:pt x="4751" y="6192"/>
                    <a:pt x="4665" y="6110"/>
                    <a:pt x="4563" y="6100"/>
                  </a:cubicBezTo>
                  <a:lnTo>
                    <a:pt x="375" y="6100"/>
                  </a:lnTo>
                  <a:cubicBezTo>
                    <a:pt x="373" y="6068"/>
                    <a:pt x="373" y="5027"/>
                    <a:pt x="373" y="5027"/>
                  </a:cubicBezTo>
                  <a:lnTo>
                    <a:pt x="373" y="5027"/>
                  </a:lnTo>
                  <a:cubicBezTo>
                    <a:pt x="490" y="5055"/>
                    <a:pt x="574" y="5103"/>
                    <a:pt x="666" y="5155"/>
                  </a:cubicBezTo>
                  <a:cubicBezTo>
                    <a:pt x="837" y="5250"/>
                    <a:pt x="1033" y="5358"/>
                    <a:pt x="1404" y="5358"/>
                  </a:cubicBezTo>
                  <a:cubicBezTo>
                    <a:pt x="1775" y="5358"/>
                    <a:pt x="1970" y="5250"/>
                    <a:pt x="2140" y="5155"/>
                  </a:cubicBezTo>
                  <a:cubicBezTo>
                    <a:pt x="2290" y="5073"/>
                    <a:pt x="2421" y="4999"/>
                    <a:pt x="2696" y="4999"/>
                  </a:cubicBezTo>
                  <a:cubicBezTo>
                    <a:pt x="2968" y="4999"/>
                    <a:pt x="3099" y="5073"/>
                    <a:pt x="3249" y="5155"/>
                  </a:cubicBezTo>
                  <a:cubicBezTo>
                    <a:pt x="3420" y="5250"/>
                    <a:pt x="3614" y="5358"/>
                    <a:pt x="3985" y="5358"/>
                  </a:cubicBezTo>
                  <a:cubicBezTo>
                    <a:pt x="4356" y="5358"/>
                    <a:pt x="4553" y="5250"/>
                    <a:pt x="4723" y="5155"/>
                  </a:cubicBezTo>
                  <a:cubicBezTo>
                    <a:pt x="4873" y="5073"/>
                    <a:pt x="5004" y="4999"/>
                    <a:pt x="5279" y="4999"/>
                  </a:cubicBezTo>
                  <a:close/>
                  <a:moveTo>
                    <a:pt x="6524" y="0"/>
                  </a:moveTo>
                  <a:cubicBezTo>
                    <a:pt x="6118" y="0"/>
                    <a:pt x="5672" y="178"/>
                    <a:pt x="5258" y="609"/>
                  </a:cubicBezTo>
                  <a:cubicBezTo>
                    <a:pt x="5196" y="675"/>
                    <a:pt x="5164" y="759"/>
                    <a:pt x="5164" y="848"/>
                  </a:cubicBezTo>
                  <a:lnTo>
                    <a:pt x="5164" y="1742"/>
                  </a:lnTo>
                  <a:lnTo>
                    <a:pt x="722" y="1742"/>
                  </a:lnTo>
                  <a:cubicBezTo>
                    <a:pt x="634" y="1742"/>
                    <a:pt x="552" y="1786"/>
                    <a:pt x="496" y="1856"/>
                  </a:cubicBezTo>
                  <a:cubicBezTo>
                    <a:pt x="444" y="1927"/>
                    <a:pt x="425" y="2017"/>
                    <a:pt x="452" y="2101"/>
                  </a:cubicBezTo>
                  <a:cubicBezTo>
                    <a:pt x="504" y="2292"/>
                    <a:pt x="604" y="2484"/>
                    <a:pt x="742" y="2673"/>
                  </a:cubicBezTo>
                  <a:lnTo>
                    <a:pt x="462" y="2673"/>
                  </a:lnTo>
                  <a:cubicBezTo>
                    <a:pt x="205" y="2673"/>
                    <a:pt x="0" y="2881"/>
                    <a:pt x="0" y="3134"/>
                  </a:cubicBezTo>
                  <a:lnTo>
                    <a:pt x="0" y="6000"/>
                  </a:lnTo>
                  <a:cubicBezTo>
                    <a:pt x="0" y="6483"/>
                    <a:pt x="111" y="6970"/>
                    <a:pt x="317" y="7405"/>
                  </a:cubicBezTo>
                  <a:cubicBezTo>
                    <a:pt x="504" y="7790"/>
                    <a:pt x="602" y="8219"/>
                    <a:pt x="602" y="8647"/>
                  </a:cubicBezTo>
                  <a:lnTo>
                    <a:pt x="602" y="11534"/>
                  </a:lnTo>
                  <a:cubicBezTo>
                    <a:pt x="602" y="11791"/>
                    <a:pt x="811" y="11996"/>
                    <a:pt x="1063" y="11996"/>
                  </a:cubicBezTo>
                  <a:lnTo>
                    <a:pt x="5577" y="11996"/>
                  </a:lnTo>
                  <a:cubicBezTo>
                    <a:pt x="5834" y="11996"/>
                    <a:pt x="6039" y="11787"/>
                    <a:pt x="6039" y="11534"/>
                  </a:cubicBezTo>
                  <a:lnTo>
                    <a:pt x="6039" y="8645"/>
                  </a:lnTo>
                  <a:cubicBezTo>
                    <a:pt x="6039" y="8592"/>
                    <a:pt x="6041" y="8536"/>
                    <a:pt x="6045" y="8484"/>
                  </a:cubicBezTo>
                  <a:cubicBezTo>
                    <a:pt x="6065" y="8111"/>
                    <a:pt x="6159" y="7740"/>
                    <a:pt x="6321" y="7403"/>
                  </a:cubicBezTo>
                  <a:cubicBezTo>
                    <a:pt x="6530" y="6968"/>
                    <a:pt x="6640" y="6483"/>
                    <a:pt x="6640" y="5998"/>
                  </a:cubicBezTo>
                  <a:lnTo>
                    <a:pt x="6640" y="3108"/>
                  </a:lnTo>
                  <a:cubicBezTo>
                    <a:pt x="6640" y="2851"/>
                    <a:pt x="6432" y="2647"/>
                    <a:pt x="6179" y="2647"/>
                  </a:cubicBezTo>
                  <a:lnTo>
                    <a:pt x="5896" y="2647"/>
                  </a:lnTo>
                  <a:cubicBezTo>
                    <a:pt x="6029" y="2458"/>
                    <a:pt x="6127" y="2261"/>
                    <a:pt x="6177" y="2069"/>
                  </a:cubicBezTo>
                  <a:cubicBezTo>
                    <a:pt x="6183" y="2041"/>
                    <a:pt x="6187" y="2015"/>
                    <a:pt x="6187" y="1987"/>
                  </a:cubicBezTo>
                  <a:cubicBezTo>
                    <a:pt x="6187" y="1985"/>
                    <a:pt x="6187" y="1985"/>
                    <a:pt x="6189" y="1981"/>
                  </a:cubicBezTo>
                  <a:cubicBezTo>
                    <a:pt x="6207" y="1890"/>
                    <a:pt x="6213" y="1796"/>
                    <a:pt x="6213" y="1704"/>
                  </a:cubicBezTo>
                  <a:lnTo>
                    <a:pt x="6213" y="1337"/>
                  </a:lnTo>
                  <a:cubicBezTo>
                    <a:pt x="6213" y="1187"/>
                    <a:pt x="6317" y="1054"/>
                    <a:pt x="6464" y="1028"/>
                  </a:cubicBezTo>
                  <a:cubicBezTo>
                    <a:pt x="6481" y="1025"/>
                    <a:pt x="6497" y="1024"/>
                    <a:pt x="6514" y="1024"/>
                  </a:cubicBezTo>
                  <a:cubicBezTo>
                    <a:pt x="6680" y="1024"/>
                    <a:pt x="6815" y="1166"/>
                    <a:pt x="6815" y="1339"/>
                  </a:cubicBezTo>
                  <a:cubicBezTo>
                    <a:pt x="6815" y="1662"/>
                    <a:pt x="6914" y="1962"/>
                    <a:pt x="7084" y="2205"/>
                  </a:cubicBezTo>
                  <a:lnTo>
                    <a:pt x="7084" y="2205"/>
                  </a:lnTo>
                  <a:cubicBezTo>
                    <a:pt x="7022" y="2074"/>
                    <a:pt x="7020" y="1914"/>
                    <a:pt x="7103" y="1770"/>
                  </a:cubicBezTo>
                  <a:cubicBezTo>
                    <a:pt x="7412" y="1232"/>
                    <a:pt x="7032" y="681"/>
                    <a:pt x="6527" y="681"/>
                  </a:cubicBezTo>
                  <a:cubicBezTo>
                    <a:pt x="6336" y="681"/>
                    <a:pt x="6127" y="760"/>
                    <a:pt x="5930" y="950"/>
                  </a:cubicBezTo>
                  <a:cubicBezTo>
                    <a:pt x="5872" y="1006"/>
                    <a:pt x="5842" y="1084"/>
                    <a:pt x="5842" y="1165"/>
                  </a:cubicBezTo>
                  <a:lnTo>
                    <a:pt x="5842" y="1742"/>
                  </a:lnTo>
                  <a:lnTo>
                    <a:pt x="5541" y="1742"/>
                  </a:lnTo>
                  <a:lnTo>
                    <a:pt x="5541" y="1736"/>
                  </a:lnTo>
                  <a:lnTo>
                    <a:pt x="5541" y="990"/>
                  </a:lnTo>
                  <a:cubicBezTo>
                    <a:pt x="5541" y="928"/>
                    <a:pt x="5565" y="866"/>
                    <a:pt x="5609" y="820"/>
                  </a:cubicBezTo>
                  <a:cubicBezTo>
                    <a:pt x="5909" y="505"/>
                    <a:pt x="6234" y="375"/>
                    <a:pt x="6529" y="375"/>
                  </a:cubicBezTo>
                  <a:cubicBezTo>
                    <a:pt x="7232" y="375"/>
                    <a:pt x="7767" y="1115"/>
                    <a:pt x="7394" y="1858"/>
                  </a:cubicBezTo>
                  <a:cubicBezTo>
                    <a:pt x="7330" y="1991"/>
                    <a:pt x="7422" y="2147"/>
                    <a:pt x="7571" y="2147"/>
                  </a:cubicBezTo>
                  <a:lnTo>
                    <a:pt x="9989" y="2147"/>
                  </a:lnTo>
                  <a:cubicBezTo>
                    <a:pt x="10001" y="2147"/>
                    <a:pt x="10013" y="2141"/>
                    <a:pt x="10021" y="2133"/>
                  </a:cubicBezTo>
                  <a:cubicBezTo>
                    <a:pt x="10192" y="1971"/>
                    <a:pt x="10077" y="1770"/>
                    <a:pt x="9917" y="1770"/>
                  </a:cubicBezTo>
                  <a:lnTo>
                    <a:pt x="7956" y="1770"/>
                  </a:lnTo>
                  <a:cubicBezTo>
                    <a:pt x="7894" y="1770"/>
                    <a:pt x="7845" y="1712"/>
                    <a:pt x="7857" y="1650"/>
                  </a:cubicBezTo>
                  <a:cubicBezTo>
                    <a:pt x="8038" y="773"/>
                    <a:pt x="7369" y="0"/>
                    <a:pt x="6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6" name="Google Shape;2826;p52">
              <a:extLst>
                <a:ext uri="{FF2B5EF4-FFF2-40B4-BE49-F238E27FC236}">
                  <a16:creationId xmlns:a16="http://schemas.microsoft.com/office/drawing/2014/main" id="{777065C0-F883-D3BE-65AA-9ECE9A980D75}"/>
                </a:ext>
              </a:extLst>
            </p:cNvPr>
            <p:cNvSpPr/>
            <p:nvPr/>
          </p:nvSpPr>
          <p:spPr>
            <a:xfrm>
              <a:off x="2978800" y="1435050"/>
              <a:ext cx="10150" cy="1020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07"/>
                    <a:pt x="203" y="407"/>
                  </a:cubicBezTo>
                  <a:cubicBezTo>
                    <a:pt x="315" y="407"/>
                    <a:pt x="406" y="317"/>
                    <a:pt x="406" y="205"/>
                  </a:cubicBez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7" name="Google Shape;2827;p52">
              <a:extLst>
                <a:ext uri="{FF2B5EF4-FFF2-40B4-BE49-F238E27FC236}">
                  <a16:creationId xmlns:a16="http://schemas.microsoft.com/office/drawing/2014/main" id="{1F38072C-16A1-4745-8B81-F332BB86C108}"/>
                </a:ext>
              </a:extLst>
            </p:cNvPr>
            <p:cNvSpPr/>
            <p:nvPr/>
          </p:nvSpPr>
          <p:spPr>
            <a:xfrm>
              <a:off x="2933925" y="1481925"/>
              <a:ext cx="10150" cy="1020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08"/>
                    <a:pt x="203" y="408"/>
                  </a:cubicBezTo>
                  <a:cubicBezTo>
                    <a:pt x="316" y="408"/>
                    <a:pt x="406" y="317"/>
                    <a:pt x="406" y="205"/>
                  </a:cubicBez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8" name="Google Shape;2828;p52">
              <a:extLst>
                <a:ext uri="{FF2B5EF4-FFF2-40B4-BE49-F238E27FC236}">
                  <a16:creationId xmlns:a16="http://schemas.microsoft.com/office/drawing/2014/main" id="{C916CF12-FEB0-66EE-8D12-A63ECE8DAC56}"/>
                </a:ext>
              </a:extLst>
            </p:cNvPr>
            <p:cNvSpPr/>
            <p:nvPr/>
          </p:nvSpPr>
          <p:spPr>
            <a:xfrm>
              <a:off x="2956050" y="1502575"/>
              <a:ext cx="10200" cy="10150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1"/>
                  </a:moveTo>
                  <a:cubicBezTo>
                    <a:pt x="90" y="1"/>
                    <a:pt x="0" y="91"/>
                    <a:pt x="0" y="203"/>
                  </a:cubicBezTo>
                  <a:cubicBezTo>
                    <a:pt x="0" y="315"/>
                    <a:pt x="90" y="406"/>
                    <a:pt x="203" y="406"/>
                  </a:cubicBezTo>
                  <a:cubicBezTo>
                    <a:pt x="317" y="406"/>
                    <a:pt x="407" y="315"/>
                    <a:pt x="407" y="203"/>
                  </a:cubicBezTo>
                  <a:cubicBezTo>
                    <a:pt x="407" y="93"/>
                    <a:pt x="317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8"/>
          <p:cNvSpPr/>
          <p:nvPr/>
        </p:nvSpPr>
        <p:spPr>
          <a:xfrm>
            <a:off x="284122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719825" y="2557875"/>
            <a:ext cx="3681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700" b="1">
                <a:solidFill>
                  <a:schemeClr val="tx1"/>
                </a:solidFill>
                <a:latin typeface="Kristen ITC"/>
              </a:rPr>
              <a:t>Weboldal tervezése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2246" name="Google Shape;2246;p48"/>
          <p:cNvSpPr txBox="1">
            <a:spLocks noGrp="1"/>
          </p:cNvSpPr>
          <p:nvPr>
            <p:ph type="subTitle" idx="1"/>
          </p:nvPr>
        </p:nvSpPr>
        <p:spPr>
          <a:xfrm>
            <a:off x="1560425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247" name="Google Shape;2247;p48"/>
          <p:cNvSpPr txBox="1">
            <a:spLocks noGrp="1"/>
          </p:cNvSpPr>
          <p:nvPr>
            <p:ph type="title" idx="2"/>
          </p:nvPr>
        </p:nvSpPr>
        <p:spPr>
          <a:xfrm>
            <a:off x="284122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risten ITC"/>
              </a:rPr>
              <a:t>02</a:t>
            </a:r>
          </a:p>
        </p:txBody>
      </p:sp>
      <p:grpSp>
        <p:nvGrpSpPr>
          <p:cNvPr id="2248" name="Google Shape;2248;p48"/>
          <p:cNvGrpSpPr/>
          <p:nvPr/>
        </p:nvGrpSpPr>
        <p:grpSpPr>
          <a:xfrm rot="-3566882">
            <a:off x="4313678" y="2229468"/>
            <a:ext cx="1101332" cy="514920"/>
            <a:chOff x="5284759" y="3963342"/>
            <a:chExt cx="821224" cy="383958"/>
          </a:xfrm>
        </p:grpSpPr>
        <p:sp>
          <p:nvSpPr>
            <p:cNvPr id="2249" name="Google Shape;2249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48"/>
          <p:cNvGrpSpPr/>
          <p:nvPr/>
        </p:nvGrpSpPr>
        <p:grpSpPr>
          <a:xfrm rot="-3686603">
            <a:off x="6188761" y="289483"/>
            <a:ext cx="842714" cy="1152644"/>
            <a:chOff x="5412271" y="2245400"/>
            <a:chExt cx="734976" cy="1005282"/>
          </a:xfrm>
        </p:grpSpPr>
        <p:sp>
          <p:nvSpPr>
            <p:cNvPr id="2268" name="Google Shape;2268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48"/>
          <p:cNvGrpSpPr/>
          <p:nvPr/>
        </p:nvGrpSpPr>
        <p:grpSpPr>
          <a:xfrm rot="7215884">
            <a:off x="7556791" y="2445306"/>
            <a:ext cx="1101329" cy="514918"/>
            <a:chOff x="5284759" y="3963342"/>
            <a:chExt cx="821224" cy="383958"/>
          </a:xfrm>
        </p:grpSpPr>
        <p:sp>
          <p:nvSpPr>
            <p:cNvPr id="2281" name="Google Shape;2281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48"/>
          <p:cNvGrpSpPr/>
          <p:nvPr/>
        </p:nvGrpSpPr>
        <p:grpSpPr>
          <a:xfrm rot="7096218">
            <a:off x="5947903" y="3756415"/>
            <a:ext cx="842776" cy="1152728"/>
            <a:chOff x="5412271" y="2245400"/>
            <a:chExt cx="734976" cy="1005282"/>
          </a:xfrm>
        </p:grpSpPr>
        <p:sp>
          <p:nvSpPr>
            <p:cNvPr id="2300" name="Google Shape;2300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48"/>
          <p:cNvGrpSpPr/>
          <p:nvPr/>
        </p:nvGrpSpPr>
        <p:grpSpPr>
          <a:xfrm rot="-1091029">
            <a:off x="6712122" y="2452378"/>
            <a:ext cx="504411" cy="729348"/>
            <a:chOff x="1794256" y="1012800"/>
            <a:chExt cx="434235" cy="627979"/>
          </a:xfrm>
        </p:grpSpPr>
        <p:sp>
          <p:nvSpPr>
            <p:cNvPr id="2313" name="Google Shape;2313;p48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48"/>
          <p:cNvGrpSpPr/>
          <p:nvPr/>
        </p:nvGrpSpPr>
        <p:grpSpPr>
          <a:xfrm rot="1332293">
            <a:off x="5856975" y="1761080"/>
            <a:ext cx="475097" cy="698291"/>
            <a:chOff x="747361" y="1736402"/>
            <a:chExt cx="386625" cy="568213"/>
          </a:xfrm>
        </p:grpSpPr>
        <p:sp>
          <p:nvSpPr>
            <p:cNvPr id="2320" name="Google Shape;2320;p48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48"/>
          <p:cNvGrpSpPr/>
          <p:nvPr/>
        </p:nvGrpSpPr>
        <p:grpSpPr>
          <a:xfrm flipH="1">
            <a:off x="6758666" y="1935587"/>
            <a:ext cx="315438" cy="315294"/>
            <a:chOff x="2992100" y="606025"/>
            <a:chExt cx="547350" cy="547100"/>
          </a:xfrm>
        </p:grpSpPr>
        <p:sp>
          <p:nvSpPr>
            <p:cNvPr id="2334" name="Google Shape;2334;p4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48"/>
          <p:cNvSpPr/>
          <p:nvPr/>
        </p:nvSpPr>
        <p:spPr>
          <a:xfrm flipH="1">
            <a:off x="6282828" y="276361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319;p48">
            <a:extLst>
              <a:ext uri="{FF2B5EF4-FFF2-40B4-BE49-F238E27FC236}">
                <a16:creationId xmlns:a16="http://schemas.microsoft.com/office/drawing/2014/main" id="{6D2C7FA7-9F12-93FD-CC75-FAF1555234EA}"/>
              </a:ext>
            </a:extLst>
          </p:cNvPr>
          <p:cNvGrpSpPr/>
          <p:nvPr/>
        </p:nvGrpSpPr>
        <p:grpSpPr>
          <a:xfrm rot="-2880000">
            <a:off x="5324953" y="2602389"/>
            <a:ext cx="447444" cy="735162"/>
            <a:chOff x="747361" y="1736402"/>
            <a:chExt cx="386625" cy="568213"/>
          </a:xfrm>
        </p:grpSpPr>
        <p:sp>
          <p:nvSpPr>
            <p:cNvPr id="3" name="Google Shape;2320;p48">
              <a:extLst>
                <a:ext uri="{FF2B5EF4-FFF2-40B4-BE49-F238E27FC236}">
                  <a16:creationId xmlns:a16="http://schemas.microsoft.com/office/drawing/2014/main" id="{EA525553-FBE0-B156-CD37-D22E8F61B7DE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1;p48">
              <a:extLst>
                <a:ext uri="{FF2B5EF4-FFF2-40B4-BE49-F238E27FC236}">
                  <a16:creationId xmlns:a16="http://schemas.microsoft.com/office/drawing/2014/main" id="{E3A2F227-606F-C69C-41D6-F405A32A21FB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22;p48">
              <a:extLst>
                <a:ext uri="{FF2B5EF4-FFF2-40B4-BE49-F238E27FC236}">
                  <a16:creationId xmlns:a16="http://schemas.microsoft.com/office/drawing/2014/main" id="{4F67D8A1-A8A8-8C37-5345-5462940D9681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3;p48">
              <a:extLst>
                <a:ext uri="{FF2B5EF4-FFF2-40B4-BE49-F238E27FC236}">
                  <a16:creationId xmlns:a16="http://schemas.microsoft.com/office/drawing/2014/main" id="{6DD8AC66-D204-9723-89DF-044096BC2C87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4;p48">
              <a:extLst>
                <a:ext uri="{FF2B5EF4-FFF2-40B4-BE49-F238E27FC236}">
                  <a16:creationId xmlns:a16="http://schemas.microsoft.com/office/drawing/2014/main" id="{E0B58E99-FB01-33F2-9DEA-93FD4CF3282C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5;p48">
              <a:extLst>
                <a:ext uri="{FF2B5EF4-FFF2-40B4-BE49-F238E27FC236}">
                  <a16:creationId xmlns:a16="http://schemas.microsoft.com/office/drawing/2014/main" id="{F1B28342-70ED-4F42-954E-324F91952EB7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26;p48">
              <a:extLst>
                <a:ext uri="{FF2B5EF4-FFF2-40B4-BE49-F238E27FC236}">
                  <a16:creationId xmlns:a16="http://schemas.microsoft.com/office/drawing/2014/main" id="{90B16213-4834-14AF-961C-B8B07F67BDAB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27;p48">
              <a:extLst>
                <a:ext uri="{FF2B5EF4-FFF2-40B4-BE49-F238E27FC236}">
                  <a16:creationId xmlns:a16="http://schemas.microsoft.com/office/drawing/2014/main" id="{6FA85E25-D9CE-27BE-BF3C-566EB357DB4E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8;p48">
              <a:extLst>
                <a:ext uri="{FF2B5EF4-FFF2-40B4-BE49-F238E27FC236}">
                  <a16:creationId xmlns:a16="http://schemas.microsoft.com/office/drawing/2014/main" id="{540DB186-B620-32B2-C5D7-6AF385B4E165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29;p48">
              <a:extLst>
                <a:ext uri="{FF2B5EF4-FFF2-40B4-BE49-F238E27FC236}">
                  <a16:creationId xmlns:a16="http://schemas.microsoft.com/office/drawing/2014/main" id="{F619D210-B515-F907-C8C7-6AD3D647D020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0;p48">
              <a:extLst>
                <a:ext uri="{FF2B5EF4-FFF2-40B4-BE49-F238E27FC236}">
                  <a16:creationId xmlns:a16="http://schemas.microsoft.com/office/drawing/2014/main" id="{3395CA70-8651-D373-2DAB-7666D5BEEDEC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1;p48">
              <a:extLst>
                <a:ext uri="{FF2B5EF4-FFF2-40B4-BE49-F238E27FC236}">
                  <a16:creationId xmlns:a16="http://schemas.microsoft.com/office/drawing/2014/main" id="{B392EF59-6378-AA23-84CF-E3F5B46A1D2C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2;p48">
              <a:extLst>
                <a:ext uri="{FF2B5EF4-FFF2-40B4-BE49-F238E27FC236}">
                  <a16:creationId xmlns:a16="http://schemas.microsoft.com/office/drawing/2014/main" id="{E61A4C64-FDC2-0F4B-30C4-3B877B040E23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312;p48">
            <a:extLst>
              <a:ext uri="{FF2B5EF4-FFF2-40B4-BE49-F238E27FC236}">
                <a16:creationId xmlns:a16="http://schemas.microsoft.com/office/drawing/2014/main" id="{3BF91145-C6C4-3FFD-9466-B7E739EB027D}"/>
              </a:ext>
            </a:extLst>
          </p:cNvPr>
          <p:cNvGrpSpPr/>
          <p:nvPr/>
        </p:nvGrpSpPr>
        <p:grpSpPr>
          <a:xfrm rot="20508971">
            <a:off x="3753227" y="3816604"/>
            <a:ext cx="504411" cy="729348"/>
            <a:chOff x="1794256" y="1012800"/>
            <a:chExt cx="434235" cy="627979"/>
          </a:xfrm>
        </p:grpSpPr>
        <p:sp>
          <p:nvSpPr>
            <p:cNvPr id="17" name="Google Shape;2313;p48">
              <a:extLst>
                <a:ext uri="{FF2B5EF4-FFF2-40B4-BE49-F238E27FC236}">
                  <a16:creationId xmlns:a16="http://schemas.microsoft.com/office/drawing/2014/main" id="{FEAAD883-5BE9-83CD-4592-CF3788B981B6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4;p48">
              <a:extLst>
                <a:ext uri="{FF2B5EF4-FFF2-40B4-BE49-F238E27FC236}">
                  <a16:creationId xmlns:a16="http://schemas.microsoft.com/office/drawing/2014/main" id="{F44D8226-D94B-E99D-99B9-8D4DE32EDB1E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15;p48">
              <a:extLst>
                <a:ext uri="{FF2B5EF4-FFF2-40B4-BE49-F238E27FC236}">
                  <a16:creationId xmlns:a16="http://schemas.microsoft.com/office/drawing/2014/main" id="{C8EC4A7B-B651-F14D-B8D5-D7CA3AF82415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16;p48">
              <a:extLst>
                <a:ext uri="{FF2B5EF4-FFF2-40B4-BE49-F238E27FC236}">
                  <a16:creationId xmlns:a16="http://schemas.microsoft.com/office/drawing/2014/main" id="{7DBB5FB1-BA61-1E41-5A9E-B0B64A0E279A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17;p48">
              <a:extLst>
                <a:ext uri="{FF2B5EF4-FFF2-40B4-BE49-F238E27FC236}">
                  <a16:creationId xmlns:a16="http://schemas.microsoft.com/office/drawing/2014/main" id="{B863EB73-CCD9-DAAA-A1E2-F044FEF9B9FA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18;p48">
              <a:extLst>
                <a:ext uri="{FF2B5EF4-FFF2-40B4-BE49-F238E27FC236}">
                  <a16:creationId xmlns:a16="http://schemas.microsoft.com/office/drawing/2014/main" id="{007B8804-29F1-12F4-E54C-BEA6323EE8DF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12;p48">
            <a:extLst>
              <a:ext uri="{FF2B5EF4-FFF2-40B4-BE49-F238E27FC236}">
                <a16:creationId xmlns:a16="http://schemas.microsoft.com/office/drawing/2014/main" id="{048CBF98-3C6D-EA93-E686-8D2CFCA2785B}"/>
              </a:ext>
            </a:extLst>
          </p:cNvPr>
          <p:cNvGrpSpPr/>
          <p:nvPr/>
        </p:nvGrpSpPr>
        <p:grpSpPr>
          <a:xfrm rot="2100000">
            <a:off x="1891243" y="3835039"/>
            <a:ext cx="504411" cy="729348"/>
            <a:chOff x="1794256" y="1012800"/>
            <a:chExt cx="434235" cy="627979"/>
          </a:xfrm>
        </p:grpSpPr>
        <p:sp>
          <p:nvSpPr>
            <p:cNvPr id="24" name="Google Shape;2313;p48">
              <a:extLst>
                <a:ext uri="{FF2B5EF4-FFF2-40B4-BE49-F238E27FC236}">
                  <a16:creationId xmlns:a16="http://schemas.microsoft.com/office/drawing/2014/main" id="{EB2BF3F4-673C-24EB-340A-3D56EE53BD65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14;p48">
              <a:extLst>
                <a:ext uri="{FF2B5EF4-FFF2-40B4-BE49-F238E27FC236}">
                  <a16:creationId xmlns:a16="http://schemas.microsoft.com/office/drawing/2014/main" id="{A29E4414-616E-EE2C-271B-00AAA40C259D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15;p48">
              <a:extLst>
                <a:ext uri="{FF2B5EF4-FFF2-40B4-BE49-F238E27FC236}">
                  <a16:creationId xmlns:a16="http://schemas.microsoft.com/office/drawing/2014/main" id="{78CCEAAA-0F37-85BE-F200-158E513ADF71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16;p48">
              <a:extLst>
                <a:ext uri="{FF2B5EF4-FFF2-40B4-BE49-F238E27FC236}">
                  <a16:creationId xmlns:a16="http://schemas.microsoft.com/office/drawing/2014/main" id="{535941E9-1053-623B-021E-62DE95763915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7;p48">
              <a:extLst>
                <a:ext uri="{FF2B5EF4-FFF2-40B4-BE49-F238E27FC236}">
                  <a16:creationId xmlns:a16="http://schemas.microsoft.com/office/drawing/2014/main" id="{8A737BA2-B421-C980-48D8-34FD195CA250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8;p48">
              <a:extLst>
                <a:ext uri="{FF2B5EF4-FFF2-40B4-BE49-F238E27FC236}">
                  <a16:creationId xmlns:a16="http://schemas.microsoft.com/office/drawing/2014/main" id="{B9A3BC63-7C10-FBAD-3B05-2234ADD5F678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7" name="Google Shape;4447;p72"/>
          <p:cNvGrpSpPr/>
          <p:nvPr/>
        </p:nvGrpSpPr>
        <p:grpSpPr>
          <a:xfrm>
            <a:off x="623411" y="565829"/>
            <a:ext cx="4009640" cy="2690288"/>
            <a:chOff x="3542791" y="1798018"/>
            <a:chExt cx="3142865" cy="1928288"/>
          </a:xfrm>
        </p:grpSpPr>
        <p:sp>
          <p:nvSpPr>
            <p:cNvPr id="4448" name="Google Shape;4448;p72"/>
            <p:cNvSpPr/>
            <p:nvPr/>
          </p:nvSpPr>
          <p:spPr>
            <a:xfrm>
              <a:off x="3655183" y="1798018"/>
              <a:ext cx="2918095" cy="1820780"/>
            </a:xfrm>
            <a:custGeom>
              <a:avLst/>
              <a:gdLst/>
              <a:ahLst/>
              <a:cxnLst/>
              <a:rect l="l" t="t" r="r" b="b"/>
              <a:pathLst>
                <a:path w="253913" h="158432" extrusionOk="0">
                  <a:moveTo>
                    <a:pt x="5615" y="0"/>
                  </a:moveTo>
                  <a:cubicBezTo>
                    <a:pt x="2464" y="0"/>
                    <a:pt x="1" y="2536"/>
                    <a:pt x="1" y="5614"/>
                  </a:cubicBezTo>
                  <a:lnTo>
                    <a:pt x="1" y="158431"/>
                  </a:lnTo>
                  <a:lnTo>
                    <a:pt x="253912" y="158431"/>
                  </a:lnTo>
                  <a:lnTo>
                    <a:pt x="253912" y="5614"/>
                  </a:lnTo>
                  <a:cubicBezTo>
                    <a:pt x="253912" y="2499"/>
                    <a:pt x="251341" y="0"/>
                    <a:pt x="24829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2"/>
            <p:cNvSpPr/>
            <p:nvPr/>
          </p:nvSpPr>
          <p:spPr>
            <a:xfrm>
              <a:off x="3542791" y="3594338"/>
              <a:ext cx="3142865" cy="131968"/>
            </a:xfrm>
            <a:custGeom>
              <a:avLst/>
              <a:gdLst/>
              <a:ahLst/>
              <a:cxnLst/>
              <a:rect l="l" t="t" r="r" b="b"/>
              <a:pathLst>
                <a:path w="273471" h="11483" extrusionOk="0">
                  <a:moveTo>
                    <a:pt x="0" y="0"/>
                  </a:moveTo>
                  <a:lnTo>
                    <a:pt x="72" y="688"/>
                  </a:lnTo>
                  <a:cubicBezTo>
                    <a:pt x="1123" y="6882"/>
                    <a:pt x="6520" y="11482"/>
                    <a:pt x="12786" y="11482"/>
                  </a:cubicBezTo>
                  <a:lnTo>
                    <a:pt x="260649" y="11482"/>
                  </a:lnTo>
                  <a:cubicBezTo>
                    <a:pt x="266951" y="11482"/>
                    <a:pt x="272312" y="6955"/>
                    <a:pt x="273326" y="688"/>
                  </a:cubicBezTo>
                  <a:lnTo>
                    <a:pt x="27347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0" name="Google Shape;4450;p72"/>
          <p:cNvSpPr txBox="1">
            <a:spLocks noGrp="1"/>
          </p:cNvSpPr>
          <p:nvPr>
            <p:ph type="title"/>
          </p:nvPr>
        </p:nvSpPr>
        <p:spPr>
          <a:xfrm>
            <a:off x="1181500" y="3454345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rgbClr val="203040"/>
                </a:solidFill>
                <a:latin typeface="Kristen ITC"/>
              </a:rPr>
              <a:t>Tervezés</a:t>
            </a:r>
          </a:p>
        </p:txBody>
      </p:sp>
      <p:sp>
        <p:nvSpPr>
          <p:cNvPr id="4451" name="Google Shape;4451;p72"/>
          <p:cNvSpPr txBox="1">
            <a:spLocks noGrp="1"/>
          </p:cNvSpPr>
          <p:nvPr>
            <p:ph type="subTitle" idx="1"/>
          </p:nvPr>
        </p:nvSpPr>
        <p:spPr>
          <a:xfrm>
            <a:off x="1181500" y="3874682"/>
            <a:ext cx="32535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203040"/>
                </a:solidFill>
                <a:latin typeface="Kristen ITC"/>
              </a:rPr>
              <a:t>- </a:t>
            </a:r>
            <a:r>
              <a:rPr lang="en" err="1">
                <a:solidFill>
                  <a:srgbClr val="203040"/>
                </a:solidFill>
                <a:latin typeface="Kristen ITC"/>
              </a:rPr>
              <a:t>könnyen</a:t>
            </a:r>
            <a:r>
              <a:rPr lang="en">
                <a:solidFill>
                  <a:srgbClr val="203040"/>
                </a:solidFill>
                <a:latin typeface="Kristen ITC"/>
              </a:rPr>
              <a:t> </a:t>
            </a:r>
            <a:r>
              <a:rPr lang="en" err="1">
                <a:solidFill>
                  <a:srgbClr val="203040"/>
                </a:solidFill>
                <a:latin typeface="Kristen ITC"/>
              </a:rPr>
              <a:t>használható</a:t>
            </a:r>
            <a:endParaRPr lang="en" err="1">
              <a:solidFill>
                <a:srgbClr val="203040"/>
              </a:solidFill>
            </a:endParaRPr>
          </a:p>
          <a:p>
            <a:pPr marL="0" indent="0"/>
            <a:r>
              <a:rPr lang="en">
                <a:solidFill>
                  <a:srgbClr val="203040"/>
                </a:solidFill>
                <a:latin typeface="Kristen ITC"/>
              </a:rPr>
              <a:t>-</a:t>
            </a:r>
            <a:r>
              <a:rPr lang="hu-HU" sz="1200">
                <a:solidFill>
                  <a:srgbClr val="203040"/>
                </a:solidFill>
                <a:latin typeface="Kristen ITC"/>
              </a:rPr>
              <a:t>dizájnos</a:t>
            </a:r>
            <a:endParaRPr lang="en">
              <a:solidFill>
                <a:srgbClr val="203040"/>
              </a:solidFill>
              <a:latin typeface="Kristen ITC"/>
            </a:endParaRPr>
          </a:p>
          <a:p>
            <a:pPr marL="0" indent="0"/>
            <a:r>
              <a:rPr lang="hu-HU" sz="1200">
                <a:solidFill>
                  <a:srgbClr val="203040"/>
                </a:solidFill>
                <a:latin typeface="Kristen ITC"/>
              </a:rPr>
              <a:t>-saját stílus</a:t>
            </a:r>
          </a:p>
          <a:p>
            <a:pPr marL="0" indent="0"/>
            <a:endParaRPr lang="en">
              <a:solidFill>
                <a:srgbClr val="203040"/>
              </a:solidFill>
              <a:latin typeface="Kristen ITC"/>
            </a:endParaRPr>
          </a:p>
          <a:p>
            <a:pPr marL="0" indent="0"/>
            <a:endParaRPr lang="en">
              <a:solidFill>
                <a:srgbClr val="203040"/>
              </a:solidFill>
              <a:latin typeface="Kristen ITC"/>
            </a:endParaRPr>
          </a:p>
        </p:txBody>
      </p:sp>
      <p:sp>
        <p:nvSpPr>
          <p:cNvPr id="4452" name="Google Shape;4452;p72"/>
          <p:cNvSpPr/>
          <p:nvPr/>
        </p:nvSpPr>
        <p:spPr>
          <a:xfrm>
            <a:off x="773903" y="565829"/>
            <a:ext cx="3661045" cy="2563730"/>
          </a:xfrm>
          <a:custGeom>
            <a:avLst/>
            <a:gdLst/>
            <a:ahLst/>
            <a:cxnLst/>
            <a:rect l="l" t="t" r="r" b="b"/>
            <a:pathLst>
              <a:path w="253913" h="158432" extrusionOk="0">
                <a:moveTo>
                  <a:pt x="5615" y="0"/>
                </a:moveTo>
                <a:cubicBezTo>
                  <a:pt x="2464" y="0"/>
                  <a:pt x="1" y="2536"/>
                  <a:pt x="1" y="5614"/>
                </a:cubicBezTo>
                <a:lnTo>
                  <a:pt x="1" y="158431"/>
                </a:lnTo>
                <a:lnTo>
                  <a:pt x="253912" y="158431"/>
                </a:lnTo>
                <a:lnTo>
                  <a:pt x="253912" y="5614"/>
                </a:lnTo>
                <a:cubicBezTo>
                  <a:pt x="253912" y="2499"/>
                  <a:pt x="251341" y="0"/>
                  <a:pt x="248298" y="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72"/>
          <p:cNvSpPr/>
          <p:nvPr/>
        </p:nvSpPr>
        <p:spPr>
          <a:xfrm>
            <a:off x="690086" y="3057474"/>
            <a:ext cx="3923915" cy="189118"/>
          </a:xfrm>
          <a:custGeom>
            <a:avLst/>
            <a:gdLst/>
            <a:ahLst/>
            <a:cxnLst/>
            <a:rect l="l" t="t" r="r" b="b"/>
            <a:pathLst>
              <a:path w="273471" h="11483" extrusionOk="0">
                <a:moveTo>
                  <a:pt x="0" y="0"/>
                </a:moveTo>
                <a:lnTo>
                  <a:pt x="72" y="688"/>
                </a:lnTo>
                <a:cubicBezTo>
                  <a:pt x="1123" y="6882"/>
                  <a:pt x="6520" y="11482"/>
                  <a:pt x="12786" y="11482"/>
                </a:cubicBezTo>
                <a:lnTo>
                  <a:pt x="260649" y="11482"/>
                </a:lnTo>
                <a:cubicBezTo>
                  <a:pt x="266951" y="11482"/>
                  <a:pt x="272312" y="6955"/>
                  <a:pt x="273326" y="688"/>
                </a:cubicBezTo>
                <a:lnTo>
                  <a:pt x="273471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5" name="Google Shape;4455;p72"/>
          <p:cNvGrpSpPr/>
          <p:nvPr/>
        </p:nvGrpSpPr>
        <p:grpSpPr>
          <a:xfrm rot="20419351">
            <a:off x="7861843" y="624615"/>
            <a:ext cx="435003" cy="602707"/>
            <a:chOff x="716282" y="977399"/>
            <a:chExt cx="460328" cy="637796"/>
          </a:xfrm>
        </p:grpSpPr>
        <p:sp>
          <p:nvSpPr>
            <p:cNvPr id="4456" name="Google Shape;4456;p72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2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2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2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2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2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2" name="Google Shape;4462;p72"/>
          <p:cNvGrpSpPr/>
          <p:nvPr/>
        </p:nvGrpSpPr>
        <p:grpSpPr>
          <a:xfrm rot="914797">
            <a:off x="2348187" y="4199433"/>
            <a:ext cx="617778" cy="609322"/>
            <a:chOff x="2727200" y="147068"/>
            <a:chExt cx="653761" cy="644813"/>
          </a:xfrm>
        </p:grpSpPr>
        <p:sp>
          <p:nvSpPr>
            <p:cNvPr id="4463" name="Google Shape;4463;p72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2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2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2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2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2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9" name="Google Shape;4469;p72"/>
          <p:cNvGrpSpPr/>
          <p:nvPr/>
        </p:nvGrpSpPr>
        <p:grpSpPr>
          <a:xfrm rot="6549682">
            <a:off x="5550424" y="893408"/>
            <a:ext cx="705799" cy="965280"/>
            <a:chOff x="5412271" y="2245400"/>
            <a:chExt cx="734976" cy="1005282"/>
          </a:xfrm>
        </p:grpSpPr>
        <p:sp>
          <p:nvSpPr>
            <p:cNvPr id="4470" name="Google Shape;4470;p72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2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2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2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2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2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2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2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2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2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2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2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72"/>
          <p:cNvGrpSpPr/>
          <p:nvPr/>
        </p:nvGrpSpPr>
        <p:grpSpPr>
          <a:xfrm rot="8100000">
            <a:off x="7657127" y="3925730"/>
            <a:ext cx="843924" cy="675599"/>
            <a:chOff x="4125553" y="2339045"/>
            <a:chExt cx="843932" cy="675606"/>
          </a:xfrm>
        </p:grpSpPr>
        <p:sp>
          <p:nvSpPr>
            <p:cNvPr id="4483" name="Google Shape;4483;p72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2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2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2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2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2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2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2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2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2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2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2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2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2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2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2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2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2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2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2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2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2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 descr="A képen palack, sör látható&#10;&#10;Lehet, hogy az AI által létrehozott tartalom helytelen.">
            <a:extLst>
              <a:ext uri="{FF2B5EF4-FFF2-40B4-BE49-F238E27FC236}">
                <a16:creationId xmlns:a16="http://schemas.microsoft.com/office/drawing/2014/main" id="{AABB4AE2-B3B5-18C7-FE56-66057409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0" y="691861"/>
            <a:ext cx="3396784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4" name="Google Shape;4455;p72">
            <a:extLst>
              <a:ext uri="{FF2B5EF4-FFF2-40B4-BE49-F238E27FC236}">
                <a16:creationId xmlns:a16="http://schemas.microsoft.com/office/drawing/2014/main" id="{963BFEE0-6723-3AC7-0F4D-ABE85F71CEF9}"/>
              </a:ext>
            </a:extLst>
          </p:cNvPr>
          <p:cNvGrpSpPr/>
          <p:nvPr/>
        </p:nvGrpSpPr>
        <p:grpSpPr>
          <a:xfrm rot="20419351">
            <a:off x="3708943" y="3844065"/>
            <a:ext cx="435003" cy="602707"/>
            <a:chOff x="716282" y="977399"/>
            <a:chExt cx="460328" cy="637796"/>
          </a:xfrm>
        </p:grpSpPr>
        <p:sp>
          <p:nvSpPr>
            <p:cNvPr id="5" name="Google Shape;4456;p72">
              <a:extLst>
                <a:ext uri="{FF2B5EF4-FFF2-40B4-BE49-F238E27FC236}">
                  <a16:creationId xmlns:a16="http://schemas.microsoft.com/office/drawing/2014/main" id="{D04FD5A1-CE57-AD62-2C31-6140CB3FF45B}"/>
                </a:ext>
              </a:extLst>
            </p:cNvPr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57;p72">
              <a:extLst>
                <a:ext uri="{FF2B5EF4-FFF2-40B4-BE49-F238E27FC236}">
                  <a16:creationId xmlns:a16="http://schemas.microsoft.com/office/drawing/2014/main" id="{1DD59007-C648-44C0-639C-0071FEC3BD32}"/>
                </a:ext>
              </a:extLst>
            </p:cNvPr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8;p72">
              <a:extLst>
                <a:ext uri="{FF2B5EF4-FFF2-40B4-BE49-F238E27FC236}">
                  <a16:creationId xmlns:a16="http://schemas.microsoft.com/office/drawing/2014/main" id="{8F4AF4FF-1DB0-6D0F-A7AE-36FCEAC2A43B}"/>
                </a:ext>
              </a:extLst>
            </p:cNvPr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9;p72">
              <a:extLst>
                <a:ext uri="{FF2B5EF4-FFF2-40B4-BE49-F238E27FC236}">
                  <a16:creationId xmlns:a16="http://schemas.microsoft.com/office/drawing/2014/main" id="{BBDBCE30-68C5-8C34-6E30-F486DFAA6427}"/>
                </a:ext>
              </a:extLst>
            </p:cNvPr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60;p72">
              <a:extLst>
                <a:ext uri="{FF2B5EF4-FFF2-40B4-BE49-F238E27FC236}">
                  <a16:creationId xmlns:a16="http://schemas.microsoft.com/office/drawing/2014/main" id="{276D4AED-04A4-2C6C-53E7-EA4E102B5583}"/>
                </a:ext>
              </a:extLst>
            </p:cNvPr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61;p72">
              <a:extLst>
                <a:ext uri="{FF2B5EF4-FFF2-40B4-BE49-F238E27FC236}">
                  <a16:creationId xmlns:a16="http://schemas.microsoft.com/office/drawing/2014/main" id="{FE6EF47C-5949-D468-B9E9-8080C6C588B1}"/>
                </a:ext>
              </a:extLst>
            </p:cNvPr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302;p70">
            <a:extLst>
              <a:ext uri="{FF2B5EF4-FFF2-40B4-BE49-F238E27FC236}">
                <a16:creationId xmlns:a16="http://schemas.microsoft.com/office/drawing/2014/main" id="{8BB97CE3-19E3-4AFB-8CBF-943E2F3BF0BD}"/>
              </a:ext>
            </a:extLst>
          </p:cNvPr>
          <p:cNvSpPr/>
          <p:nvPr/>
        </p:nvSpPr>
        <p:spPr>
          <a:xfrm>
            <a:off x="5219399" y="492350"/>
            <a:ext cx="1841251" cy="3930210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13" name="Google Shape;4305;p70">
            <a:extLst>
              <a:ext uri="{FF2B5EF4-FFF2-40B4-BE49-F238E27FC236}">
                <a16:creationId xmlns:a16="http://schemas.microsoft.com/office/drawing/2014/main" id="{F48D8328-8374-6CBF-9882-7B1C4D7BAF7B}"/>
              </a:ext>
            </a:extLst>
          </p:cNvPr>
          <p:cNvSpPr/>
          <p:nvPr/>
        </p:nvSpPr>
        <p:spPr>
          <a:xfrm>
            <a:off x="5219399" y="554695"/>
            <a:ext cx="1841251" cy="3867865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15" name="Google Shape;4307;p70">
            <a:extLst>
              <a:ext uri="{FF2B5EF4-FFF2-40B4-BE49-F238E27FC236}">
                <a16:creationId xmlns:a16="http://schemas.microsoft.com/office/drawing/2014/main" id="{48F41F39-420F-B6C9-E8ED-BD6F60DF828E}"/>
              </a:ext>
            </a:extLst>
          </p:cNvPr>
          <p:cNvSpPr/>
          <p:nvPr/>
        </p:nvSpPr>
        <p:spPr>
          <a:xfrm>
            <a:off x="5918851" y="4260421"/>
            <a:ext cx="473100" cy="77122"/>
          </a:xfrm>
          <a:custGeom>
            <a:avLst/>
            <a:gdLst/>
            <a:ahLst/>
            <a:cxnLst/>
            <a:rect l="l" t="t" r="r" b="b"/>
            <a:pathLst>
              <a:path w="25882" h="4314" extrusionOk="0">
                <a:moveTo>
                  <a:pt x="2137" y="0"/>
                </a:moveTo>
                <a:cubicBezTo>
                  <a:pt x="987" y="0"/>
                  <a:pt x="1" y="945"/>
                  <a:pt x="1" y="2136"/>
                </a:cubicBezTo>
                <a:cubicBezTo>
                  <a:pt x="1" y="3328"/>
                  <a:pt x="987" y="4313"/>
                  <a:pt x="2137" y="4313"/>
                </a:cubicBezTo>
                <a:lnTo>
                  <a:pt x="23704" y="4313"/>
                </a:lnTo>
                <a:cubicBezTo>
                  <a:pt x="24895" y="4313"/>
                  <a:pt x="25881" y="3328"/>
                  <a:pt x="25881" y="2136"/>
                </a:cubicBezTo>
                <a:cubicBezTo>
                  <a:pt x="25881" y="945"/>
                  <a:pt x="24895" y="0"/>
                  <a:pt x="237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grpSp>
        <p:nvGrpSpPr>
          <p:cNvPr id="29" name="Google Shape;4374;p70">
            <a:extLst>
              <a:ext uri="{FF2B5EF4-FFF2-40B4-BE49-F238E27FC236}">
                <a16:creationId xmlns:a16="http://schemas.microsoft.com/office/drawing/2014/main" id="{1C797927-1FEE-6A9F-7644-642F9565187D}"/>
              </a:ext>
            </a:extLst>
          </p:cNvPr>
          <p:cNvGrpSpPr/>
          <p:nvPr/>
        </p:nvGrpSpPr>
        <p:grpSpPr>
          <a:xfrm rot="6549682">
            <a:off x="370379" y="3529407"/>
            <a:ext cx="705799" cy="965280"/>
            <a:chOff x="5412271" y="2245400"/>
            <a:chExt cx="734976" cy="1005282"/>
          </a:xfrm>
        </p:grpSpPr>
        <p:sp>
          <p:nvSpPr>
            <p:cNvPr id="17" name="Google Shape;4375;p70">
              <a:extLst>
                <a:ext uri="{FF2B5EF4-FFF2-40B4-BE49-F238E27FC236}">
                  <a16:creationId xmlns:a16="http://schemas.microsoft.com/office/drawing/2014/main" id="{7009C0B2-C17C-F907-79BC-55A91847D1D2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8" name="Google Shape;4376;p70">
              <a:extLst>
                <a:ext uri="{FF2B5EF4-FFF2-40B4-BE49-F238E27FC236}">
                  <a16:creationId xmlns:a16="http://schemas.microsoft.com/office/drawing/2014/main" id="{372511D0-04CA-3EBA-035E-AC7FFA0A3E8C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9" name="Google Shape;4377;p70">
              <a:extLst>
                <a:ext uri="{FF2B5EF4-FFF2-40B4-BE49-F238E27FC236}">
                  <a16:creationId xmlns:a16="http://schemas.microsoft.com/office/drawing/2014/main" id="{1995C488-B249-C9FA-73F3-7DE06895FC49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0" name="Google Shape;4378;p70">
              <a:extLst>
                <a:ext uri="{FF2B5EF4-FFF2-40B4-BE49-F238E27FC236}">
                  <a16:creationId xmlns:a16="http://schemas.microsoft.com/office/drawing/2014/main" id="{4FC85051-0905-1958-97DA-D6F372AF569B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1" name="Google Shape;4379;p70">
              <a:extLst>
                <a:ext uri="{FF2B5EF4-FFF2-40B4-BE49-F238E27FC236}">
                  <a16:creationId xmlns:a16="http://schemas.microsoft.com/office/drawing/2014/main" id="{8D6856DC-D07B-8297-3AFC-78AE929FAF01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2" name="Google Shape;4380;p70">
              <a:extLst>
                <a:ext uri="{FF2B5EF4-FFF2-40B4-BE49-F238E27FC236}">
                  <a16:creationId xmlns:a16="http://schemas.microsoft.com/office/drawing/2014/main" id="{86AA4EFD-7BE7-76F7-7599-903EE2FFDD49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3" name="Google Shape;4381;p70">
              <a:extLst>
                <a:ext uri="{FF2B5EF4-FFF2-40B4-BE49-F238E27FC236}">
                  <a16:creationId xmlns:a16="http://schemas.microsoft.com/office/drawing/2014/main" id="{5F475813-1F32-D34B-E779-9CECE613B638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4" name="Google Shape;4382;p70">
              <a:extLst>
                <a:ext uri="{FF2B5EF4-FFF2-40B4-BE49-F238E27FC236}">
                  <a16:creationId xmlns:a16="http://schemas.microsoft.com/office/drawing/2014/main" id="{39CF06DB-3443-EBE8-55E4-6C6A914106DD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5" name="Google Shape;4383;p70">
              <a:extLst>
                <a:ext uri="{FF2B5EF4-FFF2-40B4-BE49-F238E27FC236}">
                  <a16:creationId xmlns:a16="http://schemas.microsoft.com/office/drawing/2014/main" id="{1E200847-9A57-D1B9-6293-07E99E7906FB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6" name="Google Shape;4384;p70">
              <a:extLst>
                <a:ext uri="{FF2B5EF4-FFF2-40B4-BE49-F238E27FC236}">
                  <a16:creationId xmlns:a16="http://schemas.microsoft.com/office/drawing/2014/main" id="{7918425C-F00A-3B9E-5DE1-44EF68A25A3F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7" name="Google Shape;4385;p70">
              <a:extLst>
                <a:ext uri="{FF2B5EF4-FFF2-40B4-BE49-F238E27FC236}">
                  <a16:creationId xmlns:a16="http://schemas.microsoft.com/office/drawing/2014/main" id="{099D4299-2C1B-516A-2DE7-FB5D7A564000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8" name="Google Shape;4386;p70">
              <a:extLst>
                <a:ext uri="{FF2B5EF4-FFF2-40B4-BE49-F238E27FC236}">
                  <a16:creationId xmlns:a16="http://schemas.microsoft.com/office/drawing/2014/main" id="{EACA8420-F2EF-2C84-462D-8E043007EB5F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pic>
        <p:nvPicPr>
          <p:cNvPr id="35" name="Kép 34" descr="A képen szöveg, képernyőkép, Grafikus tervezés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A29009A6-F05F-B02F-91C7-0B7F97A1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" t="89" r="-1019" b="30887"/>
          <a:stretch>
            <a:fillRect/>
          </a:stretch>
        </p:blipFill>
        <p:spPr>
          <a:xfrm>
            <a:off x="5265128" y="638408"/>
            <a:ext cx="1773091" cy="35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50"/>
          <p:cNvSpPr/>
          <p:nvPr/>
        </p:nvSpPr>
        <p:spPr>
          <a:xfrm>
            <a:off x="1253905" y="2387875"/>
            <a:ext cx="1017000" cy="1017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  <a:cs typeface="Arial"/>
              </a:rPr>
              <a:t>Fejléc lábléc</a:t>
            </a:r>
          </a:p>
        </p:txBody>
      </p:sp>
      <p:sp>
        <p:nvSpPr>
          <p:cNvPr id="2507" name="Google Shape;2507;p50"/>
          <p:cNvSpPr/>
          <p:nvPr/>
        </p:nvSpPr>
        <p:spPr>
          <a:xfrm>
            <a:off x="2986994" y="2371347"/>
            <a:ext cx="1283359" cy="10519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Termék oldalak</a:t>
            </a:r>
            <a:endParaRPr>
              <a:latin typeface="Kristen ITC"/>
            </a:endParaRPr>
          </a:p>
        </p:txBody>
      </p:sp>
      <p:sp>
        <p:nvSpPr>
          <p:cNvPr id="2508" name="Google Shape;2508;p50"/>
          <p:cNvSpPr/>
          <p:nvPr/>
        </p:nvSpPr>
        <p:spPr>
          <a:xfrm>
            <a:off x="5002605" y="2369440"/>
            <a:ext cx="1173701" cy="10354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Fő oldal</a:t>
            </a:r>
            <a:endParaRPr>
              <a:latin typeface="Kristen ITC"/>
            </a:endParaRPr>
          </a:p>
        </p:txBody>
      </p:sp>
      <p:sp>
        <p:nvSpPr>
          <p:cNvPr id="2509" name="Google Shape;2509;p50"/>
          <p:cNvSpPr/>
          <p:nvPr/>
        </p:nvSpPr>
        <p:spPr>
          <a:xfrm>
            <a:off x="6904705" y="2387875"/>
            <a:ext cx="1017000" cy="1017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Kosár oldal</a:t>
            </a:r>
          </a:p>
        </p:txBody>
      </p:sp>
      <p:sp>
        <p:nvSpPr>
          <p:cNvPr id="2513" name="Google Shape;2513;p50"/>
          <p:cNvSpPr txBox="1">
            <a:spLocks noGrp="1"/>
          </p:cNvSpPr>
          <p:nvPr>
            <p:ph type="title"/>
          </p:nvPr>
        </p:nvSpPr>
        <p:spPr>
          <a:xfrm>
            <a:off x="716800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Tervezés</a:t>
            </a:r>
            <a:br>
              <a:rPr lang="en">
                <a:latin typeface="Kristen ITC"/>
              </a:rPr>
            </a:br>
            <a:endParaRPr lang="en" sz="3200">
              <a:latin typeface="Kristen ITC"/>
            </a:endParaRPr>
          </a:p>
        </p:txBody>
      </p:sp>
      <p:cxnSp>
        <p:nvCxnSpPr>
          <p:cNvPr id="2514" name="Google Shape;2514;p50"/>
          <p:cNvCxnSpPr>
            <a:cxnSpLocks/>
          </p:cNvCxnSpPr>
          <p:nvPr/>
        </p:nvCxnSpPr>
        <p:spPr>
          <a:xfrm flipV="1">
            <a:off x="2267350" y="2876669"/>
            <a:ext cx="714652" cy="295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7" name="Google Shape;2517;p50"/>
          <p:cNvCxnSpPr>
            <a:cxnSpLocks/>
          </p:cNvCxnSpPr>
          <p:nvPr/>
        </p:nvCxnSpPr>
        <p:spPr>
          <a:xfrm>
            <a:off x="4265481" y="2822634"/>
            <a:ext cx="738386" cy="9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8" name="Google Shape;2518;p50"/>
          <p:cNvCxnSpPr>
            <a:cxnSpLocks/>
          </p:cNvCxnSpPr>
          <p:nvPr/>
        </p:nvCxnSpPr>
        <p:spPr>
          <a:xfrm flipV="1">
            <a:off x="6177101" y="2850287"/>
            <a:ext cx="726799" cy="184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20" name="Google Shape;2520;p50"/>
          <p:cNvSpPr txBox="1"/>
          <p:nvPr/>
        </p:nvSpPr>
        <p:spPr>
          <a:xfrm>
            <a:off x="817600" y="1661492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</a:p>
        </p:txBody>
      </p:sp>
      <p:grpSp>
        <p:nvGrpSpPr>
          <p:cNvPr id="2526" name="Google Shape;2526;p50"/>
          <p:cNvGrpSpPr/>
          <p:nvPr/>
        </p:nvGrpSpPr>
        <p:grpSpPr>
          <a:xfrm rot="7840245">
            <a:off x="132162" y="194474"/>
            <a:ext cx="807918" cy="646724"/>
            <a:chOff x="4125553" y="2339045"/>
            <a:chExt cx="843932" cy="675606"/>
          </a:xfrm>
        </p:grpSpPr>
        <p:sp>
          <p:nvSpPr>
            <p:cNvPr id="2527" name="Google Shape;2527;p50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0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0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0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0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0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0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0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0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0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0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0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0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0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0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0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50"/>
          <p:cNvGrpSpPr/>
          <p:nvPr/>
        </p:nvGrpSpPr>
        <p:grpSpPr>
          <a:xfrm rot="7888671">
            <a:off x="8302936" y="4312252"/>
            <a:ext cx="759036" cy="702991"/>
            <a:chOff x="4110235" y="3712040"/>
            <a:chExt cx="847636" cy="785049"/>
          </a:xfrm>
        </p:grpSpPr>
        <p:sp>
          <p:nvSpPr>
            <p:cNvPr id="2550" name="Google Shape;2550;p50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0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0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0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0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0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0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0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0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0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0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0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0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0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520;p50">
            <a:extLst>
              <a:ext uri="{FF2B5EF4-FFF2-40B4-BE49-F238E27FC236}">
                <a16:creationId xmlns:a16="http://schemas.microsoft.com/office/drawing/2014/main" id="{89463D4B-F532-CE56-A284-04C9CC970126}"/>
              </a:ext>
            </a:extLst>
          </p:cNvPr>
          <p:cNvSpPr txBox="1"/>
          <p:nvPr/>
        </p:nvSpPr>
        <p:spPr>
          <a:xfrm>
            <a:off x="2799414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Péter, Enzó</a:t>
            </a:r>
          </a:p>
        </p:txBody>
      </p:sp>
      <p:sp>
        <p:nvSpPr>
          <p:cNvPr id="4" name="Google Shape;2520;p50">
            <a:extLst>
              <a:ext uri="{FF2B5EF4-FFF2-40B4-BE49-F238E27FC236}">
                <a16:creationId xmlns:a16="http://schemas.microsoft.com/office/drawing/2014/main" id="{90EC01CA-965C-D2F5-EE04-CCB90A5C9847}"/>
              </a:ext>
            </a:extLst>
          </p:cNvPr>
          <p:cNvSpPr txBox="1"/>
          <p:nvPr/>
        </p:nvSpPr>
        <p:spPr>
          <a:xfrm>
            <a:off x="4587656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5" name="Google Shape;2520;p50">
            <a:extLst>
              <a:ext uri="{FF2B5EF4-FFF2-40B4-BE49-F238E27FC236}">
                <a16:creationId xmlns:a16="http://schemas.microsoft.com/office/drawing/2014/main" id="{CF3DE3DE-77BC-335A-407F-659C76AB6D80}"/>
              </a:ext>
            </a:extLst>
          </p:cNvPr>
          <p:cNvSpPr txBox="1"/>
          <p:nvPr/>
        </p:nvSpPr>
        <p:spPr>
          <a:xfrm>
            <a:off x="6551035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7" name="Google Shape;2507;p50">
            <a:extLst>
              <a:ext uri="{FF2B5EF4-FFF2-40B4-BE49-F238E27FC236}">
                <a16:creationId xmlns:a16="http://schemas.microsoft.com/office/drawing/2014/main" id="{849DB558-2CCA-68E1-6D3A-76205306305A}"/>
              </a:ext>
            </a:extLst>
          </p:cNvPr>
          <p:cNvSpPr/>
          <p:nvPr/>
        </p:nvSpPr>
        <p:spPr>
          <a:xfrm>
            <a:off x="2052069" y="3761487"/>
            <a:ext cx="3413611" cy="12290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err="1">
                <a:latin typeface="Kristen ITC"/>
              </a:rPr>
              <a:t>Kézmüves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sörök</a:t>
            </a:r>
            <a:r>
              <a:rPr lang="en" sz="1600">
                <a:latin typeface="Kristen ITC"/>
              </a:rPr>
              <a:t>, </a:t>
            </a:r>
            <a:r>
              <a:rPr lang="en" sz="1600" err="1">
                <a:latin typeface="Kristen ITC"/>
              </a:rPr>
              <a:t>Speciális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borászat</a:t>
            </a:r>
            <a:r>
              <a:rPr lang="en" sz="1600">
                <a:latin typeface="Kristen ITC"/>
              </a:rPr>
              <a:t>, </a:t>
            </a:r>
            <a:r>
              <a:rPr lang="en" sz="1600" err="1">
                <a:latin typeface="Kristen ITC"/>
              </a:rPr>
              <a:t>alkoholmentes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sörök</a:t>
            </a:r>
            <a:endParaRPr lang="hu-HU" sz="1600">
              <a:latin typeface="Kristen ITC"/>
            </a:endParaRPr>
          </a:p>
          <a:p>
            <a:pPr algn="ctr"/>
            <a:endParaRPr lang="hu-HU" sz="1600">
              <a:latin typeface="Kristen ITC"/>
            </a:endParaRPr>
          </a:p>
        </p:txBody>
      </p:sp>
      <p:cxnSp>
        <p:nvCxnSpPr>
          <p:cNvPr id="8" name="Google Shape;2517;p50">
            <a:extLst>
              <a:ext uri="{FF2B5EF4-FFF2-40B4-BE49-F238E27FC236}">
                <a16:creationId xmlns:a16="http://schemas.microsoft.com/office/drawing/2014/main" id="{7032D9FF-7E2B-3D5F-D278-1EAD6B5A5581}"/>
              </a:ext>
            </a:extLst>
          </p:cNvPr>
          <p:cNvCxnSpPr>
            <a:cxnSpLocks/>
          </p:cNvCxnSpPr>
          <p:nvPr/>
        </p:nvCxnSpPr>
        <p:spPr>
          <a:xfrm flipH="1">
            <a:off x="3750254" y="3421788"/>
            <a:ext cx="8251" cy="3410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Google Shape;2549;p50">
            <a:extLst>
              <a:ext uri="{FF2B5EF4-FFF2-40B4-BE49-F238E27FC236}">
                <a16:creationId xmlns:a16="http://schemas.microsoft.com/office/drawing/2014/main" id="{93E5650B-9F30-1F11-F9E6-886A8175CBE4}"/>
              </a:ext>
            </a:extLst>
          </p:cNvPr>
          <p:cNvGrpSpPr/>
          <p:nvPr/>
        </p:nvGrpSpPr>
        <p:grpSpPr>
          <a:xfrm rot="14520000">
            <a:off x="6036642" y="686183"/>
            <a:ext cx="759036" cy="702991"/>
            <a:chOff x="4110235" y="3712040"/>
            <a:chExt cx="847636" cy="785049"/>
          </a:xfrm>
        </p:grpSpPr>
        <p:sp>
          <p:nvSpPr>
            <p:cNvPr id="6" name="Google Shape;2550;p50">
              <a:extLst>
                <a:ext uri="{FF2B5EF4-FFF2-40B4-BE49-F238E27FC236}">
                  <a16:creationId xmlns:a16="http://schemas.microsoft.com/office/drawing/2014/main" id="{57AE7BB0-D27A-EC27-784C-607C9868DD0A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51;p50">
              <a:extLst>
                <a:ext uri="{FF2B5EF4-FFF2-40B4-BE49-F238E27FC236}">
                  <a16:creationId xmlns:a16="http://schemas.microsoft.com/office/drawing/2014/main" id="{7C19CC7B-646A-CAB6-1805-FF2D14189457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52;p50">
              <a:extLst>
                <a:ext uri="{FF2B5EF4-FFF2-40B4-BE49-F238E27FC236}">
                  <a16:creationId xmlns:a16="http://schemas.microsoft.com/office/drawing/2014/main" id="{037D4589-0C50-B006-5041-E914F56984A4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53;p50">
              <a:extLst>
                <a:ext uri="{FF2B5EF4-FFF2-40B4-BE49-F238E27FC236}">
                  <a16:creationId xmlns:a16="http://schemas.microsoft.com/office/drawing/2014/main" id="{2550B197-978E-201C-67E4-61BF278E6729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54;p50">
              <a:extLst>
                <a:ext uri="{FF2B5EF4-FFF2-40B4-BE49-F238E27FC236}">
                  <a16:creationId xmlns:a16="http://schemas.microsoft.com/office/drawing/2014/main" id="{BE6D7DD2-D5A8-E1AE-AA3D-CC6B0BED6138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5;p50">
              <a:extLst>
                <a:ext uri="{FF2B5EF4-FFF2-40B4-BE49-F238E27FC236}">
                  <a16:creationId xmlns:a16="http://schemas.microsoft.com/office/drawing/2014/main" id="{FDBC3DDB-8E5C-538F-BF82-437D17B1D03F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6;p50">
              <a:extLst>
                <a:ext uri="{FF2B5EF4-FFF2-40B4-BE49-F238E27FC236}">
                  <a16:creationId xmlns:a16="http://schemas.microsoft.com/office/drawing/2014/main" id="{1C917136-FD5C-716B-4CAD-5D2AF4BBD7FF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7;p50">
              <a:extLst>
                <a:ext uri="{FF2B5EF4-FFF2-40B4-BE49-F238E27FC236}">
                  <a16:creationId xmlns:a16="http://schemas.microsoft.com/office/drawing/2014/main" id="{F7525E28-8D3A-739C-A1CC-F0BB15B57C44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8;p50">
              <a:extLst>
                <a:ext uri="{FF2B5EF4-FFF2-40B4-BE49-F238E27FC236}">
                  <a16:creationId xmlns:a16="http://schemas.microsoft.com/office/drawing/2014/main" id="{4C38CE6E-8473-2F0F-60B5-5AA5E7124C4A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9;p50">
              <a:extLst>
                <a:ext uri="{FF2B5EF4-FFF2-40B4-BE49-F238E27FC236}">
                  <a16:creationId xmlns:a16="http://schemas.microsoft.com/office/drawing/2014/main" id="{1E018D72-0BEC-20E1-3188-B5A24660C28A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60;p50">
              <a:extLst>
                <a:ext uri="{FF2B5EF4-FFF2-40B4-BE49-F238E27FC236}">
                  <a16:creationId xmlns:a16="http://schemas.microsoft.com/office/drawing/2014/main" id="{258CDA56-5175-55AD-6F22-874827C362D1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61;p50">
              <a:extLst>
                <a:ext uri="{FF2B5EF4-FFF2-40B4-BE49-F238E27FC236}">
                  <a16:creationId xmlns:a16="http://schemas.microsoft.com/office/drawing/2014/main" id="{7E1050A9-C556-55C5-AB73-BCC7B9385B2D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2;p50">
              <a:extLst>
                <a:ext uri="{FF2B5EF4-FFF2-40B4-BE49-F238E27FC236}">
                  <a16:creationId xmlns:a16="http://schemas.microsoft.com/office/drawing/2014/main" id="{4286D70E-81AA-6995-6876-7C81142BE9D7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63;p50">
              <a:extLst>
                <a:ext uri="{FF2B5EF4-FFF2-40B4-BE49-F238E27FC236}">
                  <a16:creationId xmlns:a16="http://schemas.microsoft.com/office/drawing/2014/main" id="{276148D9-736D-9DA3-5AC4-0809322C8557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64;p50">
              <a:extLst>
                <a:ext uri="{FF2B5EF4-FFF2-40B4-BE49-F238E27FC236}">
                  <a16:creationId xmlns:a16="http://schemas.microsoft.com/office/drawing/2014/main" id="{96AF8434-CC80-E5F9-41A3-FA5E704674F5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65;p50">
              <a:extLst>
                <a:ext uri="{FF2B5EF4-FFF2-40B4-BE49-F238E27FC236}">
                  <a16:creationId xmlns:a16="http://schemas.microsoft.com/office/drawing/2014/main" id="{FDD340F0-E036-9F4A-E062-7417AE634044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66;p50">
              <a:extLst>
                <a:ext uri="{FF2B5EF4-FFF2-40B4-BE49-F238E27FC236}">
                  <a16:creationId xmlns:a16="http://schemas.microsoft.com/office/drawing/2014/main" id="{D9BFFD61-4E50-FEE0-BC15-5B3C8A6A095E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7;p50">
              <a:extLst>
                <a:ext uri="{FF2B5EF4-FFF2-40B4-BE49-F238E27FC236}">
                  <a16:creationId xmlns:a16="http://schemas.microsoft.com/office/drawing/2014/main" id="{05963993-EF16-17D5-3430-BD4F49FC565B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68;p50">
              <a:extLst>
                <a:ext uri="{FF2B5EF4-FFF2-40B4-BE49-F238E27FC236}">
                  <a16:creationId xmlns:a16="http://schemas.microsoft.com/office/drawing/2014/main" id="{119765CF-779A-4AD4-3DB1-ADCE7273E44F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9;p50">
              <a:extLst>
                <a:ext uri="{FF2B5EF4-FFF2-40B4-BE49-F238E27FC236}">
                  <a16:creationId xmlns:a16="http://schemas.microsoft.com/office/drawing/2014/main" id="{D54EA220-3751-9C99-D4BA-62E0309D69BD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0;p50">
              <a:extLst>
                <a:ext uri="{FF2B5EF4-FFF2-40B4-BE49-F238E27FC236}">
                  <a16:creationId xmlns:a16="http://schemas.microsoft.com/office/drawing/2014/main" id="{E529F7D1-9D39-9F81-B93D-95D0C655387B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1;p50">
              <a:extLst>
                <a:ext uri="{FF2B5EF4-FFF2-40B4-BE49-F238E27FC236}">
                  <a16:creationId xmlns:a16="http://schemas.microsoft.com/office/drawing/2014/main" id="{4F4C6F67-3414-E8B2-68B1-9F688AA331E5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72;p50">
              <a:extLst>
                <a:ext uri="{FF2B5EF4-FFF2-40B4-BE49-F238E27FC236}">
                  <a16:creationId xmlns:a16="http://schemas.microsoft.com/office/drawing/2014/main" id="{2F4BDDCD-C443-2FA1-5913-65AC796FA76C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73;p50">
              <a:extLst>
                <a:ext uri="{FF2B5EF4-FFF2-40B4-BE49-F238E27FC236}">
                  <a16:creationId xmlns:a16="http://schemas.microsoft.com/office/drawing/2014/main" id="{E1554A82-7A67-A20D-1B5A-9E21B6303996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74;p50">
              <a:extLst>
                <a:ext uri="{FF2B5EF4-FFF2-40B4-BE49-F238E27FC236}">
                  <a16:creationId xmlns:a16="http://schemas.microsoft.com/office/drawing/2014/main" id="{19B86B67-23AB-DE52-38A1-1834C4E2D6E4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75;p50">
              <a:extLst>
                <a:ext uri="{FF2B5EF4-FFF2-40B4-BE49-F238E27FC236}">
                  <a16:creationId xmlns:a16="http://schemas.microsoft.com/office/drawing/2014/main" id="{2EB7DA29-2048-63A2-3121-DD11AF05BD4B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76;p50">
              <a:extLst>
                <a:ext uri="{FF2B5EF4-FFF2-40B4-BE49-F238E27FC236}">
                  <a16:creationId xmlns:a16="http://schemas.microsoft.com/office/drawing/2014/main" id="{47F45120-BB94-061A-2519-59DEEF490D0D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7;p50">
              <a:extLst>
                <a:ext uri="{FF2B5EF4-FFF2-40B4-BE49-F238E27FC236}">
                  <a16:creationId xmlns:a16="http://schemas.microsoft.com/office/drawing/2014/main" id="{7D6E9D36-85D7-6AFA-8138-B153B804F6D1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8;p50">
              <a:extLst>
                <a:ext uri="{FF2B5EF4-FFF2-40B4-BE49-F238E27FC236}">
                  <a16:creationId xmlns:a16="http://schemas.microsoft.com/office/drawing/2014/main" id="{EB4F30BA-9847-5976-CFA4-0F22BBCD2DE1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9;p50">
              <a:extLst>
                <a:ext uri="{FF2B5EF4-FFF2-40B4-BE49-F238E27FC236}">
                  <a16:creationId xmlns:a16="http://schemas.microsoft.com/office/drawing/2014/main" id="{0189930A-2AB5-739E-970E-190AF337381D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80;p50">
              <a:extLst>
                <a:ext uri="{FF2B5EF4-FFF2-40B4-BE49-F238E27FC236}">
                  <a16:creationId xmlns:a16="http://schemas.microsoft.com/office/drawing/2014/main" id="{9C02DE25-345B-9F59-36C4-3E013D3EE07E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81;p50">
              <a:extLst>
                <a:ext uri="{FF2B5EF4-FFF2-40B4-BE49-F238E27FC236}">
                  <a16:creationId xmlns:a16="http://schemas.microsoft.com/office/drawing/2014/main" id="{69DBEB1E-D15C-CEEE-D9D7-565BC526972D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2;p50">
              <a:extLst>
                <a:ext uri="{FF2B5EF4-FFF2-40B4-BE49-F238E27FC236}">
                  <a16:creationId xmlns:a16="http://schemas.microsoft.com/office/drawing/2014/main" id="{4E7836D8-5AA3-5BC5-2B04-FBBE700168D0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83;p50">
              <a:extLst>
                <a:ext uri="{FF2B5EF4-FFF2-40B4-BE49-F238E27FC236}">
                  <a16:creationId xmlns:a16="http://schemas.microsoft.com/office/drawing/2014/main" id="{266082C6-1833-A66C-2CBC-13EE2B1E4707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2549;p50">
            <a:extLst>
              <a:ext uri="{FF2B5EF4-FFF2-40B4-BE49-F238E27FC236}">
                <a16:creationId xmlns:a16="http://schemas.microsoft.com/office/drawing/2014/main" id="{4239F014-7E32-50B4-CB89-17FA939FE6DA}"/>
              </a:ext>
            </a:extLst>
          </p:cNvPr>
          <p:cNvGrpSpPr/>
          <p:nvPr/>
        </p:nvGrpSpPr>
        <p:grpSpPr>
          <a:xfrm rot="14520000">
            <a:off x="173840" y="4292544"/>
            <a:ext cx="759036" cy="702991"/>
            <a:chOff x="4110235" y="3712040"/>
            <a:chExt cx="847636" cy="785049"/>
          </a:xfrm>
        </p:grpSpPr>
        <p:sp>
          <p:nvSpPr>
            <p:cNvPr id="43" name="Google Shape;2550;p50">
              <a:extLst>
                <a:ext uri="{FF2B5EF4-FFF2-40B4-BE49-F238E27FC236}">
                  <a16:creationId xmlns:a16="http://schemas.microsoft.com/office/drawing/2014/main" id="{B0A15B1F-A4E2-498B-E842-11BFCA314B3C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1;p50">
              <a:extLst>
                <a:ext uri="{FF2B5EF4-FFF2-40B4-BE49-F238E27FC236}">
                  <a16:creationId xmlns:a16="http://schemas.microsoft.com/office/drawing/2014/main" id="{FB31620A-BA31-5F46-9E38-1B4B9244A2E6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52;p50">
              <a:extLst>
                <a:ext uri="{FF2B5EF4-FFF2-40B4-BE49-F238E27FC236}">
                  <a16:creationId xmlns:a16="http://schemas.microsoft.com/office/drawing/2014/main" id="{303E4755-5C75-5522-83DD-738875AB1C66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53;p50">
              <a:extLst>
                <a:ext uri="{FF2B5EF4-FFF2-40B4-BE49-F238E27FC236}">
                  <a16:creationId xmlns:a16="http://schemas.microsoft.com/office/drawing/2014/main" id="{7B210847-1574-902C-E351-15E082BE6DC2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4;p50">
              <a:extLst>
                <a:ext uri="{FF2B5EF4-FFF2-40B4-BE49-F238E27FC236}">
                  <a16:creationId xmlns:a16="http://schemas.microsoft.com/office/drawing/2014/main" id="{04935C35-0FF8-170C-4899-BBD3B912E36B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5;p50">
              <a:extLst>
                <a:ext uri="{FF2B5EF4-FFF2-40B4-BE49-F238E27FC236}">
                  <a16:creationId xmlns:a16="http://schemas.microsoft.com/office/drawing/2014/main" id="{F43AE255-4D75-BFA0-6F7B-4B2002581DCF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6;p50">
              <a:extLst>
                <a:ext uri="{FF2B5EF4-FFF2-40B4-BE49-F238E27FC236}">
                  <a16:creationId xmlns:a16="http://schemas.microsoft.com/office/drawing/2014/main" id="{A15F6599-F1D7-F716-B14B-1D8DE0683B4B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7;p50">
              <a:extLst>
                <a:ext uri="{FF2B5EF4-FFF2-40B4-BE49-F238E27FC236}">
                  <a16:creationId xmlns:a16="http://schemas.microsoft.com/office/drawing/2014/main" id="{CAA55BD4-F1F6-F4E9-4A0A-8DD1319FA787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8;p50">
              <a:extLst>
                <a:ext uri="{FF2B5EF4-FFF2-40B4-BE49-F238E27FC236}">
                  <a16:creationId xmlns:a16="http://schemas.microsoft.com/office/drawing/2014/main" id="{C2DC0F3E-46F6-BD79-053A-652218685496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9;p50">
              <a:extLst>
                <a:ext uri="{FF2B5EF4-FFF2-40B4-BE49-F238E27FC236}">
                  <a16:creationId xmlns:a16="http://schemas.microsoft.com/office/drawing/2014/main" id="{A74134CF-8A5E-66E2-BFC9-B180603600A2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0;p50">
              <a:extLst>
                <a:ext uri="{FF2B5EF4-FFF2-40B4-BE49-F238E27FC236}">
                  <a16:creationId xmlns:a16="http://schemas.microsoft.com/office/drawing/2014/main" id="{11B54E6D-CACC-CA12-8140-673E87387745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1;p50">
              <a:extLst>
                <a:ext uri="{FF2B5EF4-FFF2-40B4-BE49-F238E27FC236}">
                  <a16:creationId xmlns:a16="http://schemas.microsoft.com/office/drawing/2014/main" id="{59652652-3BEC-C02E-839A-88DAD55813DC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2;p50">
              <a:extLst>
                <a:ext uri="{FF2B5EF4-FFF2-40B4-BE49-F238E27FC236}">
                  <a16:creationId xmlns:a16="http://schemas.microsoft.com/office/drawing/2014/main" id="{10E325CB-0993-0B75-182B-41E253ADAB25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3;p50">
              <a:extLst>
                <a:ext uri="{FF2B5EF4-FFF2-40B4-BE49-F238E27FC236}">
                  <a16:creationId xmlns:a16="http://schemas.microsoft.com/office/drawing/2014/main" id="{2A71B6C5-734B-DD6A-4672-43B5D8F5C37A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64;p50">
              <a:extLst>
                <a:ext uri="{FF2B5EF4-FFF2-40B4-BE49-F238E27FC236}">
                  <a16:creationId xmlns:a16="http://schemas.microsoft.com/office/drawing/2014/main" id="{780B4646-F7F8-DCDD-AB10-236C96752DCB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5;p50">
              <a:extLst>
                <a:ext uri="{FF2B5EF4-FFF2-40B4-BE49-F238E27FC236}">
                  <a16:creationId xmlns:a16="http://schemas.microsoft.com/office/drawing/2014/main" id="{13319EBB-D9FA-3183-4C4B-4374FF697FC7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6;p50">
              <a:extLst>
                <a:ext uri="{FF2B5EF4-FFF2-40B4-BE49-F238E27FC236}">
                  <a16:creationId xmlns:a16="http://schemas.microsoft.com/office/drawing/2014/main" id="{2B12758F-D130-EA3F-2200-A4F119481625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7;p50">
              <a:extLst>
                <a:ext uri="{FF2B5EF4-FFF2-40B4-BE49-F238E27FC236}">
                  <a16:creationId xmlns:a16="http://schemas.microsoft.com/office/drawing/2014/main" id="{A859F217-6075-2245-2A78-D0746263DCDB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8;p50">
              <a:extLst>
                <a:ext uri="{FF2B5EF4-FFF2-40B4-BE49-F238E27FC236}">
                  <a16:creationId xmlns:a16="http://schemas.microsoft.com/office/drawing/2014/main" id="{AEB86607-5FB1-B94F-676A-2779E68D0541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9;p50">
              <a:extLst>
                <a:ext uri="{FF2B5EF4-FFF2-40B4-BE49-F238E27FC236}">
                  <a16:creationId xmlns:a16="http://schemas.microsoft.com/office/drawing/2014/main" id="{88F37F16-E9BF-5E5C-99E6-F0776E3E7B83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0;p50">
              <a:extLst>
                <a:ext uri="{FF2B5EF4-FFF2-40B4-BE49-F238E27FC236}">
                  <a16:creationId xmlns:a16="http://schemas.microsoft.com/office/drawing/2014/main" id="{CA06B986-0589-A7F8-62B8-93B5020009F0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571;p50">
              <a:extLst>
                <a:ext uri="{FF2B5EF4-FFF2-40B4-BE49-F238E27FC236}">
                  <a16:creationId xmlns:a16="http://schemas.microsoft.com/office/drawing/2014/main" id="{5990F13D-ED47-F549-147A-035B6A09E77A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572;p50">
              <a:extLst>
                <a:ext uri="{FF2B5EF4-FFF2-40B4-BE49-F238E27FC236}">
                  <a16:creationId xmlns:a16="http://schemas.microsoft.com/office/drawing/2014/main" id="{C4B9FC8E-6436-EBA4-3B61-CFACC376BED3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573;p50">
              <a:extLst>
                <a:ext uri="{FF2B5EF4-FFF2-40B4-BE49-F238E27FC236}">
                  <a16:creationId xmlns:a16="http://schemas.microsoft.com/office/drawing/2014/main" id="{A07EEE99-D785-A465-0496-3EF228ED7271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574;p50">
              <a:extLst>
                <a:ext uri="{FF2B5EF4-FFF2-40B4-BE49-F238E27FC236}">
                  <a16:creationId xmlns:a16="http://schemas.microsoft.com/office/drawing/2014/main" id="{CAF9D6E8-02EA-4B13-C4E6-E37EAFA3747C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75;p50">
              <a:extLst>
                <a:ext uri="{FF2B5EF4-FFF2-40B4-BE49-F238E27FC236}">
                  <a16:creationId xmlns:a16="http://schemas.microsoft.com/office/drawing/2014/main" id="{F56F3F8F-99DB-75CB-621B-BB64549EE0F8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76;p50">
              <a:extLst>
                <a:ext uri="{FF2B5EF4-FFF2-40B4-BE49-F238E27FC236}">
                  <a16:creationId xmlns:a16="http://schemas.microsoft.com/office/drawing/2014/main" id="{6F1D68E1-6DA6-4176-6CB7-EE5891CD0BFC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77;p50">
              <a:extLst>
                <a:ext uri="{FF2B5EF4-FFF2-40B4-BE49-F238E27FC236}">
                  <a16:creationId xmlns:a16="http://schemas.microsoft.com/office/drawing/2014/main" id="{D4697DD4-BEEB-4AE5-997D-7FA8CE5A19EF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78;p50">
              <a:extLst>
                <a:ext uri="{FF2B5EF4-FFF2-40B4-BE49-F238E27FC236}">
                  <a16:creationId xmlns:a16="http://schemas.microsoft.com/office/drawing/2014/main" id="{4C0718B6-3A18-A0CE-4C5E-F02F7F3F513B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79;p50">
              <a:extLst>
                <a:ext uri="{FF2B5EF4-FFF2-40B4-BE49-F238E27FC236}">
                  <a16:creationId xmlns:a16="http://schemas.microsoft.com/office/drawing/2014/main" id="{F8E63665-083B-0C52-4D0F-D25961265067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80;p50">
              <a:extLst>
                <a:ext uri="{FF2B5EF4-FFF2-40B4-BE49-F238E27FC236}">
                  <a16:creationId xmlns:a16="http://schemas.microsoft.com/office/drawing/2014/main" id="{07D65722-51DE-EF67-4418-50CE87D7F90F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81;p50">
              <a:extLst>
                <a:ext uri="{FF2B5EF4-FFF2-40B4-BE49-F238E27FC236}">
                  <a16:creationId xmlns:a16="http://schemas.microsoft.com/office/drawing/2014/main" id="{A6A7563A-DE5B-DF58-B561-4590C3C2CAA0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82;p50">
              <a:extLst>
                <a:ext uri="{FF2B5EF4-FFF2-40B4-BE49-F238E27FC236}">
                  <a16:creationId xmlns:a16="http://schemas.microsoft.com/office/drawing/2014/main" id="{56CDF4E0-E031-E2BF-9C75-2821B44F9A3E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83;p50">
              <a:extLst>
                <a:ext uri="{FF2B5EF4-FFF2-40B4-BE49-F238E27FC236}">
                  <a16:creationId xmlns:a16="http://schemas.microsoft.com/office/drawing/2014/main" id="{E8029CD6-9B33-02F5-6572-004B357392E6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49;p50">
            <a:extLst>
              <a:ext uri="{FF2B5EF4-FFF2-40B4-BE49-F238E27FC236}">
                <a16:creationId xmlns:a16="http://schemas.microsoft.com/office/drawing/2014/main" id="{8BA25BCE-B1AF-DFA4-8015-9D236D654915}"/>
              </a:ext>
            </a:extLst>
          </p:cNvPr>
          <p:cNvGrpSpPr/>
          <p:nvPr/>
        </p:nvGrpSpPr>
        <p:grpSpPr>
          <a:xfrm rot="8340000">
            <a:off x="2124823" y="676329"/>
            <a:ext cx="759036" cy="702991"/>
            <a:chOff x="4110235" y="3712040"/>
            <a:chExt cx="847636" cy="785049"/>
          </a:xfrm>
        </p:grpSpPr>
        <p:sp>
          <p:nvSpPr>
            <p:cNvPr id="2516" name="Google Shape;2550;p50">
              <a:extLst>
                <a:ext uri="{FF2B5EF4-FFF2-40B4-BE49-F238E27FC236}">
                  <a16:creationId xmlns:a16="http://schemas.microsoft.com/office/drawing/2014/main" id="{C34B2AD3-439A-DE69-C278-CE8E19EF2BA2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51;p50">
              <a:extLst>
                <a:ext uri="{FF2B5EF4-FFF2-40B4-BE49-F238E27FC236}">
                  <a16:creationId xmlns:a16="http://schemas.microsoft.com/office/drawing/2014/main" id="{0A79B153-C788-4B4C-7CB2-C5315F9F3898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52;p50">
              <a:extLst>
                <a:ext uri="{FF2B5EF4-FFF2-40B4-BE49-F238E27FC236}">
                  <a16:creationId xmlns:a16="http://schemas.microsoft.com/office/drawing/2014/main" id="{0B9B4A40-289B-8B2D-292D-2A01BF1B9204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53;p50">
              <a:extLst>
                <a:ext uri="{FF2B5EF4-FFF2-40B4-BE49-F238E27FC236}">
                  <a16:creationId xmlns:a16="http://schemas.microsoft.com/office/drawing/2014/main" id="{ED360DD7-7E74-8C78-9879-2BF128FB8020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54;p50">
              <a:extLst>
                <a:ext uri="{FF2B5EF4-FFF2-40B4-BE49-F238E27FC236}">
                  <a16:creationId xmlns:a16="http://schemas.microsoft.com/office/drawing/2014/main" id="{B2857A9D-8B45-73B3-84FF-65946EF6D4A9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55;p50">
              <a:extLst>
                <a:ext uri="{FF2B5EF4-FFF2-40B4-BE49-F238E27FC236}">
                  <a16:creationId xmlns:a16="http://schemas.microsoft.com/office/drawing/2014/main" id="{E14CC605-8791-7000-BF64-B2F1220B800A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56;p50">
              <a:extLst>
                <a:ext uri="{FF2B5EF4-FFF2-40B4-BE49-F238E27FC236}">
                  <a16:creationId xmlns:a16="http://schemas.microsoft.com/office/drawing/2014/main" id="{48357973-2FE9-8C55-CDD8-F42D94197BDE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57;p50">
              <a:extLst>
                <a:ext uri="{FF2B5EF4-FFF2-40B4-BE49-F238E27FC236}">
                  <a16:creationId xmlns:a16="http://schemas.microsoft.com/office/drawing/2014/main" id="{483D4AD0-5708-CBB7-6AB4-681C0943DDD3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58;p50">
              <a:extLst>
                <a:ext uri="{FF2B5EF4-FFF2-40B4-BE49-F238E27FC236}">
                  <a16:creationId xmlns:a16="http://schemas.microsoft.com/office/drawing/2014/main" id="{006E1FB5-EA5B-6443-0023-D51648441DC8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59;p50">
              <a:extLst>
                <a:ext uri="{FF2B5EF4-FFF2-40B4-BE49-F238E27FC236}">
                  <a16:creationId xmlns:a16="http://schemas.microsoft.com/office/drawing/2014/main" id="{1C2DDD6B-B902-84F4-3FA5-EA89E76C2F5A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60;p50">
              <a:extLst>
                <a:ext uri="{FF2B5EF4-FFF2-40B4-BE49-F238E27FC236}">
                  <a16:creationId xmlns:a16="http://schemas.microsoft.com/office/drawing/2014/main" id="{ACDF70D5-4707-99EC-046B-7E273515F8C1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61;p50">
              <a:extLst>
                <a:ext uri="{FF2B5EF4-FFF2-40B4-BE49-F238E27FC236}">
                  <a16:creationId xmlns:a16="http://schemas.microsoft.com/office/drawing/2014/main" id="{3582E0F3-8EBA-4C6C-1F8F-14B1199C4136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62;p50">
              <a:extLst>
                <a:ext uri="{FF2B5EF4-FFF2-40B4-BE49-F238E27FC236}">
                  <a16:creationId xmlns:a16="http://schemas.microsoft.com/office/drawing/2014/main" id="{F855B647-AE10-73BA-0DD8-F001D3DBAD79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63;p50">
              <a:extLst>
                <a:ext uri="{FF2B5EF4-FFF2-40B4-BE49-F238E27FC236}">
                  <a16:creationId xmlns:a16="http://schemas.microsoft.com/office/drawing/2014/main" id="{794CDF79-7731-3D84-DECE-59BE567E07DB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64;p50">
              <a:extLst>
                <a:ext uri="{FF2B5EF4-FFF2-40B4-BE49-F238E27FC236}">
                  <a16:creationId xmlns:a16="http://schemas.microsoft.com/office/drawing/2014/main" id="{943C1E09-BD08-63A7-A2DE-16E2DE10B954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65;p50">
              <a:extLst>
                <a:ext uri="{FF2B5EF4-FFF2-40B4-BE49-F238E27FC236}">
                  <a16:creationId xmlns:a16="http://schemas.microsoft.com/office/drawing/2014/main" id="{E0C9CFD7-262B-462E-43C6-273FCAFA3785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66;p50">
              <a:extLst>
                <a:ext uri="{FF2B5EF4-FFF2-40B4-BE49-F238E27FC236}">
                  <a16:creationId xmlns:a16="http://schemas.microsoft.com/office/drawing/2014/main" id="{561D6ED5-03E7-2EF0-98E7-8373C5025325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67;p50">
              <a:extLst>
                <a:ext uri="{FF2B5EF4-FFF2-40B4-BE49-F238E27FC236}">
                  <a16:creationId xmlns:a16="http://schemas.microsoft.com/office/drawing/2014/main" id="{BD08A774-2F87-7CC1-4308-3A69936A6FF1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68;p50">
              <a:extLst>
                <a:ext uri="{FF2B5EF4-FFF2-40B4-BE49-F238E27FC236}">
                  <a16:creationId xmlns:a16="http://schemas.microsoft.com/office/drawing/2014/main" id="{4A756CC8-9E97-C8E4-6594-AA348BFF4ABF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69;p50">
              <a:extLst>
                <a:ext uri="{FF2B5EF4-FFF2-40B4-BE49-F238E27FC236}">
                  <a16:creationId xmlns:a16="http://schemas.microsoft.com/office/drawing/2014/main" id="{A25E9204-8F12-010B-772B-A08384DA4DD6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70;p50">
              <a:extLst>
                <a:ext uri="{FF2B5EF4-FFF2-40B4-BE49-F238E27FC236}">
                  <a16:creationId xmlns:a16="http://schemas.microsoft.com/office/drawing/2014/main" id="{C3FDC6AF-9C22-E25F-4531-41834FC96337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71;p50">
              <a:extLst>
                <a:ext uri="{FF2B5EF4-FFF2-40B4-BE49-F238E27FC236}">
                  <a16:creationId xmlns:a16="http://schemas.microsoft.com/office/drawing/2014/main" id="{0B1383DD-D47A-80F1-93E1-E41B355489A3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72;p50">
              <a:extLst>
                <a:ext uri="{FF2B5EF4-FFF2-40B4-BE49-F238E27FC236}">
                  <a16:creationId xmlns:a16="http://schemas.microsoft.com/office/drawing/2014/main" id="{284375EA-2DBC-0B7A-0580-591DDB22009F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573;p50">
              <a:extLst>
                <a:ext uri="{FF2B5EF4-FFF2-40B4-BE49-F238E27FC236}">
                  <a16:creationId xmlns:a16="http://schemas.microsoft.com/office/drawing/2014/main" id="{8EF65FEE-5620-8EB4-0792-63356951144B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574;p50">
              <a:extLst>
                <a:ext uri="{FF2B5EF4-FFF2-40B4-BE49-F238E27FC236}">
                  <a16:creationId xmlns:a16="http://schemas.microsoft.com/office/drawing/2014/main" id="{F9047217-5FD7-BF75-005B-802D4D3612C4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575;p50">
              <a:extLst>
                <a:ext uri="{FF2B5EF4-FFF2-40B4-BE49-F238E27FC236}">
                  <a16:creationId xmlns:a16="http://schemas.microsoft.com/office/drawing/2014/main" id="{EB68DC6E-B1CE-B768-3B83-468247B3043C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576;p50">
              <a:extLst>
                <a:ext uri="{FF2B5EF4-FFF2-40B4-BE49-F238E27FC236}">
                  <a16:creationId xmlns:a16="http://schemas.microsoft.com/office/drawing/2014/main" id="{005AE6E4-4A5C-2BFD-FB0F-9724C437E85C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577;p50">
              <a:extLst>
                <a:ext uri="{FF2B5EF4-FFF2-40B4-BE49-F238E27FC236}">
                  <a16:creationId xmlns:a16="http://schemas.microsoft.com/office/drawing/2014/main" id="{4DC62B4B-B310-DF1E-C69C-4B40AE0DED6D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578;p50">
              <a:extLst>
                <a:ext uri="{FF2B5EF4-FFF2-40B4-BE49-F238E27FC236}">
                  <a16:creationId xmlns:a16="http://schemas.microsoft.com/office/drawing/2014/main" id="{6488CFAF-1FD5-5845-0683-E4663226FB78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579;p50">
              <a:extLst>
                <a:ext uri="{FF2B5EF4-FFF2-40B4-BE49-F238E27FC236}">
                  <a16:creationId xmlns:a16="http://schemas.microsoft.com/office/drawing/2014/main" id="{1B4710E2-7F9C-688B-9950-21FD3E7DBF61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580;p50">
              <a:extLst>
                <a:ext uri="{FF2B5EF4-FFF2-40B4-BE49-F238E27FC236}">
                  <a16:creationId xmlns:a16="http://schemas.microsoft.com/office/drawing/2014/main" id="{14CCDC7F-7650-B630-08D1-7E81161DA526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581;p50">
              <a:extLst>
                <a:ext uri="{FF2B5EF4-FFF2-40B4-BE49-F238E27FC236}">
                  <a16:creationId xmlns:a16="http://schemas.microsoft.com/office/drawing/2014/main" id="{78241283-616C-588E-08B9-D8909AB4B01E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582;p50">
              <a:extLst>
                <a:ext uri="{FF2B5EF4-FFF2-40B4-BE49-F238E27FC236}">
                  <a16:creationId xmlns:a16="http://schemas.microsoft.com/office/drawing/2014/main" id="{6F138C67-CE3E-48A2-0468-53415A3132A5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583;p50">
              <a:extLst>
                <a:ext uri="{FF2B5EF4-FFF2-40B4-BE49-F238E27FC236}">
                  <a16:creationId xmlns:a16="http://schemas.microsoft.com/office/drawing/2014/main" id="{3B74C444-E861-A60B-0E33-5711F1BDA6D9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52"/>
          <p:cNvSpPr txBox="1">
            <a:spLocks noGrp="1"/>
          </p:cNvSpPr>
          <p:nvPr>
            <p:ph type="subTitle" idx="1"/>
          </p:nvPr>
        </p:nvSpPr>
        <p:spPr>
          <a:xfrm>
            <a:off x="2029689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jira</a:t>
            </a:r>
          </a:p>
        </p:txBody>
      </p:sp>
      <p:sp>
        <p:nvSpPr>
          <p:cNvPr id="2682" name="Google Shape;2682;p52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Tervezésre</a:t>
            </a:r>
            <a:r>
              <a:rPr lang="en">
                <a:latin typeface="Kristen ITC"/>
              </a:rPr>
              <a:t> </a:t>
            </a:r>
            <a:r>
              <a:rPr lang="en" err="1">
                <a:latin typeface="Kristen ITC"/>
              </a:rPr>
              <a:t>használt</a:t>
            </a:r>
            <a:r>
              <a:rPr lang="en">
                <a:latin typeface="Kristen ITC"/>
              </a:rPr>
              <a:t> frameworkok</a:t>
            </a:r>
            <a:endParaRPr lang="en" err="1">
              <a:latin typeface="Kristen IT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52"/>
          <p:cNvSpPr txBox="1">
            <a:spLocks noGrp="1"/>
          </p:cNvSpPr>
          <p:nvPr>
            <p:ph type="subTitle" idx="2"/>
          </p:nvPr>
        </p:nvSpPr>
        <p:spPr>
          <a:xfrm>
            <a:off x="2029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Sprintek</a:t>
            </a:r>
            <a:r>
              <a:rPr lang="en"/>
              <a:t> </a:t>
            </a:r>
            <a:r>
              <a:rPr lang="en" err="1"/>
              <a:t>tervezése</a:t>
            </a:r>
            <a:endParaRPr lang="hu-HU" err="1"/>
          </a:p>
          <a:p>
            <a:pPr marL="0" indent="0"/>
            <a:r>
              <a:rPr lang="en" err="1"/>
              <a:t>Feladatok</a:t>
            </a:r>
            <a:r>
              <a:rPr lang="en"/>
              <a:t> </a:t>
            </a:r>
            <a:r>
              <a:rPr lang="en" err="1"/>
              <a:t>kiosztása</a:t>
            </a:r>
          </a:p>
        </p:txBody>
      </p:sp>
      <p:sp>
        <p:nvSpPr>
          <p:cNvPr id="2686" name="Google Shape;2686;p52"/>
          <p:cNvSpPr txBox="1">
            <a:spLocks noGrp="1"/>
          </p:cNvSpPr>
          <p:nvPr>
            <p:ph type="subTitle" idx="5"/>
          </p:nvPr>
        </p:nvSpPr>
        <p:spPr>
          <a:xfrm>
            <a:off x="2029689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Github</a:t>
            </a:r>
          </a:p>
        </p:txBody>
      </p:sp>
      <p:sp>
        <p:nvSpPr>
          <p:cNvPr id="2687" name="Google Shape;2687;p52"/>
          <p:cNvSpPr txBox="1">
            <a:spLocks noGrp="1"/>
          </p:cNvSpPr>
          <p:nvPr>
            <p:ph type="subTitle" idx="6"/>
          </p:nvPr>
        </p:nvSpPr>
        <p:spPr>
          <a:xfrm>
            <a:off x="2029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Egyéni</a:t>
            </a:r>
            <a:r>
              <a:rPr lang="en"/>
              <a:t> </a:t>
            </a:r>
            <a:r>
              <a:rPr lang="en" err="1"/>
              <a:t>munkák</a:t>
            </a:r>
            <a:r>
              <a:rPr lang="en"/>
              <a:t> </a:t>
            </a:r>
            <a:r>
              <a:rPr lang="en" err="1"/>
              <a:t>visszakövethetősége</a:t>
            </a:r>
            <a:endParaRPr lang="en"/>
          </a:p>
          <a:p>
            <a:pPr marL="0" indent="0"/>
            <a:r>
              <a:rPr lang="en"/>
              <a:t>Projekt </a:t>
            </a:r>
            <a:r>
              <a:rPr lang="en" err="1"/>
              <a:t>dokumentálása</a:t>
            </a:r>
          </a:p>
        </p:txBody>
      </p:sp>
      <p:sp>
        <p:nvSpPr>
          <p:cNvPr id="2690" name="Google Shape;2690;p52"/>
          <p:cNvSpPr/>
          <p:nvPr/>
        </p:nvSpPr>
        <p:spPr>
          <a:xfrm>
            <a:off x="712639" y="1282032"/>
            <a:ext cx="1147336" cy="110577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52"/>
          <p:cNvSpPr/>
          <p:nvPr/>
        </p:nvSpPr>
        <p:spPr>
          <a:xfrm>
            <a:off x="712639" y="3181437"/>
            <a:ext cx="1147336" cy="110577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4" name="Google Shape;2694;p52"/>
          <p:cNvGrpSpPr/>
          <p:nvPr/>
        </p:nvGrpSpPr>
        <p:grpSpPr>
          <a:xfrm rot="-1920797">
            <a:off x="18734" y="4486061"/>
            <a:ext cx="821200" cy="383946"/>
            <a:chOff x="5284759" y="3963342"/>
            <a:chExt cx="821224" cy="383958"/>
          </a:xfrm>
        </p:grpSpPr>
        <p:sp>
          <p:nvSpPr>
            <p:cNvPr id="2695" name="Google Shape;2695;p52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2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2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2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2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2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2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52"/>
          <p:cNvGrpSpPr/>
          <p:nvPr/>
        </p:nvGrpSpPr>
        <p:grpSpPr>
          <a:xfrm rot="2131881">
            <a:off x="8370253" y="92482"/>
            <a:ext cx="618563" cy="846055"/>
            <a:chOff x="5412271" y="2245400"/>
            <a:chExt cx="734976" cy="1005282"/>
          </a:xfrm>
        </p:grpSpPr>
        <p:sp>
          <p:nvSpPr>
            <p:cNvPr id="2714" name="Google Shape;2714;p52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2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2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2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2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2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2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2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Kép 8" descr="Integration of Jira Remote Access and Remote Support">
            <a:extLst>
              <a:ext uri="{FF2B5EF4-FFF2-40B4-BE49-F238E27FC236}">
                <a16:creationId xmlns:a16="http://schemas.microsoft.com/office/drawing/2014/main" id="{1F66CD28-2C44-9294-DECF-78DFC1D9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3" y="1558636"/>
            <a:ext cx="961160" cy="550720"/>
          </a:xfrm>
          <a:prstGeom prst="rect">
            <a:avLst/>
          </a:prstGeom>
        </p:spPr>
      </p:pic>
      <p:pic>
        <p:nvPicPr>
          <p:cNvPr id="11" name="Kép 10" descr="UBC GitHub Instructor Guide | Learning Technology Hub">
            <a:extLst>
              <a:ext uri="{FF2B5EF4-FFF2-40B4-BE49-F238E27FC236}">
                <a16:creationId xmlns:a16="http://schemas.microsoft.com/office/drawing/2014/main" id="{089CB730-A3C1-7200-06EC-0B3D84D7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1" y="3275734"/>
            <a:ext cx="1444337" cy="805296"/>
          </a:xfrm>
          <a:prstGeom prst="rect">
            <a:avLst/>
          </a:prstGeom>
        </p:spPr>
      </p:pic>
      <p:grpSp>
        <p:nvGrpSpPr>
          <p:cNvPr id="12" name="Google Shape;2713;p52">
            <a:extLst>
              <a:ext uri="{FF2B5EF4-FFF2-40B4-BE49-F238E27FC236}">
                <a16:creationId xmlns:a16="http://schemas.microsoft.com/office/drawing/2014/main" id="{8EB86E63-2F31-B48C-FBE4-CE937BB89322}"/>
              </a:ext>
            </a:extLst>
          </p:cNvPr>
          <p:cNvGrpSpPr/>
          <p:nvPr/>
        </p:nvGrpSpPr>
        <p:grpSpPr>
          <a:xfrm rot="6780000">
            <a:off x="5990734" y="1838154"/>
            <a:ext cx="618563" cy="846055"/>
            <a:chOff x="5412271" y="2245400"/>
            <a:chExt cx="734976" cy="1005282"/>
          </a:xfrm>
        </p:grpSpPr>
        <p:sp>
          <p:nvSpPr>
            <p:cNvPr id="13" name="Google Shape;2714;p52">
              <a:extLst>
                <a:ext uri="{FF2B5EF4-FFF2-40B4-BE49-F238E27FC236}">
                  <a16:creationId xmlns:a16="http://schemas.microsoft.com/office/drawing/2014/main" id="{A6D5BB8C-B8B5-710E-3BA0-CC3209C1B71C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5;p52">
              <a:extLst>
                <a:ext uri="{FF2B5EF4-FFF2-40B4-BE49-F238E27FC236}">
                  <a16:creationId xmlns:a16="http://schemas.microsoft.com/office/drawing/2014/main" id="{7CAD106E-FCF0-6ED3-B584-BBEE3243F372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6;p52">
              <a:extLst>
                <a:ext uri="{FF2B5EF4-FFF2-40B4-BE49-F238E27FC236}">
                  <a16:creationId xmlns:a16="http://schemas.microsoft.com/office/drawing/2014/main" id="{BB032DEC-990F-B514-EFB1-41DB39A6668B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7;p52">
              <a:extLst>
                <a:ext uri="{FF2B5EF4-FFF2-40B4-BE49-F238E27FC236}">
                  <a16:creationId xmlns:a16="http://schemas.microsoft.com/office/drawing/2014/main" id="{3605C5C9-9A76-AFA1-12CD-1C284FD26B22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8;p52">
              <a:extLst>
                <a:ext uri="{FF2B5EF4-FFF2-40B4-BE49-F238E27FC236}">
                  <a16:creationId xmlns:a16="http://schemas.microsoft.com/office/drawing/2014/main" id="{975EDBB0-E4FD-047D-34CE-FD5C8B4D6937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9;p52">
              <a:extLst>
                <a:ext uri="{FF2B5EF4-FFF2-40B4-BE49-F238E27FC236}">
                  <a16:creationId xmlns:a16="http://schemas.microsoft.com/office/drawing/2014/main" id="{5845FD86-2A28-F775-1612-B6270C857519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0;p52">
              <a:extLst>
                <a:ext uri="{FF2B5EF4-FFF2-40B4-BE49-F238E27FC236}">
                  <a16:creationId xmlns:a16="http://schemas.microsoft.com/office/drawing/2014/main" id="{9797E425-7801-3922-3A5E-237053A699ED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1;p52">
              <a:extLst>
                <a:ext uri="{FF2B5EF4-FFF2-40B4-BE49-F238E27FC236}">
                  <a16:creationId xmlns:a16="http://schemas.microsoft.com/office/drawing/2014/main" id="{BB8CAA7B-D42A-99A4-FDB0-B4912DF4A809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2;p52">
              <a:extLst>
                <a:ext uri="{FF2B5EF4-FFF2-40B4-BE49-F238E27FC236}">
                  <a16:creationId xmlns:a16="http://schemas.microsoft.com/office/drawing/2014/main" id="{3880A3FC-E4B1-12ED-06AF-AD4CEF449369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3;p52">
              <a:extLst>
                <a:ext uri="{FF2B5EF4-FFF2-40B4-BE49-F238E27FC236}">
                  <a16:creationId xmlns:a16="http://schemas.microsoft.com/office/drawing/2014/main" id="{2238796F-3E9C-0D47-5DDC-0ABD88F11E7B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4;p52">
              <a:extLst>
                <a:ext uri="{FF2B5EF4-FFF2-40B4-BE49-F238E27FC236}">
                  <a16:creationId xmlns:a16="http://schemas.microsoft.com/office/drawing/2014/main" id="{3A287204-759F-EE5C-C142-10B944B3840F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5;p52">
              <a:extLst>
                <a:ext uri="{FF2B5EF4-FFF2-40B4-BE49-F238E27FC236}">
                  <a16:creationId xmlns:a16="http://schemas.microsoft.com/office/drawing/2014/main" id="{9D8E94D3-9DCC-A5F2-E0B2-39955D409896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713;p52">
            <a:extLst>
              <a:ext uri="{FF2B5EF4-FFF2-40B4-BE49-F238E27FC236}">
                <a16:creationId xmlns:a16="http://schemas.microsoft.com/office/drawing/2014/main" id="{A6E3F7F6-7985-F889-068C-E83651A80ABC}"/>
              </a:ext>
            </a:extLst>
          </p:cNvPr>
          <p:cNvGrpSpPr/>
          <p:nvPr/>
        </p:nvGrpSpPr>
        <p:grpSpPr>
          <a:xfrm rot="7020000">
            <a:off x="5699789" y="3022718"/>
            <a:ext cx="618563" cy="846055"/>
            <a:chOff x="5412271" y="2245400"/>
            <a:chExt cx="734976" cy="1005282"/>
          </a:xfrm>
        </p:grpSpPr>
        <p:sp>
          <p:nvSpPr>
            <p:cNvPr id="26" name="Google Shape;2714;p52">
              <a:extLst>
                <a:ext uri="{FF2B5EF4-FFF2-40B4-BE49-F238E27FC236}">
                  <a16:creationId xmlns:a16="http://schemas.microsoft.com/office/drawing/2014/main" id="{3C5C9B9E-88CC-96EB-B361-CB14564DEB68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5;p52">
              <a:extLst>
                <a:ext uri="{FF2B5EF4-FFF2-40B4-BE49-F238E27FC236}">
                  <a16:creationId xmlns:a16="http://schemas.microsoft.com/office/drawing/2014/main" id="{591CD570-931E-E8E0-519C-AE65F54C29F9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6;p52">
              <a:extLst>
                <a:ext uri="{FF2B5EF4-FFF2-40B4-BE49-F238E27FC236}">
                  <a16:creationId xmlns:a16="http://schemas.microsoft.com/office/drawing/2014/main" id="{DA0C5D60-8888-356D-85F0-C21D9E7F05D5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17;p52">
              <a:extLst>
                <a:ext uri="{FF2B5EF4-FFF2-40B4-BE49-F238E27FC236}">
                  <a16:creationId xmlns:a16="http://schemas.microsoft.com/office/drawing/2014/main" id="{7D185427-2507-BD56-8705-AAB5029C6DD9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8;p52">
              <a:extLst>
                <a:ext uri="{FF2B5EF4-FFF2-40B4-BE49-F238E27FC236}">
                  <a16:creationId xmlns:a16="http://schemas.microsoft.com/office/drawing/2014/main" id="{30FF5A66-A6C2-FD1A-CB44-8A2E81DF83E8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9;p52">
              <a:extLst>
                <a:ext uri="{FF2B5EF4-FFF2-40B4-BE49-F238E27FC236}">
                  <a16:creationId xmlns:a16="http://schemas.microsoft.com/office/drawing/2014/main" id="{12528CE0-0C00-2328-B348-BB6F9F175693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20;p52">
              <a:extLst>
                <a:ext uri="{FF2B5EF4-FFF2-40B4-BE49-F238E27FC236}">
                  <a16:creationId xmlns:a16="http://schemas.microsoft.com/office/drawing/2014/main" id="{3F579325-EA64-7B98-4A50-900720F203C3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21;p52">
              <a:extLst>
                <a:ext uri="{FF2B5EF4-FFF2-40B4-BE49-F238E27FC236}">
                  <a16:creationId xmlns:a16="http://schemas.microsoft.com/office/drawing/2014/main" id="{A8BE5709-37F1-69F1-7CE8-BA3089790465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22;p52">
              <a:extLst>
                <a:ext uri="{FF2B5EF4-FFF2-40B4-BE49-F238E27FC236}">
                  <a16:creationId xmlns:a16="http://schemas.microsoft.com/office/drawing/2014/main" id="{F711229F-2B1A-EC13-F012-843092F9116C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23;p52">
              <a:extLst>
                <a:ext uri="{FF2B5EF4-FFF2-40B4-BE49-F238E27FC236}">
                  <a16:creationId xmlns:a16="http://schemas.microsoft.com/office/drawing/2014/main" id="{F7DCDEC8-6CF0-079D-8B6A-0FF6CCE81E04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4;p52">
              <a:extLst>
                <a:ext uri="{FF2B5EF4-FFF2-40B4-BE49-F238E27FC236}">
                  <a16:creationId xmlns:a16="http://schemas.microsoft.com/office/drawing/2014/main" id="{4FC17C22-0158-694E-685D-6CEDC7A750DF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25;p52">
              <a:extLst>
                <a:ext uri="{FF2B5EF4-FFF2-40B4-BE49-F238E27FC236}">
                  <a16:creationId xmlns:a16="http://schemas.microsoft.com/office/drawing/2014/main" id="{74DC3A8B-A8DA-8D10-CDB3-DE19DF9D84D2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319;p48">
            <a:extLst>
              <a:ext uri="{FF2B5EF4-FFF2-40B4-BE49-F238E27FC236}">
                <a16:creationId xmlns:a16="http://schemas.microsoft.com/office/drawing/2014/main" id="{A5857F93-82D7-7D78-5AB3-92D553F95A8B}"/>
              </a:ext>
            </a:extLst>
          </p:cNvPr>
          <p:cNvGrpSpPr/>
          <p:nvPr/>
        </p:nvGrpSpPr>
        <p:grpSpPr>
          <a:xfrm rot="-1440000">
            <a:off x="6810853" y="2934898"/>
            <a:ext cx="447444" cy="735162"/>
            <a:chOff x="747361" y="1736402"/>
            <a:chExt cx="386625" cy="568213"/>
          </a:xfrm>
        </p:grpSpPr>
        <p:sp>
          <p:nvSpPr>
            <p:cNvPr id="39" name="Google Shape;2320;p48">
              <a:extLst>
                <a:ext uri="{FF2B5EF4-FFF2-40B4-BE49-F238E27FC236}">
                  <a16:creationId xmlns:a16="http://schemas.microsoft.com/office/drawing/2014/main" id="{7A28B7B3-C99C-CDE2-790A-72AB53B8EB2B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21;p48">
              <a:extLst>
                <a:ext uri="{FF2B5EF4-FFF2-40B4-BE49-F238E27FC236}">
                  <a16:creationId xmlns:a16="http://schemas.microsoft.com/office/drawing/2014/main" id="{26B80494-62A3-FA03-6C72-0B325A8E2D64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22;p48">
              <a:extLst>
                <a:ext uri="{FF2B5EF4-FFF2-40B4-BE49-F238E27FC236}">
                  <a16:creationId xmlns:a16="http://schemas.microsoft.com/office/drawing/2014/main" id="{D1546BB2-6C5B-78BE-7E33-3BA710493EAF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3;p48">
              <a:extLst>
                <a:ext uri="{FF2B5EF4-FFF2-40B4-BE49-F238E27FC236}">
                  <a16:creationId xmlns:a16="http://schemas.microsoft.com/office/drawing/2014/main" id="{DE142376-8AF3-6E71-7E13-92EB763756EA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4;p48">
              <a:extLst>
                <a:ext uri="{FF2B5EF4-FFF2-40B4-BE49-F238E27FC236}">
                  <a16:creationId xmlns:a16="http://schemas.microsoft.com/office/drawing/2014/main" id="{6E0A7EF3-0780-D87B-DCEB-CB0E439FF3C2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5;p48">
              <a:extLst>
                <a:ext uri="{FF2B5EF4-FFF2-40B4-BE49-F238E27FC236}">
                  <a16:creationId xmlns:a16="http://schemas.microsoft.com/office/drawing/2014/main" id="{FE444519-D6BA-3446-1B5A-B6CC92587C28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6;p48">
              <a:extLst>
                <a:ext uri="{FF2B5EF4-FFF2-40B4-BE49-F238E27FC236}">
                  <a16:creationId xmlns:a16="http://schemas.microsoft.com/office/drawing/2014/main" id="{E90E3BD3-D12D-35B6-14F0-576D679D5353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7;p48">
              <a:extLst>
                <a:ext uri="{FF2B5EF4-FFF2-40B4-BE49-F238E27FC236}">
                  <a16:creationId xmlns:a16="http://schemas.microsoft.com/office/drawing/2014/main" id="{EC19E5D6-6A6D-F01F-6942-1296C43D6629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8;p48">
              <a:extLst>
                <a:ext uri="{FF2B5EF4-FFF2-40B4-BE49-F238E27FC236}">
                  <a16:creationId xmlns:a16="http://schemas.microsoft.com/office/drawing/2014/main" id="{EA34FDA2-04B1-0E36-5FE5-77D0046F937F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9;p48">
              <a:extLst>
                <a:ext uri="{FF2B5EF4-FFF2-40B4-BE49-F238E27FC236}">
                  <a16:creationId xmlns:a16="http://schemas.microsoft.com/office/drawing/2014/main" id="{DB4750C5-B0DC-AEEA-B093-BABB736F40A6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30;p48">
              <a:extLst>
                <a:ext uri="{FF2B5EF4-FFF2-40B4-BE49-F238E27FC236}">
                  <a16:creationId xmlns:a16="http://schemas.microsoft.com/office/drawing/2014/main" id="{547B8386-5AED-0D84-12FE-B773F2470487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31;p48">
              <a:extLst>
                <a:ext uri="{FF2B5EF4-FFF2-40B4-BE49-F238E27FC236}">
                  <a16:creationId xmlns:a16="http://schemas.microsoft.com/office/drawing/2014/main" id="{07B912D0-7BC5-0BDC-BCB9-B462767F3B44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32;p48">
              <a:extLst>
                <a:ext uri="{FF2B5EF4-FFF2-40B4-BE49-F238E27FC236}">
                  <a16:creationId xmlns:a16="http://schemas.microsoft.com/office/drawing/2014/main" id="{D7945CB7-5CE7-FBEE-813C-52792F7DA2D0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319;p48">
            <a:extLst>
              <a:ext uri="{FF2B5EF4-FFF2-40B4-BE49-F238E27FC236}">
                <a16:creationId xmlns:a16="http://schemas.microsoft.com/office/drawing/2014/main" id="{1CC798CD-9ED5-7C1C-76B1-879179C3C2B6}"/>
              </a:ext>
            </a:extLst>
          </p:cNvPr>
          <p:cNvGrpSpPr/>
          <p:nvPr/>
        </p:nvGrpSpPr>
        <p:grpSpPr>
          <a:xfrm rot="600000">
            <a:off x="7278444" y="2914116"/>
            <a:ext cx="447444" cy="735162"/>
            <a:chOff x="747361" y="1736402"/>
            <a:chExt cx="386625" cy="568213"/>
          </a:xfrm>
        </p:grpSpPr>
        <p:sp>
          <p:nvSpPr>
            <p:cNvPr id="54" name="Google Shape;2320;p48">
              <a:extLst>
                <a:ext uri="{FF2B5EF4-FFF2-40B4-BE49-F238E27FC236}">
                  <a16:creationId xmlns:a16="http://schemas.microsoft.com/office/drawing/2014/main" id="{CFDA17D3-5372-ADD0-7D1E-3F96D6D57B52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21;p48">
              <a:extLst>
                <a:ext uri="{FF2B5EF4-FFF2-40B4-BE49-F238E27FC236}">
                  <a16:creationId xmlns:a16="http://schemas.microsoft.com/office/drawing/2014/main" id="{6688B677-2221-051B-E0C8-FC291AFEE86B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22;p48">
              <a:extLst>
                <a:ext uri="{FF2B5EF4-FFF2-40B4-BE49-F238E27FC236}">
                  <a16:creationId xmlns:a16="http://schemas.microsoft.com/office/drawing/2014/main" id="{149FB2FA-A56B-2E22-0CD4-E5DF2882346C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23;p48">
              <a:extLst>
                <a:ext uri="{FF2B5EF4-FFF2-40B4-BE49-F238E27FC236}">
                  <a16:creationId xmlns:a16="http://schemas.microsoft.com/office/drawing/2014/main" id="{E8965869-130F-7AC9-72C2-531358B13D7F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24;p48">
              <a:extLst>
                <a:ext uri="{FF2B5EF4-FFF2-40B4-BE49-F238E27FC236}">
                  <a16:creationId xmlns:a16="http://schemas.microsoft.com/office/drawing/2014/main" id="{D4571FF0-C7EA-6DE6-EAA7-4B18E5312E61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25;p48">
              <a:extLst>
                <a:ext uri="{FF2B5EF4-FFF2-40B4-BE49-F238E27FC236}">
                  <a16:creationId xmlns:a16="http://schemas.microsoft.com/office/drawing/2014/main" id="{8672A1C2-41A3-92C3-C573-764FA925B0C2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26;p48">
              <a:extLst>
                <a:ext uri="{FF2B5EF4-FFF2-40B4-BE49-F238E27FC236}">
                  <a16:creationId xmlns:a16="http://schemas.microsoft.com/office/drawing/2014/main" id="{4160FCB1-AA00-8247-C359-737130B249FA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27;p48">
              <a:extLst>
                <a:ext uri="{FF2B5EF4-FFF2-40B4-BE49-F238E27FC236}">
                  <a16:creationId xmlns:a16="http://schemas.microsoft.com/office/drawing/2014/main" id="{EB9463E9-AF57-BDF2-1E4E-A3BA417A0F5F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28;p48">
              <a:extLst>
                <a:ext uri="{FF2B5EF4-FFF2-40B4-BE49-F238E27FC236}">
                  <a16:creationId xmlns:a16="http://schemas.microsoft.com/office/drawing/2014/main" id="{072B521F-4A63-0493-66F6-BD9F459C59B8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29;p48">
              <a:extLst>
                <a:ext uri="{FF2B5EF4-FFF2-40B4-BE49-F238E27FC236}">
                  <a16:creationId xmlns:a16="http://schemas.microsoft.com/office/drawing/2014/main" id="{B52A30E7-D09B-594A-B089-35738D6BE0D4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330;p48">
              <a:extLst>
                <a:ext uri="{FF2B5EF4-FFF2-40B4-BE49-F238E27FC236}">
                  <a16:creationId xmlns:a16="http://schemas.microsoft.com/office/drawing/2014/main" id="{B331C172-7FF7-46E9-FD58-07271EE0EEE9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331;p48">
              <a:extLst>
                <a:ext uri="{FF2B5EF4-FFF2-40B4-BE49-F238E27FC236}">
                  <a16:creationId xmlns:a16="http://schemas.microsoft.com/office/drawing/2014/main" id="{C4BEA5E8-4F74-8542-ACD0-274660146A1D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332;p48">
              <a:extLst>
                <a:ext uri="{FF2B5EF4-FFF2-40B4-BE49-F238E27FC236}">
                  <a16:creationId xmlns:a16="http://schemas.microsoft.com/office/drawing/2014/main" id="{3C2820A1-33E6-5969-012E-424DCC7FEECE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319;p48">
            <a:extLst>
              <a:ext uri="{FF2B5EF4-FFF2-40B4-BE49-F238E27FC236}">
                <a16:creationId xmlns:a16="http://schemas.microsoft.com/office/drawing/2014/main" id="{B4A9DA5C-A25B-BEDD-0666-6505A4BE6381}"/>
              </a:ext>
            </a:extLst>
          </p:cNvPr>
          <p:cNvGrpSpPr/>
          <p:nvPr/>
        </p:nvGrpSpPr>
        <p:grpSpPr>
          <a:xfrm rot="21420000">
            <a:off x="4344744" y="3928962"/>
            <a:ext cx="447444" cy="735162"/>
            <a:chOff x="747361" y="1736402"/>
            <a:chExt cx="386625" cy="568213"/>
          </a:xfrm>
        </p:grpSpPr>
        <p:sp>
          <p:nvSpPr>
            <p:cNvPr id="2834" name="Google Shape;2320;p48">
              <a:extLst>
                <a:ext uri="{FF2B5EF4-FFF2-40B4-BE49-F238E27FC236}">
                  <a16:creationId xmlns:a16="http://schemas.microsoft.com/office/drawing/2014/main" id="{C1A14185-FC6E-2572-67DA-9615473522FA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321;p48">
              <a:extLst>
                <a:ext uri="{FF2B5EF4-FFF2-40B4-BE49-F238E27FC236}">
                  <a16:creationId xmlns:a16="http://schemas.microsoft.com/office/drawing/2014/main" id="{F5D3316E-6575-ED55-B556-1CC7FB29B582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322;p48">
              <a:extLst>
                <a:ext uri="{FF2B5EF4-FFF2-40B4-BE49-F238E27FC236}">
                  <a16:creationId xmlns:a16="http://schemas.microsoft.com/office/drawing/2014/main" id="{F614F7A0-7BF9-1CC9-CF79-715FA213DE92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323;p48">
              <a:extLst>
                <a:ext uri="{FF2B5EF4-FFF2-40B4-BE49-F238E27FC236}">
                  <a16:creationId xmlns:a16="http://schemas.microsoft.com/office/drawing/2014/main" id="{998716C3-5EC8-4511-D735-758F1B2A6993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324;p48">
              <a:extLst>
                <a:ext uri="{FF2B5EF4-FFF2-40B4-BE49-F238E27FC236}">
                  <a16:creationId xmlns:a16="http://schemas.microsoft.com/office/drawing/2014/main" id="{15F7F2E3-5C10-9D86-CF22-AE26C8E53E4B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325;p48">
              <a:extLst>
                <a:ext uri="{FF2B5EF4-FFF2-40B4-BE49-F238E27FC236}">
                  <a16:creationId xmlns:a16="http://schemas.microsoft.com/office/drawing/2014/main" id="{20FDA136-B657-7C3F-2FCB-3D612F185BEB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326;p48">
              <a:extLst>
                <a:ext uri="{FF2B5EF4-FFF2-40B4-BE49-F238E27FC236}">
                  <a16:creationId xmlns:a16="http://schemas.microsoft.com/office/drawing/2014/main" id="{A6CB71CA-180B-288C-066E-5696009DA147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327;p48">
              <a:extLst>
                <a:ext uri="{FF2B5EF4-FFF2-40B4-BE49-F238E27FC236}">
                  <a16:creationId xmlns:a16="http://schemas.microsoft.com/office/drawing/2014/main" id="{D8BC0D1D-461A-5CD2-B997-E3F74574B88C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328;p48">
              <a:extLst>
                <a:ext uri="{FF2B5EF4-FFF2-40B4-BE49-F238E27FC236}">
                  <a16:creationId xmlns:a16="http://schemas.microsoft.com/office/drawing/2014/main" id="{4E32E3DC-4654-7FB5-E50C-7962E3250D74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329;p48">
              <a:extLst>
                <a:ext uri="{FF2B5EF4-FFF2-40B4-BE49-F238E27FC236}">
                  <a16:creationId xmlns:a16="http://schemas.microsoft.com/office/drawing/2014/main" id="{2DFA6736-1D63-FA9C-A6D7-9AE5D674C83A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330;p48">
              <a:extLst>
                <a:ext uri="{FF2B5EF4-FFF2-40B4-BE49-F238E27FC236}">
                  <a16:creationId xmlns:a16="http://schemas.microsoft.com/office/drawing/2014/main" id="{379099F5-1C1D-BD7F-E4D0-93DD5A9CDC6C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331;p48">
              <a:extLst>
                <a:ext uri="{FF2B5EF4-FFF2-40B4-BE49-F238E27FC236}">
                  <a16:creationId xmlns:a16="http://schemas.microsoft.com/office/drawing/2014/main" id="{7479B9D3-4722-E656-DBF9-4E0B59E9EBB4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332;p48">
              <a:extLst>
                <a:ext uri="{FF2B5EF4-FFF2-40B4-BE49-F238E27FC236}">
                  <a16:creationId xmlns:a16="http://schemas.microsoft.com/office/drawing/2014/main" id="{256A1328-629E-6BEF-C291-39AC1D64E6D9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319;p48">
            <a:extLst>
              <a:ext uri="{FF2B5EF4-FFF2-40B4-BE49-F238E27FC236}">
                <a16:creationId xmlns:a16="http://schemas.microsoft.com/office/drawing/2014/main" id="{6E8D014A-D251-ADDF-6FC3-E4F6D30A7EA9}"/>
              </a:ext>
            </a:extLst>
          </p:cNvPr>
          <p:cNvGrpSpPr/>
          <p:nvPr/>
        </p:nvGrpSpPr>
        <p:grpSpPr>
          <a:xfrm rot="1560000">
            <a:off x="4767308" y="3956671"/>
            <a:ext cx="447444" cy="735162"/>
            <a:chOff x="747361" y="1736402"/>
            <a:chExt cx="386625" cy="568213"/>
          </a:xfrm>
        </p:grpSpPr>
        <p:sp>
          <p:nvSpPr>
            <p:cNvPr id="2849" name="Google Shape;2320;p48">
              <a:extLst>
                <a:ext uri="{FF2B5EF4-FFF2-40B4-BE49-F238E27FC236}">
                  <a16:creationId xmlns:a16="http://schemas.microsoft.com/office/drawing/2014/main" id="{EC7095B9-E255-AB70-15E6-88F9148E2DB6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321;p48">
              <a:extLst>
                <a:ext uri="{FF2B5EF4-FFF2-40B4-BE49-F238E27FC236}">
                  <a16:creationId xmlns:a16="http://schemas.microsoft.com/office/drawing/2014/main" id="{6A1D9B55-8D6D-026B-C09B-AE56028A657A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322;p48">
              <a:extLst>
                <a:ext uri="{FF2B5EF4-FFF2-40B4-BE49-F238E27FC236}">
                  <a16:creationId xmlns:a16="http://schemas.microsoft.com/office/drawing/2014/main" id="{8C12E5FA-94D3-133E-B81A-37888F2D4184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323;p48">
              <a:extLst>
                <a:ext uri="{FF2B5EF4-FFF2-40B4-BE49-F238E27FC236}">
                  <a16:creationId xmlns:a16="http://schemas.microsoft.com/office/drawing/2014/main" id="{BA044B5C-8777-25D3-E78D-FD2D905FC752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324;p48">
              <a:extLst>
                <a:ext uri="{FF2B5EF4-FFF2-40B4-BE49-F238E27FC236}">
                  <a16:creationId xmlns:a16="http://schemas.microsoft.com/office/drawing/2014/main" id="{FE7C6CB8-82D0-A81F-AB60-398CC778A450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325;p48">
              <a:extLst>
                <a:ext uri="{FF2B5EF4-FFF2-40B4-BE49-F238E27FC236}">
                  <a16:creationId xmlns:a16="http://schemas.microsoft.com/office/drawing/2014/main" id="{F95114AA-20E6-763E-3ECA-D369AF3786F0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326;p48">
              <a:extLst>
                <a:ext uri="{FF2B5EF4-FFF2-40B4-BE49-F238E27FC236}">
                  <a16:creationId xmlns:a16="http://schemas.microsoft.com/office/drawing/2014/main" id="{6DD504A2-18B0-48AF-225E-8AB4B4985D71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327;p48">
              <a:extLst>
                <a:ext uri="{FF2B5EF4-FFF2-40B4-BE49-F238E27FC236}">
                  <a16:creationId xmlns:a16="http://schemas.microsoft.com/office/drawing/2014/main" id="{4E8145D7-0B0D-70C9-5033-554879863FB8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328;p48">
              <a:extLst>
                <a:ext uri="{FF2B5EF4-FFF2-40B4-BE49-F238E27FC236}">
                  <a16:creationId xmlns:a16="http://schemas.microsoft.com/office/drawing/2014/main" id="{AC163746-0FD4-5371-D047-CBE878F34C0D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329;p48">
              <a:extLst>
                <a:ext uri="{FF2B5EF4-FFF2-40B4-BE49-F238E27FC236}">
                  <a16:creationId xmlns:a16="http://schemas.microsoft.com/office/drawing/2014/main" id="{26F1C0C2-4ABC-1C45-F34A-BBDC5E294229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330;p48">
              <a:extLst>
                <a:ext uri="{FF2B5EF4-FFF2-40B4-BE49-F238E27FC236}">
                  <a16:creationId xmlns:a16="http://schemas.microsoft.com/office/drawing/2014/main" id="{614771A8-A6ED-ED21-5299-3AEEFAFB0D69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331;p48">
              <a:extLst>
                <a:ext uri="{FF2B5EF4-FFF2-40B4-BE49-F238E27FC236}">
                  <a16:creationId xmlns:a16="http://schemas.microsoft.com/office/drawing/2014/main" id="{AAC476A7-7C98-6993-883E-ACA0FD6EA603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332;p48">
              <a:extLst>
                <a:ext uri="{FF2B5EF4-FFF2-40B4-BE49-F238E27FC236}">
                  <a16:creationId xmlns:a16="http://schemas.microsoft.com/office/drawing/2014/main" id="{33245EC6-FF11-B282-E309-D55778BFAF9A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694;p52">
            <a:extLst>
              <a:ext uri="{FF2B5EF4-FFF2-40B4-BE49-F238E27FC236}">
                <a16:creationId xmlns:a16="http://schemas.microsoft.com/office/drawing/2014/main" id="{5BAFDAF3-2FB1-AAB2-9B3D-604FFBD27ADB}"/>
              </a:ext>
            </a:extLst>
          </p:cNvPr>
          <p:cNvGrpSpPr/>
          <p:nvPr/>
        </p:nvGrpSpPr>
        <p:grpSpPr>
          <a:xfrm rot="15900000">
            <a:off x="6170152" y="1659734"/>
            <a:ext cx="821200" cy="383946"/>
            <a:chOff x="5284759" y="3963342"/>
            <a:chExt cx="821224" cy="383958"/>
          </a:xfrm>
        </p:grpSpPr>
        <p:sp>
          <p:nvSpPr>
            <p:cNvPr id="2864" name="Google Shape;2695;p52">
              <a:extLst>
                <a:ext uri="{FF2B5EF4-FFF2-40B4-BE49-F238E27FC236}">
                  <a16:creationId xmlns:a16="http://schemas.microsoft.com/office/drawing/2014/main" id="{6CC06261-ABF9-ED80-AE3B-D5BEE859C353}"/>
                </a:ext>
              </a:extLst>
            </p:cNvPr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696;p52">
              <a:extLst>
                <a:ext uri="{FF2B5EF4-FFF2-40B4-BE49-F238E27FC236}">
                  <a16:creationId xmlns:a16="http://schemas.microsoft.com/office/drawing/2014/main" id="{4A1D9712-C509-543B-572F-DFA38EA2A9B6}"/>
                </a:ext>
              </a:extLst>
            </p:cNvPr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697;p52">
              <a:extLst>
                <a:ext uri="{FF2B5EF4-FFF2-40B4-BE49-F238E27FC236}">
                  <a16:creationId xmlns:a16="http://schemas.microsoft.com/office/drawing/2014/main" id="{60CDFFDB-539B-6170-2E6F-1E787D1C1CCB}"/>
                </a:ext>
              </a:extLst>
            </p:cNvPr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698;p52">
              <a:extLst>
                <a:ext uri="{FF2B5EF4-FFF2-40B4-BE49-F238E27FC236}">
                  <a16:creationId xmlns:a16="http://schemas.microsoft.com/office/drawing/2014/main" id="{CAF83E5D-CAB3-8BD7-E445-92E1EAB9AA58}"/>
                </a:ext>
              </a:extLst>
            </p:cNvPr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699;p52">
              <a:extLst>
                <a:ext uri="{FF2B5EF4-FFF2-40B4-BE49-F238E27FC236}">
                  <a16:creationId xmlns:a16="http://schemas.microsoft.com/office/drawing/2014/main" id="{B0FACD14-063C-5BCC-D3EF-A1B2C0D7EE9C}"/>
                </a:ext>
              </a:extLst>
            </p:cNvPr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700;p52">
              <a:extLst>
                <a:ext uri="{FF2B5EF4-FFF2-40B4-BE49-F238E27FC236}">
                  <a16:creationId xmlns:a16="http://schemas.microsoft.com/office/drawing/2014/main" id="{4C0C4E30-6C36-D27D-BA72-AC15EAAD341C}"/>
                </a:ext>
              </a:extLst>
            </p:cNvPr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701;p52">
              <a:extLst>
                <a:ext uri="{FF2B5EF4-FFF2-40B4-BE49-F238E27FC236}">
                  <a16:creationId xmlns:a16="http://schemas.microsoft.com/office/drawing/2014/main" id="{596037B6-FFB8-50FC-1EAB-4D5354A8D553}"/>
                </a:ext>
              </a:extLst>
            </p:cNvPr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702;p52">
              <a:extLst>
                <a:ext uri="{FF2B5EF4-FFF2-40B4-BE49-F238E27FC236}">
                  <a16:creationId xmlns:a16="http://schemas.microsoft.com/office/drawing/2014/main" id="{D99EF47A-7A11-596B-FFCF-3677367F46A8}"/>
                </a:ext>
              </a:extLst>
            </p:cNvPr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703;p52">
              <a:extLst>
                <a:ext uri="{FF2B5EF4-FFF2-40B4-BE49-F238E27FC236}">
                  <a16:creationId xmlns:a16="http://schemas.microsoft.com/office/drawing/2014/main" id="{06510BE5-0348-4906-748E-78FAB159C5BF}"/>
                </a:ext>
              </a:extLst>
            </p:cNvPr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704;p52">
              <a:extLst>
                <a:ext uri="{FF2B5EF4-FFF2-40B4-BE49-F238E27FC236}">
                  <a16:creationId xmlns:a16="http://schemas.microsoft.com/office/drawing/2014/main" id="{CC8F8A68-AB7D-E293-F31A-DC75D3F15542}"/>
                </a:ext>
              </a:extLst>
            </p:cNvPr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705;p52">
              <a:extLst>
                <a:ext uri="{FF2B5EF4-FFF2-40B4-BE49-F238E27FC236}">
                  <a16:creationId xmlns:a16="http://schemas.microsoft.com/office/drawing/2014/main" id="{2E944E10-1F5D-A8C3-4EC6-BAEE5E811912}"/>
                </a:ext>
              </a:extLst>
            </p:cNvPr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706;p52">
              <a:extLst>
                <a:ext uri="{FF2B5EF4-FFF2-40B4-BE49-F238E27FC236}">
                  <a16:creationId xmlns:a16="http://schemas.microsoft.com/office/drawing/2014/main" id="{B1E99D9D-8709-649E-23F2-728FA9F5AAEC}"/>
                </a:ext>
              </a:extLst>
            </p:cNvPr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707;p52">
              <a:extLst>
                <a:ext uri="{FF2B5EF4-FFF2-40B4-BE49-F238E27FC236}">
                  <a16:creationId xmlns:a16="http://schemas.microsoft.com/office/drawing/2014/main" id="{7EE51243-8127-4AE4-CC2C-CD2636A2A0DE}"/>
                </a:ext>
              </a:extLst>
            </p:cNvPr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708;p52">
              <a:extLst>
                <a:ext uri="{FF2B5EF4-FFF2-40B4-BE49-F238E27FC236}">
                  <a16:creationId xmlns:a16="http://schemas.microsoft.com/office/drawing/2014/main" id="{E9BFE457-C19B-8877-564E-641B2BEBE7E8}"/>
                </a:ext>
              </a:extLst>
            </p:cNvPr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709;p52">
              <a:extLst>
                <a:ext uri="{FF2B5EF4-FFF2-40B4-BE49-F238E27FC236}">
                  <a16:creationId xmlns:a16="http://schemas.microsoft.com/office/drawing/2014/main" id="{98C91F70-E3C0-9944-4C0C-7C6D595702BB}"/>
                </a:ext>
              </a:extLst>
            </p:cNvPr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710;p52">
              <a:extLst>
                <a:ext uri="{FF2B5EF4-FFF2-40B4-BE49-F238E27FC236}">
                  <a16:creationId xmlns:a16="http://schemas.microsoft.com/office/drawing/2014/main" id="{C4ADEA14-EF59-2B04-8BFD-2EDCCF442027}"/>
                </a:ext>
              </a:extLst>
            </p:cNvPr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711;p52">
              <a:extLst>
                <a:ext uri="{FF2B5EF4-FFF2-40B4-BE49-F238E27FC236}">
                  <a16:creationId xmlns:a16="http://schemas.microsoft.com/office/drawing/2014/main" id="{A91E180B-776E-46FA-108B-227975C5B7D1}"/>
                </a:ext>
              </a:extLst>
            </p:cNvPr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712;p52">
              <a:extLst>
                <a:ext uri="{FF2B5EF4-FFF2-40B4-BE49-F238E27FC236}">
                  <a16:creationId xmlns:a16="http://schemas.microsoft.com/office/drawing/2014/main" id="{467187DE-FEFB-36C1-FD8D-73B8E5F58604}"/>
                </a:ext>
              </a:extLst>
            </p:cNvPr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56"/>
          <p:cNvSpPr/>
          <p:nvPr/>
        </p:nvSpPr>
        <p:spPr>
          <a:xfrm>
            <a:off x="483157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56"/>
          <p:cNvSpPr txBox="1">
            <a:spLocks noGrp="1"/>
          </p:cNvSpPr>
          <p:nvPr>
            <p:ph type="title"/>
          </p:nvPr>
        </p:nvSpPr>
        <p:spPr>
          <a:xfrm>
            <a:off x="4749650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Fejlesztés</a:t>
            </a:r>
          </a:p>
        </p:txBody>
      </p:sp>
      <p:sp>
        <p:nvSpPr>
          <p:cNvPr id="3114" name="Google Shape;3114;p56"/>
          <p:cNvSpPr txBox="1">
            <a:spLocks noGrp="1"/>
          </p:cNvSpPr>
          <p:nvPr>
            <p:ph type="subTitle" idx="1"/>
          </p:nvPr>
        </p:nvSpPr>
        <p:spPr>
          <a:xfrm>
            <a:off x="4733900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115" name="Google Shape;3115;p56"/>
          <p:cNvSpPr txBox="1">
            <a:spLocks noGrp="1"/>
          </p:cNvSpPr>
          <p:nvPr>
            <p:ph type="title" idx="2"/>
          </p:nvPr>
        </p:nvSpPr>
        <p:spPr>
          <a:xfrm>
            <a:off x="483157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03</a:t>
            </a:r>
            <a:endParaRPr lang="hu-HU">
              <a:latin typeface="Kristen ITC"/>
            </a:endParaRPr>
          </a:p>
        </p:txBody>
      </p:sp>
      <p:grpSp>
        <p:nvGrpSpPr>
          <p:cNvPr id="3116" name="Google Shape;3116;p56"/>
          <p:cNvGrpSpPr/>
          <p:nvPr/>
        </p:nvGrpSpPr>
        <p:grpSpPr>
          <a:xfrm rot="1504306">
            <a:off x="3920372" y="711965"/>
            <a:ext cx="564929" cy="726960"/>
            <a:chOff x="3012920" y="3707364"/>
            <a:chExt cx="630639" cy="811516"/>
          </a:xfrm>
        </p:grpSpPr>
        <p:sp>
          <p:nvSpPr>
            <p:cNvPr id="3117" name="Google Shape;3117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0" name="Google Shape;3130;p56"/>
          <p:cNvGrpSpPr/>
          <p:nvPr/>
        </p:nvGrpSpPr>
        <p:grpSpPr>
          <a:xfrm rot="-9031388">
            <a:off x="860077" y="3480559"/>
            <a:ext cx="556855" cy="716640"/>
            <a:chOff x="3012920" y="3707364"/>
            <a:chExt cx="630639" cy="811516"/>
          </a:xfrm>
        </p:grpSpPr>
        <p:sp>
          <p:nvSpPr>
            <p:cNvPr id="3131" name="Google Shape;3131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56"/>
          <p:cNvGrpSpPr/>
          <p:nvPr/>
        </p:nvGrpSpPr>
        <p:grpSpPr>
          <a:xfrm rot="-1726231">
            <a:off x="3835747" y="3078499"/>
            <a:ext cx="380833" cy="573561"/>
            <a:chOff x="3369050" y="1418400"/>
            <a:chExt cx="179175" cy="269850"/>
          </a:xfrm>
        </p:grpSpPr>
        <p:sp>
          <p:nvSpPr>
            <p:cNvPr id="3145" name="Google Shape;3145;p56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6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6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6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6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0" name="Google Shape;3150;p56"/>
          <p:cNvGrpSpPr/>
          <p:nvPr/>
        </p:nvGrpSpPr>
        <p:grpSpPr>
          <a:xfrm rot="-2038145">
            <a:off x="2239143" y="757604"/>
            <a:ext cx="458808" cy="635690"/>
            <a:chOff x="716282" y="977399"/>
            <a:chExt cx="460328" cy="637796"/>
          </a:xfrm>
        </p:grpSpPr>
        <p:sp>
          <p:nvSpPr>
            <p:cNvPr id="3151" name="Google Shape;3151;p56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6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6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6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6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6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56"/>
          <p:cNvGrpSpPr/>
          <p:nvPr/>
        </p:nvGrpSpPr>
        <p:grpSpPr>
          <a:xfrm rot="939400">
            <a:off x="1047454" y="1661848"/>
            <a:ext cx="432079" cy="635180"/>
            <a:chOff x="747361" y="1736402"/>
            <a:chExt cx="386625" cy="568213"/>
          </a:xfrm>
        </p:grpSpPr>
        <p:sp>
          <p:nvSpPr>
            <p:cNvPr id="3158" name="Google Shape;3158;p56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6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6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6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6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6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6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6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6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6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6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6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6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6"/>
          <p:cNvGrpSpPr/>
          <p:nvPr/>
        </p:nvGrpSpPr>
        <p:grpSpPr>
          <a:xfrm rot="1422412">
            <a:off x="2448708" y="3768281"/>
            <a:ext cx="430204" cy="627890"/>
            <a:chOff x="2846141" y="923517"/>
            <a:chExt cx="457705" cy="668028"/>
          </a:xfrm>
        </p:grpSpPr>
        <p:sp>
          <p:nvSpPr>
            <p:cNvPr id="3172" name="Google Shape;3172;p56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6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6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6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6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6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6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56"/>
          <p:cNvGrpSpPr/>
          <p:nvPr/>
        </p:nvGrpSpPr>
        <p:grpSpPr>
          <a:xfrm flipH="1">
            <a:off x="2671540" y="3359646"/>
            <a:ext cx="315438" cy="315294"/>
            <a:chOff x="2992100" y="606025"/>
            <a:chExt cx="547350" cy="547100"/>
          </a:xfrm>
        </p:grpSpPr>
        <p:sp>
          <p:nvSpPr>
            <p:cNvPr id="3180" name="Google Shape;3180;p5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8" name="Google Shape;3188;p56"/>
          <p:cNvSpPr/>
          <p:nvPr/>
        </p:nvSpPr>
        <p:spPr>
          <a:xfrm flipH="1">
            <a:off x="3859203" y="270794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56"/>
          <p:cNvSpPr/>
          <p:nvPr/>
        </p:nvSpPr>
        <p:spPr>
          <a:xfrm rot="10800000" flipH="1">
            <a:off x="3721233" y="30222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6"/>
          <p:cNvSpPr/>
          <p:nvPr/>
        </p:nvSpPr>
        <p:spPr>
          <a:xfrm flipH="1">
            <a:off x="1501386" y="1508597"/>
            <a:ext cx="71586" cy="716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Beer's Eve by Slidesgo">
  <a:themeElements>
    <a:clrScheme name="Simple Light">
      <a:dk1>
        <a:srgbClr val="203040"/>
      </a:dk1>
      <a:lt1>
        <a:srgbClr val="FFFFFF"/>
      </a:lt1>
      <a:dk2>
        <a:srgbClr val="FFBB00"/>
      </a:dk2>
      <a:lt2>
        <a:srgbClr val="D56600"/>
      </a:lt2>
      <a:accent1>
        <a:srgbClr val="66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30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Diavetítés a képernyőre (16:9 oldalarány)</PresentationFormat>
  <Slides>17</Slides>
  <Notes>17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18" baseType="lpstr">
      <vt:lpstr>New Beer's Eve by Slidesgo</vt:lpstr>
      <vt:lpstr>Kézműves Harmónia</vt:lpstr>
      <vt:lpstr>01 </vt:lpstr>
      <vt:lpstr>Projekt célja</vt:lpstr>
      <vt:lpstr>Projekt célja </vt:lpstr>
      <vt:lpstr>Weboldal tervezése</vt:lpstr>
      <vt:lpstr>Tervezés</vt:lpstr>
      <vt:lpstr>Tervezés </vt:lpstr>
      <vt:lpstr>Tervezésre használt frameworkok </vt:lpstr>
      <vt:lpstr>Fejlesztés</vt:lpstr>
      <vt:lpstr>Fejlesztési Program nyelvek</vt:lpstr>
      <vt:lpstr>Fejlesztői környezet</vt:lpstr>
      <vt:lpstr>04</vt:lpstr>
      <vt:lpstr>Funkcionalitás </vt:lpstr>
      <vt:lpstr>05</vt:lpstr>
      <vt:lpstr>Csapatmunka</vt:lpstr>
      <vt:lpstr>Kontribútorok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19</cp:revision>
  <dcterms:modified xsi:type="dcterms:W3CDTF">2025-05-25T19:18:54Z</dcterms:modified>
</cp:coreProperties>
</file>