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9"/>
  </p:notesMasterIdLst>
  <p:sldIdLst>
    <p:sldId id="256" r:id="rId2"/>
    <p:sldId id="258" r:id="rId3"/>
    <p:sldId id="259" r:id="rId4"/>
    <p:sldId id="284" r:id="rId5"/>
    <p:sldId id="265" r:id="rId6"/>
    <p:sldId id="289" r:id="rId7"/>
    <p:sldId id="267" r:id="rId8"/>
    <p:sldId id="269" r:id="rId9"/>
    <p:sldId id="273" r:id="rId10"/>
    <p:sldId id="276" r:id="rId11"/>
    <p:sldId id="279" r:id="rId12"/>
    <p:sldId id="281" r:id="rId13"/>
    <p:sldId id="282" r:id="rId14"/>
    <p:sldId id="294" r:id="rId15"/>
    <p:sldId id="277" r:id="rId16"/>
    <p:sldId id="286" r:id="rId17"/>
    <p:sldId id="290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B00"/>
    <a:srgbClr val="EDD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FD837-2F49-2268-8A58-1B05E6F8BE76}" v="44" dt="2025-05-25T19:15:29.702"/>
  </p1510:revLst>
</p1510:revInfo>
</file>

<file path=ppt/tableStyles.xml><?xml version="1.0" encoding="utf-8"?>
<a:tblStyleLst xmlns:a="http://schemas.openxmlformats.org/drawingml/2006/main" def="{BF263A7C-7BE4-4E88-AB5A-5B5F49CBB0E1}">
  <a:tblStyle styleId="{BF263A7C-7BE4-4E88-AB5A-5B5F49CBB0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gdab33caf8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7" name="Google Shape;3267;gdab33caf8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" name="Google Shape;3522;g10ce21678d2_0_1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3" name="Google Shape;3523;g10ce21678d2_0_1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Google Shape;3673;ge9333a680e_0_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4" name="Google Shape;3674;ge9333a680e_0_1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0" name="Google Shape;3750;gdab33caf8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1" name="Google Shape;3751;gdab33caf8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2">
          <a:extLst>
            <a:ext uri="{FF2B5EF4-FFF2-40B4-BE49-F238E27FC236}">
              <a16:creationId xmlns:a16="http://schemas.microsoft.com/office/drawing/2014/main" id="{4768B9BA-6AB5-F6A5-6B5F-FFC754869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Google Shape;3673;ge9333a680e_0_1688:notes">
            <a:extLst>
              <a:ext uri="{FF2B5EF4-FFF2-40B4-BE49-F238E27FC236}">
                <a16:creationId xmlns:a16="http://schemas.microsoft.com/office/drawing/2014/main" id="{841C5A05-426C-0E77-AEF9-450272CDFD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4" name="Google Shape;3674;ge9333a680e_0_1688:notes">
            <a:extLst>
              <a:ext uri="{FF2B5EF4-FFF2-40B4-BE49-F238E27FC236}">
                <a16:creationId xmlns:a16="http://schemas.microsoft.com/office/drawing/2014/main" id="{D7E3617E-29B5-9F75-AECD-958349341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109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gdab33caf8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3" name="Google Shape;3323;gdab33caf8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3" name="Google Shape;4243;gdab33caf8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4" name="Google Shape;4244;gdab33caf8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" name="Google Shape;4506;gdab33caf8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7" name="Google Shape;4507;gdab33caf8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dab33caf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dab33caf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gdab33caf8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6" name="Google Shape;3906;gdab33caf8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dab33caf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dab33caf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" name="Google Shape;4444;gdab33caf8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5" name="Google Shape;4445;gdab33caf8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gdab33caf8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4" name="Google Shape;2504;gdab33caf8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gdab33caf8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9" name="Google Shape;2679;gdab33caf8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Google Shape;3109;gdab33caf8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0" name="Google Shape;3110;gdab33caf8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2.xml"/><Relationship Id="rId4" Type="http://schemas.openxmlformats.org/officeDocument/2006/relationships/slide" Target="../slides/slide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miljeol: Korean March 1st Movement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6150" y="1462700"/>
            <a:ext cx="6911700" cy="19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6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18100" y="3303800"/>
            <a:ext cx="3907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515933" y="1033221"/>
            <a:ext cx="315438" cy="315294"/>
            <a:chOff x="2992100" y="606025"/>
            <a:chExt cx="547350" cy="547100"/>
          </a:xfrm>
        </p:grpSpPr>
        <p:sp>
          <p:nvSpPr>
            <p:cNvPr id="12" name="Google Shape;12;p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598224" y="4565930"/>
            <a:ext cx="411169" cy="410982"/>
            <a:chOff x="2992100" y="606025"/>
            <a:chExt cx="547350" cy="547100"/>
          </a:xfrm>
        </p:grpSpPr>
        <p:sp>
          <p:nvSpPr>
            <p:cNvPr id="21" name="Google Shape;21;p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8424183" y="653246"/>
            <a:ext cx="315438" cy="315294"/>
            <a:chOff x="2992100" y="606025"/>
            <a:chExt cx="547350" cy="547100"/>
          </a:xfrm>
        </p:grpSpPr>
        <p:sp>
          <p:nvSpPr>
            <p:cNvPr id="30" name="Google Shape;30;p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2"/>
          <p:cNvSpPr/>
          <p:nvPr/>
        </p:nvSpPr>
        <p:spPr>
          <a:xfrm>
            <a:off x="683988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8814722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7838547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8196522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00211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 rot="10800000">
            <a:off x="7050728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 rot="10800000">
            <a:off x="8758928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 rot="10800000">
            <a:off x="300756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8486374" y="4052330"/>
            <a:ext cx="411169" cy="410982"/>
            <a:chOff x="2992100" y="606025"/>
            <a:chExt cx="547350" cy="547100"/>
          </a:xfrm>
        </p:grpSpPr>
        <p:sp>
          <p:nvSpPr>
            <p:cNvPr id="51" name="Google Shape;51;p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>
            <a:spLocks noGrp="1"/>
          </p:cNvSpPr>
          <p:nvPr>
            <p:ph type="subTitle" idx="1"/>
          </p:nvPr>
        </p:nvSpPr>
        <p:spPr>
          <a:xfrm>
            <a:off x="1229400" y="2773050"/>
            <a:ext cx="6685200" cy="63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9" name="Google Shape;329;p11"/>
          <p:cNvSpPr txBox="1">
            <a:spLocks noGrp="1"/>
          </p:cNvSpPr>
          <p:nvPr>
            <p:ph type="title" hasCustomPrompt="1"/>
          </p:nvPr>
        </p:nvSpPr>
        <p:spPr>
          <a:xfrm>
            <a:off x="716800" y="1446263"/>
            <a:ext cx="77103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330" name="Google Shape;330;p11"/>
          <p:cNvGrpSpPr/>
          <p:nvPr/>
        </p:nvGrpSpPr>
        <p:grpSpPr>
          <a:xfrm flipH="1">
            <a:off x="8273540" y="1033221"/>
            <a:ext cx="315438" cy="315294"/>
            <a:chOff x="2992100" y="606025"/>
            <a:chExt cx="547350" cy="547100"/>
          </a:xfrm>
        </p:grpSpPr>
        <p:sp>
          <p:nvSpPr>
            <p:cNvPr id="331" name="Google Shape;331;p1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11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340" name="Google Shape;340;p1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11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349" name="Google Shape;349;p1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7" name="Google Shape;357;p11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1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1"/>
          <p:cNvSpPr/>
          <p:nvPr/>
        </p:nvSpPr>
        <p:spPr>
          <a:xfrm flipH="1">
            <a:off x="757703" y="2111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1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1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1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1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1"/>
          <p:cNvSpPr/>
          <p:nvPr/>
        </p:nvSpPr>
        <p:spPr>
          <a:xfrm rot="10800000" flipH="1">
            <a:off x="290183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1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1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1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1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1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370" name="Google Shape;370;p1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11"/>
          <p:cNvSpPr/>
          <p:nvPr/>
        </p:nvSpPr>
        <p:spPr>
          <a:xfrm flipH="1">
            <a:off x="1481128" y="757460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123250" y="1229188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3" name="Google Shape;383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851400" y="1944488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subTitle" idx="3"/>
          </p:nvPr>
        </p:nvSpPr>
        <p:spPr>
          <a:xfrm>
            <a:off x="1532100" y="2276763"/>
            <a:ext cx="23592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3">
            <a:hlinkClick r:id="rId3" action="ppaction://hlinksldjump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2123250" y="2975063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6" name="Google Shape;386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851400" y="3702125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3"/>
          <p:cNvSpPr txBox="1">
            <a:spLocks noGrp="1"/>
          </p:cNvSpPr>
          <p:nvPr>
            <p:ph type="subTitle" idx="6"/>
          </p:nvPr>
        </p:nvSpPr>
        <p:spPr>
          <a:xfrm>
            <a:off x="1532100" y="4031618"/>
            <a:ext cx="23592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3">
            <a:hlinkClick r:id="rId4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5843850" y="1231654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9" name="Google Shape;389;p13">
            <a:hlinkClick r:id="rId4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572000" y="1944488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13"/>
          <p:cNvSpPr txBox="1">
            <a:spLocks noGrp="1"/>
          </p:cNvSpPr>
          <p:nvPr>
            <p:ph type="subTitle" idx="9"/>
          </p:nvPr>
        </p:nvSpPr>
        <p:spPr>
          <a:xfrm>
            <a:off x="5252700" y="2283073"/>
            <a:ext cx="23592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13">
            <a:hlinkClick r:id="rId5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843850" y="2975063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2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2" name="Google Shape;392;p13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4572000" y="3692475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subTitle" idx="15"/>
          </p:nvPr>
        </p:nvSpPr>
        <p:spPr>
          <a:xfrm>
            <a:off x="5252700" y="4027372"/>
            <a:ext cx="2359200" cy="5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13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395" name="Google Shape;395;p1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3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404" name="Google Shape;404;p1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12;p13"/>
          <p:cNvSpPr/>
          <p:nvPr/>
        </p:nvSpPr>
        <p:spPr>
          <a:xfrm flipH="1">
            <a:off x="327357" y="23222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3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3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3"/>
          <p:cNvSpPr/>
          <p:nvPr/>
        </p:nvSpPr>
        <p:spPr>
          <a:xfrm flipH="1">
            <a:off x="1891528" y="47993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3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3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3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3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3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13"/>
          <p:cNvGrpSpPr/>
          <p:nvPr/>
        </p:nvGrpSpPr>
        <p:grpSpPr>
          <a:xfrm flipH="1">
            <a:off x="8380518" y="1058630"/>
            <a:ext cx="411169" cy="410982"/>
            <a:chOff x="2992100" y="606025"/>
            <a:chExt cx="547350" cy="547100"/>
          </a:xfrm>
        </p:grpSpPr>
        <p:sp>
          <p:nvSpPr>
            <p:cNvPr id="423" name="Google Shape;423;p1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4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433" name="Google Shape;433;p1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" name="Google Shape;441;p14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442" name="Google Shape;442;p1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0" name="Google Shape;450;p14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4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14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14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14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4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4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4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14"/>
          <p:cNvSpPr/>
          <p:nvPr/>
        </p:nvSpPr>
        <p:spPr>
          <a:xfrm rot="10800000" flipH="1">
            <a:off x="290183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4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14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14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4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3" name="Google Shape;463;p14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464" name="Google Shape;464;p1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2" name="Google Shape;472;p14"/>
          <p:cNvSpPr/>
          <p:nvPr/>
        </p:nvSpPr>
        <p:spPr>
          <a:xfrm rot="10800000" flipH="1">
            <a:off x="5365971" y="14381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4"/>
          <p:cNvSpPr/>
          <p:nvPr/>
        </p:nvSpPr>
        <p:spPr>
          <a:xfrm rot="10800000" flipH="1">
            <a:off x="7378621" y="3747238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4"/>
          <p:cNvSpPr txBox="1">
            <a:spLocks noGrp="1"/>
          </p:cNvSpPr>
          <p:nvPr>
            <p:ph type="title"/>
          </p:nvPr>
        </p:nvSpPr>
        <p:spPr>
          <a:xfrm>
            <a:off x="719825" y="2557875"/>
            <a:ext cx="3681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5" name="Google Shape;475;p14"/>
          <p:cNvSpPr txBox="1">
            <a:spLocks noGrp="1"/>
          </p:cNvSpPr>
          <p:nvPr>
            <p:ph type="subTitle" idx="1"/>
          </p:nvPr>
        </p:nvSpPr>
        <p:spPr>
          <a:xfrm>
            <a:off x="1560425" y="3053225"/>
            <a:ext cx="2840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6" name="Google Shape;476;p14"/>
          <p:cNvSpPr txBox="1">
            <a:spLocks noGrp="1"/>
          </p:cNvSpPr>
          <p:nvPr>
            <p:ph type="title" idx="2" hasCustomPrompt="1"/>
          </p:nvPr>
        </p:nvSpPr>
        <p:spPr>
          <a:xfrm>
            <a:off x="2841225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/>
          <p:nvPr/>
        </p:nvSpPr>
        <p:spPr>
          <a:xfrm flipH="1">
            <a:off x="7956287" y="257152"/>
            <a:ext cx="252872" cy="252859"/>
          </a:xfrm>
          <a:custGeom>
            <a:avLst/>
            <a:gdLst/>
            <a:ahLst/>
            <a:cxnLst/>
            <a:rect l="l" t="t" r="r" b="b"/>
            <a:pathLst>
              <a:path w="19523" h="19522" extrusionOk="0">
                <a:moveTo>
                  <a:pt x="9764" y="0"/>
                </a:moveTo>
                <a:cubicBezTo>
                  <a:pt x="9444" y="3165"/>
                  <a:pt x="9139" y="5213"/>
                  <a:pt x="8425" y="6583"/>
                </a:cubicBezTo>
                <a:cubicBezTo>
                  <a:pt x="6940" y="6136"/>
                  <a:pt x="5271" y="4924"/>
                  <a:pt x="2777" y="2940"/>
                </a:cubicBezTo>
                <a:lnTo>
                  <a:pt x="2777" y="2940"/>
                </a:lnTo>
                <a:cubicBezTo>
                  <a:pt x="4788" y="5354"/>
                  <a:pt x="6042" y="6992"/>
                  <a:pt x="6536" y="8446"/>
                </a:cubicBezTo>
                <a:cubicBezTo>
                  <a:pt x="5166" y="9144"/>
                  <a:pt x="3129" y="9438"/>
                  <a:pt x="0" y="9758"/>
                </a:cubicBezTo>
                <a:cubicBezTo>
                  <a:pt x="3160" y="10079"/>
                  <a:pt x="5208" y="10383"/>
                  <a:pt x="6583" y="11097"/>
                </a:cubicBezTo>
                <a:cubicBezTo>
                  <a:pt x="6137" y="12582"/>
                  <a:pt x="4919" y="14252"/>
                  <a:pt x="2940" y="16745"/>
                </a:cubicBezTo>
                <a:cubicBezTo>
                  <a:pt x="5355" y="14735"/>
                  <a:pt x="6987" y="13480"/>
                  <a:pt x="8446" y="12987"/>
                </a:cubicBezTo>
                <a:cubicBezTo>
                  <a:pt x="9139" y="14357"/>
                  <a:pt x="9433" y="16393"/>
                  <a:pt x="9759" y="19522"/>
                </a:cubicBezTo>
                <a:cubicBezTo>
                  <a:pt x="10079" y="16357"/>
                  <a:pt x="10378" y="14309"/>
                  <a:pt x="11092" y="12939"/>
                </a:cubicBezTo>
                <a:cubicBezTo>
                  <a:pt x="12578" y="13386"/>
                  <a:pt x="14252" y="14598"/>
                  <a:pt x="16745" y="16582"/>
                </a:cubicBezTo>
                <a:cubicBezTo>
                  <a:pt x="14730" y="14168"/>
                  <a:pt x="13486" y="12535"/>
                  <a:pt x="12987" y="11076"/>
                </a:cubicBezTo>
                <a:cubicBezTo>
                  <a:pt x="14357" y="10383"/>
                  <a:pt x="16388" y="10084"/>
                  <a:pt x="19522" y="9764"/>
                </a:cubicBezTo>
                <a:cubicBezTo>
                  <a:pt x="16357" y="9443"/>
                  <a:pt x="14310" y="9144"/>
                  <a:pt x="12940" y="8425"/>
                </a:cubicBezTo>
                <a:cubicBezTo>
                  <a:pt x="13386" y="6945"/>
                  <a:pt x="14598" y="5270"/>
                  <a:pt x="16583" y="2777"/>
                </a:cubicBezTo>
                <a:lnTo>
                  <a:pt x="16583" y="2777"/>
                </a:lnTo>
                <a:cubicBezTo>
                  <a:pt x="14168" y="4793"/>
                  <a:pt x="12530" y="6047"/>
                  <a:pt x="11076" y="6535"/>
                </a:cubicBezTo>
                <a:cubicBezTo>
                  <a:pt x="10378" y="5165"/>
                  <a:pt x="10084" y="3134"/>
                  <a:pt x="97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15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480" name="Google Shape;480;p1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15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489" name="Google Shape;489;p1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7" name="Google Shape;497;p15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15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15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15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15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15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5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5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5"/>
          <p:cNvSpPr/>
          <p:nvPr/>
        </p:nvSpPr>
        <p:spPr>
          <a:xfrm rot="10800000" flipH="1">
            <a:off x="290183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5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5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5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5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" name="Google Shape;510;p15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511" name="Google Shape;511;p1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15"/>
          <p:cNvSpPr txBox="1">
            <a:spLocks noGrp="1"/>
          </p:cNvSpPr>
          <p:nvPr>
            <p:ph type="title"/>
          </p:nvPr>
        </p:nvSpPr>
        <p:spPr>
          <a:xfrm>
            <a:off x="4749650" y="2557875"/>
            <a:ext cx="3711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0" name="Google Shape;520;p15"/>
          <p:cNvSpPr txBox="1">
            <a:spLocks noGrp="1"/>
          </p:cNvSpPr>
          <p:nvPr>
            <p:ph type="subTitle" idx="1"/>
          </p:nvPr>
        </p:nvSpPr>
        <p:spPr>
          <a:xfrm>
            <a:off x="4733900" y="3053225"/>
            <a:ext cx="2840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1" name="Google Shape;521;p15"/>
          <p:cNvSpPr txBox="1">
            <a:spLocks noGrp="1"/>
          </p:cNvSpPr>
          <p:nvPr>
            <p:ph type="title" idx="2" hasCustomPrompt="1"/>
          </p:nvPr>
        </p:nvSpPr>
        <p:spPr>
          <a:xfrm>
            <a:off x="4831575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6"/>
          <p:cNvGrpSpPr/>
          <p:nvPr/>
        </p:nvGrpSpPr>
        <p:grpSpPr>
          <a:xfrm rot="10800000" flipH="1">
            <a:off x="515933" y="3886472"/>
            <a:ext cx="315438" cy="315294"/>
            <a:chOff x="2992100" y="606025"/>
            <a:chExt cx="547350" cy="547100"/>
          </a:xfrm>
        </p:grpSpPr>
        <p:sp>
          <p:nvSpPr>
            <p:cNvPr id="524" name="Google Shape;524;p1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6"/>
          <p:cNvGrpSpPr/>
          <p:nvPr/>
        </p:nvGrpSpPr>
        <p:grpSpPr>
          <a:xfrm rot="10800000" flipH="1">
            <a:off x="598224" y="258075"/>
            <a:ext cx="411169" cy="410982"/>
            <a:chOff x="2992100" y="606025"/>
            <a:chExt cx="547350" cy="547100"/>
          </a:xfrm>
        </p:grpSpPr>
        <p:sp>
          <p:nvSpPr>
            <p:cNvPr id="533" name="Google Shape;533;p1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6"/>
          <p:cNvGrpSpPr/>
          <p:nvPr/>
        </p:nvGrpSpPr>
        <p:grpSpPr>
          <a:xfrm rot="10800000" flipH="1">
            <a:off x="8424183" y="4266447"/>
            <a:ext cx="315438" cy="315294"/>
            <a:chOff x="2992100" y="606025"/>
            <a:chExt cx="547350" cy="547100"/>
          </a:xfrm>
        </p:grpSpPr>
        <p:sp>
          <p:nvSpPr>
            <p:cNvPr id="542" name="Google Shape;542;p1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0" name="Google Shape;550;p16"/>
          <p:cNvSpPr/>
          <p:nvPr/>
        </p:nvSpPr>
        <p:spPr>
          <a:xfrm rot="10800000" flipH="1">
            <a:off x="683988" y="4715820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16"/>
          <p:cNvSpPr/>
          <p:nvPr/>
        </p:nvSpPr>
        <p:spPr>
          <a:xfrm rot="10800000" flipH="1">
            <a:off x="8814722" y="14064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16"/>
          <p:cNvSpPr/>
          <p:nvPr/>
        </p:nvSpPr>
        <p:spPr>
          <a:xfrm rot="10800000" flipH="1">
            <a:off x="7838547" y="47360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16"/>
          <p:cNvSpPr/>
          <p:nvPr/>
        </p:nvSpPr>
        <p:spPr>
          <a:xfrm rot="10800000" flipH="1">
            <a:off x="300211" y="1309598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6"/>
          <p:cNvSpPr/>
          <p:nvPr/>
        </p:nvSpPr>
        <p:spPr>
          <a:xfrm flipH="1">
            <a:off x="1275781" y="4881211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16"/>
          <p:cNvSpPr/>
          <p:nvPr/>
        </p:nvSpPr>
        <p:spPr>
          <a:xfrm flipH="1">
            <a:off x="183353" y="4761624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6"/>
          <p:cNvSpPr/>
          <p:nvPr/>
        </p:nvSpPr>
        <p:spPr>
          <a:xfrm flipH="1">
            <a:off x="7050728" y="4825411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6"/>
          <p:cNvSpPr/>
          <p:nvPr/>
        </p:nvSpPr>
        <p:spPr>
          <a:xfrm flipH="1">
            <a:off x="8758928" y="3395086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6"/>
          <p:cNvSpPr/>
          <p:nvPr/>
        </p:nvSpPr>
        <p:spPr>
          <a:xfrm flipH="1">
            <a:off x="300756" y="828386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6"/>
          <p:cNvSpPr/>
          <p:nvPr/>
        </p:nvSpPr>
        <p:spPr>
          <a:xfrm flipH="1">
            <a:off x="1614690" y="379861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6"/>
          <p:cNvGrpSpPr/>
          <p:nvPr/>
        </p:nvGrpSpPr>
        <p:grpSpPr>
          <a:xfrm rot="10800000" flipH="1">
            <a:off x="8486374" y="771675"/>
            <a:ext cx="411169" cy="410982"/>
            <a:chOff x="2992100" y="606025"/>
            <a:chExt cx="547350" cy="547100"/>
          </a:xfrm>
        </p:grpSpPr>
        <p:sp>
          <p:nvSpPr>
            <p:cNvPr id="561" name="Google Shape;561;p1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16"/>
          <p:cNvSpPr txBox="1">
            <a:spLocks noGrp="1"/>
          </p:cNvSpPr>
          <p:nvPr>
            <p:ph type="title"/>
          </p:nvPr>
        </p:nvSpPr>
        <p:spPr>
          <a:xfrm>
            <a:off x="2310000" y="2557875"/>
            <a:ext cx="4524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0" name="Google Shape;570;p16"/>
          <p:cNvSpPr txBox="1">
            <a:spLocks noGrp="1"/>
          </p:cNvSpPr>
          <p:nvPr>
            <p:ph type="subTitle" idx="1"/>
          </p:nvPr>
        </p:nvSpPr>
        <p:spPr>
          <a:xfrm>
            <a:off x="3151800" y="3053225"/>
            <a:ext cx="2840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1" name="Google Shape;571;p16"/>
          <p:cNvSpPr txBox="1">
            <a:spLocks noGrp="1"/>
          </p:cNvSpPr>
          <p:nvPr>
            <p:ph type="title" idx="2" hasCustomPrompt="1"/>
          </p:nvPr>
        </p:nvSpPr>
        <p:spPr>
          <a:xfrm>
            <a:off x="38364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17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574" name="Google Shape;574;p1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17"/>
          <p:cNvGrpSpPr/>
          <p:nvPr/>
        </p:nvGrpSpPr>
        <p:grpSpPr>
          <a:xfrm flipH="1">
            <a:off x="211028" y="666696"/>
            <a:ext cx="315438" cy="315294"/>
            <a:chOff x="2992100" y="606025"/>
            <a:chExt cx="547350" cy="547100"/>
          </a:xfrm>
        </p:grpSpPr>
        <p:sp>
          <p:nvSpPr>
            <p:cNvPr id="583" name="Google Shape;583;p1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1" name="Google Shape;591;p17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17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7"/>
          <p:cNvSpPr/>
          <p:nvPr/>
        </p:nvSpPr>
        <p:spPr>
          <a:xfrm flipH="1">
            <a:off x="1051803" y="2524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7"/>
          <p:cNvSpPr/>
          <p:nvPr/>
        </p:nvSpPr>
        <p:spPr>
          <a:xfrm flipH="1">
            <a:off x="801553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17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7"/>
          <p:cNvSpPr/>
          <p:nvPr/>
        </p:nvSpPr>
        <p:spPr>
          <a:xfrm rot="10800000" flipH="1">
            <a:off x="7403326" y="258098"/>
            <a:ext cx="80100" cy="8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7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17"/>
          <p:cNvSpPr/>
          <p:nvPr/>
        </p:nvSpPr>
        <p:spPr>
          <a:xfrm rot="10800000" flipH="1">
            <a:off x="1863733" y="3035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17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7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7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7"/>
          <p:cNvSpPr/>
          <p:nvPr/>
        </p:nvSpPr>
        <p:spPr>
          <a:xfrm rot="10800000" flipH="1">
            <a:off x="1734571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17"/>
          <p:cNvGrpSpPr/>
          <p:nvPr/>
        </p:nvGrpSpPr>
        <p:grpSpPr>
          <a:xfrm flipH="1">
            <a:off x="183343" y="4182855"/>
            <a:ext cx="411169" cy="410982"/>
            <a:chOff x="2992100" y="606025"/>
            <a:chExt cx="547350" cy="547100"/>
          </a:xfrm>
        </p:grpSpPr>
        <p:sp>
          <p:nvSpPr>
            <p:cNvPr id="604" name="Google Shape;604;p1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2" name="Google Shape;612;p17"/>
          <p:cNvSpPr txBox="1">
            <a:spLocks noGrp="1"/>
          </p:cNvSpPr>
          <p:nvPr>
            <p:ph type="subTitle" idx="1"/>
          </p:nvPr>
        </p:nvSpPr>
        <p:spPr>
          <a:xfrm>
            <a:off x="2640300" y="2952994"/>
            <a:ext cx="38634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7"/>
          <p:cNvSpPr txBox="1">
            <a:spLocks noGrp="1"/>
          </p:cNvSpPr>
          <p:nvPr>
            <p:ph type="subTitle" idx="2"/>
          </p:nvPr>
        </p:nvSpPr>
        <p:spPr>
          <a:xfrm>
            <a:off x="1704300" y="1721431"/>
            <a:ext cx="57354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18"/>
          <p:cNvSpPr txBox="1">
            <a:spLocks noGrp="1"/>
          </p:cNvSpPr>
          <p:nvPr>
            <p:ph type="title"/>
          </p:nvPr>
        </p:nvSpPr>
        <p:spPr>
          <a:xfrm>
            <a:off x="740125" y="445025"/>
            <a:ext cx="76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18"/>
          <p:cNvSpPr txBox="1">
            <a:spLocks noGrp="1"/>
          </p:cNvSpPr>
          <p:nvPr>
            <p:ph type="subTitle" idx="1"/>
          </p:nvPr>
        </p:nvSpPr>
        <p:spPr>
          <a:xfrm>
            <a:off x="655775" y="3220651"/>
            <a:ext cx="24762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617" name="Google Shape;617;p18"/>
          <p:cNvSpPr txBox="1">
            <a:spLocks noGrp="1"/>
          </p:cNvSpPr>
          <p:nvPr>
            <p:ph type="subTitle" idx="2"/>
          </p:nvPr>
        </p:nvSpPr>
        <p:spPr>
          <a:xfrm>
            <a:off x="805475" y="35542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18"/>
          <p:cNvSpPr txBox="1">
            <a:spLocks noGrp="1"/>
          </p:cNvSpPr>
          <p:nvPr>
            <p:ph type="subTitle" idx="3"/>
          </p:nvPr>
        </p:nvSpPr>
        <p:spPr>
          <a:xfrm>
            <a:off x="3333850" y="3220651"/>
            <a:ext cx="24762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619" name="Google Shape;619;p18"/>
          <p:cNvSpPr txBox="1">
            <a:spLocks noGrp="1"/>
          </p:cNvSpPr>
          <p:nvPr>
            <p:ph type="subTitle" idx="4"/>
          </p:nvPr>
        </p:nvSpPr>
        <p:spPr>
          <a:xfrm>
            <a:off x="3483554" y="35542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0" name="Google Shape;620;p18"/>
          <p:cNvSpPr txBox="1">
            <a:spLocks noGrp="1"/>
          </p:cNvSpPr>
          <p:nvPr>
            <p:ph type="subTitle" idx="5"/>
          </p:nvPr>
        </p:nvSpPr>
        <p:spPr>
          <a:xfrm>
            <a:off x="6011925" y="3220651"/>
            <a:ext cx="24762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ays One"/>
              <a:buNone/>
              <a:defRPr sz="2000" b="1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621" name="Google Shape;621;p18"/>
          <p:cNvSpPr txBox="1">
            <a:spLocks noGrp="1"/>
          </p:cNvSpPr>
          <p:nvPr>
            <p:ph type="subTitle" idx="6"/>
          </p:nvPr>
        </p:nvSpPr>
        <p:spPr>
          <a:xfrm>
            <a:off x="6161634" y="35542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8"/>
          <p:cNvSpPr txBox="1">
            <a:spLocks noGrp="1"/>
          </p:cNvSpPr>
          <p:nvPr>
            <p:ph type="title" idx="7" hasCustomPrompt="1"/>
          </p:nvPr>
        </p:nvSpPr>
        <p:spPr>
          <a:xfrm>
            <a:off x="974075" y="2602346"/>
            <a:ext cx="18396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3" name="Google Shape;623;p18"/>
          <p:cNvSpPr txBox="1">
            <a:spLocks noGrp="1"/>
          </p:cNvSpPr>
          <p:nvPr>
            <p:ph type="title" idx="8" hasCustomPrompt="1"/>
          </p:nvPr>
        </p:nvSpPr>
        <p:spPr>
          <a:xfrm>
            <a:off x="3652150" y="2602346"/>
            <a:ext cx="18396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24" name="Google Shape;624;p18"/>
          <p:cNvSpPr txBox="1">
            <a:spLocks noGrp="1"/>
          </p:cNvSpPr>
          <p:nvPr>
            <p:ph type="title" idx="9" hasCustomPrompt="1"/>
          </p:nvPr>
        </p:nvSpPr>
        <p:spPr>
          <a:xfrm>
            <a:off x="6330225" y="2602346"/>
            <a:ext cx="18396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3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625" name="Google Shape;625;p18"/>
          <p:cNvGrpSpPr/>
          <p:nvPr/>
        </p:nvGrpSpPr>
        <p:grpSpPr>
          <a:xfrm>
            <a:off x="106774" y="2889580"/>
            <a:ext cx="411169" cy="410982"/>
            <a:chOff x="2992100" y="606025"/>
            <a:chExt cx="547350" cy="547100"/>
          </a:xfrm>
        </p:grpSpPr>
        <p:sp>
          <p:nvSpPr>
            <p:cNvPr id="626" name="Google Shape;626;p1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4" name="Google Shape;634;p18"/>
          <p:cNvGrpSpPr/>
          <p:nvPr/>
        </p:nvGrpSpPr>
        <p:grpSpPr>
          <a:xfrm>
            <a:off x="8739633" y="1097596"/>
            <a:ext cx="315438" cy="315294"/>
            <a:chOff x="2992100" y="606025"/>
            <a:chExt cx="547350" cy="547100"/>
          </a:xfrm>
        </p:grpSpPr>
        <p:sp>
          <p:nvSpPr>
            <p:cNvPr id="635" name="Google Shape;635;p1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18"/>
          <p:cNvSpPr/>
          <p:nvPr/>
        </p:nvSpPr>
        <p:spPr>
          <a:xfrm>
            <a:off x="35583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18"/>
          <p:cNvSpPr/>
          <p:nvPr/>
        </p:nvSpPr>
        <p:spPr>
          <a:xfrm>
            <a:off x="8739622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18"/>
          <p:cNvSpPr/>
          <p:nvPr/>
        </p:nvSpPr>
        <p:spPr>
          <a:xfrm>
            <a:off x="8196522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18"/>
          <p:cNvSpPr/>
          <p:nvPr/>
        </p:nvSpPr>
        <p:spPr>
          <a:xfrm>
            <a:off x="455061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18"/>
          <p:cNvSpPr/>
          <p:nvPr/>
        </p:nvSpPr>
        <p:spPr>
          <a:xfrm rot="10800000">
            <a:off x="959326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8"/>
          <p:cNvSpPr/>
          <p:nvPr/>
        </p:nvSpPr>
        <p:spPr>
          <a:xfrm rot="10800000">
            <a:off x="8303353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18"/>
          <p:cNvSpPr/>
          <p:nvPr/>
        </p:nvSpPr>
        <p:spPr>
          <a:xfrm rot="10800000">
            <a:off x="138813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18"/>
          <p:cNvSpPr/>
          <p:nvPr/>
        </p:nvSpPr>
        <p:spPr>
          <a:xfrm rot="10800000">
            <a:off x="1372340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18"/>
          <p:cNvSpPr/>
          <p:nvPr/>
        </p:nvSpPr>
        <p:spPr>
          <a:xfrm rot="10800000">
            <a:off x="7729440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18"/>
          <p:cNvGrpSpPr/>
          <p:nvPr/>
        </p:nvGrpSpPr>
        <p:grpSpPr>
          <a:xfrm>
            <a:off x="8605686" y="3867373"/>
            <a:ext cx="374716" cy="374545"/>
            <a:chOff x="2992100" y="606025"/>
            <a:chExt cx="547350" cy="547100"/>
          </a:xfrm>
        </p:grpSpPr>
        <p:sp>
          <p:nvSpPr>
            <p:cNvPr id="653" name="Google Shape;653;p1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9_1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9"/>
          <p:cNvSpPr txBox="1">
            <a:spLocks noGrp="1"/>
          </p:cNvSpPr>
          <p:nvPr>
            <p:ph type="title" hasCustomPrompt="1"/>
          </p:nvPr>
        </p:nvSpPr>
        <p:spPr>
          <a:xfrm>
            <a:off x="1763613" y="608850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663" name="Google Shape;663;p19"/>
          <p:cNvSpPr txBox="1">
            <a:spLocks noGrp="1"/>
          </p:cNvSpPr>
          <p:nvPr>
            <p:ph type="subTitle" idx="1"/>
          </p:nvPr>
        </p:nvSpPr>
        <p:spPr>
          <a:xfrm>
            <a:off x="2526000" y="1271125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19"/>
          <p:cNvSpPr txBox="1">
            <a:spLocks noGrp="1"/>
          </p:cNvSpPr>
          <p:nvPr>
            <p:ph type="title" idx="2" hasCustomPrompt="1"/>
          </p:nvPr>
        </p:nvSpPr>
        <p:spPr>
          <a:xfrm>
            <a:off x="1763488" y="2020088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665" name="Google Shape;665;p19"/>
          <p:cNvSpPr txBox="1">
            <a:spLocks noGrp="1"/>
          </p:cNvSpPr>
          <p:nvPr>
            <p:ph type="subTitle" idx="3"/>
          </p:nvPr>
        </p:nvSpPr>
        <p:spPr>
          <a:xfrm>
            <a:off x="2526000" y="2682375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6" name="Google Shape;666;p19"/>
          <p:cNvSpPr txBox="1">
            <a:spLocks noGrp="1"/>
          </p:cNvSpPr>
          <p:nvPr>
            <p:ph type="title" idx="4" hasCustomPrompt="1"/>
          </p:nvPr>
        </p:nvSpPr>
        <p:spPr>
          <a:xfrm>
            <a:off x="1763613" y="3431350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667" name="Google Shape;667;p19"/>
          <p:cNvSpPr txBox="1">
            <a:spLocks noGrp="1"/>
          </p:cNvSpPr>
          <p:nvPr>
            <p:ph type="subTitle" idx="5"/>
          </p:nvPr>
        </p:nvSpPr>
        <p:spPr>
          <a:xfrm>
            <a:off x="2526000" y="4093625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68" name="Google Shape;668;p19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669" name="Google Shape;669;p1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19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678" name="Google Shape;678;p1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6" name="Google Shape;686;p19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19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19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19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9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19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19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19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19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9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9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19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19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699" name="Google Shape;699;p1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20"/>
          <p:cNvSpPr txBox="1">
            <a:spLocks noGrp="1"/>
          </p:cNvSpPr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09" name="Google Shape;709;p20"/>
          <p:cNvGrpSpPr/>
          <p:nvPr/>
        </p:nvGrpSpPr>
        <p:grpSpPr>
          <a:xfrm>
            <a:off x="8719954" y="2324265"/>
            <a:ext cx="296609" cy="296528"/>
            <a:chOff x="2992100" y="606025"/>
            <a:chExt cx="547350" cy="547100"/>
          </a:xfrm>
        </p:grpSpPr>
        <p:sp>
          <p:nvSpPr>
            <p:cNvPr id="710" name="Google Shape;710;p2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20"/>
          <p:cNvGrpSpPr/>
          <p:nvPr/>
        </p:nvGrpSpPr>
        <p:grpSpPr>
          <a:xfrm>
            <a:off x="309615" y="1079379"/>
            <a:ext cx="351563" cy="351457"/>
            <a:chOff x="2992100" y="606025"/>
            <a:chExt cx="547350" cy="547100"/>
          </a:xfrm>
        </p:grpSpPr>
        <p:sp>
          <p:nvSpPr>
            <p:cNvPr id="719" name="Google Shape;719;p2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20"/>
          <p:cNvSpPr/>
          <p:nvPr/>
        </p:nvSpPr>
        <p:spPr>
          <a:xfrm rot="10800000">
            <a:off x="112221" y="1945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20"/>
          <p:cNvSpPr/>
          <p:nvPr/>
        </p:nvSpPr>
        <p:spPr>
          <a:xfrm>
            <a:off x="199219" y="34631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0"/>
          <p:cNvSpPr/>
          <p:nvPr/>
        </p:nvSpPr>
        <p:spPr>
          <a:xfrm rot="10800000">
            <a:off x="8846067" y="1034975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20"/>
          <p:cNvSpPr/>
          <p:nvPr/>
        </p:nvSpPr>
        <p:spPr>
          <a:xfrm>
            <a:off x="2097742" y="484710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20"/>
          <p:cNvSpPr/>
          <p:nvPr/>
        </p:nvSpPr>
        <p:spPr>
          <a:xfrm>
            <a:off x="8719967" y="16882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20"/>
          <p:cNvSpPr/>
          <p:nvPr/>
        </p:nvSpPr>
        <p:spPr>
          <a:xfrm rot="10800000">
            <a:off x="1131346" y="48670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20"/>
          <p:cNvSpPr/>
          <p:nvPr/>
        </p:nvSpPr>
        <p:spPr>
          <a:xfrm>
            <a:off x="7770465" y="209525"/>
            <a:ext cx="130718" cy="130718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>
            <a:spLocks noGrp="1"/>
          </p:cNvSpPr>
          <p:nvPr>
            <p:ph type="title"/>
          </p:nvPr>
        </p:nvSpPr>
        <p:spPr>
          <a:xfrm>
            <a:off x="4712625" y="2557875"/>
            <a:ext cx="3711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4720425" y="3053225"/>
            <a:ext cx="28404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 idx="2" hasCustomPrompt="1"/>
          </p:nvPr>
        </p:nvSpPr>
        <p:spPr>
          <a:xfrm>
            <a:off x="49017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63" name="Google Shape;63;p3"/>
          <p:cNvGrpSpPr/>
          <p:nvPr/>
        </p:nvGrpSpPr>
        <p:grpSpPr>
          <a:xfrm>
            <a:off x="598224" y="4565930"/>
            <a:ext cx="411169" cy="410982"/>
            <a:chOff x="2992100" y="606025"/>
            <a:chExt cx="547350" cy="547100"/>
          </a:xfrm>
        </p:grpSpPr>
        <p:sp>
          <p:nvSpPr>
            <p:cNvPr id="64" name="Google Shape;64;p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3"/>
          <p:cNvGrpSpPr/>
          <p:nvPr/>
        </p:nvGrpSpPr>
        <p:grpSpPr>
          <a:xfrm>
            <a:off x="8424183" y="653246"/>
            <a:ext cx="315438" cy="315294"/>
            <a:chOff x="2992100" y="606025"/>
            <a:chExt cx="547350" cy="547100"/>
          </a:xfrm>
        </p:grpSpPr>
        <p:sp>
          <p:nvSpPr>
            <p:cNvPr id="73" name="Google Shape;73;p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"/>
          <p:cNvSpPr/>
          <p:nvPr/>
        </p:nvSpPr>
        <p:spPr>
          <a:xfrm>
            <a:off x="683988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>
            <a:off x="8814722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3"/>
          <p:cNvSpPr/>
          <p:nvPr/>
        </p:nvSpPr>
        <p:spPr>
          <a:xfrm>
            <a:off x="7838547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8196522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"/>
          <p:cNvSpPr/>
          <p:nvPr/>
        </p:nvSpPr>
        <p:spPr>
          <a:xfrm>
            <a:off x="300211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"/>
          <p:cNvSpPr/>
          <p:nvPr/>
        </p:nvSpPr>
        <p:spPr>
          <a:xfrm rot="10800000">
            <a:off x="7050728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"/>
          <p:cNvSpPr/>
          <p:nvPr/>
        </p:nvSpPr>
        <p:spPr>
          <a:xfrm rot="10800000">
            <a:off x="8758928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"/>
          <p:cNvSpPr/>
          <p:nvPr/>
        </p:nvSpPr>
        <p:spPr>
          <a:xfrm rot="10800000">
            <a:off x="300756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"/>
          <p:cNvSpPr/>
          <p:nvPr/>
        </p:nvSpPr>
        <p:spPr>
          <a:xfrm rot="10800000">
            <a:off x="7864065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3"/>
          <p:cNvGrpSpPr/>
          <p:nvPr/>
        </p:nvGrpSpPr>
        <p:grpSpPr>
          <a:xfrm>
            <a:off x="8486374" y="4052330"/>
            <a:ext cx="411169" cy="410982"/>
            <a:chOff x="2992100" y="606025"/>
            <a:chExt cx="547350" cy="547100"/>
          </a:xfrm>
        </p:grpSpPr>
        <p:sp>
          <p:nvSpPr>
            <p:cNvPr id="95" name="Google Shape;95;p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1"/>
          <p:cNvSpPr txBox="1">
            <a:spLocks noGrp="1"/>
          </p:cNvSpPr>
          <p:nvPr>
            <p:ph type="title"/>
          </p:nvPr>
        </p:nvSpPr>
        <p:spPr>
          <a:xfrm>
            <a:off x="716800" y="4450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36" name="Google Shape;736;p21"/>
          <p:cNvGrpSpPr/>
          <p:nvPr/>
        </p:nvGrpSpPr>
        <p:grpSpPr>
          <a:xfrm>
            <a:off x="106774" y="2889580"/>
            <a:ext cx="411169" cy="410982"/>
            <a:chOff x="2992100" y="606025"/>
            <a:chExt cx="547350" cy="547100"/>
          </a:xfrm>
        </p:grpSpPr>
        <p:sp>
          <p:nvSpPr>
            <p:cNvPr id="737" name="Google Shape;737;p2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21"/>
          <p:cNvGrpSpPr/>
          <p:nvPr/>
        </p:nvGrpSpPr>
        <p:grpSpPr>
          <a:xfrm>
            <a:off x="8739633" y="1097596"/>
            <a:ext cx="315438" cy="315294"/>
            <a:chOff x="2992100" y="606025"/>
            <a:chExt cx="547350" cy="547100"/>
          </a:xfrm>
        </p:grpSpPr>
        <p:sp>
          <p:nvSpPr>
            <p:cNvPr id="746" name="Google Shape;746;p2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21"/>
          <p:cNvSpPr/>
          <p:nvPr/>
        </p:nvSpPr>
        <p:spPr>
          <a:xfrm>
            <a:off x="35583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1"/>
          <p:cNvSpPr/>
          <p:nvPr/>
        </p:nvSpPr>
        <p:spPr>
          <a:xfrm>
            <a:off x="8739622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21"/>
          <p:cNvSpPr/>
          <p:nvPr/>
        </p:nvSpPr>
        <p:spPr>
          <a:xfrm>
            <a:off x="8196522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21"/>
          <p:cNvSpPr/>
          <p:nvPr/>
        </p:nvSpPr>
        <p:spPr>
          <a:xfrm>
            <a:off x="455061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21"/>
          <p:cNvSpPr/>
          <p:nvPr/>
        </p:nvSpPr>
        <p:spPr>
          <a:xfrm rot="10800000">
            <a:off x="959326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21"/>
          <p:cNvSpPr/>
          <p:nvPr/>
        </p:nvSpPr>
        <p:spPr>
          <a:xfrm rot="10800000">
            <a:off x="8303353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21"/>
          <p:cNvSpPr/>
          <p:nvPr/>
        </p:nvSpPr>
        <p:spPr>
          <a:xfrm rot="10800000">
            <a:off x="138813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21"/>
          <p:cNvSpPr/>
          <p:nvPr/>
        </p:nvSpPr>
        <p:spPr>
          <a:xfrm rot="10800000">
            <a:off x="1372340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1"/>
          <p:cNvSpPr/>
          <p:nvPr/>
        </p:nvSpPr>
        <p:spPr>
          <a:xfrm rot="10800000">
            <a:off x="7729440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" name="Google Shape;763;p21"/>
          <p:cNvGrpSpPr/>
          <p:nvPr/>
        </p:nvGrpSpPr>
        <p:grpSpPr>
          <a:xfrm>
            <a:off x="8605686" y="3867373"/>
            <a:ext cx="374716" cy="374545"/>
            <a:chOff x="2992100" y="606025"/>
            <a:chExt cx="547350" cy="547100"/>
          </a:xfrm>
        </p:grpSpPr>
        <p:sp>
          <p:nvSpPr>
            <p:cNvPr id="764" name="Google Shape;764;p2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2"/>
          <p:cNvSpPr txBox="1">
            <a:spLocks noGrp="1"/>
          </p:cNvSpPr>
          <p:nvPr>
            <p:ph type="title"/>
          </p:nvPr>
        </p:nvSpPr>
        <p:spPr>
          <a:xfrm>
            <a:off x="1412849" y="1541025"/>
            <a:ext cx="63183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4" name="Google Shape;774;p22"/>
          <p:cNvSpPr txBox="1">
            <a:spLocks noGrp="1"/>
          </p:cNvSpPr>
          <p:nvPr>
            <p:ph type="subTitle" idx="1"/>
          </p:nvPr>
        </p:nvSpPr>
        <p:spPr>
          <a:xfrm>
            <a:off x="2638499" y="2676075"/>
            <a:ext cx="3867000" cy="92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75" name="Google Shape;775;p22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776" name="Google Shape;776;p2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4" name="Google Shape;784;p22"/>
          <p:cNvGrpSpPr/>
          <p:nvPr/>
        </p:nvGrpSpPr>
        <p:grpSpPr>
          <a:xfrm flipH="1">
            <a:off x="365290" y="653246"/>
            <a:ext cx="315438" cy="315294"/>
            <a:chOff x="2992100" y="606025"/>
            <a:chExt cx="547350" cy="547100"/>
          </a:xfrm>
        </p:grpSpPr>
        <p:sp>
          <p:nvSpPr>
            <p:cNvPr id="785" name="Google Shape;785;p2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3" name="Google Shape;793;p22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4" name="Google Shape;794;p22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22"/>
          <p:cNvSpPr/>
          <p:nvPr/>
        </p:nvSpPr>
        <p:spPr>
          <a:xfrm flipH="1">
            <a:off x="1159528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2"/>
          <p:cNvSpPr/>
          <p:nvPr/>
        </p:nvSpPr>
        <p:spPr>
          <a:xfrm flipH="1">
            <a:off x="801553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7" name="Google Shape;797;p22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22"/>
          <p:cNvSpPr/>
          <p:nvPr/>
        </p:nvSpPr>
        <p:spPr>
          <a:xfrm rot="10800000" flipH="1">
            <a:off x="7733430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22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22"/>
          <p:cNvSpPr/>
          <p:nvPr/>
        </p:nvSpPr>
        <p:spPr>
          <a:xfrm rot="10800000" flipH="1">
            <a:off x="1998383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1" name="Google Shape;801;p22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22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3" name="Google Shape;803;p22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22"/>
          <p:cNvSpPr/>
          <p:nvPr/>
        </p:nvSpPr>
        <p:spPr>
          <a:xfrm rot="10800000" flipH="1">
            <a:off x="1185046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22"/>
          <p:cNvGrpSpPr/>
          <p:nvPr/>
        </p:nvGrpSpPr>
        <p:grpSpPr>
          <a:xfrm flipH="1">
            <a:off x="207368" y="4052330"/>
            <a:ext cx="411169" cy="410982"/>
            <a:chOff x="2992100" y="606025"/>
            <a:chExt cx="547350" cy="547100"/>
          </a:xfrm>
        </p:grpSpPr>
        <p:sp>
          <p:nvSpPr>
            <p:cNvPr id="806" name="Google Shape;806;p2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3"/>
          <p:cNvSpPr txBox="1">
            <a:spLocks noGrp="1"/>
          </p:cNvSpPr>
          <p:nvPr>
            <p:ph type="subTitle" idx="1"/>
          </p:nvPr>
        </p:nvSpPr>
        <p:spPr>
          <a:xfrm>
            <a:off x="4656213" y="2811981"/>
            <a:ext cx="36264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23"/>
          <p:cNvSpPr txBox="1">
            <a:spLocks noGrp="1"/>
          </p:cNvSpPr>
          <p:nvPr>
            <p:ph type="title"/>
          </p:nvPr>
        </p:nvSpPr>
        <p:spPr>
          <a:xfrm>
            <a:off x="4656225" y="1468119"/>
            <a:ext cx="3626400" cy="14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17" name="Google Shape;817;p23"/>
          <p:cNvGrpSpPr/>
          <p:nvPr/>
        </p:nvGrpSpPr>
        <p:grpSpPr>
          <a:xfrm>
            <a:off x="598224" y="4565930"/>
            <a:ext cx="411169" cy="410982"/>
            <a:chOff x="2992100" y="606025"/>
            <a:chExt cx="547350" cy="547100"/>
          </a:xfrm>
        </p:grpSpPr>
        <p:sp>
          <p:nvSpPr>
            <p:cNvPr id="818" name="Google Shape;818;p2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23"/>
          <p:cNvGrpSpPr/>
          <p:nvPr/>
        </p:nvGrpSpPr>
        <p:grpSpPr>
          <a:xfrm>
            <a:off x="8424183" y="653246"/>
            <a:ext cx="315438" cy="315294"/>
            <a:chOff x="2992100" y="606025"/>
            <a:chExt cx="547350" cy="547100"/>
          </a:xfrm>
        </p:grpSpPr>
        <p:sp>
          <p:nvSpPr>
            <p:cNvPr id="827" name="Google Shape;827;p2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5" name="Google Shape;835;p23"/>
          <p:cNvSpPr/>
          <p:nvPr/>
        </p:nvSpPr>
        <p:spPr>
          <a:xfrm>
            <a:off x="683988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23"/>
          <p:cNvSpPr/>
          <p:nvPr/>
        </p:nvSpPr>
        <p:spPr>
          <a:xfrm>
            <a:off x="8814722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23"/>
          <p:cNvSpPr/>
          <p:nvPr/>
        </p:nvSpPr>
        <p:spPr>
          <a:xfrm>
            <a:off x="7838547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23"/>
          <p:cNvSpPr/>
          <p:nvPr/>
        </p:nvSpPr>
        <p:spPr>
          <a:xfrm>
            <a:off x="8196522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23"/>
          <p:cNvSpPr/>
          <p:nvPr/>
        </p:nvSpPr>
        <p:spPr>
          <a:xfrm>
            <a:off x="300211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23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23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23"/>
          <p:cNvSpPr/>
          <p:nvPr/>
        </p:nvSpPr>
        <p:spPr>
          <a:xfrm rot="10800000">
            <a:off x="7050728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23"/>
          <p:cNvSpPr/>
          <p:nvPr/>
        </p:nvSpPr>
        <p:spPr>
          <a:xfrm rot="10800000">
            <a:off x="8758928" y="17841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23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23"/>
          <p:cNvSpPr/>
          <p:nvPr/>
        </p:nvSpPr>
        <p:spPr>
          <a:xfrm rot="10800000">
            <a:off x="300756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23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3"/>
          <p:cNvSpPr/>
          <p:nvPr/>
        </p:nvSpPr>
        <p:spPr>
          <a:xfrm rot="10800000">
            <a:off x="7864065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8" name="Google Shape;848;p23"/>
          <p:cNvGrpSpPr/>
          <p:nvPr/>
        </p:nvGrpSpPr>
        <p:grpSpPr>
          <a:xfrm>
            <a:off x="8486374" y="4052330"/>
            <a:ext cx="411169" cy="410982"/>
            <a:chOff x="2992100" y="606025"/>
            <a:chExt cx="547350" cy="547100"/>
          </a:xfrm>
        </p:grpSpPr>
        <p:sp>
          <p:nvSpPr>
            <p:cNvPr id="849" name="Google Shape;849;p2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4"/>
          <p:cNvSpPr txBox="1">
            <a:spLocks noGrp="1"/>
          </p:cNvSpPr>
          <p:nvPr>
            <p:ph type="title"/>
          </p:nvPr>
        </p:nvSpPr>
        <p:spPr>
          <a:xfrm>
            <a:off x="4915300" y="2138163"/>
            <a:ext cx="33903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4"/>
          <p:cNvSpPr txBox="1">
            <a:spLocks noGrp="1"/>
          </p:cNvSpPr>
          <p:nvPr>
            <p:ph type="subTitle" idx="1"/>
          </p:nvPr>
        </p:nvSpPr>
        <p:spPr>
          <a:xfrm>
            <a:off x="4915300" y="2558500"/>
            <a:ext cx="3253500" cy="7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60" name="Google Shape;860;p24"/>
          <p:cNvGrpSpPr/>
          <p:nvPr/>
        </p:nvGrpSpPr>
        <p:grpSpPr>
          <a:xfrm flipH="1">
            <a:off x="8585249" y="113646"/>
            <a:ext cx="315438" cy="315294"/>
            <a:chOff x="2992100" y="606025"/>
            <a:chExt cx="547350" cy="547100"/>
          </a:xfrm>
        </p:grpSpPr>
        <p:sp>
          <p:nvSpPr>
            <p:cNvPr id="861" name="Google Shape;861;p2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24"/>
          <p:cNvSpPr/>
          <p:nvPr/>
        </p:nvSpPr>
        <p:spPr>
          <a:xfrm flipH="1">
            <a:off x="8753316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24"/>
          <p:cNvSpPr/>
          <p:nvPr/>
        </p:nvSpPr>
        <p:spPr>
          <a:xfrm rot="10800000" flipH="1">
            <a:off x="8031189" y="1827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24"/>
          <p:cNvSpPr/>
          <p:nvPr/>
        </p:nvSpPr>
        <p:spPr>
          <a:xfrm flipH="1">
            <a:off x="532654" y="48241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4"/>
          <p:cNvSpPr/>
          <p:nvPr/>
        </p:nvSpPr>
        <p:spPr>
          <a:xfrm rot="10800000" flipH="1">
            <a:off x="188634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4"/>
          <p:cNvSpPr/>
          <p:nvPr/>
        </p:nvSpPr>
        <p:spPr>
          <a:xfrm rot="10800000" flipH="1">
            <a:off x="221393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4"/>
          <p:cNvSpPr/>
          <p:nvPr/>
        </p:nvSpPr>
        <p:spPr>
          <a:xfrm>
            <a:off x="129813" y="1291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24"/>
          <p:cNvSpPr/>
          <p:nvPr/>
        </p:nvSpPr>
        <p:spPr>
          <a:xfrm rot="10800000">
            <a:off x="671981" y="2234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24"/>
          <p:cNvSpPr/>
          <p:nvPr/>
        </p:nvSpPr>
        <p:spPr>
          <a:xfrm>
            <a:off x="8237000" y="47225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24"/>
          <p:cNvSpPr/>
          <p:nvPr/>
        </p:nvSpPr>
        <p:spPr>
          <a:xfrm rot="10800000">
            <a:off x="559070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24"/>
          <p:cNvSpPr/>
          <p:nvPr/>
        </p:nvSpPr>
        <p:spPr>
          <a:xfrm rot="10800000">
            <a:off x="8779169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24"/>
          <p:cNvSpPr/>
          <p:nvPr/>
        </p:nvSpPr>
        <p:spPr>
          <a:xfrm rot="10800000">
            <a:off x="8595378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_1"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25"/>
          <p:cNvSpPr txBox="1">
            <a:spLocks noGrp="1"/>
          </p:cNvSpPr>
          <p:nvPr>
            <p:ph type="title"/>
          </p:nvPr>
        </p:nvSpPr>
        <p:spPr>
          <a:xfrm>
            <a:off x="1123400" y="2134150"/>
            <a:ext cx="30411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82" name="Google Shape;882;p25"/>
          <p:cNvSpPr txBox="1">
            <a:spLocks noGrp="1"/>
          </p:cNvSpPr>
          <p:nvPr>
            <p:ph type="subTitle" idx="1"/>
          </p:nvPr>
        </p:nvSpPr>
        <p:spPr>
          <a:xfrm>
            <a:off x="1123400" y="2560623"/>
            <a:ext cx="3041100" cy="803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883" name="Google Shape;883;p25"/>
          <p:cNvGrpSpPr/>
          <p:nvPr/>
        </p:nvGrpSpPr>
        <p:grpSpPr>
          <a:xfrm>
            <a:off x="129833" y="113646"/>
            <a:ext cx="315438" cy="315294"/>
            <a:chOff x="2992100" y="606025"/>
            <a:chExt cx="547350" cy="547100"/>
          </a:xfrm>
        </p:grpSpPr>
        <p:sp>
          <p:nvSpPr>
            <p:cNvPr id="884" name="Google Shape;884;p2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2" name="Google Shape;892;p25"/>
          <p:cNvSpPr/>
          <p:nvPr/>
        </p:nvSpPr>
        <p:spPr>
          <a:xfrm>
            <a:off x="129813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25"/>
          <p:cNvSpPr/>
          <p:nvPr/>
        </p:nvSpPr>
        <p:spPr>
          <a:xfrm rot="10800000">
            <a:off x="903631" y="1827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5"/>
          <p:cNvSpPr/>
          <p:nvPr/>
        </p:nvSpPr>
        <p:spPr>
          <a:xfrm>
            <a:off x="8350475" y="48241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5"/>
          <p:cNvSpPr/>
          <p:nvPr/>
        </p:nvSpPr>
        <p:spPr>
          <a:xfrm rot="10800000">
            <a:off x="7088378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25"/>
          <p:cNvSpPr/>
          <p:nvPr/>
        </p:nvSpPr>
        <p:spPr>
          <a:xfrm rot="10800000">
            <a:off x="8753328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25"/>
          <p:cNvSpPr/>
          <p:nvPr/>
        </p:nvSpPr>
        <p:spPr>
          <a:xfrm flipH="1">
            <a:off x="8753316" y="1291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25"/>
          <p:cNvSpPr/>
          <p:nvPr/>
        </p:nvSpPr>
        <p:spPr>
          <a:xfrm rot="10800000" flipH="1">
            <a:off x="8262839" y="2234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25"/>
          <p:cNvSpPr/>
          <p:nvPr/>
        </p:nvSpPr>
        <p:spPr>
          <a:xfrm flipH="1">
            <a:off x="646129" y="47225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25"/>
          <p:cNvSpPr/>
          <p:nvPr/>
        </p:nvSpPr>
        <p:spPr>
          <a:xfrm rot="10800000" flipH="1">
            <a:off x="3384018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25"/>
          <p:cNvSpPr/>
          <p:nvPr/>
        </p:nvSpPr>
        <p:spPr>
          <a:xfrm rot="10800000" flipH="1">
            <a:off x="155652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25"/>
          <p:cNvSpPr/>
          <p:nvPr/>
        </p:nvSpPr>
        <p:spPr>
          <a:xfrm rot="10800000" flipH="1">
            <a:off x="379343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6"/>
          <p:cNvSpPr txBox="1">
            <a:spLocks noGrp="1"/>
          </p:cNvSpPr>
          <p:nvPr>
            <p:ph type="subTitle" idx="1"/>
          </p:nvPr>
        </p:nvSpPr>
        <p:spPr>
          <a:xfrm>
            <a:off x="1227350" y="3451850"/>
            <a:ext cx="3269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26"/>
          <p:cNvSpPr txBox="1">
            <a:spLocks noGrp="1"/>
          </p:cNvSpPr>
          <p:nvPr>
            <p:ph type="subTitle" idx="2"/>
          </p:nvPr>
        </p:nvSpPr>
        <p:spPr>
          <a:xfrm>
            <a:off x="1652900" y="3788982"/>
            <a:ext cx="24186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26"/>
          <p:cNvSpPr txBox="1">
            <a:spLocks noGrp="1"/>
          </p:cNvSpPr>
          <p:nvPr>
            <p:ph type="title"/>
          </p:nvPr>
        </p:nvSpPr>
        <p:spPr>
          <a:xfrm>
            <a:off x="716800" y="4450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26"/>
          <p:cNvSpPr txBox="1">
            <a:spLocks noGrp="1"/>
          </p:cNvSpPr>
          <p:nvPr>
            <p:ph type="subTitle" idx="3"/>
          </p:nvPr>
        </p:nvSpPr>
        <p:spPr>
          <a:xfrm>
            <a:off x="4646950" y="3449100"/>
            <a:ext cx="3269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26"/>
          <p:cNvSpPr txBox="1">
            <a:spLocks noGrp="1"/>
          </p:cNvSpPr>
          <p:nvPr>
            <p:ph type="subTitle" idx="4"/>
          </p:nvPr>
        </p:nvSpPr>
        <p:spPr>
          <a:xfrm>
            <a:off x="5072500" y="3786650"/>
            <a:ext cx="2418600" cy="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09" name="Google Shape;909;p26"/>
          <p:cNvGrpSpPr/>
          <p:nvPr/>
        </p:nvGrpSpPr>
        <p:grpSpPr>
          <a:xfrm flipH="1">
            <a:off x="8095518" y="4565930"/>
            <a:ext cx="411169" cy="410982"/>
            <a:chOff x="2992100" y="606025"/>
            <a:chExt cx="547350" cy="547100"/>
          </a:xfrm>
        </p:grpSpPr>
        <p:sp>
          <p:nvSpPr>
            <p:cNvPr id="910" name="Google Shape;910;p2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26"/>
          <p:cNvGrpSpPr/>
          <p:nvPr/>
        </p:nvGrpSpPr>
        <p:grpSpPr>
          <a:xfrm flipH="1">
            <a:off x="211028" y="666696"/>
            <a:ext cx="315438" cy="315294"/>
            <a:chOff x="2992100" y="606025"/>
            <a:chExt cx="547350" cy="547100"/>
          </a:xfrm>
        </p:grpSpPr>
        <p:sp>
          <p:nvSpPr>
            <p:cNvPr id="919" name="Google Shape;919;p2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7" name="Google Shape;927;p26"/>
          <p:cNvSpPr/>
          <p:nvPr/>
        </p:nvSpPr>
        <p:spPr>
          <a:xfrm flipH="1">
            <a:off x="8273532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6"/>
          <p:cNvSpPr/>
          <p:nvPr/>
        </p:nvSpPr>
        <p:spPr>
          <a:xfrm flipH="1">
            <a:off x="183353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26"/>
          <p:cNvSpPr/>
          <p:nvPr/>
        </p:nvSpPr>
        <p:spPr>
          <a:xfrm flipH="1">
            <a:off x="1051803" y="2524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26"/>
          <p:cNvSpPr/>
          <p:nvPr/>
        </p:nvSpPr>
        <p:spPr>
          <a:xfrm flipH="1">
            <a:off x="801553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26"/>
          <p:cNvSpPr/>
          <p:nvPr/>
        </p:nvSpPr>
        <p:spPr>
          <a:xfrm flipH="1">
            <a:off x="8707914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26"/>
          <p:cNvSpPr/>
          <p:nvPr/>
        </p:nvSpPr>
        <p:spPr>
          <a:xfrm rot="10800000" flipH="1">
            <a:off x="7403326" y="258098"/>
            <a:ext cx="80100" cy="80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26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26"/>
          <p:cNvSpPr/>
          <p:nvPr/>
        </p:nvSpPr>
        <p:spPr>
          <a:xfrm rot="10800000" flipH="1">
            <a:off x="1863733" y="3035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26"/>
          <p:cNvSpPr/>
          <p:nvPr/>
        </p:nvSpPr>
        <p:spPr>
          <a:xfrm rot="10800000" flipH="1">
            <a:off x="327360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6"/>
          <p:cNvSpPr/>
          <p:nvPr/>
        </p:nvSpPr>
        <p:spPr>
          <a:xfrm rot="10800000" flipH="1">
            <a:off x="8708455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26"/>
          <p:cNvSpPr/>
          <p:nvPr/>
        </p:nvSpPr>
        <p:spPr>
          <a:xfrm rot="10800000" flipH="1">
            <a:off x="7434421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26"/>
          <p:cNvSpPr/>
          <p:nvPr/>
        </p:nvSpPr>
        <p:spPr>
          <a:xfrm rot="10800000" flipH="1">
            <a:off x="1734571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9" name="Google Shape;939;p26"/>
          <p:cNvGrpSpPr/>
          <p:nvPr/>
        </p:nvGrpSpPr>
        <p:grpSpPr>
          <a:xfrm flipH="1">
            <a:off x="183343" y="4182855"/>
            <a:ext cx="411169" cy="410982"/>
            <a:chOff x="2992100" y="606025"/>
            <a:chExt cx="547350" cy="547100"/>
          </a:xfrm>
        </p:grpSpPr>
        <p:sp>
          <p:nvSpPr>
            <p:cNvPr id="940" name="Google Shape;940;p2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7"/>
          <p:cNvSpPr txBox="1">
            <a:spLocks noGrp="1"/>
          </p:cNvSpPr>
          <p:nvPr>
            <p:ph type="subTitle" idx="1"/>
          </p:nvPr>
        </p:nvSpPr>
        <p:spPr>
          <a:xfrm>
            <a:off x="721100" y="1634200"/>
            <a:ext cx="3850800" cy="29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0" name="Google Shape;950;p27"/>
          <p:cNvSpPr txBox="1">
            <a:spLocks noGrp="1"/>
          </p:cNvSpPr>
          <p:nvPr>
            <p:ph type="title"/>
          </p:nvPr>
        </p:nvSpPr>
        <p:spPr>
          <a:xfrm>
            <a:off x="716800" y="4516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1" name="Google Shape;951;p27"/>
          <p:cNvSpPr txBox="1">
            <a:spLocks noGrp="1"/>
          </p:cNvSpPr>
          <p:nvPr>
            <p:ph type="subTitle" idx="2"/>
          </p:nvPr>
        </p:nvSpPr>
        <p:spPr>
          <a:xfrm>
            <a:off x="4572000" y="1634200"/>
            <a:ext cx="3850800" cy="29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2" name="Google Shape;952;p27"/>
          <p:cNvSpPr txBox="1">
            <a:spLocks noGrp="1"/>
          </p:cNvSpPr>
          <p:nvPr>
            <p:ph type="subTitle" idx="3"/>
          </p:nvPr>
        </p:nvSpPr>
        <p:spPr>
          <a:xfrm>
            <a:off x="721100" y="1017725"/>
            <a:ext cx="77061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53" name="Google Shape;953;p27"/>
          <p:cNvGrpSpPr/>
          <p:nvPr/>
        </p:nvGrpSpPr>
        <p:grpSpPr>
          <a:xfrm flipH="1">
            <a:off x="8649104" y="2889580"/>
            <a:ext cx="411169" cy="410982"/>
            <a:chOff x="2992100" y="606025"/>
            <a:chExt cx="547350" cy="547100"/>
          </a:xfrm>
        </p:grpSpPr>
        <p:sp>
          <p:nvSpPr>
            <p:cNvPr id="954" name="Google Shape;954;p2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27"/>
          <p:cNvGrpSpPr/>
          <p:nvPr/>
        </p:nvGrpSpPr>
        <p:grpSpPr>
          <a:xfrm flipH="1">
            <a:off x="427414" y="818309"/>
            <a:ext cx="237550" cy="237387"/>
            <a:chOff x="2992100" y="606025"/>
            <a:chExt cx="547350" cy="547100"/>
          </a:xfrm>
        </p:grpSpPr>
        <p:sp>
          <p:nvSpPr>
            <p:cNvPr id="963" name="Google Shape;963;p2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1" name="Google Shape;971;p27"/>
          <p:cNvSpPr/>
          <p:nvPr/>
        </p:nvSpPr>
        <p:spPr>
          <a:xfrm flipH="1">
            <a:off x="866381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27"/>
          <p:cNvSpPr/>
          <p:nvPr/>
        </p:nvSpPr>
        <p:spPr>
          <a:xfrm flipH="1">
            <a:off x="320588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27"/>
          <p:cNvSpPr/>
          <p:nvPr/>
        </p:nvSpPr>
        <p:spPr>
          <a:xfrm flipH="1">
            <a:off x="863688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27"/>
          <p:cNvSpPr/>
          <p:nvPr/>
        </p:nvSpPr>
        <p:spPr>
          <a:xfrm flipH="1">
            <a:off x="8615200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27"/>
          <p:cNvSpPr/>
          <p:nvPr/>
        </p:nvSpPr>
        <p:spPr>
          <a:xfrm rot="10800000" flipH="1">
            <a:off x="8131821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7"/>
          <p:cNvSpPr/>
          <p:nvPr/>
        </p:nvSpPr>
        <p:spPr>
          <a:xfrm rot="10800000" flipH="1">
            <a:off x="807894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27"/>
          <p:cNvSpPr/>
          <p:nvPr/>
        </p:nvSpPr>
        <p:spPr>
          <a:xfrm rot="10800000" flipH="1">
            <a:off x="8946034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27"/>
          <p:cNvSpPr/>
          <p:nvPr/>
        </p:nvSpPr>
        <p:spPr>
          <a:xfrm rot="10800000" flipH="1">
            <a:off x="7738907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27"/>
          <p:cNvSpPr/>
          <p:nvPr/>
        </p:nvSpPr>
        <p:spPr>
          <a:xfrm rot="10800000" flipH="1">
            <a:off x="1381807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" name="Google Shape;980;p27"/>
          <p:cNvGrpSpPr/>
          <p:nvPr/>
        </p:nvGrpSpPr>
        <p:grpSpPr>
          <a:xfrm flipH="1">
            <a:off x="186645" y="3867373"/>
            <a:ext cx="374716" cy="374545"/>
            <a:chOff x="2992100" y="606025"/>
            <a:chExt cx="547350" cy="547100"/>
          </a:xfrm>
        </p:grpSpPr>
        <p:sp>
          <p:nvSpPr>
            <p:cNvPr id="981" name="Google Shape;981;p2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8"/>
          <p:cNvSpPr txBox="1">
            <a:spLocks noGrp="1"/>
          </p:cNvSpPr>
          <p:nvPr>
            <p:ph type="title"/>
          </p:nvPr>
        </p:nvSpPr>
        <p:spPr>
          <a:xfrm>
            <a:off x="716800" y="4505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28"/>
          <p:cNvSpPr txBox="1">
            <a:spLocks noGrp="1"/>
          </p:cNvSpPr>
          <p:nvPr>
            <p:ph type="subTitle" idx="1"/>
          </p:nvPr>
        </p:nvSpPr>
        <p:spPr>
          <a:xfrm>
            <a:off x="655775" y="2559001"/>
            <a:ext cx="2476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28"/>
          <p:cNvSpPr txBox="1">
            <a:spLocks noGrp="1"/>
          </p:cNvSpPr>
          <p:nvPr>
            <p:ph type="subTitle" idx="2"/>
          </p:nvPr>
        </p:nvSpPr>
        <p:spPr>
          <a:xfrm>
            <a:off x="805475" y="2893275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28"/>
          <p:cNvSpPr txBox="1">
            <a:spLocks noGrp="1"/>
          </p:cNvSpPr>
          <p:nvPr>
            <p:ph type="subTitle" idx="3"/>
          </p:nvPr>
        </p:nvSpPr>
        <p:spPr>
          <a:xfrm>
            <a:off x="3333850" y="2559001"/>
            <a:ext cx="2476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4" name="Google Shape;994;p28"/>
          <p:cNvSpPr txBox="1">
            <a:spLocks noGrp="1"/>
          </p:cNvSpPr>
          <p:nvPr>
            <p:ph type="subTitle" idx="4"/>
          </p:nvPr>
        </p:nvSpPr>
        <p:spPr>
          <a:xfrm>
            <a:off x="3483554" y="2893275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5" name="Google Shape;995;p28"/>
          <p:cNvSpPr txBox="1">
            <a:spLocks noGrp="1"/>
          </p:cNvSpPr>
          <p:nvPr>
            <p:ph type="subTitle" idx="5"/>
          </p:nvPr>
        </p:nvSpPr>
        <p:spPr>
          <a:xfrm>
            <a:off x="6011925" y="2559001"/>
            <a:ext cx="2476200" cy="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6" name="Google Shape;996;p28"/>
          <p:cNvSpPr txBox="1">
            <a:spLocks noGrp="1"/>
          </p:cNvSpPr>
          <p:nvPr>
            <p:ph type="subTitle" idx="6"/>
          </p:nvPr>
        </p:nvSpPr>
        <p:spPr>
          <a:xfrm>
            <a:off x="6161634" y="2893275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7" name="Google Shape;997;p28"/>
          <p:cNvGrpSpPr/>
          <p:nvPr/>
        </p:nvGrpSpPr>
        <p:grpSpPr>
          <a:xfrm flipH="1">
            <a:off x="8585249" y="113646"/>
            <a:ext cx="315438" cy="315294"/>
            <a:chOff x="2992100" y="606025"/>
            <a:chExt cx="547350" cy="547100"/>
          </a:xfrm>
        </p:grpSpPr>
        <p:sp>
          <p:nvSpPr>
            <p:cNvPr id="998" name="Google Shape;998;p2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6" name="Google Shape;1006;p28"/>
          <p:cNvSpPr/>
          <p:nvPr/>
        </p:nvSpPr>
        <p:spPr>
          <a:xfrm flipH="1">
            <a:off x="8753316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28"/>
          <p:cNvSpPr/>
          <p:nvPr/>
        </p:nvSpPr>
        <p:spPr>
          <a:xfrm rot="10800000" flipH="1">
            <a:off x="8031189" y="1827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28"/>
          <p:cNvSpPr/>
          <p:nvPr/>
        </p:nvSpPr>
        <p:spPr>
          <a:xfrm flipH="1">
            <a:off x="532654" y="48241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9" name="Google Shape;1009;p28"/>
          <p:cNvSpPr/>
          <p:nvPr/>
        </p:nvSpPr>
        <p:spPr>
          <a:xfrm rot="10800000" flipH="1">
            <a:off x="188634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28"/>
          <p:cNvSpPr/>
          <p:nvPr/>
        </p:nvSpPr>
        <p:spPr>
          <a:xfrm rot="10800000" flipH="1">
            <a:off x="221393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28"/>
          <p:cNvSpPr/>
          <p:nvPr/>
        </p:nvSpPr>
        <p:spPr>
          <a:xfrm>
            <a:off x="129813" y="1291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28"/>
          <p:cNvSpPr/>
          <p:nvPr/>
        </p:nvSpPr>
        <p:spPr>
          <a:xfrm rot="10800000">
            <a:off x="671981" y="2234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8"/>
          <p:cNvSpPr/>
          <p:nvPr/>
        </p:nvSpPr>
        <p:spPr>
          <a:xfrm>
            <a:off x="8237000" y="47225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28"/>
          <p:cNvSpPr/>
          <p:nvPr/>
        </p:nvSpPr>
        <p:spPr>
          <a:xfrm rot="10800000">
            <a:off x="559070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28"/>
          <p:cNvSpPr/>
          <p:nvPr/>
        </p:nvSpPr>
        <p:spPr>
          <a:xfrm rot="10800000">
            <a:off x="8779169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28"/>
          <p:cNvSpPr/>
          <p:nvPr/>
        </p:nvSpPr>
        <p:spPr>
          <a:xfrm rot="10800000">
            <a:off x="8595378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6_1"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9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9" name="Google Shape;1019;p29"/>
          <p:cNvSpPr txBox="1">
            <a:spLocks noGrp="1"/>
          </p:cNvSpPr>
          <p:nvPr>
            <p:ph type="subTitle" idx="1"/>
          </p:nvPr>
        </p:nvSpPr>
        <p:spPr>
          <a:xfrm>
            <a:off x="2029689" y="1471375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0" name="Google Shape;1020;p29"/>
          <p:cNvSpPr txBox="1">
            <a:spLocks noGrp="1"/>
          </p:cNvSpPr>
          <p:nvPr>
            <p:ph type="subTitle" idx="2"/>
          </p:nvPr>
        </p:nvSpPr>
        <p:spPr>
          <a:xfrm>
            <a:off x="2029688" y="1808238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1" name="Google Shape;1021;p29"/>
          <p:cNvSpPr txBox="1">
            <a:spLocks noGrp="1"/>
          </p:cNvSpPr>
          <p:nvPr>
            <p:ph type="subTitle" idx="3"/>
          </p:nvPr>
        </p:nvSpPr>
        <p:spPr>
          <a:xfrm>
            <a:off x="6057011" y="1471375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2" name="Google Shape;1022;p29"/>
          <p:cNvSpPr txBox="1">
            <a:spLocks noGrp="1"/>
          </p:cNvSpPr>
          <p:nvPr>
            <p:ph type="subTitle" idx="4"/>
          </p:nvPr>
        </p:nvSpPr>
        <p:spPr>
          <a:xfrm>
            <a:off x="6056688" y="1808238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3" name="Google Shape;1023;p29"/>
          <p:cNvSpPr txBox="1">
            <a:spLocks noGrp="1"/>
          </p:cNvSpPr>
          <p:nvPr>
            <p:ph type="subTitle" idx="5"/>
          </p:nvPr>
        </p:nvSpPr>
        <p:spPr>
          <a:xfrm>
            <a:off x="2029689" y="3341600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4" name="Google Shape;1024;p29"/>
          <p:cNvSpPr txBox="1">
            <a:spLocks noGrp="1"/>
          </p:cNvSpPr>
          <p:nvPr>
            <p:ph type="subTitle" idx="6"/>
          </p:nvPr>
        </p:nvSpPr>
        <p:spPr>
          <a:xfrm>
            <a:off x="2029688" y="36784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5" name="Google Shape;1025;p29"/>
          <p:cNvSpPr txBox="1">
            <a:spLocks noGrp="1"/>
          </p:cNvSpPr>
          <p:nvPr>
            <p:ph type="subTitle" idx="7"/>
          </p:nvPr>
        </p:nvSpPr>
        <p:spPr>
          <a:xfrm>
            <a:off x="6057011" y="3341600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6" name="Google Shape;1026;p29"/>
          <p:cNvSpPr txBox="1">
            <a:spLocks noGrp="1"/>
          </p:cNvSpPr>
          <p:nvPr>
            <p:ph type="subTitle" idx="8"/>
          </p:nvPr>
        </p:nvSpPr>
        <p:spPr>
          <a:xfrm>
            <a:off x="6056688" y="36784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27" name="Google Shape;1027;p29"/>
          <p:cNvGrpSpPr/>
          <p:nvPr/>
        </p:nvGrpSpPr>
        <p:grpSpPr>
          <a:xfrm flipH="1">
            <a:off x="8649104" y="2889580"/>
            <a:ext cx="411169" cy="410982"/>
            <a:chOff x="2992100" y="606025"/>
            <a:chExt cx="547350" cy="547100"/>
          </a:xfrm>
        </p:grpSpPr>
        <p:sp>
          <p:nvSpPr>
            <p:cNvPr id="1028" name="Google Shape;1028;p2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29"/>
          <p:cNvGrpSpPr/>
          <p:nvPr/>
        </p:nvGrpSpPr>
        <p:grpSpPr>
          <a:xfrm flipH="1">
            <a:off x="111976" y="1097596"/>
            <a:ext cx="315438" cy="315294"/>
            <a:chOff x="2992100" y="606025"/>
            <a:chExt cx="547350" cy="547100"/>
          </a:xfrm>
        </p:grpSpPr>
        <p:sp>
          <p:nvSpPr>
            <p:cNvPr id="1037" name="Google Shape;1037;p2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5" name="Google Shape;1045;p29"/>
          <p:cNvSpPr/>
          <p:nvPr/>
        </p:nvSpPr>
        <p:spPr>
          <a:xfrm flipH="1">
            <a:off x="866381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9"/>
          <p:cNvSpPr/>
          <p:nvPr/>
        </p:nvSpPr>
        <p:spPr>
          <a:xfrm flipH="1">
            <a:off x="320588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9"/>
          <p:cNvSpPr/>
          <p:nvPr/>
        </p:nvSpPr>
        <p:spPr>
          <a:xfrm flipH="1">
            <a:off x="863688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9"/>
          <p:cNvSpPr/>
          <p:nvPr/>
        </p:nvSpPr>
        <p:spPr>
          <a:xfrm flipH="1">
            <a:off x="8615200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9"/>
          <p:cNvSpPr/>
          <p:nvPr/>
        </p:nvSpPr>
        <p:spPr>
          <a:xfrm rot="10800000" flipH="1">
            <a:off x="8131821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29"/>
          <p:cNvSpPr/>
          <p:nvPr/>
        </p:nvSpPr>
        <p:spPr>
          <a:xfrm rot="10800000" flipH="1">
            <a:off x="807894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29"/>
          <p:cNvSpPr/>
          <p:nvPr/>
        </p:nvSpPr>
        <p:spPr>
          <a:xfrm rot="10800000" flipH="1">
            <a:off x="8946034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29"/>
          <p:cNvSpPr/>
          <p:nvPr/>
        </p:nvSpPr>
        <p:spPr>
          <a:xfrm rot="10800000" flipH="1">
            <a:off x="7738907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29"/>
          <p:cNvSpPr/>
          <p:nvPr/>
        </p:nvSpPr>
        <p:spPr>
          <a:xfrm rot="10800000" flipH="1">
            <a:off x="1381807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4" name="Google Shape;1054;p29"/>
          <p:cNvGrpSpPr/>
          <p:nvPr/>
        </p:nvGrpSpPr>
        <p:grpSpPr>
          <a:xfrm flipH="1">
            <a:off x="186645" y="3867373"/>
            <a:ext cx="374716" cy="374545"/>
            <a:chOff x="2992100" y="606025"/>
            <a:chExt cx="547350" cy="547100"/>
          </a:xfrm>
        </p:grpSpPr>
        <p:sp>
          <p:nvSpPr>
            <p:cNvPr id="1055" name="Google Shape;1055;p2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12_1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0"/>
          <p:cNvSpPr txBox="1">
            <a:spLocks noGrp="1"/>
          </p:cNvSpPr>
          <p:nvPr>
            <p:ph type="subTitle" idx="1"/>
          </p:nvPr>
        </p:nvSpPr>
        <p:spPr>
          <a:xfrm>
            <a:off x="1148800" y="2039463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30"/>
          <p:cNvSpPr txBox="1">
            <a:spLocks noGrp="1"/>
          </p:cNvSpPr>
          <p:nvPr>
            <p:ph type="subTitle" idx="2"/>
          </p:nvPr>
        </p:nvSpPr>
        <p:spPr>
          <a:xfrm>
            <a:off x="1148800" y="2378438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6" name="Google Shape;1066;p30"/>
          <p:cNvSpPr txBox="1">
            <a:spLocks noGrp="1"/>
          </p:cNvSpPr>
          <p:nvPr>
            <p:ph type="subTitle" idx="3"/>
          </p:nvPr>
        </p:nvSpPr>
        <p:spPr>
          <a:xfrm>
            <a:off x="2342125" y="3708423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7" name="Google Shape;1067;p30"/>
          <p:cNvSpPr txBox="1">
            <a:spLocks noGrp="1"/>
          </p:cNvSpPr>
          <p:nvPr>
            <p:ph type="subTitle" idx="4"/>
          </p:nvPr>
        </p:nvSpPr>
        <p:spPr>
          <a:xfrm>
            <a:off x="2342125" y="40451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8" name="Google Shape;1068;p30"/>
          <p:cNvSpPr txBox="1">
            <a:spLocks noGrp="1"/>
          </p:cNvSpPr>
          <p:nvPr>
            <p:ph type="subTitle" idx="5"/>
          </p:nvPr>
        </p:nvSpPr>
        <p:spPr>
          <a:xfrm>
            <a:off x="3535450" y="2039463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30"/>
          <p:cNvSpPr txBox="1">
            <a:spLocks noGrp="1"/>
          </p:cNvSpPr>
          <p:nvPr>
            <p:ph type="subTitle" idx="6"/>
          </p:nvPr>
        </p:nvSpPr>
        <p:spPr>
          <a:xfrm>
            <a:off x="3535450" y="2378438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30"/>
          <p:cNvSpPr txBox="1">
            <a:spLocks noGrp="1"/>
          </p:cNvSpPr>
          <p:nvPr>
            <p:ph type="subTitle" idx="7"/>
          </p:nvPr>
        </p:nvSpPr>
        <p:spPr>
          <a:xfrm>
            <a:off x="5922100" y="2039463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1" name="Google Shape;1071;p30"/>
          <p:cNvSpPr txBox="1">
            <a:spLocks noGrp="1"/>
          </p:cNvSpPr>
          <p:nvPr>
            <p:ph type="subTitle" idx="8"/>
          </p:nvPr>
        </p:nvSpPr>
        <p:spPr>
          <a:xfrm>
            <a:off x="5922100" y="2378438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30"/>
          <p:cNvSpPr txBox="1">
            <a:spLocks noGrp="1"/>
          </p:cNvSpPr>
          <p:nvPr>
            <p:ph type="subTitle" idx="9"/>
          </p:nvPr>
        </p:nvSpPr>
        <p:spPr>
          <a:xfrm>
            <a:off x="4728775" y="3708423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30"/>
          <p:cNvSpPr txBox="1">
            <a:spLocks noGrp="1"/>
          </p:cNvSpPr>
          <p:nvPr>
            <p:ph type="subTitle" idx="13"/>
          </p:nvPr>
        </p:nvSpPr>
        <p:spPr>
          <a:xfrm>
            <a:off x="4728775" y="40451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30"/>
          <p:cNvSpPr txBox="1">
            <a:spLocks noGrp="1"/>
          </p:cNvSpPr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75" name="Google Shape;1075;p30"/>
          <p:cNvGrpSpPr/>
          <p:nvPr/>
        </p:nvGrpSpPr>
        <p:grpSpPr>
          <a:xfrm>
            <a:off x="96203" y="2889580"/>
            <a:ext cx="411169" cy="410982"/>
            <a:chOff x="2992100" y="606025"/>
            <a:chExt cx="547350" cy="547100"/>
          </a:xfrm>
        </p:grpSpPr>
        <p:sp>
          <p:nvSpPr>
            <p:cNvPr id="1076" name="Google Shape;1076;p3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30"/>
          <p:cNvGrpSpPr/>
          <p:nvPr/>
        </p:nvGrpSpPr>
        <p:grpSpPr>
          <a:xfrm>
            <a:off x="8729062" y="1097596"/>
            <a:ext cx="315438" cy="315294"/>
            <a:chOff x="2992100" y="606025"/>
            <a:chExt cx="547350" cy="547100"/>
          </a:xfrm>
        </p:grpSpPr>
        <p:sp>
          <p:nvSpPr>
            <p:cNvPr id="1085" name="Google Shape;1085;p3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3" name="Google Shape;1093;p30"/>
          <p:cNvSpPr/>
          <p:nvPr/>
        </p:nvSpPr>
        <p:spPr>
          <a:xfrm>
            <a:off x="345267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0"/>
          <p:cNvSpPr/>
          <p:nvPr/>
        </p:nvSpPr>
        <p:spPr>
          <a:xfrm>
            <a:off x="8729051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0"/>
          <p:cNvSpPr/>
          <p:nvPr/>
        </p:nvSpPr>
        <p:spPr>
          <a:xfrm>
            <a:off x="8185951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0"/>
          <p:cNvSpPr/>
          <p:nvPr/>
        </p:nvSpPr>
        <p:spPr>
          <a:xfrm>
            <a:off x="444490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30"/>
          <p:cNvSpPr/>
          <p:nvPr/>
        </p:nvSpPr>
        <p:spPr>
          <a:xfrm rot="10800000">
            <a:off x="948756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30"/>
          <p:cNvSpPr/>
          <p:nvPr/>
        </p:nvSpPr>
        <p:spPr>
          <a:xfrm rot="10800000">
            <a:off x="8292782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9" name="Google Shape;1099;p30"/>
          <p:cNvSpPr/>
          <p:nvPr/>
        </p:nvSpPr>
        <p:spPr>
          <a:xfrm rot="10800000">
            <a:off x="128243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0" name="Google Shape;1100;p30"/>
          <p:cNvSpPr/>
          <p:nvPr/>
        </p:nvSpPr>
        <p:spPr>
          <a:xfrm rot="10800000">
            <a:off x="1361769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1" name="Google Shape;1101;p30"/>
          <p:cNvSpPr/>
          <p:nvPr/>
        </p:nvSpPr>
        <p:spPr>
          <a:xfrm rot="10800000">
            <a:off x="7718869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2" name="Google Shape;1102;p30"/>
          <p:cNvGrpSpPr/>
          <p:nvPr/>
        </p:nvGrpSpPr>
        <p:grpSpPr>
          <a:xfrm>
            <a:off x="8595116" y="3867373"/>
            <a:ext cx="374716" cy="374545"/>
            <a:chOff x="2992100" y="606025"/>
            <a:chExt cx="547350" cy="547100"/>
          </a:xfrm>
        </p:grpSpPr>
        <p:sp>
          <p:nvSpPr>
            <p:cNvPr id="1103" name="Google Shape;1103;p3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16800" y="1028375"/>
            <a:ext cx="7710300" cy="35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rabicPeriod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alphaLcPeriod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FFB000"/>
              </a:buClr>
              <a:buSzPts val="1400"/>
              <a:buFont typeface="Arial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716800" y="4556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4"/>
          <p:cNvGrpSpPr/>
          <p:nvPr/>
        </p:nvGrpSpPr>
        <p:grpSpPr>
          <a:xfrm flipH="1">
            <a:off x="7826274" y="113321"/>
            <a:ext cx="315438" cy="315294"/>
            <a:chOff x="2992100" y="606025"/>
            <a:chExt cx="547350" cy="547100"/>
          </a:xfrm>
        </p:grpSpPr>
        <p:sp>
          <p:nvSpPr>
            <p:cNvPr id="107" name="Google Shape;107;p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 flipH="1">
            <a:off x="958813" y="4674735"/>
            <a:ext cx="351672" cy="351512"/>
            <a:chOff x="2992100" y="606025"/>
            <a:chExt cx="547350" cy="547100"/>
          </a:xfrm>
        </p:grpSpPr>
        <p:sp>
          <p:nvSpPr>
            <p:cNvPr id="116" name="Google Shape;116;p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4"/>
          <p:cNvSpPr/>
          <p:nvPr/>
        </p:nvSpPr>
        <p:spPr>
          <a:xfrm flipH="1">
            <a:off x="8911266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"/>
          <p:cNvSpPr/>
          <p:nvPr/>
        </p:nvSpPr>
        <p:spPr>
          <a:xfrm rot="10800000" flipH="1">
            <a:off x="8732718" y="19748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"/>
          <p:cNvSpPr/>
          <p:nvPr/>
        </p:nvSpPr>
        <p:spPr>
          <a:xfrm flipH="1">
            <a:off x="129816" y="36297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/>
          <p:nvPr/>
        </p:nvSpPr>
        <p:spPr>
          <a:xfrm rot="10800000" flipH="1">
            <a:off x="204429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"/>
          <p:cNvSpPr/>
          <p:nvPr/>
        </p:nvSpPr>
        <p:spPr>
          <a:xfrm rot="10800000" flipH="1">
            <a:off x="520989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"/>
          <p:cNvSpPr/>
          <p:nvPr/>
        </p:nvSpPr>
        <p:spPr>
          <a:xfrm rot="10800000" flipH="1">
            <a:off x="341668" y="42306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"/>
          <p:cNvSpPr/>
          <p:nvPr/>
        </p:nvSpPr>
        <p:spPr>
          <a:xfrm rot="10800000" flipH="1">
            <a:off x="175622" y="1940150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/>
          <p:nvPr/>
        </p:nvSpPr>
        <p:spPr>
          <a:xfrm rot="10800000" flipH="1">
            <a:off x="6589822" y="248775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"/>
          <p:cNvSpPr/>
          <p:nvPr/>
        </p:nvSpPr>
        <p:spPr>
          <a:xfrm flipH="1">
            <a:off x="8585345" y="27317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"/>
          <p:cNvSpPr/>
          <p:nvPr/>
        </p:nvSpPr>
        <p:spPr>
          <a:xfrm rot="10800000" flipH="1">
            <a:off x="7459514" y="2931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_1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31"/>
          <p:cNvSpPr txBox="1">
            <a:spLocks noGrp="1"/>
          </p:cNvSpPr>
          <p:nvPr>
            <p:ph type="title"/>
          </p:nvPr>
        </p:nvSpPr>
        <p:spPr>
          <a:xfrm>
            <a:off x="781500" y="451200"/>
            <a:ext cx="75810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31"/>
          <p:cNvSpPr txBox="1">
            <a:spLocks noGrp="1"/>
          </p:cNvSpPr>
          <p:nvPr>
            <p:ph type="subTitle" idx="1"/>
          </p:nvPr>
        </p:nvSpPr>
        <p:spPr>
          <a:xfrm>
            <a:off x="3727800" y="1898125"/>
            <a:ext cx="1688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31"/>
          <p:cNvSpPr txBox="1">
            <a:spLocks noGrp="1"/>
          </p:cNvSpPr>
          <p:nvPr>
            <p:ph type="subTitle" idx="2"/>
          </p:nvPr>
        </p:nvSpPr>
        <p:spPr>
          <a:xfrm>
            <a:off x="3588450" y="2231425"/>
            <a:ext cx="196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31"/>
          <p:cNvSpPr txBox="1">
            <a:spLocks noGrp="1"/>
          </p:cNvSpPr>
          <p:nvPr>
            <p:ph type="subTitle" idx="3"/>
          </p:nvPr>
        </p:nvSpPr>
        <p:spPr>
          <a:xfrm>
            <a:off x="3727800" y="3734032"/>
            <a:ext cx="16884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31"/>
          <p:cNvSpPr txBox="1">
            <a:spLocks noGrp="1"/>
          </p:cNvSpPr>
          <p:nvPr>
            <p:ph type="subTitle" idx="4"/>
          </p:nvPr>
        </p:nvSpPr>
        <p:spPr>
          <a:xfrm>
            <a:off x="3588452" y="4065451"/>
            <a:ext cx="196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31"/>
          <p:cNvSpPr txBox="1">
            <a:spLocks noGrp="1"/>
          </p:cNvSpPr>
          <p:nvPr>
            <p:ph type="subTitle" idx="5"/>
          </p:nvPr>
        </p:nvSpPr>
        <p:spPr>
          <a:xfrm>
            <a:off x="6345481" y="1898935"/>
            <a:ext cx="1688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8" name="Google Shape;1118;p31"/>
          <p:cNvSpPr txBox="1">
            <a:spLocks noGrp="1"/>
          </p:cNvSpPr>
          <p:nvPr>
            <p:ph type="subTitle" idx="6"/>
          </p:nvPr>
        </p:nvSpPr>
        <p:spPr>
          <a:xfrm>
            <a:off x="6206126" y="2231425"/>
            <a:ext cx="196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9" name="Google Shape;1119;p31"/>
          <p:cNvSpPr txBox="1">
            <a:spLocks noGrp="1"/>
          </p:cNvSpPr>
          <p:nvPr>
            <p:ph type="subTitle" idx="7"/>
          </p:nvPr>
        </p:nvSpPr>
        <p:spPr>
          <a:xfrm>
            <a:off x="6345481" y="3733731"/>
            <a:ext cx="16884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0" name="Google Shape;1120;p31"/>
          <p:cNvSpPr txBox="1">
            <a:spLocks noGrp="1"/>
          </p:cNvSpPr>
          <p:nvPr>
            <p:ph type="subTitle" idx="8"/>
          </p:nvPr>
        </p:nvSpPr>
        <p:spPr>
          <a:xfrm>
            <a:off x="6206113" y="4065450"/>
            <a:ext cx="196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1" name="Google Shape;1121;p31"/>
          <p:cNvSpPr txBox="1">
            <a:spLocks noGrp="1"/>
          </p:cNvSpPr>
          <p:nvPr>
            <p:ph type="subTitle" idx="9"/>
          </p:nvPr>
        </p:nvSpPr>
        <p:spPr>
          <a:xfrm>
            <a:off x="1110119" y="1898125"/>
            <a:ext cx="16884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2" name="Google Shape;1122;p31"/>
          <p:cNvSpPr txBox="1">
            <a:spLocks noGrp="1"/>
          </p:cNvSpPr>
          <p:nvPr>
            <p:ph type="subTitle" idx="13"/>
          </p:nvPr>
        </p:nvSpPr>
        <p:spPr>
          <a:xfrm>
            <a:off x="970775" y="2231425"/>
            <a:ext cx="196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31"/>
          <p:cNvSpPr txBox="1">
            <a:spLocks noGrp="1"/>
          </p:cNvSpPr>
          <p:nvPr>
            <p:ph type="subTitle" idx="14"/>
          </p:nvPr>
        </p:nvSpPr>
        <p:spPr>
          <a:xfrm>
            <a:off x="1110119" y="3727925"/>
            <a:ext cx="16884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31"/>
          <p:cNvSpPr txBox="1">
            <a:spLocks noGrp="1"/>
          </p:cNvSpPr>
          <p:nvPr>
            <p:ph type="subTitle" idx="15"/>
          </p:nvPr>
        </p:nvSpPr>
        <p:spPr>
          <a:xfrm>
            <a:off x="970763" y="4065451"/>
            <a:ext cx="19671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25" name="Google Shape;1125;p31"/>
          <p:cNvGrpSpPr/>
          <p:nvPr/>
        </p:nvGrpSpPr>
        <p:grpSpPr>
          <a:xfrm flipH="1">
            <a:off x="8649104" y="2889580"/>
            <a:ext cx="411169" cy="410982"/>
            <a:chOff x="2992100" y="606025"/>
            <a:chExt cx="547350" cy="547100"/>
          </a:xfrm>
        </p:grpSpPr>
        <p:sp>
          <p:nvSpPr>
            <p:cNvPr id="1126" name="Google Shape;1126;p3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4" name="Google Shape;1134;p31"/>
          <p:cNvGrpSpPr/>
          <p:nvPr/>
        </p:nvGrpSpPr>
        <p:grpSpPr>
          <a:xfrm flipH="1">
            <a:off x="111976" y="1097596"/>
            <a:ext cx="315438" cy="315294"/>
            <a:chOff x="2992100" y="606025"/>
            <a:chExt cx="547350" cy="547100"/>
          </a:xfrm>
        </p:grpSpPr>
        <p:sp>
          <p:nvSpPr>
            <p:cNvPr id="1135" name="Google Shape;1135;p3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3" name="Google Shape;1143;p31"/>
          <p:cNvSpPr/>
          <p:nvPr/>
        </p:nvSpPr>
        <p:spPr>
          <a:xfrm flipH="1">
            <a:off x="866381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1"/>
          <p:cNvSpPr/>
          <p:nvPr/>
        </p:nvSpPr>
        <p:spPr>
          <a:xfrm flipH="1">
            <a:off x="320588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1"/>
          <p:cNvSpPr/>
          <p:nvPr/>
        </p:nvSpPr>
        <p:spPr>
          <a:xfrm flipH="1">
            <a:off x="8615200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1"/>
          <p:cNvSpPr/>
          <p:nvPr/>
        </p:nvSpPr>
        <p:spPr>
          <a:xfrm rot="10800000" flipH="1">
            <a:off x="8131821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1"/>
          <p:cNvSpPr/>
          <p:nvPr/>
        </p:nvSpPr>
        <p:spPr>
          <a:xfrm rot="10800000" flipH="1">
            <a:off x="8946034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1"/>
          <p:cNvSpPr/>
          <p:nvPr/>
        </p:nvSpPr>
        <p:spPr>
          <a:xfrm rot="10800000" flipH="1">
            <a:off x="7738907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1"/>
          <p:cNvSpPr/>
          <p:nvPr/>
        </p:nvSpPr>
        <p:spPr>
          <a:xfrm rot="10800000" flipH="1">
            <a:off x="1381807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0" name="Google Shape;1150;p31"/>
          <p:cNvGrpSpPr/>
          <p:nvPr/>
        </p:nvGrpSpPr>
        <p:grpSpPr>
          <a:xfrm flipH="1">
            <a:off x="186645" y="3867373"/>
            <a:ext cx="374716" cy="374545"/>
            <a:chOff x="2992100" y="606025"/>
            <a:chExt cx="547350" cy="547100"/>
          </a:xfrm>
        </p:grpSpPr>
        <p:sp>
          <p:nvSpPr>
            <p:cNvPr id="1151" name="Google Shape;1151;p31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32"/>
          <p:cNvSpPr txBox="1">
            <a:spLocks noGrp="1"/>
          </p:cNvSpPr>
          <p:nvPr>
            <p:ph type="ctrTitle"/>
          </p:nvPr>
        </p:nvSpPr>
        <p:spPr>
          <a:xfrm>
            <a:off x="2101938" y="726864"/>
            <a:ext cx="49401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61" name="Google Shape;1161;p32"/>
          <p:cNvSpPr txBox="1">
            <a:spLocks noGrp="1"/>
          </p:cNvSpPr>
          <p:nvPr>
            <p:ph type="subTitle" idx="1"/>
          </p:nvPr>
        </p:nvSpPr>
        <p:spPr>
          <a:xfrm>
            <a:off x="2831550" y="2331298"/>
            <a:ext cx="34809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62" name="Google Shape;1162;p32"/>
          <p:cNvGrpSpPr/>
          <p:nvPr/>
        </p:nvGrpSpPr>
        <p:grpSpPr>
          <a:xfrm>
            <a:off x="368558" y="1203871"/>
            <a:ext cx="315438" cy="315294"/>
            <a:chOff x="2992100" y="606025"/>
            <a:chExt cx="547350" cy="547100"/>
          </a:xfrm>
        </p:grpSpPr>
        <p:sp>
          <p:nvSpPr>
            <p:cNvPr id="1163" name="Google Shape;1163;p3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2"/>
          <p:cNvGrpSpPr/>
          <p:nvPr/>
        </p:nvGrpSpPr>
        <p:grpSpPr>
          <a:xfrm>
            <a:off x="514236" y="3614230"/>
            <a:ext cx="411169" cy="410982"/>
            <a:chOff x="2992100" y="606025"/>
            <a:chExt cx="547350" cy="547100"/>
          </a:xfrm>
        </p:grpSpPr>
        <p:sp>
          <p:nvSpPr>
            <p:cNvPr id="1172" name="Google Shape;1172;p3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0" name="Google Shape;1180;p32"/>
          <p:cNvGrpSpPr/>
          <p:nvPr/>
        </p:nvGrpSpPr>
        <p:grpSpPr>
          <a:xfrm>
            <a:off x="6669058" y="4715371"/>
            <a:ext cx="315438" cy="315294"/>
            <a:chOff x="2992100" y="606025"/>
            <a:chExt cx="547350" cy="547100"/>
          </a:xfrm>
        </p:grpSpPr>
        <p:sp>
          <p:nvSpPr>
            <p:cNvPr id="1181" name="Google Shape;1181;p3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9" name="Google Shape;1189;p32"/>
          <p:cNvSpPr/>
          <p:nvPr/>
        </p:nvSpPr>
        <p:spPr>
          <a:xfrm>
            <a:off x="2621938" y="479932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2"/>
          <p:cNvSpPr/>
          <p:nvPr/>
        </p:nvSpPr>
        <p:spPr>
          <a:xfrm>
            <a:off x="8777547" y="34779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2"/>
          <p:cNvSpPr/>
          <p:nvPr/>
        </p:nvSpPr>
        <p:spPr>
          <a:xfrm>
            <a:off x="8019972" y="5496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2"/>
          <p:cNvSpPr/>
          <p:nvPr/>
        </p:nvSpPr>
        <p:spPr>
          <a:xfrm>
            <a:off x="8126797" y="436367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2"/>
          <p:cNvSpPr/>
          <p:nvPr/>
        </p:nvSpPr>
        <p:spPr>
          <a:xfrm>
            <a:off x="142361" y="30176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32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2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2"/>
          <p:cNvSpPr/>
          <p:nvPr/>
        </p:nvSpPr>
        <p:spPr>
          <a:xfrm rot="10800000">
            <a:off x="6770378" y="2780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2"/>
          <p:cNvSpPr/>
          <p:nvPr/>
        </p:nvSpPr>
        <p:spPr>
          <a:xfrm rot="10800000">
            <a:off x="8978328" y="24849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2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2"/>
          <p:cNvSpPr/>
          <p:nvPr/>
        </p:nvSpPr>
        <p:spPr>
          <a:xfrm rot="10800000">
            <a:off x="300756" y="47793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2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2"/>
          <p:cNvSpPr/>
          <p:nvPr/>
        </p:nvSpPr>
        <p:spPr>
          <a:xfrm rot="10800000">
            <a:off x="7669040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32"/>
          <p:cNvGrpSpPr/>
          <p:nvPr/>
        </p:nvGrpSpPr>
        <p:grpSpPr>
          <a:xfrm>
            <a:off x="8424174" y="1437930"/>
            <a:ext cx="411169" cy="410982"/>
            <a:chOff x="2992100" y="606025"/>
            <a:chExt cx="547350" cy="547100"/>
          </a:xfrm>
        </p:grpSpPr>
        <p:sp>
          <p:nvSpPr>
            <p:cNvPr id="1203" name="Google Shape;1203;p3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1" name="Google Shape;1211;p32"/>
          <p:cNvSpPr txBox="1"/>
          <p:nvPr/>
        </p:nvSpPr>
        <p:spPr>
          <a:xfrm>
            <a:off x="2848362" y="3364288"/>
            <a:ext cx="34473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3" name="Google Shape;1213;p33"/>
          <p:cNvGrpSpPr/>
          <p:nvPr/>
        </p:nvGrpSpPr>
        <p:grpSpPr>
          <a:xfrm flipH="1">
            <a:off x="8649104" y="2889580"/>
            <a:ext cx="411169" cy="410982"/>
            <a:chOff x="2992100" y="606025"/>
            <a:chExt cx="547350" cy="547100"/>
          </a:xfrm>
        </p:grpSpPr>
        <p:sp>
          <p:nvSpPr>
            <p:cNvPr id="1214" name="Google Shape;1214;p3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33"/>
          <p:cNvGrpSpPr/>
          <p:nvPr/>
        </p:nvGrpSpPr>
        <p:grpSpPr>
          <a:xfrm flipH="1">
            <a:off x="427414" y="818309"/>
            <a:ext cx="237550" cy="237387"/>
            <a:chOff x="2992100" y="606025"/>
            <a:chExt cx="547350" cy="547100"/>
          </a:xfrm>
        </p:grpSpPr>
        <p:sp>
          <p:nvSpPr>
            <p:cNvPr id="1223" name="Google Shape;1223;p3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1" name="Google Shape;1231;p33"/>
          <p:cNvSpPr/>
          <p:nvPr/>
        </p:nvSpPr>
        <p:spPr>
          <a:xfrm flipH="1">
            <a:off x="8663818" y="9369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33"/>
          <p:cNvSpPr/>
          <p:nvPr/>
        </p:nvSpPr>
        <p:spPr>
          <a:xfrm flipH="1">
            <a:off x="320588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33"/>
          <p:cNvSpPr/>
          <p:nvPr/>
        </p:nvSpPr>
        <p:spPr>
          <a:xfrm flipH="1">
            <a:off x="863688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33"/>
          <p:cNvSpPr/>
          <p:nvPr/>
        </p:nvSpPr>
        <p:spPr>
          <a:xfrm flipH="1">
            <a:off x="8615200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33"/>
          <p:cNvSpPr/>
          <p:nvPr/>
        </p:nvSpPr>
        <p:spPr>
          <a:xfrm rot="10800000" flipH="1">
            <a:off x="8131821" y="16197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3"/>
          <p:cNvSpPr/>
          <p:nvPr/>
        </p:nvSpPr>
        <p:spPr>
          <a:xfrm rot="10800000" flipH="1">
            <a:off x="807894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3"/>
          <p:cNvSpPr/>
          <p:nvPr/>
        </p:nvSpPr>
        <p:spPr>
          <a:xfrm rot="10800000" flipH="1">
            <a:off x="8946034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33"/>
          <p:cNvSpPr/>
          <p:nvPr/>
        </p:nvSpPr>
        <p:spPr>
          <a:xfrm rot="10800000" flipH="1">
            <a:off x="7738907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33"/>
          <p:cNvSpPr/>
          <p:nvPr/>
        </p:nvSpPr>
        <p:spPr>
          <a:xfrm rot="10800000" flipH="1">
            <a:off x="1381807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0" name="Google Shape;1240;p33"/>
          <p:cNvGrpSpPr/>
          <p:nvPr/>
        </p:nvGrpSpPr>
        <p:grpSpPr>
          <a:xfrm flipH="1">
            <a:off x="186645" y="3867373"/>
            <a:ext cx="374716" cy="374545"/>
            <a:chOff x="2992100" y="606025"/>
            <a:chExt cx="547350" cy="547100"/>
          </a:xfrm>
        </p:grpSpPr>
        <p:sp>
          <p:nvSpPr>
            <p:cNvPr id="1241" name="Google Shape;1241;p33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33"/>
          <p:cNvGrpSpPr/>
          <p:nvPr/>
        </p:nvGrpSpPr>
        <p:grpSpPr>
          <a:xfrm rot="573505" flipH="1">
            <a:off x="8187372" y="2158750"/>
            <a:ext cx="473590" cy="709744"/>
            <a:chOff x="3131750" y="1412475"/>
            <a:chExt cx="185825" cy="278475"/>
          </a:xfrm>
        </p:grpSpPr>
        <p:sp>
          <p:nvSpPr>
            <p:cNvPr id="1250" name="Google Shape;1250;p33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33"/>
          <p:cNvGrpSpPr/>
          <p:nvPr/>
        </p:nvGrpSpPr>
        <p:grpSpPr>
          <a:xfrm rot="-1805398" flipH="1">
            <a:off x="5856513" y="3945228"/>
            <a:ext cx="508107" cy="734907"/>
            <a:chOff x="3376450" y="1053825"/>
            <a:chExt cx="213425" cy="308650"/>
          </a:xfrm>
        </p:grpSpPr>
        <p:sp>
          <p:nvSpPr>
            <p:cNvPr id="1257" name="Google Shape;1257;p33"/>
            <p:cNvSpPr/>
            <p:nvPr/>
          </p:nvSpPr>
          <p:spPr>
            <a:xfrm>
              <a:off x="3376450" y="1053825"/>
              <a:ext cx="213425" cy="308650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3413900" y="1130800"/>
              <a:ext cx="130875" cy="205825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3408975" y="1126375"/>
              <a:ext cx="140475" cy="214900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3397650" y="1086475"/>
              <a:ext cx="178425" cy="137750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3400350" y="1081750"/>
              <a:ext cx="163900" cy="147175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3436075" y="1242700"/>
              <a:ext cx="11125" cy="53250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33"/>
          <p:cNvGrpSpPr/>
          <p:nvPr/>
        </p:nvGrpSpPr>
        <p:grpSpPr>
          <a:xfrm rot="1628662" flipH="1">
            <a:off x="2938402" y="4045939"/>
            <a:ext cx="529381" cy="733471"/>
            <a:chOff x="2846625" y="1036425"/>
            <a:chExt cx="226250" cy="313475"/>
          </a:xfrm>
        </p:grpSpPr>
        <p:sp>
          <p:nvSpPr>
            <p:cNvPr id="1264" name="Google Shape;1264;p33"/>
            <p:cNvSpPr/>
            <p:nvPr/>
          </p:nvSpPr>
          <p:spPr>
            <a:xfrm>
              <a:off x="2859200" y="1036425"/>
              <a:ext cx="200375" cy="313475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2846625" y="1064275"/>
              <a:ext cx="226250" cy="2644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2881625" y="1104925"/>
              <a:ext cx="155275" cy="2189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2875225" y="1100775"/>
              <a:ext cx="169075" cy="227950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2906025" y="1127450"/>
              <a:ext cx="48325" cy="93325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2933625" y="1300350"/>
              <a:ext cx="79850" cy="9150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33"/>
          <p:cNvGrpSpPr/>
          <p:nvPr/>
        </p:nvGrpSpPr>
        <p:grpSpPr>
          <a:xfrm rot="-1028995" flipH="1">
            <a:off x="647581" y="2117373"/>
            <a:ext cx="685663" cy="688330"/>
            <a:chOff x="3343175" y="703275"/>
            <a:chExt cx="318650" cy="319875"/>
          </a:xfrm>
        </p:grpSpPr>
        <p:sp>
          <p:nvSpPr>
            <p:cNvPr id="1271" name="Google Shape;1271;p33"/>
            <p:cNvSpPr/>
            <p:nvPr/>
          </p:nvSpPr>
          <p:spPr>
            <a:xfrm>
              <a:off x="3343175" y="703275"/>
              <a:ext cx="318650" cy="319875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3368075" y="784100"/>
              <a:ext cx="245700" cy="217375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3372000" y="815150"/>
              <a:ext cx="215175" cy="181875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3368075" y="810375"/>
              <a:ext cx="222775" cy="191100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3410950" y="844300"/>
              <a:ext cx="13825" cy="70425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3420300" y="930675"/>
              <a:ext cx="30350" cy="38250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3553875" y="812925"/>
              <a:ext cx="82075" cy="147625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33"/>
          <p:cNvGrpSpPr/>
          <p:nvPr/>
        </p:nvGrpSpPr>
        <p:grpSpPr>
          <a:xfrm rot="-502732" flipH="1">
            <a:off x="6544765" y="288858"/>
            <a:ext cx="493326" cy="725029"/>
            <a:chOff x="2861900" y="1409475"/>
            <a:chExt cx="190025" cy="279275"/>
          </a:xfrm>
        </p:grpSpPr>
        <p:sp>
          <p:nvSpPr>
            <p:cNvPr id="1279" name="Google Shape;1279;p33"/>
            <p:cNvSpPr/>
            <p:nvPr/>
          </p:nvSpPr>
          <p:spPr>
            <a:xfrm>
              <a:off x="2861900" y="1409475"/>
              <a:ext cx="190025" cy="279275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2891725" y="1441300"/>
              <a:ext cx="127675" cy="68550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2902825" y="1493550"/>
              <a:ext cx="105725" cy="169075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2897900" y="1489075"/>
              <a:ext cx="115350" cy="177975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2890650" y="1469175"/>
              <a:ext cx="138400" cy="40575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2886550" y="1464850"/>
              <a:ext cx="140250" cy="49925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2970100" y="1446250"/>
              <a:ext cx="53250" cy="26875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2964925" y="1440875"/>
              <a:ext cx="63100" cy="36925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2907750" y="1441875"/>
              <a:ext cx="68775" cy="25325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2902575" y="1436625"/>
              <a:ext cx="79125" cy="35025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2923275" y="1629100"/>
              <a:ext cx="64575" cy="15275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2930425" y="1528550"/>
              <a:ext cx="9125" cy="48800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2930425" y="1592850"/>
              <a:ext cx="9125" cy="18275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3"/>
          <p:cNvGrpSpPr/>
          <p:nvPr/>
        </p:nvGrpSpPr>
        <p:grpSpPr>
          <a:xfrm rot="-305710" flipH="1">
            <a:off x="2557541" y="331125"/>
            <a:ext cx="425088" cy="640239"/>
            <a:chOff x="3369050" y="1418400"/>
            <a:chExt cx="179175" cy="269850"/>
          </a:xfrm>
        </p:grpSpPr>
        <p:sp>
          <p:nvSpPr>
            <p:cNvPr id="1293" name="Google Shape;1293;p33"/>
            <p:cNvSpPr/>
            <p:nvPr/>
          </p:nvSpPr>
          <p:spPr>
            <a:xfrm>
              <a:off x="3422275" y="1473325"/>
              <a:ext cx="18500" cy="148400"/>
            </a:xfrm>
            <a:custGeom>
              <a:avLst/>
              <a:gdLst/>
              <a:ahLst/>
              <a:cxnLst/>
              <a:rect l="l" t="t" r="r" b="b"/>
              <a:pathLst>
                <a:path w="740" h="5936" extrusionOk="0">
                  <a:moveTo>
                    <a:pt x="203" y="0"/>
                  </a:moveTo>
                  <a:cubicBezTo>
                    <a:pt x="198" y="0"/>
                    <a:pt x="193" y="1"/>
                    <a:pt x="188" y="1"/>
                  </a:cubicBezTo>
                  <a:cubicBezTo>
                    <a:pt x="80" y="21"/>
                    <a:pt x="1" y="100"/>
                    <a:pt x="11" y="198"/>
                  </a:cubicBezTo>
                  <a:lnTo>
                    <a:pt x="365" y="5758"/>
                  </a:lnTo>
                  <a:cubicBezTo>
                    <a:pt x="385" y="5856"/>
                    <a:pt x="454" y="5935"/>
                    <a:pt x="553" y="5935"/>
                  </a:cubicBezTo>
                  <a:cubicBezTo>
                    <a:pt x="661" y="5915"/>
                    <a:pt x="740" y="5837"/>
                    <a:pt x="740" y="5738"/>
                  </a:cubicBezTo>
                  <a:lnTo>
                    <a:pt x="385" y="179"/>
                  </a:lnTo>
                  <a:cubicBezTo>
                    <a:pt x="366" y="85"/>
                    <a:pt x="294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4" name="Google Shape;1294;p33"/>
            <p:cNvGrpSpPr/>
            <p:nvPr/>
          </p:nvGrpSpPr>
          <p:grpSpPr>
            <a:xfrm>
              <a:off x="3369050" y="1418400"/>
              <a:ext cx="179175" cy="269850"/>
              <a:chOff x="3369050" y="1418400"/>
              <a:chExt cx="179175" cy="269850"/>
            </a:xfrm>
          </p:grpSpPr>
          <p:sp>
            <p:nvSpPr>
              <p:cNvPr id="1295" name="Google Shape;1295;p33"/>
              <p:cNvSpPr/>
              <p:nvPr/>
            </p:nvSpPr>
            <p:spPr>
              <a:xfrm>
                <a:off x="3369050" y="1418400"/>
                <a:ext cx="179175" cy="269850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10794" extrusionOk="0">
                    <a:moveTo>
                      <a:pt x="1193" y="0"/>
                    </a:moveTo>
                    <a:cubicBezTo>
                      <a:pt x="868" y="0"/>
                      <a:pt x="553" y="128"/>
                      <a:pt x="326" y="375"/>
                    </a:cubicBezTo>
                    <a:cubicBezTo>
                      <a:pt x="109" y="621"/>
                      <a:pt x="1" y="946"/>
                      <a:pt x="20" y="1262"/>
                    </a:cubicBezTo>
                    <a:lnTo>
                      <a:pt x="691" y="9138"/>
                    </a:lnTo>
                    <a:cubicBezTo>
                      <a:pt x="710" y="9394"/>
                      <a:pt x="819" y="9660"/>
                      <a:pt x="1006" y="9837"/>
                    </a:cubicBezTo>
                    <a:cubicBezTo>
                      <a:pt x="1154" y="10005"/>
                      <a:pt x="1982" y="10793"/>
                      <a:pt x="3598" y="10793"/>
                    </a:cubicBezTo>
                    <a:cubicBezTo>
                      <a:pt x="5284" y="10793"/>
                      <a:pt x="6073" y="9966"/>
                      <a:pt x="6220" y="9808"/>
                    </a:cubicBezTo>
                    <a:cubicBezTo>
                      <a:pt x="6289" y="9709"/>
                      <a:pt x="6368" y="9611"/>
                      <a:pt x="6408" y="9492"/>
                    </a:cubicBezTo>
                    <a:cubicBezTo>
                      <a:pt x="6427" y="9443"/>
                      <a:pt x="6437" y="9394"/>
                      <a:pt x="6457" y="9345"/>
                    </a:cubicBezTo>
                    <a:cubicBezTo>
                      <a:pt x="6467" y="9295"/>
                      <a:pt x="6477" y="9226"/>
                      <a:pt x="6486" y="9147"/>
                    </a:cubicBezTo>
                    <a:lnTo>
                      <a:pt x="6486" y="9138"/>
                    </a:lnTo>
                    <a:lnTo>
                      <a:pt x="7147" y="1262"/>
                    </a:lnTo>
                    <a:cubicBezTo>
                      <a:pt x="7167" y="946"/>
                      <a:pt x="7058" y="611"/>
                      <a:pt x="6831" y="375"/>
                    </a:cubicBezTo>
                    <a:cubicBezTo>
                      <a:pt x="6615" y="128"/>
                      <a:pt x="6299" y="0"/>
                      <a:pt x="5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4800000" algn="bl" rotWithShape="0">
                  <a:srgbClr val="000000">
                    <a:alpha val="4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3"/>
              <p:cNvSpPr/>
              <p:nvPr/>
            </p:nvSpPr>
            <p:spPr>
              <a:xfrm>
                <a:off x="3394200" y="1446000"/>
                <a:ext cx="12865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823" extrusionOk="0">
                    <a:moveTo>
                      <a:pt x="4771" y="355"/>
                    </a:moveTo>
                    <a:lnTo>
                      <a:pt x="4130" y="7974"/>
                    </a:lnTo>
                    <a:cubicBezTo>
                      <a:pt x="3992" y="8093"/>
                      <a:pt x="3539" y="8457"/>
                      <a:pt x="2573" y="8457"/>
                    </a:cubicBezTo>
                    <a:cubicBezTo>
                      <a:pt x="1666" y="8457"/>
                      <a:pt x="1173" y="8093"/>
                      <a:pt x="1025" y="7974"/>
                    </a:cubicBezTo>
                    <a:lnTo>
                      <a:pt x="384" y="355"/>
                    </a:lnTo>
                    <a:close/>
                    <a:moveTo>
                      <a:pt x="187" y="0"/>
                    </a:moveTo>
                    <a:cubicBezTo>
                      <a:pt x="138" y="0"/>
                      <a:pt x="89" y="20"/>
                      <a:pt x="49" y="59"/>
                    </a:cubicBezTo>
                    <a:cubicBezTo>
                      <a:pt x="10" y="99"/>
                      <a:pt x="0" y="148"/>
                      <a:pt x="0" y="197"/>
                    </a:cubicBezTo>
                    <a:lnTo>
                      <a:pt x="670" y="8073"/>
                    </a:lnTo>
                    <a:cubicBezTo>
                      <a:pt x="670" y="8103"/>
                      <a:pt x="690" y="8152"/>
                      <a:pt x="720" y="8181"/>
                    </a:cubicBezTo>
                    <a:cubicBezTo>
                      <a:pt x="739" y="8211"/>
                      <a:pt x="1321" y="8822"/>
                      <a:pt x="2573" y="8822"/>
                    </a:cubicBezTo>
                    <a:cubicBezTo>
                      <a:pt x="3884" y="8822"/>
                      <a:pt x="4426" y="8211"/>
                      <a:pt x="4436" y="8172"/>
                    </a:cubicBezTo>
                    <a:cubicBezTo>
                      <a:pt x="4475" y="8142"/>
                      <a:pt x="4485" y="8103"/>
                      <a:pt x="4485" y="8073"/>
                    </a:cubicBezTo>
                    <a:lnTo>
                      <a:pt x="5145" y="197"/>
                    </a:lnTo>
                    <a:cubicBezTo>
                      <a:pt x="5145" y="148"/>
                      <a:pt x="5136" y="99"/>
                      <a:pt x="5096" y="59"/>
                    </a:cubicBezTo>
                    <a:cubicBezTo>
                      <a:pt x="5067" y="30"/>
                      <a:pt x="5017" y="0"/>
                      <a:pt x="4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3"/>
              <p:cNvSpPr/>
              <p:nvPr/>
            </p:nvSpPr>
            <p:spPr>
              <a:xfrm>
                <a:off x="3401825" y="1493050"/>
                <a:ext cx="112400" cy="168825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6753" extrusionOk="0">
                    <a:moveTo>
                      <a:pt x="4495" y="1"/>
                    </a:moveTo>
                    <a:lnTo>
                      <a:pt x="1" y="20"/>
                    </a:lnTo>
                    <a:lnTo>
                      <a:pt x="523" y="6181"/>
                    </a:lnTo>
                    <a:cubicBezTo>
                      <a:pt x="523" y="6181"/>
                      <a:pt x="1075" y="6753"/>
                      <a:pt x="2258" y="6753"/>
                    </a:cubicBezTo>
                    <a:cubicBezTo>
                      <a:pt x="3500" y="6753"/>
                      <a:pt x="3993" y="6181"/>
                      <a:pt x="3993" y="6181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3"/>
              <p:cNvSpPr/>
              <p:nvPr/>
            </p:nvSpPr>
            <p:spPr>
              <a:xfrm>
                <a:off x="3397650" y="1488125"/>
                <a:ext cx="121250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850" h="7138" extrusionOk="0">
                    <a:moveTo>
                      <a:pt x="4682" y="1"/>
                    </a:moveTo>
                    <a:cubicBezTo>
                      <a:pt x="4584" y="1"/>
                      <a:pt x="4495" y="79"/>
                      <a:pt x="4485" y="178"/>
                    </a:cubicBezTo>
                    <a:lnTo>
                      <a:pt x="3992" y="6289"/>
                    </a:lnTo>
                    <a:cubicBezTo>
                      <a:pt x="3864" y="6408"/>
                      <a:pt x="3401" y="6763"/>
                      <a:pt x="2435" y="6763"/>
                    </a:cubicBezTo>
                    <a:cubicBezTo>
                      <a:pt x="1528" y="6763"/>
                      <a:pt x="1035" y="6408"/>
                      <a:pt x="887" y="6289"/>
                    </a:cubicBezTo>
                    <a:lnTo>
                      <a:pt x="384" y="198"/>
                    </a:lnTo>
                    <a:cubicBezTo>
                      <a:pt x="384" y="101"/>
                      <a:pt x="305" y="27"/>
                      <a:pt x="218" y="27"/>
                    </a:cubicBezTo>
                    <a:cubicBezTo>
                      <a:pt x="208" y="27"/>
                      <a:pt x="198" y="28"/>
                      <a:pt x="187" y="30"/>
                    </a:cubicBezTo>
                    <a:cubicBezTo>
                      <a:pt x="69" y="30"/>
                      <a:pt x="0" y="129"/>
                      <a:pt x="10" y="227"/>
                    </a:cubicBezTo>
                    <a:lnTo>
                      <a:pt x="532" y="6388"/>
                    </a:lnTo>
                    <a:cubicBezTo>
                      <a:pt x="532" y="6418"/>
                      <a:pt x="552" y="6467"/>
                      <a:pt x="582" y="6496"/>
                    </a:cubicBezTo>
                    <a:cubicBezTo>
                      <a:pt x="601" y="6526"/>
                      <a:pt x="1183" y="7137"/>
                      <a:pt x="2435" y="7137"/>
                    </a:cubicBezTo>
                    <a:cubicBezTo>
                      <a:pt x="3746" y="7137"/>
                      <a:pt x="4288" y="6526"/>
                      <a:pt x="4298" y="6467"/>
                    </a:cubicBezTo>
                    <a:cubicBezTo>
                      <a:pt x="4337" y="6447"/>
                      <a:pt x="4347" y="6408"/>
                      <a:pt x="4347" y="6378"/>
                    </a:cubicBezTo>
                    <a:lnTo>
                      <a:pt x="4850" y="198"/>
                    </a:lnTo>
                    <a:cubicBezTo>
                      <a:pt x="4850" y="99"/>
                      <a:pt x="4781" y="10"/>
                      <a:pt x="4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3"/>
              <p:cNvSpPr/>
              <p:nvPr/>
            </p:nvSpPr>
            <p:spPr>
              <a:xfrm>
                <a:off x="3429675" y="1632725"/>
                <a:ext cx="581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555" extrusionOk="0">
                    <a:moveTo>
                      <a:pt x="2119" y="0"/>
                    </a:moveTo>
                    <a:cubicBezTo>
                      <a:pt x="2099" y="0"/>
                      <a:pt x="2080" y="4"/>
                      <a:pt x="2061" y="13"/>
                    </a:cubicBezTo>
                    <a:cubicBezTo>
                      <a:pt x="1702" y="133"/>
                      <a:pt x="1385" y="173"/>
                      <a:pt x="1122" y="173"/>
                    </a:cubicBezTo>
                    <a:cubicBezTo>
                      <a:pt x="610" y="173"/>
                      <a:pt x="303" y="22"/>
                      <a:pt x="296" y="22"/>
                    </a:cubicBezTo>
                    <a:cubicBezTo>
                      <a:pt x="273" y="12"/>
                      <a:pt x="248" y="7"/>
                      <a:pt x="223" y="7"/>
                    </a:cubicBezTo>
                    <a:cubicBezTo>
                      <a:pt x="154" y="7"/>
                      <a:pt x="86" y="46"/>
                      <a:pt x="50" y="111"/>
                    </a:cubicBezTo>
                    <a:cubicBezTo>
                      <a:pt x="0" y="200"/>
                      <a:pt x="30" y="308"/>
                      <a:pt x="119" y="358"/>
                    </a:cubicBezTo>
                    <a:cubicBezTo>
                      <a:pt x="148" y="367"/>
                      <a:pt x="513" y="555"/>
                      <a:pt x="1104" y="555"/>
                    </a:cubicBezTo>
                    <a:cubicBezTo>
                      <a:pt x="1400" y="555"/>
                      <a:pt x="1765" y="505"/>
                      <a:pt x="2179" y="358"/>
                    </a:cubicBezTo>
                    <a:cubicBezTo>
                      <a:pt x="2268" y="318"/>
                      <a:pt x="2327" y="220"/>
                      <a:pt x="2287" y="121"/>
                    </a:cubicBezTo>
                    <a:cubicBezTo>
                      <a:pt x="2256" y="51"/>
                      <a:pt x="2189" y="0"/>
                      <a:pt x="2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1" name="Google Shape;1301;p34"/>
          <p:cNvGrpSpPr/>
          <p:nvPr/>
        </p:nvGrpSpPr>
        <p:grpSpPr>
          <a:xfrm>
            <a:off x="106774" y="2889580"/>
            <a:ext cx="411169" cy="410982"/>
            <a:chOff x="2992100" y="606025"/>
            <a:chExt cx="547350" cy="547100"/>
          </a:xfrm>
        </p:grpSpPr>
        <p:sp>
          <p:nvSpPr>
            <p:cNvPr id="1302" name="Google Shape;1302;p3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34"/>
          <p:cNvGrpSpPr/>
          <p:nvPr/>
        </p:nvGrpSpPr>
        <p:grpSpPr>
          <a:xfrm>
            <a:off x="8739633" y="1097596"/>
            <a:ext cx="315438" cy="315294"/>
            <a:chOff x="2992100" y="606025"/>
            <a:chExt cx="547350" cy="547100"/>
          </a:xfrm>
        </p:grpSpPr>
        <p:sp>
          <p:nvSpPr>
            <p:cNvPr id="1311" name="Google Shape;1311;p3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9" name="Google Shape;1319;p34"/>
          <p:cNvSpPr/>
          <p:nvPr/>
        </p:nvSpPr>
        <p:spPr>
          <a:xfrm>
            <a:off x="307663" y="13052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34"/>
          <p:cNvSpPr/>
          <p:nvPr/>
        </p:nvSpPr>
        <p:spPr>
          <a:xfrm>
            <a:off x="8739622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4"/>
          <p:cNvSpPr/>
          <p:nvPr/>
        </p:nvSpPr>
        <p:spPr>
          <a:xfrm>
            <a:off x="8196522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4"/>
          <p:cNvSpPr/>
          <p:nvPr/>
        </p:nvSpPr>
        <p:spPr>
          <a:xfrm>
            <a:off x="455061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4"/>
          <p:cNvSpPr/>
          <p:nvPr/>
        </p:nvSpPr>
        <p:spPr>
          <a:xfrm rot="10800000">
            <a:off x="1153151" y="181825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4"/>
          <p:cNvSpPr/>
          <p:nvPr/>
        </p:nvSpPr>
        <p:spPr>
          <a:xfrm rot="10800000">
            <a:off x="8303353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4"/>
          <p:cNvSpPr/>
          <p:nvPr/>
        </p:nvSpPr>
        <p:spPr>
          <a:xfrm rot="10800000">
            <a:off x="138813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34"/>
          <p:cNvSpPr/>
          <p:nvPr/>
        </p:nvSpPr>
        <p:spPr>
          <a:xfrm rot="10800000">
            <a:off x="1372340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34"/>
          <p:cNvSpPr/>
          <p:nvPr/>
        </p:nvSpPr>
        <p:spPr>
          <a:xfrm rot="10800000">
            <a:off x="7729440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8" name="Google Shape;1328;p34"/>
          <p:cNvGrpSpPr/>
          <p:nvPr/>
        </p:nvGrpSpPr>
        <p:grpSpPr>
          <a:xfrm>
            <a:off x="8605686" y="3867373"/>
            <a:ext cx="374716" cy="374545"/>
            <a:chOff x="2992100" y="606025"/>
            <a:chExt cx="547350" cy="547100"/>
          </a:xfrm>
        </p:grpSpPr>
        <p:sp>
          <p:nvSpPr>
            <p:cNvPr id="1329" name="Google Shape;1329;p34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4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4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4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4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4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7" name="Google Shape;1337;p34"/>
          <p:cNvGrpSpPr/>
          <p:nvPr/>
        </p:nvGrpSpPr>
        <p:grpSpPr>
          <a:xfrm rot="7840245">
            <a:off x="132162" y="194474"/>
            <a:ext cx="807918" cy="646724"/>
            <a:chOff x="4125553" y="2339045"/>
            <a:chExt cx="843932" cy="675606"/>
          </a:xfrm>
        </p:grpSpPr>
        <p:sp>
          <p:nvSpPr>
            <p:cNvPr id="1338" name="Google Shape;1338;p34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0" name="Google Shape;1360;p34"/>
          <p:cNvGrpSpPr/>
          <p:nvPr/>
        </p:nvGrpSpPr>
        <p:grpSpPr>
          <a:xfrm rot="7888671">
            <a:off x="8044661" y="4274852"/>
            <a:ext cx="759036" cy="702991"/>
            <a:chOff x="4110235" y="3712040"/>
            <a:chExt cx="847636" cy="785049"/>
          </a:xfrm>
        </p:grpSpPr>
        <p:sp>
          <p:nvSpPr>
            <p:cNvPr id="1361" name="Google Shape;1361;p34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5" name="Google Shape;1395;p34"/>
          <p:cNvGrpSpPr/>
          <p:nvPr/>
        </p:nvGrpSpPr>
        <p:grpSpPr>
          <a:xfrm rot="861812">
            <a:off x="420586" y="4413989"/>
            <a:ext cx="414359" cy="574104"/>
            <a:chOff x="716282" y="977399"/>
            <a:chExt cx="460328" cy="637796"/>
          </a:xfrm>
        </p:grpSpPr>
        <p:sp>
          <p:nvSpPr>
            <p:cNvPr id="1396" name="Google Shape;1396;p34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34"/>
          <p:cNvGrpSpPr/>
          <p:nvPr/>
        </p:nvGrpSpPr>
        <p:grpSpPr>
          <a:xfrm rot="-794969">
            <a:off x="8479743" y="1663204"/>
            <a:ext cx="546232" cy="548331"/>
            <a:chOff x="1726555" y="299575"/>
            <a:chExt cx="648325" cy="650818"/>
          </a:xfrm>
        </p:grpSpPr>
        <p:sp>
          <p:nvSpPr>
            <p:cNvPr id="1403" name="Google Shape;1403;p34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3" name="Google Shape;1413;p35"/>
          <p:cNvGrpSpPr/>
          <p:nvPr/>
        </p:nvGrpSpPr>
        <p:grpSpPr>
          <a:xfrm flipH="1">
            <a:off x="8643902" y="2889580"/>
            <a:ext cx="411169" cy="410982"/>
            <a:chOff x="2992100" y="606025"/>
            <a:chExt cx="547350" cy="547100"/>
          </a:xfrm>
        </p:grpSpPr>
        <p:sp>
          <p:nvSpPr>
            <p:cNvPr id="1414" name="Google Shape;1414;p3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2" name="Google Shape;1422;p35"/>
          <p:cNvGrpSpPr/>
          <p:nvPr/>
        </p:nvGrpSpPr>
        <p:grpSpPr>
          <a:xfrm flipH="1">
            <a:off x="106774" y="1097596"/>
            <a:ext cx="315438" cy="315294"/>
            <a:chOff x="2992100" y="606025"/>
            <a:chExt cx="547350" cy="547100"/>
          </a:xfrm>
        </p:grpSpPr>
        <p:sp>
          <p:nvSpPr>
            <p:cNvPr id="1423" name="Google Shape;1423;p3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1" name="Google Shape;1431;p35"/>
          <p:cNvSpPr/>
          <p:nvPr/>
        </p:nvSpPr>
        <p:spPr>
          <a:xfrm flipH="1">
            <a:off x="8734766" y="1265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2" name="Google Shape;1432;p35"/>
          <p:cNvSpPr/>
          <p:nvPr/>
        </p:nvSpPr>
        <p:spPr>
          <a:xfrm flipH="1">
            <a:off x="315386" y="32823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5"/>
          <p:cNvSpPr/>
          <p:nvPr/>
        </p:nvSpPr>
        <p:spPr>
          <a:xfrm flipH="1">
            <a:off x="858486" y="4717985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35"/>
          <p:cNvSpPr/>
          <p:nvPr/>
        </p:nvSpPr>
        <p:spPr>
          <a:xfrm flipH="1">
            <a:off x="8609998" y="3942861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5" name="Google Shape;1435;p35"/>
          <p:cNvSpPr/>
          <p:nvPr/>
        </p:nvSpPr>
        <p:spPr>
          <a:xfrm rot="10800000" flipH="1">
            <a:off x="7789494" y="148150"/>
            <a:ext cx="75900" cy="7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6" name="Google Shape;1436;p35"/>
          <p:cNvSpPr/>
          <p:nvPr/>
        </p:nvSpPr>
        <p:spPr>
          <a:xfrm rot="10800000" flipH="1">
            <a:off x="802692" y="2577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7" name="Google Shape;1437;p35"/>
          <p:cNvSpPr/>
          <p:nvPr/>
        </p:nvSpPr>
        <p:spPr>
          <a:xfrm rot="10800000" flipH="1">
            <a:off x="8940831" y="4371573"/>
            <a:ext cx="82200" cy="8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8" name="Google Shape;1438;p35"/>
          <p:cNvSpPr/>
          <p:nvPr/>
        </p:nvSpPr>
        <p:spPr>
          <a:xfrm rot="10800000" flipH="1">
            <a:off x="7733705" y="48668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9" name="Google Shape;1439;p35"/>
          <p:cNvSpPr/>
          <p:nvPr/>
        </p:nvSpPr>
        <p:spPr>
          <a:xfrm rot="10800000" flipH="1">
            <a:off x="1376605" y="49361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0" name="Google Shape;1440;p35"/>
          <p:cNvGrpSpPr/>
          <p:nvPr/>
        </p:nvGrpSpPr>
        <p:grpSpPr>
          <a:xfrm flipH="1">
            <a:off x="106768" y="3665123"/>
            <a:ext cx="374716" cy="374545"/>
            <a:chOff x="2992100" y="606025"/>
            <a:chExt cx="547350" cy="547100"/>
          </a:xfrm>
        </p:grpSpPr>
        <p:sp>
          <p:nvSpPr>
            <p:cNvPr id="1441" name="Google Shape;1441;p3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9" name="Google Shape;1449;p35"/>
          <p:cNvGrpSpPr/>
          <p:nvPr/>
        </p:nvGrpSpPr>
        <p:grpSpPr>
          <a:xfrm rot="-508155" flipH="1">
            <a:off x="277359" y="1675875"/>
            <a:ext cx="400252" cy="602838"/>
            <a:chOff x="3369050" y="1418400"/>
            <a:chExt cx="179175" cy="269850"/>
          </a:xfrm>
        </p:grpSpPr>
        <p:sp>
          <p:nvSpPr>
            <p:cNvPr id="1450" name="Google Shape;1450;p35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5" name="Google Shape;1455;p35"/>
          <p:cNvGrpSpPr/>
          <p:nvPr/>
        </p:nvGrpSpPr>
        <p:grpSpPr>
          <a:xfrm rot="573387" flipH="1">
            <a:off x="8222420" y="4400877"/>
            <a:ext cx="403507" cy="604718"/>
            <a:chOff x="3131750" y="1412475"/>
            <a:chExt cx="185825" cy="278475"/>
          </a:xfrm>
        </p:grpSpPr>
        <p:sp>
          <p:nvSpPr>
            <p:cNvPr id="1456" name="Google Shape;1456;p35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2" name="Google Shape;1462;p35"/>
          <p:cNvGrpSpPr/>
          <p:nvPr/>
        </p:nvGrpSpPr>
        <p:grpSpPr>
          <a:xfrm rot="-7840245" flipH="1">
            <a:off x="8231534" y="193786"/>
            <a:ext cx="807918" cy="646724"/>
            <a:chOff x="4125553" y="2339045"/>
            <a:chExt cx="843932" cy="675606"/>
          </a:xfrm>
        </p:grpSpPr>
        <p:sp>
          <p:nvSpPr>
            <p:cNvPr id="1463" name="Google Shape;1463;p35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35"/>
          <p:cNvGrpSpPr/>
          <p:nvPr/>
        </p:nvGrpSpPr>
        <p:grpSpPr>
          <a:xfrm rot="-7888671" flipH="1">
            <a:off x="135192" y="4351740"/>
            <a:ext cx="759036" cy="702991"/>
            <a:chOff x="4110235" y="3712040"/>
            <a:chExt cx="847636" cy="785049"/>
          </a:xfrm>
        </p:grpSpPr>
        <p:sp>
          <p:nvSpPr>
            <p:cNvPr id="1486" name="Google Shape;1486;p35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>
            <a:spLocks noGrp="1"/>
          </p:cNvSpPr>
          <p:nvPr>
            <p:ph type="subTitle" idx="1"/>
          </p:nvPr>
        </p:nvSpPr>
        <p:spPr>
          <a:xfrm>
            <a:off x="1006275" y="2582563"/>
            <a:ext cx="32697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2"/>
          </p:nvPr>
        </p:nvSpPr>
        <p:spPr>
          <a:xfrm>
            <a:off x="1272538" y="2919200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title"/>
          </p:nvPr>
        </p:nvSpPr>
        <p:spPr>
          <a:xfrm>
            <a:off x="716800" y="4544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3"/>
          </p:nvPr>
        </p:nvSpPr>
        <p:spPr>
          <a:xfrm>
            <a:off x="4867900" y="2582563"/>
            <a:ext cx="32697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>
                <a:latin typeface="Bowlby One"/>
                <a:ea typeface="Bowlby One"/>
                <a:cs typeface="Bowlby One"/>
                <a:sym typeface="Bowlby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5"/>
          <p:cNvSpPr txBox="1">
            <a:spLocks noGrp="1"/>
          </p:cNvSpPr>
          <p:nvPr>
            <p:ph type="subTitle" idx="4"/>
          </p:nvPr>
        </p:nvSpPr>
        <p:spPr>
          <a:xfrm>
            <a:off x="5134163" y="2919200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1233578" y="226795"/>
            <a:ext cx="7900" cy="625"/>
          </a:xfrm>
          <a:custGeom>
            <a:avLst/>
            <a:gdLst/>
            <a:ahLst/>
            <a:cxnLst/>
            <a:rect l="l" t="t" r="r" b="b"/>
            <a:pathLst>
              <a:path w="139" h="11" extrusionOk="0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1328611" y="254419"/>
            <a:ext cx="8468" cy="4718"/>
          </a:xfrm>
          <a:custGeom>
            <a:avLst/>
            <a:gdLst/>
            <a:ahLst/>
            <a:cxnLst/>
            <a:rect l="l" t="t" r="r" b="b"/>
            <a:pathLst>
              <a:path w="149" h="83" extrusionOk="0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1261201" y="230319"/>
            <a:ext cx="7900" cy="1762"/>
          </a:xfrm>
          <a:custGeom>
            <a:avLst/>
            <a:gdLst/>
            <a:ahLst/>
            <a:cxnLst/>
            <a:rect l="l" t="t" r="r" b="b"/>
            <a:pathLst>
              <a:path w="139" h="31" extrusionOk="0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1247503" y="228273"/>
            <a:ext cx="7900" cy="909"/>
          </a:xfrm>
          <a:custGeom>
            <a:avLst/>
            <a:gdLst/>
            <a:ahLst/>
            <a:cxnLst/>
            <a:rect l="l" t="t" r="r" b="b"/>
            <a:pathLst>
              <a:path w="139" h="16" extrusionOk="0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>
            <a:off x="1274274" y="233218"/>
            <a:ext cx="11651" cy="3240"/>
          </a:xfrm>
          <a:custGeom>
            <a:avLst/>
            <a:gdLst/>
            <a:ahLst/>
            <a:cxnLst/>
            <a:rect l="l" t="t" r="r" b="b"/>
            <a:pathLst>
              <a:path w="205" h="57" extrusionOk="0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/>
          <p:nvPr/>
        </p:nvSpPr>
        <p:spPr>
          <a:xfrm>
            <a:off x="1316959" y="248621"/>
            <a:ext cx="7332" cy="3524"/>
          </a:xfrm>
          <a:custGeom>
            <a:avLst/>
            <a:gdLst/>
            <a:ahLst/>
            <a:cxnLst/>
            <a:rect l="l" t="t" r="r" b="b"/>
            <a:pathLst>
              <a:path w="129" h="62" extrusionOk="0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1290245" y="237879"/>
            <a:ext cx="9037" cy="3524"/>
          </a:xfrm>
          <a:custGeom>
            <a:avLst/>
            <a:gdLst/>
            <a:ahLst/>
            <a:cxnLst/>
            <a:rect l="l" t="t" r="r" b="b"/>
            <a:pathLst>
              <a:path w="159" h="62" extrusionOk="0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1304455" y="243108"/>
            <a:ext cx="7332" cy="2956"/>
          </a:xfrm>
          <a:custGeom>
            <a:avLst/>
            <a:gdLst/>
            <a:ahLst/>
            <a:cxnLst/>
            <a:rect l="l" t="t" r="r" b="b"/>
            <a:pathLst>
              <a:path w="129" h="52" extrusionOk="0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>
            <a:off x="1217266" y="225942"/>
            <a:ext cx="10230" cy="341"/>
          </a:xfrm>
          <a:custGeom>
            <a:avLst/>
            <a:gdLst/>
            <a:ahLst/>
            <a:cxnLst/>
            <a:rect l="l" t="t" r="r" b="b"/>
            <a:pathLst>
              <a:path w="180" h="6" extrusionOk="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1312014" y="246291"/>
            <a:ext cx="5001" cy="2387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>
            <a:off x="1324234" y="252088"/>
            <a:ext cx="5001" cy="2387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>
            <a:off x="1337023" y="259079"/>
            <a:ext cx="3240" cy="1762"/>
          </a:xfrm>
          <a:custGeom>
            <a:avLst/>
            <a:gdLst/>
            <a:ahLst/>
            <a:cxnLst/>
            <a:rect l="l" t="t" r="r" b="b"/>
            <a:pathLst>
              <a:path w="57" h="31" extrusionOk="0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"/>
          <p:cNvSpPr/>
          <p:nvPr/>
        </p:nvSpPr>
        <p:spPr>
          <a:xfrm>
            <a:off x="1255347" y="229125"/>
            <a:ext cx="5854" cy="1250"/>
          </a:xfrm>
          <a:custGeom>
            <a:avLst/>
            <a:gdLst/>
            <a:ahLst/>
            <a:cxnLst/>
            <a:rect l="l" t="t" r="r" b="b"/>
            <a:pathLst>
              <a:path w="103" h="22" extrusionOk="0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>
            <a:off x="1241422" y="227363"/>
            <a:ext cx="6138" cy="682"/>
          </a:xfrm>
          <a:custGeom>
            <a:avLst/>
            <a:gdLst/>
            <a:ahLst/>
            <a:cxnLst/>
            <a:rect l="l" t="t" r="r" b="b"/>
            <a:pathLst>
              <a:path w="108" h="12" extrusionOk="0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1227781" y="225942"/>
            <a:ext cx="5854" cy="341"/>
          </a:xfrm>
          <a:custGeom>
            <a:avLst/>
            <a:gdLst/>
            <a:ahLst/>
            <a:cxnLst/>
            <a:rect l="l" t="t" r="r" b="b"/>
            <a:pathLst>
              <a:path w="103" h="6" extrusionOk="0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"/>
          <p:cNvSpPr/>
          <p:nvPr/>
        </p:nvSpPr>
        <p:spPr>
          <a:xfrm>
            <a:off x="1285869" y="236401"/>
            <a:ext cx="4433" cy="1535"/>
          </a:xfrm>
          <a:custGeom>
            <a:avLst/>
            <a:gdLst/>
            <a:ahLst/>
            <a:cxnLst/>
            <a:rect l="l" t="t" r="r" b="b"/>
            <a:pathLst>
              <a:path w="78" h="27" extrusionOk="0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1299510" y="241346"/>
            <a:ext cx="5286" cy="1819"/>
          </a:xfrm>
          <a:custGeom>
            <a:avLst/>
            <a:gdLst/>
            <a:ahLst/>
            <a:cxnLst/>
            <a:rect l="l" t="t" r="r" b="b"/>
            <a:pathLst>
              <a:path w="93" h="32" extrusionOk="0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1269045" y="232024"/>
            <a:ext cx="5570" cy="1250"/>
          </a:xfrm>
          <a:custGeom>
            <a:avLst/>
            <a:gdLst/>
            <a:ahLst/>
            <a:cxnLst/>
            <a:rect l="l" t="t" r="r" b="b"/>
            <a:pathLst>
              <a:path w="98" h="22" extrusionOk="0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5"/>
          <p:cNvGrpSpPr/>
          <p:nvPr/>
        </p:nvGrpSpPr>
        <p:grpSpPr>
          <a:xfrm flipH="1">
            <a:off x="431963" y="2988285"/>
            <a:ext cx="351672" cy="351512"/>
            <a:chOff x="2992100" y="606025"/>
            <a:chExt cx="547350" cy="547100"/>
          </a:xfrm>
        </p:grpSpPr>
        <p:sp>
          <p:nvSpPr>
            <p:cNvPr id="159" name="Google Shape;159;p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5"/>
          <p:cNvGrpSpPr/>
          <p:nvPr/>
        </p:nvGrpSpPr>
        <p:grpSpPr>
          <a:xfrm flipH="1">
            <a:off x="8356438" y="1003048"/>
            <a:ext cx="351672" cy="351512"/>
            <a:chOff x="2992100" y="606025"/>
            <a:chExt cx="547350" cy="547100"/>
          </a:xfrm>
        </p:grpSpPr>
        <p:sp>
          <p:nvSpPr>
            <p:cNvPr id="168" name="Google Shape;168;p5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5"/>
          <p:cNvSpPr/>
          <p:nvPr/>
        </p:nvSpPr>
        <p:spPr>
          <a:xfrm rot="10800000" flipH="1">
            <a:off x="8998618" y="168590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5"/>
          <p:cNvSpPr/>
          <p:nvPr/>
        </p:nvSpPr>
        <p:spPr>
          <a:xfrm flipH="1">
            <a:off x="737829" y="24980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5"/>
          <p:cNvSpPr/>
          <p:nvPr/>
        </p:nvSpPr>
        <p:spPr>
          <a:xfrm rot="10800000" flipH="1">
            <a:off x="783618" y="4440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5"/>
          <p:cNvSpPr/>
          <p:nvPr/>
        </p:nvSpPr>
        <p:spPr>
          <a:xfrm rot="10800000" flipH="1">
            <a:off x="301222" y="2128550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"/>
          <p:cNvSpPr/>
          <p:nvPr/>
        </p:nvSpPr>
        <p:spPr>
          <a:xfrm rot="10800000" flipH="1">
            <a:off x="8312047" y="587900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5"/>
          <p:cNvSpPr/>
          <p:nvPr/>
        </p:nvSpPr>
        <p:spPr>
          <a:xfrm flipH="1">
            <a:off x="8612395" y="240235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"/>
          <p:cNvSpPr/>
          <p:nvPr/>
        </p:nvSpPr>
        <p:spPr>
          <a:xfrm flipH="1">
            <a:off x="8516695" y="384345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5"/>
          <p:cNvSpPr/>
          <p:nvPr/>
        </p:nvSpPr>
        <p:spPr>
          <a:xfrm rot="10800000" flipH="1">
            <a:off x="7704893" y="48134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"/>
          <p:cNvSpPr/>
          <p:nvPr/>
        </p:nvSpPr>
        <p:spPr>
          <a:xfrm flipH="1">
            <a:off x="1246504" y="1492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"/>
          <p:cNvSpPr/>
          <p:nvPr/>
        </p:nvSpPr>
        <p:spPr>
          <a:xfrm rot="10800000" flipH="1">
            <a:off x="185725" y="1159225"/>
            <a:ext cx="115500" cy="115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716800" y="4481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6"/>
          <p:cNvGrpSpPr/>
          <p:nvPr/>
        </p:nvGrpSpPr>
        <p:grpSpPr>
          <a:xfrm flipH="1">
            <a:off x="136677" y="2324265"/>
            <a:ext cx="296609" cy="296528"/>
            <a:chOff x="2992100" y="606025"/>
            <a:chExt cx="547350" cy="547100"/>
          </a:xfrm>
        </p:grpSpPr>
        <p:sp>
          <p:nvSpPr>
            <p:cNvPr id="189" name="Google Shape;189;p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6"/>
          <p:cNvGrpSpPr/>
          <p:nvPr/>
        </p:nvGrpSpPr>
        <p:grpSpPr>
          <a:xfrm flipH="1">
            <a:off x="8492061" y="1079379"/>
            <a:ext cx="351563" cy="351457"/>
            <a:chOff x="2992100" y="606025"/>
            <a:chExt cx="547350" cy="547100"/>
          </a:xfrm>
        </p:grpSpPr>
        <p:sp>
          <p:nvSpPr>
            <p:cNvPr id="198" name="Google Shape;198;p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6"/>
          <p:cNvSpPr/>
          <p:nvPr/>
        </p:nvSpPr>
        <p:spPr>
          <a:xfrm rot="10800000" flipH="1">
            <a:off x="8985218" y="1945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"/>
          <p:cNvSpPr/>
          <p:nvPr/>
        </p:nvSpPr>
        <p:spPr>
          <a:xfrm flipH="1">
            <a:off x="8806629" y="34631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"/>
          <p:cNvSpPr/>
          <p:nvPr/>
        </p:nvSpPr>
        <p:spPr>
          <a:xfrm rot="10800000" flipH="1">
            <a:off x="262772" y="1034975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6"/>
          <p:cNvSpPr/>
          <p:nvPr/>
        </p:nvSpPr>
        <p:spPr>
          <a:xfrm flipH="1">
            <a:off x="6959795" y="484710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6"/>
          <p:cNvSpPr/>
          <p:nvPr/>
        </p:nvSpPr>
        <p:spPr>
          <a:xfrm flipH="1">
            <a:off x="337570" y="16882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/>
          <p:nvPr/>
        </p:nvSpPr>
        <p:spPr>
          <a:xfrm rot="10800000" flipH="1">
            <a:off x="7966093" y="48670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6"/>
          <p:cNvSpPr/>
          <p:nvPr/>
        </p:nvSpPr>
        <p:spPr>
          <a:xfrm flipH="1">
            <a:off x="1252056" y="209525"/>
            <a:ext cx="130718" cy="130718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678700" y="452650"/>
            <a:ext cx="476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 sz="3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5" name="Google Shape;215;p7"/>
          <p:cNvGrpSpPr/>
          <p:nvPr/>
        </p:nvGrpSpPr>
        <p:grpSpPr>
          <a:xfrm flipH="1">
            <a:off x="8585249" y="113646"/>
            <a:ext cx="315438" cy="315294"/>
            <a:chOff x="2992100" y="606025"/>
            <a:chExt cx="547350" cy="547100"/>
          </a:xfrm>
        </p:grpSpPr>
        <p:sp>
          <p:nvSpPr>
            <p:cNvPr id="216" name="Google Shape;216;p7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7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4" name="Google Shape;224;p7"/>
          <p:cNvSpPr/>
          <p:nvPr/>
        </p:nvSpPr>
        <p:spPr>
          <a:xfrm flipH="1">
            <a:off x="8753316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"/>
          <p:cNvSpPr/>
          <p:nvPr/>
        </p:nvSpPr>
        <p:spPr>
          <a:xfrm rot="10800000" flipH="1">
            <a:off x="8031189" y="1827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7"/>
          <p:cNvSpPr/>
          <p:nvPr/>
        </p:nvSpPr>
        <p:spPr>
          <a:xfrm flipH="1">
            <a:off x="532654" y="48241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"/>
          <p:cNvSpPr/>
          <p:nvPr/>
        </p:nvSpPr>
        <p:spPr>
          <a:xfrm rot="10800000" flipH="1">
            <a:off x="188634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"/>
          <p:cNvSpPr/>
          <p:nvPr/>
        </p:nvSpPr>
        <p:spPr>
          <a:xfrm rot="10800000" flipH="1">
            <a:off x="221393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"/>
          <p:cNvSpPr/>
          <p:nvPr/>
        </p:nvSpPr>
        <p:spPr>
          <a:xfrm>
            <a:off x="129813" y="1291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7"/>
          <p:cNvSpPr/>
          <p:nvPr/>
        </p:nvSpPr>
        <p:spPr>
          <a:xfrm rot="10800000">
            <a:off x="671981" y="2234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"/>
          <p:cNvSpPr/>
          <p:nvPr/>
        </p:nvSpPr>
        <p:spPr>
          <a:xfrm>
            <a:off x="8237000" y="47225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7"/>
          <p:cNvSpPr/>
          <p:nvPr/>
        </p:nvSpPr>
        <p:spPr>
          <a:xfrm rot="10800000">
            <a:off x="559070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7"/>
          <p:cNvSpPr/>
          <p:nvPr/>
        </p:nvSpPr>
        <p:spPr>
          <a:xfrm rot="10800000">
            <a:off x="8779169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7"/>
          <p:cNvSpPr/>
          <p:nvPr/>
        </p:nvSpPr>
        <p:spPr>
          <a:xfrm rot="10800000">
            <a:off x="8595378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7"/>
          <p:cNvSpPr txBox="1">
            <a:spLocks noGrp="1"/>
          </p:cNvSpPr>
          <p:nvPr>
            <p:ph type="subTitle" idx="1"/>
          </p:nvPr>
        </p:nvSpPr>
        <p:spPr>
          <a:xfrm>
            <a:off x="671975" y="1788275"/>
            <a:ext cx="3852300" cy="22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 txBox="1">
            <a:spLocks noGrp="1"/>
          </p:cNvSpPr>
          <p:nvPr>
            <p:ph type="title"/>
          </p:nvPr>
        </p:nvSpPr>
        <p:spPr>
          <a:xfrm>
            <a:off x="1388100" y="1565250"/>
            <a:ext cx="6367800" cy="20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38" name="Google Shape;238;p8"/>
          <p:cNvGrpSpPr/>
          <p:nvPr/>
        </p:nvGrpSpPr>
        <p:grpSpPr>
          <a:xfrm>
            <a:off x="598224" y="4565930"/>
            <a:ext cx="411169" cy="410982"/>
            <a:chOff x="2992100" y="606025"/>
            <a:chExt cx="547350" cy="547100"/>
          </a:xfrm>
        </p:grpSpPr>
        <p:sp>
          <p:nvSpPr>
            <p:cNvPr id="239" name="Google Shape;239;p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8"/>
          <p:cNvGrpSpPr/>
          <p:nvPr/>
        </p:nvGrpSpPr>
        <p:grpSpPr>
          <a:xfrm>
            <a:off x="8424183" y="653246"/>
            <a:ext cx="315438" cy="315294"/>
            <a:chOff x="2992100" y="606025"/>
            <a:chExt cx="547350" cy="547100"/>
          </a:xfrm>
        </p:grpSpPr>
        <p:sp>
          <p:nvSpPr>
            <p:cNvPr id="248" name="Google Shape;248;p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" name="Google Shape;256;p8"/>
          <p:cNvSpPr/>
          <p:nvPr/>
        </p:nvSpPr>
        <p:spPr>
          <a:xfrm>
            <a:off x="683988" y="3717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8"/>
          <p:cNvSpPr/>
          <p:nvPr/>
        </p:nvSpPr>
        <p:spPr>
          <a:xfrm>
            <a:off x="8814722" y="37216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8"/>
          <p:cNvSpPr/>
          <p:nvPr/>
        </p:nvSpPr>
        <p:spPr>
          <a:xfrm>
            <a:off x="7838547" y="3920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8"/>
          <p:cNvSpPr/>
          <p:nvPr/>
        </p:nvSpPr>
        <p:spPr>
          <a:xfrm>
            <a:off x="8196522" y="454039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8"/>
          <p:cNvSpPr/>
          <p:nvPr/>
        </p:nvSpPr>
        <p:spPr>
          <a:xfrm>
            <a:off x="300211" y="3828573"/>
            <a:ext cx="96786" cy="968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8"/>
          <p:cNvSpPr/>
          <p:nvPr/>
        </p:nvSpPr>
        <p:spPr>
          <a:xfrm rot="10800000">
            <a:off x="1275781" y="2580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8"/>
          <p:cNvSpPr/>
          <p:nvPr/>
        </p:nvSpPr>
        <p:spPr>
          <a:xfrm rot="10800000">
            <a:off x="183353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8"/>
          <p:cNvSpPr/>
          <p:nvPr/>
        </p:nvSpPr>
        <p:spPr>
          <a:xfrm rot="10800000">
            <a:off x="7050728" y="3537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8"/>
          <p:cNvSpPr/>
          <p:nvPr/>
        </p:nvSpPr>
        <p:spPr>
          <a:xfrm rot="10800000">
            <a:off x="8694751" y="4853350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8"/>
          <p:cNvSpPr/>
          <p:nvPr/>
        </p:nvSpPr>
        <p:spPr>
          <a:xfrm rot="10800000">
            <a:off x="300756" y="431090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8"/>
          <p:cNvSpPr/>
          <p:nvPr/>
        </p:nvSpPr>
        <p:spPr>
          <a:xfrm rot="10800000">
            <a:off x="1614690" y="4799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8"/>
          <p:cNvSpPr/>
          <p:nvPr/>
        </p:nvSpPr>
        <p:spPr>
          <a:xfrm rot="10800000">
            <a:off x="7864065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8"/>
          <p:cNvGrpSpPr/>
          <p:nvPr/>
        </p:nvGrpSpPr>
        <p:grpSpPr>
          <a:xfrm>
            <a:off x="8486374" y="4052330"/>
            <a:ext cx="411169" cy="410982"/>
            <a:chOff x="2992100" y="606025"/>
            <a:chExt cx="547350" cy="547100"/>
          </a:xfrm>
        </p:grpSpPr>
        <p:sp>
          <p:nvSpPr>
            <p:cNvPr id="269" name="Google Shape;269;p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9"/>
          <p:cNvSpPr txBox="1">
            <a:spLocks noGrp="1"/>
          </p:cNvSpPr>
          <p:nvPr>
            <p:ph type="title"/>
          </p:nvPr>
        </p:nvSpPr>
        <p:spPr>
          <a:xfrm>
            <a:off x="1852550" y="1685400"/>
            <a:ext cx="3501900" cy="5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3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9" name="Google Shape;279;p9"/>
          <p:cNvSpPr txBox="1">
            <a:spLocks noGrp="1"/>
          </p:cNvSpPr>
          <p:nvPr>
            <p:ph type="subTitle" idx="1"/>
          </p:nvPr>
        </p:nvSpPr>
        <p:spPr>
          <a:xfrm>
            <a:off x="753650" y="2259800"/>
            <a:ext cx="4600800" cy="12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80" name="Google Shape;280;p9"/>
          <p:cNvGrpSpPr/>
          <p:nvPr/>
        </p:nvGrpSpPr>
        <p:grpSpPr>
          <a:xfrm>
            <a:off x="129833" y="113646"/>
            <a:ext cx="315438" cy="315294"/>
            <a:chOff x="2992100" y="606025"/>
            <a:chExt cx="547350" cy="547100"/>
          </a:xfrm>
        </p:grpSpPr>
        <p:sp>
          <p:nvSpPr>
            <p:cNvPr id="281" name="Google Shape;281;p9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9"/>
          <p:cNvSpPr/>
          <p:nvPr/>
        </p:nvSpPr>
        <p:spPr>
          <a:xfrm>
            <a:off x="129813" y="13249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9"/>
          <p:cNvSpPr/>
          <p:nvPr/>
        </p:nvSpPr>
        <p:spPr>
          <a:xfrm rot="10800000">
            <a:off x="903631" y="1827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9"/>
          <p:cNvSpPr/>
          <p:nvPr/>
        </p:nvSpPr>
        <p:spPr>
          <a:xfrm>
            <a:off x="8350475" y="48241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9"/>
          <p:cNvSpPr/>
          <p:nvPr/>
        </p:nvSpPr>
        <p:spPr>
          <a:xfrm rot="10800000">
            <a:off x="7088378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9"/>
          <p:cNvSpPr/>
          <p:nvPr/>
        </p:nvSpPr>
        <p:spPr>
          <a:xfrm rot="10800000">
            <a:off x="8753328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9"/>
          <p:cNvSpPr/>
          <p:nvPr/>
        </p:nvSpPr>
        <p:spPr>
          <a:xfrm flipH="1">
            <a:off x="8753316" y="12914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9"/>
          <p:cNvSpPr/>
          <p:nvPr/>
        </p:nvSpPr>
        <p:spPr>
          <a:xfrm rot="10800000" flipH="1">
            <a:off x="8328464" y="45397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9"/>
          <p:cNvSpPr/>
          <p:nvPr/>
        </p:nvSpPr>
        <p:spPr>
          <a:xfrm flipH="1">
            <a:off x="646129" y="4722574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9"/>
          <p:cNvSpPr/>
          <p:nvPr/>
        </p:nvSpPr>
        <p:spPr>
          <a:xfrm rot="10800000" flipH="1">
            <a:off x="2044293" y="48699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9"/>
          <p:cNvSpPr/>
          <p:nvPr/>
        </p:nvSpPr>
        <p:spPr>
          <a:xfrm rot="10800000" flipH="1">
            <a:off x="520989" y="3128150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9"/>
          <p:cNvSpPr/>
          <p:nvPr/>
        </p:nvSpPr>
        <p:spPr>
          <a:xfrm rot="10800000" flipH="1">
            <a:off x="379343" y="431227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"/>
          <p:cNvSpPr txBox="1">
            <a:spLocks noGrp="1"/>
          </p:cNvSpPr>
          <p:nvPr>
            <p:ph type="title"/>
          </p:nvPr>
        </p:nvSpPr>
        <p:spPr>
          <a:xfrm>
            <a:off x="5958325" y="2840100"/>
            <a:ext cx="2466000" cy="17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02" name="Google Shape;302;p10"/>
          <p:cNvGrpSpPr/>
          <p:nvPr/>
        </p:nvGrpSpPr>
        <p:grpSpPr>
          <a:xfrm flipH="1">
            <a:off x="136677" y="2324265"/>
            <a:ext cx="296609" cy="296528"/>
            <a:chOff x="2992100" y="606025"/>
            <a:chExt cx="547350" cy="547100"/>
          </a:xfrm>
        </p:grpSpPr>
        <p:sp>
          <p:nvSpPr>
            <p:cNvPr id="303" name="Google Shape;303;p1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0"/>
          <p:cNvGrpSpPr/>
          <p:nvPr/>
        </p:nvGrpSpPr>
        <p:grpSpPr>
          <a:xfrm flipH="1">
            <a:off x="7670336" y="285617"/>
            <a:ext cx="351563" cy="351457"/>
            <a:chOff x="2992100" y="606025"/>
            <a:chExt cx="547350" cy="547100"/>
          </a:xfrm>
        </p:grpSpPr>
        <p:sp>
          <p:nvSpPr>
            <p:cNvPr id="312" name="Google Shape;312;p10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0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0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0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0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0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0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" name="Google Shape;320;p10"/>
          <p:cNvSpPr/>
          <p:nvPr/>
        </p:nvSpPr>
        <p:spPr>
          <a:xfrm rot="10800000" flipH="1">
            <a:off x="8985218" y="19453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0"/>
          <p:cNvSpPr/>
          <p:nvPr/>
        </p:nvSpPr>
        <p:spPr>
          <a:xfrm flipH="1">
            <a:off x="8806629" y="346314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0"/>
          <p:cNvSpPr/>
          <p:nvPr/>
        </p:nvSpPr>
        <p:spPr>
          <a:xfrm rot="10800000" flipH="1">
            <a:off x="262772" y="1034975"/>
            <a:ext cx="44400" cy="44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0"/>
          <p:cNvSpPr/>
          <p:nvPr/>
        </p:nvSpPr>
        <p:spPr>
          <a:xfrm flipH="1">
            <a:off x="6959795" y="4847100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0"/>
          <p:cNvSpPr/>
          <p:nvPr/>
        </p:nvSpPr>
        <p:spPr>
          <a:xfrm flipH="1">
            <a:off x="337570" y="16882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7966093" y="48670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flipH="1">
            <a:off x="2671881" y="162225"/>
            <a:ext cx="130718" cy="130718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owlby One"/>
              <a:buNone/>
              <a:defRPr sz="2700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12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ctrTitle"/>
          </p:nvPr>
        </p:nvSpPr>
        <p:spPr>
          <a:xfrm>
            <a:off x="1116150" y="1462700"/>
            <a:ext cx="6911700" cy="19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Kristen ITC"/>
              </a:rPr>
              <a:t>Kézműves</a:t>
            </a:r>
            <a:r>
              <a:rPr lang="en">
                <a:latin typeface="Kristen ITC"/>
              </a:rPr>
              <a:t> </a:t>
            </a:r>
            <a:r>
              <a:rPr lang="en" err="1">
                <a:latin typeface="Kristen ITC"/>
              </a:rPr>
              <a:t>Harmónia</a:t>
            </a:r>
            <a:endParaRPr lang="en" err="1">
              <a:solidFill>
                <a:schemeClr val="dk1"/>
              </a:solidFill>
              <a:latin typeface="Kristen ITC"/>
            </a:endParaRPr>
          </a:p>
        </p:txBody>
      </p:sp>
      <p:sp>
        <p:nvSpPr>
          <p:cNvPr id="1531" name="Google Shape;1531;p39"/>
          <p:cNvSpPr txBox="1">
            <a:spLocks noGrp="1"/>
          </p:cNvSpPr>
          <p:nvPr>
            <p:ph type="subTitle" idx="1"/>
          </p:nvPr>
        </p:nvSpPr>
        <p:spPr>
          <a:xfrm>
            <a:off x="1928358" y="3422041"/>
            <a:ext cx="5306989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latin typeface="Kristen ITC"/>
              </a:rPr>
              <a:t>Készítette: Hujber Enzó, Somlyai Tamás, Csillag Péter </a:t>
            </a:r>
          </a:p>
        </p:txBody>
      </p:sp>
      <p:grpSp>
        <p:nvGrpSpPr>
          <p:cNvPr id="1532" name="Google Shape;1532;p39"/>
          <p:cNvGrpSpPr/>
          <p:nvPr/>
        </p:nvGrpSpPr>
        <p:grpSpPr>
          <a:xfrm rot="-573505">
            <a:off x="1170682" y="2858738"/>
            <a:ext cx="473590" cy="709744"/>
            <a:chOff x="3131750" y="1412475"/>
            <a:chExt cx="185825" cy="278475"/>
          </a:xfrm>
        </p:grpSpPr>
        <p:sp>
          <p:nvSpPr>
            <p:cNvPr id="1533" name="Google Shape;1533;p39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sp>
        <p:nvSpPr>
          <p:cNvPr id="1539" name="Google Shape;1539;p39"/>
          <p:cNvSpPr/>
          <p:nvPr/>
        </p:nvSpPr>
        <p:spPr>
          <a:xfrm rot="10800000">
            <a:off x="7864065" y="4743525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>
              <a:latin typeface="Kristen ITC"/>
            </a:endParaRPr>
          </a:p>
        </p:txBody>
      </p:sp>
      <p:grpSp>
        <p:nvGrpSpPr>
          <p:cNvPr id="1540" name="Google Shape;1540;p39"/>
          <p:cNvGrpSpPr/>
          <p:nvPr/>
        </p:nvGrpSpPr>
        <p:grpSpPr>
          <a:xfrm rot="471347">
            <a:off x="3186709" y="4032791"/>
            <a:ext cx="508110" cy="734908"/>
            <a:chOff x="3376450" y="1053825"/>
            <a:chExt cx="213425" cy="308650"/>
          </a:xfrm>
        </p:grpSpPr>
        <p:sp>
          <p:nvSpPr>
            <p:cNvPr id="1541" name="Google Shape;1541;p39"/>
            <p:cNvSpPr/>
            <p:nvPr/>
          </p:nvSpPr>
          <p:spPr>
            <a:xfrm>
              <a:off x="3376450" y="1053825"/>
              <a:ext cx="213425" cy="308650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3413900" y="1130800"/>
              <a:ext cx="130875" cy="205825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3408975" y="1126375"/>
              <a:ext cx="140475" cy="214900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3397650" y="1086475"/>
              <a:ext cx="178425" cy="137750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45" name="Google Shape;1545;p39"/>
            <p:cNvSpPr/>
            <p:nvPr/>
          </p:nvSpPr>
          <p:spPr>
            <a:xfrm>
              <a:off x="3400350" y="1081750"/>
              <a:ext cx="163900" cy="147175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46" name="Google Shape;1546;p39"/>
            <p:cNvSpPr/>
            <p:nvPr/>
          </p:nvSpPr>
          <p:spPr>
            <a:xfrm>
              <a:off x="3436075" y="1242700"/>
              <a:ext cx="11125" cy="53250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1547" name="Google Shape;1547;p39"/>
          <p:cNvGrpSpPr/>
          <p:nvPr/>
        </p:nvGrpSpPr>
        <p:grpSpPr>
          <a:xfrm rot="-260012">
            <a:off x="5437103" y="4057024"/>
            <a:ext cx="529377" cy="733465"/>
            <a:chOff x="2846625" y="1036425"/>
            <a:chExt cx="226250" cy="313475"/>
          </a:xfrm>
        </p:grpSpPr>
        <p:sp>
          <p:nvSpPr>
            <p:cNvPr id="1548" name="Google Shape;1548;p39"/>
            <p:cNvSpPr/>
            <p:nvPr/>
          </p:nvSpPr>
          <p:spPr>
            <a:xfrm>
              <a:off x="2859200" y="1036425"/>
              <a:ext cx="200375" cy="313475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49" name="Google Shape;1549;p39"/>
            <p:cNvSpPr/>
            <p:nvPr/>
          </p:nvSpPr>
          <p:spPr>
            <a:xfrm>
              <a:off x="2846625" y="1064275"/>
              <a:ext cx="226250" cy="2644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0" name="Google Shape;1550;p39"/>
            <p:cNvSpPr/>
            <p:nvPr/>
          </p:nvSpPr>
          <p:spPr>
            <a:xfrm>
              <a:off x="2881625" y="1104925"/>
              <a:ext cx="155275" cy="2189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1" name="Google Shape;1551;p39"/>
            <p:cNvSpPr/>
            <p:nvPr/>
          </p:nvSpPr>
          <p:spPr>
            <a:xfrm>
              <a:off x="2875225" y="1100775"/>
              <a:ext cx="169075" cy="227950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2" name="Google Shape;1552;p39"/>
            <p:cNvSpPr/>
            <p:nvPr/>
          </p:nvSpPr>
          <p:spPr>
            <a:xfrm>
              <a:off x="2906025" y="1127450"/>
              <a:ext cx="48325" cy="93325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3" name="Google Shape;1553;p39"/>
            <p:cNvSpPr/>
            <p:nvPr/>
          </p:nvSpPr>
          <p:spPr>
            <a:xfrm>
              <a:off x="2933625" y="1300350"/>
              <a:ext cx="79850" cy="9150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1554" name="Google Shape;1554;p39"/>
          <p:cNvGrpSpPr/>
          <p:nvPr/>
        </p:nvGrpSpPr>
        <p:grpSpPr>
          <a:xfrm rot="1028995">
            <a:off x="7419513" y="2839573"/>
            <a:ext cx="685663" cy="688330"/>
            <a:chOff x="3343175" y="703275"/>
            <a:chExt cx="318650" cy="319875"/>
          </a:xfrm>
        </p:grpSpPr>
        <p:sp>
          <p:nvSpPr>
            <p:cNvPr id="1555" name="Google Shape;1555;p39"/>
            <p:cNvSpPr/>
            <p:nvPr/>
          </p:nvSpPr>
          <p:spPr>
            <a:xfrm>
              <a:off x="3343175" y="703275"/>
              <a:ext cx="318650" cy="319875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6" name="Google Shape;1556;p39"/>
            <p:cNvSpPr/>
            <p:nvPr/>
          </p:nvSpPr>
          <p:spPr>
            <a:xfrm>
              <a:off x="3368075" y="784100"/>
              <a:ext cx="245700" cy="217375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7" name="Google Shape;1557;p39"/>
            <p:cNvSpPr/>
            <p:nvPr/>
          </p:nvSpPr>
          <p:spPr>
            <a:xfrm>
              <a:off x="3372000" y="815150"/>
              <a:ext cx="215175" cy="181875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8" name="Google Shape;1558;p39"/>
            <p:cNvSpPr/>
            <p:nvPr/>
          </p:nvSpPr>
          <p:spPr>
            <a:xfrm>
              <a:off x="3368075" y="810375"/>
              <a:ext cx="222775" cy="191100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59" name="Google Shape;1559;p39"/>
            <p:cNvSpPr/>
            <p:nvPr/>
          </p:nvSpPr>
          <p:spPr>
            <a:xfrm>
              <a:off x="3410950" y="844300"/>
              <a:ext cx="13825" cy="70425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0" name="Google Shape;1560;p39"/>
            <p:cNvSpPr/>
            <p:nvPr/>
          </p:nvSpPr>
          <p:spPr>
            <a:xfrm>
              <a:off x="3420300" y="930675"/>
              <a:ext cx="30350" cy="38250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1" name="Google Shape;1561;p39"/>
            <p:cNvSpPr/>
            <p:nvPr/>
          </p:nvSpPr>
          <p:spPr>
            <a:xfrm>
              <a:off x="3553875" y="812925"/>
              <a:ext cx="82075" cy="147625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1562" name="Google Shape;1562;p39"/>
          <p:cNvGrpSpPr/>
          <p:nvPr/>
        </p:nvGrpSpPr>
        <p:grpSpPr>
          <a:xfrm rot="-295397">
            <a:off x="3005677" y="348925"/>
            <a:ext cx="493320" cy="725020"/>
            <a:chOff x="2861900" y="1409475"/>
            <a:chExt cx="190025" cy="279275"/>
          </a:xfrm>
        </p:grpSpPr>
        <p:sp>
          <p:nvSpPr>
            <p:cNvPr id="1563" name="Google Shape;1563;p39"/>
            <p:cNvSpPr/>
            <p:nvPr/>
          </p:nvSpPr>
          <p:spPr>
            <a:xfrm>
              <a:off x="2861900" y="1409475"/>
              <a:ext cx="190025" cy="279275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4" name="Google Shape;1564;p39"/>
            <p:cNvSpPr/>
            <p:nvPr/>
          </p:nvSpPr>
          <p:spPr>
            <a:xfrm>
              <a:off x="2891725" y="1441300"/>
              <a:ext cx="127675" cy="68550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5" name="Google Shape;1565;p39"/>
            <p:cNvSpPr/>
            <p:nvPr/>
          </p:nvSpPr>
          <p:spPr>
            <a:xfrm>
              <a:off x="2902825" y="1493550"/>
              <a:ext cx="105725" cy="169075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6" name="Google Shape;1566;p39"/>
            <p:cNvSpPr/>
            <p:nvPr/>
          </p:nvSpPr>
          <p:spPr>
            <a:xfrm>
              <a:off x="2897900" y="1489075"/>
              <a:ext cx="115350" cy="177975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7" name="Google Shape;1567;p39"/>
            <p:cNvSpPr/>
            <p:nvPr/>
          </p:nvSpPr>
          <p:spPr>
            <a:xfrm>
              <a:off x="2890650" y="1469175"/>
              <a:ext cx="138400" cy="40575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8" name="Google Shape;1568;p39"/>
            <p:cNvSpPr/>
            <p:nvPr/>
          </p:nvSpPr>
          <p:spPr>
            <a:xfrm>
              <a:off x="2886550" y="1464850"/>
              <a:ext cx="140250" cy="49925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69" name="Google Shape;1569;p39"/>
            <p:cNvSpPr/>
            <p:nvPr/>
          </p:nvSpPr>
          <p:spPr>
            <a:xfrm>
              <a:off x="2970100" y="1446250"/>
              <a:ext cx="53250" cy="26875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70" name="Google Shape;1570;p39"/>
            <p:cNvSpPr/>
            <p:nvPr/>
          </p:nvSpPr>
          <p:spPr>
            <a:xfrm>
              <a:off x="2964925" y="1440875"/>
              <a:ext cx="63100" cy="36925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71" name="Google Shape;1571;p39"/>
            <p:cNvSpPr/>
            <p:nvPr/>
          </p:nvSpPr>
          <p:spPr>
            <a:xfrm>
              <a:off x="2907750" y="1441875"/>
              <a:ext cx="68775" cy="25325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72" name="Google Shape;1572;p39"/>
            <p:cNvSpPr/>
            <p:nvPr/>
          </p:nvSpPr>
          <p:spPr>
            <a:xfrm>
              <a:off x="2902575" y="1436625"/>
              <a:ext cx="79125" cy="35025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73" name="Google Shape;1573;p39"/>
            <p:cNvSpPr/>
            <p:nvPr/>
          </p:nvSpPr>
          <p:spPr>
            <a:xfrm>
              <a:off x="2923275" y="1629100"/>
              <a:ext cx="64575" cy="15275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74" name="Google Shape;1574;p39"/>
            <p:cNvSpPr/>
            <p:nvPr/>
          </p:nvSpPr>
          <p:spPr>
            <a:xfrm>
              <a:off x="2930425" y="1528550"/>
              <a:ext cx="9125" cy="48800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75" name="Google Shape;1575;p39"/>
            <p:cNvSpPr/>
            <p:nvPr/>
          </p:nvSpPr>
          <p:spPr>
            <a:xfrm>
              <a:off x="2930425" y="1592850"/>
              <a:ext cx="9125" cy="18275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1576" name="Google Shape;1576;p39"/>
          <p:cNvGrpSpPr/>
          <p:nvPr/>
        </p:nvGrpSpPr>
        <p:grpSpPr>
          <a:xfrm rot="305710">
            <a:off x="5714640" y="391104"/>
            <a:ext cx="425090" cy="640239"/>
            <a:chOff x="3369050" y="1418400"/>
            <a:chExt cx="179175" cy="269850"/>
          </a:xfrm>
        </p:grpSpPr>
        <p:sp>
          <p:nvSpPr>
            <p:cNvPr id="1577" name="Google Shape;1577;p39"/>
            <p:cNvSpPr/>
            <p:nvPr/>
          </p:nvSpPr>
          <p:spPr>
            <a:xfrm>
              <a:off x="3422275" y="1473325"/>
              <a:ext cx="18500" cy="148400"/>
            </a:xfrm>
            <a:custGeom>
              <a:avLst/>
              <a:gdLst/>
              <a:ahLst/>
              <a:cxnLst/>
              <a:rect l="l" t="t" r="r" b="b"/>
              <a:pathLst>
                <a:path w="740" h="5936" extrusionOk="0">
                  <a:moveTo>
                    <a:pt x="203" y="0"/>
                  </a:moveTo>
                  <a:cubicBezTo>
                    <a:pt x="198" y="0"/>
                    <a:pt x="193" y="1"/>
                    <a:pt x="188" y="1"/>
                  </a:cubicBezTo>
                  <a:cubicBezTo>
                    <a:pt x="80" y="21"/>
                    <a:pt x="1" y="100"/>
                    <a:pt x="11" y="198"/>
                  </a:cubicBezTo>
                  <a:lnTo>
                    <a:pt x="365" y="5758"/>
                  </a:lnTo>
                  <a:cubicBezTo>
                    <a:pt x="385" y="5856"/>
                    <a:pt x="454" y="5935"/>
                    <a:pt x="553" y="5935"/>
                  </a:cubicBezTo>
                  <a:cubicBezTo>
                    <a:pt x="661" y="5915"/>
                    <a:pt x="740" y="5837"/>
                    <a:pt x="740" y="5738"/>
                  </a:cubicBezTo>
                  <a:lnTo>
                    <a:pt x="385" y="179"/>
                  </a:lnTo>
                  <a:cubicBezTo>
                    <a:pt x="366" y="85"/>
                    <a:pt x="294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grpSp>
          <p:nvGrpSpPr>
            <p:cNvPr id="1578" name="Google Shape;1578;p39"/>
            <p:cNvGrpSpPr/>
            <p:nvPr/>
          </p:nvGrpSpPr>
          <p:grpSpPr>
            <a:xfrm>
              <a:off x="3369050" y="1418400"/>
              <a:ext cx="179175" cy="269850"/>
              <a:chOff x="3369050" y="1418400"/>
              <a:chExt cx="179175" cy="269850"/>
            </a:xfrm>
          </p:grpSpPr>
          <p:sp>
            <p:nvSpPr>
              <p:cNvPr id="1579" name="Google Shape;1579;p39"/>
              <p:cNvSpPr/>
              <p:nvPr/>
            </p:nvSpPr>
            <p:spPr>
              <a:xfrm>
                <a:off x="3369050" y="1418400"/>
                <a:ext cx="179175" cy="269850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10794" extrusionOk="0">
                    <a:moveTo>
                      <a:pt x="1193" y="0"/>
                    </a:moveTo>
                    <a:cubicBezTo>
                      <a:pt x="868" y="0"/>
                      <a:pt x="553" y="128"/>
                      <a:pt x="326" y="375"/>
                    </a:cubicBezTo>
                    <a:cubicBezTo>
                      <a:pt x="109" y="621"/>
                      <a:pt x="1" y="946"/>
                      <a:pt x="20" y="1262"/>
                    </a:cubicBezTo>
                    <a:lnTo>
                      <a:pt x="691" y="9138"/>
                    </a:lnTo>
                    <a:cubicBezTo>
                      <a:pt x="710" y="9394"/>
                      <a:pt x="819" y="9660"/>
                      <a:pt x="1006" y="9837"/>
                    </a:cubicBezTo>
                    <a:cubicBezTo>
                      <a:pt x="1154" y="10005"/>
                      <a:pt x="1982" y="10793"/>
                      <a:pt x="3598" y="10793"/>
                    </a:cubicBezTo>
                    <a:cubicBezTo>
                      <a:pt x="5284" y="10793"/>
                      <a:pt x="6073" y="9966"/>
                      <a:pt x="6220" y="9808"/>
                    </a:cubicBezTo>
                    <a:cubicBezTo>
                      <a:pt x="6289" y="9709"/>
                      <a:pt x="6368" y="9611"/>
                      <a:pt x="6408" y="9492"/>
                    </a:cubicBezTo>
                    <a:cubicBezTo>
                      <a:pt x="6427" y="9443"/>
                      <a:pt x="6437" y="9394"/>
                      <a:pt x="6457" y="9345"/>
                    </a:cubicBezTo>
                    <a:cubicBezTo>
                      <a:pt x="6467" y="9295"/>
                      <a:pt x="6477" y="9226"/>
                      <a:pt x="6486" y="9147"/>
                    </a:cubicBezTo>
                    <a:lnTo>
                      <a:pt x="6486" y="9138"/>
                    </a:lnTo>
                    <a:lnTo>
                      <a:pt x="7147" y="1262"/>
                    </a:lnTo>
                    <a:cubicBezTo>
                      <a:pt x="7167" y="946"/>
                      <a:pt x="7058" y="611"/>
                      <a:pt x="6831" y="375"/>
                    </a:cubicBezTo>
                    <a:cubicBezTo>
                      <a:pt x="6615" y="128"/>
                      <a:pt x="6299" y="0"/>
                      <a:pt x="5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4800000" algn="bl" rotWithShape="0">
                  <a:srgbClr val="000000">
                    <a:alpha val="4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risten ITC"/>
                </a:endParaRPr>
              </a:p>
            </p:txBody>
          </p:sp>
          <p:sp>
            <p:nvSpPr>
              <p:cNvPr id="1580" name="Google Shape;1580;p39"/>
              <p:cNvSpPr/>
              <p:nvPr/>
            </p:nvSpPr>
            <p:spPr>
              <a:xfrm>
                <a:off x="3394200" y="1446000"/>
                <a:ext cx="12865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823" extrusionOk="0">
                    <a:moveTo>
                      <a:pt x="4771" y="355"/>
                    </a:moveTo>
                    <a:lnTo>
                      <a:pt x="4130" y="7974"/>
                    </a:lnTo>
                    <a:cubicBezTo>
                      <a:pt x="3992" y="8093"/>
                      <a:pt x="3539" y="8457"/>
                      <a:pt x="2573" y="8457"/>
                    </a:cubicBezTo>
                    <a:cubicBezTo>
                      <a:pt x="1666" y="8457"/>
                      <a:pt x="1173" y="8093"/>
                      <a:pt x="1025" y="7974"/>
                    </a:cubicBezTo>
                    <a:lnTo>
                      <a:pt x="384" y="355"/>
                    </a:lnTo>
                    <a:close/>
                    <a:moveTo>
                      <a:pt x="187" y="0"/>
                    </a:moveTo>
                    <a:cubicBezTo>
                      <a:pt x="138" y="0"/>
                      <a:pt x="89" y="20"/>
                      <a:pt x="49" y="59"/>
                    </a:cubicBezTo>
                    <a:cubicBezTo>
                      <a:pt x="10" y="99"/>
                      <a:pt x="0" y="148"/>
                      <a:pt x="0" y="197"/>
                    </a:cubicBezTo>
                    <a:lnTo>
                      <a:pt x="670" y="8073"/>
                    </a:lnTo>
                    <a:cubicBezTo>
                      <a:pt x="670" y="8103"/>
                      <a:pt x="690" y="8152"/>
                      <a:pt x="720" y="8181"/>
                    </a:cubicBezTo>
                    <a:cubicBezTo>
                      <a:pt x="739" y="8211"/>
                      <a:pt x="1321" y="8822"/>
                      <a:pt x="2573" y="8822"/>
                    </a:cubicBezTo>
                    <a:cubicBezTo>
                      <a:pt x="3884" y="8822"/>
                      <a:pt x="4426" y="8211"/>
                      <a:pt x="4436" y="8172"/>
                    </a:cubicBezTo>
                    <a:cubicBezTo>
                      <a:pt x="4475" y="8142"/>
                      <a:pt x="4485" y="8103"/>
                      <a:pt x="4485" y="8073"/>
                    </a:cubicBezTo>
                    <a:lnTo>
                      <a:pt x="5145" y="197"/>
                    </a:lnTo>
                    <a:cubicBezTo>
                      <a:pt x="5145" y="148"/>
                      <a:pt x="5136" y="99"/>
                      <a:pt x="5096" y="59"/>
                    </a:cubicBezTo>
                    <a:cubicBezTo>
                      <a:pt x="5067" y="30"/>
                      <a:pt x="5017" y="0"/>
                      <a:pt x="4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risten ITC"/>
                </a:endParaRPr>
              </a:p>
            </p:txBody>
          </p:sp>
          <p:sp>
            <p:nvSpPr>
              <p:cNvPr id="1581" name="Google Shape;1581;p39"/>
              <p:cNvSpPr/>
              <p:nvPr/>
            </p:nvSpPr>
            <p:spPr>
              <a:xfrm>
                <a:off x="3401825" y="1493050"/>
                <a:ext cx="112400" cy="168825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6753" extrusionOk="0">
                    <a:moveTo>
                      <a:pt x="4495" y="1"/>
                    </a:moveTo>
                    <a:lnTo>
                      <a:pt x="1" y="20"/>
                    </a:lnTo>
                    <a:lnTo>
                      <a:pt x="523" y="6181"/>
                    </a:lnTo>
                    <a:cubicBezTo>
                      <a:pt x="523" y="6181"/>
                      <a:pt x="1075" y="6753"/>
                      <a:pt x="2258" y="6753"/>
                    </a:cubicBezTo>
                    <a:cubicBezTo>
                      <a:pt x="3500" y="6753"/>
                      <a:pt x="3993" y="6181"/>
                      <a:pt x="3993" y="6181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risten ITC"/>
                </a:endParaRPr>
              </a:p>
            </p:txBody>
          </p:sp>
          <p:sp>
            <p:nvSpPr>
              <p:cNvPr id="1582" name="Google Shape;1582;p39"/>
              <p:cNvSpPr/>
              <p:nvPr/>
            </p:nvSpPr>
            <p:spPr>
              <a:xfrm>
                <a:off x="3397650" y="1488125"/>
                <a:ext cx="121250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850" h="7138" extrusionOk="0">
                    <a:moveTo>
                      <a:pt x="4682" y="1"/>
                    </a:moveTo>
                    <a:cubicBezTo>
                      <a:pt x="4584" y="1"/>
                      <a:pt x="4495" y="79"/>
                      <a:pt x="4485" y="178"/>
                    </a:cubicBezTo>
                    <a:lnTo>
                      <a:pt x="3992" y="6289"/>
                    </a:lnTo>
                    <a:cubicBezTo>
                      <a:pt x="3864" y="6408"/>
                      <a:pt x="3401" y="6763"/>
                      <a:pt x="2435" y="6763"/>
                    </a:cubicBezTo>
                    <a:cubicBezTo>
                      <a:pt x="1528" y="6763"/>
                      <a:pt x="1035" y="6408"/>
                      <a:pt x="887" y="6289"/>
                    </a:cubicBezTo>
                    <a:lnTo>
                      <a:pt x="384" y="198"/>
                    </a:lnTo>
                    <a:cubicBezTo>
                      <a:pt x="384" y="101"/>
                      <a:pt x="305" y="27"/>
                      <a:pt x="218" y="27"/>
                    </a:cubicBezTo>
                    <a:cubicBezTo>
                      <a:pt x="208" y="27"/>
                      <a:pt x="198" y="28"/>
                      <a:pt x="187" y="30"/>
                    </a:cubicBezTo>
                    <a:cubicBezTo>
                      <a:pt x="69" y="30"/>
                      <a:pt x="0" y="129"/>
                      <a:pt x="10" y="227"/>
                    </a:cubicBezTo>
                    <a:lnTo>
                      <a:pt x="532" y="6388"/>
                    </a:lnTo>
                    <a:cubicBezTo>
                      <a:pt x="532" y="6418"/>
                      <a:pt x="552" y="6467"/>
                      <a:pt x="582" y="6496"/>
                    </a:cubicBezTo>
                    <a:cubicBezTo>
                      <a:pt x="601" y="6526"/>
                      <a:pt x="1183" y="7137"/>
                      <a:pt x="2435" y="7137"/>
                    </a:cubicBezTo>
                    <a:cubicBezTo>
                      <a:pt x="3746" y="7137"/>
                      <a:pt x="4288" y="6526"/>
                      <a:pt x="4298" y="6467"/>
                    </a:cubicBezTo>
                    <a:cubicBezTo>
                      <a:pt x="4337" y="6447"/>
                      <a:pt x="4347" y="6408"/>
                      <a:pt x="4347" y="6378"/>
                    </a:cubicBezTo>
                    <a:lnTo>
                      <a:pt x="4850" y="198"/>
                    </a:lnTo>
                    <a:cubicBezTo>
                      <a:pt x="4850" y="99"/>
                      <a:pt x="4781" y="10"/>
                      <a:pt x="4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risten ITC"/>
                </a:endParaRPr>
              </a:p>
            </p:txBody>
          </p:sp>
          <p:sp>
            <p:nvSpPr>
              <p:cNvPr id="1583" name="Google Shape;1583;p39"/>
              <p:cNvSpPr/>
              <p:nvPr/>
            </p:nvSpPr>
            <p:spPr>
              <a:xfrm>
                <a:off x="3429675" y="1632725"/>
                <a:ext cx="581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555" extrusionOk="0">
                    <a:moveTo>
                      <a:pt x="2119" y="0"/>
                    </a:moveTo>
                    <a:cubicBezTo>
                      <a:pt x="2099" y="0"/>
                      <a:pt x="2080" y="4"/>
                      <a:pt x="2061" y="13"/>
                    </a:cubicBezTo>
                    <a:cubicBezTo>
                      <a:pt x="1702" y="133"/>
                      <a:pt x="1385" y="173"/>
                      <a:pt x="1122" y="173"/>
                    </a:cubicBezTo>
                    <a:cubicBezTo>
                      <a:pt x="610" y="173"/>
                      <a:pt x="303" y="22"/>
                      <a:pt x="296" y="22"/>
                    </a:cubicBezTo>
                    <a:cubicBezTo>
                      <a:pt x="273" y="12"/>
                      <a:pt x="248" y="7"/>
                      <a:pt x="223" y="7"/>
                    </a:cubicBezTo>
                    <a:cubicBezTo>
                      <a:pt x="154" y="7"/>
                      <a:pt x="86" y="46"/>
                      <a:pt x="50" y="111"/>
                    </a:cubicBezTo>
                    <a:cubicBezTo>
                      <a:pt x="0" y="200"/>
                      <a:pt x="30" y="308"/>
                      <a:pt x="119" y="358"/>
                    </a:cubicBezTo>
                    <a:cubicBezTo>
                      <a:pt x="148" y="367"/>
                      <a:pt x="513" y="555"/>
                      <a:pt x="1104" y="555"/>
                    </a:cubicBezTo>
                    <a:cubicBezTo>
                      <a:pt x="1400" y="555"/>
                      <a:pt x="1765" y="505"/>
                      <a:pt x="2179" y="358"/>
                    </a:cubicBezTo>
                    <a:cubicBezTo>
                      <a:pt x="2268" y="318"/>
                      <a:pt x="2327" y="220"/>
                      <a:pt x="2287" y="121"/>
                    </a:cubicBezTo>
                    <a:cubicBezTo>
                      <a:pt x="2256" y="51"/>
                      <a:pt x="2189" y="0"/>
                      <a:pt x="2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Kristen ITC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9" name="Google Shape;3269;p59"/>
          <p:cNvSpPr txBox="1">
            <a:spLocks noGrp="1"/>
          </p:cNvSpPr>
          <p:nvPr>
            <p:ph type="title"/>
          </p:nvPr>
        </p:nvSpPr>
        <p:spPr>
          <a:xfrm>
            <a:off x="482579" y="4481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Kristen ITC"/>
              </a:rPr>
              <a:t>Fejlesztési</a:t>
            </a:r>
            <a:r>
              <a:rPr lang="en">
                <a:latin typeface="Kristen ITC"/>
              </a:rPr>
              <a:t> Program </a:t>
            </a:r>
            <a:r>
              <a:rPr lang="en" err="1">
                <a:latin typeface="Kristen ITC"/>
              </a:rPr>
              <a:t>nyelvek</a:t>
            </a:r>
          </a:p>
        </p:txBody>
      </p:sp>
      <p:sp>
        <p:nvSpPr>
          <p:cNvPr id="3270" name="Google Shape;3270;p59"/>
          <p:cNvSpPr txBox="1"/>
          <p:nvPr/>
        </p:nvSpPr>
        <p:spPr>
          <a:xfrm>
            <a:off x="5896961" y="2247752"/>
            <a:ext cx="21639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JavaScript</a:t>
            </a:r>
          </a:p>
        </p:txBody>
      </p:sp>
      <p:sp>
        <p:nvSpPr>
          <p:cNvPr id="3271" name="Google Shape;3271;p59"/>
          <p:cNvSpPr txBox="1"/>
          <p:nvPr/>
        </p:nvSpPr>
        <p:spPr>
          <a:xfrm>
            <a:off x="5895083" y="2583277"/>
            <a:ext cx="2939016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Kristen ITC"/>
              </a:rPr>
              <a:t>A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weboldal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b="1" err="1">
                <a:solidFill>
                  <a:schemeClr val="dk1"/>
                </a:solidFill>
                <a:latin typeface="Kristen ITC"/>
              </a:rPr>
              <a:t>interaktivitását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biztosítja</a:t>
            </a:r>
            <a:r>
              <a:rPr lang="en">
                <a:solidFill>
                  <a:schemeClr val="dk1"/>
                </a:solidFill>
                <a:latin typeface="Kristen ITC"/>
              </a:rPr>
              <a:t>.</a:t>
            </a:r>
            <a:endParaRPr lang="hu-HU">
              <a:solidFill>
                <a:schemeClr val="dk1"/>
              </a:solidFill>
              <a:latin typeface="Kristen ITC"/>
            </a:endParaRPr>
          </a:p>
        </p:txBody>
      </p:sp>
      <p:sp>
        <p:nvSpPr>
          <p:cNvPr id="3272" name="Google Shape;3272;p59"/>
          <p:cNvSpPr txBox="1"/>
          <p:nvPr/>
        </p:nvSpPr>
        <p:spPr>
          <a:xfrm>
            <a:off x="5876150" y="3291150"/>
            <a:ext cx="21639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Css</a:t>
            </a:r>
          </a:p>
        </p:txBody>
      </p:sp>
      <p:sp>
        <p:nvSpPr>
          <p:cNvPr id="3273" name="Google Shape;3273;p59"/>
          <p:cNvSpPr txBox="1"/>
          <p:nvPr/>
        </p:nvSpPr>
        <p:spPr>
          <a:xfrm>
            <a:off x="5874275" y="3626675"/>
            <a:ext cx="2826590" cy="65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</a:rPr>
              <a:t>A </a:t>
            </a:r>
            <a:r>
              <a:rPr lang="en" b="1" err="1">
                <a:solidFill>
                  <a:schemeClr val="dk1"/>
                </a:solidFill>
                <a:latin typeface="Kristen ITC"/>
              </a:rPr>
              <a:t>megjelenésért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err="1">
                <a:solidFill>
                  <a:schemeClr val="dk1"/>
                </a:solidFill>
              </a:rPr>
              <a:t>felelős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err="1">
                <a:solidFill>
                  <a:schemeClr val="dk1"/>
                </a:solidFill>
              </a:rPr>
              <a:t>nyelv</a:t>
            </a:r>
            <a:r>
              <a:rPr lang="en">
                <a:solidFill>
                  <a:schemeClr val="dk1"/>
                </a:solidFill>
              </a:rPr>
              <a:t>.</a:t>
            </a:r>
            <a:endParaRPr lang="hu-HU">
              <a:solidFill>
                <a:schemeClr val="dk1"/>
              </a:solidFill>
            </a:endParaRPr>
          </a:p>
        </p:txBody>
      </p:sp>
      <p:sp>
        <p:nvSpPr>
          <p:cNvPr id="3274" name="Google Shape;3274;p59"/>
          <p:cNvSpPr txBox="1"/>
          <p:nvPr/>
        </p:nvSpPr>
        <p:spPr>
          <a:xfrm>
            <a:off x="5876164" y="1017587"/>
            <a:ext cx="2548022" cy="556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Html</a:t>
            </a:r>
          </a:p>
        </p:txBody>
      </p:sp>
      <p:sp>
        <p:nvSpPr>
          <p:cNvPr id="3275" name="Google Shape;3275;p59"/>
          <p:cNvSpPr txBox="1"/>
          <p:nvPr/>
        </p:nvSpPr>
        <p:spPr>
          <a:xfrm>
            <a:off x="5874288" y="1409325"/>
            <a:ext cx="2704794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Kristen ITC"/>
              </a:rPr>
              <a:t>A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weboldal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b="1" err="1">
                <a:solidFill>
                  <a:schemeClr val="dk1"/>
                </a:solidFill>
                <a:latin typeface="Kristen ITC"/>
              </a:rPr>
              <a:t>alapstruktúráját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adja</a:t>
            </a:r>
            <a:r>
              <a:rPr lang="en">
                <a:solidFill>
                  <a:schemeClr val="dk1"/>
                </a:solidFill>
                <a:latin typeface="Kristen ITC"/>
              </a:rPr>
              <a:t>.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Ezzel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határoztuk</a:t>
            </a:r>
            <a:r>
              <a:rPr lang="en">
                <a:solidFill>
                  <a:schemeClr val="dk1"/>
                </a:solidFill>
                <a:latin typeface="Kristen ITC"/>
              </a:rPr>
              <a:t> meg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az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oldal</a:t>
            </a:r>
            <a:r>
              <a:rPr lang="en">
                <a:solidFill>
                  <a:schemeClr val="dk1"/>
                </a:solidFill>
                <a:latin typeface="Kristen ITC"/>
              </a:rPr>
              <a:t> tartalmát.</a:t>
            </a:r>
            <a:endParaRPr lang="hu-HU" err="1">
              <a:solidFill>
                <a:schemeClr val="dk1"/>
              </a:solidFill>
              <a:latin typeface="Kristen ITC"/>
            </a:endParaRPr>
          </a:p>
        </p:txBody>
      </p:sp>
      <p:sp>
        <p:nvSpPr>
          <p:cNvPr id="3276" name="Google Shape;3276;p59"/>
          <p:cNvSpPr txBox="1"/>
          <p:nvPr/>
        </p:nvSpPr>
        <p:spPr>
          <a:xfrm>
            <a:off x="4592782" y="2399248"/>
            <a:ext cx="13041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lt1"/>
                </a:solidFill>
                <a:latin typeface="Kristen ITC"/>
                <a:ea typeface="Bowlby One"/>
                <a:cs typeface="Bowlby One"/>
                <a:sym typeface="Bowlby One"/>
              </a:rPr>
              <a:t>20%</a:t>
            </a:r>
            <a:endParaRPr lang="hu-HU" sz="3500" b="1">
              <a:solidFill>
                <a:schemeClr val="lt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277" name="Google Shape;3277;p59"/>
          <p:cNvSpPr txBox="1"/>
          <p:nvPr/>
        </p:nvSpPr>
        <p:spPr>
          <a:xfrm>
            <a:off x="4572000" y="3459825"/>
            <a:ext cx="13041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rgbClr val="D56600"/>
                </a:solidFill>
                <a:latin typeface="Kristen ITC"/>
                <a:ea typeface="Bowlby One"/>
                <a:cs typeface="Bowlby One"/>
                <a:sym typeface="Bowlby One"/>
              </a:rPr>
              <a:t>40%</a:t>
            </a:r>
            <a:endParaRPr lang="hu-HU" sz="3500" b="1">
              <a:solidFill>
                <a:srgbClr val="D56600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278" name="Google Shape;3278;p59"/>
          <p:cNvSpPr txBox="1"/>
          <p:nvPr/>
        </p:nvSpPr>
        <p:spPr>
          <a:xfrm>
            <a:off x="4572000" y="1251900"/>
            <a:ext cx="1304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>
                <a:solidFill>
                  <a:schemeClr val="dk1"/>
                </a:solidFill>
                <a:latin typeface="Kristen ITC"/>
                <a:ea typeface="Bowlby One"/>
                <a:cs typeface="Bowlby One"/>
                <a:sym typeface="Bowlby One"/>
              </a:rPr>
              <a:t>40%</a:t>
            </a:r>
            <a:endParaRPr lang="hu-HU" sz="3500" b="1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grpSp>
        <p:nvGrpSpPr>
          <p:cNvPr id="3281" name="Google Shape;3281;p59"/>
          <p:cNvGrpSpPr/>
          <p:nvPr/>
        </p:nvGrpSpPr>
        <p:grpSpPr>
          <a:xfrm rot="-1377060">
            <a:off x="8274944" y="191314"/>
            <a:ext cx="612673" cy="615028"/>
            <a:chOff x="1726555" y="299575"/>
            <a:chExt cx="648325" cy="650818"/>
          </a:xfrm>
        </p:grpSpPr>
        <p:sp>
          <p:nvSpPr>
            <p:cNvPr id="3282" name="Google Shape;3282;p59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9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9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9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9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9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9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9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9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1" name="Google Shape;3291;p59"/>
          <p:cNvGrpSpPr/>
          <p:nvPr/>
        </p:nvGrpSpPr>
        <p:grpSpPr>
          <a:xfrm rot="952888">
            <a:off x="8311666" y="4448464"/>
            <a:ext cx="539210" cy="531830"/>
            <a:chOff x="2727200" y="147068"/>
            <a:chExt cx="653761" cy="644813"/>
          </a:xfrm>
        </p:grpSpPr>
        <p:sp>
          <p:nvSpPr>
            <p:cNvPr id="3292" name="Google Shape;3292;p59"/>
            <p:cNvSpPr/>
            <p:nvPr/>
          </p:nvSpPr>
          <p:spPr>
            <a:xfrm>
              <a:off x="2727200" y="1470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9"/>
            <p:cNvSpPr/>
            <p:nvPr/>
          </p:nvSpPr>
          <p:spPr>
            <a:xfrm>
              <a:off x="2786205" y="2132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9"/>
            <p:cNvSpPr/>
            <p:nvPr/>
          </p:nvSpPr>
          <p:spPr>
            <a:xfrm>
              <a:off x="2796301" y="2882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9"/>
            <p:cNvSpPr/>
            <p:nvPr/>
          </p:nvSpPr>
          <p:spPr>
            <a:xfrm>
              <a:off x="2786205" y="2767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9"/>
            <p:cNvSpPr/>
            <p:nvPr/>
          </p:nvSpPr>
          <p:spPr>
            <a:xfrm>
              <a:off x="2889886" y="3596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9"/>
            <p:cNvSpPr/>
            <p:nvPr/>
          </p:nvSpPr>
          <p:spPr>
            <a:xfrm>
              <a:off x="2913101" y="5684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8" name="Google Shape;3298;p59"/>
          <p:cNvGrpSpPr/>
          <p:nvPr/>
        </p:nvGrpSpPr>
        <p:grpSpPr>
          <a:xfrm rot="5742636">
            <a:off x="76942" y="211880"/>
            <a:ext cx="843901" cy="675581"/>
            <a:chOff x="4125553" y="2339045"/>
            <a:chExt cx="843932" cy="675606"/>
          </a:xfrm>
        </p:grpSpPr>
        <p:sp>
          <p:nvSpPr>
            <p:cNvPr id="3299" name="Google Shape;3299;p59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9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9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9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9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9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9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9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9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9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9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9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9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9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9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9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9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9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9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9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9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9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3281;p59">
            <a:extLst>
              <a:ext uri="{FF2B5EF4-FFF2-40B4-BE49-F238E27FC236}">
                <a16:creationId xmlns:a16="http://schemas.microsoft.com/office/drawing/2014/main" id="{187533AD-72AB-88E8-9F5A-F41D3C9631A0}"/>
              </a:ext>
            </a:extLst>
          </p:cNvPr>
          <p:cNvGrpSpPr/>
          <p:nvPr/>
        </p:nvGrpSpPr>
        <p:grpSpPr>
          <a:xfrm rot="20222940">
            <a:off x="445309" y="4328770"/>
            <a:ext cx="612673" cy="615028"/>
            <a:chOff x="1726555" y="299575"/>
            <a:chExt cx="648325" cy="650818"/>
          </a:xfrm>
        </p:grpSpPr>
        <p:sp>
          <p:nvSpPr>
            <p:cNvPr id="3" name="Google Shape;3282;p59">
              <a:extLst>
                <a:ext uri="{FF2B5EF4-FFF2-40B4-BE49-F238E27FC236}">
                  <a16:creationId xmlns:a16="http://schemas.microsoft.com/office/drawing/2014/main" id="{316D9AF7-432C-1F50-3EAE-D88B5706F6A4}"/>
                </a:ext>
              </a:extLst>
            </p:cNvPr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283;p59">
              <a:extLst>
                <a:ext uri="{FF2B5EF4-FFF2-40B4-BE49-F238E27FC236}">
                  <a16:creationId xmlns:a16="http://schemas.microsoft.com/office/drawing/2014/main" id="{DEBBD0ED-9A58-BFB4-CF45-BD093086673B}"/>
                </a:ext>
              </a:extLst>
            </p:cNvPr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284;p59">
              <a:extLst>
                <a:ext uri="{FF2B5EF4-FFF2-40B4-BE49-F238E27FC236}">
                  <a16:creationId xmlns:a16="http://schemas.microsoft.com/office/drawing/2014/main" id="{C6C3A09E-7C51-597B-13A0-7F1B8E1A99AB}"/>
                </a:ext>
              </a:extLst>
            </p:cNvPr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285;p59">
              <a:extLst>
                <a:ext uri="{FF2B5EF4-FFF2-40B4-BE49-F238E27FC236}">
                  <a16:creationId xmlns:a16="http://schemas.microsoft.com/office/drawing/2014/main" id="{109340A3-2F38-4895-685D-F526F23092FC}"/>
                </a:ext>
              </a:extLst>
            </p:cNvPr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286;p59">
              <a:extLst>
                <a:ext uri="{FF2B5EF4-FFF2-40B4-BE49-F238E27FC236}">
                  <a16:creationId xmlns:a16="http://schemas.microsoft.com/office/drawing/2014/main" id="{C11F8D98-484B-FB2E-DA88-500FEE9467E4}"/>
                </a:ext>
              </a:extLst>
            </p:cNvPr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287;p59">
              <a:extLst>
                <a:ext uri="{FF2B5EF4-FFF2-40B4-BE49-F238E27FC236}">
                  <a16:creationId xmlns:a16="http://schemas.microsoft.com/office/drawing/2014/main" id="{1A4A4125-E7F3-42F3-2022-732CADED3C9E}"/>
                </a:ext>
              </a:extLst>
            </p:cNvPr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288;p59">
              <a:extLst>
                <a:ext uri="{FF2B5EF4-FFF2-40B4-BE49-F238E27FC236}">
                  <a16:creationId xmlns:a16="http://schemas.microsoft.com/office/drawing/2014/main" id="{EC5C2951-9AF6-9662-5588-61BCAED6D495}"/>
                </a:ext>
              </a:extLst>
            </p:cNvPr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289;p59">
              <a:extLst>
                <a:ext uri="{FF2B5EF4-FFF2-40B4-BE49-F238E27FC236}">
                  <a16:creationId xmlns:a16="http://schemas.microsoft.com/office/drawing/2014/main" id="{F7BEB444-3622-259B-D5EC-3DEC4A69E0E1}"/>
                </a:ext>
              </a:extLst>
            </p:cNvPr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290;p59">
              <a:extLst>
                <a:ext uri="{FF2B5EF4-FFF2-40B4-BE49-F238E27FC236}">
                  <a16:creationId xmlns:a16="http://schemas.microsoft.com/office/drawing/2014/main" id="{FD12BF85-0E59-63E2-D9D7-699C343B9A49}"/>
                </a:ext>
              </a:extLst>
            </p:cNvPr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Kép 12" descr="A képen szöveg, kör, képernyőkép, Betűtípus látható&#10;&#10;Lehet, hogy az AI által létrehozott tartalom helytelen.">
            <a:extLst>
              <a:ext uri="{FF2B5EF4-FFF2-40B4-BE49-F238E27FC236}">
                <a16:creationId xmlns:a16="http://schemas.microsoft.com/office/drawing/2014/main" id="{808E2C0C-FD7F-0C5C-EED8-C33C6B2A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96" y="1021773"/>
            <a:ext cx="3806537" cy="37545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 descr="A képen kör, fekete, lámpa látható&#10;&#10;Lehet, hogy az AI által létrehozott tartalom helytelen.">
            <a:extLst>
              <a:ext uri="{FF2B5EF4-FFF2-40B4-BE49-F238E27FC236}">
                <a16:creationId xmlns:a16="http://schemas.microsoft.com/office/drawing/2014/main" id="{CC2C6888-2DF1-C01B-E466-91DB06AF4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075" y="667615"/>
            <a:ext cx="3247159" cy="3247159"/>
          </a:xfrm>
          <a:prstGeom prst="rect">
            <a:avLst/>
          </a:prstGeom>
        </p:spPr>
      </p:pic>
      <p:sp>
        <p:nvSpPr>
          <p:cNvPr id="3525" name="Google Shape;3525;p62"/>
          <p:cNvSpPr txBox="1">
            <a:spLocks noGrp="1"/>
          </p:cNvSpPr>
          <p:nvPr>
            <p:ph type="title"/>
          </p:nvPr>
        </p:nvSpPr>
        <p:spPr>
          <a:xfrm>
            <a:off x="740125" y="445025"/>
            <a:ext cx="76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 err="1">
                <a:latin typeface="Kristen ITC"/>
              </a:rPr>
              <a:t>Fejlesztői</a:t>
            </a:r>
            <a:r>
              <a:rPr lang="en" sz="3200">
                <a:latin typeface="Kristen ITC"/>
              </a:rPr>
              <a:t> </a:t>
            </a:r>
            <a:r>
              <a:rPr lang="en" sz="3200" err="1">
                <a:latin typeface="Kristen ITC"/>
              </a:rPr>
              <a:t>környezet</a:t>
            </a:r>
            <a:endParaRPr lang="en" sz="3200">
              <a:latin typeface="Kristen ITC"/>
            </a:endParaRPr>
          </a:p>
        </p:txBody>
      </p:sp>
      <p:sp>
        <p:nvSpPr>
          <p:cNvPr id="3526" name="Google Shape;3526;p62"/>
          <p:cNvSpPr txBox="1">
            <a:spLocks noGrp="1"/>
          </p:cNvSpPr>
          <p:nvPr>
            <p:ph type="subTitle" idx="1"/>
          </p:nvPr>
        </p:nvSpPr>
        <p:spPr>
          <a:xfrm>
            <a:off x="3252446" y="4144914"/>
            <a:ext cx="24762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>
                <a:latin typeface="Kristen ITC"/>
              </a:rPr>
              <a:t>Visual Studio Code</a:t>
            </a:r>
            <a:endParaRPr lang="en">
              <a:solidFill>
                <a:schemeClr val="dk1"/>
              </a:solidFill>
              <a:latin typeface="Kristen ITC"/>
            </a:endParaRPr>
          </a:p>
        </p:txBody>
      </p:sp>
      <p:sp>
        <p:nvSpPr>
          <p:cNvPr id="3532" name="Google Shape;3532;p62"/>
          <p:cNvSpPr txBox="1">
            <a:spLocks noGrp="1"/>
          </p:cNvSpPr>
          <p:nvPr>
            <p:ph type="title" idx="7"/>
          </p:nvPr>
        </p:nvSpPr>
        <p:spPr>
          <a:xfrm>
            <a:off x="3653873" y="3329181"/>
            <a:ext cx="18396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isten ITC"/>
              </a:rPr>
              <a:t>100%</a:t>
            </a:r>
          </a:p>
        </p:txBody>
      </p:sp>
      <p:grpSp>
        <p:nvGrpSpPr>
          <p:cNvPr id="3544" name="Google Shape;3544;p62"/>
          <p:cNvGrpSpPr/>
          <p:nvPr/>
        </p:nvGrpSpPr>
        <p:grpSpPr>
          <a:xfrm rot="1480035">
            <a:off x="234033" y="154821"/>
            <a:ext cx="391008" cy="541751"/>
            <a:chOff x="716282" y="977399"/>
            <a:chExt cx="460328" cy="637796"/>
          </a:xfrm>
        </p:grpSpPr>
        <p:sp>
          <p:nvSpPr>
            <p:cNvPr id="3545" name="Google Shape;3545;p62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62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62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62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62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62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1" name="Google Shape;3551;p62"/>
          <p:cNvGrpSpPr/>
          <p:nvPr/>
        </p:nvGrpSpPr>
        <p:grpSpPr>
          <a:xfrm rot="-994473">
            <a:off x="8598647" y="4380869"/>
            <a:ext cx="388771" cy="567418"/>
            <a:chOff x="2846141" y="923517"/>
            <a:chExt cx="457705" cy="668028"/>
          </a:xfrm>
        </p:grpSpPr>
        <p:sp>
          <p:nvSpPr>
            <p:cNvPr id="3552" name="Google Shape;3552;p62"/>
            <p:cNvSpPr/>
            <p:nvPr/>
          </p:nvSpPr>
          <p:spPr>
            <a:xfrm>
              <a:off x="2846141" y="923517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62"/>
            <p:cNvSpPr/>
            <p:nvPr/>
          </p:nvSpPr>
          <p:spPr>
            <a:xfrm>
              <a:off x="3153618" y="1135653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62"/>
            <p:cNvSpPr/>
            <p:nvPr/>
          </p:nvSpPr>
          <p:spPr>
            <a:xfrm>
              <a:off x="2915846" y="1096297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62"/>
            <p:cNvSpPr/>
            <p:nvPr/>
          </p:nvSpPr>
          <p:spPr>
            <a:xfrm>
              <a:off x="2905085" y="1084387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62"/>
            <p:cNvSpPr/>
            <p:nvPr/>
          </p:nvSpPr>
          <p:spPr>
            <a:xfrm>
              <a:off x="2905085" y="990259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62"/>
            <p:cNvSpPr/>
            <p:nvPr/>
          </p:nvSpPr>
          <p:spPr>
            <a:xfrm>
              <a:off x="2963774" y="1149373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62"/>
            <p:cNvSpPr/>
            <p:nvPr/>
          </p:nvSpPr>
          <p:spPr>
            <a:xfrm>
              <a:off x="2963774" y="1379403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zalagív 1">
            <a:extLst>
              <a:ext uri="{FF2B5EF4-FFF2-40B4-BE49-F238E27FC236}">
                <a16:creationId xmlns:a16="http://schemas.microsoft.com/office/drawing/2014/main" id="{79D5ECB9-2A21-1827-3837-3863FEE0FB7B}"/>
              </a:ext>
            </a:extLst>
          </p:cNvPr>
          <p:cNvSpPr/>
          <p:nvPr/>
        </p:nvSpPr>
        <p:spPr>
          <a:xfrm rot="5400000">
            <a:off x="3397827" y="1174170"/>
            <a:ext cx="2223653" cy="2213262"/>
          </a:xfrm>
          <a:prstGeom prst="blockArc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Szalagív 5">
            <a:extLst>
              <a:ext uri="{FF2B5EF4-FFF2-40B4-BE49-F238E27FC236}">
                <a16:creationId xmlns:a16="http://schemas.microsoft.com/office/drawing/2014/main" id="{2A58131D-0CAF-8BFF-37A8-6F899FF870A2}"/>
              </a:ext>
            </a:extLst>
          </p:cNvPr>
          <p:cNvSpPr/>
          <p:nvPr/>
        </p:nvSpPr>
        <p:spPr>
          <a:xfrm rot="-5400000">
            <a:off x="3397826" y="1174170"/>
            <a:ext cx="2213262" cy="2223652"/>
          </a:xfrm>
          <a:prstGeom prst="blockArc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64"/>
          <p:cNvSpPr/>
          <p:nvPr/>
        </p:nvSpPr>
        <p:spPr>
          <a:xfrm>
            <a:off x="3836400" y="959100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7" name="Google Shape;3677;p64"/>
          <p:cNvSpPr txBox="1">
            <a:spLocks noGrp="1"/>
          </p:cNvSpPr>
          <p:nvPr>
            <p:ph type="title" idx="2"/>
          </p:nvPr>
        </p:nvSpPr>
        <p:spPr>
          <a:xfrm>
            <a:off x="38364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78" name="Google Shape;3678;p64"/>
          <p:cNvSpPr txBox="1">
            <a:spLocks noGrp="1"/>
          </p:cNvSpPr>
          <p:nvPr>
            <p:ph type="title"/>
          </p:nvPr>
        </p:nvSpPr>
        <p:spPr>
          <a:xfrm>
            <a:off x="2310000" y="2557875"/>
            <a:ext cx="4524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latin typeface="Kristen ITC"/>
              </a:rPr>
              <a:t>Funkcionalitás</a:t>
            </a:r>
            <a:endParaRPr lang="hu-HU" err="1">
              <a:latin typeface="Kristen ITC"/>
            </a:endParaRPr>
          </a:p>
        </p:txBody>
      </p:sp>
      <p:sp>
        <p:nvSpPr>
          <p:cNvPr id="3679" name="Google Shape;3679;p64"/>
          <p:cNvSpPr txBox="1">
            <a:spLocks noGrp="1"/>
          </p:cNvSpPr>
          <p:nvPr>
            <p:ph type="subTitle" idx="1"/>
          </p:nvPr>
        </p:nvSpPr>
        <p:spPr>
          <a:xfrm>
            <a:off x="3151800" y="3053225"/>
            <a:ext cx="28404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3680" name="Google Shape;3680;p64"/>
          <p:cNvSpPr/>
          <p:nvPr/>
        </p:nvSpPr>
        <p:spPr>
          <a:xfrm rot="10800000" flipH="1">
            <a:off x="8196522" y="5877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1" name="Google Shape;3681;p64"/>
          <p:cNvSpPr/>
          <p:nvPr/>
        </p:nvSpPr>
        <p:spPr>
          <a:xfrm flipH="1">
            <a:off x="8694751" y="298836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2" name="Google Shape;3682;p64"/>
          <p:cNvSpPr/>
          <p:nvPr/>
        </p:nvSpPr>
        <p:spPr>
          <a:xfrm flipH="1">
            <a:off x="7864065" y="435661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3" name="Google Shape;3683;p64"/>
          <p:cNvGrpSpPr/>
          <p:nvPr/>
        </p:nvGrpSpPr>
        <p:grpSpPr>
          <a:xfrm rot="1195579">
            <a:off x="956160" y="586609"/>
            <a:ext cx="734951" cy="1005248"/>
            <a:chOff x="5412271" y="2245400"/>
            <a:chExt cx="734976" cy="1005282"/>
          </a:xfrm>
        </p:grpSpPr>
        <p:sp>
          <p:nvSpPr>
            <p:cNvPr id="3684" name="Google Shape;3684;p64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6" name="Google Shape;3696;p64"/>
          <p:cNvGrpSpPr/>
          <p:nvPr/>
        </p:nvGrpSpPr>
        <p:grpSpPr>
          <a:xfrm rot="-9900040">
            <a:off x="7748316" y="3541498"/>
            <a:ext cx="734954" cy="1005251"/>
            <a:chOff x="5412271" y="2245400"/>
            <a:chExt cx="734976" cy="1005282"/>
          </a:xfrm>
        </p:grpSpPr>
        <p:sp>
          <p:nvSpPr>
            <p:cNvPr id="3697" name="Google Shape;3697;p64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9" name="Google Shape;3709;p64"/>
          <p:cNvGrpSpPr/>
          <p:nvPr/>
        </p:nvGrpSpPr>
        <p:grpSpPr>
          <a:xfrm rot="-6765284">
            <a:off x="1461747" y="3866824"/>
            <a:ext cx="361711" cy="354603"/>
            <a:chOff x="7259843" y="3111703"/>
            <a:chExt cx="361699" cy="354591"/>
          </a:xfrm>
        </p:grpSpPr>
        <p:sp>
          <p:nvSpPr>
            <p:cNvPr id="3710" name="Google Shape;3710;p64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5" name="Google Shape;3715;p64"/>
          <p:cNvGrpSpPr/>
          <p:nvPr/>
        </p:nvGrpSpPr>
        <p:grpSpPr>
          <a:xfrm rot="3553140">
            <a:off x="7596656" y="840489"/>
            <a:ext cx="361728" cy="354620"/>
            <a:chOff x="7259843" y="3111703"/>
            <a:chExt cx="361699" cy="354591"/>
          </a:xfrm>
        </p:grpSpPr>
        <p:sp>
          <p:nvSpPr>
            <p:cNvPr id="3716" name="Google Shape;3716;p64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1" name="Google Shape;3721;p64"/>
          <p:cNvGrpSpPr/>
          <p:nvPr/>
        </p:nvGrpSpPr>
        <p:grpSpPr>
          <a:xfrm rot="1231580">
            <a:off x="2654903" y="377268"/>
            <a:ext cx="323563" cy="519241"/>
            <a:chOff x="3369050" y="1418400"/>
            <a:chExt cx="179175" cy="269850"/>
          </a:xfrm>
        </p:grpSpPr>
        <p:sp>
          <p:nvSpPr>
            <p:cNvPr id="3722" name="Google Shape;3722;p64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7" name="Google Shape;3727;p64"/>
          <p:cNvGrpSpPr/>
          <p:nvPr/>
        </p:nvGrpSpPr>
        <p:grpSpPr>
          <a:xfrm rot="-1101755">
            <a:off x="1197256" y="2212702"/>
            <a:ext cx="449472" cy="622695"/>
            <a:chOff x="716282" y="977399"/>
            <a:chExt cx="460328" cy="637796"/>
          </a:xfrm>
        </p:grpSpPr>
        <p:sp>
          <p:nvSpPr>
            <p:cNvPr id="3728" name="Google Shape;3728;p64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4" name="Google Shape;3734;p64"/>
          <p:cNvGrpSpPr/>
          <p:nvPr/>
        </p:nvGrpSpPr>
        <p:grpSpPr>
          <a:xfrm rot="-1827563">
            <a:off x="8035136" y="2133615"/>
            <a:ext cx="388789" cy="567444"/>
            <a:chOff x="2846141" y="923517"/>
            <a:chExt cx="457705" cy="668028"/>
          </a:xfrm>
        </p:grpSpPr>
        <p:sp>
          <p:nvSpPr>
            <p:cNvPr id="3735" name="Google Shape;3735;p64"/>
            <p:cNvSpPr/>
            <p:nvPr/>
          </p:nvSpPr>
          <p:spPr>
            <a:xfrm>
              <a:off x="2846141" y="923517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3153618" y="1135653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2915846" y="1096297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2905085" y="1084387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2905085" y="990259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2963774" y="1149373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2963774" y="1379403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2" name="Google Shape;3742;p64"/>
          <p:cNvGrpSpPr/>
          <p:nvPr/>
        </p:nvGrpSpPr>
        <p:grpSpPr>
          <a:xfrm rot="782194">
            <a:off x="6364622" y="3911949"/>
            <a:ext cx="407118" cy="610102"/>
            <a:chOff x="3131750" y="1412475"/>
            <a:chExt cx="185825" cy="278475"/>
          </a:xfrm>
        </p:grpSpPr>
        <p:sp>
          <p:nvSpPr>
            <p:cNvPr id="3743" name="Google Shape;3743;p64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1F37F019-C9D4-4C44-AE62-36CE38EF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0000">
            <a:off x="2766715" y="1221082"/>
            <a:ext cx="2801336" cy="20074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753" name="Google Shape;3753;p65"/>
          <p:cNvSpPr txBox="1">
            <a:spLocks noGrp="1"/>
          </p:cNvSpPr>
          <p:nvPr>
            <p:ph type="title"/>
          </p:nvPr>
        </p:nvSpPr>
        <p:spPr>
          <a:xfrm>
            <a:off x="678700" y="452650"/>
            <a:ext cx="476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latin typeface="Kristen ITC"/>
              </a:rPr>
              <a:t>Funkcionalitás</a:t>
            </a:r>
            <a:endParaRPr lang="hu-HU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5" name="Google Shape;3755;p65"/>
          <p:cNvSpPr/>
          <p:nvPr/>
        </p:nvSpPr>
        <p:spPr>
          <a:xfrm>
            <a:off x="1048555" y="5098232"/>
            <a:ext cx="1074947" cy="32159"/>
          </a:xfrm>
          <a:custGeom>
            <a:avLst/>
            <a:gdLst/>
            <a:ahLst/>
            <a:cxnLst/>
            <a:rect l="l" t="t" r="r" b="b"/>
            <a:pathLst>
              <a:path w="15478" h="676" extrusionOk="0">
                <a:moveTo>
                  <a:pt x="9006" y="0"/>
                </a:moveTo>
                <a:cubicBezTo>
                  <a:pt x="6015" y="0"/>
                  <a:pt x="3079" y="281"/>
                  <a:pt x="706" y="281"/>
                </a:cubicBezTo>
                <a:cubicBezTo>
                  <a:pt x="488" y="281"/>
                  <a:pt x="275" y="279"/>
                  <a:pt x="67" y="274"/>
                </a:cubicBezTo>
                <a:lnTo>
                  <a:pt x="67" y="274"/>
                </a:lnTo>
                <a:cubicBezTo>
                  <a:pt x="295" y="448"/>
                  <a:pt x="268" y="578"/>
                  <a:pt x="0" y="676"/>
                </a:cubicBezTo>
                <a:lnTo>
                  <a:pt x="15478" y="676"/>
                </a:lnTo>
                <a:cubicBezTo>
                  <a:pt x="13424" y="152"/>
                  <a:pt x="11200" y="0"/>
                  <a:pt x="9006" y="0"/>
                </a:cubicBezTo>
                <a:close/>
              </a:path>
            </a:pathLst>
          </a:custGeom>
          <a:solidFill>
            <a:srgbClr val="FFFFFF">
              <a:alpha val="191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29" name="Google Shape;3829;p65"/>
          <p:cNvGrpSpPr/>
          <p:nvPr/>
        </p:nvGrpSpPr>
        <p:grpSpPr>
          <a:xfrm rot="-1560000">
            <a:off x="5166562" y="455221"/>
            <a:ext cx="419652" cy="616826"/>
            <a:chOff x="747361" y="1736402"/>
            <a:chExt cx="386625" cy="568213"/>
          </a:xfrm>
        </p:grpSpPr>
        <p:sp>
          <p:nvSpPr>
            <p:cNvPr id="3830" name="Google Shape;3830;p65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5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5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5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5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5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5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5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5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5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5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5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5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0" name="Google Shape;3850;p65"/>
          <p:cNvSpPr/>
          <p:nvPr/>
        </p:nvSpPr>
        <p:spPr>
          <a:xfrm flipH="1">
            <a:off x="6489020" y="1603525"/>
            <a:ext cx="95702" cy="9570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753;p65">
            <a:extLst>
              <a:ext uri="{FF2B5EF4-FFF2-40B4-BE49-F238E27FC236}">
                <a16:creationId xmlns:a16="http://schemas.microsoft.com/office/drawing/2014/main" id="{91AA7971-DCEA-97BB-04A1-D3F5262376FC}"/>
              </a:ext>
            </a:extLst>
          </p:cNvPr>
          <p:cNvSpPr txBox="1">
            <a:spLocks/>
          </p:cNvSpPr>
          <p:nvPr/>
        </p:nvSpPr>
        <p:spPr>
          <a:xfrm>
            <a:off x="263064" y="1134927"/>
            <a:ext cx="2645755" cy="150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owlby One"/>
              <a:buNone/>
              <a:defRPr sz="32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Courier New"/>
              <a:buChar char="o"/>
            </a:pPr>
            <a:r>
              <a:rPr lang="hu-HU" sz="1800">
                <a:latin typeface="Kristen ITC"/>
              </a:rPr>
              <a:t>Űrlap</a:t>
            </a:r>
          </a:p>
          <a:p>
            <a:pPr marL="285750" indent="-285750">
              <a:buFont typeface="Courier New"/>
              <a:buChar char="o"/>
            </a:pPr>
            <a:r>
              <a:rPr lang="hu-HU" sz="1800">
                <a:latin typeface="Kristen ITC"/>
              </a:rPr>
              <a:t>Kosár oldal</a:t>
            </a:r>
          </a:p>
          <a:p>
            <a:pPr marL="285750" indent="-285750">
              <a:buFont typeface="Courier New"/>
              <a:buChar char="o"/>
            </a:pPr>
            <a:r>
              <a:rPr lang="hu-HU" sz="1800">
                <a:latin typeface="Kristen ITC"/>
              </a:rPr>
              <a:t>Megrendelés</a:t>
            </a:r>
          </a:p>
          <a:p>
            <a:pPr marL="285750" indent="-285750">
              <a:buFont typeface="Courier New"/>
              <a:buChar char="o"/>
            </a:pPr>
            <a:r>
              <a:rPr lang="hu-HU" sz="1800">
                <a:latin typeface="Kristen ITC"/>
              </a:rPr>
              <a:t>Kiszállítás</a:t>
            </a:r>
          </a:p>
          <a:p>
            <a:pPr marL="285750" indent="-285750">
              <a:buFont typeface="Courier New"/>
              <a:buChar char="o"/>
            </a:pPr>
            <a:r>
              <a:rPr lang="hu-HU" sz="1800" err="1">
                <a:latin typeface="Kristen ITC"/>
              </a:rPr>
              <a:t>Felugróabklak</a:t>
            </a:r>
            <a:endParaRPr lang="hu-HU" sz="1800">
              <a:latin typeface="Kristen ITC"/>
            </a:endParaRPr>
          </a:p>
          <a:p>
            <a:pPr marL="285750" indent="-285750">
              <a:buFont typeface="Courier New"/>
              <a:buChar char="o"/>
            </a:pPr>
            <a:endParaRPr lang="hu-HU" sz="1800">
              <a:latin typeface="Kristen ITC"/>
            </a:endParaRPr>
          </a:p>
          <a:p>
            <a:endParaRPr lang="hu-HU" sz="1800">
              <a:latin typeface="Kristen ITC"/>
            </a:endParaRPr>
          </a:p>
          <a:p>
            <a:endParaRPr lang="hu-HU"/>
          </a:p>
        </p:txBody>
      </p:sp>
      <p:grpSp>
        <p:nvGrpSpPr>
          <p:cNvPr id="3721" name="Google Shape;4339;p70">
            <a:extLst>
              <a:ext uri="{FF2B5EF4-FFF2-40B4-BE49-F238E27FC236}">
                <a16:creationId xmlns:a16="http://schemas.microsoft.com/office/drawing/2014/main" id="{649DCA9D-605D-69AF-7877-9F349301641D}"/>
              </a:ext>
            </a:extLst>
          </p:cNvPr>
          <p:cNvGrpSpPr/>
          <p:nvPr/>
        </p:nvGrpSpPr>
        <p:grpSpPr>
          <a:xfrm rot="2700000">
            <a:off x="696154" y="4178206"/>
            <a:ext cx="699823" cy="648150"/>
            <a:chOff x="4110235" y="3712040"/>
            <a:chExt cx="847636" cy="785049"/>
          </a:xfrm>
        </p:grpSpPr>
        <p:sp>
          <p:nvSpPr>
            <p:cNvPr id="39" name="Google Shape;4340;p70">
              <a:extLst>
                <a:ext uri="{FF2B5EF4-FFF2-40B4-BE49-F238E27FC236}">
                  <a16:creationId xmlns:a16="http://schemas.microsoft.com/office/drawing/2014/main" id="{F658192B-D5A7-EE78-D7B6-D86261B061D5}"/>
                </a:ext>
              </a:extLst>
            </p:cNvPr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" name="Google Shape;4341;p70">
              <a:extLst>
                <a:ext uri="{FF2B5EF4-FFF2-40B4-BE49-F238E27FC236}">
                  <a16:creationId xmlns:a16="http://schemas.microsoft.com/office/drawing/2014/main" id="{B3F66D39-3824-5D5C-E131-453B34158416}"/>
                </a:ext>
              </a:extLst>
            </p:cNvPr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" name="Google Shape;4342;p70">
              <a:extLst>
                <a:ext uri="{FF2B5EF4-FFF2-40B4-BE49-F238E27FC236}">
                  <a16:creationId xmlns:a16="http://schemas.microsoft.com/office/drawing/2014/main" id="{0A9A85C4-20A2-5E08-EAA6-CA52ABB600AA}"/>
                </a:ext>
              </a:extLst>
            </p:cNvPr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2" name="Google Shape;4343;p70">
              <a:extLst>
                <a:ext uri="{FF2B5EF4-FFF2-40B4-BE49-F238E27FC236}">
                  <a16:creationId xmlns:a16="http://schemas.microsoft.com/office/drawing/2014/main" id="{182C7D58-79FF-8A94-1290-DA23B0952ADD}"/>
                </a:ext>
              </a:extLst>
            </p:cNvPr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3" name="Google Shape;4344;p70">
              <a:extLst>
                <a:ext uri="{FF2B5EF4-FFF2-40B4-BE49-F238E27FC236}">
                  <a16:creationId xmlns:a16="http://schemas.microsoft.com/office/drawing/2014/main" id="{8F03402B-358F-7D45-358F-84158E200C2E}"/>
                </a:ext>
              </a:extLst>
            </p:cNvPr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4" name="Google Shape;4345;p70">
              <a:extLst>
                <a:ext uri="{FF2B5EF4-FFF2-40B4-BE49-F238E27FC236}">
                  <a16:creationId xmlns:a16="http://schemas.microsoft.com/office/drawing/2014/main" id="{37657784-4FED-085E-CC95-B78E1E7A72AC}"/>
                </a:ext>
              </a:extLst>
            </p:cNvPr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5" name="Google Shape;4346;p70">
              <a:extLst>
                <a:ext uri="{FF2B5EF4-FFF2-40B4-BE49-F238E27FC236}">
                  <a16:creationId xmlns:a16="http://schemas.microsoft.com/office/drawing/2014/main" id="{2AA8D040-137D-051F-AE76-63E987176DAF}"/>
                </a:ext>
              </a:extLst>
            </p:cNvPr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6" name="Google Shape;4347;p70">
              <a:extLst>
                <a:ext uri="{FF2B5EF4-FFF2-40B4-BE49-F238E27FC236}">
                  <a16:creationId xmlns:a16="http://schemas.microsoft.com/office/drawing/2014/main" id="{5D4BC9AF-835D-31F2-16B9-5ED09E44C8B7}"/>
                </a:ext>
              </a:extLst>
            </p:cNvPr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7" name="Google Shape;4348;p70">
              <a:extLst>
                <a:ext uri="{FF2B5EF4-FFF2-40B4-BE49-F238E27FC236}">
                  <a16:creationId xmlns:a16="http://schemas.microsoft.com/office/drawing/2014/main" id="{2216B472-186C-5FEC-9580-CF7E9A064687}"/>
                </a:ext>
              </a:extLst>
            </p:cNvPr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8" name="Google Shape;4349;p70">
              <a:extLst>
                <a:ext uri="{FF2B5EF4-FFF2-40B4-BE49-F238E27FC236}">
                  <a16:creationId xmlns:a16="http://schemas.microsoft.com/office/drawing/2014/main" id="{151E527F-D61B-DF46-2BD5-79E79F846D56}"/>
                </a:ext>
              </a:extLst>
            </p:cNvPr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9" name="Google Shape;4350;p70">
              <a:extLst>
                <a:ext uri="{FF2B5EF4-FFF2-40B4-BE49-F238E27FC236}">
                  <a16:creationId xmlns:a16="http://schemas.microsoft.com/office/drawing/2014/main" id="{6426A137-9DC3-EAC5-172B-B13E82C9C444}"/>
                </a:ext>
              </a:extLst>
            </p:cNvPr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0" name="Google Shape;4351;p70">
              <a:extLst>
                <a:ext uri="{FF2B5EF4-FFF2-40B4-BE49-F238E27FC236}">
                  <a16:creationId xmlns:a16="http://schemas.microsoft.com/office/drawing/2014/main" id="{DC1E3993-0471-341D-3247-049E001A26B8}"/>
                </a:ext>
              </a:extLst>
            </p:cNvPr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1" name="Google Shape;4352;p70">
              <a:extLst>
                <a:ext uri="{FF2B5EF4-FFF2-40B4-BE49-F238E27FC236}">
                  <a16:creationId xmlns:a16="http://schemas.microsoft.com/office/drawing/2014/main" id="{70DF135F-35AD-CD84-9473-AD9D21B5FCD4}"/>
                </a:ext>
              </a:extLst>
            </p:cNvPr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2" name="Google Shape;4353;p70">
              <a:extLst>
                <a:ext uri="{FF2B5EF4-FFF2-40B4-BE49-F238E27FC236}">
                  <a16:creationId xmlns:a16="http://schemas.microsoft.com/office/drawing/2014/main" id="{32BB3818-1EEB-3401-1320-099B184D0315}"/>
                </a:ext>
              </a:extLst>
            </p:cNvPr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3" name="Google Shape;4354;p70">
              <a:extLst>
                <a:ext uri="{FF2B5EF4-FFF2-40B4-BE49-F238E27FC236}">
                  <a16:creationId xmlns:a16="http://schemas.microsoft.com/office/drawing/2014/main" id="{CF688088-7085-447A-3722-8E693E45D5DD}"/>
                </a:ext>
              </a:extLst>
            </p:cNvPr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4" name="Google Shape;4355;p70">
              <a:extLst>
                <a:ext uri="{FF2B5EF4-FFF2-40B4-BE49-F238E27FC236}">
                  <a16:creationId xmlns:a16="http://schemas.microsoft.com/office/drawing/2014/main" id="{45AD0456-DBEA-96CD-398D-6FC2E56FA2B8}"/>
                </a:ext>
              </a:extLst>
            </p:cNvPr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5" name="Google Shape;4356;p70">
              <a:extLst>
                <a:ext uri="{FF2B5EF4-FFF2-40B4-BE49-F238E27FC236}">
                  <a16:creationId xmlns:a16="http://schemas.microsoft.com/office/drawing/2014/main" id="{4C512ACF-1097-B4D5-423F-E0B8ACBECECD}"/>
                </a:ext>
              </a:extLst>
            </p:cNvPr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6" name="Google Shape;4357;p70">
              <a:extLst>
                <a:ext uri="{FF2B5EF4-FFF2-40B4-BE49-F238E27FC236}">
                  <a16:creationId xmlns:a16="http://schemas.microsoft.com/office/drawing/2014/main" id="{03931658-03BE-F907-0C1D-9ABEAD600352}"/>
                </a:ext>
              </a:extLst>
            </p:cNvPr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7" name="Google Shape;4358;p70">
              <a:extLst>
                <a:ext uri="{FF2B5EF4-FFF2-40B4-BE49-F238E27FC236}">
                  <a16:creationId xmlns:a16="http://schemas.microsoft.com/office/drawing/2014/main" id="{4BC9C333-FD82-BA3B-BC15-B4AC17421330}"/>
                </a:ext>
              </a:extLst>
            </p:cNvPr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8" name="Google Shape;4359;p70">
              <a:extLst>
                <a:ext uri="{FF2B5EF4-FFF2-40B4-BE49-F238E27FC236}">
                  <a16:creationId xmlns:a16="http://schemas.microsoft.com/office/drawing/2014/main" id="{AB60F371-1510-72B2-208A-2565DBFA1E82}"/>
                </a:ext>
              </a:extLst>
            </p:cNvPr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9" name="Google Shape;4360;p70">
              <a:extLst>
                <a:ext uri="{FF2B5EF4-FFF2-40B4-BE49-F238E27FC236}">
                  <a16:creationId xmlns:a16="http://schemas.microsoft.com/office/drawing/2014/main" id="{DCFF5588-1940-F4F9-986A-314120C43470}"/>
                </a:ext>
              </a:extLst>
            </p:cNvPr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60" name="Google Shape;4361;p70">
              <a:extLst>
                <a:ext uri="{FF2B5EF4-FFF2-40B4-BE49-F238E27FC236}">
                  <a16:creationId xmlns:a16="http://schemas.microsoft.com/office/drawing/2014/main" id="{DBAE3E07-C96A-9292-FF19-9A7E356CBEC6}"/>
                </a:ext>
              </a:extLst>
            </p:cNvPr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61" name="Google Shape;4362;p70">
              <a:extLst>
                <a:ext uri="{FF2B5EF4-FFF2-40B4-BE49-F238E27FC236}">
                  <a16:creationId xmlns:a16="http://schemas.microsoft.com/office/drawing/2014/main" id="{333C0B14-5366-A3A0-7FE6-392A96606BAD}"/>
                </a:ext>
              </a:extLst>
            </p:cNvPr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62" name="Google Shape;4363;p70">
              <a:extLst>
                <a:ext uri="{FF2B5EF4-FFF2-40B4-BE49-F238E27FC236}">
                  <a16:creationId xmlns:a16="http://schemas.microsoft.com/office/drawing/2014/main" id="{C92010E4-48F8-0FB7-330B-C943440B4FE4}"/>
                </a:ext>
              </a:extLst>
            </p:cNvPr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63" name="Google Shape;4364;p70">
              <a:extLst>
                <a:ext uri="{FF2B5EF4-FFF2-40B4-BE49-F238E27FC236}">
                  <a16:creationId xmlns:a16="http://schemas.microsoft.com/office/drawing/2014/main" id="{A97B0343-A16F-D284-6489-DC33EBADA1AC}"/>
                </a:ext>
              </a:extLst>
            </p:cNvPr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2" name="Google Shape;4365;p70">
              <a:extLst>
                <a:ext uri="{FF2B5EF4-FFF2-40B4-BE49-F238E27FC236}">
                  <a16:creationId xmlns:a16="http://schemas.microsoft.com/office/drawing/2014/main" id="{19834D2A-757E-6230-D1B1-EDF132A612CE}"/>
                </a:ext>
              </a:extLst>
            </p:cNvPr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3" name="Google Shape;4366;p70">
              <a:extLst>
                <a:ext uri="{FF2B5EF4-FFF2-40B4-BE49-F238E27FC236}">
                  <a16:creationId xmlns:a16="http://schemas.microsoft.com/office/drawing/2014/main" id="{51D9AF0D-31BF-0435-F963-F51147E6676F}"/>
                </a:ext>
              </a:extLst>
            </p:cNvPr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4" name="Google Shape;4367;p70">
              <a:extLst>
                <a:ext uri="{FF2B5EF4-FFF2-40B4-BE49-F238E27FC236}">
                  <a16:creationId xmlns:a16="http://schemas.microsoft.com/office/drawing/2014/main" id="{3B01A7F1-838B-4F59-6562-415C87EC3B6F}"/>
                </a:ext>
              </a:extLst>
            </p:cNvPr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6" name="Google Shape;4369;p70">
              <a:extLst>
                <a:ext uri="{FF2B5EF4-FFF2-40B4-BE49-F238E27FC236}">
                  <a16:creationId xmlns:a16="http://schemas.microsoft.com/office/drawing/2014/main" id="{EB4AC86D-9313-DBCD-FBB0-5C7DF88C4C33}"/>
                </a:ext>
              </a:extLst>
            </p:cNvPr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7" name="Google Shape;4370;p70">
              <a:extLst>
                <a:ext uri="{FF2B5EF4-FFF2-40B4-BE49-F238E27FC236}">
                  <a16:creationId xmlns:a16="http://schemas.microsoft.com/office/drawing/2014/main" id="{5F6B7429-D9E8-271F-9DC4-BE191C674E15}"/>
                </a:ext>
              </a:extLst>
            </p:cNvPr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8" name="Google Shape;4371;p70">
              <a:extLst>
                <a:ext uri="{FF2B5EF4-FFF2-40B4-BE49-F238E27FC236}">
                  <a16:creationId xmlns:a16="http://schemas.microsoft.com/office/drawing/2014/main" id="{1E3DBAB6-94C7-72F1-78E3-7305553FE408}"/>
                </a:ext>
              </a:extLst>
            </p:cNvPr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19" name="Google Shape;4372;p70">
              <a:extLst>
                <a:ext uri="{FF2B5EF4-FFF2-40B4-BE49-F238E27FC236}">
                  <a16:creationId xmlns:a16="http://schemas.microsoft.com/office/drawing/2014/main" id="{6DF2A2DD-EDC1-F95D-0F08-F2E9C686B74E}"/>
                </a:ext>
              </a:extLst>
            </p:cNvPr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720" name="Google Shape;4373;p70">
              <a:extLst>
                <a:ext uri="{FF2B5EF4-FFF2-40B4-BE49-F238E27FC236}">
                  <a16:creationId xmlns:a16="http://schemas.microsoft.com/office/drawing/2014/main" id="{275F7AEF-14DE-6848-6361-7F9AE09C3ECC}"/>
                </a:ext>
              </a:extLst>
            </p:cNvPr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29B19934-0D4A-DADA-FD0C-4C8C30980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098" y="2572614"/>
            <a:ext cx="2955348" cy="21803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54778150-6C34-53CC-80AE-4DD4959FCB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125" t="14545" r="29545" b="43232"/>
          <a:stretch>
            <a:fillRect/>
          </a:stretch>
        </p:blipFill>
        <p:spPr>
          <a:xfrm>
            <a:off x="5891646" y="197427"/>
            <a:ext cx="3096495" cy="2171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Kép 8" descr="A képen szöveg, képernyőkép, Betűtípus, Téglalap látható&#10;&#10;Lehet, hogy az AI által létrehozott tartalom helytelen.">
            <a:extLst>
              <a:ext uri="{FF2B5EF4-FFF2-40B4-BE49-F238E27FC236}">
                <a16:creationId xmlns:a16="http://schemas.microsoft.com/office/drawing/2014/main" id="{BF469E42-0D35-BDC0-906C-21439BDDC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18" y="3243070"/>
            <a:ext cx="2804680" cy="16642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0" name="Google Shape;3829;p65">
            <a:extLst>
              <a:ext uri="{FF2B5EF4-FFF2-40B4-BE49-F238E27FC236}">
                <a16:creationId xmlns:a16="http://schemas.microsoft.com/office/drawing/2014/main" id="{9E412DCD-828B-3C8C-4E7A-83C874FAB6A5}"/>
              </a:ext>
            </a:extLst>
          </p:cNvPr>
          <p:cNvGrpSpPr/>
          <p:nvPr/>
        </p:nvGrpSpPr>
        <p:grpSpPr>
          <a:xfrm rot="-2100000">
            <a:off x="4813270" y="4019302"/>
            <a:ext cx="419652" cy="616826"/>
            <a:chOff x="747361" y="1736402"/>
            <a:chExt cx="386625" cy="568213"/>
          </a:xfrm>
        </p:grpSpPr>
        <p:sp>
          <p:nvSpPr>
            <p:cNvPr id="11" name="Google Shape;3830;p65">
              <a:extLst>
                <a:ext uri="{FF2B5EF4-FFF2-40B4-BE49-F238E27FC236}">
                  <a16:creationId xmlns:a16="http://schemas.microsoft.com/office/drawing/2014/main" id="{4B57DEAC-D39C-F830-5A45-297098909662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31;p65">
              <a:extLst>
                <a:ext uri="{FF2B5EF4-FFF2-40B4-BE49-F238E27FC236}">
                  <a16:creationId xmlns:a16="http://schemas.microsoft.com/office/drawing/2014/main" id="{11E1622B-8C6A-0476-B5D7-7B5DF3EDE205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32;p65">
              <a:extLst>
                <a:ext uri="{FF2B5EF4-FFF2-40B4-BE49-F238E27FC236}">
                  <a16:creationId xmlns:a16="http://schemas.microsoft.com/office/drawing/2014/main" id="{C5AC10DA-2B77-C901-4EFE-5825DD9E2A12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33;p65">
              <a:extLst>
                <a:ext uri="{FF2B5EF4-FFF2-40B4-BE49-F238E27FC236}">
                  <a16:creationId xmlns:a16="http://schemas.microsoft.com/office/drawing/2014/main" id="{1DA3E1A8-8D8C-9808-0074-8E5118137F4C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34;p65">
              <a:extLst>
                <a:ext uri="{FF2B5EF4-FFF2-40B4-BE49-F238E27FC236}">
                  <a16:creationId xmlns:a16="http://schemas.microsoft.com/office/drawing/2014/main" id="{AD7DE031-9611-A50C-4E64-2C85C1D227F7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35;p65">
              <a:extLst>
                <a:ext uri="{FF2B5EF4-FFF2-40B4-BE49-F238E27FC236}">
                  <a16:creationId xmlns:a16="http://schemas.microsoft.com/office/drawing/2014/main" id="{92A1FA9C-1B7F-0A02-B354-074921B311D6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36;p65">
              <a:extLst>
                <a:ext uri="{FF2B5EF4-FFF2-40B4-BE49-F238E27FC236}">
                  <a16:creationId xmlns:a16="http://schemas.microsoft.com/office/drawing/2014/main" id="{B4BA428C-538D-171F-3078-EA77BCC3333B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37;p65">
              <a:extLst>
                <a:ext uri="{FF2B5EF4-FFF2-40B4-BE49-F238E27FC236}">
                  <a16:creationId xmlns:a16="http://schemas.microsoft.com/office/drawing/2014/main" id="{BD0CB0B6-9A63-EA98-F004-6092C2D8043D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38;p65">
              <a:extLst>
                <a:ext uri="{FF2B5EF4-FFF2-40B4-BE49-F238E27FC236}">
                  <a16:creationId xmlns:a16="http://schemas.microsoft.com/office/drawing/2014/main" id="{8E37E6BA-091F-D852-0568-29CF627B9699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39;p65">
              <a:extLst>
                <a:ext uri="{FF2B5EF4-FFF2-40B4-BE49-F238E27FC236}">
                  <a16:creationId xmlns:a16="http://schemas.microsoft.com/office/drawing/2014/main" id="{AD98FFCB-17D3-DBA9-6435-0BC56499ABEE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40;p65">
              <a:extLst>
                <a:ext uri="{FF2B5EF4-FFF2-40B4-BE49-F238E27FC236}">
                  <a16:creationId xmlns:a16="http://schemas.microsoft.com/office/drawing/2014/main" id="{9CFA5BA5-2AFB-937B-4D0B-A9A05F397957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41;p65">
              <a:extLst>
                <a:ext uri="{FF2B5EF4-FFF2-40B4-BE49-F238E27FC236}">
                  <a16:creationId xmlns:a16="http://schemas.microsoft.com/office/drawing/2014/main" id="{7DB6C2D4-0D45-E7DA-4798-EA306B517249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42;p65">
              <a:extLst>
                <a:ext uri="{FF2B5EF4-FFF2-40B4-BE49-F238E27FC236}">
                  <a16:creationId xmlns:a16="http://schemas.microsoft.com/office/drawing/2014/main" id="{D942A60E-77EB-C606-4DC2-CC1F8F6A5C0B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3829;p65">
            <a:extLst>
              <a:ext uri="{FF2B5EF4-FFF2-40B4-BE49-F238E27FC236}">
                <a16:creationId xmlns:a16="http://schemas.microsoft.com/office/drawing/2014/main" id="{ED9122E0-2ECC-4F69-C774-CB3A4673E5EB}"/>
              </a:ext>
            </a:extLst>
          </p:cNvPr>
          <p:cNvGrpSpPr/>
          <p:nvPr/>
        </p:nvGrpSpPr>
        <p:grpSpPr>
          <a:xfrm rot="1360725">
            <a:off x="3836524" y="4071257"/>
            <a:ext cx="419652" cy="616826"/>
            <a:chOff x="747361" y="1736402"/>
            <a:chExt cx="386625" cy="568213"/>
          </a:xfrm>
        </p:grpSpPr>
        <p:sp>
          <p:nvSpPr>
            <p:cNvPr id="25" name="Google Shape;3830;p65">
              <a:extLst>
                <a:ext uri="{FF2B5EF4-FFF2-40B4-BE49-F238E27FC236}">
                  <a16:creationId xmlns:a16="http://schemas.microsoft.com/office/drawing/2014/main" id="{26B1A59D-B4F8-B0AD-8764-5795CB00DBCD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31;p65">
              <a:extLst>
                <a:ext uri="{FF2B5EF4-FFF2-40B4-BE49-F238E27FC236}">
                  <a16:creationId xmlns:a16="http://schemas.microsoft.com/office/drawing/2014/main" id="{C1A1FE27-5C61-BBE5-7A8C-351EBF2E9AA4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32;p65">
              <a:extLst>
                <a:ext uri="{FF2B5EF4-FFF2-40B4-BE49-F238E27FC236}">
                  <a16:creationId xmlns:a16="http://schemas.microsoft.com/office/drawing/2014/main" id="{6531D3CB-1CB9-CEBD-09AC-48C200C2B344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33;p65">
              <a:extLst>
                <a:ext uri="{FF2B5EF4-FFF2-40B4-BE49-F238E27FC236}">
                  <a16:creationId xmlns:a16="http://schemas.microsoft.com/office/drawing/2014/main" id="{3377A7E2-AE86-8EB4-71ED-91A53C09FF2A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34;p65">
              <a:extLst>
                <a:ext uri="{FF2B5EF4-FFF2-40B4-BE49-F238E27FC236}">
                  <a16:creationId xmlns:a16="http://schemas.microsoft.com/office/drawing/2014/main" id="{995BE4AE-44DA-7171-BC88-EC9DD1747DCA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35;p65">
              <a:extLst>
                <a:ext uri="{FF2B5EF4-FFF2-40B4-BE49-F238E27FC236}">
                  <a16:creationId xmlns:a16="http://schemas.microsoft.com/office/drawing/2014/main" id="{42A99A85-0EB5-4737-EBDD-8346D7A1ACAC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6;p65">
              <a:extLst>
                <a:ext uri="{FF2B5EF4-FFF2-40B4-BE49-F238E27FC236}">
                  <a16:creationId xmlns:a16="http://schemas.microsoft.com/office/drawing/2014/main" id="{179AEB11-EE72-C6FC-D8A2-28142E778838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37;p65">
              <a:extLst>
                <a:ext uri="{FF2B5EF4-FFF2-40B4-BE49-F238E27FC236}">
                  <a16:creationId xmlns:a16="http://schemas.microsoft.com/office/drawing/2014/main" id="{EAB78531-4D29-8FBA-A4A8-2D02B9F0F250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38;p65">
              <a:extLst>
                <a:ext uri="{FF2B5EF4-FFF2-40B4-BE49-F238E27FC236}">
                  <a16:creationId xmlns:a16="http://schemas.microsoft.com/office/drawing/2014/main" id="{E76BB399-134D-3C18-790D-56EC73332701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39;p65">
              <a:extLst>
                <a:ext uri="{FF2B5EF4-FFF2-40B4-BE49-F238E27FC236}">
                  <a16:creationId xmlns:a16="http://schemas.microsoft.com/office/drawing/2014/main" id="{918C3EA4-5B10-7934-CFE0-2E569F941BFE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40;p65">
              <a:extLst>
                <a:ext uri="{FF2B5EF4-FFF2-40B4-BE49-F238E27FC236}">
                  <a16:creationId xmlns:a16="http://schemas.microsoft.com/office/drawing/2014/main" id="{4C38B901-C92B-4003-7EEC-F7317B5034FB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41;p65">
              <a:extLst>
                <a:ext uri="{FF2B5EF4-FFF2-40B4-BE49-F238E27FC236}">
                  <a16:creationId xmlns:a16="http://schemas.microsoft.com/office/drawing/2014/main" id="{1D6DE7D0-44C3-6D44-B8C5-6FED346A1127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42;p65">
              <a:extLst>
                <a:ext uri="{FF2B5EF4-FFF2-40B4-BE49-F238E27FC236}">
                  <a16:creationId xmlns:a16="http://schemas.microsoft.com/office/drawing/2014/main" id="{38F6A2C4-182B-01CF-6822-95AB71565D4E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5">
          <a:extLst>
            <a:ext uri="{FF2B5EF4-FFF2-40B4-BE49-F238E27FC236}">
              <a16:creationId xmlns:a16="http://schemas.microsoft.com/office/drawing/2014/main" id="{8D3B8EBF-CD5B-ED1A-2511-42EB2BC4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" name="Google Shape;3676;p64">
            <a:extLst>
              <a:ext uri="{FF2B5EF4-FFF2-40B4-BE49-F238E27FC236}">
                <a16:creationId xmlns:a16="http://schemas.microsoft.com/office/drawing/2014/main" id="{F84E0B57-082A-81D9-87C8-4905364599EF}"/>
              </a:ext>
            </a:extLst>
          </p:cNvPr>
          <p:cNvSpPr/>
          <p:nvPr/>
        </p:nvSpPr>
        <p:spPr>
          <a:xfrm>
            <a:off x="3836400" y="959100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7" name="Google Shape;3677;p64">
            <a:extLst>
              <a:ext uri="{FF2B5EF4-FFF2-40B4-BE49-F238E27FC236}">
                <a16:creationId xmlns:a16="http://schemas.microsoft.com/office/drawing/2014/main" id="{28BDE075-E7BF-A271-E269-6F886351A6C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364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678" name="Google Shape;3678;p64">
            <a:extLst>
              <a:ext uri="{FF2B5EF4-FFF2-40B4-BE49-F238E27FC236}">
                <a16:creationId xmlns:a16="http://schemas.microsoft.com/office/drawing/2014/main" id="{CC4C0887-6A79-7173-8E00-02C069F759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10000" y="2557875"/>
            <a:ext cx="4524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latin typeface="Kristen ITC"/>
              </a:rPr>
              <a:t>Csapatmunka</a:t>
            </a:r>
          </a:p>
        </p:txBody>
      </p:sp>
      <p:sp>
        <p:nvSpPr>
          <p:cNvPr id="3679" name="Google Shape;3679;p64">
            <a:extLst>
              <a:ext uri="{FF2B5EF4-FFF2-40B4-BE49-F238E27FC236}">
                <a16:creationId xmlns:a16="http://schemas.microsoft.com/office/drawing/2014/main" id="{BD39F836-039F-6C89-340C-FD9B4DBF766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51800" y="3053225"/>
            <a:ext cx="28404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3680" name="Google Shape;3680;p64">
            <a:extLst>
              <a:ext uri="{FF2B5EF4-FFF2-40B4-BE49-F238E27FC236}">
                <a16:creationId xmlns:a16="http://schemas.microsoft.com/office/drawing/2014/main" id="{DAE67AED-7732-9130-6F9C-2212567A8C16}"/>
              </a:ext>
            </a:extLst>
          </p:cNvPr>
          <p:cNvSpPr/>
          <p:nvPr/>
        </p:nvSpPr>
        <p:spPr>
          <a:xfrm rot="10800000" flipH="1">
            <a:off x="8196522" y="587723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1" name="Google Shape;3681;p64">
            <a:extLst>
              <a:ext uri="{FF2B5EF4-FFF2-40B4-BE49-F238E27FC236}">
                <a16:creationId xmlns:a16="http://schemas.microsoft.com/office/drawing/2014/main" id="{4C39A730-D7BA-ED8F-CEF7-9D057288F021}"/>
              </a:ext>
            </a:extLst>
          </p:cNvPr>
          <p:cNvSpPr/>
          <p:nvPr/>
        </p:nvSpPr>
        <p:spPr>
          <a:xfrm flipH="1">
            <a:off x="8694751" y="298836"/>
            <a:ext cx="82800" cy="82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2" name="Google Shape;3682;p64">
            <a:extLst>
              <a:ext uri="{FF2B5EF4-FFF2-40B4-BE49-F238E27FC236}">
                <a16:creationId xmlns:a16="http://schemas.microsoft.com/office/drawing/2014/main" id="{AB4E3685-6EF6-3BAB-7CFC-D58AC5D3A1A6}"/>
              </a:ext>
            </a:extLst>
          </p:cNvPr>
          <p:cNvSpPr/>
          <p:nvPr/>
        </p:nvSpPr>
        <p:spPr>
          <a:xfrm flipH="1">
            <a:off x="7864065" y="435661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83" name="Google Shape;3683;p64">
            <a:extLst>
              <a:ext uri="{FF2B5EF4-FFF2-40B4-BE49-F238E27FC236}">
                <a16:creationId xmlns:a16="http://schemas.microsoft.com/office/drawing/2014/main" id="{B7A4963B-82C2-CFB0-E75D-CFA12FA5B24D}"/>
              </a:ext>
            </a:extLst>
          </p:cNvPr>
          <p:cNvGrpSpPr/>
          <p:nvPr/>
        </p:nvGrpSpPr>
        <p:grpSpPr>
          <a:xfrm rot="1195579">
            <a:off x="956160" y="586609"/>
            <a:ext cx="734951" cy="1005248"/>
            <a:chOff x="5412271" y="2245400"/>
            <a:chExt cx="734976" cy="1005282"/>
          </a:xfrm>
        </p:grpSpPr>
        <p:sp>
          <p:nvSpPr>
            <p:cNvPr id="3684" name="Google Shape;3684;p64">
              <a:extLst>
                <a:ext uri="{FF2B5EF4-FFF2-40B4-BE49-F238E27FC236}">
                  <a16:creationId xmlns:a16="http://schemas.microsoft.com/office/drawing/2014/main" id="{7B6734C9-6E7A-871A-BC5F-70171177137C}"/>
                </a:ext>
              </a:extLst>
            </p:cNvPr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>
              <a:extLst>
                <a:ext uri="{FF2B5EF4-FFF2-40B4-BE49-F238E27FC236}">
                  <a16:creationId xmlns:a16="http://schemas.microsoft.com/office/drawing/2014/main" id="{603EF335-0246-4493-6839-F8DDE6FEACBF}"/>
                </a:ext>
              </a:extLst>
            </p:cNvPr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>
              <a:extLst>
                <a:ext uri="{FF2B5EF4-FFF2-40B4-BE49-F238E27FC236}">
                  <a16:creationId xmlns:a16="http://schemas.microsoft.com/office/drawing/2014/main" id="{4E50B9AA-03AE-1525-3163-0D9AB2A07BCF}"/>
                </a:ext>
              </a:extLst>
            </p:cNvPr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>
              <a:extLst>
                <a:ext uri="{FF2B5EF4-FFF2-40B4-BE49-F238E27FC236}">
                  <a16:creationId xmlns:a16="http://schemas.microsoft.com/office/drawing/2014/main" id="{0DA021E5-AEA0-3C2C-AE0F-04F8D51A5147}"/>
                </a:ext>
              </a:extLst>
            </p:cNvPr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>
              <a:extLst>
                <a:ext uri="{FF2B5EF4-FFF2-40B4-BE49-F238E27FC236}">
                  <a16:creationId xmlns:a16="http://schemas.microsoft.com/office/drawing/2014/main" id="{B4C90C6D-0A5F-C016-3369-620BE799D21C}"/>
                </a:ext>
              </a:extLst>
            </p:cNvPr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>
              <a:extLst>
                <a:ext uri="{FF2B5EF4-FFF2-40B4-BE49-F238E27FC236}">
                  <a16:creationId xmlns:a16="http://schemas.microsoft.com/office/drawing/2014/main" id="{DC9A39D9-388A-E303-74D3-B43E0A94EACA}"/>
                </a:ext>
              </a:extLst>
            </p:cNvPr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>
              <a:extLst>
                <a:ext uri="{FF2B5EF4-FFF2-40B4-BE49-F238E27FC236}">
                  <a16:creationId xmlns:a16="http://schemas.microsoft.com/office/drawing/2014/main" id="{DD8EB3F3-4520-1C83-0ED4-F6D12AAB7778}"/>
                </a:ext>
              </a:extLst>
            </p:cNvPr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>
              <a:extLst>
                <a:ext uri="{FF2B5EF4-FFF2-40B4-BE49-F238E27FC236}">
                  <a16:creationId xmlns:a16="http://schemas.microsoft.com/office/drawing/2014/main" id="{66FC08C5-3672-8B66-F36C-1E5ED4A3F69D}"/>
                </a:ext>
              </a:extLst>
            </p:cNvPr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>
              <a:extLst>
                <a:ext uri="{FF2B5EF4-FFF2-40B4-BE49-F238E27FC236}">
                  <a16:creationId xmlns:a16="http://schemas.microsoft.com/office/drawing/2014/main" id="{9CF39BA3-3F6D-16C3-16E2-00000562CB22}"/>
                </a:ext>
              </a:extLst>
            </p:cNvPr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>
              <a:extLst>
                <a:ext uri="{FF2B5EF4-FFF2-40B4-BE49-F238E27FC236}">
                  <a16:creationId xmlns:a16="http://schemas.microsoft.com/office/drawing/2014/main" id="{FA60DB58-5A94-00EB-2110-E2B78C11A72B}"/>
                </a:ext>
              </a:extLst>
            </p:cNvPr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>
              <a:extLst>
                <a:ext uri="{FF2B5EF4-FFF2-40B4-BE49-F238E27FC236}">
                  <a16:creationId xmlns:a16="http://schemas.microsoft.com/office/drawing/2014/main" id="{A7023683-308E-9AB2-D35A-C12F7F6B855E}"/>
                </a:ext>
              </a:extLst>
            </p:cNvPr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>
              <a:extLst>
                <a:ext uri="{FF2B5EF4-FFF2-40B4-BE49-F238E27FC236}">
                  <a16:creationId xmlns:a16="http://schemas.microsoft.com/office/drawing/2014/main" id="{68623575-0720-6168-617E-F23179EEBF90}"/>
                </a:ext>
              </a:extLst>
            </p:cNvPr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6" name="Google Shape;3696;p64">
            <a:extLst>
              <a:ext uri="{FF2B5EF4-FFF2-40B4-BE49-F238E27FC236}">
                <a16:creationId xmlns:a16="http://schemas.microsoft.com/office/drawing/2014/main" id="{794EE5B9-25DA-568E-FC00-8400E4F80DE5}"/>
              </a:ext>
            </a:extLst>
          </p:cNvPr>
          <p:cNvGrpSpPr/>
          <p:nvPr/>
        </p:nvGrpSpPr>
        <p:grpSpPr>
          <a:xfrm rot="-9900040">
            <a:off x="7748316" y="3541498"/>
            <a:ext cx="734954" cy="1005251"/>
            <a:chOff x="5412271" y="2245400"/>
            <a:chExt cx="734976" cy="1005282"/>
          </a:xfrm>
        </p:grpSpPr>
        <p:sp>
          <p:nvSpPr>
            <p:cNvPr id="3697" name="Google Shape;3697;p64">
              <a:extLst>
                <a:ext uri="{FF2B5EF4-FFF2-40B4-BE49-F238E27FC236}">
                  <a16:creationId xmlns:a16="http://schemas.microsoft.com/office/drawing/2014/main" id="{839CF1CB-797C-1759-D880-E449E059B536}"/>
                </a:ext>
              </a:extLst>
            </p:cNvPr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>
              <a:extLst>
                <a:ext uri="{FF2B5EF4-FFF2-40B4-BE49-F238E27FC236}">
                  <a16:creationId xmlns:a16="http://schemas.microsoft.com/office/drawing/2014/main" id="{DACA82C0-7457-DDCE-F669-75EDD2DA0091}"/>
                </a:ext>
              </a:extLst>
            </p:cNvPr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>
              <a:extLst>
                <a:ext uri="{FF2B5EF4-FFF2-40B4-BE49-F238E27FC236}">
                  <a16:creationId xmlns:a16="http://schemas.microsoft.com/office/drawing/2014/main" id="{DB92136E-C102-170C-AD64-693EE500CA74}"/>
                </a:ext>
              </a:extLst>
            </p:cNvPr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>
              <a:extLst>
                <a:ext uri="{FF2B5EF4-FFF2-40B4-BE49-F238E27FC236}">
                  <a16:creationId xmlns:a16="http://schemas.microsoft.com/office/drawing/2014/main" id="{A1D3F439-DC31-FC3C-F417-018BC3AB120F}"/>
                </a:ext>
              </a:extLst>
            </p:cNvPr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>
              <a:extLst>
                <a:ext uri="{FF2B5EF4-FFF2-40B4-BE49-F238E27FC236}">
                  <a16:creationId xmlns:a16="http://schemas.microsoft.com/office/drawing/2014/main" id="{556FEE8E-5A60-167D-1F9B-F00516F0DCBC}"/>
                </a:ext>
              </a:extLst>
            </p:cNvPr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>
              <a:extLst>
                <a:ext uri="{FF2B5EF4-FFF2-40B4-BE49-F238E27FC236}">
                  <a16:creationId xmlns:a16="http://schemas.microsoft.com/office/drawing/2014/main" id="{2D8247BA-1003-28ED-B706-A927E3E810C1}"/>
                </a:ext>
              </a:extLst>
            </p:cNvPr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>
              <a:extLst>
                <a:ext uri="{FF2B5EF4-FFF2-40B4-BE49-F238E27FC236}">
                  <a16:creationId xmlns:a16="http://schemas.microsoft.com/office/drawing/2014/main" id="{849C9DD2-E4E8-8C0F-43A2-44CF0C27D16F}"/>
                </a:ext>
              </a:extLst>
            </p:cNvPr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>
              <a:extLst>
                <a:ext uri="{FF2B5EF4-FFF2-40B4-BE49-F238E27FC236}">
                  <a16:creationId xmlns:a16="http://schemas.microsoft.com/office/drawing/2014/main" id="{2F541992-44A8-F4A1-0916-2A250D5A63CB}"/>
                </a:ext>
              </a:extLst>
            </p:cNvPr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>
              <a:extLst>
                <a:ext uri="{FF2B5EF4-FFF2-40B4-BE49-F238E27FC236}">
                  <a16:creationId xmlns:a16="http://schemas.microsoft.com/office/drawing/2014/main" id="{84E159AE-2038-5096-69F5-8932CF4D282E}"/>
                </a:ext>
              </a:extLst>
            </p:cNvPr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>
              <a:extLst>
                <a:ext uri="{FF2B5EF4-FFF2-40B4-BE49-F238E27FC236}">
                  <a16:creationId xmlns:a16="http://schemas.microsoft.com/office/drawing/2014/main" id="{3AC916DB-66F9-4244-F059-0E2EDC3FD265}"/>
                </a:ext>
              </a:extLst>
            </p:cNvPr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>
              <a:extLst>
                <a:ext uri="{FF2B5EF4-FFF2-40B4-BE49-F238E27FC236}">
                  <a16:creationId xmlns:a16="http://schemas.microsoft.com/office/drawing/2014/main" id="{3A4588B2-BA9B-9977-8671-79D8D52D5279}"/>
                </a:ext>
              </a:extLst>
            </p:cNvPr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>
              <a:extLst>
                <a:ext uri="{FF2B5EF4-FFF2-40B4-BE49-F238E27FC236}">
                  <a16:creationId xmlns:a16="http://schemas.microsoft.com/office/drawing/2014/main" id="{64C90D24-81E3-1AAD-69AC-8639E7AB85E2}"/>
                </a:ext>
              </a:extLst>
            </p:cNvPr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9" name="Google Shape;3709;p64">
            <a:extLst>
              <a:ext uri="{FF2B5EF4-FFF2-40B4-BE49-F238E27FC236}">
                <a16:creationId xmlns:a16="http://schemas.microsoft.com/office/drawing/2014/main" id="{D8D7F605-D02A-3B36-F6C9-568F6C222025}"/>
              </a:ext>
            </a:extLst>
          </p:cNvPr>
          <p:cNvGrpSpPr/>
          <p:nvPr/>
        </p:nvGrpSpPr>
        <p:grpSpPr>
          <a:xfrm rot="-6765284">
            <a:off x="1461747" y="3866824"/>
            <a:ext cx="361711" cy="354603"/>
            <a:chOff x="7259843" y="3111703"/>
            <a:chExt cx="361699" cy="354591"/>
          </a:xfrm>
        </p:grpSpPr>
        <p:sp>
          <p:nvSpPr>
            <p:cNvPr id="3710" name="Google Shape;3710;p64">
              <a:extLst>
                <a:ext uri="{FF2B5EF4-FFF2-40B4-BE49-F238E27FC236}">
                  <a16:creationId xmlns:a16="http://schemas.microsoft.com/office/drawing/2014/main" id="{F7962920-1D69-63C9-C2F8-C2640E9FE89D}"/>
                </a:ext>
              </a:extLst>
            </p:cNvPr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>
              <a:extLst>
                <a:ext uri="{FF2B5EF4-FFF2-40B4-BE49-F238E27FC236}">
                  <a16:creationId xmlns:a16="http://schemas.microsoft.com/office/drawing/2014/main" id="{A4A647DA-716D-60D5-E076-47256A66C18C}"/>
                </a:ext>
              </a:extLst>
            </p:cNvPr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>
              <a:extLst>
                <a:ext uri="{FF2B5EF4-FFF2-40B4-BE49-F238E27FC236}">
                  <a16:creationId xmlns:a16="http://schemas.microsoft.com/office/drawing/2014/main" id="{0B384864-C748-3BF8-6761-98EEE4C0CF80}"/>
                </a:ext>
              </a:extLst>
            </p:cNvPr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>
              <a:extLst>
                <a:ext uri="{FF2B5EF4-FFF2-40B4-BE49-F238E27FC236}">
                  <a16:creationId xmlns:a16="http://schemas.microsoft.com/office/drawing/2014/main" id="{D702456E-476F-852F-356C-37FF8BD0EA6B}"/>
                </a:ext>
              </a:extLst>
            </p:cNvPr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>
              <a:extLst>
                <a:ext uri="{FF2B5EF4-FFF2-40B4-BE49-F238E27FC236}">
                  <a16:creationId xmlns:a16="http://schemas.microsoft.com/office/drawing/2014/main" id="{AE62D203-AF53-2E33-3E32-393D4B231A7F}"/>
                </a:ext>
              </a:extLst>
            </p:cNvPr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5" name="Google Shape;3715;p64">
            <a:extLst>
              <a:ext uri="{FF2B5EF4-FFF2-40B4-BE49-F238E27FC236}">
                <a16:creationId xmlns:a16="http://schemas.microsoft.com/office/drawing/2014/main" id="{3263E5D6-3DCE-B5DA-2FBA-097AFC7C59F7}"/>
              </a:ext>
            </a:extLst>
          </p:cNvPr>
          <p:cNvGrpSpPr/>
          <p:nvPr/>
        </p:nvGrpSpPr>
        <p:grpSpPr>
          <a:xfrm rot="3553140">
            <a:off x="7596656" y="840489"/>
            <a:ext cx="361728" cy="354620"/>
            <a:chOff x="7259843" y="3111703"/>
            <a:chExt cx="361699" cy="354591"/>
          </a:xfrm>
        </p:grpSpPr>
        <p:sp>
          <p:nvSpPr>
            <p:cNvPr id="3716" name="Google Shape;3716;p64">
              <a:extLst>
                <a:ext uri="{FF2B5EF4-FFF2-40B4-BE49-F238E27FC236}">
                  <a16:creationId xmlns:a16="http://schemas.microsoft.com/office/drawing/2014/main" id="{13856BBA-E426-68C3-D143-3BA90007A95F}"/>
                </a:ext>
              </a:extLst>
            </p:cNvPr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>
              <a:extLst>
                <a:ext uri="{FF2B5EF4-FFF2-40B4-BE49-F238E27FC236}">
                  <a16:creationId xmlns:a16="http://schemas.microsoft.com/office/drawing/2014/main" id="{D8B4C8AA-A2FF-1E79-6343-A0B17B78C3E4}"/>
                </a:ext>
              </a:extLst>
            </p:cNvPr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>
              <a:extLst>
                <a:ext uri="{FF2B5EF4-FFF2-40B4-BE49-F238E27FC236}">
                  <a16:creationId xmlns:a16="http://schemas.microsoft.com/office/drawing/2014/main" id="{8CEE297D-A89E-6329-B90F-E8E5E26428BC}"/>
                </a:ext>
              </a:extLst>
            </p:cNvPr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>
              <a:extLst>
                <a:ext uri="{FF2B5EF4-FFF2-40B4-BE49-F238E27FC236}">
                  <a16:creationId xmlns:a16="http://schemas.microsoft.com/office/drawing/2014/main" id="{C9E089CF-728D-1C12-DF23-90D746E8F711}"/>
                </a:ext>
              </a:extLst>
            </p:cNvPr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>
              <a:extLst>
                <a:ext uri="{FF2B5EF4-FFF2-40B4-BE49-F238E27FC236}">
                  <a16:creationId xmlns:a16="http://schemas.microsoft.com/office/drawing/2014/main" id="{44BDD2C3-0F22-8585-624D-4E548D02FBC0}"/>
                </a:ext>
              </a:extLst>
            </p:cNvPr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1" name="Google Shape;3721;p64">
            <a:extLst>
              <a:ext uri="{FF2B5EF4-FFF2-40B4-BE49-F238E27FC236}">
                <a16:creationId xmlns:a16="http://schemas.microsoft.com/office/drawing/2014/main" id="{7F9272D0-2B64-FE29-BED7-95EFBD20BA7A}"/>
              </a:ext>
            </a:extLst>
          </p:cNvPr>
          <p:cNvGrpSpPr/>
          <p:nvPr/>
        </p:nvGrpSpPr>
        <p:grpSpPr>
          <a:xfrm rot="1231580">
            <a:off x="2654903" y="377268"/>
            <a:ext cx="323563" cy="519241"/>
            <a:chOff x="3369050" y="1418400"/>
            <a:chExt cx="179175" cy="269850"/>
          </a:xfrm>
        </p:grpSpPr>
        <p:sp>
          <p:nvSpPr>
            <p:cNvPr id="3722" name="Google Shape;3722;p64">
              <a:extLst>
                <a:ext uri="{FF2B5EF4-FFF2-40B4-BE49-F238E27FC236}">
                  <a16:creationId xmlns:a16="http://schemas.microsoft.com/office/drawing/2014/main" id="{552525D5-E18B-C6AC-A522-F1983EB5117A}"/>
                </a:ext>
              </a:extLst>
            </p:cNvPr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>
              <a:extLst>
                <a:ext uri="{FF2B5EF4-FFF2-40B4-BE49-F238E27FC236}">
                  <a16:creationId xmlns:a16="http://schemas.microsoft.com/office/drawing/2014/main" id="{8DA2AC4B-7D30-64FC-1153-311024D3E7D2}"/>
                </a:ext>
              </a:extLst>
            </p:cNvPr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>
              <a:extLst>
                <a:ext uri="{FF2B5EF4-FFF2-40B4-BE49-F238E27FC236}">
                  <a16:creationId xmlns:a16="http://schemas.microsoft.com/office/drawing/2014/main" id="{8022196A-FDE7-C517-4209-66C8E26C7798}"/>
                </a:ext>
              </a:extLst>
            </p:cNvPr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>
              <a:extLst>
                <a:ext uri="{FF2B5EF4-FFF2-40B4-BE49-F238E27FC236}">
                  <a16:creationId xmlns:a16="http://schemas.microsoft.com/office/drawing/2014/main" id="{2149FC01-6005-AE0B-6D2F-DAA66BE8687E}"/>
                </a:ext>
              </a:extLst>
            </p:cNvPr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>
              <a:extLst>
                <a:ext uri="{FF2B5EF4-FFF2-40B4-BE49-F238E27FC236}">
                  <a16:creationId xmlns:a16="http://schemas.microsoft.com/office/drawing/2014/main" id="{0EEAEF1C-2997-D1C2-B110-DDFF5183FBAF}"/>
                </a:ext>
              </a:extLst>
            </p:cNvPr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27" name="Google Shape;3727;p64">
            <a:extLst>
              <a:ext uri="{FF2B5EF4-FFF2-40B4-BE49-F238E27FC236}">
                <a16:creationId xmlns:a16="http://schemas.microsoft.com/office/drawing/2014/main" id="{A75BFD6B-D1BD-FFB0-789C-4722F0194421}"/>
              </a:ext>
            </a:extLst>
          </p:cNvPr>
          <p:cNvGrpSpPr/>
          <p:nvPr/>
        </p:nvGrpSpPr>
        <p:grpSpPr>
          <a:xfrm rot="-1101755">
            <a:off x="1197256" y="2212702"/>
            <a:ext cx="449472" cy="622695"/>
            <a:chOff x="716282" y="977399"/>
            <a:chExt cx="460328" cy="637796"/>
          </a:xfrm>
        </p:grpSpPr>
        <p:sp>
          <p:nvSpPr>
            <p:cNvPr id="3728" name="Google Shape;3728;p64">
              <a:extLst>
                <a:ext uri="{FF2B5EF4-FFF2-40B4-BE49-F238E27FC236}">
                  <a16:creationId xmlns:a16="http://schemas.microsoft.com/office/drawing/2014/main" id="{E4F69157-2CFB-C56F-9E0B-705C78089CC7}"/>
                </a:ext>
              </a:extLst>
            </p:cNvPr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>
              <a:extLst>
                <a:ext uri="{FF2B5EF4-FFF2-40B4-BE49-F238E27FC236}">
                  <a16:creationId xmlns:a16="http://schemas.microsoft.com/office/drawing/2014/main" id="{1E2C536B-14F2-33A4-C730-43917C0A4CB9}"/>
                </a:ext>
              </a:extLst>
            </p:cNvPr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>
              <a:extLst>
                <a:ext uri="{FF2B5EF4-FFF2-40B4-BE49-F238E27FC236}">
                  <a16:creationId xmlns:a16="http://schemas.microsoft.com/office/drawing/2014/main" id="{7AF89E8E-0B77-E73F-3F25-567682C574BB}"/>
                </a:ext>
              </a:extLst>
            </p:cNvPr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>
              <a:extLst>
                <a:ext uri="{FF2B5EF4-FFF2-40B4-BE49-F238E27FC236}">
                  <a16:creationId xmlns:a16="http://schemas.microsoft.com/office/drawing/2014/main" id="{029DAC32-821A-E005-5E77-EA9F1EB06B05}"/>
                </a:ext>
              </a:extLst>
            </p:cNvPr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>
              <a:extLst>
                <a:ext uri="{FF2B5EF4-FFF2-40B4-BE49-F238E27FC236}">
                  <a16:creationId xmlns:a16="http://schemas.microsoft.com/office/drawing/2014/main" id="{30C22D83-515B-7892-93A2-4CC0F1F4C448}"/>
                </a:ext>
              </a:extLst>
            </p:cNvPr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>
              <a:extLst>
                <a:ext uri="{FF2B5EF4-FFF2-40B4-BE49-F238E27FC236}">
                  <a16:creationId xmlns:a16="http://schemas.microsoft.com/office/drawing/2014/main" id="{92DFB209-F0FD-047A-42FA-AE42F3C88C2B}"/>
                </a:ext>
              </a:extLst>
            </p:cNvPr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4" name="Google Shape;3734;p64">
            <a:extLst>
              <a:ext uri="{FF2B5EF4-FFF2-40B4-BE49-F238E27FC236}">
                <a16:creationId xmlns:a16="http://schemas.microsoft.com/office/drawing/2014/main" id="{3D494890-FF5E-214A-4338-CE6099A21A9E}"/>
              </a:ext>
            </a:extLst>
          </p:cNvPr>
          <p:cNvGrpSpPr/>
          <p:nvPr/>
        </p:nvGrpSpPr>
        <p:grpSpPr>
          <a:xfrm rot="-1827563">
            <a:off x="8035136" y="2133615"/>
            <a:ext cx="388789" cy="567444"/>
            <a:chOff x="2846141" y="923517"/>
            <a:chExt cx="457705" cy="668028"/>
          </a:xfrm>
        </p:grpSpPr>
        <p:sp>
          <p:nvSpPr>
            <p:cNvPr id="3735" name="Google Shape;3735;p64">
              <a:extLst>
                <a:ext uri="{FF2B5EF4-FFF2-40B4-BE49-F238E27FC236}">
                  <a16:creationId xmlns:a16="http://schemas.microsoft.com/office/drawing/2014/main" id="{607F54D6-59DE-6401-B014-9D99DEF650BA}"/>
                </a:ext>
              </a:extLst>
            </p:cNvPr>
            <p:cNvSpPr/>
            <p:nvPr/>
          </p:nvSpPr>
          <p:spPr>
            <a:xfrm>
              <a:off x="2846141" y="923517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>
              <a:extLst>
                <a:ext uri="{FF2B5EF4-FFF2-40B4-BE49-F238E27FC236}">
                  <a16:creationId xmlns:a16="http://schemas.microsoft.com/office/drawing/2014/main" id="{FF9F208A-CCD6-92E3-C3AE-75235426DEEC}"/>
                </a:ext>
              </a:extLst>
            </p:cNvPr>
            <p:cNvSpPr/>
            <p:nvPr/>
          </p:nvSpPr>
          <p:spPr>
            <a:xfrm>
              <a:off x="3153618" y="1135653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>
              <a:extLst>
                <a:ext uri="{FF2B5EF4-FFF2-40B4-BE49-F238E27FC236}">
                  <a16:creationId xmlns:a16="http://schemas.microsoft.com/office/drawing/2014/main" id="{9D96C71B-5FCE-1425-5457-954A9420FB1B}"/>
                </a:ext>
              </a:extLst>
            </p:cNvPr>
            <p:cNvSpPr/>
            <p:nvPr/>
          </p:nvSpPr>
          <p:spPr>
            <a:xfrm>
              <a:off x="2915846" y="1096297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>
              <a:extLst>
                <a:ext uri="{FF2B5EF4-FFF2-40B4-BE49-F238E27FC236}">
                  <a16:creationId xmlns:a16="http://schemas.microsoft.com/office/drawing/2014/main" id="{438EC766-6A5D-2EDC-7291-8283D4A294E4}"/>
                </a:ext>
              </a:extLst>
            </p:cNvPr>
            <p:cNvSpPr/>
            <p:nvPr/>
          </p:nvSpPr>
          <p:spPr>
            <a:xfrm>
              <a:off x="2905085" y="1084387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>
              <a:extLst>
                <a:ext uri="{FF2B5EF4-FFF2-40B4-BE49-F238E27FC236}">
                  <a16:creationId xmlns:a16="http://schemas.microsoft.com/office/drawing/2014/main" id="{17F2F3E9-2571-9250-D0E2-45F38C9984C6}"/>
                </a:ext>
              </a:extLst>
            </p:cNvPr>
            <p:cNvSpPr/>
            <p:nvPr/>
          </p:nvSpPr>
          <p:spPr>
            <a:xfrm>
              <a:off x="2905085" y="990259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>
              <a:extLst>
                <a:ext uri="{FF2B5EF4-FFF2-40B4-BE49-F238E27FC236}">
                  <a16:creationId xmlns:a16="http://schemas.microsoft.com/office/drawing/2014/main" id="{3CBB4A3C-04AC-819B-4099-CAE91FB2EB0B}"/>
                </a:ext>
              </a:extLst>
            </p:cNvPr>
            <p:cNvSpPr/>
            <p:nvPr/>
          </p:nvSpPr>
          <p:spPr>
            <a:xfrm>
              <a:off x="2963774" y="1149373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>
              <a:extLst>
                <a:ext uri="{FF2B5EF4-FFF2-40B4-BE49-F238E27FC236}">
                  <a16:creationId xmlns:a16="http://schemas.microsoft.com/office/drawing/2014/main" id="{C3CA8967-AB67-7B02-509E-A24A476479D9}"/>
                </a:ext>
              </a:extLst>
            </p:cNvPr>
            <p:cNvSpPr/>
            <p:nvPr/>
          </p:nvSpPr>
          <p:spPr>
            <a:xfrm>
              <a:off x="2963774" y="1379403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2" name="Google Shape;3742;p64">
            <a:extLst>
              <a:ext uri="{FF2B5EF4-FFF2-40B4-BE49-F238E27FC236}">
                <a16:creationId xmlns:a16="http://schemas.microsoft.com/office/drawing/2014/main" id="{0CA9D3D1-24C8-CBCD-CD78-78023F910C07}"/>
              </a:ext>
            </a:extLst>
          </p:cNvPr>
          <p:cNvGrpSpPr/>
          <p:nvPr/>
        </p:nvGrpSpPr>
        <p:grpSpPr>
          <a:xfrm rot="782194">
            <a:off x="6364622" y="3911949"/>
            <a:ext cx="407118" cy="610102"/>
            <a:chOff x="3131750" y="1412475"/>
            <a:chExt cx="185825" cy="278475"/>
          </a:xfrm>
        </p:grpSpPr>
        <p:sp>
          <p:nvSpPr>
            <p:cNvPr id="3743" name="Google Shape;3743;p64">
              <a:extLst>
                <a:ext uri="{FF2B5EF4-FFF2-40B4-BE49-F238E27FC236}">
                  <a16:creationId xmlns:a16="http://schemas.microsoft.com/office/drawing/2014/main" id="{F71C2AA2-41F6-8967-4024-919DFEE36ABA}"/>
                </a:ext>
              </a:extLst>
            </p:cNvPr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>
              <a:extLst>
                <a:ext uri="{FF2B5EF4-FFF2-40B4-BE49-F238E27FC236}">
                  <a16:creationId xmlns:a16="http://schemas.microsoft.com/office/drawing/2014/main" id="{B9FC72E7-3326-691D-B009-04DF2DFED367}"/>
                </a:ext>
              </a:extLst>
            </p:cNvPr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>
              <a:extLst>
                <a:ext uri="{FF2B5EF4-FFF2-40B4-BE49-F238E27FC236}">
                  <a16:creationId xmlns:a16="http://schemas.microsoft.com/office/drawing/2014/main" id="{81471169-54A1-D8CF-D39D-BBF31FD67981}"/>
                </a:ext>
              </a:extLst>
            </p:cNvPr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>
              <a:extLst>
                <a:ext uri="{FF2B5EF4-FFF2-40B4-BE49-F238E27FC236}">
                  <a16:creationId xmlns:a16="http://schemas.microsoft.com/office/drawing/2014/main" id="{D028AF1A-6ABB-1B0A-A997-CC14CC1E7940}"/>
                </a:ext>
              </a:extLst>
            </p:cNvPr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>
              <a:extLst>
                <a:ext uri="{FF2B5EF4-FFF2-40B4-BE49-F238E27FC236}">
                  <a16:creationId xmlns:a16="http://schemas.microsoft.com/office/drawing/2014/main" id="{85EC4787-3C46-6CC4-6CE9-4BFBBE72D11A}"/>
                </a:ext>
              </a:extLst>
            </p:cNvPr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>
              <a:extLst>
                <a:ext uri="{FF2B5EF4-FFF2-40B4-BE49-F238E27FC236}">
                  <a16:creationId xmlns:a16="http://schemas.microsoft.com/office/drawing/2014/main" id="{6045A22E-A578-2893-E57C-BEC6B28E2790}"/>
                </a:ext>
              </a:extLst>
            </p:cNvPr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087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Google Shape;3327;p60"/>
          <p:cNvSpPr txBox="1">
            <a:spLocks noGrp="1"/>
          </p:cNvSpPr>
          <p:nvPr>
            <p:ph type="title"/>
          </p:nvPr>
        </p:nvSpPr>
        <p:spPr>
          <a:xfrm>
            <a:off x="716800" y="4450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200">
                <a:latin typeface="Kristen ITC"/>
              </a:rPr>
              <a:t>Csapatmunka</a:t>
            </a:r>
          </a:p>
        </p:txBody>
      </p:sp>
      <p:grpSp>
        <p:nvGrpSpPr>
          <p:cNvPr id="3328" name="Google Shape;3328;p60"/>
          <p:cNvGrpSpPr/>
          <p:nvPr/>
        </p:nvGrpSpPr>
        <p:grpSpPr>
          <a:xfrm rot="1480035">
            <a:off x="234033" y="154821"/>
            <a:ext cx="391008" cy="541751"/>
            <a:chOff x="716282" y="977399"/>
            <a:chExt cx="460328" cy="637796"/>
          </a:xfrm>
        </p:grpSpPr>
        <p:sp>
          <p:nvSpPr>
            <p:cNvPr id="3329" name="Google Shape;3329;p60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60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60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60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60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60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60"/>
          <p:cNvSpPr txBox="1"/>
          <p:nvPr/>
        </p:nvSpPr>
        <p:spPr>
          <a:xfrm>
            <a:off x="618425" y="1109950"/>
            <a:ext cx="39000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7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Csapatmunka</a:t>
            </a:r>
            <a:r>
              <a:rPr lang="en" sz="17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 </a:t>
            </a:r>
            <a:r>
              <a:rPr lang="en" sz="17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Százalékban</a:t>
            </a:r>
            <a:endParaRPr lang="en" sz="1700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336" name="Google Shape;3336;p60"/>
          <p:cNvSpPr txBox="1"/>
          <p:nvPr/>
        </p:nvSpPr>
        <p:spPr>
          <a:xfrm>
            <a:off x="5137200" y="1109925"/>
            <a:ext cx="33297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7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Project </a:t>
            </a:r>
            <a:r>
              <a:rPr lang="en" sz="17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Időtartalma</a:t>
            </a:r>
            <a:endParaRPr lang="en" sz="1700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337" name="Google Shape;3337;p60"/>
          <p:cNvSpPr txBox="1"/>
          <p:nvPr/>
        </p:nvSpPr>
        <p:spPr>
          <a:xfrm>
            <a:off x="5137300" y="2770775"/>
            <a:ext cx="26304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Konfliktusok</a:t>
            </a:r>
            <a:endParaRPr lang="en" sz="1700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338" name="Google Shape;3338;p60"/>
          <p:cNvSpPr txBox="1"/>
          <p:nvPr/>
        </p:nvSpPr>
        <p:spPr>
          <a:xfrm>
            <a:off x="7752925" y="3212300"/>
            <a:ext cx="671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20%</a:t>
            </a:r>
            <a:endParaRPr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sp>
        <p:nvSpPr>
          <p:cNvPr id="3339" name="Google Shape;3339;p60"/>
          <p:cNvSpPr txBox="1"/>
          <p:nvPr/>
        </p:nvSpPr>
        <p:spPr>
          <a:xfrm>
            <a:off x="7752925" y="3610030"/>
            <a:ext cx="671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50%</a:t>
            </a:r>
            <a:endParaRPr lang="hu-HU">
              <a:solidFill>
                <a:schemeClr val="dk1"/>
              </a:solidFill>
              <a:latin typeface="Bowlby One"/>
              <a:ea typeface="Bowlby One"/>
              <a:cs typeface="Bowlby One"/>
            </a:endParaRPr>
          </a:p>
        </p:txBody>
      </p:sp>
      <p:sp>
        <p:nvSpPr>
          <p:cNvPr id="3340" name="Google Shape;3340;p60"/>
          <p:cNvSpPr txBox="1"/>
          <p:nvPr/>
        </p:nvSpPr>
        <p:spPr>
          <a:xfrm>
            <a:off x="7752925" y="3987746"/>
            <a:ext cx="671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rPr>
              <a:t>30%</a:t>
            </a:r>
            <a:endParaRPr>
              <a:solidFill>
                <a:schemeClr val="dk1"/>
              </a:solidFill>
              <a:latin typeface="Bowlby One"/>
              <a:ea typeface="Bowlby One"/>
              <a:cs typeface="Bowlby One"/>
              <a:sym typeface="Bowlby One"/>
            </a:endParaRPr>
          </a:p>
        </p:txBody>
      </p:sp>
      <p:grpSp>
        <p:nvGrpSpPr>
          <p:cNvPr id="3341" name="Google Shape;3341;p60"/>
          <p:cNvGrpSpPr/>
          <p:nvPr/>
        </p:nvGrpSpPr>
        <p:grpSpPr>
          <a:xfrm>
            <a:off x="6521027" y="3342550"/>
            <a:ext cx="1066673" cy="159625"/>
            <a:chOff x="3530150" y="2790075"/>
            <a:chExt cx="1962600" cy="225300"/>
          </a:xfrm>
        </p:grpSpPr>
        <p:sp>
          <p:nvSpPr>
            <p:cNvPr id="3342" name="Google Shape;3342;p6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60"/>
            <p:cNvSpPr/>
            <p:nvPr/>
          </p:nvSpPr>
          <p:spPr>
            <a:xfrm>
              <a:off x="3535066" y="2794450"/>
              <a:ext cx="683765" cy="21690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4" name="Google Shape;3344;p60"/>
          <p:cNvGrpSpPr/>
          <p:nvPr/>
        </p:nvGrpSpPr>
        <p:grpSpPr>
          <a:xfrm>
            <a:off x="6521027" y="3736275"/>
            <a:ext cx="1066673" cy="159625"/>
            <a:chOff x="3530150" y="2790075"/>
            <a:chExt cx="1962600" cy="225300"/>
          </a:xfrm>
        </p:grpSpPr>
        <p:sp>
          <p:nvSpPr>
            <p:cNvPr id="3345" name="Google Shape;3345;p6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60"/>
            <p:cNvSpPr/>
            <p:nvPr/>
          </p:nvSpPr>
          <p:spPr>
            <a:xfrm>
              <a:off x="3535068" y="2794450"/>
              <a:ext cx="1218026" cy="21690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7" name="Google Shape;3347;p60"/>
          <p:cNvGrpSpPr/>
          <p:nvPr/>
        </p:nvGrpSpPr>
        <p:grpSpPr>
          <a:xfrm>
            <a:off x="6521027" y="4111250"/>
            <a:ext cx="1066673" cy="159625"/>
            <a:chOff x="3530150" y="2790075"/>
            <a:chExt cx="1962600" cy="225300"/>
          </a:xfrm>
        </p:grpSpPr>
        <p:sp>
          <p:nvSpPr>
            <p:cNvPr id="3348" name="Google Shape;3348;p60"/>
            <p:cNvSpPr/>
            <p:nvPr/>
          </p:nvSpPr>
          <p:spPr>
            <a:xfrm>
              <a:off x="3530150" y="2790075"/>
              <a:ext cx="1962600" cy="225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60"/>
            <p:cNvSpPr/>
            <p:nvPr/>
          </p:nvSpPr>
          <p:spPr>
            <a:xfrm>
              <a:off x="3535068" y="2794450"/>
              <a:ext cx="981954" cy="216901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0" name="Google Shape;3350;p60"/>
          <p:cNvSpPr txBox="1"/>
          <p:nvPr/>
        </p:nvSpPr>
        <p:spPr>
          <a:xfrm>
            <a:off x="5134525" y="3188500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Enzó</a:t>
            </a:r>
          </a:p>
        </p:txBody>
      </p:sp>
      <p:sp>
        <p:nvSpPr>
          <p:cNvPr id="3351" name="Google Shape;3351;p60"/>
          <p:cNvSpPr txBox="1"/>
          <p:nvPr/>
        </p:nvSpPr>
        <p:spPr>
          <a:xfrm>
            <a:off x="5134525" y="3578125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Totya</a:t>
            </a:r>
          </a:p>
        </p:txBody>
      </p:sp>
      <p:sp>
        <p:nvSpPr>
          <p:cNvPr id="3352" name="Google Shape;3352;p60"/>
          <p:cNvSpPr txBox="1"/>
          <p:nvPr/>
        </p:nvSpPr>
        <p:spPr>
          <a:xfrm>
            <a:off x="5134525" y="3965850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Csillagom</a:t>
            </a:r>
            <a:endParaRPr lang="en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353" name="Google Shape;3353;p60"/>
          <p:cNvSpPr txBox="1"/>
          <p:nvPr/>
        </p:nvSpPr>
        <p:spPr>
          <a:xfrm>
            <a:off x="5137200" y="1555728"/>
            <a:ext cx="32175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700">
                <a:solidFill>
                  <a:schemeClr val="dk1"/>
                </a:solidFill>
                <a:latin typeface="Kristen ITC"/>
              </a:rPr>
              <a:t>181 nap</a:t>
            </a:r>
            <a:endParaRPr lang="hu-HU">
              <a:solidFill>
                <a:schemeClr val="dk1"/>
              </a:solidFill>
              <a:latin typeface="Kristen ITC"/>
            </a:endParaRPr>
          </a:p>
        </p:txBody>
      </p:sp>
      <p:sp>
        <p:nvSpPr>
          <p:cNvPr id="3354" name="Google Shape;3354;p60"/>
          <p:cNvSpPr txBox="1"/>
          <p:nvPr/>
        </p:nvSpPr>
        <p:spPr>
          <a:xfrm>
            <a:off x="493109" y="2947421"/>
            <a:ext cx="4519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600" err="1">
                <a:solidFill>
                  <a:schemeClr val="dk1"/>
                </a:solidFill>
                <a:latin typeface="Kristen ITC"/>
              </a:rPr>
              <a:t>Kommunikációs</a:t>
            </a:r>
            <a:r>
              <a:rPr lang="en" sz="1600">
                <a:solidFill>
                  <a:schemeClr val="dk1"/>
                </a:solidFill>
                <a:latin typeface="Kristen ITC"/>
              </a:rPr>
              <a:t> </a:t>
            </a:r>
            <a:r>
              <a:rPr lang="en" sz="1600" err="1">
                <a:solidFill>
                  <a:schemeClr val="dk1"/>
                </a:solidFill>
                <a:latin typeface="Kristen ITC"/>
              </a:rPr>
              <a:t>aktivitás</a:t>
            </a:r>
            <a:r>
              <a:rPr lang="en" sz="1600">
                <a:solidFill>
                  <a:schemeClr val="dk1"/>
                </a:solidFill>
                <a:latin typeface="Kristen ITC"/>
              </a:rPr>
              <a:t> a </a:t>
            </a:r>
            <a:r>
              <a:rPr lang="en" sz="1600" err="1">
                <a:solidFill>
                  <a:schemeClr val="dk1"/>
                </a:solidFill>
                <a:latin typeface="Kristen ITC"/>
              </a:rPr>
              <a:t>csapaton</a:t>
            </a:r>
            <a:r>
              <a:rPr lang="en" sz="1600">
                <a:solidFill>
                  <a:schemeClr val="dk1"/>
                </a:solidFill>
                <a:latin typeface="Kristen ITC"/>
              </a:rPr>
              <a:t> </a:t>
            </a:r>
            <a:r>
              <a:rPr lang="en" sz="1600" err="1">
                <a:solidFill>
                  <a:schemeClr val="dk1"/>
                </a:solidFill>
                <a:latin typeface="Kristen ITC"/>
              </a:rPr>
              <a:t>belül</a:t>
            </a:r>
            <a:endParaRPr lang="hu-HU" sz="1600">
              <a:solidFill>
                <a:schemeClr val="dk1"/>
              </a:solidFill>
              <a:latin typeface="Kristen ITC"/>
            </a:endParaRPr>
          </a:p>
        </p:txBody>
      </p:sp>
      <p:grpSp>
        <p:nvGrpSpPr>
          <p:cNvPr id="3355" name="Google Shape;3355;p60"/>
          <p:cNvGrpSpPr/>
          <p:nvPr/>
        </p:nvGrpSpPr>
        <p:grpSpPr>
          <a:xfrm>
            <a:off x="719989" y="3537500"/>
            <a:ext cx="764335" cy="764335"/>
            <a:chOff x="4049800" y="640400"/>
            <a:chExt cx="858900" cy="858900"/>
          </a:xfrm>
        </p:grpSpPr>
        <p:sp>
          <p:nvSpPr>
            <p:cNvPr id="3356" name="Google Shape;3356;p60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3408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60"/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271329"/>
                <a:gd name="adj2" fmla="val 3009699"/>
                <a:gd name="adj3" fmla="val 12710"/>
              </a:avLst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58" name="Google Shape;3358;p60"/>
          <p:cNvSpPr txBox="1"/>
          <p:nvPr/>
        </p:nvSpPr>
        <p:spPr>
          <a:xfrm>
            <a:off x="1573140" y="3494051"/>
            <a:ext cx="760610" cy="39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Bowlby One"/>
                <a:ea typeface="Bowlby One"/>
                <a:cs typeface="Bowlby One"/>
              </a:rPr>
              <a:t>Enzó</a:t>
            </a:r>
          </a:p>
        </p:txBody>
      </p:sp>
      <p:sp>
        <p:nvSpPr>
          <p:cNvPr id="3363" name="Google Shape;3363;p60"/>
          <p:cNvSpPr txBox="1"/>
          <p:nvPr/>
        </p:nvSpPr>
        <p:spPr>
          <a:xfrm>
            <a:off x="3602547" y="3494052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err="1">
                <a:solidFill>
                  <a:schemeClr val="dk1"/>
                </a:solidFill>
                <a:latin typeface="Bowlby One"/>
                <a:ea typeface="Bowlby One"/>
                <a:cs typeface="Bowlby One"/>
              </a:rPr>
              <a:t>Totya</a:t>
            </a:r>
          </a:p>
        </p:txBody>
      </p:sp>
      <p:sp>
        <p:nvSpPr>
          <p:cNvPr id="3365" name="Google Shape;3365;p60"/>
          <p:cNvSpPr txBox="1"/>
          <p:nvPr/>
        </p:nvSpPr>
        <p:spPr>
          <a:xfrm>
            <a:off x="826950" y="3725800"/>
            <a:ext cx="5595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wlby One"/>
                <a:ea typeface="Bowlby One"/>
                <a:cs typeface="Bowlby One"/>
              </a:rPr>
              <a:t>33%</a:t>
            </a:r>
          </a:p>
        </p:txBody>
      </p:sp>
      <p:sp>
        <p:nvSpPr>
          <p:cNvPr id="3367" name="Google Shape;3367;p60"/>
          <p:cNvSpPr txBox="1"/>
          <p:nvPr/>
        </p:nvSpPr>
        <p:spPr>
          <a:xfrm>
            <a:off x="5137300" y="2120775"/>
            <a:ext cx="306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chemeClr val="dk1"/>
                </a:solidFill>
                <a:latin typeface="Kristen ITC"/>
              </a:rPr>
              <a:t>Eltelt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napok</a:t>
            </a:r>
            <a:r>
              <a:rPr lang="en">
                <a:solidFill>
                  <a:schemeClr val="dk1"/>
                </a:solidFill>
                <a:latin typeface="Kristen ITC"/>
              </a:rPr>
              <a:t> a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projekt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kezdetétől</a:t>
            </a:r>
            <a:r>
              <a:rPr lang="en">
                <a:solidFill>
                  <a:schemeClr val="dk1"/>
                </a:solidFill>
                <a:latin typeface="Kristen ITC"/>
              </a:rPr>
              <a:t> a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végéig</a:t>
            </a:r>
            <a:endParaRPr lang="hu-HU" err="1">
              <a:solidFill>
                <a:schemeClr val="dk1"/>
              </a:solidFill>
              <a:latin typeface="Kristen ITC"/>
            </a:endParaRPr>
          </a:p>
        </p:txBody>
      </p:sp>
      <p:sp>
        <p:nvSpPr>
          <p:cNvPr id="3368" name="Google Shape;3368;p60"/>
          <p:cNvSpPr txBox="1"/>
          <p:nvPr/>
        </p:nvSpPr>
        <p:spPr>
          <a:xfrm>
            <a:off x="2414600" y="1535275"/>
            <a:ext cx="671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isten ITC"/>
                <a:ea typeface="Bowlby One"/>
                <a:cs typeface="Bowlby One"/>
                <a:sym typeface="Bowlby One"/>
              </a:rPr>
              <a:t>40%</a:t>
            </a:r>
            <a:endParaRPr>
              <a:solidFill>
                <a:schemeClr val="dk1"/>
              </a:solidFill>
              <a:latin typeface="Kristen ITC"/>
              <a:ea typeface="Bowlby One"/>
              <a:cs typeface="Bowlby One"/>
              <a:sym typeface="Bowlby One"/>
            </a:endParaRPr>
          </a:p>
        </p:txBody>
      </p:sp>
      <p:sp>
        <p:nvSpPr>
          <p:cNvPr id="3369" name="Google Shape;3369;p60"/>
          <p:cNvSpPr txBox="1"/>
          <p:nvPr/>
        </p:nvSpPr>
        <p:spPr>
          <a:xfrm>
            <a:off x="2414600" y="1949830"/>
            <a:ext cx="671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isten ITC"/>
                <a:ea typeface="Bowlby One"/>
                <a:cs typeface="Bowlby One"/>
                <a:sym typeface="Bowlby One"/>
              </a:rPr>
              <a:t>30%</a:t>
            </a:r>
            <a:endParaRPr>
              <a:solidFill>
                <a:schemeClr val="dk1"/>
              </a:solidFill>
              <a:latin typeface="Kristen ITC"/>
              <a:ea typeface="Bowlby One"/>
              <a:cs typeface="Bowlby One"/>
              <a:sym typeface="Bowlby One"/>
            </a:endParaRPr>
          </a:p>
        </p:txBody>
      </p:sp>
      <p:sp>
        <p:nvSpPr>
          <p:cNvPr id="3370" name="Google Shape;3370;p60"/>
          <p:cNvSpPr txBox="1"/>
          <p:nvPr/>
        </p:nvSpPr>
        <p:spPr>
          <a:xfrm>
            <a:off x="2414600" y="2327721"/>
            <a:ext cx="6714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isten ITC"/>
                <a:ea typeface="Bowlby One"/>
                <a:cs typeface="Bowlby One"/>
                <a:sym typeface="Bowlby One"/>
              </a:rPr>
              <a:t>30%</a:t>
            </a:r>
            <a:endParaRPr>
              <a:solidFill>
                <a:schemeClr val="dk1"/>
              </a:solidFill>
              <a:latin typeface="Kristen ITC"/>
              <a:ea typeface="Bowlby One"/>
              <a:cs typeface="Bowlby One"/>
              <a:sym typeface="Bowlby One"/>
            </a:endParaRPr>
          </a:p>
        </p:txBody>
      </p:sp>
      <p:sp>
        <p:nvSpPr>
          <p:cNvPr id="3371" name="Google Shape;3371;p60"/>
          <p:cNvSpPr txBox="1"/>
          <p:nvPr/>
        </p:nvSpPr>
        <p:spPr>
          <a:xfrm>
            <a:off x="623516" y="1532257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Enzó</a:t>
            </a:r>
          </a:p>
        </p:txBody>
      </p:sp>
      <p:sp>
        <p:nvSpPr>
          <p:cNvPr id="3372" name="Google Shape;3372;p60"/>
          <p:cNvSpPr txBox="1"/>
          <p:nvPr/>
        </p:nvSpPr>
        <p:spPr>
          <a:xfrm>
            <a:off x="613125" y="1917925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Totya</a:t>
            </a:r>
            <a:endParaRPr lang="en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373" name="Google Shape;3373;p60"/>
          <p:cNvSpPr txBox="1"/>
          <p:nvPr/>
        </p:nvSpPr>
        <p:spPr>
          <a:xfrm>
            <a:off x="342961" y="2263920"/>
            <a:ext cx="13425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dk1"/>
                </a:solidFill>
                <a:latin typeface="Kristen ITC"/>
                <a:ea typeface="Bowlby One"/>
                <a:cs typeface="Bowlby One"/>
                <a:sym typeface="Bowlby One"/>
              </a:rPr>
              <a:t>Csillagom</a:t>
            </a:r>
            <a:endParaRPr lang="en" err="1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grpSp>
        <p:nvGrpSpPr>
          <p:cNvPr id="3374" name="Google Shape;3374;p60"/>
          <p:cNvGrpSpPr/>
          <p:nvPr/>
        </p:nvGrpSpPr>
        <p:grpSpPr>
          <a:xfrm>
            <a:off x="1365913" y="2024113"/>
            <a:ext cx="999192" cy="174744"/>
            <a:chOff x="3539177" y="3996238"/>
            <a:chExt cx="1885625" cy="126489"/>
          </a:xfrm>
        </p:grpSpPr>
        <p:sp>
          <p:nvSpPr>
            <p:cNvPr id="3375" name="Google Shape;3375;p60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60"/>
            <p:cNvSpPr/>
            <p:nvPr/>
          </p:nvSpPr>
          <p:spPr>
            <a:xfrm rot="5400000" flipH="1">
              <a:off x="3947838" y="3587577"/>
              <a:ext cx="126043" cy="943365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7" name="Google Shape;3377;p60"/>
          <p:cNvGrpSpPr/>
          <p:nvPr/>
        </p:nvGrpSpPr>
        <p:grpSpPr>
          <a:xfrm>
            <a:off x="1345174" y="1646004"/>
            <a:ext cx="1019932" cy="153761"/>
            <a:chOff x="3500038" y="4011427"/>
            <a:chExt cx="1924764" cy="111300"/>
          </a:xfrm>
        </p:grpSpPr>
        <p:sp>
          <p:nvSpPr>
            <p:cNvPr id="3378" name="Google Shape;3378;p60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60"/>
            <p:cNvSpPr/>
            <p:nvPr/>
          </p:nvSpPr>
          <p:spPr>
            <a:xfrm rot="5400000" flipH="1">
              <a:off x="4149831" y="3368979"/>
              <a:ext cx="96558" cy="1396143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0" name="Google Shape;3380;p60"/>
          <p:cNvGrpSpPr/>
          <p:nvPr/>
        </p:nvGrpSpPr>
        <p:grpSpPr>
          <a:xfrm>
            <a:off x="1376307" y="2414076"/>
            <a:ext cx="999190" cy="164256"/>
            <a:chOff x="3539182" y="4003830"/>
            <a:chExt cx="1885620" cy="118897"/>
          </a:xfrm>
        </p:grpSpPr>
        <p:sp>
          <p:nvSpPr>
            <p:cNvPr id="3381" name="Google Shape;3381;p60"/>
            <p:cNvSpPr/>
            <p:nvPr/>
          </p:nvSpPr>
          <p:spPr>
            <a:xfrm rot="5400000" flipH="1">
              <a:off x="4436152" y="3134077"/>
              <a:ext cx="111300" cy="1866000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60"/>
            <p:cNvSpPr/>
            <p:nvPr/>
          </p:nvSpPr>
          <p:spPr>
            <a:xfrm rot="5400000" flipH="1">
              <a:off x="3937473" y="3605539"/>
              <a:ext cx="117300" cy="913882"/>
            </a:xfrm>
            <a:prstGeom prst="round2SameRect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3326;p60">
            <a:extLst>
              <a:ext uri="{FF2B5EF4-FFF2-40B4-BE49-F238E27FC236}">
                <a16:creationId xmlns:a16="http://schemas.microsoft.com/office/drawing/2014/main" id="{C43275FB-88D0-4A76-7D60-E74571617991}"/>
              </a:ext>
            </a:extLst>
          </p:cNvPr>
          <p:cNvSpPr/>
          <p:nvPr/>
        </p:nvSpPr>
        <p:spPr>
          <a:xfrm>
            <a:off x="2919234" y="2377201"/>
            <a:ext cx="385064" cy="35389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3383;p60">
            <a:extLst>
              <a:ext uri="{FF2B5EF4-FFF2-40B4-BE49-F238E27FC236}">
                <a16:creationId xmlns:a16="http://schemas.microsoft.com/office/drawing/2014/main" id="{CEE74294-F928-FE48-1FBC-47922C6CC3FE}"/>
              </a:ext>
            </a:extLst>
          </p:cNvPr>
          <p:cNvGrpSpPr/>
          <p:nvPr/>
        </p:nvGrpSpPr>
        <p:grpSpPr>
          <a:xfrm>
            <a:off x="3020173" y="2452244"/>
            <a:ext cx="203968" cy="223658"/>
            <a:chOff x="7153891" y="1513402"/>
            <a:chExt cx="289546" cy="364974"/>
          </a:xfrm>
        </p:grpSpPr>
        <p:sp>
          <p:nvSpPr>
            <p:cNvPr id="21" name="Google Shape;3384;p60">
              <a:extLst>
                <a:ext uri="{FF2B5EF4-FFF2-40B4-BE49-F238E27FC236}">
                  <a16:creationId xmlns:a16="http://schemas.microsoft.com/office/drawing/2014/main" id="{DBF237AA-E85A-5823-53B8-5D3F208C8F7F}"/>
                </a:ext>
              </a:extLst>
            </p:cNvPr>
            <p:cNvSpPr/>
            <p:nvPr/>
          </p:nvSpPr>
          <p:spPr>
            <a:xfrm>
              <a:off x="7159213" y="1761027"/>
              <a:ext cx="278797" cy="112080"/>
            </a:xfrm>
            <a:custGeom>
              <a:avLst/>
              <a:gdLst/>
              <a:ahLst/>
              <a:cxnLst/>
              <a:rect l="l" t="t" r="r" b="b"/>
              <a:pathLst>
                <a:path w="10634" h="4275" extrusionOk="0">
                  <a:moveTo>
                    <a:pt x="3227" y="0"/>
                  </a:moveTo>
                  <a:lnTo>
                    <a:pt x="953" y="670"/>
                  </a:lnTo>
                  <a:cubicBezTo>
                    <a:pt x="388" y="833"/>
                    <a:pt x="0" y="1355"/>
                    <a:pt x="0" y="1945"/>
                  </a:cubicBezTo>
                  <a:lnTo>
                    <a:pt x="0" y="4274"/>
                  </a:lnTo>
                  <a:lnTo>
                    <a:pt x="10634" y="4274"/>
                  </a:lnTo>
                  <a:lnTo>
                    <a:pt x="10634" y="1945"/>
                  </a:lnTo>
                  <a:cubicBezTo>
                    <a:pt x="10634" y="1355"/>
                    <a:pt x="10246" y="837"/>
                    <a:pt x="9681" y="670"/>
                  </a:cubicBezTo>
                  <a:lnTo>
                    <a:pt x="7407" y="0"/>
                  </a:lnTo>
                  <a:lnTo>
                    <a:pt x="5687" y="1145"/>
                  </a:lnTo>
                  <a:cubicBezTo>
                    <a:pt x="5574" y="1221"/>
                    <a:pt x="5446" y="1259"/>
                    <a:pt x="5317" y="1259"/>
                  </a:cubicBezTo>
                  <a:cubicBezTo>
                    <a:pt x="5189" y="1259"/>
                    <a:pt x="5060" y="1221"/>
                    <a:pt x="4948" y="1145"/>
                  </a:cubicBezTo>
                  <a:lnTo>
                    <a:pt x="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60">
              <a:extLst>
                <a:ext uri="{FF2B5EF4-FFF2-40B4-BE49-F238E27FC236}">
                  <a16:creationId xmlns:a16="http://schemas.microsoft.com/office/drawing/2014/main" id="{C3C5215B-D8DA-5084-AF86-FE62CBBDD18D}"/>
                </a:ext>
              </a:extLst>
            </p:cNvPr>
            <p:cNvSpPr/>
            <p:nvPr/>
          </p:nvSpPr>
          <p:spPr>
            <a:xfrm>
              <a:off x="7199850" y="1710427"/>
              <a:ext cx="197523" cy="104555"/>
            </a:xfrm>
            <a:custGeom>
              <a:avLst/>
              <a:gdLst/>
              <a:ahLst/>
              <a:cxnLst/>
              <a:rect l="l" t="t" r="r" b="b"/>
              <a:pathLst>
                <a:path w="7534" h="3988" extrusionOk="0">
                  <a:moveTo>
                    <a:pt x="1330" y="0"/>
                  </a:moveTo>
                  <a:cubicBezTo>
                    <a:pt x="598" y="0"/>
                    <a:pt x="1" y="594"/>
                    <a:pt x="1" y="1329"/>
                  </a:cubicBezTo>
                  <a:cubicBezTo>
                    <a:pt x="1" y="2796"/>
                    <a:pt x="1192" y="3988"/>
                    <a:pt x="2659" y="3988"/>
                  </a:cubicBezTo>
                  <a:lnTo>
                    <a:pt x="4875" y="3988"/>
                  </a:lnTo>
                  <a:cubicBezTo>
                    <a:pt x="6342" y="3988"/>
                    <a:pt x="7534" y="2796"/>
                    <a:pt x="7534" y="1329"/>
                  </a:cubicBezTo>
                  <a:cubicBezTo>
                    <a:pt x="7534" y="594"/>
                    <a:pt x="6940" y="0"/>
                    <a:pt x="6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60">
              <a:extLst>
                <a:ext uri="{FF2B5EF4-FFF2-40B4-BE49-F238E27FC236}">
                  <a16:creationId xmlns:a16="http://schemas.microsoft.com/office/drawing/2014/main" id="{A9F5EC7C-E744-D428-A992-C65C52BDE671}"/>
                </a:ext>
              </a:extLst>
            </p:cNvPr>
            <p:cNvSpPr/>
            <p:nvPr/>
          </p:nvSpPr>
          <p:spPr>
            <a:xfrm>
              <a:off x="7218648" y="1727783"/>
              <a:ext cx="159927" cy="66278"/>
            </a:xfrm>
            <a:custGeom>
              <a:avLst/>
              <a:gdLst/>
              <a:ahLst/>
              <a:cxnLst/>
              <a:rect l="l" t="t" r="r" b="b"/>
              <a:pathLst>
                <a:path w="6100" h="2528" extrusionOk="0">
                  <a:moveTo>
                    <a:pt x="5430" y="1"/>
                  </a:moveTo>
                  <a:lnTo>
                    <a:pt x="674" y="4"/>
                  </a:lnTo>
                  <a:cubicBezTo>
                    <a:pt x="189" y="4"/>
                    <a:pt x="1" y="631"/>
                    <a:pt x="403" y="895"/>
                  </a:cubicBezTo>
                  <a:lnTo>
                    <a:pt x="2681" y="2417"/>
                  </a:lnTo>
                  <a:cubicBezTo>
                    <a:pt x="2793" y="2491"/>
                    <a:pt x="2922" y="2528"/>
                    <a:pt x="3050" y="2528"/>
                  </a:cubicBezTo>
                  <a:cubicBezTo>
                    <a:pt x="3179" y="2528"/>
                    <a:pt x="3307" y="2491"/>
                    <a:pt x="3420" y="2417"/>
                  </a:cubicBezTo>
                  <a:lnTo>
                    <a:pt x="5701" y="895"/>
                  </a:lnTo>
                  <a:cubicBezTo>
                    <a:pt x="6100" y="627"/>
                    <a:pt x="5911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60">
              <a:extLst>
                <a:ext uri="{FF2B5EF4-FFF2-40B4-BE49-F238E27FC236}">
                  <a16:creationId xmlns:a16="http://schemas.microsoft.com/office/drawing/2014/main" id="{0E63297F-20BF-9949-0CE0-37AB6A98B338}"/>
                </a:ext>
              </a:extLst>
            </p:cNvPr>
            <p:cNvSpPr/>
            <p:nvPr/>
          </p:nvSpPr>
          <p:spPr>
            <a:xfrm>
              <a:off x="7243817" y="1716195"/>
              <a:ext cx="109589" cy="77787"/>
            </a:xfrm>
            <a:custGeom>
              <a:avLst/>
              <a:gdLst/>
              <a:ahLst/>
              <a:cxnLst/>
              <a:rect l="l" t="t" r="r" b="b"/>
              <a:pathLst>
                <a:path w="4180" h="2967" extrusionOk="0">
                  <a:moveTo>
                    <a:pt x="540" y="1"/>
                  </a:moveTo>
                  <a:lnTo>
                    <a:pt x="540" y="1055"/>
                  </a:lnTo>
                  <a:cubicBezTo>
                    <a:pt x="540" y="1348"/>
                    <a:pt x="344" y="1609"/>
                    <a:pt x="62" y="1692"/>
                  </a:cubicBezTo>
                  <a:lnTo>
                    <a:pt x="0" y="1710"/>
                  </a:lnTo>
                  <a:lnTo>
                    <a:pt x="1721" y="2855"/>
                  </a:lnTo>
                  <a:cubicBezTo>
                    <a:pt x="1833" y="2929"/>
                    <a:pt x="1962" y="2966"/>
                    <a:pt x="2090" y="2966"/>
                  </a:cubicBezTo>
                  <a:cubicBezTo>
                    <a:pt x="2219" y="2966"/>
                    <a:pt x="2347" y="2929"/>
                    <a:pt x="2460" y="2855"/>
                  </a:cubicBezTo>
                  <a:lnTo>
                    <a:pt x="4180" y="1710"/>
                  </a:lnTo>
                  <a:lnTo>
                    <a:pt x="4118" y="1692"/>
                  </a:lnTo>
                  <a:cubicBezTo>
                    <a:pt x="3836" y="1609"/>
                    <a:pt x="3640" y="1348"/>
                    <a:pt x="3640" y="1055"/>
                  </a:cubicBezTo>
                  <a:lnTo>
                    <a:pt x="3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60">
              <a:extLst>
                <a:ext uri="{FF2B5EF4-FFF2-40B4-BE49-F238E27FC236}">
                  <a16:creationId xmlns:a16="http://schemas.microsoft.com/office/drawing/2014/main" id="{75EDA4A4-143A-65B3-D388-D6C22BF58E53}"/>
                </a:ext>
              </a:extLst>
            </p:cNvPr>
            <p:cNvSpPr/>
            <p:nvPr/>
          </p:nvSpPr>
          <p:spPr>
            <a:xfrm>
              <a:off x="7257974" y="1716195"/>
              <a:ext cx="81300" cy="29101"/>
            </a:xfrm>
            <a:custGeom>
              <a:avLst/>
              <a:gdLst/>
              <a:ahLst/>
              <a:cxnLst/>
              <a:rect l="l" t="t" r="r" b="b"/>
              <a:pathLst>
                <a:path w="3101" h="1110" extrusionOk="0">
                  <a:moveTo>
                    <a:pt x="0" y="1"/>
                  </a:moveTo>
                  <a:lnTo>
                    <a:pt x="0" y="718"/>
                  </a:lnTo>
                  <a:cubicBezTo>
                    <a:pt x="484" y="979"/>
                    <a:pt x="1017" y="1109"/>
                    <a:pt x="1550" y="1109"/>
                  </a:cubicBezTo>
                  <a:cubicBezTo>
                    <a:pt x="2083" y="1109"/>
                    <a:pt x="2617" y="979"/>
                    <a:pt x="3100" y="718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60">
              <a:extLst>
                <a:ext uri="{FF2B5EF4-FFF2-40B4-BE49-F238E27FC236}">
                  <a16:creationId xmlns:a16="http://schemas.microsoft.com/office/drawing/2014/main" id="{982F0353-782A-6F18-D38E-ADA738233F33}"/>
                </a:ext>
              </a:extLst>
            </p:cNvPr>
            <p:cNvSpPr/>
            <p:nvPr/>
          </p:nvSpPr>
          <p:spPr>
            <a:xfrm>
              <a:off x="7199955" y="1559440"/>
              <a:ext cx="197418" cy="168369"/>
            </a:xfrm>
            <a:custGeom>
              <a:avLst/>
              <a:gdLst/>
              <a:ahLst/>
              <a:cxnLst/>
              <a:rect l="l" t="t" r="r" b="b"/>
              <a:pathLst>
                <a:path w="7530" h="6422" extrusionOk="0">
                  <a:moveTo>
                    <a:pt x="663" y="1"/>
                  </a:moveTo>
                  <a:lnTo>
                    <a:pt x="663" y="2659"/>
                  </a:lnTo>
                  <a:lnTo>
                    <a:pt x="554" y="2659"/>
                  </a:lnTo>
                  <a:cubicBezTo>
                    <a:pt x="246" y="2659"/>
                    <a:pt x="0" y="2905"/>
                    <a:pt x="0" y="3209"/>
                  </a:cubicBezTo>
                  <a:cubicBezTo>
                    <a:pt x="0" y="3517"/>
                    <a:pt x="246" y="3763"/>
                    <a:pt x="554" y="3763"/>
                  </a:cubicBezTo>
                  <a:lnTo>
                    <a:pt x="895" y="3763"/>
                  </a:lnTo>
                  <a:cubicBezTo>
                    <a:pt x="1011" y="5263"/>
                    <a:pt x="2260" y="6422"/>
                    <a:pt x="3763" y="6422"/>
                  </a:cubicBezTo>
                  <a:cubicBezTo>
                    <a:pt x="5270" y="6422"/>
                    <a:pt x="6519" y="5263"/>
                    <a:pt x="6635" y="3763"/>
                  </a:cubicBezTo>
                  <a:lnTo>
                    <a:pt x="6976" y="3763"/>
                  </a:lnTo>
                  <a:cubicBezTo>
                    <a:pt x="7283" y="3763"/>
                    <a:pt x="7530" y="3517"/>
                    <a:pt x="7530" y="3209"/>
                  </a:cubicBezTo>
                  <a:cubicBezTo>
                    <a:pt x="7530" y="2905"/>
                    <a:pt x="7283" y="2659"/>
                    <a:pt x="6976" y="2659"/>
                  </a:cubicBezTo>
                  <a:lnTo>
                    <a:pt x="6863" y="2659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60">
              <a:extLst>
                <a:ext uri="{FF2B5EF4-FFF2-40B4-BE49-F238E27FC236}">
                  <a16:creationId xmlns:a16="http://schemas.microsoft.com/office/drawing/2014/main" id="{6244B5F8-6CA5-05C4-20DB-0DC5CDDC9C2B}"/>
                </a:ext>
              </a:extLst>
            </p:cNvPr>
            <p:cNvSpPr/>
            <p:nvPr/>
          </p:nvSpPr>
          <p:spPr>
            <a:xfrm>
              <a:off x="7213423" y="1518696"/>
              <a:ext cx="183945" cy="55191"/>
            </a:xfrm>
            <a:custGeom>
              <a:avLst/>
              <a:gdLst/>
              <a:ahLst/>
              <a:cxnLst/>
              <a:rect l="l" t="t" r="r" b="b"/>
              <a:pathLst>
                <a:path w="6643" h="1993" extrusionOk="0">
                  <a:moveTo>
                    <a:pt x="1992" y="1"/>
                  </a:moveTo>
                  <a:cubicBezTo>
                    <a:pt x="891" y="1"/>
                    <a:pt x="0" y="892"/>
                    <a:pt x="0" y="1993"/>
                  </a:cubicBezTo>
                  <a:lnTo>
                    <a:pt x="4651" y="1993"/>
                  </a:lnTo>
                  <a:cubicBezTo>
                    <a:pt x="5654" y="1993"/>
                    <a:pt x="6501" y="1247"/>
                    <a:pt x="6628" y="251"/>
                  </a:cubicBezTo>
                  <a:cubicBezTo>
                    <a:pt x="6643" y="117"/>
                    <a:pt x="6538" y="1"/>
                    <a:pt x="6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60">
              <a:extLst>
                <a:ext uri="{FF2B5EF4-FFF2-40B4-BE49-F238E27FC236}">
                  <a16:creationId xmlns:a16="http://schemas.microsoft.com/office/drawing/2014/main" id="{9734A9A1-A158-B4CB-DEC6-A0CB38B7DA42}"/>
                </a:ext>
              </a:extLst>
            </p:cNvPr>
            <p:cNvSpPr/>
            <p:nvPr/>
          </p:nvSpPr>
          <p:spPr>
            <a:xfrm>
              <a:off x="7199955" y="1571028"/>
              <a:ext cx="150987" cy="156833"/>
            </a:xfrm>
            <a:custGeom>
              <a:avLst/>
              <a:gdLst/>
              <a:ahLst/>
              <a:cxnLst/>
              <a:rect l="l" t="t" r="r" b="b"/>
              <a:pathLst>
                <a:path w="5759" h="5982" extrusionOk="0">
                  <a:moveTo>
                    <a:pt x="663" y="0"/>
                  </a:moveTo>
                  <a:lnTo>
                    <a:pt x="663" y="2217"/>
                  </a:lnTo>
                  <a:lnTo>
                    <a:pt x="554" y="2217"/>
                  </a:lnTo>
                  <a:cubicBezTo>
                    <a:pt x="246" y="2217"/>
                    <a:pt x="0" y="2463"/>
                    <a:pt x="0" y="2767"/>
                  </a:cubicBezTo>
                  <a:cubicBezTo>
                    <a:pt x="0" y="3075"/>
                    <a:pt x="246" y="3321"/>
                    <a:pt x="554" y="3321"/>
                  </a:cubicBezTo>
                  <a:lnTo>
                    <a:pt x="895" y="3321"/>
                  </a:lnTo>
                  <a:cubicBezTo>
                    <a:pt x="1003" y="4843"/>
                    <a:pt x="2272" y="5982"/>
                    <a:pt x="3743" y="5982"/>
                  </a:cubicBezTo>
                  <a:cubicBezTo>
                    <a:pt x="3896" y="5982"/>
                    <a:pt x="4052" y="5969"/>
                    <a:pt x="4209" y="5944"/>
                  </a:cubicBezTo>
                  <a:cubicBezTo>
                    <a:pt x="2807" y="5726"/>
                    <a:pt x="1771" y="4520"/>
                    <a:pt x="1771" y="3101"/>
                  </a:cubicBezTo>
                  <a:lnTo>
                    <a:pt x="1771" y="1550"/>
                  </a:lnTo>
                  <a:cubicBezTo>
                    <a:pt x="1771" y="1062"/>
                    <a:pt x="2166" y="663"/>
                    <a:pt x="2655" y="663"/>
                  </a:cubicBezTo>
                  <a:lnTo>
                    <a:pt x="5313" y="663"/>
                  </a:lnTo>
                  <a:cubicBezTo>
                    <a:pt x="5559" y="663"/>
                    <a:pt x="5759" y="468"/>
                    <a:pt x="5759" y="221"/>
                  </a:cubicBezTo>
                  <a:lnTo>
                    <a:pt x="5759" y="0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60">
              <a:extLst>
                <a:ext uri="{FF2B5EF4-FFF2-40B4-BE49-F238E27FC236}">
                  <a16:creationId xmlns:a16="http://schemas.microsoft.com/office/drawing/2014/main" id="{112F0FEC-2416-4B66-3FCD-BBC967617A95}"/>
                </a:ext>
              </a:extLst>
            </p:cNvPr>
            <p:cNvSpPr/>
            <p:nvPr/>
          </p:nvSpPr>
          <p:spPr>
            <a:xfrm>
              <a:off x="7269930" y="1518698"/>
              <a:ext cx="127443" cy="34895"/>
            </a:xfrm>
            <a:custGeom>
              <a:avLst/>
              <a:gdLst/>
              <a:ahLst/>
              <a:cxnLst/>
              <a:rect l="l" t="t" r="r" b="b"/>
              <a:pathLst>
                <a:path w="4861" h="1331" extrusionOk="0">
                  <a:moveTo>
                    <a:pt x="511" y="1"/>
                  </a:moveTo>
                  <a:cubicBezTo>
                    <a:pt x="308" y="222"/>
                    <a:pt x="163" y="486"/>
                    <a:pt x="80" y="772"/>
                  </a:cubicBezTo>
                  <a:cubicBezTo>
                    <a:pt x="1" y="1053"/>
                    <a:pt x="211" y="1330"/>
                    <a:pt x="505" y="1330"/>
                  </a:cubicBezTo>
                  <a:cubicBezTo>
                    <a:pt x="507" y="1330"/>
                    <a:pt x="509" y="1330"/>
                    <a:pt x="511" y="1330"/>
                  </a:cubicBezTo>
                  <a:lnTo>
                    <a:pt x="4350" y="1330"/>
                  </a:lnTo>
                  <a:cubicBezTo>
                    <a:pt x="4622" y="1029"/>
                    <a:pt x="4795" y="653"/>
                    <a:pt x="4846" y="251"/>
                  </a:cubicBezTo>
                  <a:cubicBezTo>
                    <a:pt x="4861" y="117"/>
                    <a:pt x="4756" y="1"/>
                    <a:pt x="4625" y="1"/>
                  </a:cubicBez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60">
              <a:extLst>
                <a:ext uri="{FF2B5EF4-FFF2-40B4-BE49-F238E27FC236}">
                  <a16:creationId xmlns:a16="http://schemas.microsoft.com/office/drawing/2014/main" id="{5AE3C515-5744-CF29-3258-7288547B9698}"/>
                </a:ext>
              </a:extLst>
            </p:cNvPr>
            <p:cNvSpPr/>
            <p:nvPr/>
          </p:nvSpPr>
          <p:spPr>
            <a:xfrm>
              <a:off x="7258446" y="1629520"/>
              <a:ext cx="10644" cy="16569"/>
            </a:xfrm>
            <a:custGeom>
              <a:avLst/>
              <a:gdLst/>
              <a:ahLst/>
              <a:cxnLst/>
              <a:rect l="l" t="t" r="r" b="b"/>
              <a:pathLst>
                <a:path w="406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4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60">
              <a:extLst>
                <a:ext uri="{FF2B5EF4-FFF2-40B4-BE49-F238E27FC236}">
                  <a16:creationId xmlns:a16="http://schemas.microsoft.com/office/drawing/2014/main" id="{83B6E542-F025-F490-9F17-A3B063BA920D}"/>
                </a:ext>
              </a:extLst>
            </p:cNvPr>
            <p:cNvSpPr/>
            <p:nvPr/>
          </p:nvSpPr>
          <p:spPr>
            <a:xfrm>
              <a:off x="7328132" y="1629520"/>
              <a:ext cx="10671" cy="16569"/>
            </a:xfrm>
            <a:custGeom>
              <a:avLst/>
              <a:gdLst/>
              <a:ahLst/>
              <a:cxnLst/>
              <a:rect l="l" t="t" r="r" b="b"/>
              <a:pathLst>
                <a:path w="407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5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60">
              <a:extLst>
                <a:ext uri="{FF2B5EF4-FFF2-40B4-BE49-F238E27FC236}">
                  <a16:creationId xmlns:a16="http://schemas.microsoft.com/office/drawing/2014/main" id="{9BCA8E95-E601-C3A8-B6A5-4ACB74946C92}"/>
                </a:ext>
              </a:extLst>
            </p:cNvPr>
            <p:cNvSpPr/>
            <p:nvPr/>
          </p:nvSpPr>
          <p:spPr>
            <a:xfrm>
              <a:off x="7273495" y="1670104"/>
              <a:ext cx="50259" cy="16596"/>
            </a:xfrm>
            <a:custGeom>
              <a:avLst/>
              <a:gdLst/>
              <a:ahLst/>
              <a:cxnLst/>
              <a:rect l="l" t="t" r="r" b="b"/>
              <a:pathLst>
                <a:path w="1917" h="633" extrusionOk="0">
                  <a:moveTo>
                    <a:pt x="295" y="1"/>
                  </a:moveTo>
                  <a:cubicBezTo>
                    <a:pt x="136" y="1"/>
                    <a:pt x="0" y="206"/>
                    <a:pt x="150" y="354"/>
                  </a:cubicBezTo>
                  <a:cubicBezTo>
                    <a:pt x="328" y="528"/>
                    <a:pt x="632" y="633"/>
                    <a:pt x="958" y="633"/>
                  </a:cubicBezTo>
                  <a:cubicBezTo>
                    <a:pt x="1288" y="633"/>
                    <a:pt x="1588" y="528"/>
                    <a:pt x="1766" y="354"/>
                  </a:cubicBezTo>
                  <a:cubicBezTo>
                    <a:pt x="1916" y="206"/>
                    <a:pt x="1780" y="1"/>
                    <a:pt x="1621" y="1"/>
                  </a:cubicBezTo>
                  <a:cubicBezTo>
                    <a:pt x="1574" y="1"/>
                    <a:pt x="1524" y="20"/>
                    <a:pt x="1480" y="64"/>
                  </a:cubicBezTo>
                  <a:cubicBezTo>
                    <a:pt x="1404" y="136"/>
                    <a:pt x="1222" y="227"/>
                    <a:pt x="958" y="227"/>
                  </a:cubicBezTo>
                  <a:cubicBezTo>
                    <a:pt x="694" y="227"/>
                    <a:pt x="513" y="136"/>
                    <a:pt x="437" y="64"/>
                  </a:cubicBezTo>
                  <a:cubicBezTo>
                    <a:pt x="392" y="20"/>
                    <a:pt x="342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60">
              <a:extLst>
                <a:ext uri="{FF2B5EF4-FFF2-40B4-BE49-F238E27FC236}">
                  <a16:creationId xmlns:a16="http://schemas.microsoft.com/office/drawing/2014/main" id="{723D2798-7A4B-C11A-9794-59122E0C9C33}"/>
                </a:ext>
              </a:extLst>
            </p:cNvPr>
            <p:cNvSpPr/>
            <p:nvPr/>
          </p:nvSpPr>
          <p:spPr>
            <a:xfrm>
              <a:off x="7153891" y="1513402"/>
              <a:ext cx="289546" cy="364974"/>
            </a:xfrm>
            <a:custGeom>
              <a:avLst/>
              <a:gdLst/>
              <a:ahLst/>
              <a:cxnLst/>
              <a:rect l="l" t="t" r="r" b="b"/>
              <a:pathLst>
                <a:path w="11044" h="13921" extrusionOk="0">
                  <a:moveTo>
                    <a:pt x="9069" y="409"/>
                  </a:moveTo>
                  <a:cubicBezTo>
                    <a:pt x="8964" y="1311"/>
                    <a:pt x="8200" y="1992"/>
                    <a:pt x="7291" y="1992"/>
                  </a:cubicBezTo>
                  <a:lnTo>
                    <a:pt x="3307" y="1992"/>
                  </a:lnTo>
                  <a:cubicBezTo>
                    <a:pt x="3036" y="1992"/>
                    <a:pt x="3036" y="2401"/>
                    <a:pt x="3307" y="2401"/>
                  </a:cubicBezTo>
                  <a:lnTo>
                    <a:pt x="7295" y="2401"/>
                  </a:lnTo>
                  <a:cubicBezTo>
                    <a:pt x="7690" y="2401"/>
                    <a:pt x="8077" y="2293"/>
                    <a:pt x="8417" y="2090"/>
                  </a:cubicBezTo>
                  <a:lnTo>
                    <a:pt x="8417" y="4415"/>
                  </a:lnTo>
                  <a:cubicBezTo>
                    <a:pt x="8417" y="4527"/>
                    <a:pt x="8508" y="4618"/>
                    <a:pt x="8624" y="4618"/>
                  </a:cubicBezTo>
                  <a:lnTo>
                    <a:pt x="8733" y="4618"/>
                  </a:lnTo>
                  <a:cubicBezTo>
                    <a:pt x="8943" y="4618"/>
                    <a:pt x="9102" y="4795"/>
                    <a:pt x="9080" y="5005"/>
                  </a:cubicBezTo>
                  <a:cubicBezTo>
                    <a:pt x="9062" y="5179"/>
                    <a:pt x="8896" y="5317"/>
                    <a:pt x="8700" y="5317"/>
                  </a:cubicBezTo>
                  <a:lnTo>
                    <a:pt x="8602" y="5317"/>
                  </a:lnTo>
                  <a:lnTo>
                    <a:pt x="8602" y="5302"/>
                  </a:lnTo>
                  <a:cubicBezTo>
                    <a:pt x="8602" y="5190"/>
                    <a:pt x="8512" y="5099"/>
                    <a:pt x="8399" y="5099"/>
                  </a:cubicBezTo>
                  <a:cubicBezTo>
                    <a:pt x="8287" y="5099"/>
                    <a:pt x="8197" y="5190"/>
                    <a:pt x="8197" y="5302"/>
                  </a:cubicBezTo>
                  <a:cubicBezTo>
                    <a:pt x="8175" y="6765"/>
                    <a:pt x="6983" y="7942"/>
                    <a:pt x="5520" y="7942"/>
                  </a:cubicBezTo>
                  <a:cubicBezTo>
                    <a:pt x="4053" y="7942"/>
                    <a:pt x="2862" y="6765"/>
                    <a:pt x="2844" y="5302"/>
                  </a:cubicBezTo>
                  <a:cubicBezTo>
                    <a:pt x="2844" y="5190"/>
                    <a:pt x="2753" y="5096"/>
                    <a:pt x="2641" y="5096"/>
                  </a:cubicBezTo>
                  <a:cubicBezTo>
                    <a:pt x="2529" y="5096"/>
                    <a:pt x="2438" y="5186"/>
                    <a:pt x="2438" y="5299"/>
                  </a:cubicBezTo>
                  <a:lnTo>
                    <a:pt x="2438" y="5317"/>
                  </a:lnTo>
                  <a:lnTo>
                    <a:pt x="2311" y="5317"/>
                  </a:lnTo>
                  <a:cubicBezTo>
                    <a:pt x="2101" y="5317"/>
                    <a:pt x="1938" y="5136"/>
                    <a:pt x="1960" y="4929"/>
                  </a:cubicBezTo>
                  <a:cubicBezTo>
                    <a:pt x="1978" y="4755"/>
                    <a:pt x="2145" y="4618"/>
                    <a:pt x="2340" y="4618"/>
                  </a:cubicBezTo>
                  <a:lnTo>
                    <a:pt x="2420" y="4618"/>
                  </a:lnTo>
                  <a:cubicBezTo>
                    <a:pt x="2532" y="4618"/>
                    <a:pt x="2623" y="4527"/>
                    <a:pt x="2623" y="4415"/>
                  </a:cubicBezTo>
                  <a:lnTo>
                    <a:pt x="2623" y="2198"/>
                  </a:lnTo>
                  <a:cubicBezTo>
                    <a:pt x="2626" y="1210"/>
                    <a:pt x="3427" y="409"/>
                    <a:pt x="4412" y="409"/>
                  </a:cubicBezTo>
                  <a:close/>
                  <a:moveTo>
                    <a:pt x="3767" y="8384"/>
                  </a:moveTo>
                  <a:lnTo>
                    <a:pt x="3767" y="8790"/>
                  </a:lnTo>
                  <a:cubicBezTo>
                    <a:pt x="3767" y="8981"/>
                    <a:pt x="3645" y="9154"/>
                    <a:pt x="3465" y="9220"/>
                  </a:cubicBezTo>
                  <a:lnTo>
                    <a:pt x="3465" y="9220"/>
                  </a:lnTo>
                  <a:lnTo>
                    <a:pt x="2989" y="8902"/>
                  </a:lnTo>
                  <a:cubicBezTo>
                    <a:pt x="2753" y="8746"/>
                    <a:pt x="2862" y="8384"/>
                    <a:pt x="3144" y="8384"/>
                  </a:cubicBezTo>
                  <a:close/>
                  <a:moveTo>
                    <a:pt x="7900" y="8381"/>
                  </a:moveTo>
                  <a:cubicBezTo>
                    <a:pt x="8178" y="8381"/>
                    <a:pt x="8291" y="8746"/>
                    <a:pt x="8055" y="8902"/>
                  </a:cubicBezTo>
                  <a:lnTo>
                    <a:pt x="7577" y="9221"/>
                  </a:lnTo>
                  <a:cubicBezTo>
                    <a:pt x="7396" y="9156"/>
                    <a:pt x="7277" y="8982"/>
                    <a:pt x="7277" y="8790"/>
                  </a:cubicBezTo>
                  <a:lnTo>
                    <a:pt x="7277" y="8381"/>
                  </a:lnTo>
                  <a:close/>
                  <a:moveTo>
                    <a:pt x="7958" y="7718"/>
                  </a:moveTo>
                  <a:cubicBezTo>
                    <a:pt x="8580" y="7718"/>
                    <a:pt x="9084" y="8221"/>
                    <a:pt x="9084" y="8844"/>
                  </a:cubicBezTo>
                  <a:cubicBezTo>
                    <a:pt x="9084" y="10118"/>
                    <a:pt x="8108" y="11182"/>
                    <a:pt x="6835" y="11289"/>
                  </a:cubicBezTo>
                  <a:lnTo>
                    <a:pt x="6835" y="11289"/>
                  </a:lnTo>
                  <a:lnTo>
                    <a:pt x="6835" y="11061"/>
                  </a:lnTo>
                  <a:cubicBezTo>
                    <a:pt x="6835" y="10925"/>
                    <a:pt x="6732" y="10857"/>
                    <a:pt x="6630" y="10857"/>
                  </a:cubicBezTo>
                  <a:cubicBezTo>
                    <a:pt x="6528" y="10857"/>
                    <a:pt x="6426" y="10925"/>
                    <a:pt x="6426" y="11061"/>
                  </a:cubicBezTo>
                  <a:lnTo>
                    <a:pt x="6426" y="11300"/>
                  </a:lnTo>
                  <a:lnTo>
                    <a:pt x="4618" y="11300"/>
                  </a:lnTo>
                  <a:lnTo>
                    <a:pt x="4618" y="11061"/>
                  </a:lnTo>
                  <a:cubicBezTo>
                    <a:pt x="4618" y="10925"/>
                    <a:pt x="4517" y="10857"/>
                    <a:pt x="4415" y="10857"/>
                  </a:cubicBezTo>
                  <a:cubicBezTo>
                    <a:pt x="4314" y="10857"/>
                    <a:pt x="4213" y="10925"/>
                    <a:pt x="4213" y="11061"/>
                  </a:cubicBezTo>
                  <a:lnTo>
                    <a:pt x="4213" y="11289"/>
                  </a:lnTo>
                  <a:cubicBezTo>
                    <a:pt x="2941" y="11180"/>
                    <a:pt x="1964" y="10119"/>
                    <a:pt x="1960" y="8844"/>
                  </a:cubicBezTo>
                  <a:cubicBezTo>
                    <a:pt x="1960" y="8225"/>
                    <a:pt x="2463" y="7721"/>
                    <a:pt x="3086" y="7718"/>
                  </a:cubicBezTo>
                  <a:lnTo>
                    <a:pt x="3611" y="7718"/>
                  </a:lnTo>
                  <a:cubicBezTo>
                    <a:pt x="3662" y="7758"/>
                    <a:pt x="3716" y="7798"/>
                    <a:pt x="3767" y="7834"/>
                  </a:cubicBezTo>
                  <a:lnTo>
                    <a:pt x="3767" y="7975"/>
                  </a:lnTo>
                  <a:lnTo>
                    <a:pt x="3144" y="7975"/>
                  </a:lnTo>
                  <a:cubicBezTo>
                    <a:pt x="2460" y="7975"/>
                    <a:pt x="2188" y="8866"/>
                    <a:pt x="2760" y="9243"/>
                  </a:cubicBezTo>
                  <a:lnTo>
                    <a:pt x="5042" y="10764"/>
                  </a:lnTo>
                  <a:cubicBezTo>
                    <a:pt x="5187" y="10862"/>
                    <a:pt x="5354" y="10910"/>
                    <a:pt x="5522" y="10910"/>
                  </a:cubicBezTo>
                  <a:cubicBezTo>
                    <a:pt x="5690" y="10910"/>
                    <a:pt x="5859" y="10862"/>
                    <a:pt x="6005" y="10764"/>
                  </a:cubicBezTo>
                  <a:lnTo>
                    <a:pt x="6523" y="10420"/>
                  </a:lnTo>
                  <a:cubicBezTo>
                    <a:pt x="6708" y="10294"/>
                    <a:pt x="6586" y="10041"/>
                    <a:pt x="6411" y="10041"/>
                  </a:cubicBezTo>
                  <a:cubicBezTo>
                    <a:pt x="6374" y="10041"/>
                    <a:pt x="6335" y="10052"/>
                    <a:pt x="6295" y="10079"/>
                  </a:cubicBezTo>
                  <a:lnTo>
                    <a:pt x="5777" y="10423"/>
                  </a:lnTo>
                  <a:cubicBezTo>
                    <a:pt x="5699" y="10476"/>
                    <a:pt x="5611" y="10502"/>
                    <a:pt x="5522" y="10502"/>
                  </a:cubicBezTo>
                  <a:cubicBezTo>
                    <a:pt x="5433" y="10502"/>
                    <a:pt x="5344" y="10476"/>
                    <a:pt x="5267" y="10423"/>
                  </a:cubicBezTo>
                  <a:lnTo>
                    <a:pt x="3843" y="9474"/>
                  </a:lnTo>
                  <a:cubicBezTo>
                    <a:pt x="4053" y="9308"/>
                    <a:pt x="4173" y="9058"/>
                    <a:pt x="4176" y="8790"/>
                  </a:cubicBezTo>
                  <a:lnTo>
                    <a:pt x="4176" y="8073"/>
                  </a:lnTo>
                  <a:cubicBezTo>
                    <a:pt x="4602" y="8279"/>
                    <a:pt x="5063" y="8382"/>
                    <a:pt x="5523" y="8382"/>
                  </a:cubicBezTo>
                  <a:cubicBezTo>
                    <a:pt x="5984" y="8382"/>
                    <a:pt x="6444" y="8279"/>
                    <a:pt x="6867" y="8073"/>
                  </a:cubicBezTo>
                  <a:lnTo>
                    <a:pt x="6867" y="8790"/>
                  </a:lnTo>
                  <a:cubicBezTo>
                    <a:pt x="6871" y="9054"/>
                    <a:pt x="6994" y="9308"/>
                    <a:pt x="7204" y="9471"/>
                  </a:cubicBezTo>
                  <a:lnTo>
                    <a:pt x="7070" y="9561"/>
                  </a:lnTo>
                  <a:cubicBezTo>
                    <a:pt x="6885" y="9684"/>
                    <a:pt x="7005" y="9936"/>
                    <a:pt x="7181" y="9936"/>
                  </a:cubicBezTo>
                  <a:cubicBezTo>
                    <a:pt x="7218" y="9936"/>
                    <a:pt x="7258" y="9925"/>
                    <a:pt x="7298" y="9898"/>
                  </a:cubicBezTo>
                  <a:lnTo>
                    <a:pt x="8283" y="9243"/>
                  </a:lnTo>
                  <a:cubicBezTo>
                    <a:pt x="8855" y="8863"/>
                    <a:pt x="8589" y="7975"/>
                    <a:pt x="7904" y="7975"/>
                  </a:cubicBezTo>
                  <a:cubicBezTo>
                    <a:pt x="7902" y="7975"/>
                    <a:pt x="7901" y="7975"/>
                    <a:pt x="7900" y="7975"/>
                  </a:cubicBezTo>
                  <a:lnTo>
                    <a:pt x="7277" y="7975"/>
                  </a:lnTo>
                  <a:lnTo>
                    <a:pt x="7277" y="7834"/>
                  </a:lnTo>
                  <a:cubicBezTo>
                    <a:pt x="7331" y="7794"/>
                    <a:pt x="7382" y="7758"/>
                    <a:pt x="7432" y="7718"/>
                  </a:cubicBezTo>
                  <a:close/>
                  <a:moveTo>
                    <a:pt x="4412" y="0"/>
                  </a:moveTo>
                  <a:cubicBezTo>
                    <a:pt x="3199" y="0"/>
                    <a:pt x="2217" y="985"/>
                    <a:pt x="2217" y="2198"/>
                  </a:cubicBezTo>
                  <a:lnTo>
                    <a:pt x="2217" y="4219"/>
                  </a:lnTo>
                  <a:cubicBezTo>
                    <a:pt x="1869" y="4274"/>
                    <a:pt x="1591" y="4549"/>
                    <a:pt x="1554" y="4889"/>
                  </a:cubicBezTo>
                  <a:cubicBezTo>
                    <a:pt x="1507" y="5335"/>
                    <a:pt x="1859" y="5726"/>
                    <a:pt x="2311" y="5726"/>
                  </a:cubicBezTo>
                  <a:lnTo>
                    <a:pt x="2467" y="5726"/>
                  </a:lnTo>
                  <a:cubicBezTo>
                    <a:pt x="2550" y="6313"/>
                    <a:pt x="2800" y="6860"/>
                    <a:pt x="3188" y="7309"/>
                  </a:cubicBezTo>
                  <a:lnTo>
                    <a:pt x="3086" y="7309"/>
                  </a:lnTo>
                  <a:cubicBezTo>
                    <a:pt x="2239" y="7309"/>
                    <a:pt x="1554" y="7997"/>
                    <a:pt x="1551" y="8841"/>
                  </a:cubicBezTo>
                  <a:cubicBezTo>
                    <a:pt x="1551" y="9148"/>
                    <a:pt x="1601" y="9453"/>
                    <a:pt x="1696" y="9742"/>
                  </a:cubicBezTo>
                  <a:lnTo>
                    <a:pt x="1102" y="9916"/>
                  </a:lnTo>
                  <a:cubicBezTo>
                    <a:pt x="450" y="10112"/>
                    <a:pt x="4" y="10709"/>
                    <a:pt x="1" y="11390"/>
                  </a:cubicBezTo>
                  <a:lnTo>
                    <a:pt x="1" y="13719"/>
                  </a:lnTo>
                  <a:cubicBezTo>
                    <a:pt x="1" y="13853"/>
                    <a:pt x="103" y="13920"/>
                    <a:pt x="205" y="13920"/>
                  </a:cubicBezTo>
                  <a:cubicBezTo>
                    <a:pt x="308" y="13920"/>
                    <a:pt x="410" y="13853"/>
                    <a:pt x="410" y="13719"/>
                  </a:cubicBezTo>
                  <a:lnTo>
                    <a:pt x="410" y="11390"/>
                  </a:lnTo>
                  <a:cubicBezTo>
                    <a:pt x="410" y="10890"/>
                    <a:pt x="739" y="10452"/>
                    <a:pt x="1217" y="10307"/>
                  </a:cubicBezTo>
                  <a:lnTo>
                    <a:pt x="1851" y="10123"/>
                  </a:lnTo>
                  <a:cubicBezTo>
                    <a:pt x="2304" y="11024"/>
                    <a:pt x="3202" y="11626"/>
                    <a:pt x="4213" y="11698"/>
                  </a:cubicBezTo>
                  <a:lnTo>
                    <a:pt x="4213" y="13719"/>
                  </a:lnTo>
                  <a:cubicBezTo>
                    <a:pt x="4213" y="13853"/>
                    <a:pt x="4314" y="13920"/>
                    <a:pt x="4415" y="13920"/>
                  </a:cubicBezTo>
                  <a:cubicBezTo>
                    <a:pt x="4517" y="13920"/>
                    <a:pt x="4618" y="13853"/>
                    <a:pt x="4618" y="13719"/>
                  </a:cubicBezTo>
                  <a:lnTo>
                    <a:pt x="4618" y="11705"/>
                  </a:lnTo>
                  <a:lnTo>
                    <a:pt x="6426" y="11705"/>
                  </a:lnTo>
                  <a:lnTo>
                    <a:pt x="6426" y="13719"/>
                  </a:lnTo>
                  <a:cubicBezTo>
                    <a:pt x="6426" y="13853"/>
                    <a:pt x="6528" y="13920"/>
                    <a:pt x="6630" y="13920"/>
                  </a:cubicBezTo>
                  <a:cubicBezTo>
                    <a:pt x="6732" y="13920"/>
                    <a:pt x="6835" y="13853"/>
                    <a:pt x="6835" y="13719"/>
                  </a:cubicBezTo>
                  <a:lnTo>
                    <a:pt x="6835" y="11698"/>
                  </a:lnTo>
                  <a:cubicBezTo>
                    <a:pt x="7842" y="11626"/>
                    <a:pt x="8736" y="11028"/>
                    <a:pt x="9193" y="10123"/>
                  </a:cubicBezTo>
                  <a:lnTo>
                    <a:pt x="9826" y="10311"/>
                  </a:lnTo>
                  <a:cubicBezTo>
                    <a:pt x="10304" y="10452"/>
                    <a:pt x="10634" y="10890"/>
                    <a:pt x="10634" y="11390"/>
                  </a:cubicBezTo>
                  <a:lnTo>
                    <a:pt x="10634" y="13719"/>
                  </a:lnTo>
                  <a:cubicBezTo>
                    <a:pt x="10634" y="13853"/>
                    <a:pt x="10736" y="13920"/>
                    <a:pt x="10839" y="13920"/>
                  </a:cubicBezTo>
                  <a:cubicBezTo>
                    <a:pt x="10941" y="13920"/>
                    <a:pt x="11043" y="13853"/>
                    <a:pt x="11043" y="13719"/>
                  </a:cubicBezTo>
                  <a:lnTo>
                    <a:pt x="11043" y="11390"/>
                  </a:lnTo>
                  <a:cubicBezTo>
                    <a:pt x="11040" y="10709"/>
                    <a:pt x="10591" y="10112"/>
                    <a:pt x="9942" y="9920"/>
                  </a:cubicBezTo>
                  <a:lnTo>
                    <a:pt x="9345" y="9742"/>
                  </a:lnTo>
                  <a:cubicBezTo>
                    <a:pt x="9442" y="9453"/>
                    <a:pt x="9490" y="9148"/>
                    <a:pt x="9490" y="8844"/>
                  </a:cubicBezTo>
                  <a:cubicBezTo>
                    <a:pt x="9490" y="7997"/>
                    <a:pt x="8805" y="7312"/>
                    <a:pt x="7958" y="7312"/>
                  </a:cubicBezTo>
                  <a:lnTo>
                    <a:pt x="7856" y="7312"/>
                  </a:lnTo>
                  <a:cubicBezTo>
                    <a:pt x="8244" y="6863"/>
                    <a:pt x="8494" y="6313"/>
                    <a:pt x="8577" y="5726"/>
                  </a:cubicBezTo>
                  <a:lnTo>
                    <a:pt x="8700" y="5726"/>
                  </a:lnTo>
                  <a:cubicBezTo>
                    <a:pt x="9106" y="5726"/>
                    <a:pt x="9450" y="5429"/>
                    <a:pt x="9486" y="5049"/>
                  </a:cubicBezTo>
                  <a:cubicBezTo>
                    <a:pt x="9529" y="4636"/>
                    <a:pt x="9236" y="4270"/>
                    <a:pt x="8827" y="4219"/>
                  </a:cubicBezTo>
                  <a:lnTo>
                    <a:pt x="8827" y="1778"/>
                  </a:lnTo>
                  <a:cubicBezTo>
                    <a:pt x="9250" y="1365"/>
                    <a:pt x="9490" y="797"/>
                    <a:pt x="9490" y="203"/>
                  </a:cubicBezTo>
                  <a:cubicBezTo>
                    <a:pt x="9490" y="91"/>
                    <a:pt x="9399" y="0"/>
                    <a:pt x="9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60">
              <a:extLst>
                <a:ext uri="{FF2B5EF4-FFF2-40B4-BE49-F238E27FC236}">
                  <a16:creationId xmlns:a16="http://schemas.microsoft.com/office/drawing/2014/main" id="{AFBF14B6-F8F6-E8AB-9038-CF0F701AE192}"/>
                </a:ext>
              </a:extLst>
            </p:cNvPr>
            <p:cNvSpPr/>
            <p:nvPr/>
          </p:nvSpPr>
          <p:spPr>
            <a:xfrm>
              <a:off x="7250555" y="1609935"/>
              <a:ext cx="26585" cy="12951"/>
            </a:xfrm>
            <a:custGeom>
              <a:avLst/>
              <a:gdLst/>
              <a:ahLst/>
              <a:cxnLst/>
              <a:rect l="l" t="t" r="r" b="b"/>
              <a:pathLst>
                <a:path w="1014" h="494" extrusionOk="0">
                  <a:moveTo>
                    <a:pt x="734" y="0"/>
                  </a:moveTo>
                  <a:cubicBezTo>
                    <a:pt x="720" y="0"/>
                    <a:pt x="704" y="2"/>
                    <a:pt x="689" y="5"/>
                  </a:cubicBezTo>
                  <a:lnTo>
                    <a:pt x="247" y="88"/>
                  </a:lnTo>
                  <a:cubicBezTo>
                    <a:pt x="1" y="132"/>
                    <a:pt x="33" y="494"/>
                    <a:pt x="283" y="494"/>
                  </a:cubicBezTo>
                  <a:cubicBezTo>
                    <a:pt x="294" y="490"/>
                    <a:pt x="308" y="490"/>
                    <a:pt x="319" y="490"/>
                  </a:cubicBezTo>
                  <a:lnTo>
                    <a:pt x="765" y="407"/>
                  </a:lnTo>
                  <a:cubicBezTo>
                    <a:pt x="1013" y="359"/>
                    <a:pt x="964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60">
              <a:extLst>
                <a:ext uri="{FF2B5EF4-FFF2-40B4-BE49-F238E27FC236}">
                  <a16:creationId xmlns:a16="http://schemas.microsoft.com/office/drawing/2014/main" id="{B718B506-C7A7-ACD5-6A25-F01D3136609A}"/>
                </a:ext>
              </a:extLst>
            </p:cNvPr>
            <p:cNvSpPr/>
            <p:nvPr/>
          </p:nvSpPr>
          <p:spPr>
            <a:xfrm>
              <a:off x="7320084" y="1609935"/>
              <a:ext cx="26689" cy="12951"/>
            </a:xfrm>
            <a:custGeom>
              <a:avLst/>
              <a:gdLst/>
              <a:ahLst/>
              <a:cxnLst/>
              <a:rect l="l" t="t" r="r" b="b"/>
              <a:pathLst>
                <a:path w="1018" h="494" extrusionOk="0">
                  <a:moveTo>
                    <a:pt x="281" y="0"/>
                  </a:moveTo>
                  <a:cubicBezTo>
                    <a:pt x="53" y="0"/>
                    <a:pt x="1" y="359"/>
                    <a:pt x="253" y="407"/>
                  </a:cubicBezTo>
                  <a:lnTo>
                    <a:pt x="695" y="490"/>
                  </a:lnTo>
                  <a:cubicBezTo>
                    <a:pt x="706" y="490"/>
                    <a:pt x="720" y="490"/>
                    <a:pt x="735" y="494"/>
                  </a:cubicBezTo>
                  <a:cubicBezTo>
                    <a:pt x="981" y="494"/>
                    <a:pt x="1017" y="132"/>
                    <a:pt x="771" y="88"/>
                  </a:cubicBezTo>
                  <a:lnTo>
                    <a:pt x="326" y="5"/>
                  </a:lnTo>
                  <a:cubicBezTo>
                    <a:pt x="310" y="2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326;p60">
            <a:extLst>
              <a:ext uri="{FF2B5EF4-FFF2-40B4-BE49-F238E27FC236}">
                <a16:creationId xmlns:a16="http://schemas.microsoft.com/office/drawing/2014/main" id="{3C397E1F-0CB6-052B-5A3F-C878CB3D522F}"/>
              </a:ext>
            </a:extLst>
          </p:cNvPr>
          <p:cNvSpPr/>
          <p:nvPr/>
        </p:nvSpPr>
        <p:spPr>
          <a:xfrm>
            <a:off x="2908843" y="1940783"/>
            <a:ext cx="385064" cy="35389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383;p60">
            <a:extLst>
              <a:ext uri="{FF2B5EF4-FFF2-40B4-BE49-F238E27FC236}">
                <a16:creationId xmlns:a16="http://schemas.microsoft.com/office/drawing/2014/main" id="{1833C1B4-EE4C-C711-B5B3-02402FCCDFB4}"/>
              </a:ext>
            </a:extLst>
          </p:cNvPr>
          <p:cNvGrpSpPr/>
          <p:nvPr/>
        </p:nvGrpSpPr>
        <p:grpSpPr>
          <a:xfrm>
            <a:off x="3009782" y="2015826"/>
            <a:ext cx="203968" cy="223657"/>
            <a:chOff x="7153891" y="1513402"/>
            <a:chExt cx="289546" cy="364974"/>
          </a:xfrm>
        </p:grpSpPr>
        <p:sp>
          <p:nvSpPr>
            <p:cNvPr id="38" name="Google Shape;3384;p60">
              <a:extLst>
                <a:ext uri="{FF2B5EF4-FFF2-40B4-BE49-F238E27FC236}">
                  <a16:creationId xmlns:a16="http://schemas.microsoft.com/office/drawing/2014/main" id="{0DEC48E9-B7C3-4445-B8FB-E22A45B50F00}"/>
                </a:ext>
              </a:extLst>
            </p:cNvPr>
            <p:cNvSpPr/>
            <p:nvPr/>
          </p:nvSpPr>
          <p:spPr>
            <a:xfrm>
              <a:off x="7159213" y="1761027"/>
              <a:ext cx="278797" cy="112080"/>
            </a:xfrm>
            <a:custGeom>
              <a:avLst/>
              <a:gdLst/>
              <a:ahLst/>
              <a:cxnLst/>
              <a:rect l="l" t="t" r="r" b="b"/>
              <a:pathLst>
                <a:path w="10634" h="4275" extrusionOk="0">
                  <a:moveTo>
                    <a:pt x="3227" y="0"/>
                  </a:moveTo>
                  <a:lnTo>
                    <a:pt x="953" y="670"/>
                  </a:lnTo>
                  <a:cubicBezTo>
                    <a:pt x="388" y="833"/>
                    <a:pt x="0" y="1355"/>
                    <a:pt x="0" y="1945"/>
                  </a:cubicBezTo>
                  <a:lnTo>
                    <a:pt x="0" y="4274"/>
                  </a:lnTo>
                  <a:lnTo>
                    <a:pt x="10634" y="4274"/>
                  </a:lnTo>
                  <a:lnTo>
                    <a:pt x="10634" y="1945"/>
                  </a:lnTo>
                  <a:cubicBezTo>
                    <a:pt x="10634" y="1355"/>
                    <a:pt x="10246" y="837"/>
                    <a:pt x="9681" y="670"/>
                  </a:cubicBezTo>
                  <a:lnTo>
                    <a:pt x="7407" y="0"/>
                  </a:lnTo>
                  <a:lnTo>
                    <a:pt x="5687" y="1145"/>
                  </a:lnTo>
                  <a:cubicBezTo>
                    <a:pt x="5574" y="1221"/>
                    <a:pt x="5446" y="1259"/>
                    <a:pt x="5317" y="1259"/>
                  </a:cubicBezTo>
                  <a:cubicBezTo>
                    <a:pt x="5189" y="1259"/>
                    <a:pt x="5060" y="1221"/>
                    <a:pt x="4948" y="1145"/>
                  </a:cubicBezTo>
                  <a:lnTo>
                    <a:pt x="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85;p60">
              <a:extLst>
                <a:ext uri="{FF2B5EF4-FFF2-40B4-BE49-F238E27FC236}">
                  <a16:creationId xmlns:a16="http://schemas.microsoft.com/office/drawing/2014/main" id="{1B523028-E552-E947-EBF5-54E5091C0EEE}"/>
                </a:ext>
              </a:extLst>
            </p:cNvPr>
            <p:cNvSpPr/>
            <p:nvPr/>
          </p:nvSpPr>
          <p:spPr>
            <a:xfrm>
              <a:off x="7199850" y="1710427"/>
              <a:ext cx="197523" cy="104555"/>
            </a:xfrm>
            <a:custGeom>
              <a:avLst/>
              <a:gdLst/>
              <a:ahLst/>
              <a:cxnLst/>
              <a:rect l="l" t="t" r="r" b="b"/>
              <a:pathLst>
                <a:path w="7534" h="3988" extrusionOk="0">
                  <a:moveTo>
                    <a:pt x="1330" y="0"/>
                  </a:moveTo>
                  <a:cubicBezTo>
                    <a:pt x="598" y="0"/>
                    <a:pt x="1" y="594"/>
                    <a:pt x="1" y="1329"/>
                  </a:cubicBezTo>
                  <a:cubicBezTo>
                    <a:pt x="1" y="2796"/>
                    <a:pt x="1192" y="3988"/>
                    <a:pt x="2659" y="3988"/>
                  </a:cubicBezTo>
                  <a:lnTo>
                    <a:pt x="4875" y="3988"/>
                  </a:lnTo>
                  <a:cubicBezTo>
                    <a:pt x="6342" y="3988"/>
                    <a:pt x="7534" y="2796"/>
                    <a:pt x="7534" y="1329"/>
                  </a:cubicBezTo>
                  <a:cubicBezTo>
                    <a:pt x="7534" y="594"/>
                    <a:pt x="6940" y="0"/>
                    <a:pt x="6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86;p60">
              <a:extLst>
                <a:ext uri="{FF2B5EF4-FFF2-40B4-BE49-F238E27FC236}">
                  <a16:creationId xmlns:a16="http://schemas.microsoft.com/office/drawing/2014/main" id="{B226A735-165C-F172-91C3-7CB134B8D626}"/>
                </a:ext>
              </a:extLst>
            </p:cNvPr>
            <p:cNvSpPr/>
            <p:nvPr/>
          </p:nvSpPr>
          <p:spPr>
            <a:xfrm>
              <a:off x="7218648" y="1727783"/>
              <a:ext cx="159927" cy="66278"/>
            </a:xfrm>
            <a:custGeom>
              <a:avLst/>
              <a:gdLst/>
              <a:ahLst/>
              <a:cxnLst/>
              <a:rect l="l" t="t" r="r" b="b"/>
              <a:pathLst>
                <a:path w="6100" h="2528" extrusionOk="0">
                  <a:moveTo>
                    <a:pt x="5430" y="1"/>
                  </a:moveTo>
                  <a:lnTo>
                    <a:pt x="674" y="4"/>
                  </a:lnTo>
                  <a:cubicBezTo>
                    <a:pt x="189" y="4"/>
                    <a:pt x="1" y="631"/>
                    <a:pt x="403" y="895"/>
                  </a:cubicBezTo>
                  <a:lnTo>
                    <a:pt x="2681" y="2417"/>
                  </a:lnTo>
                  <a:cubicBezTo>
                    <a:pt x="2793" y="2491"/>
                    <a:pt x="2922" y="2528"/>
                    <a:pt x="3050" y="2528"/>
                  </a:cubicBezTo>
                  <a:cubicBezTo>
                    <a:pt x="3179" y="2528"/>
                    <a:pt x="3307" y="2491"/>
                    <a:pt x="3420" y="2417"/>
                  </a:cubicBezTo>
                  <a:lnTo>
                    <a:pt x="5701" y="895"/>
                  </a:lnTo>
                  <a:cubicBezTo>
                    <a:pt x="6100" y="627"/>
                    <a:pt x="5911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87;p60">
              <a:extLst>
                <a:ext uri="{FF2B5EF4-FFF2-40B4-BE49-F238E27FC236}">
                  <a16:creationId xmlns:a16="http://schemas.microsoft.com/office/drawing/2014/main" id="{834EF60E-00E8-BCD8-2A84-CB53DDE1A418}"/>
                </a:ext>
              </a:extLst>
            </p:cNvPr>
            <p:cNvSpPr/>
            <p:nvPr/>
          </p:nvSpPr>
          <p:spPr>
            <a:xfrm>
              <a:off x="7243817" y="1716195"/>
              <a:ext cx="109589" cy="77787"/>
            </a:xfrm>
            <a:custGeom>
              <a:avLst/>
              <a:gdLst/>
              <a:ahLst/>
              <a:cxnLst/>
              <a:rect l="l" t="t" r="r" b="b"/>
              <a:pathLst>
                <a:path w="4180" h="2967" extrusionOk="0">
                  <a:moveTo>
                    <a:pt x="540" y="1"/>
                  </a:moveTo>
                  <a:lnTo>
                    <a:pt x="540" y="1055"/>
                  </a:lnTo>
                  <a:cubicBezTo>
                    <a:pt x="540" y="1348"/>
                    <a:pt x="344" y="1609"/>
                    <a:pt x="62" y="1692"/>
                  </a:cubicBezTo>
                  <a:lnTo>
                    <a:pt x="0" y="1710"/>
                  </a:lnTo>
                  <a:lnTo>
                    <a:pt x="1721" y="2855"/>
                  </a:lnTo>
                  <a:cubicBezTo>
                    <a:pt x="1833" y="2929"/>
                    <a:pt x="1962" y="2966"/>
                    <a:pt x="2090" y="2966"/>
                  </a:cubicBezTo>
                  <a:cubicBezTo>
                    <a:pt x="2219" y="2966"/>
                    <a:pt x="2347" y="2929"/>
                    <a:pt x="2460" y="2855"/>
                  </a:cubicBezTo>
                  <a:lnTo>
                    <a:pt x="4180" y="1710"/>
                  </a:lnTo>
                  <a:lnTo>
                    <a:pt x="4118" y="1692"/>
                  </a:lnTo>
                  <a:cubicBezTo>
                    <a:pt x="3836" y="1609"/>
                    <a:pt x="3640" y="1348"/>
                    <a:pt x="3640" y="1055"/>
                  </a:cubicBezTo>
                  <a:lnTo>
                    <a:pt x="3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88;p60">
              <a:extLst>
                <a:ext uri="{FF2B5EF4-FFF2-40B4-BE49-F238E27FC236}">
                  <a16:creationId xmlns:a16="http://schemas.microsoft.com/office/drawing/2014/main" id="{305DFEE7-358A-7CEB-39DE-36074921B4C9}"/>
                </a:ext>
              </a:extLst>
            </p:cNvPr>
            <p:cNvSpPr/>
            <p:nvPr/>
          </p:nvSpPr>
          <p:spPr>
            <a:xfrm>
              <a:off x="7257974" y="1716195"/>
              <a:ext cx="81300" cy="29101"/>
            </a:xfrm>
            <a:custGeom>
              <a:avLst/>
              <a:gdLst/>
              <a:ahLst/>
              <a:cxnLst/>
              <a:rect l="l" t="t" r="r" b="b"/>
              <a:pathLst>
                <a:path w="3101" h="1110" extrusionOk="0">
                  <a:moveTo>
                    <a:pt x="0" y="1"/>
                  </a:moveTo>
                  <a:lnTo>
                    <a:pt x="0" y="718"/>
                  </a:lnTo>
                  <a:cubicBezTo>
                    <a:pt x="484" y="979"/>
                    <a:pt x="1017" y="1109"/>
                    <a:pt x="1550" y="1109"/>
                  </a:cubicBezTo>
                  <a:cubicBezTo>
                    <a:pt x="2083" y="1109"/>
                    <a:pt x="2617" y="979"/>
                    <a:pt x="3100" y="718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89;p60">
              <a:extLst>
                <a:ext uri="{FF2B5EF4-FFF2-40B4-BE49-F238E27FC236}">
                  <a16:creationId xmlns:a16="http://schemas.microsoft.com/office/drawing/2014/main" id="{2A956A30-CFC0-6EE6-41B7-402E1C4BFD3A}"/>
                </a:ext>
              </a:extLst>
            </p:cNvPr>
            <p:cNvSpPr/>
            <p:nvPr/>
          </p:nvSpPr>
          <p:spPr>
            <a:xfrm>
              <a:off x="7199955" y="1559440"/>
              <a:ext cx="197418" cy="168369"/>
            </a:xfrm>
            <a:custGeom>
              <a:avLst/>
              <a:gdLst/>
              <a:ahLst/>
              <a:cxnLst/>
              <a:rect l="l" t="t" r="r" b="b"/>
              <a:pathLst>
                <a:path w="7530" h="6422" extrusionOk="0">
                  <a:moveTo>
                    <a:pt x="663" y="1"/>
                  </a:moveTo>
                  <a:lnTo>
                    <a:pt x="663" y="2659"/>
                  </a:lnTo>
                  <a:lnTo>
                    <a:pt x="554" y="2659"/>
                  </a:lnTo>
                  <a:cubicBezTo>
                    <a:pt x="246" y="2659"/>
                    <a:pt x="0" y="2905"/>
                    <a:pt x="0" y="3209"/>
                  </a:cubicBezTo>
                  <a:cubicBezTo>
                    <a:pt x="0" y="3517"/>
                    <a:pt x="246" y="3763"/>
                    <a:pt x="554" y="3763"/>
                  </a:cubicBezTo>
                  <a:lnTo>
                    <a:pt x="895" y="3763"/>
                  </a:lnTo>
                  <a:cubicBezTo>
                    <a:pt x="1011" y="5263"/>
                    <a:pt x="2260" y="6422"/>
                    <a:pt x="3763" y="6422"/>
                  </a:cubicBezTo>
                  <a:cubicBezTo>
                    <a:pt x="5270" y="6422"/>
                    <a:pt x="6519" y="5263"/>
                    <a:pt x="6635" y="3763"/>
                  </a:cubicBezTo>
                  <a:lnTo>
                    <a:pt x="6976" y="3763"/>
                  </a:lnTo>
                  <a:cubicBezTo>
                    <a:pt x="7283" y="3763"/>
                    <a:pt x="7530" y="3517"/>
                    <a:pt x="7530" y="3209"/>
                  </a:cubicBezTo>
                  <a:cubicBezTo>
                    <a:pt x="7530" y="2905"/>
                    <a:pt x="7283" y="2659"/>
                    <a:pt x="6976" y="2659"/>
                  </a:cubicBezTo>
                  <a:lnTo>
                    <a:pt x="6863" y="2659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90;p60">
              <a:extLst>
                <a:ext uri="{FF2B5EF4-FFF2-40B4-BE49-F238E27FC236}">
                  <a16:creationId xmlns:a16="http://schemas.microsoft.com/office/drawing/2014/main" id="{9DEAB61D-522E-A2AD-9782-A2FE6BFFF437}"/>
                </a:ext>
              </a:extLst>
            </p:cNvPr>
            <p:cNvSpPr/>
            <p:nvPr/>
          </p:nvSpPr>
          <p:spPr>
            <a:xfrm>
              <a:off x="7213423" y="1518696"/>
              <a:ext cx="183945" cy="55191"/>
            </a:xfrm>
            <a:custGeom>
              <a:avLst/>
              <a:gdLst/>
              <a:ahLst/>
              <a:cxnLst/>
              <a:rect l="l" t="t" r="r" b="b"/>
              <a:pathLst>
                <a:path w="6643" h="1993" extrusionOk="0">
                  <a:moveTo>
                    <a:pt x="1992" y="1"/>
                  </a:moveTo>
                  <a:cubicBezTo>
                    <a:pt x="891" y="1"/>
                    <a:pt x="0" y="892"/>
                    <a:pt x="0" y="1993"/>
                  </a:cubicBezTo>
                  <a:lnTo>
                    <a:pt x="4651" y="1993"/>
                  </a:lnTo>
                  <a:cubicBezTo>
                    <a:pt x="5654" y="1993"/>
                    <a:pt x="6501" y="1247"/>
                    <a:pt x="6628" y="251"/>
                  </a:cubicBezTo>
                  <a:cubicBezTo>
                    <a:pt x="6643" y="117"/>
                    <a:pt x="6538" y="1"/>
                    <a:pt x="6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91;p60">
              <a:extLst>
                <a:ext uri="{FF2B5EF4-FFF2-40B4-BE49-F238E27FC236}">
                  <a16:creationId xmlns:a16="http://schemas.microsoft.com/office/drawing/2014/main" id="{9C8EACA3-4BD3-2B38-A93C-1FBBBCACDFED}"/>
                </a:ext>
              </a:extLst>
            </p:cNvPr>
            <p:cNvSpPr/>
            <p:nvPr/>
          </p:nvSpPr>
          <p:spPr>
            <a:xfrm>
              <a:off x="7199955" y="1571028"/>
              <a:ext cx="150987" cy="156833"/>
            </a:xfrm>
            <a:custGeom>
              <a:avLst/>
              <a:gdLst/>
              <a:ahLst/>
              <a:cxnLst/>
              <a:rect l="l" t="t" r="r" b="b"/>
              <a:pathLst>
                <a:path w="5759" h="5982" extrusionOk="0">
                  <a:moveTo>
                    <a:pt x="663" y="0"/>
                  </a:moveTo>
                  <a:lnTo>
                    <a:pt x="663" y="2217"/>
                  </a:lnTo>
                  <a:lnTo>
                    <a:pt x="554" y="2217"/>
                  </a:lnTo>
                  <a:cubicBezTo>
                    <a:pt x="246" y="2217"/>
                    <a:pt x="0" y="2463"/>
                    <a:pt x="0" y="2767"/>
                  </a:cubicBezTo>
                  <a:cubicBezTo>
                    <a:pt x="0" y="3075"/>
                    <a:pt x="246" y="3321"/>
                    <a:pt x="554" y="3321"/>
                  </a:cubicBezTo>
                  <a:lnTo>
                    <a:pt x="895" y="3321"/>
                  </a:lnTo>
                  <a:cubicBezTo>
                    <a:pt x="1003" y="4843"/>
                    <a:pt x="2272" y="5982"/>
                    <a:pt x="3743" y="5982"/>
                  </a:cubicBezTo>
                  <a:cubicBezTo>
                    <a:pt x="3896" y="5982"/>
                    <a:pt x="4052" y="5969"/>
                    <a:pt x="4209" y="5944"/>
                  </a:cubicBezTo>
                  <a:cubicBezTo>
                    <a:pt x="2807" y="5726"/>
                    <a:pt x="1771" y="4520"/>
                    <a:pt x="1771" y="3101"/>
                  </a:cubicBezTo>
                  <a:lnTo>
                    <a:pt x="1771" y="1550"/>
                  </a:lnTo>
                  <a:cubicBezTo>
                    <a:pt x="1771" y="1062"/>
                    <a:pt x="2166" y="663"/>
                    <a:pt x="2655" y="663"/>
                  </a:cubicBezTo>
                  <a:lnTo>
                    <a:pt x="5313" y="663"/>
                  </a:lnTo>
                  <a:cubicBezTo>
                    <a:pt x="5559" y="663"/>
                    <a:pt x="5759" y="468"/>
                    <a:pt x="5759" y="221"/>
                  </a:cubicBezTo>
                  <a:lnTo>
                    <a:pt x="5759" y="0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92;p60">
              <a:extLst>
                <a:ext uri="{FF2B5EF4-FFF2-40B4-BE49-F238E27FC236}">
                  <a16:creationId xmlns:a16="http://schemas.microsoft.com/office/drawing/2014/main" id="{7DB47892-5CCA-F3CE-776D-602FA95414C7}"/>
                </a:ext>
              </a:extLst>
            </p:cNvPr>
            <p:cNvSpPr/>
            <p:nvPr/>
          </p:nvSpPr>
          <p:spPr>
            <a:xfrm>
              <a:off x="7269930" y="1518698"/>
              <a:ext cx="127443" cy="34895"/>
            </a:xfrm>
            <a:custGeom>
              <a:avLst/>
              <a:gdLst/>
              <a:ahLst/>
              <a:cxnLst/>
              <a:rect l="l" t="t" r="r" b="b"/>
              <a:pathLst>
                <a:path w="4861" h="1331" extrusionOk="0">
                  <a:moveTo>
                    <a:pt x="511" y="1"/>
                  </a:moveTo>
                  <a:cubicBezTo>
                    <a:pt x="308" y="222"/>
                    <a:pt x="163" y="486"/>
                    <a:pt x="80" y="772"/>
                  </a:cubicBezTo>
                  <a:cubicBezTo>
                    <a:pt x="1" y="1053"/>
                    <a:pt x="211" y="1330"/>
                    <a:pt x="505" y="1330"/>
                  </a:cubicBezTo>
                  <a:cubicBezTo>
                    <a:pt x="507" y="1330"/>
                    <a:pt x="509" y="1330"/>
                    <a:pt x="511" y="1330"/>
                  </a:cubicBezTo>
                  <a:lnTo>
                    <a:pt x="4350" y="1330"/>
                  </a:lnTo>
                  <a:cubicBezTo>
                    <a:pt x="4622" y="1029"/>
                    <a:pt x="4795" y="653"/>
                    <a:pt x="4846" y="251"/>
                  </a:cubicBezTo>
                  <a:cubicBezTo>
                    <a:pt x="4861" y="117"/>
                    <a:pt x="4756" y="1"/>
                    <a:pt x="4625" y="1"/>
                  </a:cubicBez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93;p60">
              <a:extLst>
                <a:ext uri="{FF2B5EF4-FFF2-40B4-BE49-F238E27FC236}">
                  <a16:creationId xmlns:a16="http://schemas.microsoft.com/office/drawing/2014/main" id="{0165FD07-D3B3-AB3F-8E6D-10D6E3969250}"/>
                </a:ext>
              </a:extLst>
            </p:cNvPr>
            <p:cNvSpPr/>
            <p:nvPr/>
          </p:nvSpPr>
          <p:spPr>
            <a:xfrm>
              <a:off x="7258446" y="1629520"/>
              <a:ext cx="10644" cy="16569"/>
            </a:xfrm>
            <a:custGeom>
              <a:avLst/>
              <a:gdLst/>
              <a:ahLst/>
              <a:cxnLst/>
              <a:rect l="l" t="t" r="r" b="b"/>
              <a:pathLst>
                <a:path w="406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4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94;p60">
              <a:extLst>
                <a:ext uri="{FF2B5EF4-FFF2-40B4-BE49-F238E27FC236}">
                  <a16:creationId xmlns:a16="http://schemas.microsoft.com/office/drawing/2014/main" id="{1832E5F3-6D62-B7D3-C43B-E057F241F7C9}"/>
                </a:ext>
              </a:extLst>
            </p:cNvPr>
            <p:cNvSpPr/>
            <p:nvPr/>
          </p:nvSpPr>
          <p:spPr>
            <a:xfrm>
              <a:off x="7328132" y="1629520"/>
              <a:ext cx="10671" cy="16569"/>
            </a:xfrm>
            <a:custGeom>
              <a:avLst/>
              <a:gdLst/>
              <a:ahLst/>
              <a:cxnLst/>
              <a:rect l="l" t="t" r="r" b="b"/>
              <a:pathLst>
                <a:path w="407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5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95;p60">
              <a:extLst>
                <a:ext uri="{FF2B5EF4-FFF2-40B4-BE49-F238E27FC236}">
                  <a16:creationId xmlns:a16="http://schemas.microsoft.com/office/drawing/2014/main" id="{95E65B7C-740C-4661-653E-AC617E012865}"/>
                </a:ext>
              </a:extLst>
            </p:cNvPr>
            <p:cNvSpPr/>
            <p:nvPr/>
          </p:nvSpPr>
          <p:spPr>
            <a:xfrm>
              <a:off x="7273495" y="1670104"/>
              <a:ext cx="50259" cy="16596"/>
            </a:xfrm>
            <a:custGeom>
              <a:avLst/>
              <a:gdLst/>
              <a:ahLst/>
              <a:cxnLst/>
              <a:rect l="l" t="t" r="r" b="b"/>
              <a:pathLst>
                <a:path w="1917" h="633" extrusionOk="0">
                  <a:moveTo>
                    <a:pt x="295" y="1"/>
                  </a:moveTo>
                  <a:cubicBezTo>
                    <a:pt x="136" y="1"/>
                    <a:pt x="0" y="206"/>
                    <a:pt x="150" y="354"/>
                  </a:cubicBezTo>
                  <a:cubicBezTo>
                    <a:pt x="328" y="528"/>
                    <a:pt x="632" y="633"/>
                    <a:pt x="958" y="633"/>
                  </a:cubicBezTo>
                  <a:cubicBezTo>
                    <a:pt x="1288" y="633"/>
                    <a:pt x="1588" y="528"/>
                    <a:pt x="1766" y="354"/>
                  </a:cubicBezTo>
                  <a:cubicBezTo>
                    <a:pt x="1916" y="206"/>
                    <a:pt x="1780" y="1"/>
                    <a:pt x="1621" y="1"/>
                  </a:cubicBezTo>
                  <a:cubicBezTo>
                    <a:pt x="1574" y="1"/>
                    <a:pt x="1524" y="20"/>
                    <a:pt x="1480" y="64"/>
                  </a:cubicBezTo>
                  <a:cubicBezTo>
                    <a:pt x="1404" y="136"/>
                    <a:pt x="1222" y="227"/>
                    <a:pt x="958" y="227"/>
                  </a:cubicBezTo>
                  <a:cubicBezTo>
                    <a:pt x="694" y="227"/>
                    <a:pt x="513" y="136"/>
                    <a:pt x="437" y="64"/>
                  </a:cubicBezTo>
                  <a:cubicBezTo>
                    <a:pt x="392" y="20"/>
                    <a:pt x="342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96;p60">
              <a:extLst>
                <a:ext uri="{FF2B5EF4-FFF2-40B4-BE49-F238E27FC236}">
                  <a16:creationId xmlns:a16="http://schemas.microsoft.com/office/drawing/2014/main" id="{71F1F2DD-5251-DEAA-F8D2-3FD8D0360D36}"/>
                </a:ext>
              </a:extLst>
            </p:cNvPr>
            <p:cNvSpPr/>
            <p:nvPr/>
          </p:nvSpPr>
          <p:spPr>
            <a:xfrm>
              <a:off x="7153891" y="1513402"/>
              <a:ext cx="289546" cy="364974"/>
            </a:xfrm>
            <a:custGeom>
              <a:avLst/>
              <a:gdLst/>
              <a:ahLst/>
              <a:cxnLst/>
              <a:rect l="l" t="t" r="r" b="b"/>
              <a:pathLst>
                <a:path w="11044" h="13921" extrusionOk="0">
                  <a:moveTo>
                    <a:pt x="9069" y="409"/>
                  </a:moveTo>
                  <a:cubicBezTo>
                    <a:pt x="8964" y="1311"/>
                    <a:pt x="8200" y="1992"/>
                    <a:pt x="7291" y="1992"/>
                  </a:cubicBezTo>
                  <a:lnTo>
                    <a:pt x="3307" y="1992"/>
                  </a:lnTo>
                  <a:cubicBezTo>
                    <a:pt x="3036" y="1992"/>
                    <a:pt x="3036" y="2401"/>
                    <a:pt x="3307" y="2401"/>
                  </a:cubicBezTo>
                  <a:lnTo>
                    <a:pt x="7295" y="2401"/>
                  </a:lnTo>
                  <a:cubicBezTo>
                    <a:pt x="7690" y="2401"/>
                    <a:pt x="8077" y="2293"/>
                    <a:pt x="8417" y="2090"/>
                  </a:cubicBezTo>
                  <a:lnTo>
                    <a:pt x="8417" y="4415"/>
                  </a:lnTo>
                  <a:cubicBezTo>
                    <a:pt x="8417" y="4527"/>
                    <a:pt x="8508" y="4618"/>
                    <a:pt x="8624" y="4618"/>
                  </a:cubicBezTo>
                  <a:lnTo>
                    <a:pt x="8733" y="4618"/>
                  </a:lnTo>
                  <a:cubicBezTo>
                    <a:pt x="8943" y="4618"/>
                    <a:pt x="9102" y="4795"/>
                    <a:pt x="9080" y="5005"/>
                  </a:cubicBezTo>
                  <a:cubicBezTo>
                    <a:pt x="9062" y="5179"/>
                    <a:pt x="8896" y="5317"/>
                    <a:pt x="8700" y="5317"/>
                  </a:cubicBezTo>
                  <a:lnTo>
                    <a:pt x="8602" y="5317"/>
                  </a:lnTo>
                  <a:lnTo>
                    <a:pt x="8602" y="5302"/>
                  </a:lnTo>
                  <a:cubicBezTo>
                    <a:pt x="8602" y="5190"/>
                    <a:pt x="8512" y="5099"/>
                    <a:pt x="8399" y="5099"/>
                  </a:cubicBezTo>
                  <a:cubicBezTo>
                    <a:pt x="8287" y="5099"/>
                    <a:pt x="8197" y="5190"/>
                    <a:pt x="8197" y="5302"/>
                  </a:cubicBezTo>
                  <a:cubicBezTo>
                    <a:pt x="8175" y="6765"/>
                    <a:pt x="6983" y="7942"/>
                    <a:pt x="5520" y="7942"/>
                  </a:cubicBezTo>
                  <a:cubicBezTo>
                    <a:pt x="4053" y="7942"/>
                    <a:pt x="2862" y="6765"/>
                    <a:pt x="2844" y="5302"/>
                  </a:cubicBezTo>
                  <a:cubicBezTo>
                    <a:pt x="2844" y="5190"/>
                    <a:pt x="2753" y="5096"/>
                    <a:pt x="2641" y="5096"/>
                  </a:cubicBezTo>
                  <a:cubicBezTo>
                    <a:pt x="2529" y="5096"/>
                    <a:pt x="2438" y="5186"/>
                    <a:pt x="2438" y="5299"/>
                  </a:cubicBezTo>
                  <a:lnTo>
                    <a:pt x="2438" y="5317"/>
                  </a:lnTo>
                  <a:lnTo>
                    <a:pt x="2311" y="5317"/>
                  </a:lnTo>
                  <a:cubicBezTo>
                    <a:pt x="2101" y="5317"/>
                    <a:pt x="1938" y="5136"/>
                    <a:pt x="1960" y="4929"/>
                  </a:cubicBezTo>
                  <a:cubicBezTo>
                    <a:pt x="1978" y="4755"/>
                    <a:pt x="2145" y="4618"/>
                    <a:pt x="2340" y="4618"/>
                  </a:cubicBezTo>
                  <a:lnTo>
                    <a:pt x="2420" y="4618"/>
                  </a:lnTo>
                  <a:cubicBezTo>
                    <a:pt x="2532" y="4618"/>
                    <a:pt x="2623" y="4527"/>
                    <a:pt x="2623" y="4415"/>
                  </a:cubicBezTo>
                  <a:lnTo>
                    <a:pt x="2623" y="2198"/>
                  </a:lnTo>
                  <a:cubicBezTo>
                    <a:pt x="2626" y="1210"/>
                    <a:pt x="3427" y="409"/>
                    <a:pt x="4412" y="409"/>
                  </a:cubicBezTo>
                  <a:close/>
                  <a:moveTo>
                    <a:pt x="3767" y="8384"/>
                  </a:moveTo>
                  <a:lnTo>
                    <a:pt x="3767" y="8790"/>
                  </a:lnTo>
                  <a:cubicBezTo>
                    <a:pt x="3767" y="8981"/>
                    <a:pt x="3645" y="9154"/>
                    <a:pt x="3465" y="9220"/>
                  </a:cubicBezTo>
                  <a:lnTo>
                    <a:pt x="3465" y="9220"/>
                  </a:lnTo>
                  <a:lnTo>
                    <a:pt x="2989" y="8902"/>
                  </a:lnTo>
                  <a:cubicBezTo>
                    <a:pt x="2753" y="8746"/>
                    <a:pt x="2862" y="8384"/>
                    <a:pt x="3144" y="8384"/>
                  </a:cubicBezTo>
                  <a:close/>
                  <a:moveTo>
                    <a:pt x="7900" y="8381"/>
                  </a:moveTo>
                  <a:cubicBezTo>
                    <a:pt x="8178" y="8381"/>
                    <a:pt x="8291" y="8746"/>
                    <a:pt x="8055" y="8902"/>
                  </a:cubicBezTo>
                  <a:lnTo>
                    <a:pt x="7577" y="9221"/>
                  </a:lnTo>
                  <a:cubicBezTo>
                    <a:pt x="7396" y="9156"/>
                    <a:pt x="7277" y="8982"/>
                    <a:pt x="7277" y="8790"/>
                  </a:cubicBezTo>
                  <a:lnTo>
                    <a:pt x="7277" y="8381"/>
                  </a:lnTo>
                  <a:close/>
                  <a:moveTo>
                    <a:pt x="7958" y="7718"/>
                  </a:moveTo>
                  <a:cubicBezTo>
                    <a:pt x="8580" y="7718"/>
                    <a:pt x="9084" y="8221"/>
                    <a:pt x="9084" y="8844"/>
                  </a:cubicBezTo>
                  <a:cubicBezTo>
                    <a:pt x="9084" y="10118"/>
                    <a:pt x="8108" y="11182"/>
                    <a:pt x="6835" y="11289"/>
                  </a:cubicBezTo>
                  <a:lnTo>
                    <a:pt x="6835" y="11289"/>
                  </a:lnTo>
                  <a:lnTo>
                    <a:pt x="6835" y="11061"/>
                  </a:lnTo>
                  <a:cubicBezTo>
                    <a:pt x="6835" y="10925"/>
                    <a:pt x="6732" y="10857"/>
                    <a:pt x="6630" y="10857"/>
                  </a:cubicBezTo>
                  <a:cubicBezTo>
                    <a:pt x="6528" y="10857"/>
                    <a:pt x="6426" y="10925"/>
                    <a:pt x="6426" y="11061"/>
                  </a:cubicBezTo>
                  <a:lnTo>
                    <a:pt x="6426" y="11300"/>
                  </a:lnTo>
                  <a:lnTo>
                    <a:pt x="4618" y="11300"/>
                  </a:lnTo>
                  <a:lnTo>
                    <a:pt x="4618" y="11061"/>
                  </a:lnTo>
                  <a:cubicBezTo>
                    <a:pt x="4618" y="10925"/>
                    <a:pt x="4517" y="10857"/>
                    <a:pt x="4415" y="10857"/>
                  </a:cubicBezTo>
                  <a:cubicBezTo>
                    <a:pt x="4314" y="10857"/>
                    <a:pt x="4213" y="10925"/>
                    <a:pt x="4213" y="11061"/>
                  </a:cubicBezTo>
                  <a:lnTo>
                    <a:pt x="4213" y="11289"/>
                  </a:lnTo>
                  <a:cubicBezTo>
                    <a:pt x="2941" y="11180"/>
                    <a:pt x="1964" y="10119"/>
                    <a:pt x="1960" y="8844"/>
                  </a:cubicBezTo>
                  <a:cubicBezTo>
                    <a:pt x="1960" y="8225"/>
                    <a:pt x="2463" y="7721"/>
                    <a:pt x="3086" y="7718"/>
                  </a:cubicBezTo>
                  <a:lnTo>
                    <a:pt x="3611" y="7718"/>
                  </a:lnTo>
                  <a:cubicBezTo>
                    <a:pt x="3662" y="7758"/>
                    <a:pt x="3716" y="7798"/>
                    <a:pt x="3767" y="7834"/>
                  </a:cubicBezTo>
                  <a:lnTo>
                    <a:pt x="3767" y="7975"/>
                  </a:lnTo>
                  <a:lnTo>
                    <a:pt x="3144" y="7975"/>
                  </a:lnTo>
                  <a:cubicBezTo>
                    <a:pt x="2460" y="7975"/>
                    <a:pt x="2188" y="8866"/>
                    <a:pt x="2760" y="9243"/>
                  </a:cubicBezTo>
                  <a:lnTo>
                    <a:pt x="5042" y="10764"/>
                  </a:lnTo>
                  <a:cubicBezTo>
                    <a:pt x="5187" y="10862"/>
                    <a:pt x="5354" y="10910"/>
                    <a:pt x="5522" y="10910"/>
                  </a:cubicBezTo>
                  <a:cubicBezTo>
                    <a:pt x="5690" y="10910"/>
                    <a:pt x="5859" y="10862"/>
                    <a:pt x="6005" y="10764"/>
                  </a:cubicBezTo>
                  <a:lnTo>
                    <a:pt x="6523" y="10420"/>
                  </a:lnTo>
                  <a:cubicBezTo>
                    <a:pt x="6708" y="10294"/>
                    <a:pt x="6586" y="10041"/>
                    <a:pt x="6411" y="10041"/>
                  </a:cubicBezTo>
                  <a:cubicBezTo>
                    <a:pt x="6374" y="10041"/>
                    <a:pt x="6335" y="10052"/>
                    <a:pt x="6295" y="10079"/>
                  </a:cubicBezTo>
                  <a:lnTo>
                    <a:pt x="5777" y="10423"/>
                  </a:lnTo>
                  <a:cubicBezTo>
                    <a:pt x="5699" y="10476"/>
                    <a:pt x="5611" y="10502"/>
                    <a:pt x="5522" y="10502"/>
                  </a:cubicBezTo>
                  <a:cubicBezTo>
                    <a:pt x="5433" y="10502"/>
                    <a:pt x="5344" y="10476"/>
                    <a:pt x="5267" y="10423"/>
                  </a:cubicBezTo>
                  <a:lnTo>
                    <a:pt x="3843" y="9474"/>
                  </a:lnTo>
                  <a:cubicBezTo>
                    <a:pt x="4053" y="9308"/>
                    <a:pt x="4173" y="9058"/>
                    <a:pt x="4176" y="8790"/>
                  </a:cubicBezTo>
                  <a:lnTo>
                    <a:pt x="4176" y="8073"/>
                  </a:lnTo>
                  <a:cubicBezTo>
                    <a:pt x="4602" y="8279"/>
                    <a:pt x="5063" y="8382"/>
                    <a:pt x="5523" y="8382"/>
                  </a:cubicBezTo>
                  <a:cubicBezTo>
                    <a:pt x="5984" y="8382"/>
                    <a:pt x="6444" y="8279"/>
                    <a:pt x="6867" y="8073"/>
                  </a:cubicBezTo>
                  <a:lnTo>
                    <a:pt x="6867" y="8790"/>
                  </a:lnTo>
                  <a:cubicBezTo>
                    <a:pt x="6871" y="9054"/>
                    <a:pt x="6994" y="9308"/>
                    <a:pt x="7204" y="9471"/>
                  </a:cubicBezTo>
                  <a:lnTo>
                    <a:pt x="7070" y="9561"/>
                  </a:lnTo>
                  <a:cubicBezTo>
                    <a:pt x="6885" y="9684"/>
                    <a:pt x="7005" y="9936"/>
                    <a:pt x="7181" y="9936"/>
                  </a:cubicBezTo>
                  <a:cubicBezTo>
                    <a:pt x="7218" y="9936"/>
                    <a:pt x="7258" y="9925"/>
                    <a:pt x="7298" y="9898"/>
                  </a:cubicBezTo>
                  <a:lnTo>
                    <a:pt x="8283" y="9243"/>
                  </a:lnTo>
                  <a:cubicBezTo>
                    <a:pt x="8855" y="8863"/>
                    <a:pt x="8589" y="7975"/>
                    <a:pt x="7904" y="7975"/>
                  </a:cubicBezTo>
                  <a:cubicBezTo>
                    <a:pt x="7902" y="7975"/>
                    <a:pt x="7901" y="7975"/>
                    <a:pt x="7900" y="7975"/>
                  </a:cubicBezTo>
                  <a:lnTo>
                    <a:pt x="7277" y="7975"/>
                  </a:lnTo>
                  <a:lnTo>
                    <a:pt x="7277" y="7834"/>
                  </a:lnTo>
                  <a:cubicBezTo>
                    <a:pt x="7331" y="7794"/>
                    <a:pt x="7382" y="7758"/>
                    <a:pt x="7432" y="7718"/>
                  </a:cubicBezTo>
                  <a:close/>
                  <a:moveTo>
                    <a:pt x="4412" y="0"/>
                  </a:moveTo>
                  <a:cubicBezTo>
                    <a:pt x="3199" y="0"/>
                    <a:pt x="2217" y="985"/>
                    <a:pt x="2217" y="2198"/>
                  </a:cubicBezTo>
                  <a:lnTo>
                    <a:pt x="2217" y="4219"/>
                  </a:lnTo>
                  <a:cubicBezTo>
                    <a:pt x="1869" y="4274"/>
                    <a:pt x="1591" y="4549"/>
                    <a:pt x="1554" y="4889"/>
                  </a:cubicBezTo>
                  <a:cubicBezTo>
                    <a:pt x="1507" y="5335"/>
                    <a:pt x="1859" y="5726"/>
                    <a:pt x="2311" y="5726"/>
                  </a:cubicBezTo>
                  <a:lnTo>
                    <a:pt x="2467" y="5726"/>
                  </a:lnTo>
                  <a:cubicBezTo>
                    <a:pt x="2550" y="6313"/>
                    <a:pt x="2800" y="6860"/>
                    <a:pt x="3188" y="7309"/>
                  </a:cubicBezTo>
                  <a:lnTo>
                    <a:pt x="3086" y="7309"/>
                  </a:lnTo>
                  <a:cubicBezTo>
                    <a:pt x="2239" y="7309"/>
                    <a:pt x="1554" y="7997"/>
                    <a:pt x="1551" y="8841"/>
                  </a:cubicBezTo>
                  <a:cubicBezTo>
                    <a:pt x="1551" y="9148"/>
                    <a:pt x="1601" y="9453"/>
                    <a:pt x="1696" y="9742"/>
                  </a:cubicBezTo>
                  <a:lnTo>
                    <a:pt x="1102" y="9916"/>
                  </a:lnTo>
                  <a:cubicBezTo>
                    <a:pt x="450" y="10112"/>
                    <a:pt x="4" y="10709"/>
                    <a:pt x="1" y="11390"/>
                  </a:cubicBezTo>
                  <a:lnTo>
                    <a:pt x="1" y="13719"/>
                  </a:lnTo>
                  <a:cubicBezTo>
                    <a:pt x="1" y="13853"/>
                    <a:pt x="103" y="13920"/>
                    <a:pt x="205" y="13920"/>
                  </a:cubicBezTo>
                  <a:cubicBezTo>
                    <a:pt x="308" y="13920"/>
                    <a:pt x="410" y="13853"/>
                    <a:pt x="410" y="13719"/>
                  </a:cubicBezTo>
                  <a:lnTo>
                    <a:pt x="410" y="11390"/>
                  </a:lnTo>
                  <a:cubicBezTo>
                    <a:pt x="410" y="10890"/>
                    <a:pt x="739" y="10452"/>
                    <a:pt x="1217" y="10307"/>
                  </a:cubicBezTo>
                  <a:lnTo>
                    <a:pt x="1851" y="10123"/>
                  </a:lnTo>
                  <a:cubicBezTo>
                    <a:pt x="2304" y="11024"/>
                    <a:pt x="3202" y="11626"/>
                    <a:pt x="4213" y="11698"/>
                  </a:cubicBezTo>
                  <a:lnTo>
                    <a:pt x="4213" y="13719"/>
                  </a:lnTo>
                  <a:cubicBezTo>
                    <a:pt x="4213" y="13853"/>
                    <a:pt x="4314" y="13920"/>
                    <a:pt x="4415" y="13920"/>
                  </a:cubicBezTo>
                  <a:cubicBezTo>
                    <a:pt x="4517" y="13920"/>
                    <a:pt x="4618" y="13853"/>
                    <a:pt x="4618" y="13719"/>
                  </a:cubicBezTo>
                  <a:lnTo>
                    <a:pt x="4618" y="11705"/>
                  </a:lnTo>
                  <a:lnTo>
                    <a:pt x="6426" y="11705"/>
                  </a:lnTo>
                  <a:lnTo>
                    <a:pt x="6426" y="13719"/>
                  </a:lnTo>
                  <a:cubicBezTo>
                    <a:pt x="6426" y="13853"/>
                    <a:pt x="6528" y="13920"/>
                    <a:pt x="6630" y="13920"/>
                  </a:cubicBezTo>
                  <a:cubicBezTo>
                    <a:pt x="6732" y="13920"/>
                    <a:pt x="6835" y="13853"/>
                    <a:pt x="6835" y="13719"/>
                  </a:cubicBezTo>
                  <a:lnTo>
                    <a:pt x="6835" y="11698"/>
                  </a:lnTo>
                  <a:cubicBezTo>
                    <a:pt x="7842" y="11626"/>
                    <a:pt x="8736" y="11028"/>
                    <a:pt x="9193" y="10123"/>
                  </a:cubicBezTo>
                  <a:lnTo>
                    <a:pt x="9826" y="10311"/>
                  </a:lnTo>
                  <a:cubicBezTo>
                    <a:pt x="10304" y="10452"/>
                    <a:pt x="10634" y="10890"/>
                    <a:pt x="10634" y="11390"/>
                  </a:cubicBezTo>
                  <a:lnTo>
                    <a:pt x="10634" y="13719"/>
                  </a:lnTo>
                  <a:cubicBezTo>
                    <a:pt x="10634" y="13853"/>
                    <a:pt x="10736" y="13920"/>
                    <a:pt x="10839" y="13920"/>
                  </a:cubicBezTo>
                  <a:cubicBezTo>
                    <a:pt x="10941" y="13920"/>
                    <a:pt x="11043" y="13853"/>
                    <a:pt x="11043" y="13719"/>
                  </a:cubicBezTo>
                  <a:lnTo>
                    <a:pt x="11043" y="11390"/>
                  </a:lnTo>
                  <a:cubicBezTo>
                    <a:pt x="11040" y="10709"/>
                    <a:pt x="10591" y="10112"/>
                    <a:pt x="9942" y="9920"/>
                  </a:cubicBezTo>
                  <a:lnTo>
                    <a:pt x="9345" y="9742"/>
                  </a:lnTo>
                  <a:cubicBezTo>
                    <a:pt x="9442" y="9453"/>
                    <a:pt x="9490" y="9148"/>
                    <a:pt x="9490" y="8844"/>
                  </a:cubicBezTo>
                  <a:cubicBezTo>
                    <a:pt x="9490" y="7997"/>
                    <a:pt x="8805" y="7312"/>
                    <a:pt x="7958" y="7312"/>
                  </a:cubicBezTo>
                  <a:lnTo>
                    <a:pt x="7856" y="7312"/>
                  </a:lnTo>
                  <a:cubicBezTo>
                    <a:pt x="8244" y="6863"/>
                    <a:pt x="8494" y="6313"/>
                    <a:pt x="8577" y="5726"/>
                  </a:cubicBezTo>
                  <a:lnTo>
                    <a:pt x="8700" y="5726"/>
                  </a:lnTo>
                  <a:cubicBezTo>
                    <a:pt x="9106" y="5726"/>
                    <a:pt x="9450" y="5429"/>
                    <a:pt x="9486" y="5049"/>
                  </a:cubicBezTo>
                  <a:cubicBezTo>
                    <a:pt x="9529" y="4636"/>
                    <a:pt x="9236" y="4270"/>
                    <a:pt x="8827" y="4219"/>
                  </a:cubicBezTo>
                  <a:lnTo>
                    <a:pt x="8827" y="1778"/>
                  </a:lnTo>
                  <a:cubicBezTo>
                    <a:pt x="9250" y="1365"/>
                    <a:pt x="9490" y="797"/>
                    <a:pt x="9490" y="203"/>
                  </a:cubicBezTo>
                  <a:cubicBezTo>
                    <a:pt x="9490" y="91"/>
                    <a:pt x="9399" y="0"/>
                    <a:pt x="9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97;p60">
              <a:extLst>
                <a:ext uri="{FF2B5EF4-FFF2-40B4-BE49-F238E27FC236}">
                  <a16:creationId xmlns:a16="http://schemas.microsoft.com/office/drawing/2014/main" id="{BB7D8DD0-4FE7-60C1-46B1-BF089C5DA818}"/>
                </a:ext>
              </a:extLst>
            </p:cNvPr>
            <p:cNvSpPr/>
            <p:nvPr/>
          </p:nvSpPr>
          <p:spPr>
            <a:xfrm>
              <a:off x="7250555" y="1609935"/>
              <a:ext cx="26585" cy="12951"/>
            </a:xfrm>
            <a:custGeom>
              <a:avLst/>
              <a:gdLst/>
              <a:ahLst/>
              <a:cxnLst/>
              <a:rect l="l" t="t" r="r" b="b"/>
              <a:pathLst>
                <a:path w="1014" h="494" extrusionOk="0">
                  <a:moveTo>
                    <a:pt x="734" y="0"/>
                  </a:moveTo>
                  <a:cubicBezTo>
                    <a:pt x="720" y="0"/>
                    <a:pt x="704" y="2"/>
                    <a:pt x="689" y="5"/>
                  </a:cubicBezTo>
                  <a:lnTo>
                    <a:pt x="247" y="88"/>
                  </a:lnTo>
                  <a:cubicBezTo>
                    <a:pt x="1" y="132"/>
                    <a:pt x="33" y="494"/>
                    <a:pt x="283" y="494"/>
                  </a:cubicBezTo>
                  <a:cubicBezTo>
                    <a:pt x="294" y="490"/>
                    <a:pt x="308" y="490"/>
                    <a:pt x="319" y="490"/>
                  </a:cubicBezTo>
                  <a:lnTo>
                    <a:pt x="765" y="407"/>
                  </a:lnTo>
                  <a:cubicBezTo>
                    <a:pt x="1013" y="359"/>
                    <a:pt x="964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98;p60">
              <a:extLst>
                <a:ext uri="{FF2B5EF4-FFF2-40B4-BE49-F238E27FC236}">
                  <a16:creationId xmlns:a16="http://schemas.microsoft.com/office/drawing/2014/main" id="{214B396D-F3DD-5B93-9ADD-A2C166E27E41}"/>
                </a:ext>
              </a:extLst>
            </p:cNvPr>
            <p:cNvSpPr/>
            <p:nvPr/>
          </p:nvSpPr>
          <p:spPr>
            <a:xfrm>
              <a:off x="7320084" y="1609935"/>
              <a:ext cx="26689" cy="12951"/>
            </a:xfrm>
            <a:custGeom>
              <a:avLst/>
              <a:gdLst/>
              <a:ahLst/>
              <a:cxnLst/>
              <a:rect l="l" t="t" r="r" b="b"/>
              <a:pathLst>
                <a:path w="1018" h="494" extrusionOk="0">
                  <a:moveTo>
                    <a:pt x="281" y="0"/>
                  </a:moveTo>
                  <a:cubicBezTo>
                    <a:pt x="53" y="0"/>
                    <a:pt x="1" y="359"/>
                    <a:pt x="253" y="407"/>
                  </a:cubicBezTo>
                  <a:lnTo>
                    <a:pt x="695" y="490"/>
                  </a:lnTo>
                  <a:cubicBezTo>
                    <a:pt x="706" y="490"/>
                    <a:pt x="720" y="490"/>
                    <a:pt x="735" y="494"/>
                  </a:cubicBezTo>
                  <a:cubicBezTo>
                    <a:pt x="981" y="494"/>
                    <a:pt x="1017" y="132"/>
                    <a:pt x="771" y="88"/>
                  </a:cubicBezTo>
                  <a:lnTo>
                    <a:pt x="326" y="5"/>
                  </a:lnTo>
                  <a:cubicBezTo>
                    <a:pt x="310" y="2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3326;p60">
            <a:extLst>
              <a:ext uri="{FF2B5EF4-FFF2-40B4-BE49-F238E27FC236}">
                <a16:creationId xmlns:a16="http://schemas.microsoft.com/office/drawing/2014/main" id="{4F9C2375-76DF-48D2-9494-4A21B2056377}"/>
              </a:ext>
            </a:extLst>
          </p:cNvPr>
          <p:cNvSpPr/>
          <p:nvPr/>
        </p:nvSpPr>
        <p:spPr>
          <a:xfrm>
            <a:off x="2898452" y="1525146"/>
            <a:ext cx="385064" cy="353891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3383;p60">
            <a:extLst>
              <a:ext uri="{FF2B5EF4-FFF2-40B4-BE49-F238E27FC236}">
                <a16:creationId xmlns:a16="http://schemas.microsoft.com/office/drawing/2014/main" id="{8D6CB111-A34D-6F11-75A4-BCA2E04D846F}"/>
              </a:ext>
            </a:extLst>
          </p:cNvPr>
          <p:cNvGrpSpPr/>
          <p:nvPr/>
        </p:nvGrpSpPr>
        <p:grpSpPr>
          <a:xfrm>
            <a:off x="2999391" y="1600189"/>
            <a:ext cx="203968" cy="223657"/>
            <a:chOff x="7153891" y="1513402"/>
            <a:chExt cx="289546" cy="364974"/>
          </a:xfrm>
        </p:grpSpPr>
        <p:sp>
          <p:nvSpPr>
            <p:cNvPr id="55" name="Google Shape;3384;p60">
              <a:extLst>
                <a:ext uri="{FF2B5EF4-FFF2-40B4-BE49-F238E27FC236}">
                  <a16:creationId xmlns:a16="http://schemas.microsoft.com/office/drawing/2014/main" id="{796849C3-FE2E-1B7A-47C7-8976B4037102}"/>
                </a:ext>
              </a:extLst>
            </p:cNvPr>
            <p:cNvSpPr/>
            <p:nvPr/>
          </p:nvSpPr>
          <p:spPr>
            <a:xfrm>
              <a:off x="7159213" y="1761027"/>
              <a:ext cx="278797" cy="112080"/>
            </a:xfrm>
            <a:custGeom>
              <a:avLst/>
              <a:gdLst/>
              <a:ahLst/>
              <a:cxnLst/>
              <a:rect l="l" t="t" r="r" b="b"/>
              <a:pathLst>
                <a:path w="10634" h="4275" extrusionOk="0">
                  <a:moveTo>
                    <a:pt x="3227" y="0"/>
                  </a:moveTo>
                  <a:lnTo>
                    <a:pt x="953" y="670"/>
                  </a:lnTo>
                  <a:cubicBezTo>
                    <a:pt x="388" y="833"/>
                    <a:pt x="0" y="1355"/>
                    <a:pt x="0" y="1945"/>
                  </a:cubicBezTo>
                  <a:lnTo>
                    <a:pt x="0" y="4274"/>
                  </a:lnTo>
                  <a:lnTo>
                    <a:pt x="10634" y="4274"/>
                  </a:lnTo>
                  <a:lnTo>
                    <a:pt x="10634" y="1945"/>
                  </a:lnTo>
                  <a:cubicBezTo>
                    <a:pt x="10634" y="1355"/>
                    <a:pt x="10246" y="837"/>
                    <a:pt x="9681" y="670"/>
                  </a:cubicBezTo>
                  <a:lnTo>
                    <a:pt x="7407" y="0"/>
                  </a:lnTo>
                  <a:lnTo>
                    <a:pt x="5687" y="1145"/>
                  </a:lnTo>
                  <a:cubicBezTo>
                    <a:pt x="5574" y="1221"/>
                    <a:pt x="5446" y="1259"/>
                    <a:pt x="5317" y="1259"/>
                  </a:cubicBezTo>
                  <a:cubicBezTo>
                    <a:pt x="5189" y="1259"/>
                    <a:pt x="5060" y="1221"/>
                    <a:pt x="4948" y="1145"/>
                  </a:cubicBezTo>
                  <a:lnTo>
                    <a:pt x="3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85;p60">
              <a:extLst>
                <a:ext uri="{FF2B5EF4-FFF2-40B4-BE49-F238E27FC236}">
                  <a16:creationId xmlns:a16="http://schemas.microsoft.com/office/drawing/2014/main" id="{56410B45-587B-1819-4872-E2EDAF065005}"/>
                </a:ext>
              </a:extLst>
            </p:cNvPr>
            <p:cNvSpPr/>
            <p:nvPr/>
          </p:nvSpPr>
          <p:spPr>
            <a:xfrm>
              <a:off x="7199850" y="1710427"/>
              <a:ext cx="197523" cy="104555"/>
            </a:xfrm>
            <a:custGeom>
              <a:avLst/>
              <a:gdLst/>
              <a:ahLst/>
              <a:cxnLst/>
              <a:rect l="l" t="t" r="r" b="b"/>
              <a:pathLst>
                <a:path w="7534" h="3988" extrusionOk="0">
                  <a:moveTo>
                    <a:pt x="1330" y="0"/>
                  </a:moveTo>
                  <a:cubicBezTo>
                    <a:pt x="598" y="0"/>
                    <a:pt x="1" y="594"/>
                    <a:pt x="1" y="1329"/>
                  </a:cubicBezTo>
                  <a:cubicBezTo>
                    <a:pt x="1" y="2796"/>
                    <a:pt x="1192" y="3988"/>
                    <a:pt x="2659" y="3988"/>
                  </a:cubicBezTo>
                  <a:lnTo>
                    <a:pt x="4875" y="3988"/>
                  </a:lnTo>
                  <a:cubicBezTo>
                    <a:pt x="6342" y="3988"/>
                    <a:pt x="7534" y="2796"/>
                    <a:pt x="7534" y="1329"/>
                  </a:cubicBezTo>
                  <a:cubicBezTo>
                    <a:pt x="7534" y="594"/>
                    <a:pt x="6940" y="0"/>
                    <a:pt x="6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86;p60">
              <a:extLst>
                <a:ext uri="{FF2B5EF4-FFF2-40B4-BE49-F238E27FC236}">
                  <a16:creationId xmlns:a16="http://schemas.microsoft.com/office/drawing/2014/main" id="{06578548-D5FF-EA52-2991-EB9CC8E7572A}"/>
                </a:ext>
              </a:extLst>
            </p:cNvPr>
            <p:cNvSpPr/>
            <p:nvPr/>
          </p:nvSpPr>
          <p:spPr>
            <a:xfrm>
              <a:off x="7218648" y="1727783"/>
              <a:ext cx="159927" cy="66278"/>
            </a:xfrm>
            <a:custGeom>
              <a:avLst/>
              <a:gdLst/>
              <a:ahLst/>
              <a:cxnLst/>
              <a:rect l="l" t="t" r="r" b="b"/>
              <a:pathLst>
                <a:path w="6100" h="2528" extrusionOk="0">
                  <a:moveTo>
                    <a:pt x="5430" y="1"/>
                  </a:moveTo>
                  <a:lnTo>
                    <a:pt x="674" y="4"/>
                  </a:lnTo>
                  <a:cubicBezTo>
                    <a:pt x="189" y="4"/>
                    <a:pt x="1" y="631"/>
                    <a:pt x="403" y="895"/>
                  </a:cubicBezTo>
                  <a:lnTo>
                    <a:pt x="2681" y="2417"/>
                  </a:lnTo>
                  <a:cubicBezTo>
                    <a:pt x="2793" y="2491"/>
                    <a:pt x="2922" y="2528"/>
                    <a:pt x="3050" y="2528"/>
                  </a:cubicBezTo>
                  <a:cubicBezTo>
                    <a:pt x="3179" y="2528"/>
                    <a:pt x="3307" y="2491"/>
                    <a:pt x="3420" y="2417"/>
                  </a:cubicBezTo>
                  <a:lnTo>
                    <a:pt x="5701" y="895"/>
                  </a:lnTo>
                  <a:cubicBezTo>
                    <a:pt x="6100" y="627"/>
                    <a:pt x="5911" y="1"/>
                    <a:pt x="54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87;p60">
              <a:extLst>
                <a:ext uri="{FF2B5EF4-FFF2-40B4-BE49-F238E27FC236}">
                  <a16:creationId xmlns:a16="http://schemas.microsoft.com/office/drawing/2014/main" id="{CCBDE4B6-7468-3294-5358-5B045BF463FA}"/>
                </a:ext>
              </a:extLst>
            </p:cNvPr>
            <p:cNvSpPr/>
            <p:nvPr/>
          </p:nvSpPr>
          <p:spPr>
            <a:xfrm>
              <a:off x="7243817" y="1716195"/>
              <a:ext cx="109589" cy="77787"/>
            </a:xfrm>
            <a:custGeom>
              <a:avLst/>
              <a:gdLst/>
              <a:ahLst/>
              <a:cxnLst/>
              <a:rect l="l" t="t" r="r" b="b"/>
              <a:pathLst>
                <a:path w="4180" h="2967" extrusionOk="0">
                  <a:moveTo>
                    <a:pt x="540" y="1"/>
                  </a:moveTo>
                  <a:lnTo>
                    <a:pt x="540" y="1055"/>
                  </a:lnTo>
                  <a:cubicBezTo>
                    <a:pt x="540" y="1348"/>
                    <a:pt x="344" y="1609"/>
                    <a:pt x="62" y="1692"/>
                  </a:cubicBezTo>
                  <a:lnTo>
                    <a:pt x="0" y="1710"/>
                  </a:lnTo>
                  <a:lnTo>
                    <a:pt x="1721" y="2855"/>
                  </a:lnTo>
                  <a:cubicBezTo>
                    <a:pt x="1833" y="2929"/>
                    <a:pt x="1962" y="2966"/>
                    <a:pt x="2090" y="2966"/>
                  </a:cubicBezTo>
                  <a:cubicBezTo>
                    <a:pt x="2219" y="2966"/>
                    <a:pt x="2347" y="2929"/>
                    <a:pt x="2460" y="2855"/>
                  </a:cubicBezTo>
                  <a:lnTo>
                    <a:pt x="4180" y="1710"/>
                  </a:lnTo>
                  <a:lnTo>
                    <a:pt x="4118" y="1692"/>
                  </a:lnTo>
                  <a:cubicBezTo>
                    <a:pt x="3836" y="1609"/>
                    <a:pt x="3640" y="1348"/>
                    <a:pt x="3640" y="1055"/>
                  </a:cubicBezTo>
                  <a:lnTo>
                    <a:pt x="3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88;p60">
              <a:extLst>
                <a:ext uri="{FF2B5EF4-FFF2-40B4-BE49-F238E27FC236}">
                  <a16:creationId xmlns:a16="http://schemas.microsoft.com/office/drawing/2014/main" id="{92D1FCFB-4876-4FD8-6F39-7C8712B83DCD}"/>
                </a:ext>
              </a:extLst>
            </p:cNvPr>
            <p:cNvSpPr/>
            <p:nvPr/>
          </p:nvSpPr>
          <p:spPr>
            <a:xfrm>
              <a:off x="7257974" y="1716195"/>
              <a:ext cx="81300" cy="29101"/>
            </a:xfrm>
            <a:custGeom>
              <a:avLst/>
              <a:gdLst/>
              <a:ahLst/>
              <a:cxnLst/>
              <a:rect l="l" t="t" r="r" b="b"/>
              <a:pathLst>
                <a:path w="3101" h="1110" extrusionOk="0">
                  <a:moveTo>
                    <a:pt x="0" y="1"/>
                  </a:moveTo>
                  <a:lnTo>
                    <a:pt x="0" y="718"/>
                  </a:lnTo>
                  <a:cubicBezTo>
                    <a:pt x="484" y="979"/>
                    <a:pt x="1017" y="1109"/>
                    <a:pt x="1550" y="1109"/>
                  </a:cubicBezTo>
                  <a:cubicBezTo>
                    <a:pt x="2083" y="1109"/>
                    <a:pt x="2617" y="979"/>
                    <a:pt x="3100" y="718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89;p60">
              <a:extLst>
                <a:ext uri="{FF2B5EF4-FFF2-40B4-BE49-F238E27FC236}">
                  <a16:creationId xmlns:a16="http://schemas.microsoft.com/office/drawing/2014/main" id="{5B71C1AE-BE0A-A5A3-8D4E-6D7984C9EB41}"/>
                </a:ext>
              </a:extLst>
            </p:cNvPr>
            <p:cNvSpPr/>
            <p:nvPr/>
          </p:nvSpPr>
          <p:spPr>
            <a:xfrm>
              <a:off x="7199955" y="1559440"/>
              <a:ext cx="197418" cy="168369"/>
            </a:xfrm>
            <a:custGeom>
              <a:avLst/>
              <a:gdLst/>
              <a:ahLst/>
              <a:cxnLst/>
              <a:rect l="l" t="t" r="r" b="b"/>
              <a:pathLst>
                <a:path w="7530" h="6422" extrusionOk="0">
                  <a:moveTo>
                    <a:pt x="663" y="1"/>
                  </a:moveTo>
                  <a:lnTo>
                    <a:pt x="663" y="2659"/>
                  </a:lnTo>
                  <a:lnTo>
                    <a:pt x="554" y="2659"/>
                  </a:lnTo>
                  <a:cubicBezTo>
                    <a:pt x="246" y="2659"/>
                    <a:pt x="0" y="2905"/>
                    <a:pt x="0" y="3209"/>
                  </a:cubicBezTo>
                  <a:cubicBezTo>
                    <a:pt x="0" y="3517"/>
                    <a:pt x="246" y="3763"/>
                    <a:pt x="554" y="3763"/>
                  </a:cubicBezTo>
                  <a:lnTo>
                    <a:pt x="895" y="3763"/>
                  </a:lnTo>
                  <a:cubicBezTo>
                    <a:pt x="1011" y="5263"/>
                    <a:pt x="2260" y="6422"/>
                    <a:pt x="3763" y="6422"/>
                  </a:cubicBezTo>
                  <a:cubicBezTo>
                    <a:pt x="5270" y="6422"/>
                    <a:pt x="6519" y="5263"/>
                    <a:pt x="6635" y="3763"/>
                  </a:cubicBezTo>
                  <a:lnTo>
                    <a:pt x="6976" y="3763"/>
                  </a:lnTo>
                  <a:cubicBezTo>
                    <a:pt x="7283" y="3763"/>
                    <a:pt x="7530" y="3517"/>
                    <a:pt x="7530" y="3209"/>
                  </a:cubicBezTo>
                  <a:cubicBezTo>
                    <a:pt x="7530" y="2905"/>
                    <a:pt x="7283" y="2659"/>
                    <a:pt x="6976" y="2659"/>
                  </a:cubicBezTo>
                  <a:lnTo>
                    <a:pt x="6863" y="2659"/>
                  </a:lnTo>
                  <a:lnTo>
                    <a:pt x="68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90;p60">
              <a:extLst>
                <a:ext uri="{FF2B5EF4-FFF2-40B4-BE49-F238E27FC236}">
                  <a16:creationId xmlns:a16="http://schemas.microsoft.com/office/drawing/2014/main" id="{2CA36D2F-E647-9794-CBA3-F9789806CB1D}"/>
                </a:ext>
              </a:extLst>
            </p:cNvPr>
            <p:cNvSpPr/>
            <p:nvPr/>
          </p:nvSpPr>
          <p:spPr>
            <a:xfrm>
              <a:off x="7213423" y="1518696"/>
              <a:ext cx="183945" cy="55191"/>
            </a:xfrm>
            <a:custGeom>
              <a:avLst/>
              <a:gdLst/>
              <a:ahLst/>
              <a:cxnLst/>
              <a:rect l="l" t="t" r="r" b="b"/>
              <a:pathLst>
                <a:path w="6643" h="1993" extrusionOk="0">
                  <a:moveTo>
                    <a:pt x="1992" y="1"/>
                  </a:moveTo>
                  <a:cubicBezTo>
                    <a:pt x="891" y="1"/>
                    <a:pt x="0" y="892"/>
                    <a:pt x="0" y="1993"/>
                  </a:cubicBezTo>
                  <a:lnTo>
                    <a:pt x="4651" y="1993"/>
                  </a:lnTo>
                  <a:cubicBezTo>
                    <a:pt x="5654" y="1993"/>
                    <a:pt x="6501" y="1247"/>
                    <a:pt x="6628" y="251"/>
                  </a:cubicBezTo>
                  <a:cubicBezTo>
                    <a:pt x="6643" y="117"/>
                    <a:pt x="6538" y="1"/>
                    <a:pt x="6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91;p60">
              <a:extLst>
                <a:ext uri="{FF2B5EF4-FFF2-40B4-BE49-F238E27FC236}">
                  <a16:creationId xmlns:a16="http://schemas.microsoft.com/office/drawing/2014/main" id="{EA55C82F-E8CD-A35D-E008-C99FD36355F4}"/>
                </a:ext>
              </a:extLst>
            </p:cNvPr>
            <p:cNvSpPr/>
            <p:nvPr/>
          </p:nvSpPr>
          <p:spPr>
            <a:xfrm>
              <a:off x="7199955" y="1571028"/>
              <a:ext cx="150987" cy="156833"/>
            </a:xfrm>
            <a:custGeom>
              <a:avLst/>
              <a:gdLst/>
              <a:ahLst/>
              <a:cxnLst/>
              <a:rect l="l" t="t" r="r" b="b"/>
              <a:pathLst>
                <a:path w="5759" h="5982" extrusionOk="0">
                  <a:moveTo>
                    <a:pt x="663" y="0"/>
                  </a:moveTo>
                  <a:lnTo>
                    <a:pt x="663" y="2217"/>
                  </a:lnTo>
                  <a:lnTo>
                    <a:pt x="554" y="2217"/>
                  </a:lnTo>
                  <a:cubicBezTo>
                    <a:pt x="246" y="2217"/>
                    <a:pt x="0" y="2463"/>
                    <a:pt x="0" y="2767"/>
                  </a:cubicBezTo>
                  <a:cubicBezTo>
                    <a:pt x="0" y="3075"/>
                    <a:pt x="246" y="3321"/>
                    <a:pt x="554" y="3321"/>
                  </a:cubicBezTo>
                  <a:lnTo>
                    <a:pt x="895" y="3321"/>
                  </a:lnTo>
                  <a:cubicBezTo>
                    <a:pt x="1003" y="4843"/>
                    <a:pt x="2272" y="5982"/>
                    <a:pt x="3743" y="5982"/>
                  </a:cubicBezTo>
                  <a:cubicBezTo>
                    <a:pt x="3896" y="5982"/>
                    <a:pt x="4052" y="5969"/>
                    <a:pt x="4209" y="5944"/>
                  </a:cubicBezTo>
                  <a:cubicBezTo>
                    <a:pt x="2807" y="5726"/>
                    <a:pt x="1771" y="4520"/>
                    <a:pt x="1771" y="3101"/>
                  </a:cubicBezTo>
                  <a:lnTo>
                    <a:pt x="1771" y="1550"/>
                  </a:lnTo>
                  <a:cubicBezTo>
                    <a:pt x="1771" y="1062"/>
                    <a:pt x="2166" y="663"/>
                    <a:pt x="2655" y="663"/>
                  </a:cubicBezTo>
                  <a:lnTo>
                    <a:pt x="5313" y="663"/>
                  </a:lnTo>
                  <a:cubicBezTo>
                    <a:pt x="5559" y="663"/>
                    <a:pt x="5759" y="468"/>
                    <a:pt x="5759" y="221"/>
                  </a:cubicBezTo>
                  <a:lnTo>
                    <a:pt x="5759" y="0"/>
                  </a:ln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92;p60">
              <a:extLst>
                <a:ext uri="{FF2B5EF4-FFF2-40B4-BE49-F238E27FC236}">
                  <a16:creationId xmlns:a16="http://schemas.microsoft.com/office/drawing/2014/main" id="{4A0A5B45-47BE-B5BE-5680-57CEB94A4002}"/>
                </a:ext>
              </a:extLst>
            </p:cNvPr>
            <p:cNvSpPr/>
            <p:nvPr/>
          </p:nvSpPr>
          <p:spPr>
            <a:xfrm>
              <a:off x="7269930" y="1518698"/>
              <a:ext cx="127443" cy="34895"/>
            </a:xfrm>
            <a:custGeom>
              <a:avLst/>
              <a:gdLst/>
              <a:ahLst/>
              <a:cxnLst/>
              <a:rect l="l" t="t" r="r" b="b"/>
              <a:pathLst>
                <a:path w="4861" h="1331" extrusionOk="0">
                  <a:moveTo>
                    <a:pt x="511" y="1"/>
                  </a:moveTo>
                  <a:cubicBezTo>
                    <a:pt x="308" y="222"/>
                    <a:pt x="163" y="486"/>
                    <a:pt x="80" y="772"/>
                  </a:cubicBezTo>
                  <a:cubicBezTo>
                    <a:pt x="1" y="1053"/>
                    <a:pt x="211" y="1330"/>
                    <a:pt x="505" y="1330"/>
                  </a:cubicBezTo>
                  <a:cubicBezTo>
                    <a:pt x="507" y="1330"/>
                    <a:pt x="509" y="1330"/>
                    <a:pt x="511" y="1330"/>
                  </a:cubicBezTo>
                  <a:lnTo>
                    <a:pt x="4350" y="1330"/>
                  </a:lnTo>
                  <a:cubicBezTo>
                    <a:pt x="4622" y="1029"/>
                    <a:pt x="4795" y="653"/>
                    <a:pt x="4846" y="251"/>
                  </a:cubicBezTo>
                  <a:cubicBezTo>
                    <a:pt x="4861" y="117"/>
                    <a:pt x="4756" y="1"/>
                    <a:pt x="4625" y="1"/>
                  </a:cubicBezTo>
                  <a:close/>
                </a:path>
              </a:pathLst>
            </a:custGeom>
            <a:solidFill>
              <a:srgbClr val="FFFFFF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393;p60">
              <a:extLst>
                <a:ext uri="{FF2B5EF4-FFF2-40B4-BE49-F238E27FC236}">
                  <a16:creationId xmlns:a16="http://schemas.microsoft.com/office/drawing/2014/main" id="{9BDCF7E9-CB34-9BDA-A707-27D02E21F267}"/>
                </a:ext>
              </a:extLst>
            </p:cNvPr>
            <p:cNvSpPr/>
            <p:nvPr/>
          </p:nvSpPr>
          <p:spPr>
            <a:xfrm>
              <a:off x="7258446" y="1629520"/>
              <a:ext cx="10644" cy="16569"/>
            </a:xfrm>
            <a:custGeom>
              <a:avLst/>
              <a:gdLst/>
              <a:ahLst/>
              <a:cxnLst/>
              <a:rect l="l" t="t" r="r" b="b"/>
              <a:pathLst>
                <a:path w="406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4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394;p60">
              <a:extLst>
                <a:ext uri="{FF2B5EF4-FFF2-40B4-BE49-F238E27FC236}">
                  <a16:creationId xmlns:a16="http://schemas.microsoft.com/office/drawing/2014/main" id="{D2A81296-B80D-DBC8-4C1D-F8BB9CAEB745}"/>
                </a:ext>
              </a:extLst>
            </p:cNvPr>
            <p:cNvSpPr/>
            <p:nvPr/>
          </p:nvSpPr>
          <p:spPr>
            <a:xfrm>
              <a:off x="7328132" y="1629520"/>
              <a:ext cx="10671" cy="16569"/>
            </a:xfrm>
            <a:custGeom>
              <a:avLst/>
              <a:gdLst/>
              <a:ahLst/>
              <a:cxnLst/>
              <a:rect l="l" t="t" r="r" b="b"/>
              <a:pathLst>
                <a:path w="407" h="632" extrusionOk="0">
                  <a:moveTo>
                    <a:pt x="203" y="0"/>
                  </a:moveTo>
                  <a:cubicBezTo>
                    <a:pt x="91" y="0"/>
                    <a:pt x="0" y="95"/>
                    <a:pt x="0" y="207"/>
                  </a:cubicBezTo>
                  <a:lnTo>
                    <a:pt x="0" y="428"/>
                  </a:lnTo>
                  <a:cubicBezTo>
                    <a:pt x="0" y="564"/>
                    <a:pt x="102" y="631"/>
                    <a:pt x="203" y="631"/>
                  </a:cubicBezTo>
                  <a:cubicBezTo>
                    <a:pt x="305" y="631"/>
                    <a:pt x="406" y="564"/>
                    <a:pt x="406" y="428"/>
                  </a:cubicBezTo>
                  <a:lnTo>
                    <a:pt x="406" y="207"/>
                  </a:lnTo>
                  <a:cubicBezTo>
                    <a:pt x="406" y="95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395;p60">
              <a:extLst>
                <a:ext uri="{FF2B5EF4-FFF2-40B4-BE49-F238E27FC236}">
                  <a16:creationId xmlns:a16="http://schemas.microsoft.com/office/drawing/2014/main" id="{6BA5440B-C19D-C81E-A0A9-666613B92F17}"/>
                </a:ext>
              </a:extLst>
            </p:cNvPr>
            <p:cNvSpPr/>
            <p:nvPr/>
          </p:nvSpPr>
          <p:spPr>
            <a:xfrm>
              <a:off x="7273495" y="1670104"/>
              <a:ext cx="50259" cy="16596"/>
            </a:xfrm>
            <a:custGeom>
              <a:avLst/>
              <a:gdLst/>
              <a:ahLst/>
              <a:cxnLst/>
              <a:rect l="l" t="t" r="r" b="b"/>
              <a:pathLst>
                <a:path w="1917" h="633" extrusionOk="0">
                  <a:moveTo>
                    <a:pt x="295" y="1"/>
                  </a:moveTo>
                  <a:cubicBezTo>
                    <a:pt x="136" y="1"/>
                    <a:pt x="0" y="206"/>
                    <a:pt x="150" y="354"/>
                  </a:cubicBezTo>
                  <a:cubicBezTo>
                    <a:pt x="328" y="528"/>
                    <a:pt x="632" y="633"/>
                    <a:pt x="958" y="633"/>
                  </a:cubicBezTo>
                  <a:cubicBezTo>
                    <a:pt x="1288" y="633"/>
                    <a:pt x="1588" y="528"/>
                    <a:pt x="1766" y="354"/>
                  </a:cubicBezTo>
                  <a:cubicBezTo>
                    <a:pt x="1916" y="206"/>
                    <a:pt x="1780" y="1"/>
                    <a:pt x="1621" y="1"/>
                  </a:cubicBezTo>
                  <a:cubicBezTo>
                    <a:pt x="1574" y="1"/>
                    <a:pt x="1524" y="20"/>
                    <a:pt x="1480" y="64"/>
                  </a:cubicBezTo>
                  <a:cubicBezTo>
                    <a:pt x="1404" y="136"/>
                    <a:pt x="1222" y="227"/>
                    <a:pt x="958" y="227"/>
                  </a:cubicBezTo>
                  <a:cubicBezTo>
                    <a:pt x="694" y="227"/>
                    <a:pt x="513" y="136"/>
                    <a:pt x="437" y="64"/>
                  </a:cubicBezTo>
                  <a:cubicBezTo>
                    <a:pt x="392" y="20"/>
                    <a:pt x="342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396;p60">
              <a:extLst>
                <a:ext uri="{FF2B5EF4-FFF2-40B4-BE49-F238E27FC236}">
                  <a16:creationId xmlns:a16="http://schemas.microsoft.com/office/drawing/2014/main" id="{4EF4BEF2-0BD3-B633-1081-96A17E1FECAE}"/>
                </a:ext>
              </a:extLst>
            </p:cNvPr>
            <p:cNvSpPr/>
            <p:nvPr/>
          </p:nvSpPr>
          <p:spPr>
            <a:xfrm>
              <a:off x="7153891" y="1513402"/>
              <a:ext cx="289546" cy="364974"/>
            </a:xfrm>
            <a:custGeom>
              <a:avLst/>
              <a:gdLst/>
              <a:ahLst/>
              <a:cxnLst/>
              <a:rect l="l" t="t" r="r" b="b"/>
              <a:pathLst>
                <a:path w="11044" h="13921" extrusionOk="0">
                  <a:moveTo>
                    <a:pt x="9069" y="409"/>
                  </a:moveTo>
                  <a:cubicBezTo>
                    <a:pt x="8964" y="1311"/>
                    <a:pt x="8200" y="1992"/>
                    <a:pt x="7291" y="1992"/>
                  </a:cubicBezTo>
                  <a:lnTo>
                    <a:pt x="3307" y="1992"/>
                  </a:lnTo>
                  <a:cubicBezTo>
                    <a:pt x="3036" y="1992"/>
                    <a:pt x="3036" y="2401"/>
                    <a:pt x="3307" y="2401"/>
                  </a:cubicBezTo>
                  <a:lnTo>
                    <a:pt x="7295" y="2401"/>
                  </a:lnTo>
                  <a:cubicBezTo>
                    <a:pt x="7690" y="2401"/>
                    <a:pt x="8077" y="2293"/>
                    <a:pt x="8417" y="2090"/>
                  </a:cubicBezTo>
                  <a:lnTo>
                    <a:pt x="8417" y="4415"/>
                  </a:lnTo>
                  <a:cubicBezTo>
                    <a:pt x="8417" y="4527"/>
                    <a:pt x="8508" y="4618"/>
                    <a:pt x="8624" y="4618"/>
                  </a:cubicBezTo>
                  <a:lnTo>
                    <a:pt x="8733" y="4618"/>
                  </a:lnTo>
                  <a:cubicBezTo>
                    <a:pt x="8943" y="4618"/>
                    <a:pt x="9102" y="4795"/>
                    <a:pt x="9080" y="5005"/>
                  </a:cubicBezTo>
                  <a:cubicBezTo>
                    <a:pt x="9062" y="5179"/>
                    <a:pt x="8896" y="5317"/>
                    <a:pt x="8700" y="5317"/>
                  </a:cubicBezTo>
                  <a:lnTo>
                    <a:pt x="8602" y="5317"/>
                  </a:lnTo>
                  <a:lnTo>
                    <a:pt x="8602" y="5302"/>
                  </a:lnTo>
                  <a:cubicBezTo>
                    <a:pt x="8602" y="5190"/>
                    <a:pt x="8512" y="5099"/>
                    <a:pt x="8399" y="5099"/>
                  </a:cubicBezTo>
                  <a:cubicBezTo>
                    <a:pt x="8287" y="5099"/>
                    <a:pt x="8197" y="5190"/>
                    <a:pt x="8197" y="5302"/>
                  </a:cubicBezTo>
                  <a:cubicBezTo>
                    <a:pt x="8175" y="6765"/>
                    <a:pt x="6983" y="7942"/>
                    <a:pt x="5520" y="7942"/>
                  </a:cubicBezTo>
                  <a:cubicBezTo>
                    <a:pt x="4053" y="7942"/>
                    <a:pt x="2862" y="6765"/>
                    <a:pt x="2844" y="5302"/>
                  </a:cubicBezTo>
                  <a:cubicBezTo>
                    <a:pt x="2844" y="5190"/>
                    <a:pt x="2753" y="5096"/>
                    <a:pt x="2641" y="5096"/>
                  </a:cubicBezTo>
                  <a:cubicBezTo>
                    <a:pt x="2529" y="5096"/>
                    <a:pt x="2438" y="5186"/>
                    <a:pt x="2438" y="5299"/>
                  </a:cubicBezTo>
                  <a:lnTo>
                    <a:pt x="2438" y="5317"/>
                  </a:lnTo>
                  <a:lnTo>
                    <a:pt x="2311" y="5317"/>
                  </a:lnTo>
                  <a:cubicBezTo>
                    <a:pt x="2101" y="5317"/>
                    <a:pt x="1938" y="5136"/>
                    <a:pt x="1960" y="4929"/>
                  </a:cubicBezTo>
                  <a:cubicBezTo>
                    <a:pt x="1978" y="4755"/>
                    <a:pt x="2145" y="4618"/>
                    <a:pt x="2340" y="4618"/>
                  </a:cubicBezTo>
                  <a:lnTo>
                    <a:pt x="2420" y="4618"/>
                  </a:lnTo>
                  <a:cubicBezTo>
                    <a:pt x="2532" y="4618"/>
                    <a:pt x="2623" y="4527"/>
                    <a:pt x="2623" y="4415"/>
                  </a:cubicBezTo>
                  <a:lnTo>
                    <a:pt x="2623" y="2198"/>
                  </a:lnTo>
                  <a:cubicBezTo>
                    <a:pt x="2626" y="1210"/>
                    <a:pt x="3427" y="409"/>
                    <a:pt x="4412" y="409"/>
                  </a:cubicBezTo>
                  <a:close/>
                  <a:moveTo>
                    <a:pt x="3767" y="8384"/>
                  </a:moveTo>
                  <a:lnTo>
                    <a:pt x="3767" y="8790"/>
                  </a:lnTo>
                  <a:cubicBezTo>
                    <a:pt x="3767" y="8981"/>
                    <a:pt x="3645" y="9154"/>
                    <a:pt x="3465" y="9220"/>
                  </a:cubicBezTo>
                  <a:lnTo>
                    <a:pt x="3465" y="9220"/>
                  </a:lnTo>
                  <a:lnTo>
                    <a:pt x="2989" y="8902"/>
                  </a:lnTo>
                  <a:cubicBezTo>
                    <a:pt x="2753" y="8746"/>
                    <a:pt x="2862" y="8384"/>
                    <a:pt x="3144" y="8384"/>
                  </a:cubicBezTo>
                  <a:close/>
                  <a:moveTo>
                    <a:pt x="7900" y="8381"/>
                  </a:moveTo>
                  <a:cubicBezTo>
                    <a:pt x="8178" y="8381"/>
                    <a:pt x="8291" y="8746"/>
                    <a:pt x="8055" y="8902"/>
                  </a:cubicBezTo>
                  <a:lnTo>
                    <a:pt x="7577" y="9221"/>
                  </a:lnTo>
                  <a:cubicBezTo>
                    <a:pt x="7396" y="9156"/>
                    <a:pt x="7277" y="8982"/>
                    <a:pt x="7277" y="8790"/>
                  </a:cubicBezTo>
                  <a:lnTo>
                    <a:pt x="7277" y="8381"/>
                  </a:lnTo>
                  <a:close/>
                  <a:moveTo>
                    <a:pt x="7958" y="7718"/>
                  </a:moveTo>
                  <a:cubicBezTo>
                    <a:pt x="8580" y="7718"/>
                    <a:pt x="9084" y="8221"/>
                    <a:pt x="9084" y="8844"/>
                  </a:cubicBezTo>
                  <a:cubicBezTo>
                    <a:pt x="9084" y="10118"/>
                    <a:pt x="8108" y="11182"/>
                    <a:pt x="6835" y="11289"/>
                  </a:cubicBezTo>
                  <a:lnTo>
                    <a:pt x="6835" y="11289"/>
                  </a:lnTo>
                  <a:lnTo>
                    <a:pt x="6835" y="11061"/>
                  </a:lnTo>
                  <a:cubicBezTo>
                    <a:pt x="6835" y="10925"/>
                    <a:pt x="6732" y="10857"/>
                    <a:pt x="6630" y="10857"/>
                  </a:cubicBezTo>
                  <a:cubicBezTo>
                    <a:pt x="6528" y="10857"/>
                    <a:pt x="6426" y="10925"/>
                    <a:pt x="6426" y="11061"/>
                  </a:cubicBezTo>
                  <a:lnTo>
                    <a:pt x="6426" y="11300"/>
                  </a:lnTo>
                  <a:lnTo>
                    <a:pt x="4618" y="11300"/>
                  </a:lnTo>
                  <a:lnTo>
                    <a:pt x="4618" y="11061"/>
                  </a:lnTo>
                  <a:cubicBezTo>
                    <a:pt x="4618" y="10925"/>
                    <a:pt x="4517" y="10857"/>
                    <a:pt x="4415" y="10857"/>
                  </a:cubicBezTo>
                  <a:cubicBezTo>
                    <a:pt x="4314" y="10857"/>
                    <a:pt x="4213" y="10925"/>
                    <a:pt x="4213" y="11061"/>
                  </a:cubicBezTo>
                  <a:lnTo>
                    <a:pt x="4213" y="11289"/>
                  </a:lnTo>
                  <a:cubicBezTo>
                    <a:pt x="2941" y="11180"/>
                    <a:pt x="1964" y="10119"/>
                    <a:pt x="1960" y="8844"/>
                  </a:cubicBezTo>
                  <a:cubicBezTo>
                    <a:pt x="1960" y="8225"/>
                    <a:pt x="2463" y="7721"/>
                    <a:pt x="3086" y="7718"/>
                  </a:cubicBezTo>
                  <a:lnTo>
                    <a:pt x="3611" y="7718"/>
                  </a:lnTo>
                  <a:cubicBezTo>
                    <a:pt x="3662" y="7758"/>
                    <a:pt x="3716" y="7798"/>
                    <a:pt x="3767" y="7834"/>
                  </a:cubicBezTo>
                  <a:lnTo>
                    <a:pt x="3767" y="7975"/>
                  </a:lnTo>
                  <a:lnTo>
                    <a:pt x="3144" y="7975"/>
                  </a:lnTo>
                  <a:cubicBezTo>
                    <a:pt x="2460" y="7975"/>
                    <a:pt x="2188" y="8866"/>
                    <a:pt x="2760" y="9243"/>
                  </a:cubicBezTo>
                  <a:lnTo>
                    <a:pt x="5042" y="10764"/>
                  </a:lnTo>
                  <a:cubicBezTo>
                    <a:pt x="5187" y="10862"/>
                    <a:pt x="5354" y="10910"/>
                    <a:pt x="5522" y="10910"/>
                  </a:cubicBezTo>
                  <a:cubicBezTo>
                    <a:pt x="5690" y="10910"/>
                    <a:pt x="5859" y="10862"/>
                    <a:pt x="6005" y="10764"/>
                  </a:cubicBezTo>
                  <a:lnTo>
                    <a:pt x="6523" y="10420"/>
                  </a:lnTo>
                  <a:cubicBezTo>
                    <a:pt x="6708" y="10294"/>
                    <a:pt x="6586" y="10041"/>
                    <a:pt x="6411" y="10041"/>
                  </a:cubicBezTo>
                  <a:cubicBezTo>
                    <a:pt x="6374" y="10041"/>
                    <a:pt x="6335" y="10052"/>
                    <a:pt x="6295" y="10079"/>
                  </a:cubicBezTo>
                  <a:lnTo>
                    <a:pt x="5777" y="10423"/>
                  </a:lnTo>
                  <a:cubicBezTo>
                    <a:pt x="5699" y="10476"/>
                    <a:pt x="5611" y="10502"/>
                    <a:pt x="5522" y="10502"/>
                  </a:cubicBezTo>
                  <a:cubicBezTo>
                    <a:pt x="5433" y="10502"/>
                    <a:pt x="5344" y="10476"/>
                    <a:pt x="5267" y="10423"/>
                  </a:cubicBezTo>
                  <a:lnTo>
                    <a:pt x="3843" y="9474"/>
                  </a:lnTo>
                  <a:cubicBezTo>
                    <a:pt x="4053" y="9308"/>
                    <a:pt x="4173" y="9058"/>
                    <a:pt x="4176" y="8790"/>
                  </a:cubicBezTo>
                  <a:lnTo>
                    <a:pt x="4176" y="8073"/>
                  </a:lnTo>
                  <a:cubicBezTo>
                    <a:pt x="4602" y="8279"/>
                    <a:pt x="5063" y="8382"/>
                    <a:pt x="5523" y="8382"/>
                  </a:cubicBezTo>
                  <a:cubicBezTo>
                    <a:pt x="5984" y="8382"/>
                    <a:pt x="6444" y="8279"/>
                    <a:pt x="6867" y="8073"/>
                  </a:cubicBezTo>
                  <a:lnTo>
                    <a:pt x="6867" y="8790"/>
                  </a:lnTo>
                  <a:cubicBezTo>
                    <a:pt x="6871" y="9054"/>
                    <a:pt x="6994" y="9308"/>
                    <a:pt x="7204" y="9471"/>
                  </a:cubicBezTo>
                  <a:lnTo>
                    <a:pt x="7070" y="9561"/>
                  </a:lnTo>
                  <a:cubicBezTo>
                    <a:pt x="6885" y="9684"/>
                    <a:pt x="7005" y="9936"/>
                    <a:pt x="7181" y="9936"/>
                  </a:cubicBezTo>
                  <a:cubicBezTo>
                    <a:pt x="7218" y="9936"/>
                    <a:pt x="7258" y="9925"/>
                    <a:pt x="7298" y="9898"/>
                  </a:cubicBezTo>
                  <a:lnTo>
                    <a:pt x="8283" y="9243"/>
                  </a:lnTo>
                  <a:cubicBezTo>
                    <a:pt x="8855" y="8863"/>
                    <a:pt x="8589" y="7975"/>
                    <a:pt x="7904" y="7975"/>
                  </a:cubicBezTo>
                  <a:cubicBezTo>
                    <a:pt x="7902" y="7975"/>
                    <a:pt x="7901" y="7975"/>
                    <a:pt x="7900" y="7975"/>
                  </a:cubicBezTo>
                  <a:lnTo>
                    <a:pt x="7277" y="7975"/>
                  </a:lnTo>
                  <a:lnTo>
                    <a:pt x="7277" y="7834"/>
                  </a:lnTo>
                  <a:cubicBezTo>
                    <a:pt x="7331" y="7794"/>
                    <a:pt x="7382" y="7758"/>
                    <a:pt x="7432" y="7718"/>
                  </a:cubicBezTo>
                  <a:close/>
                  <a:moveTo>
                    <a:pt x="4412" y="0"/>
                  </a:moveTo>
                  <a:cubicBezTo>
                    <a:pt x="3199" y="0"/>
                    <a:pt x="2217" y="985"/>
                    <a:pt x="2217" y="2198"/>
                  </a:cubicBezTo>
                  <a:lnTo>
                    <a:pt x="2217" y="4219"/>
                  </a:lnTo>
                  <a:cubicBezTo>
                    <a:pt x="1869" y="4274"/>
                    <a:pt x="1591" y="4549"/>
                    <a:pt x="1554" y="4889"/>
                  </a:cubicBezTo>
                  <a:cubicBezTo>
                    <a:pt x="1507" y="5335"/>
                    <a:pt x="1859" y="5726"/>
                    <a:pt x="2311" y="5726"/>
                  </a:cubicBezTo>
                  <a:lnTo>
                    <a:pt x="2467" y="5726"/>
                  </a:lnTo>
                  <a:cubicBezTo>
                    <a:pt x="2550" y="6313"/>
                    <a:pt x="2800" y="6860"/>
                    <a:pt x="3188" y="7309"/>
                  </a:cubicBezTo>
                  <a:lnTo>
                    <a:pt x="3086" y="7309"/>
                  </a:lnTo>
                  <a:cubicBezTo>
                    <a:pt x="2239" y="7309"/>
                    <a:pt x="1554" y="7997"/>
                    <a:pt x="1551" y="8841"/>
                  </a:cubicBezTo>
                  <a:cubicBezTo>
                    <a:pt x="1551" y="9148"/>
                    <a:pt x="1601" y="9453"/>
                    <a:pt x="1696" y="9742"/>
                  </a:cubicBezTo>
                  <a:lnTo>
                    <a:pt x="1102" y="9916"/>
                  </a:lnTo>
                  <a:cubicBezTo>
                    <a:pt x="450" y="10112"/>
                    <a:pt x="4" y="10709"/>
                    <a:pt x="1" y="11390"/>
                  </a:cubicBezTo>
                  <a:lnTo>
                    <a:pt x="1" y="13719"/>
                  </a:lnTo>
                  <a:cubicBezTo>
                    <a:pt x="1" y="13853"/>
                    <a:pt x="103" y="13920"/>
                    <a:pt x="205" y="13920"/>
                  </a:cubicBezTo>
                  <a:cubicBezTo>
                    <a:pt x="308" y="13920"/>
                    <a:pt x="410" y="13853"/>
                    <a:pt x="410" y="13719"/>
                  </a:cubicBezTo>
                  <a:lnTo>
                    <a:pt x="410" y="11390"/>
                  </a:lnTo>
                  <a:cubicBezTo>
                    <a:pt x="410" y="10890"/>
                    <a:pt x="739" y="10452"/>
                    <a:pt x="1217" y="10307"/>
                  </a:cubicBezTo>
                  <a:lnTo>
                    <a:pt x="1851" y="10123"/>
                  </a:lnTo>
                  <a:cubicBezTo>
                    <a:pt x="2304" y="11024"/>
                    <a:pt x="3202" y="11626"/>
                    <a:pt x="4213" y="11698"/>
                  </a:cubicBezTo>
                  <a:lnTo>
                    <a:pt x="4213" y="13719"/>
                  </a:lnTo>
                  <a:cubicBezTo>
                    <a:pt x="4213" y="13853"/>
                    <a:pt x="4314" y="13920"/>
                    <a:pt x="4415" y="13920"/>
                  </a:cubicBezTo>
                  <a:cubicBezTo>
                    <a:pt x="4517" y="13920"/>
                    <a:pt x="4618" y="13853"/>
                    <a:pt x="4618" y="13719"/>
                  </a:cubicBezTo>
                  <a:lnTo>
                    <a:pt x="4618" y="11705"/>
                  </a:lnTo>
                  <a:lnTo>
                    <a:pt x="6426" y="11705"/>
                  </a:lnTo>
                  <a:lnTo>
                    <a:pt x="6426" y="13719"/>
                  </a:lnTo>
                  <a:cubicBezTo>
                    <a:pt x="6426" y="13853"/>
                    <a:pt x="6528" y="13920"/>
                    <a:pt x="6630" y="13920"/>
                  </a:cubicBezTo>
                  <a:cubicBezTo>
                    <a:pt x="6732" y="13920"/>
                    <a:pt x="6835" y="13853"/>
                    <a:pt x="6835" y="13719"/>
                  </a:cubicBezTo>
                  <a:lnTo>
                    <a:pt x="6835" y="11698"/>
                  </a:lnTo>
                  <a:cubicBezTo>
                    <a:pt x="7842" y="11626"/>
                    <a:pt x="8736" y="11028"/>
                    <a:pt x="9193" y="10123"/>
                  </a:cubicBezTo>
                  <a:lnTo>
                    <a:pt x="9826" y="10311"/>
                  </a:lnTo>
                  <a:cubicBezTo>
                    <a:pt x="10304" y="10452"/>
                    <a:pt x="10634" y="10890"/>
                    <a:pt x="10634" y="11390"/>
                  </a:cubicBezTo>
                  <a:lnTo>
                    <a:pt x="10634" y="13719"/>
                  </a:lnTo>
                  <a:cubicBezTo>
                    <a:pt x="10634" y="13853"/>
                    <a:pt x="10736" y="13920"/>
                    <a:pt x="10839" y="13920"/>
                  </a:cubicBezTo>
                  <a:cubicBezTo>
                    <a:pt x="10941" y="13920"/>
                    <a:pt x="11043" y="13853"/>
                    <a:pt x="11043" y="13719"/>
                  </a:cubicBezTo>
                  <a:lnTo>
                    <a:pt x="11043" y="11390"/>
                  </a:lnTo>
                  <a:cubicBezTo>
                    <a:pt x="11040" y="10709"/>
                    <a:pt x="10591" y="10112"/>
                    <a:pt x="9942" y="9920"/>
                  </a:cubicBezTo>
                  <a:lnTo>
                    <a:pt x="9345" y="9742"/>
                  </a:lnTo>
                  <a:cubicBezTo>
                    <a:pt x="9442" y="9453"/>
                    <a:pt x="9490" y="9148"/>
                    <a:pt x="9490" y="8844"/>
                  </a:cubicBezTo>
                  <a:cubicBezTo>
                    <a:pt x="9490" y="7997"/>
                    <a:pt x="8805" y="7312"/>
                    <a:pt x="7958" y="7312"/>
                  </a:cubicBezTo>
                  <a:lnTo>
                    <a:pt x="7856" y="7312"/>
                  </a:lnTo>
                  <a:cubicBezTo>
                    <a:pt x="8244" y="6863"/>
                    <a:pt x="8494" y="6313"/>
                    <a:pt x="8577" y="5726"/>
                  </a:cubicBezTo>
                  <a:lnTo>
                    <a:pt x="8700" y="5726"/>
                  </a:lnTo>
                  <a:cubicBezTo>
                    <a:pt x="9106" y="5726"/>
                    <a:pt x="9450" y="5429"/>
                    <a:pt x="9486" y="5049"/>
                  </a:cubicBezTo>
                  <a:cubicBezTo>
                    <a:pt x="9529" y="4636"/>
                    <a:pt x="9236" y="4270"/>
                    <a:pt x="8827" y="4219"/>
                  </a:cubicBezTo>
                  <a:lnTo>
                    <a:pt x="8827" y="1778"/>
                  </a:lnTo>
                  <a:cubicBezTo>
                    <a:pt x="9250" y="1365"/>
                    <a:pt x="9490" y="797"/>
                    <a:pt x="9490" y="203"/>
                  </a:cubicBezTo>
                  <a:cubicBezTo>
                    <a:pt x="9490" y="91"/>
                    <a:pt x="9399" y="0"/>
                    <a:pt x="9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397;p60">
              <a:extLst>
                <a:ext uri="{FF2B5EF4-FFF2-40B4-BE49-F238E27FC236}">
                  <a16:creationId xmlns:a16="http://schemas.microsoft.com/office/drawing/2014/main" id="{26549712-F7C5-D92B-71BB-BE48D905707C}"/>
                </a:ext>
              </a:extLst>
            </p:cNvPr>
            <p:cNvSpPr/>
            <p:nvPr/>
          </p:nvSpPr>
          <p:spPr>
            <a:xfrm>
              <a:off x="7250555" y="1609935"/>
              <a:ext cx="26585" cy="12951"/>
            </a:xfrm>
            <a:custGeom>
              <a:avLst/>
              <a:gdLst/>
              <a:ahLst/>
              <a:cxnLst/>
              <a:rect l="l" t="t" r="r" b="b"/>
              <a:pathLst>
                <a:path w="1014" h="494" extrusionOk="0">
                  <a:moveTo>
                    <a:pt x="734" y="0"/>
                  </a:moveTo>
                  <a:cubicBezTo>
                    <a:pt x="720" y="0"/>
                    <a:pt x="704" y="2"/>
                    <a:pt x="689" y="5"/>
                  </a:cubicBezTo>
                  <a:lnTo>
                    <a:pt x="247" y="88"/>
                  </a:lnTo>
                  <a:cubicBezTo>
                    <a:pt x="1" y="132"/>
                    <a:pt x="33" y="494"/>
                    <a:pt x="283" y="494"/>
                  </a:cubicBezTo>
                  <a:cubicBezTo>
                    <a:pt x="294" y="490"/>
                    <a:pt x="308" y="490"/>
                    <a:pt x="319" y="490"/>
                  </a:cubicBezTo>
                  <a:lnTo>
                    <a:pt x="765" y="407"/>
                  </a:lnTo>
                  <a:cubicBezTo>
                    <a:pt x="1013" y="359"/>
                    <a:pt x="964" y="0"/>
                    <a:pt x="7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398;p60">
              <a:extLst>
                <a:ext uri="{FF2B5EF4-FFF2-40B4-BE49-F238E27FC236}">
                  <a16:creationId xmlns:a16="http://schemas.microsoft.com/office/drawing/2014/main" id="{D526E782-2A3E-A61A-2A67-48D4FA0FCDD8}"/>
                </a:ext>
              </a:extLst>
            </p:cNvPr>
            <p:cNvSpPr/>
            <p:nvPr/>
          </p:nvSpPr>
          <p:spPr>
            <a:xfrm>
              <a:off x="7320084" y="1609935"/>
              <a:ext cx="26689" cy="12951"/>
            </a:xfrm>
            <a:custGeom>
              <a:avLst/>
              <a:gdLst/>
              <a:ahLst/>
              <a:cxnLst/>
              <a:rect l="l" t="t" r="r" b="b"/>
              <a:pathLst>
                <a:path w="1018" h="494" extrusionOk="0">
                  <a:moveTo>
                    <a:pt x="281" y="0"/>
                  </a:moveTo>
                  <a:cubicBezTo>
                    <a:pt x="53" y="0"/>
                    <a:pt x="1" y="359"/>
                    <a:pt x="253" y="407"/>
                  </a:cubicBezTo>
                  <a:lnTo>
                    <a:pt x="695" y="490"/>
                  </a:lnTo>
                  <a:cubicBezTo>
                    <a:pt x="706" y="490"/>
                    <a:pt x="720" y="490"/>
                    <a:pt x="735" y="494"/>
                  </a:cubicBezTo>
                  <a:cubicBezTo>
                    <a:pt x="981" y="494"/>
                    <a:pt x="1017" y="132"/>
                    <a:pt x="771" y="88"/>
                  </a:cubicBezTo>
                  <a:lnTo>
                    <a:pt x="326" y="5"/>
                  </a:lnTo>
                  <a:cubicBezTo>
                    <a:pt x="310" y="2"/>
                    <a:pt x="295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8" name="Google Shape;3358;p60">
            <a:extLst>
              <a:ext uri="{FF2B5EF4-FFF2-40B4-BE49-F238E27FC236}">
                <a16:creationId xmlns:a16="http://schemas.microsoft.com/office/drawing/2014/main" id="{5053EC31-13FB-E25B-8289-AF454FD538DD}"/>
              </a:ext>
            </a:extLst>
          </p:cNvPr>
          <p:cNvSpPr txBox="1"/>
          <p:nvPr/>
        </p:nvSpPr>
        <p:spPr>
          <a:xfrm>
            <a:off x="2716140" y="4304542"/>
            <a:ext cx="760610" cy="39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700">
                <a:solidFill>
                  <a:schemeClr val="dk1"/>
                </a:solidFill>
                <a:latin typeface="Bowlby One"/>
                <a:ea typeface="Bowlby One"/>
                <a:cs typeface="Bowlby One"/>
              </a:rPr>
              <a:t>Peti</a:t>
            </a:r>
          </a:p>
        </p:txBody>
      </p:sp>
      <p:grpSp>
        <p:nvGrpSpPr>
          <p:cNvPr id="3283" name="Google Shape;3355;p60">
            <a:extLst>
              <a:ext uri="{FF2B5EF4-FFF2-40B4-BE49-F238E27FC236}">
                <a16:creationId xmlns:a16="http://schemas.microsoft.com/office/drawing/2014/main" id="{9D035DF8-CCA6-FD3E-1ADC-508967A23F4C}"/>
              </a:ext>
            </a:extLst>
          </p:cNvPr>
          <p:cNvGrpSpPr/>
          <p:nvPr/>
        </p:nvGrpSpPr>
        <p:grpSpPr>
          <a:xfrm>
            <a:off x="2820027" y="3609698"/>
            <a:ext cx="764335" cy="764335"/>
            <a:chOff x="4049800" y="640400"/>
            <a:chExt cx="858900" cy="858900"/>
          </a:xfrm>
        </p:grpSpPr>
        <p:sp>
          <p:nvSpPr>
            <p:cNvPr id="3284" name="Google Shape;3356;p60">
              <a:extLst>
                <a:ext uri="{FF2B5EF4-FFF2-40B4-BE49-F238E27FC236}">
                  <a16:creationId xmlns:a16="http://schemas.microsoft.com/office/drawing/2014/main" id="{A48D71CC-325C-87B8-5D8D-74793A95E896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3408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357;p60">
              <a:extLst>
                <a:ext uri="{FF2B5EF4-FFF2-40B4-BE49-F238E27FC236}">
                  <a16:creationId xmlns:a16="http://schemas.microsoft.com/office/drawing/2014/main" id="{92C44568-7351-12A5-2E57-EC6735A82D39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271329"/>
                <a:gd name="adj2" fmla="val 3009699"/>
                <a:gd name="adj3" fmla="val 12710"/>
              </a:avLst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86" name="Google Shape;3365;p60">
            <a:extLst>
              <a:ext uri="{FF2B5EF4-FFF2-40B4-BE49-F238E27FC236}">
                <a16:creationId xmlns:a16="http://schemas.microsoft.com/office/drawing/2014/main" id="{B3780B4A-DE40-A2D1-3244-DEF74E971B66}"/>
              </a:ext>
            </a:extLst>
          </p:cNvPr>
          <p:cNvSpPr txBox="1"/>
          <p:nvPr/>
        </p:nvSpPr>
        <p:spPr>
          <a:xfrm>
            <a:off x="2946695" y="3788145"/>
            <a:ext cx="5595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wlby One"/>
                <a:ea typeface="Bowlby One"/>
                <a:cs typeface="Bowlby One"/>
              </a:rPr>
              <a:t>33%</a:t>
            </a:r>
          </a:p>
        </p:txBody>
      </p:sp>
      <p:grpSp>
        <p:nvGrpSpPr>
          <p:cNvPr id="3287" name="Google Shape;3355;p60">
            <a:extLst>
              <a:ext uri="{FF2B5EF4-FFF2-40B4-BE49-F238E27FC236}">
                <a16:creationId xmlns:a16="http://schemas.microsoft.com/office/drawing/2014/main" id="{63D26608-8E68-95F7-D4F9-0660B061B4BC}"/>
              </a:ext>
            </a:extLst>
          </p:cNvPr>
          <p:cNvGrpSpPr/>
          <p:nvPr/>
        </p:nvGrpSpPr>
        <p:grpSpPr>
          <a:xfrm>
            <a:off x="1786312" y="4309115"/>
            <a:ext cx="764335" cy="764335"/>
            <a:chOff x="4049800" y="640400"/>
            <a:chExt cx="858900" cy="858900"/>
          </a:xfrm>
        </p:grpSpPr>
        <p:sp>
          <p:nvSpPr>
            <p:cNvPr id="3288" name="Google Shape;3356;p60">
              <a:extLst>
                <a:ext uri="{FF2B5EF4-FFF2-40B4-BE49-F238E27FC236}">
                  <a16:creationId xmlns:a16="http://schemas.microsoft.com/office/drawing/2014/main" id="{2121619B-E266-8AFC-2CF1-3556C75C3718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13408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357;p60">
              <a:extLst>
                <a:ext uri="{FF2B5EF4-FFF2-40B4-BE49-F238E27FC236}">
                  <a16:creationId xmlns:a16="http://schemas.microsoft.com/office/drawing/2014/main" id="{20013B0D-ACBA-5E51-C344-7F7EABA80A7B}"/>
                </a:ext>
              </a:extLst>
            </p:cNvPr>
            <p:cNvSpPr/>
            <p:nvPr/>
          </p:nvSpPr>
          <p:spPr>
            <a:xfrm>
              <a:off x="4049800" y="640400"/>
              <a:ext cx="858900" cy="858900"/>
            </a:xfrm>
            <a:prstGeom prst="blockArc">
              <a:avLst>
                <a:gd name="adj1" fmla="val 16271329"/>
                <a:gd name="adj2" fmla="val 3009699"/>
                <a:gd name="adj3" fmla="val 12710"/>
              </a:avLst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0" name="Google Shape;3365;p60">
            <a:extLst>
              <a:ext uri="{FF2B5EF4-FFF2-40B4-BE49-F238E27FC236}">
                <a16:creationId xmlns:a16="http://schemas.microsoft.com/office/drawing/2014/main" id="{4AB5AFF8-4C2D-879D-8D2F-E8C919101D62}"/>
              </a:ext>
            </a:extLst>
          </p:cNvPr>
          <p:cNvSpPr txBox="1"/>
          <p:nvPr/>
        </p:nvSpPr>
        <p:spPr>
          <a:xfrm>
            <a:off x="1922833" y="4477708"/>
            <a:ext cx="559500" cy="3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owlby One"/>
                <a:ea typeface="Bowlby One"/>
                <a:cs typeface="Bowlby One"/>
              </a:rPr>
              <a:t>33%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7" name="Google Shape;4247;p69"/>
          <p:cNvSpPr txBox="1">
            <a:spLocks noGrp="1"/>
          </p:cNvSpPr>
          <p:nvPr>
            <p:ph type="title"/>
          </p:nvPr>
        </p:nvSpPr>
        <p:spPr>
          <a:xfrm>
            <a:off x="716800" y="4450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latin typeface="Kristen ITC"/>
              </a:rPr>
              <a:t>Kontribútorok</a:t>
            </a:r>
            <a:endParaRPr lang="en">
              <a:latin typeface="Kristen ITC"/>
            </a:endParaRPr>
          </a:p>
        </p:txBody>
      </p:sp>
      <p:sp>
        <p:nvSpPr>
          <p:cNvPr id="4248" name="Google Shape;4248;p69"/>
          <p:cNvSpPr txBox="1">
            <a:spLocks noGrp="1"/>
          </p:cNvSpPr>
          <p:nvPr>
            <p:ph type="subTitle" idx="3"/>
          </p:nvPr>
        </p:nvSpPr>
        <p:spPr>
          <a:xfrm>
            <a:off x="5332776" y="3438709"/>
            <a:ext cx="3269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Pítőr</a:t>
            </a:r>
            <a:r>
              <a:rPr lang="en"/>
              <a:t> Star</a:t>
            </a:r>
          </a:p>
        </p:txBody>
      </p:sp>
      <p:grpSp>
        <p:nvGrpSpPr>
          <p:cNvPr id="4252" name="Google Shape;4252;p69"/>
          <p:cNvGrpSpPr/>
          <p:nvPr/>
        </p:nvGrpSpPr>
        <p:grpSpPr>
          <a:xfrm rot="-1096991">
            <a:off x="7900660" y="982511"/>
            <a:ext cx="382893" cy="576638"/>
            <a:chOff x="3369050" y="1418400"/>
            <a:chExt cx="179175" cy="269850"/>
          </a:xfrm>
        </p:grpSpPr>
        <p:sp>
          <p:nvSpPr>
            <p:cNvPr id="4253" name="Google Shape;4253;p69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9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9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9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9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8" name="Google Shape;4258;p69"/>
          <p:cNvGrpSpPr/>
          <p:nvPr/>
        </p:nvGrpSpPr>
        <p:grpSpPr>
          <a:xfrm rot="373812">
            <a:off x="747435" y="2883672"/>
            <a:ext cx="391261" cy="586336"/>
            <a:chOff x="3131750" y="1412475"/>
            <a:chExt cx="185825" cy="278475"/>
          </a:xfrm>
        </p:grpSpPr>
        <p:sp>
          <p:nvSpPr>
            <p:cNvPr id="4259" name="Google Shape;4259;p69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9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9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9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9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9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5" name="Google Shape;4265;p69"/>
          <p:cNvGrpSpPr/>
          <p:nvPr/>
        </p:nvGrpSpPr>
        <p:grpSpPr>
          <a:xfrm rot="7667637">
            <a:off x="7757508" y="2675230"/>
            <a:ext cx="916606" cy="428552"/>
            <a:chOff x="5284759" y="3963342"/>
            <a:chExt cx="821224" cy="383958"/>
          </a:xfrm>
        </p:grpSpPr>
        <p:sp>
          <p:nvSpPr>
            <p:cNvPr id="4266" name="Google Shape;4266;p69"/>
            <p:cNvSpPr/>
            <p:nvPr/>
          </p:nvSpPr>
          <p:spPr>
            <a:xfrm>
              <a:off x="5284759" y="3963342"/>
              <a:ext cx="821224" cy="383958"/>
            </a:xfrm>
            <a:custGeom>
              <a:avLst/>
              <a:gdLst/>
              <a:ahLst/>
              <a:cxnLst/>
              <a:rect l="l" t="t" r="r" b="b"/>
              <a:pathLst>
                <a:path w="43904" h="20527" extrusionOk="0">
                  <a:moveTo>
                    <a:pt x="26722" y="0"/>
                  </a:moveTo>
                  <a:cubicBezTo>
                    <a:pt x="26698" y="0"/>
                    <a:pt x="26674" y="1"/>
                    <a:pt x="26649" y="1"/>
                  </a:cubicBezTo>
                  <a:cubicBezTo>
                    <a:pt x="25212" y="51"/>
                    <a:pt x="24022" y="447"/>
                    <a:pt x="22981" y="1067"/>
                  </a:cubicBezTo>
                  <a:cubicBezTo>
                    <a:pt x="22435" y="497"/>
                    <a:pt x="21692" y="200"/>
                    <a:pt x="20849" y="200"/>
                  </a:cubicBezTo>
                  <a:cubicBezTo>
                    <a:pt x="15891" y="324"/>
                    <a:pt x="13685" y="4711"/>
                    <a:pt x="13015" y="7785"/>
                  </a:cubicBezTo>
                  <a:cubicBezTo>
                    <a:pt x="7363" y="9173"/>
                    <a:pt x="1736" y="14875"/>
                    <a:pt x="1116" y="15544"/>
                  </a:cubicBezTo>
                  <a:cubicBezTo>
                    <a:pt x="1" y="16709"/>
                    <a:pt x="1" y="18569"/>
                    <a:pt x="1166" y="19684"/>
                  </a:cubicBezTo>
                  <a:cubicBezTo>
                    <a:pt x="1736" y="20205"/>
                    <a:pt x="2455" y="20527"/>
                    <a:pt x="3223" y="20527"/>
                  </a:cubicBezTo>
                  <a:cubicBezTo>
                    <a:pt x="4017" y="20527"/>
                    <a:pt x="4760" y="20180"/>
                    <a:pt x="5330" y="19635"/>
                  </a:cubicBezTo>
                  <a:cubicBezTo>
                    <a:pt x="6619" y="18296"/>
                    <a:pt x="10511" y="14850"/>
                    <a:pt x="13759" y="13710"/>
                  </a:cubicBezTo>
                  <a:cubicBezTo>
                    <a:pt x="14850" y="15792"/>
                    <a:pt x="17205" y="19089"/>
                    <a:pt x="21320" y="19089"/>
                  </a:cubicBezTo>
                  <a:cubicBezTo>
                    <a:pt x="21791" y="19089"/>
                    <a:pt x="22237" y="19064"/>
                    <a:pt x="22708" y="18965"/>
                  </a:cubicBezTo>
                  <a:cubicBezTo>
                    <a:pt x="23402" y="18841"/>
                    <a:pt x="23972" y="18519"/>
                    <a:pt x="24394" y="18023"/>
                  </a:cubicBezTo>
                  <a:cubicBezTo>
                    <a:pt x="25286" y="18445"/>
                    <a:pt x="26302" y="18717"/>
                    <a:pt x="27492" y="18717"/>
                  </a:cubicBezTo>
                  <a:cubicBezTo>
                    <a:pt x="27889" y="18717"/>
                    <a:pt x="28286" y="18693"/>
                    <a:pt x="28682" y="18643"/>
                  </a:cubicBezTo>
                  <a:cubicBezTo>
                    <a:pt x="29029" y="18891"/>
                    <a:pt x="29426" y="19064"/>
                    <a:pt x="29872" y="19139"/>
                  </a:cubicBezTo>
                  <a:cubicBezTo>
                    <a:pt x="30021" y="19164"/>
                    <a:pt x="30343" y="19188"/>
                    <a:pt x="30988" y="19188"/>
                  </a:cubicBezTo>
                  <a:cubicBezTo>
                    <a:pt x="31459" y="19188"/>
                    <a:pt x="32029" y="19164"/>
                    <a:pt x="32723" y="19139"/>
                  </a:cubicBezTo>
                  <a:cubicBezTo>
                    <a:pt x="34186" y="19040"/>
                    <a:pt x="35326" y="17924"/>
                    <a:pt x="35475" y="16561"/>
                  </a:cubicBezTo>
                  <a:cubicBezTo>
                    <a:pt x="35698" y="16462"/>
                    <a:pt x="35921" y="16412"/>
                    <a:pt x="36119" y="16288"/>
                  </a:cubicBezTo>
                  <a:cubicBezTo>
                    <a:pt x="37433" y="15668"/>
                    <a:pt x="38078" y="14206"/>
                    <a:pt x="37681" y="12817"/>
                  </a:cubicBezTo>
                  <a:cubicBezTo>
                    <a:pt x="37656" y="12644"/>
                    <a:pt x="37582" y="12495"/>
                    <a:pt x="37532" y="12346"/>
                  </a:cubicBezTo>
                  <a:cubicBezTo>
                    <a:pt x="39714" y="11826"/>
                    <a:pt x="41746" y="10462"/>
                    <a:pt x="43035" y="9149"/>
                  </a:cubicBezTo>
                  <a:cubicBezTo>
                    <a:pt x="43283" y="8901"/>
                    <a:pt x="43482" y="8628"/>
                    <a:pt x="43630" y="8281"/>
                  </a:cubicBezTo>
                  <a:cubicBezTo>
                    <a:pt x="43655" y="8231"/>
                    <a:pt x="43680" y="8157"/>
                    <a:pt x="43730" y="8058"/>
                  </a:cubicBezTo>
                  <a:cubicBezTo>
                    <a:pt x="43853" y="7760"/>
                    <a:pt x="43903" y="7413"/>
                    <a:pt x="43903" y="7116"/>
                  </a:cubicBezTo>
                  <a:lnTo>
                    <a:pt x="43903" y="7066"/>
                  </a:lnTo>
                  <a:lnTo>
                    <a:pt x="43903" y="6868"/>
                  </a:lnTo>
                  <a:cubicBezTo>
                    <a:pt x="43903" y="6670"/>
                    <a:pt x="43878" y="6496"/>
                    <a:pt x="43804" y="6347"/>
                  </a:cubicBezTo>
                  <a:cubicBezTo>
                    <a:pt x="43779" y="6223"/>
                    <a:pt x="43754" y="6099"/>
                    <a:pt x="43680" y="6000"/>
                  </a:cubicBezTo>
                  <a:cubicBezTo>
                    <a:pt x="43655" y="5926"/>
                    <a:pt x="43655" y="5901"/>
                    <a:pt x="43630" y="5852"/>
                  </a:cubicBezTo>
                  <a:cubicBezTo>
                    <a:pt x="43506" y="5554"/>
                    <a:pt x="43358" y="5306"/>
                    <a:pt x="43159" y="5108"/>
                  </a:cubicBezTo>
                  <a:lnTo>
                    <a:pt x="43060" y="5009"/>
                  </a:lnTo>
                  <a:lnTo>
                    <a:pt x="43035" y="4959"/>
                  </a:lnTo>
                  <a:lnTo>
                    <a:pt x="42936" y="4885"/>
                  </a:lnTo>
                  <a:lnTo>
                    <a:pt x="42862" y="4786"/>
                  </a:lnTo>
                  <a:cubicBezTo>
                    <a:pt x="42763" y="4686"/>
                    <a:pt x="42664" y="4637"/>
                    <a:pt x="42540" y="4563"/>
                  </a:cubicBezTo>
                  <a:cubicBezTo>
                    <a:pt x="42664" y="4265"/>
                    <a:pt x="42763" y="3943"/>
                    <a:pt x="42763" y="3596"/>
                  </a:cubicBezTo>
                  <a:cubicBezTo>
                    <a:pt x="42812" y="2827"/>
                    <a:pt x="42540" y="2059"/>
                    <a:pt x="42019" y="1464"/>
                  </a:cubicBezTo>
                  <a:cubicBezTo>
                    <a:pt x="41498" y="894"/>
                    <a:pt x="40780" y="547"/>
                    <a:pt x="40011" y="472"/>
                  </a:cubicBezTo>
                  <a:cubicBezTo>
                    <a:pt x="38177" y="348"/>
                    <a:pt x="35846" y="324"/>
                    <a:pt x="35574" y="299"/>
                  </a:cubicBezTo>
                  <a:lnTo>
                    <a:pt x="35549" y="299"/>
                  </a:lnTo>
                  <a:cubicBezTo>
                    <a:pt x="35128" y="299"/>
                    <a:pt x="34756" y="348"/>
                    <a:pt x="34433" y="497"/>
                  </a:cubicBezTo>
                  <a:cubicBezTo>
                    <a:pt x="34359" y="472"/>
                    <a:pt x="34334" y="472"/>
                    <a:pt x="34260" y="472"/>
                  </a:cubicBezTo>
                  <a:cubicBezTo>
                    <a:pt x="33641" y="325"/>
                    <a:pt x="33046" y="256"/>
                    <a:pt x="32476" y="256"/>
                  </a:cubicBezTo>
                  <a:cubicBezTo>
                    <a:pt x="31218" y="256"/>
                    <a:pt x="30077" y="594"/>
                    <a:pt x="29054" y="1191"/>
                  </a:cubicBezTo>
                  <a:cubicBezTo>
                    <a:pt x="28522" y="466"/>
                    <a:pt x="27661" y="0"/>
                    <a:pt x="26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9"/>
            <p:cNvSpPr/>
            <p:nvPr/>
          </p:nvSpPr>
          <p:spPr>
            <a:xfrm>
              <a:off x="5704406" y="4174802"/>
              <a:ext cx="95526" cy="74895"/>
            </a:xfrm>
            <a:custGeom>
              <a:avLst/>
              <a:gdLst/>
              <a:ahLst/>
              <a:cxnLst/>
              <a:rect l="l" t="t" r="r" b="b"/>
              <a:pathLst>
                <a:path w="5107" h="4004" extrusionOk="0">
                  <a:moveTo>
                    <a:pt x="0" y="0"/>
                  </a:moveTo>
                  <a:cubicBezTo>
                    <a:pt x="597" y="1313"/>
                    <a:pt x="2135" y="4004"/>
                    <a:pt x="4793" y="4004"/>
                  </a:cubicBezTo>
                  <a:cubicBezTo>
                    <a:pt x="4896" y="4004"/>
                    <a:pt x="5001" y="4000"/>
                    <a:pt x="5107" y="3991"/>
                  </a:cubicBezTo>
                  <a:cubicBezTo>
                    <a:pt x="4933" y="3000"/>
                    <a:pt x="4140" y="5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9"/>
            <p:cNvSpPr/>
            <p:nvPr/>
          </p:nvSpPr>
          <p:spPr>
            <a:xfrm>
              <a:off x="5908421" y="4091714"/>
              <a:ext cx="120572" cy="42292"/>
            </a:xfrm>
            <a:custGeom>
              <a:avLst/>
              <a:gdLst/>
              <a:ahLst/>
              <a:cxnLst/>
              <a:rect l="l" t="t" r="r" b="b"/>
              <a:pathLst>
                <a:path w="6446" h="2261" extrusionOk="0">
                  <a:moveTo>
                    <a:pt x="3557" y="0"/>
                  </a:moveTo>
                  <a:cubicBezTo>
                    <a:pt x="1258" y="0"/>
                    <a:pt x="314" y="1019"/>
                    <a:pt x="1" y="1517"/>
                  </a:cubicBezTo>
                  <a:cubicBezTo>
                    <a:pt x="25" y="1542"/>
                    <a:pt x="25" y="1542"/>
                    <a:pt x="50" y="1542"/>
                  </a:cubicBezTo>
                  <a:cubicBezTo>
                    <a:pt x="125" y="1616"/>
                    <a:pt x="174" y="1641"/>
                    <a:pt x="273" y="1715"/>
                  </a:cubicBezTo>
                  <a:cubicBezTo>
                    <a:pt x="298" y="1740"/>
                    <a:pt x="348" y="1740"/>
                    <a:pt x="348" y="1765"/>
                  </a:cubicBezTo>
                  <a:cubicBezTo>
                    <a:pt x="397" y="1790"/>
                    <a:pt x="472" y="1864"/>
                    <a:pt x="521" y="1889"/>
                  </a:cubicBezTo>
                  <a:cubicBezTo>
                    <a:pt x="546" y="1889"/>
                    <a:pt x="546" y="1914"/>
                    <a:pt x="596" y="1914"/>
                  </a:cubicBezTo>
                  <a:cubicBezTo>
                    <a:pt x="670" y="1963"/>
                    <a:pt x="769" y="2013"/>
                    <a:pt x="844" y="2038"/>
                  </a:cubicBezTo>
                  <a:cubicBezTo>
                    <a:pt x="868" y="2038"/>
                    <a:pt x="868" y="2038"/>
                    <a:pt x="893" y="2087"/>
                  </a:cubicBezTo>
                  <a:cubicBezTo>
                    <a:pt x="967" y="2112"/>
                    <a:pt x="1042" y="2137"/>
                    <a:pt x="1116" y="2137"/>
                  </a:cubicBezTo>
                  <a:cubicBezTo>
                    <a:pt x="1141" y="2137"/>
                    <a:pt x="1166" y="2137"/>
                    <a:pt x="1215" y="2162"/>
                  </a:cubicBezTo>
                  <a:cubicBezTo>
                    <a:pt x="1265" y="2211"/>
                    <a:pt x="1364" y="2211"/>
                    <a:pt x="1414" y="2236"/>
                  </a:cubicBezTo>
                  <a:lnTo>
                    <a:pt x="1488" y="2236"/>
                  </a:lnTo>
                  <a:cubicBezTo>
                    <a:pt x="1587" y="2261"/>
                    <a:pt x="1662" y="2261"/>
                    <a:pt x="1761" y="2261"/>
                  </a:cubicBezTo>
                  <a:lnTo>
                    <a:pt x="2405" y="2261"/>
                  </a:lnTo>
                  <a:cubicBezTo>
                    <a:pt x="2504" y="2261"/>
                    <a:pt x="2604" y="2236"/>
                    <a:pt x="2703" y="2236"/>
                  </a:cubicBezTo>
                  <a:lnTo>
                    <a:pt x="2752" y="2236"/>
                  </a:lnTo>
                  <a:cubicBezTo>
                    <a:pt x="2827" y="2236"/>
                    <a:pt x="2901" y="2211"/>
                    <a:pt x="2975" y="2211"/>
                  </a:cubicBezTo>
                  <a:cubicBezTo>
                    <a:pt x="3000" y="2211"/>
                    <a:pt x="3025" y="2211"/>
                    <a:pt x="3075" y="2162"/>
                  </a:cubicBezTo>
                  <a:cubicBezTo>
                    <a:pt x="3124" y="2137"/>
                    <a:pt x="3223" y="2137"/>
                    <a:pt x="3273" y="2112"/>
                  </a:cubicBezTo>
                  <a:lnTo>
                    <a:pt x="3347" y="2112"/>
                  </a:lnTo>
                  <a:cubicBezTo>
                    <a:pt x="3446" y="2087"/>
                    <a:pt x="3521" y="2038"/>
                    <a:pt x="3595" y="2013"/>
                  </a:cubicBezTo>
                  <a:cubicBezTo>
                    <a:pt x="3620" y="2013"/>
                    <a:pt x="3620" y="1988"/>
                    <a:pt x="3645" y="1988"/>
                  </a:cubicBezTo>
                  <a:cubicBezTo>
                    <a:pt x="3719" y="1939"/>
                    <a:pt x="3769" y="1939"/>
                    <a:pt x="3843" y="1914"/>
                  </a:cubicBezTo>
                  <a:cubicBezTo>
                    <a:pt x="3868" y="1914"/>
                    <a:pt x="3893" y="1889"/>
                    <a:pt x="3942" y="1889"/>
                  </a:cubicBezTo>
                  <a:lnTo>
                    <a:pt x="4116" y="1790"/>
                  </a:lnTo>
                  <a:cubicBezTo>
                    <a:pt x="4141" y="1790"/>
                    <a:pt x="4141" y="1765"/>
                    <a:pt x="4190" y="1765"/>
                  </a:cubicBezTo>
                  <a:cubicBezTo>
                    <a:pt x="4265" y="1740"/>
                    <a:pt x="4339" y="1691"/>
                    <a:pt x="4438" y="1641"/>
                  </a:cubicBezTo>
                  <a:cubicBezTo>
                    <a:pt x="4463" y="1641"/>
                    <a:pt x="4488" y="1616"/>
                    <a:pt x="4488" y="1616"/>
                  </a:cubicBezTo>
                  <a:lnTo>
                    <a:pt x="4686" y="1517"/>
                  </a:lnTo>
                  <a:cubicBezTo>
                    <a:pt x="4711" y="1517"/>
                    <a:pt x="4736" y="1492"/>
                    <a:pt x="4760" y="1492"/>
                  </a:cubicBezTo>
                  <a:lnTo>
                    <a:pt x="4959" y="1393"/>
                  </a:lnTo>
                  <a:cubicBezTo>
                    <a:pt x="4983" y="1393"/>
                    <a:pt x="4983" y="1368"/>
                    <a:pt x="5008" y="1368"/>
                  </a:cubicBezTo>
                  <a:cubicBezTo>
                    <a:pt x="5083" y="1319"/>
                    <a:pt x="5182" y="1269"/>
                    <a:pt x="5231" y="1244"/>
                  </a:cubicBezTo>
                  <a:cubicBezTo>
                    <a:pt x="5256" y="1244"/>
                    <a:pt x="5256" y="1195"/>
                    <a:pt x="5306" y="1195"/>
                  </a:cubicBezTo>
                  <a:cubicBezTo>
                    <a:pt x="5355" y="1170"/>
                    <a:pt x="5380" y="1145"/>
                    <a:pt x="5454" y="1120"/>
                  </a:cubicBezTo>
                  <a:cubicBezTo>
                    <a:pt x="5479" y="1071"/>
                    <a:pt x="5504" y="1071"/>
                    <a:pt x="5504" y="1046"/>
                  </a:cubicBezTo>
                  <a:cubicBezTo>
                    <a:pt x="5578" y="1021"/>
                    <a:pt x="5603" y="997"/>
                    <a:pt x="5678" y="947"/>
                  </a:cubicBezTo>
                  <a:cubicBezTo>
                    <a:pt x="5678" y="947"/>
                    <a:pt x="5702" y="922"/>
                    <a:pt x="5727" y="922"/>
                  </a:cubicBezTo>
                  <a:cubicBezTo>
                    <a:pt x="5801" y="897"/>
                    <a:pt x="5851" y="823"/>
                    <a:pt x="5925" y="798"/>
                  </a:cubicBezTo>
                  <a:cubicBezTo>
                    <a:pt x="5950" y="798"/>
                    <a:pt x="5950" y="773"/>
                    <a:pt x="5975" y="773"/>
                  </a:cubicBezTo>
                  <a:cubicBezTo>
                    <a:pt x="6000" y="749"/>
                    <a:pt x="6074" y="699"/>
                    <a:pt x="6099" y="674"/>
                  </a:cubicBezTo>
                  <a:cubicBezTo>
                    <a:pt x="6124" y="674"/>
                    <a:pt x="6124" y="649"/>
                    <a:pt x="6173" y="649"/>
                  </a:cubicBezTo>
                  <a:cubicBezTo>
                    <a:pt x="6198" y="625"/>
                    <a:pt x="6248" y="575"/>
                    <a:pt x="6297" y="550"/>
                  </a:cubicBezTo>
                  <a:lnTo>
                    <a:pt x="6322" y="526"/>
                  </a:lnTo>
                  <a:cubicBezTo>
                    <a:pt x="6347" y="501"/>
                    <a:pt x="6421" y="451"/>
                    <a:pt x="6446" y="426"/>
                  </a:cubicBezTo>
                  <a:cubicBezTo>
                    <a:pt x="5302" y="121"/>
                    <a:pt x="4349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9"/>
            <p:cNvSpPr/>
            <p:nvPr/>
          </p:nvSpPr>
          <p:spPr>
            <a:xfrm>
              <a:off x="5810594" y="4157817"/>
              <a:ext cx="108508" cy="59239"/>
            </a:xfrm>
            <a:custGeom>
              <a:avLst/>
              <a:gdLst/>
              <a:ahLst/>
              <a:cxnLst/>
              <a:rect l="l" t="t" r="r" b="b"/>
              <a:pathLst>
                <a:path w="5801" h="3167" extrusionOk="0">
                  <a:moveTo>
                    <a:pt x="825" y="0"/>
                  </a:moveTo>
                  <a:cubicBezTo>
                    <a:pt x="563" y="0"/>
                    <a:pt x="288" y="13"/>
                    <a:pt x="0" y="41"/>
                  </a:cubicBezTo>
                  <a:cubicBezTo>
                    <a:pt x="692" y="1089"/>
                    <a:pt x="2378" y="3167"/>
                    <a:pt x="4561" y="3167"/>
                  </a:cubicBezTo>
                  <a:cubicBezTo>
                    <a:pt x="4959" y="3167"/>
                    <a:pt x="5373" y="3098"/>
                    <a:pt x="5801" y="2941"/>
                  </a:cubicBezTo>
                  <a:cubicBezTo>
                    <a:pt x="5433" y="2045"/>
                    <a:pt x="4130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9"/>
            <p:cNvSpPr/>
            <p:nvPr/>
          </p:nvSpPr>
          <p:spPr>
            <a:xfrm>
              <a:off x="5588472" y="4181760"/>
              <a:ext cx="95545" cy="74895"/>
            </a:xfrm>
            <a:custGeom>
              <a:avLst/>
              <a:gdLst/>
              <a:ahLst/>
              <a:cxnLst/>
              <a:rect l="l" t="t" r="r" b="b"/>
              <a:pathLst>
                <a:path w="5108" h="4004" extrusionOk="0">
                  <a:moveTo>
                    <a:pt x="1" y="0"/>
                  </a:moveTo>
                  <a:cubicBezTo>
                    <a:pt x="598" y="1289"/>
                    <a:pt x="2137" y="4004"/>
                    <a:pt x="4796" y="4004"/>
                  </a:cubicBezTo>
                  <a:cubicBezTo>
                    <a:pt x="4898" y="4004"/>
                    <a:pt x="5002" y="4000"/>
                    <a:pt x="5108" y="3991"/>
                  </a:cubicBezTo>
                  <a:cubicBezTo>
                    <a:pt x="4959" y="3024"/>
                    <a:pt x="4141" y="6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9"/>
            <p:cNvSpPr/>
            <p:nvPr/>
          </p:nvSpPr>
          <p:spPr>
            <a:xfrm>
              <a:off x="5801784" y="4031521"/>
              <a:ext cx="95059" cy="76990"/>
            </a:xfrm>
            <a:custGeom>
              <a:avLst/>
              <a:gdLst/>
              <a:ahLst/>
              <a:cxnLst/>
              <a:rect l="l" t="t" r="r" b="b"/>
              <a:pathLst>
                <a:path w="5082" h="4116" extrusionOk="0">
                  <a:moveTo>
                    <a:pt x="4537" y="0"/>
                  </a:moveTo>
                  <a:cubicBezTo>
                    <a:pt x="1934" y="0"/>
                    <a:pt x="521" y="2777"/>
                    <a:pt x="0" y="4115"/>
                  </a:cubicBezTo>
                  <a:cubicBezTo>
                    <a:pt x="3942" y="3644"/>
                    <a:pt x="4859" y="1041"/>
                    <a:pt x="5082" y="25"/>
                  </a:cubicBezTo>
                  <a:cubicBezTo>
                    <a:pt x="4884" y="0"/>
                    <a:pt x="4710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9"/>
            <p:cNvSpPr/>
            <p:nvPr/>
          </p:nvSpPr>
          <p:spPr>
            <a:xfrm>
              <a:off x="5692808" y="4027350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0"/>
                  </a:moveTo>
                  <a:lnTo>
                    <a:pt x="4190" y="0"/>
                  </a:lnTo>
                  <a:cubicBezTo>
                    <a:pt x="1364" y="347"/>
                    <a:pt x="348" y="3496"/>
                    <a:pt x="1" y="4958"/>
                  </a:cubicBezTo>
                  <a:cubicBezTo>
                    <a:pt x="3967" y="3496"/>
                    <a:pt x="4215" y="967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9"/>
            <p:cNvSpPr/>
            <p:nvPr/>
          </p:nvSpPr>
          <p:spPr>
            <a:xfrm>
              <a:off x="5584301" y="4031054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1"/>
                  </a:moveTo>
                  <a:cubicBezTo>
                    <a:pt x="1364" y="323"/>
                    <a:pt x="348" y="3496"/>
                    <a:pt x="1" y="4958"/>
                  </a:cubicBezTo>
                  <a:cubicBezTo>
                    <a:pt x="3967" y="3496"/>
                    <a:pt x="4215" y="992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9"/>
            <p:cNvSpPr/>
            <p:nvPr/>
          </p:nvSpPr>
          <p:spPr>
            <a:xfrm>
              <a:off x="5329277" y="4153571"/>
              <a:ext cx="215631" cy="146909"/>
            </a:xfrm>
            <a:custGeom>
              <a:avLst/>
              <a:gdLst/>
              <a:ahLst/>
              <a:cxnLst/>
              <a:rect l="l" t="t" r="r" b="b"/>
              <a:pathLst>
                <a:path w="11528" h="7854" extrusionOk="0">
                  <a:moveTo>
                    <a:pt x="11039" y="0"/>
                  </a:moveTo>
                  <a:cubicBezTo>
                    <a:pt x="10996" y="0"/>
                    <a:pt x="10952" y="7"/>
                    <a:pt x="10908" y="20"/>
                  </a:cubicBezTo>
                  <a:cubicBezTo>
                    <a:pt x="5851" y="1284"/>
                    <a:pt x="397" y="6837"/>
                    <a:pt x="199" y="7085"/>
                  </a:cubicBezTo>
                  <a:cubicBezTo>
                    <a:pt x="0" y="7258"/>
                    <a:pt x="0" y="7531"/>
                    <a:pt x="199" y="7729"/>
                  </a:cubicBezTo>
                  <a:cubicBezTo>
                    <a:pt x="273" y="7828"/>
                    <a:pt x="397" y="7853"/>
                    <a:pt x="496" y="7853"/>
                  </a:cubicBezTo>
                  <a:cubicBezTo>
                    <a:pt x="620" y="7853"/>
                    <a:pt x="744" y="7779"/>
                    <a:pt x="843" y="7705"/>
                  </a:cubicBezTo>
                  <a:cubicBezTo>
                    <a:pt x="893" y="7630"/>
                    <a:pt x="6322" y="2077"/>
                    <a:pt x="11131" y="887"/>
                  </a:cubicBezTo>
                  <a:cubicBezTo>
                    <a:pt x="11379" y="813"/>
                    <a:pt x="11528" y="565"/>
                    <a:pt x="11478" y="317"/>
                  </a:cubicBezTo>
                  <a:cubicBezTo>
                    <a:pt x="11417" y="134"/>
                    <a:pt x="11238" y="0"/>
                    <a:pt x="1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9"/>
            <p:cNvSpPr/>
            <p:nvPr/>
          </p:nvSpPr>
          <p:spPr>
            <a:xfrm>
              <a:off x="5672401" y="4008795"/>
              <a:ext cx="133572" cy="131702"/>
            </a:xfrm>
            <a:custGeom>
              <a:avLst/>
              <a:gdLst/>
              <a:ahLst/>
              <a:cxnLst/>
              <a:rect l="l" t="t" r="r" b="b"/>
              <a:pathLst>
                <a:path w="7141" h="7041" extrusionOk="0">
                  <a:moveTo>
                    <a:pt x="5281" y="992"/>
                  </a:moveTo>
                  <a:lnTo>
                    <a:pt x="5281" y="992"/>
                  </a:lnTo>
                  <a:cubicBezTo>
                    <a:pt x="5306" y="1959"/>
                    <a:pt x="5058" y="4488"/>
                    <a:pt x="1092" y="5950"/>
                  </a:cubicBezTo>
                  <a:cubicBezTo>
                    <a:pt x="1389" y="4488"/>
                    <a:pt x="2430" y="1339"/>
                    <a:pt x="5281" y="992"/>
                  </a:cubicBezTo>
                  <a:close/>
                  <a:moveTo>
                    <a:pt x="5653" y="1"/>
                  </a:moveTo>
                  <a:cubicBezTo>
                    <a:pt x="769" y="125"/>
                    <a:pt x="26" y="6471"/>
                    <a:pt x="26" y="6545"/>
                  </a:cubicBezTo>
                  <a:cubicBezTo>
                    <a:pt x="1" y="6694"/>
                    <a:pt x="75" y="6843"/>
                    <a:pt x="174" y="6942"/>
                  </a:cubicBezTo>
                  <a:cubicBezTo>
                    <a:pt x="273" y="7016"/>
                    <a:pt x="373" y="7041"/>
                    <a:pt x="497" y="7041"/>
                  </a:cubicBezTo>
                  <a:cubicBezTo>
                    <a:pt x="521" y="7041"/>
                    <a:pt x="596" y="7041"/>
                    <a:pt x="621" y="7016"/>
                  </a:cubicBezTo>
                  <a:cubicBezTo>
                    <a:pt x="7140" y="5157"/>
                    <a:pt x="6149" y="447"/>
                    <a:pt x="6099" y="372"/>
                  </a:cubicBezTo>
                  <a:cubicBezTo>
                    <a:pt x="6049" y="149"/>
                    <a:pt x="5851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9"/>
            <p:cNvSpPr/>
            <p:nvPr/>
          </p:nvSpPr>
          <p:spPr>
            <a:xfrm>
              <a:off x="5563912" y="4012498"/>
              <a:ext cx="133554" cy="132637"/>
            </a:xfrm>
            <a:custGeom>
              <a:avLst/>
              <a:gdLst/>
              <a:ahLst/>
              <a:cxnLst/>
              <a:rect l="l" t="t" r="r" b="b"/>
              <a:pathLst>
                <a:path w="7140" h="7091" extrusionOk="0">
                  <a:moveTo>
                    <a:pt x="5280" y="993"/>
                  </a:moveTo>
                  <a:lnTo>
                    <a:pt x="5280" y="993"/>
                  </a:lnTo>
                  <a:cubicBezTo>
                    <a:pt x="5330" y="1935"/>
                    <a:pt x="5057" y="4488"/>
                    <a:pt x="1091" y="5950"/>
                  </a:cubicBezTo>
                  <a:cubicBezTo>
                    <a:pt x="1438" y="4488"/>
                    <a:pt x="2429" y="1315"/>
                    <a:pt x="5280" y="993"/>
                  </a:cubicBezTo>
                  <a:close/>
                  <a:moveTo>
                    <a:pt x="5652" y="1"/>
                  </a:moveTo>
                  <a:cubicBezTo>
                    <a:pt x="793" y="125"/>
                    <a:pt x="50" y="6471"/>
                    <a:pt x="50" y="6521"/>
                  </a:cubicBezTo>
                  <a:cubicBezTo>
                    <a:pt x="0" y="6694"/>
                    <a:pt x="74" y="6843"/>
                    <a:pt x="198" y="6942"/>
                  </a:cubicBezTo>
                  <a:cubicBezTo>
                    <a:pt x="297" y="7066"/>
                    <a:pt x="397" y="7091"/>
                    <a:pt x="496" y="7091"/>
                  </a:cubicBezTo>
                  <a:cubicBezTo>
                    <a:pt x="545" y="7091"/>
                    <a:pt x="595" y="7091"/>
                    <a:pt x="620" y="7066"/>
                  </a:cubicBezTo>
                  <a:cubicBezTo>
                    <a:pt x="7139" y="5132"/>
                    <a:pt x="6148" y="422"/>
                    <a:pt x="6123" y="373"/>
                  </a:cubicBezTo>
                  <a:cubicBezTo>
                    <a:pt x="6049" y="150"/>
                    <a:pt x="5875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9"/>
            <p:cNvSpPr/>
            <p:nvPr/>
          </p:nvSpPr>
          <p:spPr>
            <a:xfrm>
              <a:off x="5779974" y="4014369"/>
              <a:ext cx="135424" cy="112679"/>
            </a:xfrm>
            <a:custGeom>
              <a:avLst/>
              <a:gdLst/>
              <a:ahLst/>
              <a:cxnLst/>
              <a:rect l="l" t="t" r="r" b="b"/>
              <a:pathLst>
                <a:path w="7240" h="6024" extrusionOk="0">
                  <a:moveTo>
                    <a:pt x="5727" y="917"/>
                  </a:moveTo>
                  <a:cubicBezTo>
                    <a:pt x="5901" y="917"/>
                    <a:pt x="6050" y="917"/>
                    <a:pt x="6248" y="942"/>
                  </a:cubicBezTo>
                  <a:cubicBezTo>
                    <a:pt x="6025" y="1958"/>
                    <a:pt x="5108" y="4561"/>
                    <a:pt x="1166" y="5008"/>
                  </a:cubicBezTo>
                  <a:cubicBezTo>
                    <a:pt x="1687" y="3743"/>
                    <a:pt x="3075" y="917"/>
                    <a:pt x="5727" y="917"/>
                  </a:cubicBezTo>
                  <a:close/>
                  <a:moveTo>
                    <a:pt x="5714" y="1"/>
                  </a:moveTo>
                  <a:cubicBezTo>
                    <a:pt x="2515" y="1"/>
                    <a:pt x="627" y="3410"/>
                    <a:pt x="51" y="5429"/>
                  </a:cubicBezTo>
                  <a:cubicBezTo>
                    <a:pt x="1" y="5603"/>
                    <a:pt x="51" y="5751"/>
                    <a:pt x="125" y="5875"/>
                  </a:cubicBezTo>
                  <a:cubicBezTo>
                    <a:pt x="199" y="5974"/>
                    <a:pt x="323" y="6024"/>
                    <a:pt x="472" y="6024"/>
                  </a:cubicBezTo>
                  <a:cubicBezTo>
                    <a:pt x="6818" y="5726"/>
                    <a:pt x="7240" y="669"/>
                    <a:pt x="7240" y="645"/>
                  </a:cubicBezTo>
                  <a:cubicBezTo>
                    <a:pt x="7240" y="422"/>
                    <a:pt x="7116" y="198"/>
                    <a:pt x="6892" y="149"/>
                  </a:cubicBezTo>
                  <a:cubicBezTo>
                    <a:pt x="6481" y="47"/>
                    <a:pt x="6089" y="1"/>
                    <a:pt x="5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9"/>
            <p:cNvSpPr/>
            <p:nvPr/>
          </p:nvSpPr>
          <p:spPr>
            <a:xfrm>
              <a:off x="5681211" y="4155330"/>
              <a:ext cx="136808" cy="111295"/>
            </a:xfrm>
            <a:custGeom>
              <a:avLst/>
              <a:gdLst/>
              <a:ahLst/>
              <a:cxnLst/>
              <a:rect l="l" t="t" r="r" b="b"/>
              <a:pathLst>
                <a:path w="7314" h="5950" extrusionOk="0">
                  <a:moveTo>
                    <a:pt x="1240" y="1041"/>
                  </a:moveTo>
                  <a:cubicBezTo>
                    <a:pt x="5380" y="1611"/>
                    <a:pt x="6198" y="4066"/>
                    <a:pt x="6347" y="5032"/>
                  </a:cubicBezTo>
                  <a:cubicBezTo>
                    <a:pt x="6241" y="5041"/>
                    <a:pt x="6136" y="5045"/>
                    <a:pt x="6033" y="5045"/>
                  </a:cubicBezTo>
                  <a:cubicBezTo>
                    <a:pt x="3374" y="5045"/>
                    <a:pt x="1813" y="2354"/>
                    <a:pt x="1240" y="1041"/>
                  </a:cubicBezTo>
                  <a:close/>
                  <a:moveTo>
                    <a:pt x="521" y="0"/>
                  </a:moveTo>
                  <a:cubicBezTo>
                    <a:pt x="373" y="0"/>
                    <a:pt x="224" y="74"/>
                    <a:pt x="125" y="198"/>
                  </a:cubicBezTo>
                  <a:cubicBezTo>
                    <a:pt x="26" y="322"/>
                    <a:pt x="1" y="471"/>
                    <a:pt x="50" y="620"/>
                  </a:cubicBezTo>
                  <a:cubicBezTo>
                    <a:pt x="100" y="694"/>
                    <a:pt x="1860" y="5950"/>
                    <a:pt x="5975" y="5950"/>
                  </a:cubicBezTo>
                  <a:cubicBezTo>
                    <a:pt x="6297" y="5950"/>
                    <a:pt x="6595" y="5925"/>
                    <a:pt x="6917" y="5850"/>
                  </a:cubicBezTo>
                  <a:cubicBezTo>
                    <a:pt x="7115" y="5826"/>
                    <a:pt x="7289" y="5652"/>
                    <a:pt x="7289" y="5429"/>
                  </a:cubicBezTo>
                  <a:cubicBezTo>
                    <a:pt x="7289" y="5379"/>
                    <a:pt x="7314" y="57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9"/>
            <p:cNvSpPr/>
            <p:nvPr/>
          </p:nvSpPr>
          <p:spPr>
            <a:xfrm>
              <a:off x="5565764" y="4163204"/>
              <a:ext cx="136341" cy="111313"/>
            </a:xfrm>
            <a:custGeom>
              <a:avLst/>
              <a:gdLst/>
              <a:ahLst/>
              <a:cxnLst/>
              <a:rect l="l" t="t" r="r" b="b"/>
              <a:pathLst>
                <a:path w="7289" h="5951" extrusionOk="0">
                  <a:moveTo>
                    <a:pt x="1215" y="992"/>
                  </a:moveTo>
                  <a:lnTo>
                    <a:pt x="1215" y="992"/>
                  </a:lnTo>
                  <a:cubicBezTo>
                    <a:pt x="5355" y="1562"/>
                    <a:pt x="6173" y="4016"/>
                    <a:pt x="6322" y="4983"/>
                  </a:cubicBezTo>
                  <a:cubicBezTo>
                    <a:pt x="6205" y="4993"/>
                    <a:pt x="6090" y="4998"/>
                    <a:pt x="5978" y="4998"/>
                  </a:cubicBezTo>
                  <a:cubicBezTo>
                    <a:pt x="3338" y="4998"/>
                    <a:pt x="1809" y="2300"/>
                    <a:pt x="1215" y="992"/>
                  </a:cubicBezTo>
                  <a:close/>
                  <a:moveTo>
                    <a:pt x="521" y="1"/>
                  </a:moveTo>
                  <a:cubicBezTo>
                    <a:pt x="372" y="1"/>
                    <a:pt x="223" y="50"/>
                    <a:pt x="124" y="174"/>
                  </a:cubicBezTo>
                  <a:cubicBezTo>
                    <a:pt x="25" y="298"/>
                    <a:pt x="0" y="447"/>
                    <a:pt x="75" y="620"/>
                  </a:cubicBezTo>
                  <a:cubicBezTo>
                    <a:pt x="99" y="670"/>
                    <a:pt x="1859" y="5950"/>
                    <a:pt x="5974" y="5950"/>
                  </a:cubicBezTo>
                  <a:cubicBezTo>
                    <a:pt x="6297" y="5950"/>
                    <a:pt x="6594" y="5900"/>
                    <a:pt x="6916" y="5851"/>
                  </a:cubicBezTo>
                  <a:cubicBezTo>
                    <a:pt x="7140" y="5801"/>
                    <a:pt x="7288" y="5628"/>
                    <a:pt x="7288" y="5405"/>
                  </a:cubicBezTo>
                  <a:cubicBezTo>
                    <a:pt x="7288" y="5355"/>
                    <a:pt x="7288" y="546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9"/>
            <p:cNvSpPr/>
            <p:nvPr/>
          </p:nvSpPr>
          <p:spPr>
            <a:xfrm>
              <a:off x="5786932" y="4140179"/>
              <a:ext cx="153512" cy="93993"/>
            </a:xfrm>
            <a:custGeom>
              <a:avLst/>
              <a:gdLst/>
              <a:ahLst/>
              <a:cxnLst/>
              <a:rect l="l" t="t" r="r" b="b"/>
              <a:pathLst>
                <a:path w="8207" h="5025" extrusionOk="0">
                  <a:moveTo>
                    <a:pt x="2090" y="943"/>
                  </a:moveTo>
                  <a:cubicBezTo>
                    <a:pt x="5395" y="943"/>
                    <a:pt x="6698" y="2988"/>
                    <a:pt x="7066" y="3884"/>
                  </a:cubicBezTo>
                  <a:cubicBezTo>
                    <a:pt x="6638" y="4041"/>
                    <a:pt x="6224" y="4110"/>
                    <a:pt x="5826" y="4110"/>
                  </a:cubicBezTo>
                  <a:cubicBezTo>
                    <a:pt x="3643" y="4110"/>
                    <a:pt x="1957" y="2032"/>
                    <a:pt x="1265" y="984"/>
                  </a:cubicBezTo>
                  <a:cubicBezTo>
                    <a:pt x="1553" y="956"/>
                    <a:pt x="1828" y="943"/>
                    <a:pt x="2090" y="943"/>
                  </a:cubicBezTo>
                  <a:close/>
                  <a:moveTo>
                    <a:pt x="2072" y="0"/>
                  </a:moveTo>
                  <a:cubicBezTo>
                    <a:pt x="1563" y="0"/>
                    <a:pt x="1014" y="44"/>
                    <a:pt x="422" y="141"/>
                  </a:cubicBezTo>
                  <a:cubicBezTo>
                    <a:pt x="249" y="166"/>
                    <a:pt x="150" y="265"/>
                    <a:pt x="75" y="389"/>
                  </a:cubicBezTo>
                  <a:cubicBezTo>
                    <a:pt x="1" y="513"/>
                    <a:pt x="1" y="661"/>
                    <a:pt x="75" y="810"/>
                  </a:cubicBezTo>
                  <a:cubicBezTo>
                    <a:pt x="968" y="2471"/>
                    <a:pt x="3149" y="5024"/>
                    <a:pt x="5876" y="5024"/>
                  </a:cubicBezTo>
                  <a:cubicBezTo>
                    <a:pt x="6520" y="5024"/>
                    <a:pt x="7190" y="4876"/>
                    <a:pt x="7884" y="4529"/>
                  </a:cubicBezTo>
                  <a:cubicBezTo>
                    <a:pt x="8107" y="4454"/>
                    <a:pt x="8206" y="4182"/>
                    <a:pt x="8132" y="3983"/>
                  </a:cubicBezTo>
                  <a:cubicBezTo>
                    <a:pt x="8132" y="3961"/>
                    <a:pt x="6914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9"/>
            <p:cNvSpPr/>
            <p:nvPr/>
          </p:nvSpPr>
          <p:spPr>
            <a:xfrm>
              <a:off x="5889417" y="4074468"/>
              <a:ext cx="164623" cy="77158"/>
            </a:xfrm>
            <a:custGeom>
              <a:avLst/>
              <a:gdLst/>
              <a:ahLst/>
              <a:cxnLst/>
              <a:rect l="l" t="t" r="r" b="b"/>
              <a:pathLst>
                <a:path w="8801" h="4125" extrusionOk="0">
                  <a:moveTo>
                    <a:pt x="4533" y="894"/>
                  </a:moveTo>
                  <a:cubicBezTo>
                    <a:pt x="5311" y="894"/>
                    <a:pt x="6245" y="1010"/>
                    <a:pt x="7363" y="1299"/>
                  </a:cubicBezTo>
                  <a:cubicBezTo>
                    <a:pt x="7338" y="1348"/>
                    <a:pt x="7313" y="1398"/>
                    <a:pt x="7264" y="1423"/>
                  </a:cubicBezTo>
                  <a:lnTo>
                    <a:pt x="7239" y="1448"/>
                  </a:lnTo>
                  <a:cubicBezTo>
                    <a:pt x="7214" y="1472"/>
                    <a:pt x="7140" y="1522"/>
                    <a:pt x="7115" y="1547"/>
                  </a:cubicBezTo>
                  <a:cubicBezTo>
                    <a:pt x="7090" y="1547"/>
                    <a:pt x="7090" y="1571"/>
                    <a:pt x="7065" y="1571"/>
                  </a:cubicBezTo>
                  <a:cubicBezTo>
                    <a:pt x="7016" y="1596"/>
                    <a:pt x="6966" y="1646"/>
                    <a:pt x="6941" y="1671"/>
                  </a:cubicBezTo>
                  <a:cubicBezTo>
                    <a:pt x="6892" y="1671"/>
                    <a:pt x="6892" y="1695"/>
                    <a:pt x="6867" y="1695"/>
                  </a:cubicBezTo>
                  <a:cubicBezTo>
                    <a:pt x="6793" y="1720"/>
                    <a:pt x="6743" y="1795"/>
                    <a:pt x="6669" y="1819"/>
                  </a:cubicBezTo>
                  <a:cubicBezTo>
                    <a:pt x="6669" y="1819"/>
                    <a:pt x="6644" y="1844"/>
                    <a:pt x="6619" y="1844"/>
                  </a:cubicBezTo>
                  <a:cubicBezTo>
                    <a:pt x="6545" y="1894"/>
                    <a:pt x="6520" y="1919"/>
                    <a:pt x="6470" y="1943"/>
                  </a:cubicBezTo>
                  <a:cubicBezTo>
                    <a:pt x="6421" y="1968"/>
                    <a:pt x="6396" y="1968"/>
                    <a:pt x="6396" y="2018"/>
                  </a:cubicBezTo>
                  <a:cubicBezTo>
                    <a:pt x="6346" y="2042"/>
                    <a:pt x="6297" y="2067"/>
                    <a:pt x="6247" y="2092"/>
                  </a:cubicBezTo>
                  <a:cubicBezTo>
                    <a:pt x="6223" y="2092"/>
                    <a:pt x="6223" y="2142"/>
                    <a:pt x="6173" y="2142"/>
                  </a:cubicBezTo>
                  <a:cubicBezTo>
                    <a:pt x="6123" y="2166"/>
                    <a:pt x="6024" y="2216"/>
                    <a:pt x="5975" y="2266"/>
                  </a:cubicBezTo>
                  <a:cubicBezTo>
                    <a:pt x="5925" y="2266"/>
                    <a:pt x="5925" y="2290"/>
                    <a:pt x="5900" y="2290"/>
                  </a:cubicBezTo>
                  <a:lnTo>
                    <a:pt x="5727" y="2390"/>
                  </a:lnTo>
                  <a:cubicBezTo>
                    <a:pt x="5677" y="2390"/>
                    <a:pt x="5652" y="2414"/>
                    <a:pt x="5628" y="2414"/>
                  </a:cubicBezTo>
                  <a:lnTo>
                    <a:pt x="5429" y="2513"/>
                  </a:lnTo>
                  <a:cubicBezTo>
                    <a:pt x="5404" y="2513"/>
                    <a:pt x="5380" y="2538"/>
                    <a:pt x="5380" y="2538"/>
                  </a:cubicBezTo>
                  <a:cubicBezTo>
                    <a:pt x="5281" y="2563"/>
                    <a:pt x="5231" y="2588"/>
                    <a:pt x="5132" y="2662"/>
                  </a:cubicBezTo>
                  <a:cubicBezTo>
                    <a:pt x="5107" y="2662"/>
                    <a:pt x="5107" y="2687"/>
                    <a:pt x="5057" y="2687"/>
                  </a:cubicBezTo>
                  <a:lnTo>
                    <a:pt x="4884" y="2786"/>
                  </a:lnTo>
                  <a:cubicBezTo>
                    <a:pt x="4859" y="2786"/>
                    <a:pt x="4810" y="2811"/>
                    <a:pt x="4785" y="2811"/>
                  </a:cubicBezTo>
                  <a:cubicBezTo>
                    <a:pt x="4735" y="2836"/>
                    <a:pt x="4661" y="2885"/>
                    <a:pt x="4611" y="2885"/>
                  </a:cubicBezTo>
                  <a:cubicBezTo>
                    <a:pt x="4562" y="2885"/>
                    <a:pt x="4562" y="2910"/>
                    <a:pt x="4537" y="2910"/>
                  </a:cubicBezTo>
                  <a:cubicBezTo>
                    <a:pt x="4438" y="2935"/>
                    <a:pt x="4363" y="2960"/>
                    <a:pt x="4289" y="3009"/>
                  </a:cubicBezTo>
                  <a:lnTo>
                    <a:pt x="4239" y="3009"/>
                  </a:lnTo>
                  <a:cubicBezTo>
                    <a:pt x="4165" y="3034"/>
                    <a:pt x="4066" y="3034"/>
                    <a:pt x="4016" y="3059"/>
                  </a:cubicBezTo>
                  <a:cubicBezTo>
                    <a:pt x="3991" y="3059"/>
                    <a:pt x="3942" y="3059"/>
                    <a:pt x="3917" y="3084"/>
                  </a:cubicBezTo>
                  <a:cubicBezTo>
                    <a:pt x="3868" y="3084"/>
                    <a:pt x="3768" y="3133"/>
                    <a:pt x="3694" y="3133"/>
                  </a:cubicBezTo>
                  <a:lnTo>
                    <a:pt x="3644" y="3133"/>
                  </a:lnTo>
                  <a:cubicBezTo>
                    <a:pt x="3545" y="3133"/>
                    <a:pt x="3446" y="3158"/>
                    <a:pt x="3372" y="3158"/>
                  </a:cubicBezTo>
                  <a:lnTo>
                    <a:pt x="2702" y="3158"/>
                  </a:lnTo>
                  <a:cubicBezTo>
                    <a:pt x="2628" y="3158"/>
                    <a:pt x="2529" y="3133"/>
                    <a:pt x="2430" y="3133"/>
                  </a:cubicBezTo>
                  <a:lnTo>
                    <a:pt x="2380" y="3133"/>
                  </a:lnTo>
                  <a:cubicBezTo>
                    <a:pt x="2306" y="3133"/>
                    <a:pt x="2207" y="3084"/>
                    <a:pt x="2157" y="3059"/>
                  </a:cubicBezTo>
                  <a:cubicBezTo>
                    <a:pt x="2132" y="3059"/>
                    <a:pt x="2083" y="3059"/>
                    <a:pt x="2058" y="3034"/>
                  </a:cubicBezTo>
                  <a:cubicBezTo>
                    <a:pt x="2008" y="3009"/>
                    <a:pt x="1909" y="2960"/>
                    <a:pt x="1835" y="2960"/>
                  </a:cubicBezTo>
                  <a:cubicBezTo>
                    <a:pt x="1810" y="2960"/>
                    <a:pt x="1810" y="2960"/>
                    <a:pt x="1785" y="2935"/>
                  </a:cubicBezTo>
                  <a:cubicBezTo>
                    <a:pt x="1686" y="2910"/>
                    <a:pt x="1587" y="2885"/>
                    <a:pt x="1537" y="2811"/>
                  </a:cubicBezTo>
                  <a:cubicBezTo>
                    <a:pt x="1512" y="2811"/>
                    <a:pt x="1512" y="2786"/>
                    <a:pt x="1463" y="2786"/>
                  </a:cubicBezTo>
                  <a:cubicBezTo>
                    <a:pt x="1413" y="2761"/>
                    <a:pt x="1339" y="2712"/>
                    <a:pt x="1289" y="2662"/>
                  </a:cubicBezTo>
                  <a:cubicBezTo>
                    <a:pt x="1265" y="2637"/>
                    <a:pt x="1215" y="2637"/>
                    <a:pt x="1215" y="2588"/>
                  </a:cubicBezTo>
                  <a:cubicBezTo>
                    <a:pt x="1165" y="2538"/>
                    <a:pt x="1066" y="2513"/>
                    <a:pt x="1017" y="2439"/>
                  </a:cubicBezTo>
                  <a:lnTo>
                    <a:pt x="967" y="2414"/>
                  </a:lnTo>
                  <a:cubicBezTo>
                    <a:pt x="1300" y="1896"/>
                    <a:pt x="2241" y="894"/>
                    <a:pt x="4533" y="894"/>
                  </a:cubicBezTo>
                  <a:close/>
                  <a:moveTo>
                    <a:pt x="4580" y="0"/>
                  </a:moveTo>
                  <a:cubicBezTo>
                    <a:pt x="1033" y="0"/>
                    <a:pt x="102" y="2160"/>
                    <a:pt x="25" y="2390"/>
                  </a:cubicBezTo>
                  <a:cubicBezTo>
                    <a:pt x="0" y="2439"/>
                    <a:pt x="0" y="2464"/>
                    <a:pt x="0" y="2538"/>
                  </a:cubicBezTo>
                  <a:lnTo>
                    <a:pt x="0" y="2563"/>
                  </a:lnTo>
                  <a:cubicBezTo>
                    <a:pt x="0" y="2588"/>
                    <a:pt x="0" y="2662"/>
                    <a:pt x="25" y="2687"/>
                  </a:cubicBezTo>
                  <a:cubicBezTo>
                    <a:pt x="25" y="2687"/>
                    <a:pt x="25" y="2712"/>
                    <a:pt x="50" y="2712"/>
                  </a:cubicBezTo>
                  <a:cubicBezTo>
                    <a:pt x="75" y="2786"/>
                    <a:pt x="124" y="2811"/>
                    <a:pt x="149" y="2836"/>
                  </a:cubicBezTo>
                  <a:cubicBezTo>
                    <a:pt x="1041" y="3728"/>
                    <a:pt x="2107" y="4125"/>
                    <a:pt x="3124" y="4125"/>
                  </a:cubicBezTo>
                  <a:cubicBezTo>
                    <a:pt x="5281" y="4125"/>
                    <a:pt x="7512" y="2588"/>
                    <a:pt x="8677" y="1423"/>
                  </a:cubicBezTo>
                  <a:cubicBezTo>
                    <a:pt x="8701" y="1398"/>
                    <a:pt x="8726" y="1324"/>
                    <a:pt x="8751" y="1299"/>
                  </a:cubicBezTo>
                  <a:lnTo>
                    <a:pt x="8751" y="1274"/>
                  </a:lnTo>
                  <a:cubicBezTo>
                    <a:pt x="8801" y="1200"/>
                    <a:pt x="8801" y="1175"/>
                    <a:pt x="8801" y="1100"/>
                  </a:cubicBezTo>
                  <a:lnTo>
                    <a:pt x="8801" y="977"/>
                  </a:lnTo>
                  <a:cubicBezTo>
                    <a:pt x="8801" y="977"/>
                    <a:pt x="8801" y="952"/>
                    <a:pt x="8751" y="952"/>
                  </a:cubicBezTo>
                  <a:lnTo>
                    <a:pt x="8751" y="927"/>
                  </a:lnTo>
                  <a:cubicBezTo>
                    <a:pt x="8726" y="853"/>
                    <a:pt x="8701" y="828"/>
                    <a:pt x="8677" y="803"/>
                  </a:cubicBezTo>
                  <a:cubicBezTo>
                    <a:pt x="8627" y="778"/>
                    <a:pt x="8602" y="729"/>
                    <a:pt x="8553" y="704"/>
                  </a:cubicBezTo>
                  <a:cubicBezTo>
                    <a:pt x="8553" y="704"/>
                    <a:pt x="8503" y="704"/>
                    <a:pt x="8503" y="679"/>
                  </a:cubicBezTo>
                  <a:lnTo>
                    <a:pt x="8478" y="679"/>
                  </a:lnTo>
                  <a:cubicBezTo>
                    <a:pt x="6917" y="191"/>
                    <a:pt x="5633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9"/>
            <p:cNvSpPr/>
            <p:nvPr/>
          </p:nvSpPr>
          <p:spPr>
            <a:xfrm>
              <a:off x="5934384" y="4014818"/>
              <a:ext cx="98800" cy="20893"/>
            </a:xfrm>
            <a:custGeom>
              <a:avLst/>
              <a:gdLst/>
              <a:ahLst/>
              <a:cxnLst/>
              <a:rect l="l" t="t" r="r" b="b"/>
              <a:pathLst>
                <a:path w="5282" h="1117" extrusionOk="0">
                  <a:moveTo>
                    <a:pt x="497" y="1"/>
                  </a:moveTo>
                  <a:cubicBezTo>
                    <a:pt x="224" y="1"/>
                    <a:pt x="26" y="174"/>
                    <a:pt x="26" y="447"/>
                  </a:cubicBezTo>
                  <a:cubicBezTo>
                    <a:pt x="1" y="745"/>
                    <a:pt x="199" y="943"/>
                    <a:pt x="472" y="943"/>
                  </a:cubicBezTo>
                  <a:cubicBezTo>
                    <a:pt x="497" y="943"/>
                    <a:pt x="2901" y="1017"/>
                    <a:pt x="4761" y="1116"/>
                  </a:cubicBezTo>
                  <a:lnTo>
                    <a:pt x="4810" y="1116"/>
                  </a:lnTo>
                  <a:cubicBezTo>
                    <a:pt x="5058" y="1116"/>
                    <a:pt x="5232" y="918"/>
                    <a:pt x="5281" y="670"/>
                  </a:cubicBezTo>
                  <a:cubicBezTo>
                    <a:pt x="5281" y="422"/>
                    <a:pt x="5083" y="199"/>
                    <a:pt x="4835" y="174"/>
                  </a:cubicBezTo>
                  <a:cubicBezTo>
                    <a:pt x="2976" y="50"/>
                    <a:pt x="521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9"/>
            <p:cNvSpPr/>
            <p:nvPr/>
          </p:nvSpPr>
          <p:spPr>
            <a:xfrm>
              <a:off x="5837941" y="4256842"/>
              <a:ext cx="59370" cy="18125"/>
            </a:xfrm>
            <a:custGeom>
              <a:avLst/>
              <a:gdLst/>
              <a:ahLst/>
              <a:cxnLst/>
              <a:rect l="l" t="t" r="r" b="b"/>
              <a:pathLst>
                <a:path w="3174" h="969" extrusionOk="0">
                  <a:moveTo>
                    <a:pt x="2716" y="0"/>
                  </a:moveTo>
                  <a:cubicBezTo>
                    <a:pt x="2703" y="0"/>
                    <a:pt x="2691" y="1"/>
                    <a:pt x="2678" y="2"/>
                  </a:cubicBezTo>
                  <a:cubicBezTo>
                    <a:pt x="2024" y="42"/>
                    <a:pt x="1559" y="54"/>
                    <a:pt x="1237" y="54"/>
                  </a:cubicBezTo>
                  <a:cubicBezTo>
                    <a:pt x="752" y="54"/>
                    <a:pt x="586" y="27"/>
                    <a:pt x="571" y="27"/>
                  </a:cubicBezTo>
                  <a:cubicBezTo>
                    <a:pt x="553" y="25"/>
                    <a:pt x="535" y="24"/>
                    <a:pt x="517" y="24"/>
                  </a:cubicBezTo>
                  <a:cubicBezTo>
                    <a:pt x="288" y="24"/>
                    <a:pt x="73" y="169"/>
                    <a:pt x="50" y="399"/>
                  </a:cubicBezTo>
                  <a:cubicBezTo>
                    <a:pt x="1" y="647"/>
                    <a:pt x="174" y="894"/>
                    <a:pt x="422" y="944"/>
                  </a:cubicBezTo>
                  <a:cubicBezTo>
                    <a:pt x="447" y="944"/>
                    <a:pt x="645" y="969"/>
                    <a:pt x="1091" y="969"/>
                  </a:cubicBezTo>
                  <a:cubicBezTo>
                    <a:pt x="1438" y="969"/>
                    <a:pt x="1959" y="969"/>
                    <a:pt x="2703" y="894"/>
                  </a:cubicBezTo>
                  <a:cubicBezTo>
                    <a:pt x="2951" y="894"/>
                    <a:pt x="3174" y="647"/>
                    <a:pt x="3149" y="399"/>
                  </a:cubicBezTo>
                  <a:cubicBezTo>
                    <a:pt x="3149" y="211"/>
                    <a:pt x="2948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4" name="Google Shape;4284;p69"/>
          <p:cNvGrpSpPr/>
          <p:nvPr/>
        </p:nvGrpSpPr>
        <p:grpSpPr>
          <a:xfrm rot="3926193">
            <a:off x="932424" y="870845"/>
            <a:ext cx="734974" cy="1005280"/>
            <a:chOff x="5412271" y="2245400"/>
            <a:chExt cx="734976" cy="1005282"/>
          </a:xfrm>
        </p:grpSpPr>
        <p:sp>
          <p:nvSpPr>
            <p:cNvPr id="4285" name="Google Shape;4285;p69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9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9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9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9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9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9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9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9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9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9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9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7" name="Google Shape;4297;p69"/>
          <p:cNvSpPr txBox="1">
            <a:spLocks noGrp="1"/>
          </p:cNvSpPr>
          <p:nvPr>
            <p:ph type="subTitle" idx="3"/>
          </p:nvPr>
        </p:nvSpPr>
        <p:spPr>
          <a:xfrm>
            <a:off x="666241" y="3459491"/>
            <a:ext cx="3269700" cy="4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Hujber Enzó</a:t>
            </a:r>
          </a:p>
        </p:txBody>
      </p:sp>
      <p:pic>
        <p:nvPicPr>
          <p:cNvPr id="2" name="Kép 1" descr="A képen személy, ruházat, Emberi arc, nyakkendő látható&#10;&#10;Lehet, hogy az AI által létrehozott tartalom helytelen.">
            <a:extLst>
              <a:ext uri="{FF2B5EF4-FFF2-40B4-BE49-F238E27FC236}">
                <a16:creationId xmlns:a16="http://schemas.microsoft.com/office/drawing/2014/main" id="{A7085010-A7DD-D2B1-0D52-1A023095E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38" y="1461465"/>
            <a:ext cx="1713567" cy="203548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Kép 2" descr="A képen személy, Emberi arc, ruházat, fiú látható&#10;&#10;Lehet, hogy az AI által létrehozott tartalom helytelen.">
            <a:extLst>
              <a:ext uri="{FF2B5EF4-FFF2-40B4-BE49-F238E27FC236}">
                <a16:creationId xmlns:a16="http://schemas.microsoft.com/office/drawing/2014/main" id="{A9EDC41A-FC02-C5A5-4CC9-823C806E2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903" y="1444336"/>
            <a:ext cx="1715172" cy="203661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Kép 3" descr="A képen kültéri, személy, Emberi arc, ég látható&#10;&#10;Lehet, hogy az AI által létrehozott tartalom helytelen.">
            <a:extLst>
              <a:ext uri="{FF2B5EF4-FFF2-40B4-BE49-F238E27FC236}">
                <a16:creationId xmlns:a16="http://schemas.microsoft.com/office/drawing/2014/main" id="{FE5D52E8-6AB0-D3E5-EFC8-AD607BFDB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7574" y="1391009"/>
            <a:ext cx="1819636" cy="217817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Google Shape;4297;p69">
            <a:extLst>
              <a:ext uri="{FF2B5EF4-FFF2-40B4-BE49-F238E27FC236}">
                <a16:creationId xmlns:a16="http://schemas.microsoft.com/office/drawing/2014/main" id="{C738A405-B981-2051-E114-C1E9AF322FAA}"/>
              </a:ext>
            </a:extLst>
          </p:cNvPr>
          <p:cNvSpPr txBox="1">
            <a:spLocks/>
          </p:cNvSpPr>
          <p:nvPr/>
        </p:nvSpPr>
        <p:spPr>
          <a:xfrm>
            <a:off x="2942896" y="3493278"/>
            <a:ext cx="32697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20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" dirty="0" err="1"/>
              <a:t>Totya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9" name="Google Shape;4509;p73"/>
          <p:cNvSpPr txBox="1">
            <a:spLocks noGrp="1"/>
          </p:cNvSpPr>
          <p:nvPr>
            <p:ph type="ctrTitle"/>
          </p:nvPr>
        </p:nvSpPr>
        <p:spPr>
          <a:xfrm>
            <a:off x="1950374" y="1722779"/>
            <a:ext cx="49401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5400" err="1">
                <a:latin typeface="Kristen ITC"/>
              </a:rPr>
              <a:t>Köszönjük</a:t>
            </a:r>
            <a:r>
              <a:rPr lang="en" sz="5400">
                <a:latin typeface="Kristen ITC"/>
              </a:rPr>
              <a:t> a </a:t>
            </a:r>
            <a:r>
              <a:rPr lang="en" sz="5400" err="1">
                <a:latin typeface="Kristen ITC"/>
              </a:rPr>
              <a:t>figyelmet</a:t>
            </a:r>
            <a:endParaRPr lang="en" sz="5400">
              <a:latin typeface="Kristen ITC"/>
            </a:endParaRPr>
          </a:p>
        </p:txBody>
      </p:sp>
      <p:grpSp>
        <p:nvGrpSpPr>
          <p:cNvPr id="4512" name="Google Shape;4512;p73"/>
          <p:cNvGrpSpPr/>
          <p:nvPr/>
        </p:nvGrpSpPr>
        <p:grpSpPr>
          <a:xfrm rot="-8732729">
            <a:off x="7428902" y="677029"/>
            <a:ext cx="847558" cy="784977"/>
            <a:chOff x="4110235" y="3712040"/>
            <a:chExt cx="847636" cy="785049"/>
          </a:xfrm>
        </p:grpSpPr>
        <p:sp>
          <p:nvSpPr>
            <p:cNvPr id="4513" name="Google Shape;4513;p73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73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73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73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73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73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73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73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73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73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73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73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73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73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73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73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73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73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73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73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73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73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73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73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73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73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73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73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73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73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73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73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73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73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73"/>
          <p:cNvGrpSpPr/>
          <p:nvPr/>
        </p:nvGrpSpPr>
        <p:grpSpPr>
          <a:xfrm rot="19475132">
            <a:off x="2072428" y="513490"/>
            <a:ext cx="843951" cy="675621"/>
            <a:chOff x="4125553" y="2339045"/>
            <a:chExt cx="843932" cy="675606"/>
          </a:xfrm>
        </p:grpSpPr>
        <p:sp>
          <p:nvSpPr>
            <p:cNvPr id="4548" name="Google Shape;4548;p73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73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73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73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73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73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73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73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73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73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73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73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73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73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73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73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73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73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73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73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73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73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0" name="Google Shape;4570;p73"/>
          <p:cNvGrpSpPr/>
          <p:nvPr/>
        </p:nvGrpSpPr>
        <p:grpSpPr>
          <a:xfrm>
            <a:off x="6706703" y="1369223"/>
            <a:ext cx="361699" cy="354591"/>
            <a:chOff x="7259843" y="3111703"/>
            <a:chExt cx="361699" cy="354591"/>
          </a:xfrm>
        </p:grpSpPr>
        <p:sp>
          <p:nvSpPr>
            <p:cNvPr id="4571" name="Google Shape;4571;p73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73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73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73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73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6" name="Google Shape;4576;p73"/>
          <p:cNvGrpSpPr/>
          <p:nvPr/>
        </p:nvGrpSpPr>
        <p:grpSpPr>
          <a:xfrm rot="10800000">
            <a:off x="4391143" y="4672503"/>
            <a:ext cx="361699" cy="354591"/>
            <a:chOff x="7259843" y="3111703"/>
            <a:chExt cx="361699" cy="354591"/>
          </a:xfrm>
        </p:grpSpPr>
        <p:sp>
          <p:nvSpPr>
            <p:cNvPr id="4577" name="Google Shape;4577;p73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73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73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73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73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2" name="Google Shape;4582;p73"/>
          <p:cNvGrpSpPr/>
          <p:nvPr/>
        </p:nvGrpSpPr>
        <p:grpSpPr>
          <a:xfrm rot="876393">
            <a:off x="6690243" y="1911029"/>
            <a:ext cx="382891" cy="576634"/>
            <a:chOff x="3369050" y="1418400"/>
            <a:chExt cx="179175" cy="269850"/>
          </a:xfrm>
        </p:grpSpPr>
        <p:sp>
          <p:nvSpPr>
            <p:cNvPr id="4583" name="Google Shape;4583;p73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73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73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73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73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8" name="Google Shape;4588;p73"/>
          <p:cNvGrpSpPr/>
          <p:nvPr/>
        </p:nvGrpSpPr>
        <p:grpSpPr>
          <a:xfrm rot="-753701">
            <a:off x="1889875" y="2018525"/>
            <a:ext cx="435052" cy="628964"/>
            <a:chOff x="1794256" y="1012800"/>
            <a:chExt cx="434235" cy="627979"/>
          </a:xfrm>
        </p:grpSpPr>
        <p:sp>
          <p:nvSpPr>
            <p:cNvPr id="4589" name="Google Shape;4589;p73"/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73"/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73"/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73"/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73"/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73"/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5" name="Google Shape;4595;p73"/>
          <p:cNvGrpSpPr/>
          <p:nvPr/>
        </p:nvGrpSpPr>
        <p:grpSpPr>
          <a:xfrm rot="1115530">
            <a:off x="1325717" y="3548507"/>
            <a:ext cx="612679" cy="615035"/>
            <a:chOff x="1726555" y="299575"/>
            <a:chExt cx="648325" cy="650818"/>
          </a:xfrm>
        </p:grpSpPr>
        <p:sp>
          <p:nvSpPr>
            <p:cNvPr id="4596" name="Google Shape;4596;p73"/>
            <p:cNvSpPr/>
            <p:nvPr/>
          </p:nvSpPr>
          <p:spPr>
            <a:xfrm>
              <a:off x="1726555" y="299575"/>
              <a:ext cx="648325" cy="650818"/>
            </a:xfrm>
            <a:custGeom>
              <a:avLst/>
              <a:gdLst/>
              <a:ahLst/>
              <a:cxnLst/>
              <a:rect l="l" t="t" r="r" b="b"/>
              <a:pathLst>
                <a:path w="12746" h="12795" extrusionOk="0">
                  <a:moveTo>
                    <a:pt x="3574" y="0"/>
                  </a:moveTo>
                  <a:cubicBezTo>
                    <a:pt x="3308" y="0"/>
                    <a:pt x="3011" y="37"/>
                    <a:pt x="2682" y="128"/>
                  </a:cubicBezTo>
                  <a:cubicBezTo>
                    <a:pt x="2130" y="286"/>
                    <a:pt x="1696" y="631"/>
                    <a:pt x="1430" y="1124"/>
                  </a:cubicBezTo>
                  <a:cubicBezTo>
                    <a:pt x="907" y="2090"/>
                    <a:pt x="1233" y="3282"/>
                    <a:pt x="1331" y="3598"/>
                  </a:cubicBezTo>
                  <a:cubicBezTo>
                    <a:pt x="1164" y="3746"/>
                    <a:pt x="1045" y="3963"/>
                    <a:pt x="996" y="4189"/>
                  </a:cubicBezTo>
                  <a:cubicBezTo>
                    <a:pt x="1" y="8467"/>
                    <a:pt x="809" y="11474"/>
                    <a:pt x="3263" y="12666"/>
                  </a:cubicBezTo>
                  <a:cubicBezTo>
                    <a:pt x="3421" y="12745"/>
                    <a:pt x="3598" y="12794"/>
                    <a:pt x="3776" y="12794"/>
                  </a:cubicBezTo>
                  <a:lnTo>
                    <a:pt x="7068" y="12794"/>
                  </a:lnTo>
                  <a:cubicBezTo>
                    <a:pt x="7246" y="12794"/>
                    <a:pt x="7423" y="12755"/>
                    <a:pt x="7590" y="12666"/>
                  </a:cubicBezTo>
                  <a:cubicBezTo>
                    <a:pt x="7669" y="12617"/>
                    <a:pt x="7758" y="12587"/>
                    <a:pt x="7866" y="12518"/>
                  </a:cubicBezTo>
                  <a:cubicBezTo>
                    <a:pt x="7896" y="12509"/>
                    <a:pt x="7916" y="12499"/>
                    <a:pt x="7945" y="12469"/>
                  </a:cubicBezTo>
                  <a:cubicBezTo>
                    <a:pt x="8034" y="12420"/>
                    <a:pt x="8103" y="12371"/>
                    <a:pt x="8182" y="12321"/>
                  </a:cubicBezTo>
                  <a:lnTo>
                    <a:pt x="8211" y="12302"/>
                  </a:lnTo>
                  <a:cubicBezTo>
                    <a:pt x="8290" y="12252"/>
                    <a:pt x="8359" y="12193"/>
                    <a:pt x="8438" y="12124"/>
                  </a:cubicBezTo>
                  <a:cubicBezTo>
                    <a:pt x="8458" y="12104"/>
                    <a:pt x="8487" y="12075"/>
                    <a:pt x="8527" y="12065"/>
                  </a:cubicBezTo>
                  <a:cubicBezTo>
                    <a:pt x="8586" y="12016"/>
                    <a:pt x="8635" y="11966"/>
                    <a:pt x="8685" y="11917"/>
                  </a:cubicBezTo>
                  <a:cubicBezTo>
                    <a:pt x="8704" y="11897"/>
                    <a:pt x="8744" y="11868"/>
                    <a:pt x="8773" y="11828"/>
                  </a:cubicBezTo>
                  <a:cubicBezTo>
                    <a:pt x="8823" y="11779"/>
                    <a:pt x="8872" y="11730"/>
                    <a:pt x="8921" y="11671"/>
                  </a:cubicBezTo>
                  <a:cubicBezTo>
                    <a:pt x="8941" y="11631"/>
                    <a:pt x="8980" y="11612"/>
                    <a:pt x="9000" y="11572"/>
                  </a:cubicBezTo>
                  <a:cubicBezTo>
                    <a:pt x="9039" y="11533"/>
                    <a:pt x="9079" y="11483"/>
                    <a:pt x="9099" y="11454"/>
                  </a:cubicBezTo>
                  <a:cubicBezTo>
                    <a:pt x="9138" y="11405"/>
                    <a:pt x="9187" y="11336"/>
                    <a:pt x="9227" y="11286"/>
                  </a:cubicBezTo>
                  <a:cubicBezTo>
                    <a:pt x="9246" y="11257"/>
                    <a:pt x="9286" y="11207"/>
                    <a:pt x="9315" y="11168"/>
                  </a:cubicBezTo>
                  <a:cubicBezTo>
                    <a:pt x="9335" y="11129"/>
                    <a:pt x="9365" y="11079"/>
                    <a:pt x="9394" y="11040"/>
                  </a:cubicBezTo>
                  <a:cubicBezTo>
                    <a:pt x="10153" y="10862"/>
                    <a:pt x="10794" y="10448"/>
                    <a:pt x="11257" y="9837"/>
                  </a:cubicBezTo>
                  <a:cubicBezTo>
                    <a:pt x="12746" y="7915"/>
                    <a:pt x="12144" y="4584"/>
                    <a:pt x="12075" y="4219"/>
                  </a:cubicBezTo>
                  <a:cubicBezTo>
                    <a:pt x="11957" y="3677"/>
                    <a:pt x="11484" y="3273"/>
                    <a:pt x="10922" y="3273"/>
                  </a:cubicBezTo>
                  <a:lnTo>
                    <a:pt x="9611" y="3273"/>
                  </a:lnTo>
                  <a:cubicBezTo>
                    <a:pt x="9611" y="3253"/>
                    <a:pt x="9591" y="3233"/>
                    <a:pt x="9591" y="3223"/>
                  </a:cubicBezTo>
                  <a:cubicBezTo>
                    <a:pt x="9660" y="2750"/>
                    <a:pt x="9582" y="2267"/>
                    <a:pt x="9375" y="1893"/>
                  </a:cubicBezTo>
                  <a:cubicBezTo>
                    <a:pt x="9138" y="1449"/>
                    <a:pt x="8734" y="1124"/>
                    <a:pt x="8231" y="976"/>
                  </a:cubicBezTo>
                  <a:cubicBezTo>
                    <a:pt x="7991" y="912"/>
                    <a:pt x="7751" y="877"/>
                    <a:pt x="7514" y="877"/>
                  </a:cubicBezTo>
                  <a:cubicBezTo>
                    <a:pt x="7313" y="877"/>
                    <a:pt x="7115" y="902"/>
                    <a:pt x="6920" y="956"/>
                  </a:cubicBezTo>
                  <a:cubicBezTo>
                    <a:pt x="6763" y="828"/>
                    <a:pt x="6565" y="720"/>
                    <a:pt x="6358" y="641"/>
                  </a:cubicBezTo>
                  <a:cubicBezTo>
                    <a:pt x="6129" y="566"/>
                    <a:pt x="5893" y="525"/>
                    <a:pt x="5661" y="525"/>
                  </a:cubicBezTo>
                  <a:cubicBezTo>
                    <a:pt x="5495" y="525"/>
                    <a:pt x="5332" y="546"/>
                    <a:pt x="5176" y="591"/>
                  </a:cubicBezTo>
                  <a:cubicBezTo>
                    <a:pt x="5077" y="513"/>
                    <a:pt x="4959" y="424"/>
                    <a:pt x="4850" y="345"/>
                  </a:cubicBezTo>
                  <a:cubicBezTo>
                    <a:pt x="4568" y="170"/>
                    <a:pt x="4144" y="0"/>
                    <a:pt x="3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73"/>
            <p:cNvSpPr/>
            <p:nvPr/>
          </p:nvSpPr>
          <p:spPr>
            <a:xfrm>
              <a:off x="1822842" y="365496"/>
              <a:ext cx="336472" cy="108088"/>
            </a:xfrm>
            <a:custGeom>
              <a:avLst/>
              <a:gdLst/>
              <a:ahLst/>
              <a:cxnLst/>
              <a:rect l="l" t="t" r="r" b="b"/>
              <a:pathLst>
                <a:path w="6615" h="2125" extrusionOk="0">
                  <a:moveTo>
                    <a:pt x="1680" y="0"/>
                  </a:moveTo>
                  <a:cubicBezTo>
                    <a:pt x="1510" y="0"/>
                    <a:pt x="1322" y="27"/>
                    <a:pt x="1114" y="84"/>
                  </a:cubicBezTo>
                  <a:cubicBezTo>
                    <a:pt x="0" y="399"/>
                    <a:pt x="572" y="2124"/>
                    <a:pt x="572" y="2124"/>
                  </a:cubicBezTo>
                  <a:lnTo>
                    <a:pt x="572" y="2105"/>
                  </a:lnTo>
                  <a:lnTo>
                    <a:pt x="6496" y="2105"/>
                  </a:lnTo>
                  <a:cubicBezTo>
                    <a:pt x="6614" y="1720"/>
                    <a:pt x="6594" y="1089"/>
                    <a:pt x="6013" y="922"/>
                  </a:cubicBezTo>
                  <a:cubicBezTo>
                    <a:pt x="5868" y="881"/>
                    <a:pt x="5735" y="863"/>
                    <a:pt x="5614" y="863"/>
                  </a:cubicBezTo>
                  <a:cubicBezTo>
                    <a:pt x="4926" y="863"/>
                    <a:pt x="4633" y="1434"/>
                    <a:pt x="4633" y="1434"/>
                  </a:cubicBezTo>
                  <a:cubicBezTo>
                    <a:pt x="4633" y="1434"/>
                    <a:pt x="4682" y="794"/>
                    <a:pt x="4081" y="567"/>
                  </a:cubicBezTo>
                  <a:cubicBezTo>
                    <a:pt x="3978" y="531"/>
                    <a:pt x="3880" y="516"/>
                    <a:pt x="3790" y="516"/>
                  </a:cubicBezTo>
                  <a:cubicBezTo>
                    <a:pt x="3231" y="516"/>
                    <a:pt x="2918" y="1099"/>
                    <a:pt x="2918" y="1099"/>
                  </a:cubicBezTo>
                  <a:cubicBezTo>
                    <a:pt x="2798" y="491"/>
                    <a:pt x="2412" y="0"/>
                    <a:pt x="16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73"/>
            <p:cNvSpPr/>
            <p:nvPr/>
          </p:nvSpPr>
          <p:spPr>
            <a:xfrm>
              <a:off x="1777216" y="464021"/>
              <a:ext cx="499901" cy="442271"/>
            </a:xfrm>
            <a:custGeom>
              <a:avLst/>
              <a:gdLst/>
              <a:ahLst/>
              <a:cxnLst/>
              <a:rect l="l" t="t" r="r" b="b"/>
              <a:pathLst>
                <a:path w="9828" h="8695" extrusionOk="0">
                  <a:moveTo>
                    <a:pt x="1469" y="0"/>
                  </a:moveTo>
                  <a:cubicBezTo>
                    <a:pt x="1370" y="0"/>
                    <a:pt x="1282" y="89"/>
                    <a:pt x="1282" y="187"/>
                  </a:cubicBezTo>
                  <a:cubicBezTo>
                    <a:pt x="1282" y="286"/>
                    <a:pt x="1370" y="365"/>
                    <a:pt x="1469" y="365"/>
                  </a:cubicBezTo>
                  <a:lnTo>
                    <a:pt x="7255" y="365"/>
                  </a:lnTo>
                  <a:cubicBezTo>
                    <a:pt x="7541" y="1272"/>
                    <a:pt x="9108" y="6762"/>
                    <a:pt x="6033" y="8319"/>
                  </a:cubicBezTo>
                  <a:lnTo>
                    <a:pt x="2829" y="8319"/>
                  </a:lnTo>
                  <a:cubicBezTo>
                    <a:pt x="454" y="7117"/>
                    <a:pt x="828" y="3618"/>
                    <a:pt x="1291" y="1538"/>
                  </a:cubicBezTo>
                  <a:lnTo>
                    <a:pt x="4830" y="1538"/>
                  </a:lnTo>
                  <a:cubicBezTo>
                    <a:pt x="4929" y="1538"/>
                    <a:pt x="5017" y="1449"/>
                    <a:pt x="5017" y="1351"/>
                  </a:cubicBezTo>
                  <a:cubicBezTo>
                    <a:pt x="5017" y="1252"/>
                    <a:pt x="4929" y="1173"/>
                    <a:pt x="4830" y="1173"/>
                  </a:cubicBezTo>
                  <a:lnTo>
                    <a:pt x="1144" y="1173"/>
                  </a:lnTo>
                  <a:cubicBezTo>
                    <a:pt x="1055" y="1173"/>
                    <a:pt x="986" y="1232"/>
                    <a:pt x="956" y="1321"/>
                  </a:cubicBezTo>
                  <a:cubicBezTo>
                    <a:pt x="444" y="3499"/>
                    <a:pt x="0" y="7353"/>
                    <a:pt x="2701" y="8674"/>
                  </a:cubicBezTo>
                  <a:cubicBezTo>
                    <a:pt x="2721" y="8684"/>
                    <a:pt x="2760" y="8694"/>
                    <a:pt x="2780" y="8694"/>
                  </a:cubicBezTo>
                  <a:lnTo>
                    <a:pt x="6072" y="8694"/>
                  </a:lnTo>
                  <a:cubicBezTo>
                    <a:pt x="6092" y="8694"/>
                    <a:pt x="6131" y="8684"/>
                    <a:pt x="6161" y="8674"/>
                  </a:cubicBezTo>
                  <a:cubicBezTo>
                    <a:pt x="9828" y="6870"/>
                    <a:pt x="7659" y="394"/>
                    <a:pt x="7560" y="118"/>
                  </a:cubicBezTo>
                  <a:cubicBezTo>
                    <a:pt x="7541" y="49"/>
                    <a:pt x="7462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73"/>
            <p:cNvSpPr/>
            <p:nvPr/>
          </p:nvSpPr>
          <p:spPr>
            <a:xfrm>
              <a:off x="1785202" y="527195"/>
              <a:ext cx="437795" cy="370043"/>
            </a:xfrm>
            <a:custGeom>
              <a:avLst/>
              <a:gdLst/>
              <a:ahLst/>
              <a:cxnLst/>
              <a:rect l="l" t="t" r="r" b="b"/>
              <a:pathLst>
                <a:path w="8607" h="7275" extrusionOk="0">
                  <a:moveTo>
                    <a:pt x="7532" y="0"/>
                  </a:moveTo>
                  <a:lnTo>
                    <a:pt x="4673" y="128"/>
                  </a:lnTo>
                  <a:lnTo>
                    <a:pt x="987" y="128"/>
                  </a:lnTo>
                  <a:cubicBezTo>
                    <a:pt x="523" y="2100"/>
                    <a:pt x="1" y="5993"/>
                    <a:pt x="2623" y="7275"/>
                  </a:cubicBezTo>
                  <a:lnTo>
                    <a:pt x="5915" y="7275"/>
                  </a:lnTo>
                  <a:cubicBezTo>
                    <a:pt x="8606" y="5954"/>
                    <a:pt x="7995" y="1932"/>
                    <a:pt x="75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73"/>
            <p:cNvSpPr/>
            <p:nvPr/>
          </p:nvSpPr>
          <p:spPr>
            <a:xfrm>
              <a:off x="1777216" y="517480"/>
              <a:ext cx="453258" cy="388812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87" y="0"/>
                  </a:moveTo>
                  <a:cubicBezTo>
                    <a:pt x="7675" y="0"/>
                    <a:pt x="7662" y="1"/>
                    <a:pt x="7649" y="4"/>
                  </a:cubicBezTo>
                  <a:cubicBezTo>
                    <a:pt x="7551" y="33"/>
                    <a:pt x="7491" y="132"/>
                    <a:pt x="7511" y="231"/>
                  </a:cubicBezTo>
                  <a:cubicBezTo>
                    <a:pt x="7925" y="1916"/>
                    <a:pt x="8595" y="5967"/>
                    <a:pt x="6033" y="7268"/>
                  </a:cubicBezTo>
                  <a:lnTo>
                    <a:pt x="2829" y="7268"/>
                  </a:lnTo>
                  <a:cubicBezTo>
                    <a:pt x="454" y="6066"/>
                    <a:pt x="828" y="2567"/>
                    <a:pt x="1291" y="487"/>
                  </a:cubicBezTo>
                  <a:lnTo>
                    <a:pt x="4830" y="487"/>
                  </a:lnTo>
                  <a:cubicBezTo>
                    <a:pt x="4929" y="487"/>
                    <a:pt x="5017" y="398"/>
                    <a:pt x="5017" y="300"/>
                  </a:cubicBezTo>
                  <a:cubicBezTo>
                    <a:pt x="5017" y="201"/>
                    <a:pt x="4929" y="122"/>
                    <a:pt x="4830" y="122"/>
                  </a:cubicBezTo>
                  <a:lnTo>
                    <a:pt x="1144" y="122"/>
                  </a:lnTo>
                  <a:cubicBezTo>
                    <a:pt x="1055" y="122"/>
                    <a:pt x="986" y="181"/>
                    <a:pt x="956" y="270"/>
                  </a:cubicBezTo>
                  <a:cubicBezTo>
                    <a:pt x="444" y="2448"/>
                    <a:pt x="0" y="6302"/>
                    <a:pt x="2701" y="7623"/>
                  </a:cubicBezTo>
                  <a:cubicBezTo>
                    <a:pt x="2721" y="7633"/>
                    <a:pt x="2760" y="7643"/>
                    <a:pt x="2780" y="7643"/>
                  </a:cubicBezTo>
                  <a:lnTo>
                    <a:pt x="6072" y="7643"/>
                  </a:lnTo>
                  <a:cubicBezTo>
                    <a:pt x="6092" y="7643"/>
                    <a:pt x="6131" y="7633"/>
                    <a:pt x="6161" y="7623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0" y="56"/>
                    <a:pt x="7772" y="0"/>
                    <a:pt x="7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73"/>
            <p:cNvSpPr/>
            <p:nvPr/>
          </p:nvSpPr>
          <p:spPr>
            <a:xfrm>
              <a:off x="1864449" y="586503"/>
              <a:ext cx="28128" cy="143287"/>
            </a:xfrm>
            <a:custGeom>
              <a:avLst/>
              <a:gdLst/>
              <a:ahLst/>
              <a:cxnLst/>
              <a:rect l="l" t="t" r="r" b="b"/>
              <a:pathLst>
                <a:path w="553" h="2817" extrusionOk="0">
                  <a:moveTo>
                    <a:pt x="332" y="1"/>
                  </a:moveTo>
                  <a:cubicBezTo>
                    <a:pt x="250" y="1"/>
                    <a:pt x="176" y="71"/>
                    <a:pt x="168" y="155"/>
                  </a:cubicBezTo>
                  <a:cubicBezTo>
                    <a:pt x="10" y="1111"/>
                    <a:pt x="0" y="1969"/>
                    <a:pt x="158" y="2669"/>
                  </a:cubicBezTo>
                  <a:cubicBezTo>
                    <a:pt x="178" y="2757"/>
                    <a:pt x="257" y="2816"/>
                    <a:pt x="345" y="2816"/>
                  </a:cubicBezTo>
                  <a:lnTo>
                    <a:pt x="375" y="2816"/>
                  </a:lnTo>
                  <a:cubicBezTo>
                    <a:pt x="473" y="2787"/>
                    <a:pt x="542" y="2688"/>
                    <a:pt x="513" y="2590"/>
                  </a:cubicBezTo>
                  <a:cubicBezTo>
                    <a:pt x="365" y="1929"/>
                    <a:pt x="375" y="1131"/>
                    <a:pt x="523" y="214"/>
                  </a:cubicBezTo>
                  <a:cubicBezTo>
                    <a:pt x="552" y="116"/>
                    <a:pt x="473" y="17"/>
                    <a:pt x="375" y="7"/>
                  </a:cubicBezTo>
                  <a:cubicBezTo>
                    <a:pt x="361" y="3"/>
                    <a:pt x="346" y="1"/>
                    <a:pt x="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73"/>
            <p:cNvSpPr/>
            <p:nvPr/>
          </p:nvSpPr>
          <p:spPr>
            <a:xfrm>
              <a:off x="1883472" y="762241"/>
              <a:ext cx="61750" cy="77823"/>
            </a:xfrm>
            <a:custGeom>
              <a:avLst/>
              <a:gdLst/>
              <a:ahLst/>
              <a:cxnLst/>
              <a:rect l="l" t="t" r="r" b="b"/>
              <a:pathLst>
                <a:path w="1214" h="1530" extrusionOk="0">
                  <a:moveTo>
                    <a:pt x="226" y="1"/>
                  </a:moveTo>
                  <a:cubicBezTo>
                    <a:pt x="207" y="1"/>
                    <a:pt x="188" y="4"/>
                    <a:pt x="168" y="12"/>
                  </a:cubicBezTo>
                  <a:cubicBezTo>
                    <a:pt x="70" y="51"/>
                    <a:pt x="1" y="150"/>
                    <a:pt x="40" y="248"/>
                  </a:cubicBezTo>
                  <a:cubicBezTo>
                    <a:pt x="198" y="741"/>
                    <a:pt x="484" y="1155"/>
                    <a:pt x="878" y="1490"/>
                  </a:cubicBezTo>
                  <a:cubicBezTo>
                    <a:pt x="918" y="1520"/>
                    <a:pt x="967" y="1530"/>
                    <a:pt x="1006" y="1530"/>
                  </a:cubicBezTo>
                  <a:cubicBezTo>
                    <a:pt x="1046" y="1530"/>
                    <a:pt x="1115" y="1520"/>
                    <a:pt x="1154" y="1471"/>
                  </a:cubicBezTo>
                  <a:cubicBezTo>
                    <a:pt x="1213" y="1392"/>
                    <a:pt x="1203" y="1274"/>
                    <a:pt x="1125" y="1205"/>
                  </a:cubicBezTo>
                  <a:cubicBezTo>
                    <a:pt x="780" y="929"/>
                    <a:pt x="533" y="564"/>
                    <a:pt x="395" y="140"/>
                  </a:cubicBezTo>
                  <a:cubicBezTo>
                    <a:pt x="371" y="61"/>
                    <a:pt x="303" y="1"/>
                    <a:pt x="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73"/>
            <p:cNvSpPr/>
            <p:nvPr/>
          </p:nvSpPr>
          <p:spPr>
            <a:xfrm>
              <a:off x="2155242" y="522668"/>
              <a:ext cx="166990" cy="300358"/>
            </a:xfrm>
            <a:custGeom>
              <a:avLst/>
              <a:gdLst/>
              <a:ahLst/>
              <a:cxnLst/>
              <a:rect l="l" t="t" r="r" b="b"/>
              <a:pathLst>
                <a:path w="3283" h="5905" extrusionOk="0">
                  <a:moveTo>
                    <a:pt x="276" y="0"/>
                  </a:moveTo>
                  <a:cubicBezTo>
                    <a:pt x="178" y="0"/>
                    <a:pt x="99" y="89"/>
                    <a:pt x="99" y="188"/>
                  </a:cubicBezTo>
                  <a:cubicBezTo>
                    <a:pt x="99" y="286"/>
                    <a:pt x="178" y="375"/>
                    <a:pt x="276" y="375"/>
                  </a:cubicBezTo>
                  <a:lnTo>
                    <a:pt x="2327" y="375"/>
                  </a:lnTo>
                  <a:cubicBezTo>
                    <a:pt x="2425" y="1006"/>
                    <a:pt x="2741" y="3470"/>
                    <a:pt x="1745" y="4752"/>
                  </a:cubicBezTo>
                  <a:cubicBezTo>
                    <a:pt x="1380" y="5225"/>
                    <a:pt x="848" y="5501"/>
                    <a:pt x="178" y="5540"/>
                  </a:cubicBezTo>
                  <a:cubicBezTo>
                    <a:pt x="79" y="5550"/>
                    <a:pt x="0" y="5639"/>
                    <a:pt x="10" y="5737"/>
                  </a:cubicBezTo>
                  <a:cubicBezTo>
                    <a:pt x="20" y="5826"/>
                    <a:pt x="99" y="5905"/>
                    <a:pt x="197" y="5905"/>
                  </a:cubicBezTo>
                  <a:cubicBezTo>
                    <a:pt x="986" y="5855"/>
                    <a:pt x="1597" y="5550"/>
                    <a:pt x="2041" y="4968"/>
                  </a:cubicBezTo>
                  <a:cubicBezTo>
                    <a:pt x="3283" y="3372"/>
                    <a:pt x="2691" y="286"/>
                    <a:pt x="2672" y="148"/>
                  </a:cubicBezTo>
                  <a:cubicBezTo>
                    <a:pt x="2642" y="69"/>
                    <a:pt x="2573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73"/>
            <p:cNvSpPr/>
            <p:nvPr/>
          </p:nvSpPr>
          <p:spPr>
            <a:xfrm>
              <a:off x="1825334" y="356747"/>
              <a:ext cx="342474" cy="126857"/>
            </a:xfrm>
            <a:custGeom>
              <a:avLst/>
              <a:gdLst/>
              <a:ahLst/>
              <a:cxnLst/>
              <a:rect l="l" t="t" r="r" b="b"/>
              <a:pathLst>
                <a:path w="6733" h="2494" extrusionOk="0">
                  <a:moveTo>
                    <a:pt x="1631" y="0"/>
                  </a:moveTo>
                  <a:cubicBezTo>
                    <a:pt x="1438" y="0"/>
                    <a:pt x="1230" y="29"/>
                    <a:pt x="1006" y="88"/>
                  </a:cubicBezTo>
                  <a:cubicBezTo>
                    <a:pt x="710" y="177"/>
                    <a:pt x="493" y="345"/>
                    <a:pt x="355" y="601"/>
                  </a:cubicBezTo>
                  <a:cubicBezTo>
                    <a:pt x="0" y="1281"/>
                    <a:pt x="336" y="2306"/>
                    <a:pt x="345" y="2356"/>
                  </a:cubicBezTo>
                  <a:cubicBezTo>
                    <a:pt x="375" y="2425"/>
                    <a:pt x="444" y="2474"/>
                    <a:pt x="523" y="2474"/>
                  </a:cubicBezTo>
                  <a:cubicBezTo>
                    <a:pt x="543" y="2474"/>
                    <a:pt x="552" y="2474"/>
                    <a:pt x="572" y="2494"/>
                  </a:cubicBezTo>
                  <a:cubicBezTo>
                    <a:pt x="671" y="2454"/>
                    <a:pt x="730" y="2356"/>
                    <a:pt x="690" y="2257"/>
                  </a:cubicBezTo>
                  <a:cubicBezTo>
                    <a:pt x="602" y="2001"/>
                    <a:pt x="444" y="1232"/>
                    <a:pt x="681" y="788"/>
                  </a:cubicBezTo>
                  <a:cubicBezTo>
                    <a:pt x="779" y="621"/>
                    <a:pt x="917" y="502"/>
                    <a:pt x="1114" y="453"/>
                  </a:cubicBezTo>
                  <a:cubicBezTo>
                    <a:pt x="1304" y="398"/>
                    <a:pt x="1479" y="371"/>
                    <a:pt x="1639" y="371"/>
                  </a:cubicBezTo>
                  <a:cubicBezTo>
                    <a:pt x="1853" y="371"/>
                    <a:pt x="2040" y="421"/>
                    <a:pt x="2199" y="522"/>
                  </a:cubicBezTo>
                  <a:cubicBezTo>
                    <a:pt x="2514" y="700"/>
                    <a:pt x="2642" y="1064"/>
                    <a:pt x="2691" y="1321"/>
                  </a:cubicBezTo>
                  <a:cubicBezTo>
                    <a:pt x="2701" y="1390"/>
                    <a:pt x="2760" y="1459"/>
                    <a:pt x="2839" y="1468"/>
                  </a:cubicBezTo>
                  <a:cubicBezTo>
                    <a:pt x="2846" y="1469"/>
                    <a:pt x="2853" y="1470"/>
                    <a:pt x="2861" y="1470"/>
                  </a:cubicBezTo>
                  <a:cubicBezTo>
                    <a:pt x="2924" y="1470"/>
                    <a:pt x="2990" y="1432"/>
                    <a:pt x="3017" y="1370"/>
                  </a:cubicBezTo>
                  <a:cubicBezTo>
                    <a:pt x="3042" y="1336"/>
                    <a:pt x="3301" y="887"/>
                    <a:pt x="3730" y="887"/>
                  </a:cubicBezTo>
                  <a:cubicBezTo>
                    <a:pt x="3800" y="887"/>
                    <a:pt x="3874" y="899"/>
                    <a:pt x="3953" y="926"/>
                  </a:cubicBezTo>
                  <a:cubicBezTo>
                    <a:pt x="4416" y="1094"/>
                    <a:pt x="4387" y="1577"/>
                    <a:pt x="4387" y="1606"/>
                  </a:cubicBezTo>
                  <a:cubicBezTo>
                    <a:pt x="4387" y="1705"/>
                    <a:pt x="4436" y="1774"/>
                    <a:pt x="4525" y="1804"/>
                  </a:cubicBezTo>
                  <a:cubicBezTo>
                    <a:pt x="4537" y="1807"/>
                    <a:pt x="4550" y="1809"/>
                    <a:pt x="4563" y="1809"/>
                  </a:cubicBezTo>
                  <a:cubicBezTo>
                    <a:pt x="4626" y="1809"/>
                    <a:pt x="4699" y="1772"/>
                    <a:pt x="4732" y="1715"/>
                  </a:cubicBezTo>
                  <a:cubicBezTo>
                    <a:pt x="4740" y="1682"/>
                    <a:pt x="4987" y="1241"/>
                    <a:pt x="5557" y="1241"/>
                  </a:cubicBezTo>
                  <a:cubicBezTo>
                    <a:pt x="5662" y="1241"/>
                    <a:pt x="5777" y="1256"/>
                    <a:pt x="5905" y="1291"/>
                  </a:cubicBezTo>
                  <a:cubicBezTo>
                    <a:pt x="6053" y="1330"/>
                    <a:pt x="6161" y="1419"/>
                    <a:pt x="6220" y="1537"/>
                  </a:cubicBezTo>
                  <a:cubicBezTo>
                    <a:pt x="6348" y="1764"/>
                    <a:pt x="6319" y="2060"/>
                    <a:pt x="6260" y="2247"/>
                  </a:cubicBezTo>
                  <a:cubicBezTo>
                    <a:pt x="6230" y="2346"/>
                    <a:pt x="6289" y="2454"/>
                    <a:pt x="6378" y="2474"/>
                  </a:cubicBezTo>
                  <a:cubicBezTo>
                    <a:pt x="6399" y="2480"/>
                    <a:pt x="6420" y="2482"/>
                    <a:pt x="6440" y="2482"/>
                  </a:cubicBezTo>
                  <a:cubicBezTo>
                    <a:pt x="6522" y="2482"/>
                    <a:pt x="6591" y="2435"/>
                    <a:pt x="6614" y="2356"/>
                  </a:cubicBezTo>
                  <a:cubicBezTo>
                    <a:pt x="6703" y="2080"/>
                    <a:pt x="6733" y="1685"/>
                    <a:pt x="6555" y="1370"/>
                  </a:cubicBezTo>
                  <a:cubicBezTo>
                    <a:pt x="6447" y="1163"/>
                    <a:pt x="6260" y="1015"/>
                    <a:pt x="6013" y="936"/>
                  </a:cubicBezTo>
                  <a:cubicBezTo>
                    <a:pt x="5848" y="890"/>
                    <a:pt x="5696" y="870"/>
                    <a:pt x="5555" y="870"/>
                  </a:cubicBezTo>
                  <a:cubicBezTo>
                    <a:pt x="5181" y="870"/>
                    <a:pt x="4893" y="1011"/>
                    <a:pt x="4692" y="1183"/>
                  </a:cubicBezTo>
                  <a:cubicBezTo>
                    <a:pt x="4604" y="946"/>
                    <a:pt x="4436" y="700"/>
                    <a:pt x="4091" y="581"/>
                  </a:cubicBezTo>
                  <a:cubicBezTo>
                    <a:pt x="3966" y="536"/>
                    <a:pt x="3847" y="517"/>
                    <a:pt x="3735" y="517"/>
                  </a:cubicBezTo>
                  <a:cubicBezTo>
                    <a:pt x="3407" y="517"/>
                    <a:pt x="3139" y="686"/>
                    <a:pt x="2948" y="877"/>
                  </a:cubicBezTo>
                  <a:cubicBezTo>
                    <a:pt x="2820" y="581"/>
                    <a:pt x="2632" y="345"/>
                    <a:pt x="2386" y="197"/>
                  </a:cubicBezTo>
                  <a:cubicBezTo>
                    <a:pt x="2173" y="67"/>
                    <a:pt x="1920" y="0"/>
                    <a:pt x="1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05" name="Google Shape;4605;p73"/>
          <p:cNvGrpSpPr/>
          <p:nvPr/>
        </p:nvGrpSpPr>
        <p:grpSpPr>
          <a:xfrm rot="-975495">
            <a:off x="7559543" y="3526660"/>
            <a:ext cx="391274" cy="586324"/>
            <a:chOff x="3131750" y="1412475"/>
            <a:chExt cx="185825" cy="278475"/>
          </a:xfrm>
        </p:grpSpPr>
        <p:sp>
          <p:nvSpPr>
            <p:cNvPr id="4606" name="Google Shape;4606;p73"/>
            <p:cNvSpPr/>
            <p:nvPr/>
          </p:nvSpPr>
          <p:spPr>
            <a:xfrm>
              <a:off x="3131750" y="1412475"/>
              <a:ext cx="185825" cy="278475"/>
            </a:xfrm>
            <a:custGeom>
              <a:avLst/>
              <a:gdLst/>
              <a:ahLst/>
              <a:cxnLst/>
              <a:rect l="l" t="t" r="r" b="b"/>
              <a:pathLst>
                <a:path w="7433" h="11139" extrusionOk="0">
                  <a:moveTo>
                    <a:pt x="1696" y="1"/>
                  </a:moveTo>
                  <a:cubicBezTo>
                    <a:pt x="1134" y="1"/>
                    <a:pt x="641" y="405"/>
                    <a:pt x="542" y="966"/>
                  </a:cubicBezTo>
                  <a:cubicBezTo>
                    <a:pt x="483" y="1311"/>
                    <a:pt x="0" y="4387"/>
                    <a:pt x="986" y="6536"/>
                  </a:cubicBezTo>
                  <a:cubicBezTo>
                    <a:pt x="986" y="6555"/>
                    <a:pt x="996" y="6565"/>
                    <a:pt x="996" y="6565"/>
                  </a:cubicBezTo>
                  <a:cubicBezTo>
                    <a:pt x="1035" y="6654"/>
                    <a:pt x="1085" y="6753"/>
                    <a:pt x="1134" y="6851"/>
                  </a:cubicBezTo>
                  <a:lnTo>
                    <a:pt x="1173" y="6920"/>
                  </a:lnTo>
                  <a:cubicBezTo>
                    <a:pt x="1232" y="7029"/>
                    <a:pt x="1292" y="7137"/>
                    <a:pt x="1351" y="7216"/>
                  </a:cubicBezTo>
                  <a:cubicBezTo>
                    <a:pt x="1597" y="7571"/>
                    <a:pt x="1577" y="7650"/>
                    <a:pt x="1282" y="8251"/>
                  </a:cubicBezTo>
                  <a:cubicBezTo>
                    <a:pt x="1055" y="8704"/>
                    <a:pt x="789" y="9266"/>
                    <a:pt x="799" y="9986"/>
                  </a:cubicBezTo>
                  <a:cubicBezTo>
                    <a:pt x="809" y="10636"/>
                    <a:pt x="1331" y="11139"/>
                    <a:pt x="1972" y="11139"/>
                  </a:cubicBezTo>
                  <a:lnTo>
                    <a:pt x="5422" y="11139"/>
                  </a:lnTo>
                  <a:cubicBezTo>
                    <a:pt x="6062" y="11139"/>
                    <a:pt x="6575" y="10626"/>
                    <a:pt x="6595" y="9986"/>
                  </a:cubicBezTo>
                  <a:cubicBezTo>
                    <a:pt x="6605" y="9631"/>
                    <a:pt x="6545" y="9276"/>
                    <a:pt x="6398" y="8892"/>
                  </a:cubicBezTo>
                  <a:cubicBezTo>
                    <a:pt x="6398" y="8882"/>
                    <a:pt x="6378" y="8882"/>
                    <a:pt x="6378" y="8872"/>
                  </a:cubicBezTo>
                  <a:cubicBezTo>
                    <a:pt x="6299" y="8645"/>
                    <a:pt x="6210" y="8448"/>
                    <a:pt x="6112" y="8251"/>
                  </a:cubicBezTo>
                  <a:cubicBezTo>
                    <a:pt x="5816" y="7650"/>
                    <a:pt x="5786" y="7571"/>
                    <a:pt x="6033" y="7216"/>
                  </a:cubicBezTo>
                  <a:cubicBezTo>
                    <a:pt x="6122" y="7137"/>
                    <a:pt x="6171" y="7038"/>
                    <a:pt x="6250" y="6920"/>
                  </a:cubicBezTo>
                  <a:lnTo>
                    <a:pt x="6279" y="6851"/>
                  </a:lnTo>
                  <a:cubicBezTo>
                    <a:pt x="6338" y="6753"/>
                    <a:pt x="6378" y="6654"/>
                    <a:pt x="6427" y="6565"/>
                  </a:cubicBezTo>
                  <a:cubicBezTo>
                    <a:pt x="6427" y="6555"/>
                    <a:pt x="6447" y="6555"/>
                    <a:pt x="6447" y="6536"/>
                  </a:cubicBezTo>
                  <a:cubicBezTo>
                    <a:pt x="7433" y="4367"/>
                    <a:pt x="6940" y="1311"/>
                    <a:pt x="6890" y="966"/>
                  </a:cubicBezTo>
                  <a:cubicBezTo>
                    <a:pt x="6792" y="405"/>
                    <a:pt x="6309" y="1"/>
                    <a:pt x="5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73"/>
            <p:cNvSpPr/>
            <p:nvPr/>
          </p:nvSpPr>
          <p:spPr>
            <a:xfrm>
              <a:off x="3154175" y="1440075"/>
              <a:ext cx="140725" cy="229200"/>
            </a:xfrm>
            <a:custGeom>
              <a:avLst/>
              <a:gdLst/>
              <a:ahLst/>
              <a:cxnLst/>
              <a:rect l="l" t="t" r="r" b="b"/>
              <a:pathLst>
                <a:path w="5629" h="9168" extrusionOk="0">
                  <a:moveTo>
                    <a:pt x="4663" y="345"/>
                  </a:moveTo>
                  <a:cubicBezTo>
                    <a:pt x="4761" y="1055"/>
                    <a:pt x="5077" y="3933"/>
                    <a:pt x="4032" y="5461"/>
                  </a:cubicBezTo>
                  <a:cubicBezTo>
                    <a:pt x="3332" y="6486"/>
                    <a:pt x="3687" y="7226"/>
                    <a:pt x="4002" y="7866"/>
                  </a:cubicBezTo>
                  <a:cubicBezTo>
                    <a:pt x="4150" y="8182"/>
                    <a:pt x="4298" y="8478"/>
                    <a:pt x="4337" y="8803"/>
                  </a:cubicBezTo>
                  <a:lnTo>
                    <a:pt x="1282" y="8803"/>
                  </a:lnTo>
                  <a:cubicBezTo>
                    <a:pt x="1321" y="8478"/>
                    <a:pt x="1469" y="8182"/>
                    <a:pt x="1607" y="7866"/>
                  </a:cubicBezTo>
                  <a:cubicBezTo>
                    <a:pt x="1922" y="7216"/>
                    <a:pt x="2277" y="6486"/>
                    <a:pt x="1577" y="5461"/>
                  </a:cubicBezTo>
                  <a:cubicBezTo>
                    <a:pt x="533" y="3933"/>
                    <a:pt x="848" y="1055"/>
                    <a:pt x="947" y="345"/>
                  </a:cubicBezTo>
                  <a:close/>
                  <a:moveTo>
                    <a:pt x="799" y="0"/>
                  </a:moveTo>
                  <a:cubicBezTo>
                    <a:pt x="700" y="0"/>
                    <a:pt x="631" y="69"/>
                    <a:pt x="621" y="148"/>
                  </a:cubicBezTo>
                  <a:cubicBezTo>
                    <a:pt x="592" y="296"/>
                    <a:pt x="0" y="3825"/>
                    <a:pt x="1282" y="5688"/>
                  </a:cubicBezTo>
                  <a:cubicBezTo>
                    <a:pt x="1863" y="6526"/>
                    <a:pt x="1587" y="7078"/>
                    <a:pt x="1282" y="7709"/>
                  </a:cubicBezTo>
                  <a:cubicBezTo>
                    <a:pt x="1085" y="8093"/>
                    <a:pt x="887" y="8507"/>
                    <a:pt x="907" y="8990"/>
                  </a:cubicBezTo>
                  <a:cubicBezTo>
                    <a:pt x="907" y="9099"/>
                    <a:pt x="986" y="9168"/>
                    <a:pt x="1085" y="9168"/>
                  </a:cubicBezTo>
                  <a:lnTo>
                    <a:pt x="4535" y="9168"/>
                  </a:lnTo>
                  <a:cubicBezTo>
                    <a:pt x="4653" y="9168"/>
                    <a:pt x="4722" y="9099"/>
                    <a:pt x="4732" y="8990"/>
                  </a:cubicBezTo>
                  <a:cubicBezTo>
                    <a:pt x="4742" y="8507"/>
                    <a:pt x="4544" y="8103"/>
                    <a:pt x="4347" y="7709"/>
                  </a:cubicBezTo>
                  <a:cubicBezTo>
                    <a:pt x="4042" y="7078"/>
                    <a:pt x="3776" y="6526"/>
                    <a:pt x="4347" y="5688"/>
                  </a:cubicBezTo>
                  <a:cubicBezTo>
                    <a:pt x="5629" y="3825"/>
                    <a:pt x="5037" y="296"/>
                    <a:pt x="5018" y="148"/>
                  </a:cubicBezTo>
                  <a:cubicBezTo>
                    <a:pt x="5008" y="69"/>
                    <a:pt x="4919" y="0"/>
                    <a:pt x="4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73"/>
            <p:cNvSpPr/>
            <p:nvPr/>
          </p:nvSpPr>
          <p:spPr>
            <a:xfrm>
              <a:off x="3168700" y="1464725"/>
              <a:ext cx="112400" cy="200350"/>
            </a:xfrm>
            <a:custGeom>
              <a:avLst/>
              <a:gdLst/>
              <a:ahLst/>
              <a:cxnLst/>
              <a:rect l="l" t="t" r="r" b="b"/>
              <a:pathLst>
                <a:path w="4496" h="8014" extrusionOk="0">
                  <a:moveTo>
                    <a:pt x="4348" y="0"/>
                  </a:moveTo>
                  <a:lnTo>
                    <a:pt x="119" y="49"/>
                  </a:lnTo>
                  <a:cubicBezTo>
                    <a:pt x="21" y="1222"/>
                    <a:pt x="1" y="3332"/>
                    <a:pt x="858" y="4603"/>
                  </a:cubicBezTo>
                  <a:cubicBezTo>
                    <a:pt x="1884" y="6092"/>
                    <a:pt x="494" y="6831"/>
                    <a:pt x="513" y="8014"/>
                  </a:cubicBezTo>
                  <a:lnTo>
                    <a:pt x="3963" y="8014"/>
                  </a:lnTo>
                  <a:cubicBezTo>
                    <a:pt x="3993" y="6821"/>
                    <a:pt x="2603" y="6082"/>
                    <a:pt x="3628" y="4603"/>
                  </a:cubicBezTo>
                  <a:cubicBezTo>
                    <a:pt x="4496" y="3322"/>
                    <a:pt x="4446" y="1163"/>
                    <a:pt x="43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73"/>
            <p:cNvSpPr/>
            <p:nvPr/>
          </p:nvSpPr>
          <p:spPr>
            <a:xfrm>
              <a:off x="3163775" y="1460200"/>
              <a:ext cx="121775" cy="209075"/>
            </a:xfrm>
            <a:custGeom>
              <a:avLst/>
              <a:gdLst/>
              <a:ahLst/>
              <a:cxnLst/>
              <a:rect l="l" t="t" r="r" b="b"/>
              <a:pathLst>
                <a:path w="4871" h="8363" extrusionOk="0">
                  <a:moveTo>
                    <a:pt x="4556" y="1"/>
                  </a:moveTo>
                  <a:cubicBezTo>
                    <a:pt x="4546" y="1"/>
                    <a:pt x="4535" y="2"/>
                    <a:pt x="4525" y="4"/>
                  </a:cubicBezTo>
                  <a:cubicBezTo>
                    <a:pt x="4407" y="4"/>
                    <a:pt x="4338" y="102"/>
                    <a:pt x="4348" y="201"/>
                  </a:cubicBezTo>
                  <a:cubicBezTo>
                    <a:pt x="4446" y="1344"/>
                    <a:pt x="4496" y="3434"/>
                    <a:pt x="3648" y="4666"/>
                  </a:cubicBezTo>
                  <a:cubicBezTo>
                    <a:pt x="2948" y="5691"/>
                    <a:pt x="3303" y="6431"/>
                    <a:pt x="3618" y="7071"/>
                  </a:cubicBezTo>
                  <a:cubicBezTo>
                    <a:pt x="3766" y="7397"/>
                    <a:pt x="3914" y="7692"/>
                    <a:pt x="3953" y="8008"/>
                  </a:cubicBezTo>
                  <a:lnTo>
                    <a:pt x="898" y="8008"/>
                  </a:lnTo>
                  <a:cubicBezTo>
                    <a:pt x="937" y="7673"/>
                    <a:pt x="1085" y="7377"/>
                    <a:pt x="1233" y="7071"/>
                  </a:cubicBezTo>
                  <a:cubicBezTo>
                    <a:pt x="1548" y="6421"/>
                    <a:pt x="1913" y="5691"/>
                    <a:pt x="1203" y="4666"/>
                  </a:cubicBezTo>
                  <a:cubicBezTo>
                    <a:pt x="375" y="3454"/>
                    <a:pt x="405" y="1364"/>
                    <a:pt x="503" y="230"/>
                  </a:cubicBezTo>
                  <a:cubicBezTo>
                    <a:pt x="503" y="132"/>
                    <a:pt x="434" y="53"/>
                    <a:pt x="336" y="33"/>
                  </a:cubicBezTo>
                  <a:cubicBezTo>
                    <a:pt x="237" y="33"/>
                    <a:pt x="149" y="112"/>
                    <a:pt x="139" y="211"/>
                  </a:cubicBezTo>
                  <a:cubicBezTo>
                    <a:pt x="30" y="1394"/>
                    <a:pt x="1" y="3562"/>
                    <a:pt x="898" y="4883"/>
                  </a:cubicBezTo>
                  <a:cubicBezTo>
                    <a:pt x="1479" y="5721"/>
                    <a:pt x="1203" y="6273"/>
                    <a:pt x="898" y="6904"/>
                  </a:cubicBezTo>
                  <a:cubicBezTo>
                    <a:pt x="701" y="7288"/>
                    <a:pt x="503" y="7702"/>
                    <a:pt x="523" y="8185"/>
                  </a:cubicBezTo>
                  <a:cubicBezTo>
                    <a:pt x="523" y="8294"/>
                    <a:pt x="602" y="8363"/>
                    <a:pt x="701" y="8363"/>
                  </a:cubicBezTo>
                  <a:lnTo>
                    <a:pt x="4151" y="8363"/>
                  </a:lnTo>
                  <a:cubicBezTo>
                    <a:pt x="4269" y="8363"/>
                    <a:pt x="4338" y="8294"/>
                    <a:pt x="4338" y="8195"/>
                  </a:cubicBezTo>
                  <a:cubicBezTo>
                    <a:pt x="4348" y="7712"/>
                    <a:pt x="4151" y="7308"/>
                    <a:pt x="3953" y="6914"/>
                  </a:cubicBezTo>
                  <a:cubicBezTo>
                    <a:pt x="3648" y="6283"/>
                    <a:pt x="3372" y="5731"/>
                    <a:pt x="3953" y="4893"/>
                  </a:cubicBezTo>
                  <a:cubicBezTo>
                    <a:pt x="4870" y="3562"/>
                    <a:pt x="4831" y="1364"/>
                    <a:pt x="4722" y="171"/>
                  </a:cubicBezTo>
                  <a:cubicBezTo>
                    <a:pt x="4722" y="74"/>
                    <a:pt x="4643" y="1"/>
                    <a:pt x="4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73"/>
            <p:cNvSpPr/>
            <p:nvPr/>
          </p:nvSpPr>
          <p:spPr>
            <a:xfrm>
              <a:off x="3189175" y="1464225"/>
              <a:ext cx="22200" cy="101550"/>
            </a:xfrm>
            <a:custGeom>
              <a:avLst/>
              <a:gdLst/>
              <a:ahLst/>
              <a:cxnLst/>
              <a:rect l="l" t="t" r="r" b="b"/>
              <a:pathLst>
                <a:path w="888" h="4062" extrusionOk="0">
                  <a:moveTo>
                    <a:pt x="256" y="0"/>
                  </a:moveTo>
                  <a:cubicBezTo>
                    <a:pt x="158" y="0"/>
                    <a:pt x="69" y="89"/>
                    <a:pt x="69" y="188"/>
                  </a:cubicBezTo>
                  <a:cubicBezTo>
                    <a:pt x="59" y="306"/>
                    <a:pt x="0" y="3017"/>
                    <a:pt x="503" y="3963"/>
                  </a:cubicBezTo>
                  <a:cubicBezTo>
                    <a:pt x="522" y="4032"/>
                    <a:pt x="601" y="4062"/>
                    <a:pt x="660" y="4062"/>
                  </a:cubicBezTo>
                  <a:cubicBezTo>
                    <a:pt x="680" y="4062"/>
                    <a:pt x="710" y="4052"/>
                    <a:pt x="759" y="4032"/>
                  </a:cubicBezTo>
                  <a:cubicBezTo>
                    <a:pt x="848" y="3983"/>
                    <a:pt x="887" y="3864"/>
                    <a:pt x="838" y="3786"/>
                  </a:cubicBezTo>
                  <a:cubicBezTo>
                    <a:pt x="375" y="2918"/>
                    <a:pt x="444" y="207"/>
                    <a:pt x="444" y="188"/>
                  </a:cubicBezTo>
                  <a:cubicBezTo>
                    <a:pt x="444" y="89"/>
                    <a:pt x="355" y="0"/>
                    <a:pt x="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73"/>
            <p:cNvSpPr/>
            <p:nvPr/>
          </p:nvSpPr>
          <p:spPr>
            <a:xfrm>
              <a:off x="3201975" y="1643375"/>
              <a:ext cx="67300" cy="9400"/>
            </a:xfrm>
            <a:custGeom>
              <a:avLst/>
              <a:gdLst/>
              <a:ahLst/>
              <a:cxnLst/>
              <a:rect l="l" t="t" r="r" b="b"/>
              <a:pathLst>
                <a:path w="2692" h="376" extrusionOk="0">
                  <a:moveTo>
                    <a:pt x="188" y="1"/>
                  </a:moveTo>
                  <a:cubicBezTo>
                    <a:pt x="89" y="1"/>
                    <a:pt x="1" y="89"/>
                    <a:pt x="1" y="188"/>
                  </a:cubicBezTo>
                  <a:cubicBezTo>
                    <a:pt x="1" y="286"/>
                    <a:pt x="89" y="375"/>
                    <a:pt x="188" y="375"/>
                  </a:cubicBezTo>
                  <a:lnTo>
                    <a:pt x="2504" y="375"/>
                  </a:lnTo>
                  <a:cubicBezTo>
                    <a:pt x="2613" y="375"/>
                    <a:pt x="2692" y="286"/>
                    <a:pt x="2692" y="188"/>
                  </a:cubicBezTo>
                  <a:cubicBezTo>
                    <a:pt x="2692" y="89"/>
                    <a:pt x="2603" y="1"/>
                    <a:pt x="2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 descr="A képen vázlat, rajz, clipart, illusztráció látható&#10;&#10;Lehet, hogy az AI által létrehozott tartalom helytelen.">
            <a:extLst>
              <a:ext uri="{FF2B5EF4-FFF2-40B4-BE49-F238E27FC236}">
                <a16:creationId xmlns:a16="http://schemas.microsoft.com/office/drawing/2014/main" id="{BB13AC3E-D5F3-3987-DD0F-825829160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93" y="2060685"/>
            <a:ext cx="3042087" cy="3081501"/>
          </a:xfrm>
          <a:prstGeom prst="rect">
            <a:avLst/>
          </a:prstGeom>
        </p:spPr>
      </p:pic>
      <p:pic>
        <p:nvPicPr>
          <p:cNvPr id="7" name="Kép 6" descr="A képen ital, palack, üdítőital látható&#10;&#10;Lehet, hogy az AI által létrehozott tartalom helytelen.">
            <a:extLst>
              <a:ext uri="{FF2B5EF4-FFF2-40B4-BE49-F238E27FC236}">
                <a16:creationId xmlns:a16="http://schemas.microsoft.com/office/drawing/2014/main" id="{803FCEE6-8BE1-165C-3078-BA1A87040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2729" y="1457758"/>
            <a:ext cx="3858492" cy="1988994"/>
          </a:xfrm>
          <a:prstGeom prst="rect">
            <a:avLst/>
          </a:prstGeom>
        </p:spPr>
      </p:pic>
      <p:pic>
        <p:nvPicPr>
          <p:cNvPr id="9" name="Kép 8" descr="A képen ital, palack, üdítőital látható&#10;&#10;Lehet, hogy az AI által létrehozott tartalom helytelen.">
            <a:extLst>
              <a:ext uri="{FF2B5EF4-FFF2-40B4-BE49-F238E27FC236}">
                <a16:creationId xmlns:a16="http://schemas.microsoft.com/office/drawing/2014/main" id="{0571B5A5-5382-A612-B9CE-17E12D380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260000">
            <a:off x="5851923" y="537781"/>
            <a:ext cx="2725883" cy="1604530"/>
          </a:xfrm>
          <a:prstGeom prst="rect">
            <a:avLst/>
          </a:prstGeom>
        </p:spPr>
      </p:pic>
      <p:pic>
        <p:nvPicPr>
          <p:cNvPr id="10" name="Kép 9" descr="A képen ital, palack, üdítőital látható&#10;&#10;Lehet, hogy az AI által létrehozott tartalom helytelen.">
            <a:extLst>
              <a:ext uri="{FF2B5EF4-FFF2-40B4-BE49-F238E27FC236}">
                <a16:creationId xmlns:a16="http://schemas.microsoft.com/office/drawing/2014/main" id="{526B5475-5F7F-9A59-E620-C8CA9E1E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">
            <a:off x="980209" y="3577503"/>
            <a:ext cx="2601192" cy="1323976"/>
          </a:xfrm>
          <a:prstGeom prst="rect">
            <a:avLst/>
          </a:prstGeom>
        </p:spPr>
      </p:pic>
      <p:sp>
        <p:nvSpPr>
          <p:cNvPr id="11" name="Téglalap 10">
            <a:extLst>
              <a:ext uri="{FF2B5EF4-FFF2-40B4-BE49-F238E27FC236}">
                <a16:creationId xmlns:a16="http://schemas.microsoft.com/office/drawing/2014/main" id="{68F22EE8-FB65-213F-D367-CDBEC061F6D3}"/>
              </a:ext>
            </a:extLst>
          </p:cNvPr>
          <p:cNvSpPr/>
          <p:nvPr/>
        </p:nvSpPr>
        <p:spPr>
          <a:xfrm>
            <a:off x="2878281" y="3470563"/>
            <a:ext cx="3304309" cy="561109"/>
          </a:xfrm>
          <a:prstGeom prst="rect">
            <a:avLst/>
          </a:prstGeom>
          <a:solidFill>
            <a:srgbClr val="FFBB00"/>
          </a:solidFill>
          <a:ln>
            <a:solidFill>
              <a:srgbClr val="FFB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8" name="Kép 7" descr="A képen ital, palack, üdítőital látható&#10;&#10;Lehet, hogy az AI által létrehozott tartalom helytelen.">
            <a:extLst>
              <a:ext uri="{FF2B5EF4-FFF2-40B4-BE49-F238E27FC236}">
                <a16:creationId xmlns:a16="http://schemas.microsoft.com/office/drawing/2014/main" id="{03E2DD29-CC27-B653-AE4D-20075EBEA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564" y="3608678"/>
            <a:ext cx="2819401" cy="15214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41"/>
          <p:cNvSpPr/>
          <p:nvPr/>
        </p:nvSpPr>
        <p:spPr>
          <a:xfrm>
            <a:off x="2288700" y="11073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41"/>
          <p:cNvSpPr/>
          <p:nvPr/>
        </p:nvSpPr>
        <p:spPr>
          <a:xfrm>
            <a:off x="6009300" y="11073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5" name="Google Shape;1645;p41"/>
          <p:cNvSpPr/>
          <p:nvPr/>
        </p:nvSpPr>
        <p:spPr>
          <a:xfrm>
            <a:off x="2288700" y="2869400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>
              <a:solidFill>
                <a:srgbClr val="203040"/>
              </a:solidFill>
            </a:endParaRPr>
          </a:p>
        </p:txBody>
      </p:sp>
      <p:sp>
        <p:nvSpPr>
          <p:cNvPr id="1646" name="Google Shape;1646;p41"/>
          <p:cNvSpPr/>
          <p:nvPr/>
        </p:nvSpPr>
        <p:spPr>
          <a:xfrm>
            <a:off x="6009300" y="2869400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>
              <a:solidFill>
                <a:srgbClr val="203040"/>
              </a:solidFill>
            </a:endParaRPr>
          </a:p>
        </p:txBody>
      </p:sp>
      <p:sp>
        <p:nvSpPr>
          <p:cNvPr id="1647" name="Google Shape;1647;p41"/>
          <p:cNvSpPr txBox="1">
            <a:spLocks noGrp="1"/>
          </p:cNvSpPr>
          <p:nvPr>
            <p:ph type="title" idx="2"/>
          </p:nvPr>
        </p:nvSpPr>
        <p:spPr>
          <a:xfrm>
            <a:off x="2123250" y="1229188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uFill>
                  <a:noFill/>
                </a:uFill>
                <a:latin typeface="Kristen ITC"/>
              </a:rPr>
              <a:t>01</a:t>
            </a:r>
            <a:br>
              <a:rPr lang="en">
                <a:uFill>
                  <a:noFill/>
                </a:uFill>
                <a:latin typeface="Kristen ITC"/>
              </a:rPr>
            </a:br>
            <a:endParaRPr lang="hu-HU">
              <a:latin typeface="Kristen ITC"/>
            </a:endParaRPr>
          </a:p>
        </p:txBody>
      </p:sp>
      <p:sp>
        <p:nvSpPr>
          <p:cNvPr id="1648" name="Google Shape;1648;p41"/>
          <p:cNvSpPr txBox="1">
            <a:spLocks noGrp="1"/>
          </p:cNvSpPr>
          <p:nvPr>
            <p:ph type="title" idx="4"/>
          </p:nvPr>
        </p:nvSpPr>
        <p:spPr>
          <a:xfrm>
            <a:off x="2123250" y="2975063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040"/>
                </a:solidFill>
                <a:uFill>
                  <a:noFill/>
                </a:uFill>
                <a:latin typeface="Kristen ITC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lang="en">
              <a:solidFill>
                <a:srgbClr val="203040"/>
              </a:solidFill>
              <a:latin typeface="Kristen ITC"/>
            </a:endParaRPr>
          </a:p>
        </p:txBody>
      </p:sp>
      <p:sp>
        <p:nvSpPr>
          <p:cNvPr id="1649" name="Google Shape;1649;p41"/>
          <p:cNvSpPr txBox="1">
            <a:spLocks noGrp="1"/>
          </p:cNvSpPr>
          <p:nvPr>
            <p:ph type="title" idx="7"/>
          </p:nvPr>
        </p:nvSpPr>
        <p:spPr>
          <a:xfrm>
            <a:off x="5843850" y="1231654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latin typeface="Kristen ITC"/>
                <a:hlinkClick r:id="rId4" action="ppaction://hlinksldjump"/>
              </a:rPr>
              <a:t>02</a:t>
            </a:r>
            <a:endParaRPr lang="hu-HU">
              <a:latin typeface="Kristen ITC"/>
            </a:endParaRPr>
          </a:p>
        </p:txBody>
      </p:sp>
      <p:sp>
        <p:nvSpPr>
          <p:cNvPr id="1650" name="Google Shape;1650;p41"/>
          <p:cNvSpPr txBox="1">
            <a:spLocks noGrp="1"/>
          </p:cNvSpPr>
          <p:nvPr>
            <p:ph type="title" idx="13"/>
          </p:nvPr>
        </p:nvSpPr>
        <p:spPr>
          <a:xfrm>
            <a:off x="5843850" y="2975063"/>
            <a:ext cx="1176900" cy="6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3040"/>
                </a:solidFill>
                <a:uFill>
                  <a:noFill/>
                </a:uFill>
                <a:latin typeface="Kristen ITC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lang="hu-HU">
              <a:solidFill>
                <a:srgbClr val="203040"/>
              </a:solidFill>
            </a:endParaRPr>
          </a:p>
        </p:txBody>
      </p:sp>
      <p:sp>
        <p:nvSpPr>
          <p:cNvPr id="1651" name="Google Shape;1651;p41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Kristen ITC"/>
              </a:rPr>
              <a:t>Tartalomjegyzék</a:t>
            </a:r>
            <a:endParaRPr lang="en">
              <a:latin typeface="Kristen ITC"/>
            </a:endParaRPr>
          </a:p>
        </p:txBody>
      </p:sp>
      <p:sp>
        <p:nvSpPr>
          <p:cNvPr id="1652" name="Google Shape;1652;p41"/>
          <p:cNvSpPr txBox="1">
            <a:spLocks noGrp="1"/>
          </p:cNvSpPr>
          <p:nvPr>
            <p:ph type="subTitle" idx="1"/>
          </p:nvPr>
        </p:nvSpPr>
        <p:spPr>
          <a:xfrm>
            <a:off x="900667" y="2062729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sz="1700">
                <a:solidFill>
                  <a:srgbClr val="203040"/>
                </a:solidFill>
                <a:uFill>
                  <a:noFill/>
                </a:uFill>
                <a:latin typeface="Kristen ITC"/>
              </a:rPr>
              <a:t>1. </a:t>
            </a:r>
            <a:r>
              <a:rPr lang="hu-HU" sz="1700" b="1">
                <a:solidFill>
                  <a:srgbClr val="203040"/>
                </a:solidFill>
                <a:uFill>
                  <a:noFill/>
                </a:uFill>
                <a:latin typeface="Kristen ITC"/>
              </a:rPr>
              <a:t>Projekt célja</a:t>
            </a:r>
            <a:endParaRPr lang="hu-HU">
              <a:solidFill>
                <a:srgbClr val="203040"/>
              </a:solidFill>
            </a:endParaRPr>
          </a:p>
        </p:txBody>
      </p:sp>
      <p:sp>
        <p:nvSpPr>
          <p:cNvPr id="1654" name="Google Shape;1654;p41"/>
          <p:cNvSpPr txBox="1">
            <a:spLocks noGrp="1"/>
          </p:cNvSpPr>
          <p:nvPr>
            <p:ph type="subTitle" idx="5"/>
          </p:nvPr>
        </p:nvSpPr>
        <p:spPr>
          <a:xfrm>
            <a:off x="851400" y="3702125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 b="1">
                <a:solidFill>
                  <a:srgbClr val="203040"/>
                </a:solidFill>
                <a:latin typeface="Kristen ITC"/>
              </a:rPr>
              <a:t>Fejlesztés</a:t>
            </a:r>
            <a:endParaRPr lang="hu-HU">
              <a:solidFill>
                <a:srgbClr val="203040"/>
              </a:solidFill>
            </a:endParaRPr>
          </a:p>
        </p:txBody>
      </p:sp>
      <p:sp>
        <p:nvSpPr>
          <p:cNvPr id="1656" name="Google Shape;1656;p41"/>
          <p:cNvSpPr txBox="1">
            <a:spLocks noGrp="1"/>
          </p:cNvSpPr>
          <p:nvPr>
            <p:ph type="subTitle" idx="8"/>
          </p:nvPr>
        </p:nvSpPr>
        <p:spPr>
          <a:xfrm>
            <a:off x="4572000" y="1944488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hu-HU" sz="1700" b="1">
                <a:solidFill>
                  <a:srgbClr val="203040"/>
                </a:solidFill>
                <a:latin typeface="Kristen ITC"/>
              </a:rPr>
              <a:t>Weboldal tervezése</a:t>
            </a:r>
            <a:endParaRPr lang="hu-HU">
              <a:solidFill>
                <a:srgbClr val="203040"/>
              </a:solidFill>
            </a:endParaRPr>
          </a:p>
        </p:txBody>
      </p:sp>
      <p:sp>
        <p:nvSpPr>
          <p:cNvPr id="1658" name="Google Shape;1658;p41"/>
          <p:cNvSpPr txBox="1">
            <a:spLocks noGrp="1"/>
          </p:cNvSpPr>
          <p:nvPr>
            <p:ph type="subTitle" idx="14"/>
          </p:nvPr>
        </p:nvSpPr>
        <p:spPr>
          <a:xfrm>
            <a:off x="4572000" y="3692475"/>
            <a:ext cx="37206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 b="1">
                <a:solidFill>
                  <a:srgbClr val="203040"/>
                </a:solidFill>
                <a:latin typeface="Kristen ITC"/>
              </a:rPr>
              <a:t>Funkcionalitás</a:t>
            </a:r>
          </a:p>
          <a:p>
            <a:pPr marL="0" indent="0"/>
            <a:endParaRPr lang="hu-HU" sz="1700" b="1">
              <a:solidFill>
                <a:srgbClr val="203040"/>
              </a:solidFill>
              <a:latin typeface="Kristen ITC"/>
            </a:endParaRPr>
          </a:p>
        </p:txBody>
      </p:sp>
      <p:grpSp>
        <p:nvGrpSpPr>
          <p:cNvPr id="1660" name="Google Shape;1660;p41"/>
          <p:cNvGrpSpPr/>
          <p:nvPr/>
        </p:nvGrpSpPr>
        <p:grpSpPr>
          <a:xfrm rot="-1177958">
            <a:off x="8479460" y="184255"/>
            <a:ext cx="457721" cy="668052"/>
            <a:chOff x="6390341" y="1393992"/>
            <a:chExt cx="457705" cy="668028"/>
          </a:xfrm>
        </p:grpSpPr>
        <p:sp>
          <p:nvSpPr>
            <p:cNvPr id="1661" name="Google Shape;1661;p41"/>
            <p:cNvSpPr/>
            <p:nvPr/>
          </p:nvSpPr>
          <p:spPr>
            <a:xfrm>
              <a:off x="6390341" y="1393992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697818" y="1606128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460046" y="1566772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6449285" y="1554862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6449285" y="1460734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6520199" y="1611448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6520199" y="1841478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8" name="Google Shape;1668;p41"/>
          <p:cNvGrpSpPr/>
          <p:nvPr/>
        </p:nvGrpSpPr>
        <p:grpSpPr>
          <a:xfrm rot="1221881">
            <a:off x="324623" y="4329467"/>
            <a:ext cx="529217" cy="521974"/>
            <a:chOff x="5127000" y="550768"/>
            <a:chExt cx="653761" cy="644813"/>
          </a:xfrm>
        </p:grpSpPr>
        <p:sp>
          <p:nvSpPr>
            <p:cNvPr id="1669" name="Google Shape;1669;p41"/>
            <p:cNvSpPr/>
            <p:nvPr/>
          </p:nvSpPr>
          <p:spPr>
            <a:xfrm>
              <a:off x="5127000" y="5507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5186005" y="6169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5196101" y="6919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5186005" y="6804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5289686" y="7633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5312901" y="9721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5" name="Google Shape;1675;p41"/>
          <p:cNvSpPr/>
          <p:nvPr/>
        </p:nvSpPr>
        <p:spPr>
          <a:xfrm rot="10800000" flipH="1">
            <a:off x="8865758" y="417563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707;p42">
            <a:extLst>
              <a:ext uri="{FF2B5EF4-FFF2-40B4-BE49-F238E27FC236}">
                <a16:creationId xmlns:a16="http://schemas.microsoft.com/office/drawing/2014/main" id="{0813E1A1-F5B0-4F8B-2496-7B5A19F8BC1C}"/>
              </a:ext>
            </a:extLst>
          </p:cNvPr>
          <p:cNvGrpSpPr/>
          <p:nvPr/>
        </p:nvGrpSpPr>
        <p:grpSpPr>
          <a:xfrm rot="1570985">
            <a:off x="7773648" y="2729728"/>
            <a:ext cx="522882" cy="675755"/>
            <a:chOff x="2861900" y="1409475"/>
            <a:chExt cx="190025" cy="279275"/>
          </a:xfrm>
        </p:grpSpPr>
        <p:sp>
          <p:nvSpPr>
            <p:cNvPr id="5" name="Google Shape;1708;p42">
              <a:extLst>
                <a:ext uri="{FF2B5EF4-FFF2-40B4-BE49-F238E27FC236}">
                  <a16:creationId xmlns:a16="http://schemas.microsoft.com/office/drawing/2014/main" id="{97A98B74-D2C7-7FF9-B080-7C26ED8DEE0E}"/>
                </a:ext>
              </a:extLst>
            </p:cNvPr>
            <p:cNvSpPr/>
            <p:nvPr/>
          </p:nvSpPr>
          <p:spPr>
            <a:xfrm>
              <a:off x="2861900" y="1409475"/>
              <a:ext cx="190025" cy="279275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6" name="Google Shape;1709;p42">
              <a:extLst>
                <a:ext uri="{FF2B5EF4-FFF2-40B4-BE49-F238E27FC236}">
                  <a16:creationId xmlns:a16="http://schemas.microsoft.com/office/drawing/2014/main" id="{ABE7B19D-5477-F2BE-7468-1BC5C6F87CE4}"/>
                </a:ext>
              </a:extLst>
            </p:cNvPr>
            <p:cNvSpPr/>
            <p:nvPr/>
          </p:nvSpPr>
          <p:spPr>
            <a:xfrm>
              <a:off x="2891725" y="1441300"/>
              <a:ext cx="127675" cy="68550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7" name="Google Shape;1710;p42">
              <a:extLst>
                <a:ext uri="{FF2B5EF4-FFF2-40B4-BE49-F238E27FC236}">
                  <a16:creationId xmlns:a16="http://schemas.microsoft.com/office/drawing/2014/main" id="{FAE365BA-39B5-037A-4601-BE7B20DCD83A}"/>
                </a:ext>
              </a:extLst>
            </p:cNvPr>
            <p:cNvSpPr/>
            <p:nvPr/>
          </p:nvSpPr>
          <p:spPr>
            <a:xfrm>
              <a:off x="2902825" y="1493550"/>
              <a:ext cx="105725" cy="169075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8" name="Google Shape;1711;p42">
              <a:extLst>
                <a:ext uri="{FF2B5EF4-FFF2-40B4-BE49-F238E27FC236}">
                  <a16:creationId xmlns:a16="http://schemas.microsoft.com/office/drawing/2014/main" id="{CD557FD9-F3FE-2071-B4F0-6FF5BC4DC458}"/>
                </a:ext>
              </a:extLst>
            </p:cNvPr>
            <p:cNvSpPr/>
            <p:nvPr/>
          </p:nvSpPr>
          <p:spPr>
            <a:xfrm>
              <a:off x="2897900" y="1489075"/>
              <a:ext cx="115350" cy="177975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9" name="Google Shape;1712;p42">
              <a:extLst>
                <a:ext uri="{FF2B5EF4-FFF2-40B4-BE49-F238E27FC236}">
                  <a16:creationId xmlns:a16="http://schemas.microsoft.com/office/drawing/2014/main" id="{D7453A02-1220-3090-B47D-8AC2813547D6}"/>
                </a:ext>
              </a:extLst>
            </p:cNvPr>
            <p:cNvSpPr/>
            <p:nvPr/>
          </p:nvSpPr>
          <p:spPr>
            <a:xfrm>
              <a:off x="2890650" y="1469175"/>
              <a:ext cx="138400" cy="40575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0" name="Google Shape;1713;p42">
              <a:extLst>
                <a:ext uri="{FF2B5EF4-FFF2-40B4-BE49-F238E27FC236}">
                  <a16:creationId xmlns:a16="http://schemas.microsoft.com/office/drawing/2014/main" id="{08301C43-63A7-C0BC-6355-93B6E8C8DAA0}"/>
                </a:ext>
              </a:extLst>
            </p:cNvPr>
            <p:cNvSpPr/>
            <p:nvPr/>
          </p:nvSpPr>
          <p:spPr>
            <a:xfrm>
              <a:off x="2886550" y="1464850"/>
              <a:ext cx="140250" cy="49925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1" name="Google Shape;1714;p42">
              <a:extLst>
                <a:ext uri="{FF2B5EF4-FFF2-40B4-BE49-F238E27FC236}">
                  <a16:creationId xmlns:a16="http://schemas.microsoft.com/office/drawing/2014/main" id="{FE7FF9EB-D5B7-9B6F-4C44-DFC2521D4DE5}"/>
                </a:ext>
              </a:extLst>
            </p:cNvPr>
            <p:cNvSpPr/>
            <p:nvPr/>
          </p:nvSpPr>
          <p:spPr>
            <a:xfrm>
              <a:off x="2970100" y="1446250"/>
              <a:ext cx="53250" cy="26875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2" name="Google Shape;1715;p42">
              <a:extLst>
                <a:ext uri="{FF2B5EF4-FFF2-40B4-BE49-F238E27FC236}">
                  <a16:creationId xmlns:a16="http://schemas.microsoft.com/office/drawing/2014/main" id="{7D399B06-9A1A-3403-50A7-442AAFFA7428}"/>
                </a:ext>
              </a:extLst>
            </p:cNvPr>
            <p:cNvSpPr/>
            <p:nvPr/>
          </p:nvSpPr>
          <p:spPr>
            <a:xfrm>
              <a:off x="2964925" y="1440875"/>
              <a:ext cx="63100" cy="36925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3" name="Google Shape;1716;p42">
              <a:extLst>
                <a:ext uri="{FF2B5EF4-FFF2-40B4-BE49-F238E27FC236}">
                  <a16:creationId xmlns:a16="http://schemas.microsoft.com/office/drawing/2014/main" id="{20D4D56D-EBB6-D5A6-2955-6AADF541BD10}"/>
                </a:ext>
              </a:extLst>
            </p:cNvPr>
            <p:cNvSpPr/>
            <p:nvPr/>
          </p:nvSpPr>
          <p:spPr>
            <a:xfrm>
              <a:off x="2907750" y="1441875"/>
              <a:ext cx="68775" cy="25325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4" name="Google Shape;1717;p42">
              <a:extLst>
                <a:ext uri="{FF2B5EF4-FFF2-40B4-BE49-F238E27FC236}">
                  <a16:creationId xmlns:a16="http://schemas.microsoft.com/office/drawing/2014/main" id="{53C8E78A-E599-3164-1810-E4BAD7AC1C3B}"/>
                </a:ext>
              </a:extLst>
            </p:cNvPr>
            <p:cNvSpPr/>
            <p:nvPr/>
          </p:nvSpPr>
          <p:spPr>
            <a:xfrm>
              <a:off x="2902575" y="1436625"/>
              <a:ext cx="79125" cy="35025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5" name="Google Shape;1718;p42">
              <a:extLst>
                <a:ext uri="{FF2B5EF4-FFF2-40B4-BE49-F238E27FC236}">
                  <a16:creationId xmlns:a16="http://schemas.microsoft.com/office/drawing/2014/main" id="{070F4A55-D072-82A3-9BC4-85D156842E29}"/>
                </a:ext>
              </a:extLst>
            </p:cNvPr>
            <p:cNvSpPr/>
            <p:nvPr/>
          </p:nvSpPr>
          <p:spPr>
            <a:xfrm>
              <a:off x="2923275" y="1629100"/>
              <a:ext cx="64575" cy="15275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6" name="Google Shape;1719;p42">
              <a:extLst>
                <a:ext uri="{FF2B5EF4-FFF2-40B4-BE49-F238E27FC236}">
                  <a16:creationId xmlns:a16="http://schemas.microsoft.com/office/drawing/2014/main" id="{9A3E11FB-F1BC-B73F-8B01-2E2E13B84939}"/>
                </a:ext>
              </a:extLst>
            </p:cNvPr>
            <p:cNvSpPr/>
            <p:nvPr/>
          </p:nvSpPr>
          <p:spPr>
            <a:xfrm>
              <a:off x="2930425" y="1528550"/>
              <a:ext cx="9125" cy="48800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  <p:sp>
          <p:nvSpPr>
            <p:cNvPr id="17" name="Google Shape;1720;p42">
              <a:extLst>
                <a:ext uri="{FF2B5EF4-FFF2-40B4-BE49-F238E27FC236}">
                  <a16:creationId xmlns:a16="http://schemas.microsoft.com/office/drawing/2014/main" id="{83A8AE9E-A772-FB93-6564-30BC49737309}"/>
                </a:ext>
              </a:extLst>
            </p:cNvPr>
            <p:cNvSpPr/>
            <p:nvPr/>
          </p:nvSpPr>
          <p:spPr>
            <a:xfrm>
              <a:off x="2930425" y="1592850"/>
              <a:ext cx="9125" cy="18275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203040"/>
                </a:solidFill>
              </a:endParaRPr>
            </a:p>
          </p:txBody>
        </p:sp>
      </p:grpSp>
      <p:grpSp>
        <p:nvGrpSpPr>
          <p:cNvPr id="26" name="Google Shape;1700;p42">
            <a:extLst>
              <a:ext uri="{FF2B5EF4-FFF2-40B4-BE49-F238E27FC236}">
                <a16:creationId xmlns:a16="http://schemas.microsoft.com/office/drawing/2014/main" id="{092044BF-3BAC-03E1-5A48-63785E3DA3DB}"/>
              </a:ext>
            </a:extLst>
          </p:cNvPr>
          <p:cNvGrpSpPr/>
          <p:nvPr/>
        </p:nvGrpSpPr>
        <p:grpSpPr>
          <a:xfrm rot="-1657841">
            <a:off x="1263413" y="919203"/>
            <a:ext cx="529365" cy="733448"/>
            <a:chOff x="2846625" y="1036425"/>
            <a:chExt cx="226250" cy="313475"/>
          </a:xfrm>
        </p:grpSpPr>
        <p:sp>
          <p:nvSpPr>
            <p:cNvPr id="20" name="Google Shape;1701;p42">
              <a:extLst>
                <a:ext uri="{FF2B5EF4-FFF2-40B4-BE49-F238E27FC236}">
                  <a16:creationId xmlns:a16="http://schemas.microsoft.com/office/drawing/2014/main" id="{398E709D-BD26-C056-3356-E4375D78E35B}"/>
                </a:ext>
              </a:extLst>
            </p:cNvPr>
            <p:cNvSpPr/>
            <p:nvPr/>
          </p:nvSpPr>
          <p:spPr>
            <a:xfrm>
              <a:off x="2859200" y="1036425"/>
              <a:ext cx="200375" cy="313475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02;p42">
              <a:extLst>
                <a:ext uri="{FF2B5EF4-FFF2-40B4-BE49-F238E27FC236}">
                  <a16:creationId xmlns:a16="http://schemas.microsoft.com/office/drawing/2014/main" id="{9E652BA6-3C6E-16F6-E0C2-3C1640B2A77C}"/>
                </a:ext>
              </a:extLst>
            </p:cNvPr>
            <p:cNvSpPr/>
            <p:nvPr/>
          </p:nvSpPr>
          <p:spPr>
            <a:xfrm>
              <a:off x="2846625" y="1064275"/>
              <a:ext cx="226250" cy="2644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703;p42">
              <a:extLst>
                <a:ext uri="{FF2B5EF4-FFF2-40B4-BE49-F238E27FC236}">
                  <a16:creationId xmlns:a16="http://schemas.microsoft.com/office/drawing/2014/main" id="{4D552A55-6598-6CE1-6D72-20EBBA6CD168}"/>
                </a:ext>
              </a:extLst>
            </p:cNvPr>
            <p:cNvSpPr/>
            <p:nvPr/>
          </p:nvSpPr>
          <p:spPr>
            <a:xfrm>
              <a:off x="2881625" y="1104925"/>
              <a:ext cx="155275" cy="2189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04;p42">
              <a:extLst>
                <a:ext uri="{FF2B5EF4-FFF2-40B4-BE49-F238E27FC236}">
                  <a16:creationId xmlns:a16="http://schemas.microsoft.com/office/drawing/2014/main" id="{B2012595-38D9-C673-430E-F6E839016F85}"/>
                </a:ext>
              </a:extLst>
            </p:cNvPr>
            <p:cNvSpPr/>
            <p:nvPr/>
          </p:nvSpPr>
          <p:spPr>
            <a:xfrm>
              <a:off x="2875225" y="1100775"/>
              <a:ext cx="169075" cy="227950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05;p42">
              <a:extLst>
                <a:ext uri="{FF2B5EF4-FFF2-40B4-BE49-F238E27FC236}">
                  <a16:creationId xmlns:a16="http://schemas.microsoft.com/office/drawing/2014/main" id="{C2D6C0C7-A943-D7AC-4238-A2FD04C4CD6D}"/>
                </a:ext>
              </a:extLst>
            </p:cNvPr>
            <p:cNvSpPr/>
            <p:nvPr/>
          </p:nvSpPr>
          <p:spPr>
            <a:xfrm>
              <a:off x="2906025" y="1127450"/>
              <a:ext cx="48325" cy="93325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06;p42">
              <a:extLst>
                <a:ext uri="{FF2B5EF4-FFF2-40B4-BE49-F238E27FC236}">
                  <a16:creationId xmlns:a16="http://schemas.microsoft.com/office/drawing/2014/main" id="{3F4C867E-C671-FD06-008E-DC05CB3E67FA}"/>
                </a:ext>
              </a:extLst>
            </p:cNvPr>
            <p:cNvSpPr/>
            <p:nvPr/>
          </p:nvSpPr>
          <p:spPr>
            <a:xfrm>
              <a:off x="2933625" y="1300350"/>
              <a:ext cx="79850" cy="9150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43;p41">
            <a:extLst>
              <a:ext uri="{FF2B5EF4-FFF2-40B4-BE49-F238E27FC236}">
                <a16:creationId xmlns:a16="http://schemas.microsoft.com/office/drawing/2014/main" id="{E08DC688-585A-680C-8C48-72AD5B47B31F}"/>
              </a:ext>
            </a:extLst>
          </p:cNvPr>
          <p:cNvSpPr/>
          <p:nvPr/>
        </p:nvSpPr>
        <p:spPr>
          <a:xfrm>
            <a:off x="4121441" y="2171547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647;p41">
            <a:extLst>
              <a:ext uri="{FF2B5EF4-FFF2-40B4-BE49-F238E27FC236}">
                <a16:creationId xmlns:a16="http://schemas.microsoft.com/office/drawing/2014/main" id="{C8B1E5AA-A290-73C6-5B4C-FFB53C35E429}"/>
              </a:ext>
            </a:extLst>
          </p:cNvPr>
          <p:cNvSpPr txBox="1">
            <a:spLocks/>
          </p:cNvSpPr>
          <p:nvPr/>
        </p:nvSpPr>
        <p:spPr>
          <a:xfrm>
            <a:off x="3960590" y="2337372"/>
            <a:ext cx="1176900" cy="6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Bowlby One"/>
              <a:buNone/>
              <a:defRPr sz="2900" b="0" i="0" u="none" strike="noStrike" cap="none">
                <a:solidFill>
                  <a:schemeClr val="dk1"/>
                </a:solidFill>
                <a:latin typeface="Bowlby One"/>
                <a:ea typeface="Bowlby One"/>
                <a:cs typeface="Bowlby One"/>
                <a:sym typeface="Bowlby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>
                <a:uFill>
                  <a:noFill/>
                </a:uFill>
                <a:latin typeface="Kristen ITC"/>
              </a:rPr>
              <a:t>05</a:t>
            </a:r>
            <a:endParaRPr lang="hu-HU">
              <a:latin typeface="Kristen ITC"/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7B86A350-99ED-5D40-7102-EA9462F25D38}"/>
              </a:ext>
            </a:extLst>
          </p:cNvPr>
          <p:cNvSpPr txBox="1"/>
          <p:nvPr/>
        </p:nvSpPr>
        <p:spPr>
          <a:xfrm>
            <a:off x="3746818" y="3129276"/>
            <a:ext cx="1642480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1700">
                <a:latin typeface="Kristen ITC"/>
              </a:rPr>
              <a:t>Csapatmunka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42"/>
          <p:cNvSpPr/>
          <p:nvPr/>
        </p:nvSpPr>
        <p:spPr>
          <a:xfrm>
            <a:off x="4874675" y="959100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1" name="Google Shape;1681;p42"/>
          <p:cNvSpPr txBox="1">
            <a:spLocks noGrp="1"/>
          </p:cNvSpPr>
          <p:nvPr>
            <p:ph type="title"/>
          </p:nvPr>
        </p:nvSpPr>
        <p:spPr>
          <a:xfrm>
            <a:off x="4712625" y="2557875"/>
            <a:ext cx="3711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2800" b="1">
                <a:solidFill>
                  <a:schemeClr val="tx1"/>
                </a:solidFill>
                <a:latin typeface="Kristen ITC"/>
              </a:rPr>
              <a:t>Projekt célja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1682" name="Google Shape;1682;p42"/>
          <p:cNvSpPr txBox="1">
            <a:spLocks noGrp="1"/>
          </p:cNvSpPr>
          <p:nvPr>
            <p:ph type="subTitle" idx="1"/>
          </p:nvPr>
        </p:nvSpPr>
        <p:spPr>
          <a:xfrm>
            <a:off x="4720425" y="3053225"/>
            <a:ext cx="28404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>
                <a:solidFill>
                  <a:srgbClr val="000000"/>
                </a:solidFill>
                <a:latin typeface="Kristen ITC"/>
              </a:rPr>
              <a:t>A Project 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célja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,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hogy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elérhetővé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tegye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a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minőségi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sörök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és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borok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világát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,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és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minél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több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emberrel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megismertesse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ezek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különleges</a:t>
            </a:r>
            <a:r>
              <a:rPr lang="en" sz="1800">
                <a:solidFill>
                  <a:srgbClr val="000000"/>
                </a:solidFill>
                <a:latin typeface="Kristen ITC"/>
              </a:rPr>
              <a:t> </a:t>
            </a:r>
            <a:r>
              <a:rPr lang="en" sz="1800" err="1">
                <a:solidFill>
                  <a:srgbClr val="000000"/>
                </a:solidFill>
                <a:latin typeface="Kristen ITC"/>
              </a:rPr>
              <a:t>ízeit</a:t>
            </a:r>
            <a:r>
              <a:rPr lang="en" sz="2400">
                <a:solidFill>
                  <a:srgbClr val="000000"/>
                </a:solidFill>
              </a:rPr>
              <a:t>.</a:t>
            </a:r>
            <a:endParaRPr lang="hu-HU"/>
          </a:p>
        </p:txBody>
      </p:sp>
      <p:sp>
        <p:nvSpPr>
          <p:cNvPr id="1683" name="Google Shape;1683;p42"/>
          <p:cNvSpPr txBox="1">
            <a:spLocks noGrp="1"/>
          </p:cNvSpPr>
          <p:nvPr>
            <p:ph type="title" idx="2"/>
          </p:nvPr>
        </p:nvSpPr>
        <p:spPr>
          <a:xfrm>
            <a:off x="4901700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Kristen ITC"/>
              </a:rPr>
              <a:t>01</a:t>
            </a:r>
          </a:p>
        </p:txBody>
      </p:sp>
      <p:grpSp>
        <p:nvGrpSpPr>
          <p:cNvPr id="1684" name="Google Shape;1684;p42"/>
          <p:cNvGrpSpPr/>
          <p:nvPr/>
        </p:nvGrpSpPr>
        <p:grpSpPr>
          <a:xfrm>
            <a:off x="1230621" y="2503396"/>
            <a:ext cx="315438" cy="315294"/>
            <a:chOff x="2992100" y="606025"/>
            <a:chExt cx="547350" cy="547100"/>
          </a:xfrm>
        </p:grpSpPr>
        <p:sp>
          <p:nvSpPr>
            <p:cNvPr id="1685" name="Google Shape;1685;p4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42"/>
          <p:cNvGrpSpPr/>
          <p:nvPr/>
        </p:nvGrpSpPr>
        <p:grpSpPr>
          <a:xfrm rot="1955559">
            <a:off x="1388548" y="3224186"/>
            <a:ext cx="508103" cy="734918"/>
            <a:chOff x="3376450" y="1053825"/>
            <a:chExt cx="213425" cy="308650"/>
          </a:xfrm>
        </p:grpSpPr>
        <p:sp>
          <p:nvSpPr>
            <p:cNvPr id="1694" name="Google Shape;1694;p42"/>
            <p:cNvSpPr/>
            <p:nvPr/>
          </p:nvSpPr>
          <p:spPr>
            <a:xfrm>
              <a:off x="3376450" y="1053825"/>
              <a:ext cx="213425" cy="308650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2"/>
            <p:cNvSpPr/>
            <p:nvPr/>
          </p:nvSpPr>
          <p:spPr>
            <a:xfrm>
              <a:off x="3413900" y="1130800"/>
              <a:ext cx="130875" cy="205825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2"/>
            <p:cNvSpPr/>
            <p:nvPr/>
          </p:nvSpPr>
          <p:spPr>
            <a:xfrm>
              <a:off x="3408975" y="1126375"/>
              <a:ext cx="140475" cy="214900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3397650" y="1086475"/>
              <a:ext cx="178425" cy="137750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3400350" y="1081750"/>
              <a:ext cx="163900" cy="147175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3436075" y="1242700"/>
              <a:ext cx="11125" cy="53250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0" name="Google Shape;1700;p42"/>
          <p:cNvGrpSpPr/>
          <p:nvPr/>
        </p:nvGrpSpPr>
        <p:grpSpPr>
          <a:xfrm rot="-1657841">
            <a:off x="3263663" y="3224910"/>
            <a:ext cx="529365" cy="733448"/>
            <a:chOff x="2846625" y="1036425"/>
            <a:chExt cx="226250" cy="313475"/>
          </a:xfrm>
        </p:grpSpPr>
        <p:sp>
          <p:nvSpPr>
            <p:cNvPr id="1701" name="Google Shape;1701;p42"/>
            <p:cNvSpPr/>
            <p:nvPr/>
          </p:nvSpPr>
          <p:spPr>
            <a:xfrm>
              <a:off x="2859200" y="1036425"/>
              <a:ext cx="200375" cy="313475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2846625" y="1064275"/>
              <a:ext cx="226250" cy="2644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2881625" y="1104925"/>
              <a:ext cx="155275" cy="2189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2875225" y="1100775"/>
              <a:ext cx="169075" cy="227950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2906025" y="1127450"/>
              <a:ext cx="48325" cy="93325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2933625" y="1300350"/>
              <a:ext cx="79850" cy="9150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7" name="Google Shape;1707;p42"/>
          <p:cNvGrpSpPr/>
          <p:nvPr/>
        </p:nvGrpSpPr>
        <p:grpSpPr>
          <a:xfrm rot="1570985">
            <a:off x="1395934" y="1147317"/>
            <a:ext cx="493322" cy="725022"/>
            <a:chOff x="2861900" y="1409475"/>
            <a:chExt cx="190025" cy="279275"/>
          </a:xfrm>
        </p:grpSpPr>
        <p:sp>
          <p:nvSpPr>
            <p:cNvPr id="1708" name="Google Shape;1708;p42"/>
            <p:cNvSpPr/>
            <p:nvPr/>
          </p:nvSpPr>
          <p:spPr>
            <a:xfrm>
              <a:off x="2861900" y="1409475"/>
              <a:ext cx="190025" cy="279275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2891725" y="1441300"/>
              <a:ext cx="127675" cy="68550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2902825" y="1493550"/>
              <a:ext cx="105725" cy="169075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2897900" y="1489075"/>
              <a:ext cx="115350" cy="177975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2890650" y="1469175"/>
              <a:ext cx="138400" cy="40575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2886550" y="1464850"/>
              <a:ext cx="140250" cy="49925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2970100" y="1446250"/>
              <a:ext cx="53250" cy="26875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2964925" y="1440875"/>
              <a:ext cx="63100" cy="36925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2907750" y="1441875"/>
              <a:ext cx="68775" cy="25325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2902575" y="1436625"/>
              <a:ext cx="79125" cy="35025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2923275" y="1629100"/>
              <a:ext cx="64575" cy="15275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2930425" y="1528550"/>
              <a:ext cx="9125" cy="48800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2930425" y="1592850"/>
              <a:ext cx="9125" cy="18275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1" name="Google Shape;1721;p42"/>
          <p:cNvGrpSpPr/>
          <p:nvPr/>
        </p:nvGrpSpPr>
        <p:grpSpPr>
          <a:xfrm rot="-1688977">
            <a:off x="3315805" y="1189700"/>
            <a:ext cx="425097" cy="640226"/>
            <a:chOff x="3369050" y="1418400"/>
            <a:chExt cx="179175" cy="269850"/>
          </a:xfrm>
        </p:grpSpPr>
        <p:sp>
          <p:nvSpPr>
            <p:cNvPr id="1722" name="Google Shape;1722;p42"/>
            <p:cNvSpPr/>
            <p:nvPr/>
          </p:nvSpPr>
          <p:spPr>
            <a:xfrm>
              <a:off x="3422275" y="1473325"/>
              <a:ext cx="18500" cy="148400"/>
            </a:xfrm>
            <a:custGeom>
              <a:avLst/>
              <a:gdLst/>
              <a:ahLst/>
              <a:cxnLst/>
              <a:rect l="l" t="t" r="r" b="b"/>
              <a:pathLst>
                <a:path w="740" h="5936" extrusionOk="0">
                  <a:moveTo>
                    <a:pt x="203" y="0"/>
                  </a:moveTo>
                  <a:cubicBezTo>
                    <a:pt x="198" y="0"/>
                    <a:pt x="193" y="1"/>
                    <a:pt x="188" y="1"/>
                  </a:cubicBezTo>
                  <a:cubicBezTo>
                    <a:pt x="80" y="21"/>
                    <a:pt x="1" y="100"/>
                    <a:pt x="11" y="198"/>
                  </a:cubicBezTo>
                  <a:lnTo>
                    <a:pt x="365" y="5758"/>
                  </a:lnTo>
                  <a:cubicBezTo>
                    <a:pt x="385" y="5856"/>
                    <a:pt x="454" y="5935"/>
                    <a:pt x="553" y="5935"/>
                  </a:cubicBezTo>
                  <a:cubicBezTo>
                    <a:pt x="661" y="5915"/>
                    <a:pt x="740" y="5837"/>
                    <a:pt x="740" y="5738"/>
                  </a:cubicBezTo>
                  <a:lnTo>
                    <a:pt x="385" y="179"/>
                  </a:lnTo>
                  <a:cubicBezTo>
                    <a:pt x="366" y="85"/>
                    <a:pt x="294" y="0"/>
                    <a:pt x="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3" name="Google Shape;1723;p42"/>
            <p:cNvGrpSpPr/>
            <p:nvPr/>
          </p:nvGrpSpPr>
          <p:grpSpPr>
            <a:xfrm>
              <a:off x="3369050" y="1418400"/>
              <a:ext cx="179175" cy="269850"/>
              <a:chOff x="3369050" y="1418400"/>
              <a:chExt cx="179175" cy="269850"/>
            </a:xfrm>
          </p:grpSpPr>
          <p:sp>
            <p:nvSpPr>
              <p:cNvPr id="1724" name="Google Shape;1724;p42"/>
              <p:cNvSpPr/>
              <p:nvPr/>
            </p:nvSpPr>
            <p:spPr>
              <a:xfrm>
                <a:off x="3369050" y="1418400"/>
                <a:ext cx="179175" cy="269850"/>
              </a:xfrm>
              <a:custGeom>
                <a:avLst/>
                <a:gdLst/>
                <a:ahLst/>
                <a:cxnLst/>
                <a:rect l="l" t="t" r="r" b="b"/>
                <a:pathLst>
                  <a:path w="7167" h="10794" extrusionOk="0">
                    <a:moveTo>
                      <a:pt x="1193" y="0"/>
                    </a:moveTo>
                    <a:cubicBezTo>
                      <a:pt x="868" y="0"/>
                      <a:pt x="553" y="128"/>
                      <a:pt x="326" y="375"/>
                    </a:cubicBezTo>
                    <a:cubicBezTo>
                      <a:pt x="109" y="621"/>
                      <a:pt x="1" y="946"/>
                      <a:pt x="20" y="1262"/>
                    </a:cubicBezTo>
                    <a:lnTo>
                      <a:pt x="691" y="9138"/>
                    </a:lnTo>
                    <a:cubicBezTo>
                      <a:pt x="710" y="9394"/>
                      <a:pt x="819" y="9660"/>
                      <a:pt x="1006" y="9837"/>
                    </a:cubicBezTo>
                    <a:cubicBezTo>
                      <a:pt x="1154" y="10005"/>
                      <a:pt x="1982" y="10793"/>
                      <a:pt x="3598" y="10793"/>
                    </a:cubicBezTo>
                    <a:cubicBezTo>
                      <a:pt x="5284" y="10793"/>
                      <a:pt x="6073" y="9966"/>
                      <a:pt x="6220" y="9808"/>
                    </a:cubicBezTo>
                    <a:cubicBezTo>
                      <a:pt x="6289" y="9709"/>
                      <a:pt x="6368" y="9611"/>
                      <a:pt x="6408" y="9492"/>
                    </a:cubicBezTo>
                    <a:cubicBezTo>
                      <a:pt x="6427" y="9443"/>
                      <a:pt x="6437" y="9394"/>
                      <a:pt x="6457" y="9345"/>
                    </a:cubicBezTo>
                    <a:cubicBezTo>
                      <a:pt x="6467" y="9295"/>
                      <a:pt x="6477" y="9226"/>
                      <a:pt x="6486" y="9147"/>
                    </a:cubicBezTo>
                    <a:lnTo>
                      <a:pt x="6486" y="9138"/>
                    </a:lnTo>
                    <a:lnTo>
                      <a:pt x="7147" y="1262"/>
                    </a:lnTo>
                    <a:cubicBezTo>
                      <a:pt x="7167" y="946"/>
                      <a:pt x="7058" y="611"/>
                      <a:pt x="6831" y="375"/>
                    </a:cubicBezTo>
                    <a:cubicBezTo>
                      <a:pt x="6615" y="128"/>
                      <a:pt x="6299" y="0"/>
                      <a:pt x="59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28575" dir="4800000" algn="bl" rotWithShape="0">
                  <a:srgbClr val="000000">
                    <a:alpha val="45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42"/>
              <p:cNvSpPr/>
              <p:nvPr/>
            </p:nvSpPr>
            <p:spPr>
              <a:xfrm>
                <a:off x="3394200" y="1446000"/>
                <a:ext cx="128650" cy="220575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823" extrusionOk="0">
                    <a:moveTo>
                      <a:pt x="4771" y="355"/>
                    </a:moveTo>
                    <a:lnTo>
                      <a:pt x="4130" y="7974"/>
                    </a:lnTo>
                    <a:cubicBezTo>
                      <a:pt x="3992" y="8093"/>
                      <a:pt x="3539" y="8457"/>
                      <a:pt x="2573" y="8457"/>
                    </a:cubicBezTo>
                    <a:cubicBezTo>
                      <a:pt x="1666" y="8457"/>
                      <a:pt x="1173" y="8093"/>
                      <a:pt x="1025" y="7974"/>
                    </a:cubicBezTo>
                    <a:lnTo>
                      <a:pt x="384" y="355"/>
                    </a:lnTo>
                    <a:close/>
                    <a:moveTo>
                      <a:pt x="187" y="0"/>
                    </a:moveTo>
                    <a:cubicBezTo>
                      <a:pt x="138" y="0"/>
                      <a:pt x="89" y="20"/>
                      <a:pt x="49" y="59"/>
                    </a:cubicBezTo>
                    <a:cubicBezTo>
                      <a:pt x="10" y="99"/>
                      <a:pt x="0" y="148"/>
                      <a:pt x="0" y="197"/>
                    </a:cubicBezTo>
                    <a:lnTo>
                      <a:pt x="670" y="8073"/>
                    </a:lnTo>
                    <a:cubicBezTo>
                      <a:pt x="670" y="8103"/>
                      <a:pt x="690" y="8152"/>
                      <a:pt x="720" y="8181"/>
                    </a:cubicBezTo>
                    <a:cubicBezTo>
                      <a:pt x="739" y="8211"/>
                      <a:pt x="1321" y="8822"/>
                      <a:pt x="2573" y="8822"/>
                    </a:cubicBezTo>
                    <a:cubicBezTo>
                      <a:pt x="3884" y="8822"/>
                      <a:pt x="4426" y="8211"/>
                      <a:pt x="4436" y="8172"/>
                    </a:cubicBezTo>
                    <a:cubicBezTo>
                      <a:pt x="4475" y="8142"/>
                      <a:pt x="4485" y="8103"/>
                      <a:pt x="4485" y="8073"/>
                    </a:cubicBezTo>
                    <a:lnTo>
                      <a:pt x="5145" y="197"/>
                    </a:lnTo>
                    <a:cubicBezTo>
                      <a:pt x="5145" y="148"/>
                      <a:pt x="5136" y="99"/>
                      <a:pt x="5096" y="59"/>
                    </a:cubicBezTo>
                    <a:cubicBezTo>
                      <a:pt x="5067" y="30"/>
                      <a:pt x="5017" y="0"/>
                      <a:pt x="49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2"/>
              <p:cNvSpPr/>
              <p:nvPr/>
            </p:nvSpPr>
            <p:spPr>
              <a:xfrm>
                <a:off x="3401825" y="1493050"/>
                <a:ext cx="112400" cy="168825"/>
              </a:xfrm>
              <a:custGeom>
                <a:avLst/>
                <a:gdLst/>
                <a:ahLst/>
                <a:cxnLst/>
                <a:rect l="l" t="t" r="r" b="b"/>
                <a:pathLst>
                  <a:path w="4496" h="6753" extrusionOk="0">
                    <a:moveTo>
                      <a:pt x="4495" y="1"/>
                    </a:moveTo>
                    <a:lnTo>
                      <a:pt x="1" y="20"/>
                    </a:lnTo>
                    <a:lnTo>
                      <a:pt x="523" y="6181"/>
                    </a:lnTo>
                    <a:cubicBezTo>
                      <a:pt x="523" y="6181"/>
                      <a:pt x="1075" y="6753"/>
                      <a:pt x="2258" y="6753"/>
                    </a:cubicBezTo>
                    <a:cubicBezTo>
                      <a:pt x="3500" y="6753"/>
                      <a:pt x="3993" y="6181"/>
                      <a:pt x="3993" y="6181"/>
                    </a:cubicBezTo>
                    <a:lnTo>
                      <a:pt x="44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2"/>
              <p:cNvSpPr/>
              <p:nvPr/>
            </p:nvSpPr>
            <p:spPr>
              <a:xfrm>
                <a:off x="3397650" y="1488125"/>
                <a:ext cx="121250" cy="178450"/>
              </a:xfrm>
              <a:custGeom>
                <a:avLst/>
                <a:gdLst/>
                <a:ahLst/>
                <a:cxnLst/>
                <a:rect l="l" t="t" r="r" b="b"/>
                <a:pathLst>
                  <a:path w="4850" h="7138" extrusionOk="0">
                    <a:moveTo>
                      <a:pt x="4682" y="1"/>
                    </a:moveTo>
                    <a:cubicBezTo>
                      <a:pt x="4584" y="1"/>
                      <a:pt x="4495" y="79"/>
                      <a:pt x="4485" y="178"/>
                    </a:cubicBezTo>
                    <a:lnTo>
                      <a:pt x="3992" y="6289"/>
                    </a:lnTo>
                    <a:cubicBezTo>
                      <a:pt x="3864" y="6408"/>
                      <a:pt x="3401" y="6763"/>
                      <a:pt x="2435" y="6763"/>
                    </a:cubicBezTo>
                    <a:cubicBezTo>
                      <a:pt x="1528" y="6763"/>
                      <a:pt x="1035" y="6408"/>
                      <a:pt x="887" y="6289"/>
                    </a:cubicBezTo>
                    <a:lnTo>
                      <a:pt x="384" y="198"/>
                    </a:lnTo>
                    <a:cubicBezTo>
                      <a:pt x="384" y="101"/>
                      <a:pt x="305" y="27"/>
                      <a:pt x="218" y="27"/>
                    </a:cubicBezTo>
                    <a:cubicBezTo>
                      <a:pt x="208" y="27"/>
                      <a:pt x="198" y="28"/>
                      <a:pt x="187" y="30"/>
                    </a:cubicBezTo>
                    <a:cubicBezTo>
                      <a:pt x="69" y="30"/>
                      <a:pt x="0" y="129"/>
                      <a:pt x="10" y="227"/>
                    </a:cubicBezTo>
                    <a:lnTo>
                      <a:pt x="532" y="6388"/>
                    </a:lnTo>
                    <a:cubicBezTo>
                      <a:pt x="532" y="6418"/>
                      <a:pt x="552" y="6467"/>
                      <a:pt x="582" y="6496"/>
                    </a:cubicBezTo>
                    <a:cubicBezTo>
                      <a:pt x="601" y="6526"/>
                      <a:pt x="1183" y="7137"/>
                      <a:pt x="2435" y="7137"/>
                    </a:cubicBezTo>
                    <a:cubicBezTo>
                      <a:pt x="3746" y="7137"/>
                      <a:pt x="4288" y="6526"/>
                      <a:pt x="4298" y="6467"/>
                    </a:cubicBezTo>
                    <a:cubicBezTo>
                      <a:pt x="4337" y="6447"/>
                      <a:pt x="4347" y="6408"/>
                      <a:pt x="4347" y="6378"/>
                    </a:cubicBezTo>
                    <a:lnTo>
                      <a:pt x="4850" y="198"/>
                    </a:lnTo>
                    <a:cubicBezTo>
                      <a:pt x="4850" y="99"/>
                      <a:pt x="4781" y="10"/>
                      <a:pt x="46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2"/>
              <p:cNvSpPr/>
              <p:nvPr/>
            </p:nvSpPr>
            <p:spPr>
              <a:xfrm>
                <a:off x="3429675" y="1632725"/>
                <a:ext cx="58175" cy="13875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555" extrusionOk="0">
                    <a:moveTo>
                      <a:pt x="2119" y="0"/>
                    </a:moveTo>
                    <a:cubicBezTo>
                      <a:pt x="2099" y="0"/>
                      <a:pt x="2080" y="4"/>
                      <a:pt x="2061" y="13"/>
                    </a:cubicBezTo>
                    <a:cubicBezTo>
                      <a:pt x="1702" y="133"/>
                      <a:pt x="1385" y="173"/>
                      <a:pt x="1122" y="173"/>
                    </a:cubicBezTo>
                    <a:cubicBezTo>
                      <a:pt x="610" y="173"/>
                      <a:pt x="303" y="22"/>
                      <a:pt x="296" y="22"/>
                    </a:cubicBezTo>
                    <a:cubicBezTo>
                      <a:pt x="273" y="12"/>
                      <a:pt x="248" y="7"/>
                      <a:pt x="223" y="7"/>
                    </a:cubicBezTo>
                    <a:cubicBezTo>
                      <a:pt x="154" y="7"/>
                      <a:pt x="86" y="46"/>
                      <a:pt x="50" y="111"/>
                    </a:cubicBezTo>
                    <a:cubicBezTo>
                      <a:pt x="0" y="200"/>
                      <a:pt x="30" y="308"/>
                      <a:pt x="119" y="358"/>
                    </a:cubicBezTo>
                    <a:cubicBezTo>
                      <a:pt x="148" y="367"/>
                      <a:pt x="513" y="555"/>
                      <a:pt x="1104" y="555"/>
                    </a:cubicBezTo>
                    <a:cubicBezTo>
                      <a:pt x="1400" y="555"/>
                      <a:pt x="1765" y="505"/>
                      <a:pt x="2179" y="358"/>
                    </a:cubicBezTo>
                    <a:cubicBezTo>
                      <a:pt x="2268" y="318"/>
                      <a:pt x="2327" y="220"/>
                      <a:pt x="2287" y="121"/>
                    </a:cubicBezTo>
                    <a:cubicBezTo>
                      <a:pt x="2256" y="51"/>
                      <a:pt x="2189" y="0"/>
                      <a:pt x="21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9" name="Google Shape;1729;p42"/>
          <p:cNvGrpSpPr/>
          <p:nvPr/>
        </p:nvGrpSpPr>
        <p:grpSpPr>
          <a:xfrm>
            <a:off x="2464393" y="2148815"/>
            <a:ext cx="361699" cy="354591"/>
            <a:chOff x="7259843" y="3111703"/>
            <a:chExt cx="361699" cy="354591"/>
          </a:xfrm>
        </p:grpSpPr>
        <p:sp>
          <p:nvSpPr>
            <p:cNvPr id="1730" name="Google Shape;1730;p42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42"/>
          <p:cNvGrpSpPr/>
          <p:nvPr/>
        </p:nvGrpSpPr>
        <p:grpSpPr>
          <a:xfrm rot="10800000">
            <a:off x="2464393" y="2640090"/>
            <a:ext cx="361699" cy="354591"/>
            <a:chOff x="7259843" y="3111703"/>
            <a:chExt cx="361699" cy="354591"/>
          </a:xfrm>
        </p:grpSpPr>
        <p:sp>
          <p:nvSpPr>
            <p:cNvPr id="1736" name="Google Shape;1736;p42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1" name="Google Shape;1741;p42"/>
          <p:cNvGrpSpPr/>
          <p:nvPr/>
        </p:nvGrpSpPr>
        <p:grpSpPr>
          <a:xfrm rot="5400000">
            <a:off x="2710043" y="2394453"/>
            <a:ext cx="361699" cy="354591"/>
            <a:chOff x="7259843" y="3111703"/>
            <a:chExt cx="361699" cy="354591"/>
          </a:xfrm>
        </p:grpSpPr>
        <p:sp>
          <p:nvSpPr>
            <p:cNvPr id="1742" name="Google Shape;1742;p42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7" name="Google Shape;1747;p42"/>
          <p:cNvGrpSpPr/>
          <p:nvPr/>
        </p:nvGrpSpPr>
        <p:grpSpPr>
          <a:xfrm rot="-5400000">
            <a:off x="2218768" y="2394453"/>
            <a:ext cx="361699" cy="354591"/>
            <a:chOff x="7259843" y="3111703"/>
            <a:chExt cx="361699" cy="354591"/>
          </a:xfrm>
        </p:grpSpPr>
        <p:sp>
          <p:nvSpPr>
            <p:cNvPr id="1748" name="Google Shape;1748;p42"/>
            <p:cNvSpPr/>
            <p:nvPr/>
          </p:nvSpPr>
          <p:spPr>
            <a:xfrm>
              <a:off x="7259843" y="3111703"/>
              <a:ext cx="361699" cy="354591"/>
            </a:xfrm>
            <a:custGeom>
              <a:avLst/>
              <a:gdLst/>
              <a:ahLst/>
              <a:cxnLst/>
              <a:rect l="l" t="t" r="r" b="b"/>
              <a:pathLst>
                <a:path w="19337" h="18957" extrusionOk="0">
                  <a:moveTo>
                    <a:pt x="9784" y="1"/>
                  </a:moveTo>
                  <a:cubicBezTo>
                    <a:pt x="9158" y="1"/>
                    <a:pt x="8533" y="201"/>
                    <a:pt x="8008" y="613"/>
                  </a:cubicBezTo>
                  <a:cubicBezTo>
                    <a:pt x="7785" y="761"/>
                    <a:pt x="6446" y="1852"/>
                    <a:pt x="5579" y="3711"/>
                  </a:cubicBezTo>
                  <a:cubicBezTo>
                    <a:pt x="4661" y="3315"/>
                    <a:pt x="3943" y="3091"/>
                    <a:pt x="3794" y="3042"/>
                  </a:cubicBezTo>
                  <a:cubicBezTo>
                    <a:pt x="3515" y="2964"/>
                    <a:pt x="3229" y="2926"/>
                    <a:pt x="2944" y="2926"/>
                  </a:cubicBezTo>
                  <a:cubicBezTo>
                    <a:pt x="2319" y="2926"/>
                    <a:pt x="1702" y="3113"/>
                    <a:pt x="1191" y="3488"/>
                  </a:cubicBezTo>
                  <a:cubicBezTo>
                    <a:pt x="447" y="4058"/>
                    <a:pt x="1" y="4951"/>
                    <a:pt x="1" y="5893"/>
                  </a:cubicBezTo>
                  <a:cubicBezTo>
                    <a:pt x="51" y="9190"/>
                    <a:pt x="1067" y="11718"/>
                    <a:pt x="3100" y="13330"/>
                  </a:cubicBezTo>
                  <a:cubicBezTo>
                    <a:pt x="4314" y="14321"/>
                    <a:pt x="5703" y="14767"/>
                    <a:pt x="6917" y="14941"/>
                  </a:cubicBezTo>
                  <a:lnTo>
                    <a:pt x="6917" y="16007"/>
                  </a:lnTo>
                  <a:cubicBezTo>
                    <a:pt x="6917" y="17618"/>
                    <a:pt x="8256" y="18957"/>
                    <a:pt x="9867" y="18957"/>
                  </a:cubicBezTo>
                  <a:cubicBezTo>
                    <a:pt x="11479" y="18957"/>
                    <a:pt x="12817" y="17618"/>
                    <a:pt x="12817" y="16007"/>
                  </a:cubicBezTo>
                  <a:lnTo>
                    <a:pt x="12817" y="14867"/>
                  </a:lnTo>
                  <a:cubicBezTo>
                    <a:pt x="13933" y="14643"/>
                    <a:pt x="15123" y="14222"/>
                    <a:pt x="16238" y="13330"/>
                  </a:cubicBezTo>
                  <a:cubicBezTo>
                    <a:pt x="18271" y="11718"/>
                    <a:pt x="19312" y="9190"/>
                    <a:pt x="19337" y="5893"/>
                  </a:cubicBezTo>
                  <a:cubicBezTo>
                    <a:pt x="19337" y="4951"/>
                    <a:pt x="18915" y="4058"/>
                    <a:pt x="18172" y="3488"/>
                  </a:cubicBezTo>
                  <a:cubicBezTo>
                    <a:pt x="17662" y="3114"/>
                    <a:pt x="17048" y="2904"/>
                    <a:pt x="16425" y="2904"/>
                  </a:cubicBezTo>
                  <a:cubicBezTo>
                    <a:pt x="16138" y="2904"/>
                    <a:pt x="15850" y="2948"/>
                    <a:pt x="15569" y="3042"/>
                  </a:cubicBezTo>
                  <a:cubicBezTo>
                    <a:pt x="15445" y="3067"/>
                    <a:pt x="14825" y="3240"/>
                    <a:pt x="13982" y="3612"/>
                  </a:cubicBezTo>
                  <a:cubicBezTo>
                    <a:pt x="13462" y="2620"/>
                    <a:pt x="12743" y="1678"/>
                    <a:pt x="11826" y="811"/>
                  </a:cubicBezTo>
                  <a:cubicBezTo>
                    <a:pt x="11251" y="276"/>
                    <a:pt x="10517" y="1"/>
                    <a:pt x="9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7321284" y="3239065"/>
              <a:ext cx="102952" cy="96069"/>
            </a:xfrm>
            <a:custGeom>
              <a:avLst/>
              <a:gdLst/>
              <a:ahLst/>
              <a:cxnLst/>
              <a:rect l="l" t="t" r="r" b="b"/>
              <a:pathLst>
                <a:path w="5504" h="5136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885"/>
                    <a:pt x="720" y="3298"/>
                    <a:pt x="1786" y="4166"/>
                  </a:cubicBezTo>
                  <a:cubicBezTo>
                    <a:pt x="2781" y="4966"/>
                    <a:pt x="4021" y="5136"/>
                    <a:pt x="4892" y="5136"/>
                  </a:cubicBezTo>
                  <a:cubicBezTo>
                    <a:pt x="5127" y="5136"/>
                    <a:pt x="5335" y="5123"/>
                    <a:pt x="5504" y="5108"/>
                  </a:cubicBezTo>
                  <a:cubicBezTo>
                    <a:pt x="4760" y="4166"/>
                    <a:pt x="4265" y="3174"/>
                    <a:pt x="4017" y="2207"/>
                  </a:cubicBezTo>
                  <a:cubicBezTo>
                    <a:pt x="3917" y="2182"/>
                    <a:pt x="3818" y="2133"/>
                    <a:pt x="3719" y="2083"/>
                  </a:cubicBezTo>
                  <a:cubicBezTo>
                    <a:pt x="2554" y="1067"/>
                    <a:pt x="868" y="348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7408468" y="3183885"/>
              <a:ext cx="64457" cy="145170"/>
            </a:xfrm>
            <a:custGeom>
              <a:avLst/>
              <a:gdLst/>
              <a:ahLst/>
              <a:cxnLst/>
              <a:rect l="l" t="t" r="r" b="b"/>
              <a:pathLst>
                <a:path w="3446" h="7761" extrusionOk="0">
                  <a:moveTo>
                    <a:pt x="1711" y="1"/>
                  </a:moveTo>
                  <a:cubicBezTo>
                    <a:pt x="1215" y="497"/>
                    <a:pt x="273" y="1662"/>
                    <a:pt x="124" y="3224"/>
                  </a:cubicBezTo>
                  <a:cubicBezTo>
                    <a:pt x="0" y="4686"/>
                    <a:pt x="546" y="6198"/>
                    <a:pt x="1785" y="7760"/>
                  </a:cubicBezTo>
                  <a:cubicBezTo>
                    <a:pt x="2355" y="7066"/>
                    <a:pt x="3446" y="5554"/>
                    <a:pt x="3396" y="3769"/>
                  </a:cubicBezTo>
                  <a:cubicBezTo>
                    <a:pt x="3396" y="2430"/>
                    <a:pt x="2826" y="1191"/>
                    <a:pt x="1711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7459458" y="3239065"/>
              <a:ext cx="95545" cy="96069"/>
            </a:xfrm>
            <a:custGeom>
              <a:avLst/>
              <a:gdLst/>
              <a:ahLst/>
              <a:cxnLst/>
              <a:rect l="l" t="t" r="r" b="b"/>
              <a:pathLst>
                <a:path w="5108" h="5136" extrusionOk="0">
                  <a:moveTo>
                    <a:pt x="5108" y="1"/>
                  </a:moveTo>
                  <a:lnTo>
                    <a:pt x="5108" y="1"/>
                  </a:lnTo>
                  <a:cubicBezTo>
                    <a:pt x="4240" y="323"/>
                    <a:pt x="2653" y="993"/>
                    <a:pt x="1488" y="1984"/>
                  </a:cubicBezTo>
                  <a:cubicBezTo>
                    <a:pt x="1216" y="3348"/>
                    <a:pt x="522" y="4463"/>
                    <a:pt x="1" y="5132"/>
                  </a:cubicBezTo>
                  <a:cubicBezTo>
                    <a:pt x="64" y="5134"/>
                    <a:pt x="130" y="5135"/>
                    <a:pt x="198" y="5135"/>
                  </a:cubicBezTo>
                  <a:cubicBezTo>
                    <a:pt x="1066" y="5135"/>
                    <a:pt x="2313" y="4970"/>
                    <a:pt x="3348" y="4166"/>
                  </a:cubicBezTo>
                  <a:cubicBezTo>
                    <a:pt x="4389" y="3273"/>
                    <a:pt x="4984" y="1935"/>
                    <a:pt x="510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7304600" y="3163703"/>
              <a:ext cx="269427" cy="262263"/>
            </a:xfrm>
            <a:custGeom>
              <a:avLst/>
              <a:gdLst/>
              <a:ahLst/>
              <a:cxnLst/>
              <a:rect l="l" t="t" r="r" b="b"/>
              <a:pathLst>
                <a:path w="14404" h="14021" extrusionOk="0">
                  <a:moveTo>
                    <a:pt x="7264" y="1080"/>
                  </a:moveTo>
                  <a:cubicBezTo>
                    <a:pt x="8379" y="2270"/>
                    <a:pt x="8949" y="3509"/>
                    <a:pt x="8949" y="4823"/>
                  </a:cubicBezTo>
                  <a:cubicBezTo>
                    <a:pt x="8949" y="6633"/>
                    <a:pt x="7908" y="8145"/>
                    <a:pt x="7338" y="8839"/>
                  </a:cubicBezTo>
                  <a:cubicBezTo>
                    <a:pt x="6099" y="7277"/>
                    <a:pt x="5553" y="5765"/>
                    <a:pt x="5677" y="4303"/>
                  </a:cubicBezTo>
                  <a:cubicBezTo>
                    <a:pt x="5826" y="2741"/>
                    <a:pt x="6768" y="1576"/>
                    <a:pt x="7264" y="1080"/>
                  </a:cubicBezTo>
                  <a:close/>
                  <a:moveTo>
                    <a:pt x="13411" y="4005"/>
                  </a:moveTo>
                  <a:lnTo>
                    <a:pt x="13411" y="4005"/>
                  </a:lnTo>
                  <a:cubicBezTo>
                    <a:pt x="13263" y="5914"/>
                    <a:pt x="12668" y="7327"/>
                    <a:pt x="11627" y="8195"/>
                  </a:cubicBezTo>
                  <a:cubicBezTo>
                    <a:pt x="10626" y="8991"/>
                    <a:pt x="9395" y="9140"/>
                    <a:pt x="8529" y="9140"/>
                  </a:cubicBezTo>
                  <a:cubicBezTo>
                    <a:pt x="8451" y="9140"/>
                    <a:pt x="8376" y="9139"/>
                    <a:pt x="8305" y="9137"/>
                  </a:cubicBezTo>
                  <a:cubicBezTo>
                    <a:pt x="8825" y="8467"/>
                    <a:pt x="9519" y="7352"/>
                    <a:pt x="9792" y="5988"/>
                  </a:cubicBezTo>
                  <a:cubicBezTo>
                    <a:pt x="10932" y="4997"/>
                    <a:pt x="12544" y="4352"/>
                    <a:pt x="13411" y="4005"/>
                  </a:cubicBezTo>
                  <a:close/>
                  <a:moveTo>
                    <a:pt x="893" y="4030"/>
                  </a:moveTo>
                  <a:lnTo>
                    <a:pt x="893" y="4030"/>
                  </a:lnTo>
                  <a:cubicBezTo>
                    <a:pt x="1785" y="4377"/>
                    <a:pt x="3471" y="5046"/>
                    <a:pt x="4611" y="6112"/>
                  </a:cubicBezTo>
                  <a:cubicBezTo>
                    <a:pt x="4710" y="6162"/>
                    <a:pt x="4809" y="6211"/>
                    <a:pt x="4884" y="6236"/>
                  </a:cubicBezTo>
                  <a:cubicBezTo>
                    <a:pt x="5132" y="7178"/>
                    <a:pt x="5628" y="8195"/>
                    <a:pt x="6371" y="9137"/>
                  </a:cubicBezTo>
                  <a:cubicBezTo>
                    <a:pt x="6218" y="9152"/>
                    <a:pt x="6021" y="9165"/>
                    <a:pt x="5794" y="9165"/>
                  </a:cubicBezTo>
                  <a:cubicBezTo>
                    <a:pt x="4952" y="9165"/>
                    <a:pt x="3692" y="8995"/>
                    <a:pt x="2678" y="8195"/>
                  </a:cubicBezTo>
                  <a:cubicBezTo>
                    <a:pt x="1612" y="7302"/>
                    <a:pt x="1017" y="5964"/>
                    <a:pt x="893" y="4030"/>
                  </a:cubicBezTo>
                  <a:close/>
                  <a:moveTo>
                    <a:pt x="7301" y="1"/>
                  </a:moveTo>
                  <a:cubicBezTo>
                    <a:pt x="7203" y="1"/>
                    <a:pt x="7109" y="32"/>
                    <a:pt x="7041" y="88"/>
                  </a:cubicBezTo>
                  <a:cubicBezTo>
                    <a:pt x="6941" y="163"/>
                    <a:pt x="5033" y="1675"/>
                    <a:pt x="4809" y="4228"/>
                  </a:cubicBezTo>
                  <a:cubicBezTo>
                    <a:pt x="4785" y="4476"/>
                    <a:pt x="4785" y="4749"/>
                    <a:pt x="4785" y="4997"/>
                  </a:cubicBezTo>
                  <a:cubicBezTo>
                    <a:pt x="3000" y="3658"/>
                    <a:pt x="694" y="2989"/>
                    <a:pt x="595" y="2939"/>
                  </a:cubicBezTo>
                  <a:cubicBezTo>
                    <a:pt x="558" y="2933"/>
                    <a:pt x="522" y="2930"/>
                    <a:pt x="488" y="2930"/>
                  </a:cubicBezTo>
                  <a:cubicBezTo>
                    <a:pt x="385" y="2930"/>
                    <a:pt x="292" y="2958"/>
                    <a:pt x="199" y="3014"/>
                  </a:cubicBezTo>
                  <a:cubicBezTo>
                    <a:pt x="75" y="3113"/>
                    <a:pt x="0" y="3237"/>
                    <a:pt x="0" y="3385"/>
                  </a:cubicBezTo>
                  <a:cubicBezTo>
                    <a:pt x="25" y="5914"/>
                    <a:pt x="744" y="7773"/>
                    <a:pt x="2182" y="8938"/>
                  </a:cubicBezTo>
                  <a:cubicBezTo>
                    <a:pt x="3372" y="9880"/>
                    <a:pt x="4834" y="10103"/>
                    <a:pt x="5851" y="10103"/>
                  </a:cubicBezTo>
                  <a:cubicBezTo>
                    <a:pt x="6346" y="10103"/>
                    <a:pt x="6768" y="10054"/>
                    <a:pt x="6941" y="10004"/>
                  </a:cubicBezTo>
                  <a:lnTo>
                    <a:pt x="6941" y="13549"/>
                  </a:lnTo>
                  <a:cubicBezTo>
                    <a:pt x="6941" y="13797"/>
                    <a:pt x="7164" y="14020"/>
                    <a:pt x="7412" y="14020"/>
                  </a:cubicBezTo>
                  <a:cubicBezTo>
                    <a:pt x="7660" y="14020"/>
                    <a:pt x="7883" y="13797"/>
                    <a:pt x="7883" y="13549"/>
                  </a:cubicBezTo>
                  <a:lnTo>
                    <a:pt x="7883" y="10054"/>
                  </a:lnTo>
                  <a:cubicBezTo>
                    <a:pt x="8064" y="10068"/>
                    <a:pt x="8284" y="10080"/>
                    <a:pt x="8532" y="10080"/>
                  </a:cubicBezTo>
                  <a:cubicBezTo>
                    <a:pt x="9545" y="10080"/>
                    <a:pt x="11032" y="9884"/>
                    <a:pt x="12246" y="8889"/>
                  </a:cubicBezTo>
                  <a:cubicBezTo>
                    <a:pt x="13659" y="7773"/>
                    <a:pt x="14378" y="5889"/>
                    <a:pt x="14403" y="3361"/>
                  </a:cubicBezTo>
                  <a:cubicBezTo>
                    <a:pt x="14353" y="3237"/>
                    <a:pt x="14279" y="3113"/>
                    <a:pt x="14155" y="3014"/>
                  </a:cubicBezTo>
                  <a:cubicBezTo>
                    <a:pt x="14073" y="2947"/>
                    <a:pt x="13979" y="2914"/>
                    <a:pt x="13889" y="2914"/>
                  </a:cubicBezTo>
                  <a:cubicBezTo>
                    <a:pt x="13844" y="2914"/>
                    <a:pt x="13800" y="2923"/>
                    <a:pt x="13759" y="2939"/>
                  </a:cubicBezTo>
                  <a:cubicBezTo>
                    <a:pt x="13659" y="2989"/>
                    <a:pt x="11627" y="3609"/>
                    <a:pt x="9916" y="4774"/>
                  </a:cubicBezTo>
                  <a:cubicBezTo>
                    <a:pt x="9891" y="3113"/>
                    <a:pt x="9123" y="1551"/>
                    <a:pt x="7635" y="138"/>
                  </a:cubicBezTo>
                  <a:cubicBezTo>
                    <a:pt x="7541" y="44"/>
                    <a:pt x="7418" y="1"/>
                    <a:pt x="73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3" name="Google Shape;1753;p42"/>
          <p:cNvSpPr/>
          <p:nvPr/>
        </p:nvSpPr>
        <p:spPr>
          <a:xfrm>
            <a:off x="2640238" y="1279799"/>
            <a:ext cx="147392" cy="147392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42"/>
          <p:cNvSpPr/>
          <p:nvPr/>
        </p:nvSpPr>
        <p:spPr>
          <a:xfrm rot="10800000">
            <a:off x="2713606" y="3859925"/>
            <a:ext cx="95700" cy="95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5" name="Google Shape;1755;p42"/>
          <p:cNvGrpSpPr/>
          <p:nvPr/>
        </p:nvGrpSpPr>
        <p:grpSpPr>
          <a:xfrm>
            <a:off x="3692671" y="2015871"/>
            <a:ext cx="315438" cy="315294"/>
            <a:chOff x="2992100" y="606025"/>
            <a:chExt cx="547350" cy="547100"/>
          </a:xfrm>
        </p:grpSpPr>
        <p:sp>
          <p:nvSpPr>
            <p:cNvPr id="1756" name="Google Shape;1756;p42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2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2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2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2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2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2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2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8" name="Google Shape;3908;p67"/>
          <p:cNvSpPr txBox="1">
            <a:spLocks noGrp="1"/>
          </p:cNvSpPr>
          <p:nvPr>
            <p:ph type="title"/>
          </p:nvPr>
        </p:nvSpPr>
        <p:spPr>
          <a:xfrm>
            <a:off x="862272" y="479297"/>
            <a:ext cx="7564828" cy="541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2800" b="1">
                <a:solidFill>
                  <a:schemeClr val="tx1"/>
                </a:solidFill>
                <a:latin typeface="Kristen ITC"/>
              </a:rPr>
              <a:t>Projekt célja</a:t>
            </a:r>
            <a:endParaRPr lang="en" sz="2800">
              <a:solidFill>
                <a:srgbClr val="000000"/>
              </a:solidFill>
              <a:latin typeface="Kristen ITC"/>
            </a:endParaRPr>
          </a:p>
          <a:p>
            <a:endParaRPr lang="en">
              <a:latin typeface="Kristen ITC"/>
            </a:endParaRPr>
          </a:p>
        </p:txBody>
      </p:sp>
      <p:grpSp>
        <p:nvGrpSpPr>
          <p:cNvPr id="3909" name="Google Shape;3909;p67"/>
          <p:cNvGrpSpPr/>
          <p:nvPr/>
        </p:nvGrpSpPr>
        <p:grpSpPr>
          <a:xfrm rot="1439192">
            <a:off x="291311" y="142764"/>
            <a:ext cx="490084" cy="679024"/>
            <a:chOff x="716282" y="977399"/>
            <a:chExt cx="460328" cy="637796"/>
          </a:xfrm>
        </p:grpSpPr>
        <p:sp>
          <p:nvSpPr>
            <p:cNvPr id="3910" name="Google Shape;3910;p67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1" name="Google Shape;3911;p67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2" name="Google Shape;3912;p67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3" name="Google Shape;3913;p67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4" name="Google Shape;3914;p67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5" name="Google Shape;3915;p67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3916" name="Google Shape;3916;p67"/>
          <p:cNvGrpSpPr/>
          <p:nvPr/>
        </p:nvGrpSpPr>
        <p:grpSpPr>
          <a:xfrm rot="-834699">
            <a:off x="290558" y="4187445"/>
            <a:ext cx="491592" cy="722618"/>
            <a:chOff x="747361" y="1736402"/>
            <a:chExt cx="386625" cy="568213"/>
          </a:xfrm>
        </p:grpSpPr>
        <p:sp>
          <p:nvSpPr>
            <p:cNvPr id="3917" name="Google Shape;3917;p67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8" name="Google Shape;3918;p67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19" name="Google Shape;3919;p67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0" name="Google Shape;3920;p67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1" name="Google Shape;3921;p67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2" name="Google Shape;3922;p67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3" name="Google Shape;3923;p67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4" name="Google Shape;3924;p67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5" name="Google Shape;3925;p67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6" name="Google Shape;3926;p67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7" name="Google Shape;3927;p67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8" name="Google Shape;3928;p67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29" name="Google Shape;3929;p67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3930" name="Google Shape;3930;p67"/>
          <p:cNvGrpSpPr/>
          <p:nvPr/>
        </p:nvGrpSpPr>
        <p:grpSpPr>
          <a:xfrm rot="-1437645">
            <a:off x="8333260" y="4053978"/>
            <a:ext cx="630623" cy="811495"/>
            <a:chOff x="3012920" y="3707364"/>
            <a:chExt cx="630639" cy="811516"/>
          </a:xfrm>
        </p:grpSpPr>
        <p:sp>
          <p:nvSpPr>
            <p:cNvPr id="3931" name="Google Shape;3931;p67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2" name="Google Shape;3932;p67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3" name="Google Shape;3933;p67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4" name="Google Shape;3934;p67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5" name="Google Shape;3935;p67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6" name="Google Shape;3936;p67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7" name="Google Shape;3937;p67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8" name="Google Shape;3938;p67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39" name="Google Shape;3939;p67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40" name="Google Shape;3940;p67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41" name="Google Shape;3941;p67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42" name="Google Shape;3942;p67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43" name="Google Shape;3943;p67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cxnSp>
        <p:nvCxnSpPr>
          <p:cNvPr id="3944" name="Google Shape;3944;p67"/>
          <p:cNvCxnSpPr>
            <a:stCxn id="3945" idx="6"/>
            <a:endCxn id="3946" idx="2"/>
          </p:cNvCxnSpPr>
          <p:nvPr/>
        </p:nvCxnSpPr>
        <p:spPr>
          <a:xfrm>
            <a:off x="2177500" y="2869575"/>
            <a:ext cx="56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7" name="Google Shape;3947;p67"/>
          <p:cNvCxnSpPr>
            <a:stCxn id="3946" idx="6"/>
            <a:endCxn id="3948" idx="2"/>
          </p:cNvCxnSpPr>
          <p:nvPr/>
        </p:nvCxnSpPr>
        <p:spPr>
          <a:xfrm>
            <a:off x="3585325" y="2869575"/>
            <a:ext cx="56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9" name="Google Shape;3949;p67"/>
          <p:cNvCxnSpPr>
            <a:stCxn id="3948" idx="6"/>
            <a:endCxn id="3950" idx="2"/>
          </p:cNvCxnSpPr>
          <p:nvPr/>
        </p:nvCxnSpPr>
        <p:spPr>
          <a:xfrm>
            <a:off x="4993150" y="2869575"/>
            <a:ext cx="56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51" name="Google Shape;3951;p67"/>
          <p:cNvCxnSpPr>
            <a:stCxn id="3950" idx="6"/>
            <a:endCxn id="3952" idx="2"/>
          </p:cNvCxnSpPr>
          <p:nvPr/>
        </p:nvCxnSpPr>
        <p:spPr>
          <a:xfrm>
            <a:off x="6400975" y="2869575"/>
            <a:ext cx="561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45" name="Google Shape;3945;p67"/>
          <p:cNvSpPr/>
          <p:nvPr/>
        </p:nvSpPr>
        <p:spPr>
          <a:xfrm>
            <a:off x="1331500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3953" name="Google Shape;3953;p67"/>
          <p:cNvSpPr txBox="1"/>
          <p:nvPr/>
        </p:nvSpPr>
        <p:spPr>
          <a:xfrm>
            <a:off x="817600" y="1224988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Első</a:t>
            </a: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Lépés</a:t>
            </a:r>
          </a:p>
        </p:txBody>
      </p:sp>
      <p:sp>
        <p:nvSpPr>
          <p:cNvPr id="3954" name="Google Shape;3954;p67"/>
          <p:cNvSpPr txBox="1"/>
          <p:nvPr/>
        </p:nvSpPr>
        <p:spPr>
          <a:xfrm>
            <a:off x="716800" y="1564513"/>
            <a:ext cx="2075401" cy="30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>
                <a:solidFill>
                  <a:schemeClr val="dk1"/>
                </a:solidFill>
                <a:latin typeface="Kristen ITC"/>
                <a:ea typeface="Barlow"/>
                <a:cs typeface="Barlow"/>
              </a:rPr>
              <a:t>Tervek</a:t>
            </a:r>
            <a:r>
              <a:rPr lang="en">
                <a:solidFill>
                  <a:schemeClr val="dk1"/>
                </a:solidFill>
                <a:latin typeface="Kristen ITC"/>
                <a:ea typeface="Barlow"/>
                <a:cs typeface="Barlow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  <a:ea typeface="Barlow"/>
                <a:cs typeface="Barlow"/>
              </a:rPr>
              <a:t>elkészítése</a:t>
            </a:r>
            <a:endParaRPr lang="en">
              <a:solidFill>
                <a:schemeClr val="dk1"/>
              </a:solidFill>
              <a:latin typeface="Kristen ITC"/>
              <a:ea typeface="Barlow"/>
              <a:cs typeface="Barlow"/>
            </a:endParaRPr>
          </a:p>
        </p:txBody>
      </p:sp>
      <p:cxnSp>
        <p:nvCxnSpPr>
          <p:cNvPr id="3982" name="Google Shape;3982;p67"/>
          <p:cNvCxnSpPr>
            <a:stCxn id="3945" idx="0"/>
            <a:endCxn id="3954" idx="2"/>
          </p:cNvCxnSpPr>
          <p:nvPr/>
        </p:nvCxnSpPr>
        <p:spPr>
          <a:xfrm flipV="1">
            <a:off x="1754500" y="1874468"/>
            <a:ext cx="1" cy="57210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48" name="Google Shape;3948;p67"/>
          <p:cNvSpPr/>
          <p:nvPr/>
        </p:nvSpPr>
        <p:spPr>
          <a:xfrm>
            <a:off x="4147150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3983" name="Google Shape;3983;p67"/>
          <p:cNvSpPr txBox="1"/>
          <p:nvPr/>
        </p:nvSpPr>
        <p:spPr>
          <a:xfrm>
            <a:off x="3581296" y="1287333"/>
            <a:ext cx="2343718" cy="428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Harmadik</a:t>
            </a: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Lépés</a:t>
            </a:r>
            <a:endParaRPr lang="en" sz="2000">
              <a:solidFill>
                <a:schemeClr val="dk1"/>
              </a:solidFill>
              <a:latin typeface="Kristen ITC"/>
              <a:ea typeface="Bowlby One"/>
              <a:cs typeface="Bowlby One"/>
            </a:endParaRPr>
          </a:p>
        </p:txBody>
      </p:sp>
      <p:sp>
        <p:nvSpPr>
          <p:cNvPr id="3984" name="Google Shape;3984;p67"/>
          <p:cNvSpPr txBox="1"/>
          <p:nvPr/>
        </p:nvSpPr>
        <p:spPr>
          <a:xfrm>
            <a:off x="3532450" y="1564513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Kristen ITC"/>
                <a:sym typeface="Barlow"/>
              </a:rPr>
              <a:t>Design </a:t>
            </a:r>
            <a:r>
              <a:rPr lang="en" err="1">
                <a:solidFill>
                  <a:schemeClr val="dk1"/>
                </a:solidFill>
                <a:latin typeface="Kristen ITC"/>
                <a:sym typeface="Barlow"/>
              </a:rPr>
              <a:t>és</a:t>
            </a:r>
            <a:r>
              <a:rPr lang="en">
                <a:solidFill>
                  <a:schemeClr val="dk1"/>
                </a:solidFill>
                <a:latin typeface="Kristen ITC"/>
                <a:sym typeface="Barlow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  <a:sym typeface="Barlow"/>
              </a:rPr>
              <a:t>struktúra</a:t>
            </a:r>
            <a:r>
              <a:rPr lang="en">
                <a:solidFill>
                  <a:schemeClr val="dk1"/>
                </a:solidFill>
                <a:latin typeface="Kristen ITC"/>
                <a:sym typeface="Barlow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  <a:sym typeface="Barlow"/>
              </a:rPr>
              <a:t>kialakítása</a:t>
            </a:r>
            <a:endParaRPr lang="hu-HU" err="1">
              <a:solidFill>
                <a:schemeClr val="dk1"/>
              </a:solidFill>
              <a:latin typeface="Kristen ITC"/>
            </a:endParaRPr>
          </a:p>
        </p:txBody>
      </p:sp>
      <p:grpSp>
        <p:nvGrpSpPr>
          <p:cNvPr id="3985" name="Google Shape;3985;p67"/>
          <p:cNvGrpSpPr/>
          <p:nvPr/>
        </p:nvGrpSpPr>
        <p:grpSpPr>
          <a:xfrm>
            <a:off x="4427333" y="2657719"/>
            <a:ext cx="285634" cy="423715"/>
            <a:chOff x="4427333" y="2657719"/>
            <a:chExt cx="285634" cy="423715"/>
          </a:xfrm>
        </p:grpSpPr>
        <p:sp>
          <p:nvSpPr>
            <p:cNvPr id="3986" name="Google Shape;3986;p67"/>
            <p:cNvSpPr/>
            <p:nvPr/>
          </p:nvSpPr>
          <p:spPr>
            <a:xfrm>
              <a:off x="4445162" y="2956967"/>
              <a:ext cx="52003" cy="118755"/>
            </a:xfrm>
            <a:custGeom>
              <a:avLst/>
              <a:gdLst/>
              <a:ahLst/>
              <a:cxnLst/>
              <a:rect l="l" t="t" r="r" b="b"/>
              <a:pathLst>
                <a:path w="1575" h="3597" extrusionOk="0">
                  <a:moveTo>
                    <a:pt x="1011" y="1"/>
                  </a:moveTo>
                  <a:lnTo>
                    <a:pt x="34" y="3370"/>
                  </a:lnTo>
                  <a:cubicBezTo>
                    <a:pt x="0" y="3482"/>
                    <a:pt x="87" y="3597"/>
                    <a:pt x="201" y="3597"/>
                  </a:cubicBezTo>
                  <a:lnTo>
                    <a:pt x="504" y="3597"/>
                  </a:lnTo>
                  <a:cubicBezTo>
                    <a:pt x="582" y="3597"/>
                    <a:pt x="650" y="3546"/>
                    <a:pt x="672" y="3470"/>
                  </a:cubicBezTo>
                  <a:lnTo>
                    <a:pt x="1575" y="49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87" name="Google Shape;3987;p67"/>
            <p:cNvSpPr/>
            <p:nvPr/>
          </p:nvSpPr>
          <p:spPr>
            <a:xfrm>
              <a:off x="4612990" y="2956967"/>
              <a:ext cx="52036" cy="118755"/>
            </a:xfrm>
            <a:custGeom>
              <a:avLst/>
              <a:gdLst/>
              <a:ahLst/>
              <a:cxnLst/>
              <a:rect l="l" t="t" r="r" b="b"/>
              <a:pathLst>
                <a:path w="1576" h="3597" extrusionOk="0">
                  <a:moveTo>
                    <a:pt x="566" y="1"/>
                  </a:moveTo>
                  <a:lnTo>
                    <a:pt x="1" y="494"/>
                  </a:lnTo>
                  <a:lnTo>
                    <a:pt x="903" y="3470"/>
                  </a:lnTo>
                  <a:cubicBezTo>
                    <a:pt x="927" y="3546"/>
                    <a:pt x="994" y="3597"/>
                    <a:pt x="1072" y="3597"/>
                  </a:cubicBezTo>
                  <a:lnTo>
                    <a:pt x="1375" y="3597"/>
                  </a:lnTo>
                  <a:cubicBezTo>
                    <a:pt x="1491" y="3597"/>
                    <a:pt x="1575" y="3482"/>
                    <a:pt x="1543" y="3370"/>
                  </a:cubicBezTo>
                  <a:lnTo>
                    <a:pt x="5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88" name="Google Shape;3988;p67"/>
            <p:cNvSpPr/>
            <p:nvPr/>
          </p:nvSpPr>
          <p:spPr>
            <a:xfrm>
              <a:off x="4451700" y="2966245"/>
              <a:ext cx="45465" cy="109544"/>
            </a:xfrm>
            <a:custGeom>
              <a:avLst/>
              <a:gdLst/>
              <a:ahLst/>
              <a:cxnLst/>
              <a:rect l="l" t="t" r="r" b="b"/>
              <a:pathLst>
                <a:path w="1377" h="3318" extrusionOk="0">
                  <a:moveTo>
                    <a:pt x="1132" y="1"/>
                  </a:moveTo>
                  <a:lnTo>
                    <a:pt x="169" y="3191"/>
                  </a:lnTo>
                  <a:cubicBezTo>
                    <a:pt x="147" y="3265"/>
                    <a:pt x="79" y="3318"/>
                    <a:pt x="1" y="3318"/>
                  </a:cubicBezTo>
                  <a:lnTo>
                    <a:pt x="308" y="3318"/>
                  </a:lnTo>
                  <a:cubicBezTo>
                    <a:pt x="384" y="3318"/>
                    <a:pt x="452" y="3267"/>
                    <a:pt x="474" y="3191"/>
                  </a:cubicBezTo>
                  <a:lnTo>
                    <a:pt x="1377" y="217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89" name="Google Shape;3989;p67"/>
            <p:cNvSpPr/>
            <p:nvPr/>
          </p:nvSpPr>
          <p:spPr>
            <a:xfrm>
              <a:off x="4623127" y="2956967"/>
              <a:ext cx="41866" cy="118623"/>
            </a:xfrm>
            <a:custGeom>
              <a:avLst/>
              <a:gdLst/>
              <a:ahLst/>
              <a:cxnLst/>
              <a:rect l="l" t="t" r="r" b="b"/>
              <a:pathLst>
                <a:path w="1268" h="3593" extrusionOk="0">
                  <a:moveTo>
                    <a:pt x="259" y="1"/>
                  </a:moveTo>
                  <a:lnTo>
                    <a:pt x="1" y="228"/>
                  </a:lnTo>
                  <a:lnTo>
                    <a:pt x="913" y="3370"/>
                  </a:lnTo>
                  <a:cubicBezTo>
                    <a:pt x="945" y="3478"/>
                    <a:pt x="867" y="3587"/>
                    <a:pt x="755" y="3593"/>
                  </a:cubicBezTo>
                  <a:lnTo>
                    <a:pt x="1066" y="3593"/>
                  </a:lnTo>
                  <a:cubicBezTo>
                    <a:pt x="1068" y="3593"/>
                    <a:pt x="1070" y="3593"/>
                    <a:pt x="1072" y="3593"/>
                  </a:cubicBezTo>
                  <a:cubicBezTo>
                    <a:pt x="1189" y="3593"/>
                    <a:pt x="1268" y="3480"/>
                    <a:pt x="1236" y="3370"/>
                  </a:cubicBezTo>
                  <a:lnTo>
                    <a:pt x="259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0" name="Google Shape;3990;p67"/>
            <p:cNvSpPr/>
            <p:nvPr/>
          </p:nvSpPr>
          <p:spPr>
            <a:xfrm>
              <a:off x="4556332" y="2664355"/>
              <a:ext cx="92713" cy="47244"/>
            </a:xfrm>
            <a:custGeom>
              <a:avLst/>
              <a:gdLst/>
              <a:ahLst/>
              <a:cxnLst/>
              <a:rect l="l" t="t" r="r" b="b"/>
              <a:pathLst>
                <a:path w="2808" h="1431" extrusionOk="0">
                  <a:moveTo>
                    <a:pt x="227" y="0"/>
                  </a:moveTo>
                  <a:cubicBezTo>
                    <a:pt x="101" y="0"/>
                    <a:pt x="0" y="100"/>
                    <a:pt x="0" y="227"/>
                  </a:cubicBezTo>
                  <a:lnTo>
                    <a:pt x="0" y="1430"/>
                  </a:lnTo>
                  <a:lnTo>
                    <a:pt x="2808" y="1430"/>
                  </a:lnTo>
                  <a:lnTo>
                    <a:pt x="2808" y="227"/>
                  </a:lnTo>
                  <a:cubicBezTo>
                    <a:pt x="2808" y="100"/>
                    <a:pt x="2708" y="0"/>
                    <a:pt x="25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1" name="Google Shape;3991;p67"/>
            <p:cNvSpPr/>
            <p:nvPr/>
          </p:nvSpPr>
          <p:spPr>
            <a:xfrm>
              <a:off x="4459525" y="2664355"/>
              <a:ext cx="33150" cy="47244"/>
            </a:xfrm>
            <a:custGeom>
              <a:avLst/>
              <a:gdLst/>
              <a:ahLst/>
              <a:cxnLst/>
              <a:rect l="l" t="t" r="r" b="b"/>
              <a:pathLst>
                <a:path w="1004" h="1431" extrusionOk="0">
                  <a:moveTo>
                    <a:pt x="225" y="0"/>
                  </a:moveTo>
                  <a:cubicBezTo>
                    <a:pt x="101" y="0"/>
                    <a:pt x="0" y="100"/>
                    <a:pt x="0" y="227"/>
                  </a:cubicBezTo>
                  <a:lnTo>
                    <a:pt x="0" y="1430"/>
                  </a:lnTo>
                  <a:lnTo>
                    <a:pt x="1003" y="1430"/>
                  </a:lnTo>
                  <a:lnTo>
                    <a:pt x="1003" y="227"/>
                  </a:lnTo>
                  <a:cubicBezTo>
                    <a:pt x="1003" y="100"/>
                    <a:pt x="903" y="0"/>
                    <a:pt x="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2" name="Google Shape;3992;p67"/>
            <p:cNvSpPr/>
            <p:nvPr/>
          </p:nvSpPr>
          <p:spPr>
            <a:xfrm>
              <a:off x="4624843" y="2664355"/>
              <a:ext cx="24202" cy="47244"/>
            </a:xfrm>
            <a:custGeom>
              <a:avLst/>
              <a:gdLst/>
              <a:ahLst/>
              <a:cxnLst/>
              <a:rect l="l" t="t" r="r" b="b"/>
              <a:pathLst>
                <a:path w="733" h="1431" extrusionOk="0">
                  <a:moveTo>
                    <a:pt x="1" y="0"/>
                  </a:moveTo>
                  <a:cubicBezTo>
                    <a:pt x="129" y="0"/>
                    <a:pt x="232" y="100"/>
                    <a:pt x="232" y="227"/>
                  </a:cubicBezTo>
                  <a:lnTo>
                    <a:pt x="232" y="1430"/>
                  </a:lnTo>
                  <a:lnTo>
                    <a:pt x="733" y="1430"/>
                  </a:lnTo>
                  <a:lnTo>
                    <a:pt x="733" y="227"/>
                  </a:lnTo>
                  <a:cubicBezTo>
                    <a:pt x="733" y="100"/>
                    <a:pt x="633" y="0"/>
                    <a:pt x="508" y="0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3" name="Google Shape;3993;p67"/>
            <p:cNvSpPr/>
            <p:nvPr/>
          </p:nvSpPr>
          <p:spPr>
            <a:xfrm>
              <a:off x="4468473" y="2664355"/>
              <a:ext cx="24994" cy="47244"/>
            </a:xfrm>
            <a:custGeom>
              <a:avLst/>
              <a:gdLst/>
              <a:ahLst/>
              <a:cxnLst/>
              <a:rect l="l" t="t" r="r" b="b"/>
              <a:pathLst>
                <a:path w="757" h="1431" extrusionOk="0">
                  <a:moveTo>
                    <a:pt x="0" y="0"/>
                  </a:moveTo>
                  <a:cubicBezTo>
                    <a:pt x="127" y="0"/>
                    <a:pt x="231" y="100"/>
                    <a:pt x="231" y="227"/>
                  </a:cubicBezTo>
                  <a:lnTo>
                    <a:pt x="231" y="1430"/>
                  </a:lnTo>
                  <a:lnTo>
                    <a:pt x="756" y="1430"/>
                  </a:lnTo>
                  <a:lnTo>
                    <a:pt x="756" y="227"/>
                  </a:lnTo>
                  <a:cubicBezTo>
                    <a:pt x="756" y="100"/>
                    <a:pt x="656" y="0"/>
                    <a:pt x="532" y="0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4" name="Google Shape;3994;p67"/>
            <p:cNvSpPr/>
            <p:nvPr/>
          </p:nvSpPr>
          <p:spPr>
            <a:xfrm>
              <a:off x="4435488" y="2699120"/>
              <a:ext cx="241721" cy="337876"/>
            </a:xfrm>
            <a:custGeom>
              <a:avLst/>
              <a:gdLst/>
              <a:ahLst/>
              <a:cxnLst/>
              <a:rect l="l" t="t" r="r" b="b"/>
              <a:pathLst>
                <a:path w="7321" h="10234" extrusionOk="0">
                  <a:moveTo>
                    <a:pt x="502" y="0"/>
                  </a:moveTo>
                  <a:cubicBezTo>
                    <a:pt x="227" y="0"/>
                    <a:pt x="1" y="223"/>
                    <a:pt x="1" y="501"/>
                  </a:cubicBezTo>
                  <a:lnTo>
                    <a:pt x="1" y="6724"/>
                  </a:lnTo>
                  <a:cubicBezTo>
                    <a:pt x="1" y="7019"/>
                    <a:pt x="129" y="7298"/>
                    <a:pt x="349" y="7492"/>
                  </a:cubicBezTo>
                  <a:lnTo>
                    <a:pt x="3329" y="10109"/>
                  </a:lnTo>
                  <a:cubicBezTo>
                    <a:pt x="3425" y="10192"/>
                    <a:pt x="3543" y="10234"/>
                    <a:pt x="3661" y="10234"/>
                  </a:cubicBezTo>
                  <a:cubicBezTo>
                    <a:pt x="3779" y="10234"/>
                    <a:pt x="3897" y="10192"/>
                    <a:pt x="3991" y="10109"/>
                  </a:cubicBezTo>
                  <a:lnTo>
                    <a:pt x="6971" y="7492"/>
                  </a:lnTo>
                  <a:cubicBezTo>
                    <a:pt x="7192" y="7298"/>
                    <a:pt x="7320" y="7019"/>
                    <a:pt x="7320" y="6724"/>
                  </a:cubicBezTo>
                  <a:lnTo>
                    <a:pt x="7320" y="501"/>
                  </a:lnTo>
                  <a:cubicBezTo>
                    <a:pt x="7320" y="227"/>
                    <a:pt x="7098" y="0"/>
                    <a:pt x="68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5" name="Google Shape;3995;p67"/>
            <p:cNvSpPr/>
            <p:nvPr/>
          </p:nvSpPr>
          <p:spPr>
            <a:xfrm>
              <a:off x="4528267" y="2699120"/>
              <a:ext cx="148942" cy="337876"/>
            </a:xfrm>
            <a:custGeom>
              <a:avLst/>
              <a:gdLst/>
              <a:ahLst/>
              <a:cxnLst/>
              <a:rect l="l" t="t" r="r" b="b"/>
              <a:pathLst>
                <a:path w="4511" h="10234" extrusionOk="0">
                  <a:moveTo>
                    <a:pt x="2304" y="0"/>
                  </a:moveTo>
                  <a:cubicBezTo>
                    <a:pt x="2581" y="0"/>
                    <a:pt x="2806" y="227"/>
                    <a:pt x="2806" y="501"/>
                  </a:cubicBezTo>
                  <a:lnTo>
                    <a:pt x="2806" y="6724"/>
                  </a:lnTo>
                  <a:cubicBezTo>
                    <a:pt x="2806" y="7019"/>
                    <a:pt x="2677" y="7298"/>
                    <a:pt x="2457" y="7492"/>
                  </a:cubicBezTo>
                  <a:lnTo>
                    <a:pt x="0" y="9650"/>
                  </a:lnTo>
                  <a:lnTo>
                    <a:pt x="521" y="10109"/>
                  </a:lnTo>
                  <a:cubicBezTo>
                    <a:pt x="616" y="10192"/>
                    <a:pt x="734" y="10234"/>
                    <a:pt x="851" y="10234"/>
                  </a:cubicBezTo>
                  <a:cubicBezTo>
                    <a:pt x="969" y="10234"/>
                    <a:pt x="1087" y="10192"/>
                    <a:pt x="1181" y="10109"/>
                  </a:cubicBezTo>
                  <a:lnTo>
                    <a:pt x="4159" y="7492"/>
                  </a:lnTo>
                  <a:cubicBezTo>
                    <a:pt x="4380" y="7298"/>
                    <a:pt x="4508" y="7019"/>
                    <a:pt x="4508" y="6724"/>
                  </a:cubicBezTo>
                  <a:lnTo>
                    <a:pt x="4508" y="501"/>
                  </a:lnTo>
                  <a:lnTo>
                    <a:pt x="4510" y="501"/>
                  </a:lnTo>
                  <a:cubicBezTo>
                    <a:pt x="4510" y="223"/>
                    <a:pt x="4286" y="0"/>
                    <a:pt x="4009" y="0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6" name="Google Shape;3996;p67"/>
            <p:cNvSpPr/>
            <p:nvPr/>
          </p:nvSpPr>
          <p:spPr>
            <a:xfrm>
              <a:off x="4486071" y="2759406"/>
              <a:ext cx="140754" cy="211032"/>
            </a:xfrm>
            <a:custGeom>
              <a:avLst/>
              <a:gdLst/>
              <a:ahLst/>
              <a:cxnLst/>
              <a:rect l="l" t="t" r="r" b="b"/>
              <a:pathLst>
                <a:path w="4263" h="6392" extrusionOk="0">
                  <a:moveTo>
                    <a:pt x="342" y="1"/>
                  </a:moveTo>
                  <a:cubicBezTo>
                    <a:pt x="153" y="1"/>
                    <a:pt x="1" y="155"/>
                    <a:pt x="1" y="342"/>
                  </a:cubicBezTo>
                  <a:lnTo>
                    <a:pt x="1" y="4457"/>
                  </a:lnTo>
                  <a:cubicBezTo>
                    <a:pt x="1" y="4603"/>
                    <a:pt x="63" y="4744"/>
                    <a:pt x="175" y="4842"/>
                  </a:cubicBezTo>
                  <a:lnTo>
                    <a:pt x="1795" y="6264"/>
                  </a:lnTo>
                  <a:cubicBezTo>
                    <a:pt x="1890" y="6349"/>
                    <a:pt x="2009" y="6392"/>
                    <a:pt x="2128" y="6392"/>
                  </a:cubicBezTo>
                  <a:cubicBezTo>
                    <a:pt x="2248" y="6392"/>
                    <a:pt x="2369" y="6349"/>
                    <a:pt x="2467" y="6264"/>
                  </a:cubicBezTo>
                  <a:lnTo>
                    <a:pt x="4086" y="4842"/>
                  </a:lnTo>
                  <a:cubicBezTo>
                    <a:pt x="4196" y="4744"/>
                    <a:pt x="4262" y="4603"/>
                    <a:pt x="4262" y="4457"/>
                  </a:cubicBezTo>
                  <a:lnTo>
                    <a:pt x="4262" y="342"/>
                  </a:lnTo>
                  <a:cubicBezTo>
                    <a:pt x="4262" y="155"/>
                    <a:pt x="4110" y="1"/>
                    <a:pt x="39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7" name="Google Shape;3997;p67"/>
            <p:cNvSpPr/>
            <p:nvPr/>
          </p:nvSpPr>
          <p:spPr>
            <a:xfrm>
              <a:off x="4533418" y="2759538"/>
              <a:ext cx="93340" cy="210966"/>
            </a:xfrm>
            <a:custGeom>
              <a:avLst/>
              <a:gdLst/>
              <a:ahLst/>
              <a:cxnLst/>
              <a:rect l="l" t="t" r="r" b="b"/>
              <a:pathLst>
                <a:path w="2827" h="6390" extrusionOk="0">
                  <a:moveTo>
                    <a:pt x="1974" y="1"/>
                  </a:moveTo>
                  <a:lnTo>
                    <a:pt x="1974" y="4038"/>
                  </a:lnTo>
                  <a:cubicBezTo>
                    <a:pt x="1974" y="4186"/>
                    <a:pt x="1910" y="4327"/>
                    <a:pt x="1797" y="4425"/>
                  </a:cubicBezTo>
                  <a:lnTo>
                    <a:pt x="181" y="5847"/>
                  </a:lnTo>
                  <a:cubicBezTo>
                    <a:pt x="125" y="5893"/>
                    <a:pt x="65" y="5925"/>
                    <a:pt x="0" y="5949"/>
                  </a:cubicBezTo>
                  <a:lnTo>
                    <a:pt x="359" y="6262"/>
                  </a:lnTo>
                  <a:cubicBezTo>
                    <a:pt x="456" y="6347"/>
                    <a:pt x="576" y="6390"/>
                    <a:pt x="696" y="6390"/>
                  </a:cubicBezTo>
                  <a:cubicBezTo>
                    <a:pt x="817" y="6390"/>
                    <a:pt x="937" y="6347"/>
                    <a:pt x="1033" y="6262"/>
                  </a:cubicBezTo>
                  <a:lnTo>
                    <a:pt x="2650" y="4840"/>
                  </a:lnTo>
                  <a:cubicBezTo>
                    <a:pt x="2760" y="4744"/>
                    <a:pt x="2826" y="4603"/>
                    <a:pt x="2826" y="4455"/>
                  </a:cubicBezTo>
                  <a:lnTo>
                    <a:pt x="2826" y="340"/>
                  </a:lnTo>
                  <a:cubicBezTo>
                    <a:pt x="2826" y="153"/>
                    <a:pt x="2672" y="1"/>
                    <a:pt x="2485" y="1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8" name="Google Shape;3998;p67"/>
            <p:cNvSpPr/>
            <p:nvPr/>
          </p:nvSpPr>
          <p:spPr>
            <a:xfrm>
              <a:off x="4486071" y="2798760"/>
              <a:ext cx="140820" cy="171150"/>
            </a:xfrm>
            <a:custGeom>
              <a:avLst/>
              <a:gdLst/>
              <a:ahLst/>
              <a:cxnLst/>
              <a:rect l="l" t="t" r="r" b="b"/>
              <a:pathLst>
                <a:path w="4265" h="5184" extrusionOk="0">
                  <a:moveTo>
                    <a:pt x="2020" y="0"/>
                  </a:moveTo>
                  <a:cubicBezTo>
                    <a:pt x="1469" y="0"/>
                    <a:pt x="1469" y="305"/>
                    <a:pt x="919" y="305"/>
                  </a:cubicBezTo>
                  <a:cubicBezTo>
                    <a:pt x="440" y="305"/>
                    <a:pt x="378" y="70"/>
                    <a:pt x="1" y="12"/>
                  </a:cubicBezTo>
                  <a:lnTo>
                    <a:pt x="1" y="3251"/>
                  </a:lnTo>
                  <a:cubicBezTo>
                    <a:pt x="1" y="3399"/>
                    <a:pt x="63" y="3540"/>
                    <a:pt x="175" y="3638"/>
                  </a:cubicBezTo>
                  <a:lnTo>
                    <a:pt x="1795" y="5056"/>
                  </a:lnTo>
                  <a:cubicBezTo>
                    <a:pt x="1892" y="5141"/>
                    <a:pt x="2012" y="5184"/>
                    <a:pt x="2132" y="5184"/>
                  </a:cubicBezTo>
                  <a:cubicBezTo>
                    <a:pt x="2253" y="5184"/>
                    <a:pt x="2373" y="5141"/>
                    <a:pt x="2469" y="5056"/>
                  </a:cubicBezTo>
                  <a:lnTo>
                    <a:pt x="4088" y="3638"/>
                  </a:lnTo>
                  <a:cubicBezTo>
                    <a:pt x="4200" y="3540"/>
                    <a:pt x="4264" y="3399"/>
                    <a:pt x="4264" y="3251"/>
                  </a:cubicBezTo>
                  <a:lnTo>
                    <a:pt x="4264" y="0"/>
                  </a:lnTo>
                  <a:lnTo>
                    <a:pt x="4222" y="0"/>
                  </a:lnTo>
                  <a:cubicBezTo>
                    <a:pt x="3670" y="0"/>
                    <a:pt x="3670" y="305"/>
                    <a:pt x="3121" y="305"/>
                  </a:cubicBezTo>
                  <a:cubicBezTo>
                    <a:pt x="2570" y="305"/>
                    <a:pt x="2570" y="0"/>
                    <a:pt x="2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3999" name="Google Shape;3999;p67"/>
            <p:cNvSpPr/>
            <p:nvPr/>
          </p:nvSpPr>
          <p:spPr>
            <a:xfrm>
              <a:off x="4517537" y="2841514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0" y="1"/>
                    <a:pt x="0" y="91"/>
                    <a:pt x="0" y="205"/>
                  </a:cubicBezTo>
                  <a:cubicBezTo>
                    <a:pt x="0" y="317"/>
                    <a:pt x="90" y="408"/>
                    <a:pt x="203" y="408"/>
                  </a:cubicBezTo>
                  <a:cubicBezTo>
                    <a:pt x="315" y="408"/>
                    <a:pt x="405" y="317"/>
                    <a:pt x="405" y="205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00" name="Google Shape;4000;p67"/>
            <p:cNvSpPr/>
            <p:nvPr/>
          </p:nvSpPr>
          <p:spPr>
            <a:xfrm>
              <a:off x="4552634" y="2877599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0" y="1"/>
                    <a:pt x="0" y="91"/>
                    <a:pt x="0" y="205"/>
                  </a:cubicBezTo>
                  <a:cubicBezTo>
                    <a:pt x="0" y="317"/>
                    <a:pt x="90" y="408"/>
                    <a:pt x="203" y="408"/>
                  </a:cubicBezTo>
                  <a:cubicBezTo>
                    <a:pt x="315" y="408"/>
                    <a:pt x="405" y="317"/>
                    <a:pt x="405" y="205"/>
                  </a:cubicBezTo>
                  <a:cubicBezTo>
                    <a:pt x="405" y="91"/>
                    <a:pt x="313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01" name="Google Shape;4001;p67"/>
            <p:cNvSpPr/>
            <p:nvPr/>
          </p:nvSpPr>
          <p:spPr>
            <a:xfrm>
              <a:off x="4570233" y="2860597"/>
              <a:ext cx="13471" cy="13404"/>
            </a:xfrm>
            <a:custGeom>
              <a:avLst/>
              <a:gdLst/>
              <a:ahLst/>
              <a:cxnLst/>
              <a:rect l="l" t="t" r="r" b="b"/>
              <a:pathLst>
                <a:path w="408" h="406" extrusionOk="0">
                  <a:moveTo>
                    <a:pt x="203" y="0"/>
                  </a:moveTo>
                  <a:cubicBezTo>
                    <a:pt x="91" y="0"/>
                    <a:pt x="0" y="90"/>
                    <a:pt x="0" y="203"/>
                  </a:cubicBezTo>
                  <a:cubicBezTo>
                    <a:pt x="0" y="315"/>
                    <a:pt x="91" y="405"/>
                    <a:pt x="203" y="405"/>
                  </a:cubicBezTo>
                  <a:cubicBezTo>
                    <a:pt x="317" y="405"/>
                    <a:pt x="408" y="315"/>
                    <a:pt x="408" y="203"/>
                  </a:cubicBezTo>
                  <a:cubicBezTo>
                    <a:pt x="408" y="90"/>
                    <a:pt x="317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02" name="Google Shape;4002;p67"/>
            <p:cNvSpPr/>
            <p:nvPr/>
          </p:nvSpPr>
          <p:spPr>
            <a:xfrm>
              <a:off x="4533418" y="2798826"/>
              <a:ext cx="93340" cy="171216"/>
            </a:xfrm>
            <a:custGeom>
              <a:avLst/>
              <a:gdLst/>
              <a:ahLst/>
              <a:cxnLst/>
              <a:rect l="l" t="t" r="r" b="b"/>
              <a:pathLst>
                <a:path w="2827" h="5186" extrusionOk="0">
                  <a:moveTo>
                    <a:pt x="2788" y="0"/>
                  </a:moveTo>
                  <a:cubicBezTo>
                    <a:pt x="2353" y="0"/>
                    <a:pt x="2261" y="191"/>
                    <a:pt x="1974" y="271"/>
                  </a:cubicBezTo>
                  <a:lnTo>
                    <a:pt x="1974" y="2836"/>
                  </a:lnTo>
                  <a:cubicBezTo>
                    <a:pt x="1974" y="2984"/>
                    <a:pt x="1910" y="3124"/>
                    <a:pt x="1797" y="3223"/>
                  </a:cubicBezTo>
                  <a:lnTo>
                    <a:pt x="181" y="4641"/>
                  </a:lnTo>
                  <a:cubicBezTo>
                    <a:pt x="125" y="4689"/>
                    <a:pt x="65" y="4721"/>
                    <a:pt x="0" y="4743"/>
                  </a:cubicBezTo>
                  <a:lnTo>
                    <a:pt x="359" y="5058"/>
                  </a:lnTo>
                  <a:cubicBezTo>
                    <a:pt x="456" y="5143"/>
                    <a:pt x="576" y="5186"/>
                    <a:pt x="696" y="5186"/>
                  </a:cubicBezTo>
                  <a:cubicBezTo>
                    <a:pt x="817" y="5186"/>
                    <a:pt x="937" y="5143"/>
                    <a:pt x="1033" y="5058"/>
                  </a:cubicBezTo>
                  <a:lnTo>
                    <a:pt x="2650" y="3638"/>
                  </a:lnTo>
                  <a:cubicBezTo>
                    <a:pt x="2760" y="3540"/>
                    <a:pt x="2826" y="3399"/>
                    <a:pt x="2826" y="3253"/>
                  </a:cubicBezTo>
                  <a:lnTo>
                    <a:pt x="2826" y="4"/>
                  </a:lnTo>
                  <a:cubicBezTo>
                    <a:pt x="2812" y="0"/>
                    <a:pt x="2800" y="0"/>
                    <a:pt x="27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03" name="Google Shape;4003;p67"/>
            <p:cNvSpPr/>
            <p:nvPr/>
          </p:nvSpPr>
          <p:spPr>
            <a:xfrm>
              <a:off x="4539163" y="2914477"/>
              <a:ext cx="13504" cy="13404"/>
            </a:xfrm>
            <a:custGeom>
              <a:avLst/>
              <a:gdLst/>
              <a:ahLst/>
              <a:cxnLst/>
              <a:rect l="l" t="t" r="r" b="b"/>
              <a:pathLst>
                <a:path w="409" h="406" extrusionOk="0">
                  <a:moveTo>
                    <a:pt x="205" y="1"/>
                  </a:moveTo>
                  <a:cubicBezTo>
                    <a:pt x="91" y="1"/>
                    <a:pt x="1" y="91"/>
                    <a:pt x="1" y="203"/>
                  </a:cubicBezTo>
                  <a:cubicBezTo>
                    <a:pt x="1" y="315"/>
                    <a:pt x="91" y="406"/>
                    <a:pt x="205" y="406"/>
                  </a:cubicBezTo>
                  <a:cubicBezTo>
                    <a:pt x="318" y="406"/>
                    <a:pt x="408" y="315"/>
                    <a:pt x="408" y="203"/>
                  </a:cubicBezTo>
                  <a:cubicBezTo>
                    <a:pt x="408" y="91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04" name="Google Shape;4004;p67"/>
            <p:cNvSpPr/>
            <p:nvPr/>
          </p:nvSpPr>
          <p:spPr>
            <a:xfrm>
              <a:off x="4427333" y="2657719"/>
              <a:ext cx="285634" cy="423715"/>
            </a:xfrm>
            <a:custGeom>
              <a:avLst/>
              <a:gdLst/>
              <a:ahLst/>
              <a:cxnLst/>
              <a:rect l="l" t="t" r="r" b="b"/>
              <a:pathLst>
                <a:path w="8651" h="12834" extrusionOk="0">
                  <a:moveTo>
                    <a:pt x="6430" y="378"/>
                  </a:moveTo>
                  <a:cubicBezTo>
                    <a:pt x="6450" y="378"/>
                    <a:pt x="6468" y="394"/>
                    <a:pt x="6468" y="414"/>
                  </a:cubicBezTo>
                  <a:lnTo>
                    <a:pt x="6468" y="1080"/>
                  </a:lnTo>
                  <a:lnTo>
                    <a:pt x="4038" y="1080"/>
                  </a:lnTo>
                  <a:lnTo>
                    <a:pt x="4038" y="414"/>
                  </a:lnTo>
                  <a:cubicBezTo>
                    <a:pt x="4038" y="394"/>
                    <a:pt x="4054" y="378"/>
                    <a:pt x="4074" y="378"/>
                  </a:cubicBezTo>
                  <a:close/>
                  <a:moveTo>
                    <a:pt x="8273" y="2784"/>
                  </a:moveTo>
                  <a:lnTo>
                    <a:pt x="8273" y="3660"/>
                  </a:lnTo>
                  <a:lnTo>
                    <a:pt x="7698" y="3660"/>
                  </a:lnTo>
                  <a:lnTo>
                    <a:pt x="7698" y="2784"/>
                  </a:lnTo>
                  <a:close/>
                  <a:moveTo>
                    <a:pt x="8273" y="4037"/>
                  </a:moveTo>
                  <a:lnTo>
                    <a:pt x="8273" y="4914"/>
                  </a:lnTo>
                  <a:lnTo>
                    <a:pt x="7698" y="4914"/>
                  </a:lnTo>
                  <a:lnTo>
                    <a:pt x="7698" y="4037"/>
                  </a:lnTo>
                  <a:close/>
                  <a:moveTo>
                    <a:pt x="8273" y="5291"/>
                  </a:moveTo>
                  <a:lnTo>
                    <a:pt x="8273" y="6167"/>
                  </a:lnTo>
                  <a:lnTo>
                    <a:pt x="7698" y="6167"/>
                  </a:lnTo>
                  <a:lnTo>
                    <a:pt x="7698" y="5291"/>
                  </a:lnTo>
                  <a:close/>
                  <a:moveTo>
                    <a:pt x="8273" y="6544"/>
                  </a:moveTo>
                  <a:lnTo>
                    <a:pt x="8273" y="7421"/>
                  </a:lnTo>
                  <a:lnTo>
                    <a:pt x="7698" y="7421"/>
                  </a:lnTo>
                  <a:lnTo>
                    <a:pt x="7698" y="6544"/>
                  </a:lnTo>
                  <a:close/>
                  <a:moveTo>
                    <a:pt x="1720" y="378"/>
                  </a:moveTo>
                  <a:cubicBezTo>
                    <a:pt x="1740" y="378"/>
                    <a:pt x="1758" y="394"/>
                    <a:pt x="1758" y="414"/>
                  </a:cubicBezTo>
                  <a:lnTo>
                    <a:pt x="1758" y="1240"/>
                  </a:lnTo>
                  <a:cubicBezTo>
                    <a:pt x="1758" y="1274"/>
                    <a:pt x="1768" y="1306"/>
                    <a:pt x="1786" y="1336"/>
                  </a:cubicBezTo>
                  <a:cubicBezTo>
                    <a:pt x="1814" y="1404"/>
                    <a:pt x="1880" y="1455"/>
                    <a:pt x="1958" y="1455"/>
                  </a:cubicBezTo>
                  <a:lnTo>
                    <a:pt x="7010" y="1455"/>
                  </a:lnTo>
                  <a:cubicBezTo>
                    <a:pt x="7182" y="1455"/>
                    <a:pt x="7323" y="1595"/>
                    <a:pt x="7323" y="1767"/>
                  </a:cubicBezTo>
                  <a:lnTo>
                    <a:pt x="7323" y="7990"/>
                  </a:lnTo>
                  <a:lnTo>
                    <a:pt x="7321" y="7990"/>
                  </a:lnTo>
                  <a:cubicBezTo>
                    <a:pt x="7321" y="8231"/>
                    <a:pt x="7218" y="8459"/>
                    <a:pt x="7038" y="8616"/>
                  </a:cubicBezTo>
                  <a:lnTo>
                    <a:pt x="4056" y="11233"/>
                  </a:lnTo>
                  <a:cubicBezTo>
                    <a:pt x="3998" y="11285"/>
                    <a:pt x="3924" y="11311"/>
                    <a:pt x="3850" y="11311"/>
                  </a:cubicBezTo>
                  <a:cubicBezTo>
                    <a:pt x="3776" y="11311"/>
                    <a:pt x="3702" y="11285"/>
                    <a:pt x="3643" y="11233"/>
                  </a:cubicBezTo>
                  <a:lnTo>
                    <a:pt x="663" y="8616"/>
                  </a:lnTo>
                  <a:cubicBezTo>
                    <a:pt x="482" y="8459"/>
                    <a:pt x="380" y="8229"/>
                    <a:pt x="380" y="7990"/>
                  </a:cubicBezTo>
                  <a:lnTo>
                    <a:pt x="380" y="1767"/>
                  </a:lnTo>
                  <a:cubicBezTo>
                    <a:pt x="380" y="1595"/>
                    <a:pt x="520" y="1455"/>
                    <a:pt x="693" y="1455"/>
                  </a:cubicBezTo>
                  <a:lnTo>
                    <a:pt x="1074" y="1455"/>
                  </a:lnTo>
                  <a:cubicBezTo>
                    <a:pt x="1164" y="1455"/>
                    <a:pt x="1244" y="1394"/>
                    <a:pt x="1264" y="1306"/>
                  </a:cubicBezTo>
                  <a:cubicBezTo>
                    <a:pt x="1286" y="1204"/>
                    <a:pt x="1222" y="1110"/>
                    <a:pt x="1132" y="1084"/>
                  </a:cubicBezTo>
                  <a:lnTo>
                    <a:pt x="1132" y="414"/>
                  </a:lnTo>
                  <a:cubicBezTo>
                    <a:pt x="1132" y="394"/>
                    <a:pt x="1148" y="378"/>
                    <a:pt x="1168" y="378"/>
                  </a:cubicBezTo>
                  <a:close/>
                  <a:moveTo>
                    <a:pt x="6180" y="9867"/>
                  </a:moveTo>
                  <a:lnTo>
                    <a:pt x="6936" y="12460"/>
                  </a:lnTo>
                  <a:lnTo>
                    <a:pt x="6659" y="12460"/>
                  </a:lnTo>
                  <a:lnTo>
                    <a:pt x="5937" y="10080"/>
                  </a:lnTo>
                  <a:lnTo>
                    <a:pt x="6180" y="9867"/>
                  </a:lnTo>
                  <a:close/>
                  <a:moveTo>
                    <a:pt x="980" y="1"/>
                  </a:moveTo>
                  <a:cubicBezTo>
                    <a:pt x="853" y="1"/>
                    <a:pt x="753" y="101"/>
                    <a:pt x="753" y="227"/>
                  </a:cubicBezTo>
                  <a:lnTo>
                    <a:pt x="753" y="1080"/>
                  </a:lnTo>
                  <a:lnTo>
                    <a:pt x="378" y="1080"/>
                  </a:lnTo>
                  <a:cubicBezTo>
                    <a:pt x="169" y="1080"/>
                    <a:pt x="1" y="1246"/>
                    <a:pt x="1" y="1455"/>
                  </a:cubicBezTo>
                  <a:lnTo>
                    <a:pt x="1" y="7990"/>
                  </a:lnTo>
                  <a:cubicBezTo>
                    <a:pt x="1" y="8339"/>
                    <a:pt x="151" y="8668"/>
                    <a:pt x="412" y="8901"/>
                  </a:cubicBezTo>
                  <a:lnTo>
                    <a:pt x="1164" y="9558"/>
                  </a:lnTo>
                  <a:lnTo>
                    <a:pt x="350" y="12370"/>
                  </a:lnTo>
                  <a:cubicBezTo>
                    <a:pt x="314" y="12486"/>
                    <a:pt x="342" y="12610"/>
                    <a:pt x="420" y="12703"/>
                  </a:cubicBezTo>
                  <a:cubicBezTo>
                    <a:pt x="490" y="12787"/>
                    <a:pt x="599" y="12833"/>
                    <a:pt x="711" y="12833"/>
                  </a:cubicBezTo>
                  <a:lnTo>
                    <a:pt x="1002" y="12833"/>
                  </a:lnTo>
                  <a:cubicBezTo>
                    <a:pt x="1162" y="12833"/>
                    <a:pt x="1302" y="12731"/>
                    <a:pt x="1351" y="12574"/>
                  </a:cubicBezTo>
                  <a:lnTo>
                    <a:pt x="1571" y="11844"/>
                  </a:lnTo>
                  <a:cubicBezTo>
                    <a:pt x="1601" y="11744"/>
                    <a:pt x="1545" y="11640"/>
                    <a:pt x="1445" y="11610"/>
                  </a:cubicBezTo>
                  <a:cubicBezTo>
                    <a:pt x="1426" y="11604"/>
                    <a:pt x="1407" y="11602"/>
                    <a:pt x="1389" y="11602"/>
                  </a:cubicBezTo>
                  <a:cubicBezTo>
                    <a:pt x="1308" y="11602"/>
                    <a:pt x="1235" y="11653"/>
                    <a:pt x="1210" y="11734"/>
                  </a:cubicBezTo>
                  <a:lnTo>
                    <a:pt x="992" y="12456"/>
                  </a:lnTo>
                  <a:lnTo>
                    <a:pt x="715" y="12456"/>
                  </a:lnTo>
                  <a:lnTo>
                    <a:pt x="1477" y="9829"/>
                  </a:lnTo>
                  <a:lnTo>
                    <a:pt x="1722" y="10044"/>
                  </a:lnTo>
                  <a:lnTo>
                    <a:pt x="1445" y="10952"/>
                  </a:lnTo>
                  <a:cubicBezTo>
                    <a:pt x="1415" y="11052"/>
                    <a:pt x="1471" y="11159"/>
                    <a:pt x="1571" y="11189"/>
                  </a:cubicBezTo>
                  <a:cubicBezTo>
                    <a:pt x="1587" y="11193"/>
                    <a:pt x="1607" y="11197"/>
                    <a:pt x="1625" y="11197"/>
                  </a:cubicBezTo>
                  <a:cubicBezTo>
                    <a:pt x="1706" y="11197"/>
                    <a:pt x="1782" y="11143"/>
                    <a:pt x="1806" y="11062"/>
                  </a:cubicBezTo>
                  <a:lnTo>
                    <a:pt x="2032" y="10316"/>
                  </a:lnTo>
                  <a:lnTo>
                    <a:pt x="3392" y="11512"/>
                  </a:lnTo>
                  <a:cubicBezTo>
                    <a:pt x="3522" y="11624"/>
                    <a:pt x="3683" y="11682"/>
                    <a:pt x="3847" y="11682"/>
                  </a:cubicBezTo>
                  <a:cubicBezTo>
                    <a:pt x="4010" y="11682"/>
                    <a:pt x="4172" y="11624"/>
                    <a:pt x="4301" y="11512"/>
                  </a:cubicBezTo>
                  <a:lnTo>
                    <a:pt x="5624" y="10350"/>
                  </a:lnTo>
                  <a:lnTo>
                    <a:pt x="6298" y="12574"/>
                  </a:lnTo>
                  <a:cubicBezTo>
                    <a:pt x="6346" y="12729"/>
                    <a:pt x="6484" y="12833"/>
                    <a:pt x="6647" y="12833"/>
                  </a:cubicBezTo>
                  <a:lnTo>
                    <a:pt x="6948" y="12833"/>
                  </a:lnTo>
                  <a:cubicBezTo>
                    <a:pt x="7062" y="12833"/>
                    <a:pt x="7168" y="12779"/>
                    <a:pt x="7238" y="12687"/>
                  </a:cubicBezTo>
                  <a:cubicBezTo>
                    <a:pt x="7309" y="12594"/>
                    <a:pt x="7329" y="12478"/>
                    <a:pt x="7297" y="12366"/>
                  </a:cubicBezTo>
                  <a:lnTo>
                    <a:pt x="6490" y="9590"/>
                  </a:lnTo>
                  <a:lnTo>
                    <a:pt x="7283" y="8897"/>
                  </a:lnTo>
                  <a:cubicBezTo>
                    <a:pt x="7547" y="8666"/>
                    <a:pt x="7694" y="8335"/>
                    <a:pt x="7694" y="7986"/>
                  </a:cubicBezTo>
                  <a:lnTo>
                    <a:pt x="7694" y="7794"/>
                  </a:lnTo>
                  <a:lnTo>
                    <a:pt x="8460" y="7794"/>
                  </a:lnTo>
                  <a:cubicBezTo>
                    <a:pt x="8562" y="7794"/>
                    <a:pt x="8646" y="7709"/>
                    <a:pt x="8646" y="7605"/>
                  </a:cubicBezTo>
                  <a:lnTo>
                    <a:pt x="8646" y="2592"/>
                  </a:lnTo>
                  <a:cubicBezTo>
                    <a:pt x="8650" y="2493"/>
                    <a:pt x="8564" y="2407"/>
                    <a:pt x="8462" y="2407"/>
                  </a:cubicBezTo>
                  <a:lnTo>
                    <a:pt x="7698" y="2407"/>
                  </a:lnTo>
                  <a:lnTo>
                    <a:pt x="7698" y="1767"/>
                  </a:lnTo>
                  <a:cubicBezTo>
                    <a:pt x="7698" y="1386"/>
                    <a:pt x="7389" y="1080"/>
                    <a:pt x="7008" y="1080"/>
                  </a:cubicBezTo>
                  <a:lnTo>
                    <a:pt x="6845" y="1080"/>
                  </a:lnTo>
                  <a:lnTo>
                    <a:pt x="6845" y="414"/>
                  </a:lnTo>
                  <a:cubicBezTo>
                    <a:pt x="6845" y="187"/>
                    <a:pt x="6659" y="1"/>
                    <a:pt x="6430" y="1"/>
                  </a:cubicBezTo>
                  <a:lnTo>
                    <a:pt x="4074" y="1"/>
                  </a:lnTo>
                  <a:cubicBezTo>
                    <a:pt x="3847" y="1"/>
                    <a:pt x="3661" y="187"/>
                    <a:pt x="3661" y="414"/>
                  </a:cubicBezTo>
                  <a:lnTo>
                    <a:pt x="3661" y="1080"/>
                  </a:lnTo>
                  <a:lnTo>
                    <a:pt x="2133" y="1080"/>
                  </a:lnTo>
                  <a:lnTo>
                    <a:pt x="2133" y="414"/>
                  </a:lnTo>
                  <a:cubicBezTo>
                    <a:pt x="2133" y="187"/>
                    <a:pt x="1946" y="1"/>
                    <a:pt x="1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05" name="Google Shape;4005;p67"/>
            <p:cNvSpPr/>
            <p:nvPr/>
          </p:nvSpPr>
          <p:spPr>
            <a:xfrm>
              <a:off x="4479401" y="2752935"/>
              <a:ext cx="153102" cy="223280"/>
            </a:xfrm>
            <a:custGeom>
              <a:avLst/>
              <a:gdLst/>
              <a:ahLst/>
              <a:cxnLst/>
              <a:rect l="l" t="t" r="r" b="b"/>
              <a:pathLst>
                <a:path w="4637" h="6763" extrusionOk="0">
                  <a:moveTo>
                    <a:pt x="4109" y="375"/>
                  </a:moveTo>
                  <a:cubicBezTo>
                    <a:pt x="4195" y="375"/>
                    <a:pt x="4264" y="444"/>
                    <a:pt x="4264" y="528"/>
                  </a:cubicBezTo>
                  <a:lnTo>
                    <a:pt x="4264" y="1206"/>
                  </a:lnTo>
                  <a:cubicBezTo>
                    <a:pt x="4031" y="1228"/>
                    <a:pt x="3893" y="1304"/>
                    <a:pt x="3770" y="1374"/>
                  </a:cubicBezTo>
                  <a:cubicBezTo>
                    <a:pt x="3640" y="1446"/>
                    <a:pt x="3536" y="1504"/>
                    <a:pt x="3311" y="1504"/>
                  </a:cubicBezTo>
                  <a:cubicBezTo>
                    <a:pt x="3084" y="1504"/>
                    <a:pt x="2982" y="1446"/>
                    <a:pt x="2852" y="1374"/>
                  </a:cubicBezTo>
                  <a:cubicBezTo>
                    <a:pt x="2703" y="1290"/>
                    <a:pt x="2533" y="1196"/>
                    <a:pt x="2210" y="1196"/>
                  </a:cubicBezTo>
                  <a:cubicBezTo>
                    <a:pt x="1887" y="1196"/>
                    <a:pt x="1717" y="1290"/>
                    <a:pt x="1568" y="1374"/>
                  </a:cubicBezTo>
                  <a:cubicBezTo>
                    <a:pt x="1438" y="1446"/>
                    <a:pt x="1336" y="1504"/>
                    <a:pt x="1109" y="1504"/>
                  </a:cubicBezTo>
                  <a:cubicBezTo>
                    <a:pt x="884" y="1504"/>
                    <a:pt x="780" y="1446"/>
                    <a:pt x="650" y="1374"/>
                  </a:cubicBezTo>
                  <a:cubicBezTo>
                    <a:pt x="574" y="1330"/>
                    <a:pt x="487" y="1284"/>
                    <a:pt x="377" y="1248"/>
                  </a:cubicBezTo>
                  <a:lnTo>
                    <a:pt x="377" y="528"/>
                  </a:lnTo>
                  <a:cubicBezTo>
                    <a:pt x="377" y="444"/>
                    <a:pt x="445" y="375"/>
                    <a:pt x="530" y="375"/>
                  </a:cubicBezTo>
                  <a:close/>
                  <a:moveTo>
                    <a:pt x="527" y="0"/>
                  </a:moveTo>
                  <a:cubicBezTo>
                    <a:pt x="235" y="0"/>
                    <a:pt x="0" y="235"/>
                    <a:pt x="0" y="528"/>
                  </a:cubicBezTo>
                  <a:lnTo>
                    <a:pt x="0" y="4643"/>
                  </a:lnTo>
                  <a:cubicBezTo>
                    <a:pt x="0" y="4845"/>
                    <a:pt x="86" y="5036"/>
                    <a:pt x="237" y="5168"/>
                  </a:cubicBezTo>
                  <a:lnTo>
                    <a:pt x="1857" y="6590"/>
                  </a:lnTo>
                  <a:cubicBezTo>
                    <a:pt x="1987" y="6704"/>
                    <a:pt x="2152" y="6763"/>
                    <a:pt x="2318" y="6763"/>
                  </a:cubicBezTo>
                  <a:cubicBezTo>
                    <a:pt x="2483" y="6763"/>
                    <a:pt x="2649" y="6704"/>
                    <a:pt x="2780" y="6590"/>
                  </a:cubicBezTo>
                  <a:lnTo>
                    <a:pt x="3471" y="5980"/>
                  </a:lnTo>
                  <a:cubicBezTo>
                    <a:pt x="3550" y="5912"/>
                    <a:pt x="3556" y="5792"/>
                    <a:pt x="3487" y="5714"/>
                  </a:cubicBezTo>
                  <a:cubicBezTo>
                    <a:pt x="3452" y="5672"/>
                    <a:pt x="3400" y="5651"/>
                    <a:pt x="3348" y="5651"/>
                  </a:cubicBezTo>
                  <a:cubicBezTo>
                    <a:pt x="3303" y="5651"/>
                    <a:pt x="3259" y="5666"/>
                    <a:pt x="3223" y="5698"/>
                  </a:cubicBezTo>
                  <a:lnTo>
                    <a:pt x="2531" y="6307"/>
                  </a:lnTo>
                  <a:cubicBezTo>
                    <a:pt x="2470" y="6360"/>
                    <a:pt x="2394" y="6387"/>
                    <a:pt x="2317" y="6387"/>
                  </a:cubicBezTo>
                  <a:cubicBezTo>
                    <a:pt x="2241" y="6387"/>
                    <a:pt x="2164" y="6360"/>
                    <a:pt x="2102" y="6307"/>
                  </a:cubicBezTo>
                  <a:lnTo>
                    <a:pt x="483" y="4885"/>
                  </a:lnTo>
                  <a:cubicBezTo>
                    <a:pt x="413" y="4823"/>
                    <a:pt x="373" y="4735"/>
                    <a:pt x="373" y="4643"/>
                  </a:cubicBezTo>
                  <a:lnTo>
                    <a:pt x="373" y="1657"/>
                  </a:lnTo>
                  <a:cubicBezTo>
                    <a:pt x="403" y="1671"/>
                    <a:pt x="433" y="1687"/>
                    <a:pt x="463" y="1705"/>
                  </a:cubicBezTo>
                  <a:cubicBezTo>
                    <a:pt x="612" y="1787"/>
                    <a:pt x="780" y="1881"/>
                    <a:pt x="1105" y="1881"/>
                  </a:cubicBezTo>
                  <a:cubicBezTo>
                    <a:pt x="1428" y="1881"/>
                    <a:pt x="1598" y="1789"/>
                    <a:pt x="1747" y="1705"/>
                  </a:cubicBezTo>
                  <a:cubicBezTo>
                    <a:pt x="1877" y="1631"/>
                    <a:pt x="1979" y="1575"/>
                    <a:pt x="2206" y="1575"/>
                  </a:cubicBezTo>
                  <a:cubicBezTo>
                    <a:pt x="2431" y="1575"/>
                    <a:pt x="2533" y="1631"/>
                    <a:pt x="2663" y="1705"/>
                  </a:cubicBezTo>
                  <a:cubicBezTo>
                    <a:pt x="2812" y="1787"/>
                    <a:pt x="2982" y="1881"/>
                    <a:pt x="3305" y="1881"/>
                  </a:cubicBezTo>
                  <a:cubicBezTo>
                    <a:pt x="3630" y="1881"/>
                    <a:pt x="3800" y="1789"/>
                    <a:pt x="3947" y="1705"/>
                  </a:cubicBezTo>
                  <a:cubicBezTo>
                    <a:pt x="4045" y="1649"/>
                    <a:pt x="4125" y="1605"/>
                    <a:pt x="4256" y="1585"/>
                  </a:cubicBezTo>
                  <a:lnTo>
                    <a:pt x="4256" y="4643"/>
                  </a:lnTo>
                  <a:cubicBezTo>
                    <a:pt x="4256" y="4735"/>
                    <a:pt x="4215" y="4825"/>
                    <a:pt x="4145" y="4885"/>
                  </a:cubicBezTo>
                  <a:lnTo>
                    <a:pt x="3836" y="5156"/>
                  </a:lnTo>
                  <a:cubicBezTo>
                    <a:pt x="3760" y="5224"/>
                    <a:pt x="3752" y="5345"/>
                    <a:pt x="3820" y="5421"/>
                  </a:cubicBezTo>
                  <a:cubicBezTo>
                    <a:pt x="3856" y="5464"/>
                    <a:pt x="3908" y="5485"/>
                    <a:pt x="3961" y="5485"/>
                  </a:cubicBezTo>
                  <a:cubicBezTo>
                    <a:pt x="4005" y="5485"/>
                    <a:pt x="4049" y="5470"/>
                    <a:pt x="4085" y="5439"/>
                  </a:cubicBezTo>
                  <a:lnTo>
                    <a:pt x="4394" y="5168"/>
                  </a:lnTo>
                  <a:cubicBezTo>
                    <a:pt x="4546" y="5036"/>
                    <a:pt x="4633" y="4843"/>
                    <a:pt x="4633" y="4643"/>
                  </a:cubicBezTo>
                  <a:lnTo>
                    <a:pt x="4633" y="528"/>
                  </a:lnTo>
                  <a:cubicBezTo>
                    <a:pt x="4637" y="235"/>
                    <a:pt x="4398" y="0"/>
                    <a:pt x="4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cxnSp>
        <p:nvCxnSpPr>
          <p:cNvPr id="4006" name="Google Shape;4006;p67"/>
          <p:cNvCxnSpPr>
            <a:stCxn id="3948" idx="0"/>
          </p:cNvCxnSpPr>
          <p:nvPr/>
        </p:nvCxnSpPr>
        <p:spPr>
          <a:xfrm rot="10800000">
            <a:off x="4570150" y="2165475"/>
            <a:ext cx="0" cy="2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52" name="Google Shape;3952;p67"/>
          <p:cNvSpPr/>
          <p:nvPr/>
        </p:nvSpPr>
        <p:spPr>
          <a:xfrm>
            <a:off x="6962800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4007" name="Google Shape;4007;p67"/>
          <p:cNvSpPr txBox="1"/>
          <p:nvPr/>
        </p:nvSpPr>
        <p:spPr>
          <a:xfrm>
            <a:off x="6409487" y="1284108"/>
            <a:ext cx="2011747" cy="42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Ötödik</a:t>
            </a: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Lépés</a:t>
            </a:r>
          </a:p>
        </p:txBody>
      </p:sp>
      <p:sp>
        <p:nvSpPr>
          <p:cNvPr id="4008" name="Google Shape;4008;p67"/>
          <p:cNvSpPr txBox="1"/>
          <p:nvPr/>
        </p:nvSpPr>
        <p:spPr>
          <a:xfrm>
            <a:off x="6348100" y="1564513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>
                <a:solidFill>
                  <a:schemeClr val="dk1"/>
                </a:solidFill>
                <a:latin typeface="Kristen ITC"/>
              </a:rPr>
              <a:t>Tesztelés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és</a:t>
            </a:r>
            <a:r>
              <a:rPr lang="en">
                <a:solidFill>
                  <a:schemeClr val="dk1"/>
                </a:solidFill>
                <a:latin typeface="Kristen ITC"/>
              </a:rPr>
              <a:t> 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élesítés</a:t>
            </a:r>
            <a:endParaRPr lang="hu-HU" err="1">
              <a:solidFill>
                <a:schemeClr val="dk1"/>
              </a:solidFill>
              <a:latin typeface="Kristen ITC"/>
            </a:endParaRPr>
          </a:p>
        </p:txBody>
      </p:sp>
      <p:grpSp>
        <p:nvGrpSpPr>
          <p:cNvPr id="4009" name="Google Shape;4009;p67"/>
          <p:cNvGrpSpPr/>
          <p:nvPr/>
        </p:nvGrpSpPr>
        <p:grpSpPr>
          <a:xfrm>
            <a:off x="7173448" y="2661979"/>
            <a:ext cx="424704" cy="415230"/>
            <a:chOff x="7173448" y="2661979"/>
            <a:chExt cx="424704" cy="415230"/>
          </a:xfrm>
        </p:grpSpPr>
        <p:sp>
          <p:nvSpPr>
            <p:cNvPr id="4010" name="Google Shape;4010;p67"/>
            <p:cNvSpPr/>
            <p:nvPr/>
          </p:nvSpPr>
          <p:spPr>
            <a:xfrm>
              <a:off x="7267449" y="2749766"/>
              <a:ext cx="322911" cy="321269"/>
            </a:xfrm>
            <a:custGeom>
              <a:avLst/>
              <a:gdLst/>
              <a:ahLst/>
              <a:cxnLst/>
              <a:rect l="l" t="t" r="r" b="b"/>
              <a:pathLst>
                <a:path w="9780" h="9731" extrusionOk="0">
                  <a:moveTo>
                    <a:pt x="1349" y="1"/>
                  </a:moveTo>
                  <a:lnTo>
                    <a:pt x="1" y="1350"/>
                  </a:lnTo>
                  <a:lnTo>
                    <a:pt x="538" y="1888"/>
                  </a:lnTo>
                  <a:cubicBezTo>
                    <a:pt x="1198" y="2548"/>
                    <a:pt x="1738" y="3320"/>
                    <a:pt x="2131" y="4168"/>
                  </a:cubicBezTo>
                  <a:lnTo>
                    <a:pt x="2654" y="5301"/>
                  </a:lnTo>
                  <a:cubicBezTo>
                    <a:pt x="2845" y="5712"/>
                    <a:pt x="3109" y="6087"/>
                    <a:pt x="3430" y="6408"/>
                  </a:cubicBezTo>
                  <a:lnTo>
                    <a:pt x="6609" y="9586"/>
                  </a:lnTo>
                  <a:cubicBezTo>
                    <a:pt x="6705" y="9683"/>
                    <a:pt x="6831" y="9731"/>
                    <a:pt x="6958" y="9731"/>
                  </a:cubicBezTo>
                  <a:cubicBezTo>
                    <a:pt x="7084" y="9731"/>
                    <a:pt x="7210" y="9683"/>
                    <a:pt x="7307" y="9586"/>
                  </a:cubicBezTo>
                  <a:lnTo>
                    <a:pt x="9587" y="7308"/>
                  </a:lnTo>
                  <a:cubicBezTo>
                    <a:pt x="9779" y="7116"/>
                    <a:pt x="9779" y="6801"/>
                    <a:pt x="9587" y="6608"/>
                  </a:cubicBezTo>
                  <a:lnTo>
                    <a:pt x="6408" y="3430"/>
                  </a:lnTo>
                  <a:cubicBezTo>
                    <a:pt x="6087" y="3109"/>
                    <a:pt x="5710" y="2846"/>
                    <a:pt x="5299" y="2656"/>
                  </a:cubicBezTo>
                  <a:lnTo>
                    <a:pt x="4166" y="2130"/>
                  </a:lnTo>
                  <a:cubicBezTo>
                    <a:pt x="3320" y="1741"/>
                    <a:pt x="2548" y="1202"/>
                    <a:pt x="1888" y="540"/>
                  </a:cubicBezTo>
                  <a:lnTo>
                    <a:pt x="1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1" name="Google Shape;4011;p67"/>
            <p:cNvSpPr/>
            <p:nvPr/>
          </p:nvSpPr>
          <p:spPr>
            <a:xfrm>
              <a:off x="7282901" y="2749832"/>
              <a:ext cx="307525" cy="321335"/>
            </a:xfrm>
            <a:custGeom>
              <a:avLst/>
              <a:gdLst/>
              <a:ahLst/>
              <a:cxnLst/>
              <a:rect l="l" t="t" r="r" b="b"/>
              <a:pathLst>
                <a:path w="9314" h="9733" extrusionOk="0">
                  <a:moveTo>
                    <a:pt x="881" y="1"/>
                  </a:moveTo>
                  <a:lnTo>
                    <a:pt x="0" y="881"/>
                  </a:lnTo>
                  <a:lnTo>
                    <a:pt x="147" y="1025"/>
                  </a:lnTo>
                  <a:cubicBezTo>
                    <a:pt x="804" y="1685"/>
                    <a:pt x="1578" y="2225"/>
                    <a:pt x="2425" y="2618"/>
                  </a:cubicBezTo>
                  <a:lnTo>
                    <a:pt x="3558" y="3143"/>
                  </a:lnTo>
                  <a:cubicBezTo>
                    <a:pt x="3969" y="3332"/>
                    <a:pt x="4346" y="3596"/>
                    <a:pt x="4667" y="3917"/>
                  </a:cubicBezTo>
                  <a:lnTo>
                    <a:pt x="7278" y="6528"/>
                  </a:lnTo>
                  <a:cubicBezTo>
                    <a:pt x="7785" y="7036"/>
                    <a:pt x="7785" y="7856"/>
                    <a:pt x="7278" y="8361"/>
                  </a:cubicBezTo>
                  <a:lnTo>
                    <a:pt x="6097" y="9542"/>
                  </a:lnTo>
                  <a:lnTo>
                    <a:pt x="6143" y="9586"/>
                  </a:lnTo>
                  <a:cubicBezTo>
                    <a:pt x="6239" y="9684"/>
                    <a:pt x="6365" y="9732"/>
                    <a:pt x="6492" y="9732"/>
                  </a:cubicBezTo>
                  <a:cubicBezTo>
                    <a:pt x="6618" y="9732"/>
                    <a:pt x="6745" y="9684"/>
                    <a:pt x="6843" y="9586"/>
                  </a:cubicBezTo>
                  <a:lnTo>
                    <a:pt x="9121" y="7308"/>
                  </a:lnTo>
                  <a:cubicBezTo>
                    <a:pt x="9313" y="7116"/>
                    <a:pt x="9313" y="6801"/>
                    <a:pt x="9121" y="6608"/>
                  </a:cubicBezTo>
                  <a:lnTo>
                    <a:pt x="5942" y="3430"/>
                  </a:lnTo>
                  <a:cubicBezTo>
                    <a:pt x="5619" y="3107"/>
                    <a:pt x="5242" y="2846"/>
                    <a:pt x="4831" y="2656"/>
                  </a:cubicBezTo>
                  <a:lnTo>
                    <a:pt x="3698" y="2132"/>
                  </a:lnTo>
                  <a:cubicBezTo>
                    <a:pt x="2852" y="1739"/>
                    <a:pt x="2080" y="1200"/>
                    <a:pt x="1420" y="540"/>
                  </a:cubicBezTo>
                  <a:lnTo>
                    <a:pt x="881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2" name="Google Shape;4012;p67"/>
            <p:cNvSpPr/>
            <p:nvPr/>
          </p:nvSpPr>
          <p:spPr>
            <a:xfrm>
              <a:off x="7246615" y="2728900"/>
              <a:ext cx="70723" cy="69860"/>
            </a:xfrm>
            <a:custGeom>
              <a:avLst/>
              <a:gdLst/>
              <a:ahLst/>
              <a:cxnLst/>
              <a:rect l="l" t="t" r="r" b="b"/>
              <a:pathLst>
                <a:path w="2142" h="2116" extrusionOk="0">
                  <a:moveTo>
                    <a:pt x="1404" y="1"/>
                  </a:moveTo>
                  <a:lnTo>
                    <a:pt x="0" y="1405"/>
                  </a:lnTo>
                  <a:lnTo>
                    <a:pt x="504" y="2028"/>
                  </a:lnTo>
                  <a:cubicBezTo>
                    <a:pt x="548" y="2086"/>
                    <a:pt x="616" y="2115"/>
                    <a:pt x="684" y="2115"/>
                  </a:cubicBezTo>
                  <a:cubicBezTo>
                    <a:pt x="743" y="2115"/>
                    <a:pt x="803" y="2093"/>
                    <a:pt x="849" y="2046"/>
                  </a:cubicBezTo>
                  <a:lnTo>
                    <a:pt x="2046" y="851"/>
                  </a:lnTo>
                  <a:cubicBezTo>
                    <a:pt x="2142" y="753"/>
                    <a:pt x="2136" y="593"/>
                    <a:pt x="2028" y="504"/>
                  </a:cubicBezTo>
                  <a:lnTo>
                    <a:pt x="14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3" name="Google Shape;4013;p67"/>
            <p:cNvSpPr/>
            <p:nvPr/>
          </p:nvSpPr>
          <p:spPr>
            <a:xfrm>
              <a:off x="7234431" y="2717609"/>
              <a:ext cx="66893" cy="65865"/>
            </a:xfrm>
            <a:custGeom>
              <a:avLst/>
              <a:gdLst/>
              <a:ahLst/>
              <a:cxnLst/>
              <a:rect l="l" t="t" r="r" b="b"/>
              <a:pathLst>
                <a:path w="2026" h="1995" extrusionOk="0">
                  <a:moveTo>
                    <a:pt x="1452" y="1"/>
                  </a:moveTo>
                  <a:cubicBezTo>
                    <a:pt x="1392" y="1"/>
                    <a:pt x="1333" y="23"/>
                    <a:pt x="1288" y="68"/>
                  </a:cubicBezTo>
                  <a:lnTo>
                    <a:pt x="90" y="1265"/>
                  </a:lnTo>
                  <a:cubicBezTo>
                    <a:pt x="0" y="1356"/>
                    <a:pt x="0" y="1504"/>
                    <a:pt x="90" y="1594"/>
                  </a:cubicBezTo>
                  <a:lnTo>
                    <a:pt x="472" y="1975"/>
                  </a:lnTo>
                  <a:cubicBezTo>
                    <a:pt x="486" y="1988"/>
                    <a:pt x="504" y="1995"/>
                    <a:pt x="522" y="1995"/>
                  </a:cubicBezTo>
                  <a:cubicBezTo>
                    <a:pt x="540" y="1995"/>
                    <a:pt x="559" y="1988"/>
                    <a:pt x="574" y="1975"/>
                  </a:cubicBezTo>
                  <a:lnTo>
                    <a:pt x="1998" y="552"/>
                  </a:lnTo>
                  <a:cubicBezTo>
                    <a:pt x="2026" y="523"/>
                    <a:pt x="2026" y="479"/>
                    <a:pt x="1998" y="449"/>
                  </a:cubicBezTo>
                  <a:lnTo>
                    <a:pt x="1617" y="68"/>
                  </a:lnTo>
                  <a:cubicBezTo>
                    <a:pt x="1571" y="23"/>
                    <a:pt x="1512" y="1"/>
                    <a:pt x="1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4" name="Google Shape;4014;p67"/>
            <p:cNvSpPr/>
            <p:nvPr/>
          </p:nvSpPr>
          <p:spPr>
            <a:xfrm>
              <a:off x="7391363" y="2873638"/>
              <a:ext cx="158979" cy="159066"/>
            </a:xfrm>
            <a:custGeom>
              <a:avLst/>
              <a:gdLst/>
              <a:ahLst/>
              <a:cxnLst/>
              <a:rect l="l" t="t" r="r" b="b"/>
              <a:pathLst>
                <a:path w="4815" h="4818" extrusionOk="0">
                  <a:moveTo>
                    <a:pt x="2978" y="1"/>
                  </a:moveTo>
                  <a:lnTo>
                    <a:pt x="0" y="2979"/>
                  </a:lnTo>
                  <a:lnTo>
                    <a:pt x="1837" y="4818"/>
                  </a:lnTo>
                  <a:lnTo>
                    <a:pt x="4815" y="1840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5" name="Google Shape;4015;p67"/>
            <p:cNvSpPr/>
            <p:nvPr/>
          </p:nvSpPr>
          <p:spPr>
            <a:xfrm>
              <a:off x="7460601" y="2873770"/>
              <a:ext cx="89742" cy="89768"/>
            </a:xfrm>
            <a:custGeom>
              <a:avLst/>
              <a:gdLst/>
              <a:ahLst/>
              <a:cxnLst/>
              <a:rect l="l" t="t" r="r" b="b"/>
              <a:pathLst>
                <a:path w="2718" h="2719" extrusionOk="0">
                  <a:moveTo>
                    <a:pt x="881" y="1"/>
                  </a:moveTo>
                  <a:lnTo>
                    <a:pt x="1" y="879"/>
                  </a:lnTo>
                  <a:lnTo>
                    <a:pt x="1838" y="2718"/>
                  </a:lnTo>
                  <a:lnTo>
                    <a:pt x="2718" y="183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6" name="Google Shape;4016;p67"/>
            <p:cNvSpPr/>
            <p:nvPr/>
          </p:nvSpPr>
          <p:spPr>
            <a:xfrm>
              <a:off x="7177278" y="2737121"/>
              <a:ext cx="322944" cy="321269"/>
            </a:xfrm>
            <a:custGeom>
              <a:avLst/>
              <a:gdLst/>
              <a:ahLst/>
              <a:cxnLst/>
              <a:rect l="l" t="t" r="r" b="b"/>
              <a:pathLst>
                <a:path w="9781" h="9731" extrusionOk="0">
                  <a:moveTo>
                    <a:pt x="8431" y="1"/>
                  </a:moveTo>
                  <a:lnTo>
                    <a:pt x="7892" y="540"/>
                  </a:lnTo>
                  <a:cubicBezTo>
                    <a:pt x="7234" y="1198"/>
                    <a:pt x="6462" y="1737"/>
                    <a:pt x="5614" y="2130"/>
                  </a:cubicBezTo>
                  <a:lnTo>
                    <a:pt x="4481" y="2656"/>
                  </a:lnTo>
                  <a:cubicBezTo>
                    <a:pt x="4070" y="2846"/>
                    <a:pt x="3695" y="3109"/>
                    <a:pt x="3374" y="3430"/>
                  </a:cubicBezTo>
                  <a:lnTo>
                    <a:pt x="195" y="6608"/>
                  </a:lnTo>
                  <a:cubicBezTo>
                    <a:pt x="1" y="6801"/>
                    <a:pt x="1" y="7114"/>
                    <a:pt x="195" y="7308"/>
                  </a:cubicBezTo>
                  <a:lnTo>
                    <a:pt x="2473" y="9586"/>
                  </a:lnTo>
                  <a:cubicBezTo>
                    <a:pt x="2569" y="9683"/>
                    <a:pt x="2696" y="9731"/>
                    <a:pt x="2822" y="9731"/>
                  </a:cubicBezTo>
                  <a:cubicBezTo>
                    <a:pt x="2949" y="9731"/>
                    <a:pt x="3076" y="9683"/>
                    <a:pt x="3173" y="9586"/>
                  </a:cubicBezTo>
                  <a:lnTo>
                    <a:pt x="6352" y="6408"/>
                  </a:lnTo>
                  <a:cubicBezTo>
                    <a:pt x="6671" y="6087"/>
                    <a:pt x="6935" y="5710"/>
                    <a:pt x="7126" y="5299"/>
                  </a:cubicBezTo>
                  <a:lnTo>
                    <a:pt x="7649" y="4166"/>
                  </a:lnTo>
                  <a:cubicBezTo>
                    <a:pt x="8040" y="3322"/>
                    <a:pt x="8580" y="2549"/>
                    <a:pt x="9241" y="1888"/>
                  </a:cubicBezTo>
                  <a:lnTo>
                    <a:pt x="9781" y="1348"/>
                  </a:lnTo>
                  <a:lnTo>
                    <a:pt x="84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7" name="Google Shape;4017;p67"/>
            <p:cNvSpPr/>
            <p:nvPr/>
          </p:nvSpPr>
          <p:spPr>
            <a:xfrm>
              <a:off x="7177212" y="2752605"/>
              <a:ext cx="322878" cy="305851"/>
            </a:xfrm>
            <a:custGeom>
              <a:avLst/>
              <a:gdLst/>
              <a:ahLst/>
              <a:cxnLst/>
              <a:rect l="l" t="t" r="r" b="b"/>
              <a:pathLst>
                <a:path w="9779" h="9264" extrusionOk="0">
                  <a:moveTo>
                    <a:pt x="8901" y="1"/>
                  </a:moveTo>
                  <a:lnTo>
                    <a:pt x="8754" y="145"/>
                  </a:lnTo>
                  <a:cubicBezTo>
                    <a:pt x="8094" y="805"/>
                    <a:pt x="7557" y="1577"/>
                    <a:pt x="7162" y="2423"/>
                  </a:cubicBezTo>
                  <a:lnTo>
                    <a:pt x="6638" y="3556"/>
                  </a:lnTo>
                  <a:cubicBezTo>
                    <a:pt x="6448" y="3968"/>
                    <a:pt x="6185" y="4345"/>
                    <a:pt x="5864" y="4665"/>
                  </a:cubicBezTo>
                  <a:lnTo>
                    <a:pt x="3251" y="7276"/>
                  </a:lnTo>
                  <a:cubicBezTo>
                    <a:pt x="2999" y="7530"/>
                    <a:pt x="2667" y="7657"/>
                    <a:pt x="2336" y="7657"/>
                  </a:cubicBezTo>
                  <a:cubicBezTo>
                    <a:pt x="2004" y="7657"/>
                    <a:pt x="1673" y="7530"/>
                    <a:pt x="1420" y="7276"/>
                  </a:cubicBezTo>
                  <a:lnTo>
                    <a:pt x="239" y="6097"/>
                  </a:lnTo>
                  <a:lnTo>
                    <a:pt x="193" y="6141"/>
                  </a:lnTo>
                  <a:cubicBezTo>
                    <a:pt x="1" y="6334"/>
                    <a:pt x="1" y="6649"/>
                    <a:pt x="193" y="6841"/>
                  </a:cubicBezTo>
                  <a:lnTo>
                    <a:pt x="2473" y="9119"/>
                  </a:lnTo>
                  <a:cubicBezTo>
                    <a:pt x="2569" y="9216"/>
                    <a:pt x="2696" y="9264"/>
                    <a:pt x="2822" y="9264"/>
                  </a:cubicBezTo>
                  <a:cubicBezTo>
                    <a:pt x="2949" y="9264"/>
                    <a:pt x="3075" y="9216"/>
                    <a:pt x="3171" y="9119"/>
                  </a:cubicBezTo>
                  <a:lnTo>
                    <a:pt x="6350" y="5941"/>
                  </a:lnTo>
                  <a:cubicBezTo>
                    <a:pt x="6671" y="5618"/>
                    <a:pt x="6935" y="5245"/>
                    <a:pt x="7126" y="4830"/>
                  </a:cubicBezTo>
                  <a:lnTo>
                    <a:pt x="7649" y="3697"/>
                  </a:lnTo>
                  <a:cubicBezTo>
                    <a:pt x="8042" y="2851"/>
                    <a:pt x="8582" y="2078"/>
                    <a:pt x="9241" y="1419"/>
                  </a:cubicBezTo>
                  <a:lnTo>
                    <a:pt x="9779" y="879"/>
                  </a:lnTo>
                  <a:lnTo>
                    <a:pt x="8901" y="1"/>
                  </a:ln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8" name="Google Shape;4018;p67"/>
            <p:cNvSpPr/>
            <p:nvPr/>
          </p:nvSpPr>
          <p:spPr>
            <a:xfrm>
              <a:off x="7364850" y="2737121"/>
              <a:ext cx="135372" cy="135362"/>
            </a:xfrm>
            <a:custGeom>
              <a:avLst/>
              <a:gdLst/>
              <a:ahLst/>
              <a:cxnLst/>
              <a:rect l="l" t="t" r="r" b="b"/>
              <a:pathLst>
                <a:path w="4100" h="4100" extrusionOk="0">
                  <a:moveTo>
                    <a:pt x="2748" y="1"/>
                  </a:moveTo>
                  <a:lnTo>
                    <a:pt x="2209" y="540"/>
                  </a:lnTo>
                  <a:cubicBezTo>
                    <a:pt x="1567" y="1182"/>
                    <a:pt x="821" y="1707"/>
                    <a:pt x="1" y="2098"/>
                  </a:cubicBezTo>
                  <a:lnTo>
                    <a:pt x="2000" y="4100"/>
                  </a:lnTo>
                  <a:cubicBezTo>
                    <a:pt x="2389" y="3279"/>
                    <a:pt x="2919" y="2531"/>
                    <a:pt x="3560" y="1890"/>
                  </a:cubicBezTo>
                  <a:lnTo>
                    <a:pt x="4100" y="1352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19" name="Google Shape;4019;p67"/>
            <p:cNvSpPr/>
            <p:nvPr/>
          </p:nvSpPr>
          <p:spPr>
            <a:xfrm>
              <a:off x="7450201" y="2716321"/>
              <a:ext cx="70757" cy="69827"/>
            </a:xfrm>
            <a:custGeom>
              <a:avLst/>
              <a:gdLst/>
              <a:ahLst/>
              <a:cxnLst/>
              <a:rect l="l" t="t" r="r" b="b"/>
              <a:pathLst>
                <a:path w="2143" h="2115" extrusionOk="0">
                  <a:moveTo>
                    <a:pt x="739" y="1"/>
                  </a:moveTo>
                  <a:lnTo>
                    <a:pt x="115" y="504"/>
                  </a:lnTo>
                  <a:cubicBezTo>
                    <a:pt x="7" y="591"/>
                    <a:pt x="1" y="753"/>
                    <a:pt x="97" y="851"/>
                  </a:cubicBezTo>
                  <a:lnTo>
                    <a:pt x="1294" y="2046"/>
                  </a:lnTo>
                  <a:cubicBezTo>
                    <a:pt x="1341" y="2092"/>
                    <a:pt x="1401" y="2114"/>
                    <a:pt x="1460" y="2114"/>
                  </a:cubicBezTo>
                  <a:cubicBezTo>
                    <a:pt x="1527" y="2114"/>
                    <a:pt x="1594" y="2085"/>
                    <a:pt x="1639" y="2028"/>
                  </a:cubicBezTo>
                  <a:lnTo>
                    <a:pt x="2143" y="1405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0" name="Google Shape;4020;p67"/>
            <p:cNvSpPr/>
            <p:nvPr/>
          </p:nvSpPr>
          <p:spPr>
            <a:xfrm>
              <a:off x="7561437" y="2880736"/>
              <a:ext cx="27338" cy="27303"/>
            </a:xfrm>
            <a:custGeom>
              <a:avLst/>
              <a:gdLst/>
              <a:ahLst/>
              <a:cxnLst/>
              <a:rect l="l" t="t" r="r" b="b"/>
              <a:pathLst>
                <a:path w="828" h="827" extrusionOk="0">
                  <a:moveTo>
                    <a:pt x="414" y="0"/>
                  </a:moveTo>
                  <a:cubicBezTo>
                    <a:pt x="185" y="0"/>
                    <a:pt x="1" y="185"/>
                    <a:pt x="1" y="413"/>
                  </a:cubicBezTo>
                  <a:cubicBezTo>
                    <a:pt x="1" y="642"/>
                    <a:pt x="185" y="827"/>
                    <a:pt x="414" y="827"/>
                  </a:cubicBezTo>
                  <a:cubicBezTo>
                    <a:pt x="643" y="827"/>
                    <a:pt x="827" y="642"/>
                    <a:pt x="827" y="413"/>
                  </a:cubicBezTo>
                  <a:cubicBezTo>
                    <a:pt x="827" y="185"/>
                    <a:pt x="643" y="0"/>
                    <a:pt x="4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1" name="Google Shape;4021;p67"/>
            <p:cNvSpPr/>
            <p:nvPr/>
          </p:nvSpPr>
          <p:spPr>
            <a:xfrm>
              <a:off x="7562097" y="2881594"/>
              <a:ext cx="26678" cy="26445"/>
            </a:xfrm>
            <a:custGeom>
              <a:avLst/>
              <a:gdLst/>
              <a:ahLst/>
              <a:cxnLst/>
              <a:rect l="l" t="t" r="r" b="b"/>
              <a:pathLst>
                <a:path w="808" h="801" extrusionOk="0">
                  <a:moveTo>
                    <a:pt x="544" y="0"/>
                  </a:moveTo>
                  <a:cubicBezTo>
                    <a:pt x="556" y="40"/>
                    <a:pt x="564" y="85"/>
                    <a:pt x="564" y="127"/>
                  </a:cubicBezTo>
                  <a:cubicBezTo>
                    <a:pt x="564" y="355"/>
                    <a:pt x="378" y="540"/>
                    <a:pt x="151" y="540"/>
                  </a:cubicBezTo>
                  <a:cubicBezTo>
                    <a:pt x="97" y="540"/>
                    <a:pt x="47" y="530"/>
                    <a:pt x="1" y="512"/>
                  </a:cubicBezTo>
                  <a:lnTo>
                    <a:pt x="1" y="512"/>
                  </a:lnTo>
                  <a:cubicBezTo>
                    <a:pt x="53" y="680"/>
                    <a:pt x="207" y="801"/>
                    <a:pt x="394" y="801"/>
                  </a:cubicBezTo>
                  <a:cubicBezTo>
                    <a:pt x="623" y="801"/>
                    <a:pt x="807" y="616"/>
                    <a:pt x="807" y="387"/>
                  </a:cubicBezTo>
                  <a:cubicBezTo>
                    <a:pt x="807" y="211"/>
                    <a:pt x="699" y="61"/>
                    <a:pt x="544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2" name="Google Shape;4022;p67"/>
            <p:cNvSpPr/>
            <p:nvPr/>
          </p:nvSpPr>
          <p:spPr>
            <a:xfrm>
              <a:off x="7329852" y="2668152"/>
              <a:ext cx="27372" cy="27369"/>
            </a:xfrm>
            <a:custGeom>
              <a:avLst/>
              <a:gdLst/>
              <a:ahLst/>
              <a:cxnLst/>
              <a:rect l="l" t="t" r="r" b="b"/>
              <a:pathLst>
                <a:path w="829" h="829" extrusionOk="0">
                  <a:moveTo>
                    <a:pt x="413" y="0"/>
                  </a:moveTo>
                  <a:cubicBezTo>
                    <a:pt x="187" y="0"/>
                    <a:pt x="0" y="187"/>
                    <a:pt x="0" y="415"/>
                  </a:cubicBezTo>
                  <a:cubicBezTo>
                    <a:pt x="0" y="642"/>
                    <a:pt x="187" y="828"/>
                    <a:pt x="413" y="828"/>
                  </a:cubicBezTo>
                  <a:cubicBezTo>
                    <a:pt x="642" y="828"/>
                    <a:pt x="828" y="642"/>
                    <a:pt x="828" y="415"/>
                  </a:cubicBezTo>
                  <a:cubicBezTo>
                    <a:pt x="828" y="187"/>
                    <a:pt x="642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3" name="Google Shape;4023;p67"/>
            <p:cNvSpPr/>
            <p:nvPr/>
          </p:nvSpPr>
          <p:spPr>
            <a:xfrm>
              <a:off x="7330512" y="2669209"/>
              <a:ext cx="26711" cy="26379"/>
            </a:xfrm>
            <a:custGeom>
              <a:avLst/>
              <a:gdLst/>
              <a:ahLst/>
              <a:cxnLst/>
              <a:rect l="l" t="t" r="r" b="b"/>
              <a:pathLst>
                <a:path w="809" h="799" extrusionOk="0">
                  <a:moveTo>
                    <a:pt x="544" y="0"/>
                  </a:moveTo>
                  <a:lnTo>
                    <a:pt x="544" y="0"/>
                  </a:lnTo>
                  <a:cubicBezTo>
                    <a:pt x="558" y="38"/>
                    <a:pt x="564" y="80"/>
                    <a:pt x="564" y="124"/>
                  </a:cubicBezTo>
                  <a:cubicBezTo>
                    <a:pt x="564" y="353"/>
                    <a:pt x="379" y="538"/>
                    <a:pt x="150" y="538"/>
                  </a:cubicBezTo>
                  <a:cubicBezTo>
                    <a:pt x="98" y="538"/>
                    <a:pt x="48" y="528"/>
                    <a:pt x="0" y="512"/>
                  </a:cubicBezTo>
                  <a:lnTo>
                    <a:pt x="0" y="512"/>
                  </a:lnTo>
                  <a:cubicBezTo>
                    <a:pt x="52" y="678"/>
                    <a:pt x="209" y="798"/>
                    <a:pt x="393" y="798"/>
                  </a:cubicBezTo>
                  <a:cubicBezTo>
                    <a:pt x="622" y="798"/>
                    <a:pt x="808" y="614"/>
                    <a:pt x="808" y="385"/>
                  </a:cubicBezTo>
                  <a:cubicBezTo>
                    <a:pt x="808" y="207"/>
                    <a:pt x="700" y="60"/>
                    <a:pt x="544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4" name="Google Shape;4024;p67"/>
            <p:cNvSpPr/>
            <p:nvPr/>
          </p:nvSpPr>
          <p:spPr>
            <a:xfrm>
              <a:off x="7381755" y="2717807"/>
              <a:ext cx="39489" cy="38661"/>
            </a:xfrm>
            <a:custGeom>
              <a:avLst/>
              <a:gdLst/>
              <a:ahLst/>
              <a:cxnLst/>
              <a:rect l="l" t="t" r="r" b="b"/>
              <a:pathLst>
                <a:path w="1196" h="1171" extrusionOk="0">
                  <a:moveTo>
                    <a:pt x="597" y="1"/>
                  </a:moveTo>
                  <a:cubicBezTo>
                    <a:pt x="559" y="1"/>
                    <a:pt x="521" y="15"/>
                    <a:pt x="492" y="44"/>
                  </a:cubicBezTo>
                  <a:lnTo>
                    <a:pt x="58" y="477"/>
                  </a:lnTo>
                  <a:cubicBezTo>
                    <a:pt x="0" y="538"/>
                    <a:pt x="0" y="634"/>
                    <a:pt x="58" y="690"/>
                  </a:cubicBezTo>
                  <a:lnTo>
                    <a:pt x="492" y="1125"/>
                  </a:lnTo>
                  <a:cubicBezTo>
                    <a:pt x="521" y="1155"/>
                    <a:pt x="559" y="1170"/>
                    <a:pt x="597" y="1170"/>
                  </a:cubicBezTo>
                  <a:cubicBezTo>
                    <a:pt x="635" y="1170"/>
                    <a:pt x="674" y="1155"/>
                    <a:pt x="704" y="1125"/>
                  </a:cubicBezTo>
                  <a:lnTo>
                    <a:pt x="1137" y="690"/>
                  </a:lnTo>
                  <a:cubicBezTo>
                    <a:pt x="1195" y="630"/>
                    <a:pt x="1195" y="536"/>
                    <a:pt x="1137" y="477"/>
                  </a:cubicBezTo>
                  <a:lnTo>
                    <a:pt x="704" y="44"/>
                  </a:lnTo>
                  <a:cubicBezTo>
                    <a:pt x="674" y="15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5" name="Google Shape;4025;p67"/>
            <p:cNvSpPr/>
            <p:nvPr/>
          </p:nvSpPr>
          <p:spPr>
            <a:xfrm>
              <a:off x="7381755" y="2731508"/>
              <a:ext cx="39489" cy="24926"/>
            </a:xfrm>
            <a:custGeom>
              <a:avLst/>
              <a:gdLst/>
              <a:ahLst/>
              <a:cxnLst/>
              <a:rect l="l" t="t" r="r" b="b"/>
              <a:pathLst>
                <a:path w="1196" h="755" extrusionOk="0">
                  <a:moveTo>
                    <a:pt x="123" y="0"/>
                  </a:moveTo>
                  <a:lnTo>
                    <a:pt x="58" y="64"/>
                  </a:lnTo>
                  <a:cubicBezTo>
                    <a:pt x="0" y="123"/>
                    <a:pt x="0" y="217"/>
                    <a:pt x="58" y="277"/>
                  </a:cubicBezTo>
                  <a:lnTo>
                    <a:pt x="492" y="712"/>
                  </a:lnTo>
                  <a:cubicBezTo>
                    <a:pt x="520" y="740"/>
                    <a:pt x="558" y="754"/>
                    <a:pt x="596" y="754"/>
                  </a:cubicBezTo>
                  <a:cubicBezTo>
                    <a:pt x="635" y="754"/>
                    <a:pt x="674" y="740"/>
                    <a:pt x="704" y="712"/>
                  </a:cubicBezTo>
                  <a:lnTo>
                    <a:pt x="1137" y="277"/>
                  </a:lnTo>
                  <a:cubicBezTo>
                    <a:pt x="1195" y="221"/>
                    <a:pt x="1195" y="125"/>
                    <a:pt x="1137" y="64"/>
                  </a:cubicBezTo>
                  <a:lnTo>
                    <a:pt x="1073" y="0"/>
                  </a:lnTo>
                  <a:lnTo>
                    <a:pt x="704" y="369"/>
                  </a:lnTo>
                  <a:cubicBezTo>
                    <a:pt x="675" y="397"/>
                    <a:pt x="637" y="411"/>
                    <a:pt x="599" y="411"/>
                  </a:cubicBezTo>
                  <a:cubicBezTo>
                    <a:pt x="560" y="411"/>
                    <a:pt x="522" y="397"/>
                    <a:pt x="492" y="369"/>
                  </a:cubicBezTo>
                  <a:lnTo>
                    <a:pt x="123" y="0"/>
                  </a:ln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6" name="Google Shape;4026;p67"/>
            <p:cNvSpPr/>
            <p:nvPr/>
          </p:nvSpPr>
          <p:spPr>
            <a:xfrm>
              <a:off x="7343752" y="3017847"/>
              <a:ext cx="29815" cy="2981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151" y="0"/>
                  </a:moveTo>
                  <a:cubicBezTo>
                    <a:pt x="68" y="0"/>
                    <a:pt x="0" y="69"/>
                    <a:pt x="0" y="151"/>
                  </a:cubicBezTo>
                  <a:lnTo>
                    <a:pt x="0" y="752"/>
                  </a:lnTo>
                  <a:cubicBezTo>
                    <a:pt x="0" y="835"/>
                    <a:pt x="68" y="903"/>
                    <a:pt x="151" y="903"/>
                  </a:cubicBezTo>
                  <a:lnTo>
                    <a:pt x="752" y="903"/>
                  </a:lnTo>
                  <a:cubicBezTo>
                    <a:pt x="834" y="903"/>
                    <a:pt x="903" y="835"/>
                    <a:pt x="903" y="752"/>
                  </a:cubicBezTo>
                  <a:lnTo>
                    <a:pt x="903" y="151"/>
                  </a:lnTo>
                  <a:cubicBezTo>
                    <a:pt x="903" y="69"/>
                    <a:pt x="834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7" name="Google Shape;4027;p67"/>
            <p:cNvSpPr/>
            <p:nvPr/>
          </p:nvSpPr>
          <p:spPr>
            <a:xfrm>
              <a:off x="7343752" y="3017847"/>
              <a:ext cx="29815" cy="29813"/>
            </a:xfrm>
            <a:custGeom>
              <a:avLst/>
              <a:gdLst/>
              <a:ahLst/>
              <a:cxnLst/>
              <a:rect l="l" t="t" r="r" b="b"/>
              <a:pathLst>
                <a:path w="903" h="903" extrusionOk="0">
                  <a:moveTo>
                    <a:pt x="678" y="0"/>
                  </a:moveTo>
                  <a:lnTo>
                    <a:pt x="678" y="526"/>
                  </a:lnTo>
                  <a:cubicBezTo>
                    <a:pt x="678" y="596"/>
                    <a:pt x="622" y="652"/>
                    <a:pt x="552" y="652"/>
                  </a:cubicBezTo>
                  <a:lnTo>
                    <a:pt x="0" y="652"/>
                  </a:lnTo>
                  <a:lnTo>
                    <a:pt x="0" y="777"/>
                  </a:lnTo>
                  <a:cubicBezTo>
                    <a:pt x="0" y="847"/>
                    <a:pt x="56" y="903"/>
                    <a:pt x="126" y="903"/>
                  </a:cubicBezTo>
                  <a:lnTo>
                    <a:pt x="752" y="903"/>
                  </a:lnTo>
                  <a:cubicBezTo>
                    <a:pt x="834" y="903"/>
                    <a:pt x="903" y="835"/>
                    <a:pt x="903" y="752"/>
                  </a:cubicBezTo>
                  <a:lnTo>
                    <a:pt x="903" y="151"/>
                  </a:lnTo>
                  <a:cubicBezTo>
                    <a:pt x="903" y="69"/>
                    <a:pt x="834" y="0"/>
                    <a:pt x="752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8" name="Google Shape;4028;p67"/>
            <p:cNvSpPr/>
            <p:nvPr/>
          </p:nvSpPr>
          <p:spPr>
            <a:xfrm>
              <a:off x="7176882" y="2709718"/>
              <a:ext cx="39489" cy="38562"/>
            </a:xfrm>
            <a:custGeom>
              <a:avLst/>
              <a:gdLst/>
              <a:ahLst/>
              <a:cxnLst/>
              <a:rect l="l" t="t" r="r" b="b"/>
              <a:pathLst>
                <a:path w="1196" h="1168" extrusionOk="0">
                  <a:moveTo>
                    <a:pt x="597" y="0"/>
                  </a:moveTo>
                  <a:cubicBezTo>
                    <a:pt x="559" y="0"/>
                    <a:pt x="521" y="14"/>
                    <a:pt x="492" y="43"/>
                  </a:cubicBezTo>
                  <a:lnTo>
                    <a:pt x="59" y="478"/>
                  </a:lnTo>
                  <a:cubicBezTo>
                    <a:pt x="1" y="538"/>
                    <a:pt x="1" y="632"/>
                    <a:pt x="59" y="690"/>
                  </a:cubicBezTo>
                  <a:lnTo>
                    <a:pt x="492" y="1123"/>
                  </a:lnTo>
                  <a:cubicBezTo>
                    <a:pt x="522" y="1153"/>
                    <a:pt x="561" y="1167"/>
                    <a:pt x="600" y="1167"/>
                  </a:cubicBezTo>
                  <a:cubicBezTo>
                    <a:pt x="638" y="1167"/>
                    <a:pt x="676" y="1153"/>
                    <a:pt x="704" y="1123"/>
                  </a:cubicBezTo>
                  <a:lnTo>
                    <a:pt x="1138" y="690"/>
                  </a:lnTo>
                  <a:cubicBezTo>
                    <a:pt x="1196" y="630"/>
                    <a:pt x="1196" y="534"/>
                    <a:pt x="1138" y="478"/>
                  </a:cubicBezTo>
                  <a:lnTo>
                    <a:pt x="704" y="43"/>
                  </a:lnTo>
                  <a:cubicBezTo>
                    <a:pt x="674" y="14"/>
                    <a:pt x="636" y="0"/>
                    <a:pt x="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29" name="Google Shape;4029;p67"/>
            <p:cNvSpPr/>
            <p:nvPr/>
          </p:nvSpPr>
          <p:spPr>
            <a:xfrm>
              <a:off x="7176882" y="2723287"/>
              <a:ext cx="39489" cy="24992"/>
            </a:xfrm>
            <a:custGeom>
              <a:avLst/>
              <a:gdLst/>
              <a:ahLst/>
              <a:cxnLst/>
              <a:rect l="l" t="t" r="r" b="b"/>
              <a:pathLst>
                <a:path w="1196" h="757" extrusionOk="0">
                  <a:moveTo>
                    <a:pt x="123" y="1"/>
                  </a:moveTo>
                  <a:lnTo>
                    <a:pt x="59" y="67"/>
                  </a:lnTo>
                  <a:cubicBezTo>
                    <a:pt x="1" y="123"/>
                    <a:pt x="1" y="219"/>
                    <a:pt x="59" y="279"/>
                  </a:cubicBezTo>
                  <a:lnTo>
                    <a:pt x="492" y="712"/>
                  </a:lnTo>
                  <a:cubicBezTo>
                    <a:pt x="521" y="742"/>
                    <a:pt x="559" y="756"/>
                    <a:pt x="597" y="756"/>
                  </a:cubicBezTo>
                  <a:cubicBezTo>
                    <a:pt x="636" y="756"/>
                    <a:pt x="674" y="742"/>
                    <a:pt x="704" y="712"/>
                  </a:cubicBezTo>
                  <a:lnTo>
                    <a:pt x="1138" y="279"/>
                  </a:lnTo>
                  <a:cubicBezTo>
                    <a:pt x="1196" y="221"/>
                    <a:pt x="1196" y="127"/>
                    <a:pt x="1138" y="67"/>
                  </a:cubicBezTo>
                  <a:lnTo>
                    <a:pt x="1073" y="1"/>
                  </a:lnTo>
                  <a:lnTo>
                    <a:pt x="704" y="370"/>
                  </a:lnTo>
                  <a:cubicBezTo>
                    <a:pt x="676" y="399"/>
                    <a:pt x="638" y="413"/>
                    <a:pt x="600" y="413"/>
                  </a:cubicBezTo>
                  <a:cubicBezTo>
                    <a:pt x="561" y="413"/>
                    <a:pt x="522" y="399"/>
                    <a:pt x="492" y="370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0" name="Google Shape;4030;p67"/>
            <p:cNvSpPr/>
            <p:nvPr/>
          </p:nvSpPr>
          <p:spPr>
            <a:xfrm>
              <a:off x="7505637" y="2798661"/>
              <a:ext cx="47776" cy="63290"/>
            </a:xfrm>
            <a:custGeom>
              <a:avLst/>
              <a:gdLst/>
              <a:ahLst/>
              <a:cxnLst/>
              <a:rect l="l" t="t" r="r" b="b"/>
              <a:pathLst>
                <a:path w="1447" h="1917" extrusionOk="0">
                  <a:moveTo>
                    <a:pt x="723" y="0"/>
                  </a:moveTo>
                  <a:cubicBezTo>
                    <a:pt x="705" y="0"/>
                    <a:pt x="688" y="11"/>
                    <a:pt x="684" y="32"/>
                  </a:cubicBezTo>
                  <a:lnTo>
                    <a:pt x="638" y="232"/>
                  </a:lnTo>
                  <a:cubicBezTo>
                    <a:pt x="558" y="555"/>
                    <a:pt x="331" y="784"/>
                    <a:pt x="28" y="918"/>
                  </a:cubicBezTo>
                  <a:cubicBezTo>
                    <a:pt x="0" y="936"/>
                    <a:pt x="0" y="978"/>
                    <a:pt x="28" y="998"/>
                  </a:cubicBezTo>
                  <a:cubicBezTo>
                    <a:pt x="333" y="1135"/>
                    <a:pt x="558" y="1363"/>
                    <a:pt x="638" y="1686"/>
                  </a:cubicBezTo>
                  <a:lnTo>
                    <a:pt x="684" y="1887"/>
                  </a:lnTo>
                  <a:cubicBezTo>
                    <a:pt x="689" y="1907"/>
                    <a:pt x="706" y="1917"/>
                    <a:pt x="723" y="1917"/>
                  </a:cubicBezTo>
                  <a:cubicBezTo>
                    <a:pt x="740" y="1917"/>
                    <a:pt x="757" y="1907"/>
                    <a:pt x="762" y="1887"/>
                  </a:cubicBezTo>
                  <a:lnTo>
                    <a:pt x="811" y="1686"/>
                  </a:lnTo>
                  <a:cubicBezTo>
                    <a:pt x="891" y="1363"/>
                    <a:pt x="1115" y="1135"/>
                    <a:pt x="1420" y="998"/>
                  </a:cubicBezTo>
                  <a:cubicBezTo>
                    <a:pt x="1446" y="982"/>
                    <a:pt x="1446" y="938"/>
                    <a:pt x="1420" y="918"/>
                  </a:cubicBezTo>
                  <a:cubicBezTo>
                    <a:pt x="1113" y="784"/>
                    <a:pt x="891" y="555"/>
                    <a:pt x="811" y="232"/>
                  </a:cubicBezTo>
                  <a:lnTo>
                    <a:pt x="762" y="32"/>
                  </a:lnTo>
                  <a:cubicBezTo>
                    <a:pt x="757" y="11"/>
                    <a:pt x="740" y="0"/>
                    <a:pt x="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1" name="Google Shape;4031;p67"/>
            <p:cNvSpPr/>
            <p:nvPr/>
          </p:nvSpPr>
          <p:spPr>
            <a:xfrm>
              <a:off x="7505571" y="2816720"/>
              <a:ext cx="32588" cy="27039"/>
            </a:xfrm>
            <a:custGeom>
              <a:avLst/>
              <a:gdLst/>
              <a:ahLst/>
              <a:cxnLst/>
              <a:rect l="l" t="t" r="r" b="b"/>
              <a:pathLst>
                <a:path w="987" h="819" extrusionOk="0">
                  <a:moveTo>
                    <a:pt x="494" y="0"/>
                  </a:moveTo>
                  <a:cubicBezTo>
                    <a:pt x="381" y="161"/>
                    <a:pt x="221" y="285"/>
                    <a:pt x="26" y="369"/>
                  </a:cubicBezTo>
                  <a:cubicBezTo>
                    <a:pt x="0" y="389"/>
                    <a:pt x="0" y="431"/>
                    <a:pt x="26" y="449"/>
                  </a:cubicBezTo>
                  <a:cubicBezTo>
                    <a:pt x="221" y="536"/>
                    <a:pt x="381" y="658"/>
                    <a:pt x="494" y="818"/>
                  </a:cubicBezTo>
                  <a:cubicBezTo>
                    <a:pt x="606" y="658"/>
                    <a:pt x="766" y="536"/>
                    <a:pt x="961" y="449"/>
                  </a:cubicBezTo>
                  <a:cubicBezTo>
                    <a:pt x="987" y="429"/>
                    <a:pt x="987" y="387"/>
                    <a:pt x="961" y="369"/>
                  </a:cubicBezTo>
                  <a:cubicBezTo>
                    <a:pt x="766" y="285"/>
                    <a:pt x="606" y="161"/>
                    <a:pt x="494" y="0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2" name="Google Shape;4032;p67"/>
            <p:cNvSpPr/>
            <p:nvPr/>
          </p:nvSpPr>
          <p:spPr>
            <a:xfrm>
              <a:off x="7197617" y="2843000"/>
              <a:ext cx="77888" cy="102644"/>
            </a:xfrm>
            <a:custGeom>
              <a:avLst/>
              <a:gdLst/>
              <a:ahLst/>
              <a:cxnLst/>
              <a:rect l="l" t="t" r="r" b="b"/>
              <a:pathLst>
                <a:path w="2359" h="3109" extrusionOk="0">
                  <a:moveTo>
                    <a:pt x="1178" y="1"/>
                  </a:moveTo>
                  <a:cubicBezTo>
                    <a:pt x="1150" y="1"/>
                    <a:pt x="1122" y="17"/>
                    <a:pt x="1115" y="50"/>
                  </a:cubicBezTo>
                  <a:lnTo>
                    <a:pt x="1035" y="373"/>
                  </a:lnTo>
                  <a:cubicBezTo>
                    <a:pt x="907" y="899"/>
                    <a:pt x="542" y="1270"/>
                    <a:pt x="46" y="1488"/>
                  </a:cubicBezTo>
                  <a:cubicBezTo>
                    <a:pt x="0" y="1518"/>
                    <a:pt x="0" y="1589"/>
                    <a:pt x="46" y="1619"/>
                  </a:cubicBezTo>
                  <a:cubicBezTo>
                    <a:pt x="540" y="1839"/>
                    <a:pt x="907" y="2208"/>
                    <a:pt x="1035" y="2734"/>
                  </a:cubicBezTo>
                  <a:lnTo>
                    <a:pt x="1115" y="3058"/>
                  </a:lnTo>
                  <a:cubicBezTo>
                    <a:pt x="1124" y="3092"/>
                    <a:pt x="1152" y="3108"/>
                    <a:pt x="1179" y="3108"/>
                  </a:cubicBezTo>
                  <a:cubicBezTo>
                    <a:pt x="1207" y="3108"/>
                    <a:pt x="1235" y="3092"/>
                    <a:pt x="1244" y="3058"/>
                  </a:cubicBezTo>
                  <a:lnTo>
                    <a:pt x="1324" y="2734"/>
                  </a:lnTo>
                  <a:cubicBezTo>
                    <a:pt x="1450" y="2208"/>
                    <a:pt x="1817" y="1837"/>
                    <a:pt x="2310" y="1619"/>
                  </a:cubicBezTo>
                  <a:cubicBezTo>
                    <a:pt x="2359" y="1589"/>
                    <a:pt x="2359" y="1518"/>
                    <a:pt x="2310" y="1488"/>
                  </a:cubicBezTo>
                  <a:cubicBezTo>
                    <a:pt x="1817" y="1268"/>
                    <a:pt x="1450" y="899"/>
                    <a:pt x="1324" y="373"/>
                  </a:cubicBezTo>
                  <a:lnTo>
                    <a:pt x="1244" y="50"/>
                  </a:lnTo>
                  <a:cubicBezTo>
                    <a:pt x="1235" y="17"/>
                    <a:pt x="1206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3" name="Google Shape;4033;p67"/>
            <p:cNvSpPr/>
            <p:nvPr/>
          </p:nvSpPr>
          <p:spPr>
            <a:xfrm>
              <a:off x="7197617" y="2872317"/>
              <a:ext cx="53059" cy="43943"/>
            </a:xfrm>
            <a:custGeom>
              <a:avLst/>
              <a:gdLst/>
              <a:ahLst/>
              <a:cxnLst/>
              <a:rect l="l" t="t" r="r" b="b"/>
              <a:pathLst>
                <a:path w="1607" h="1331" extrusionOk="0">
                  <a:moveTo>
                    <a:pt x="804" y="1"/>
                  </a:moveTo>
                  <a:cubicBezTo>
                    <a:pt x="622" y="261"/>
                    <a:pt x="359" y="462"/>
                    <a:pt x="46" y="600"/>
                  </a:cubicBezTo>
                  <a:cubicBezTo>
                    <a:pt x="0" y="630"/>
                    <a:pt x="0" y="701"/>
                    <a:pt x="46" y="731"/>
                  </a:cubicBezTo>
                  <a:cubicBezTo>
                    <a:pt x="359" y="869"/>
                    <a:pt x="620" y="1070"/>
                    <a:pt x="804" y="1330"/>
                  </a:cubicBezTo>
                  <a:cubicBezTo>
                    <a:pt x="987" y="1070"/>
                    <a:pt x="1248" y="869"/>
                    <a:pt x="1560" y="731"/>
                  </a:cubicBezTo>
                  <a:cubicBezTo>
                    <a:pt x="1607" y="701"/>
                    <a:pt x="1607" y="632"/>
                    <a:pt x="1560" y="600"/>
                  </a:cubicBezTo>
                  <a:cubicBezTo>
                    <a:pt x="1248" y="462"/>
                    <a:pt x="987" y="261"/>
                    <a:pt x="804" y="1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4" name="Google Shape;4034;p67"/>
            <p:cNvSpPr/>
            <p:nvPr/>
          </p:nvSpPr>
          <p:spPr>
            <a:xfrm>
              <a:off x="7471068" y="2700144"/>
              <a:ext cx="66893" cy="65964"/>
            </a:xfrm>
            <a:custGeom>
              <a:avLst/>
              <a:gdLst/>
              <a:ahLst/>
              <a:cxnLst/>
              <a:rect l="l" t="t" r="r" b="b"/>
              <a:pathLst>
                <a:path w="2026" h="1998" extrusionOk="0">
                  <a:moveTo>
                    <a:pt x="571" y="1"/>
                  </a:moveTo>
                  <a:cubicBezTo>
                    <a:pt x="512" y="1"/>
                    <a:pt x="453" y="24"/>
                    <a:pt x="408" y="70"/>
                  </a:cubicBezTo>
                  <a:lnTo>
                    <a:pt x="27" y="451"/>
                  </a:lnTo>
                  <a:cubicBezTo>
                    <a:pt x="1" y="481"/>
                    <a:pt x="1" y="527"/>
                    <a:pt x="27" y="553"/>
                  </a:cubicBezTo>
                  <a:lnTo>
                    <a:pt x="1450" y="1977"/>
                  </a:lnTo>
                  <a:cubicBezTo>
                    <a:pt x="1465" y="1991"/>
                    <a:pt x="1484" y="1998"/>
                    <a:pt x="1503" y="1998"/>
                  </a:cubicBezTo>
                  <a:cubicBezTo>
                    <a:pt x="1522" y="1998"/>
                    <a:pt x="1541" y="1991"/>
                    <a:pt x="1555" y="1977"/>
                  </a:cubicBezTo>
                  <a:lnTo>
                    <a:pt x="1936" y="1596"/>
                  </a:lnTo>
                  <a:cubicBezTo>
                    <a:pt x="2026" y="1506"/>
                    <a:pt x="2026" y="1359"/>
                    <a:pt x="1936" y="1269"/>
                  </a:cubicBezTo>
                  <a:lnTo>
                    <a:pt x="736" y="70"/>
                  </a:lnTo>
                  <a:cubicBezTo>
                    <a:pt x="690" y="24"/>
                    <a:pt x="631" y="1"/>
                    <a:pt x="5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5" name="Google Shape;4035;p67"/>
            <p:cNvSpPr/>
            <p:nvPr/>
          </p:nvSpPr>
          <p:spPr>
            <a:xfrm>
              <a:off x="7173448" y="2693904"/>
              <a:ext cx="424440" cy="383304"/>
            </a:xfrm>
            <a:custGeom>
              <a:avLst/>
              <a:gdLst/>
              <a:ahLst/>
              <a:cxnLst/>
              <a:rect l="l" t="t" r="r" b="b"/>
              <a:pathLst>
                <a:path w="12855" h="11610" extrusionOk="0">
                  <a:moveTo>
                    <a:pt x="9680" y="378"/>
                  </a:moveTo>
                  <a:cubicBezTo>
                    <a:pt x="9692" y="378"/>
                    <a:pt x="9703" y="382"/>
                    <a:pt x="9712" y="391"/>
                  </a:cubicBezTo>
                  <a:lnTo>
                    <a:pt x="10909" y="1590"/>
                  </a:lnTo>
                  <a:cubicBezTo>
                    <a:pt x="10919" y="1600"/>
                    <a:pt x="10921" y="1612"/>
                    <a:pt x="10921" y="1622"/>
                  </a:cubicBezTo>
                  <a:cubicBezTo>
                    <a:pt x="10921" y="1633"/>
                    <a:pt x="10919" y="1643"/>
                    <a:pt x="10909" y="1655"/>
                  </a:cubicBezTo>
                  <a:lnTo>
                    <a:pt x="10611" y="1953"/>
                  </a:lnTo>
                  <a:lnTo>
                    <a:pt x="9351" y="692"/>
                  </a:lnTo>
                  <a:lnTo>
                    <a:pt x="9648" y="391"/>
                  </a:lnTo>
                  <a:cubicBezTo>
                    <a:pt x="9657" y="382"/>
                    <a:pt x="9669" y="378"/>
                    <a:pt x="9680" y="378"/>
                  </a:cubicBezTo>
                  <a:close/>
                  <a:moveTo>
                    <a:pt x="3397" y="903"/>
                  </a:moveTo>
                  <a:cubicBezTo>
                    <a:pt x="3407" y="903"/>
                    <a:pt x="3417" y="907"/>
                    <a:pt x="3429" y="917"/>
                  </a:cubicBezTo>
                  <a:lnTo>
                    <a:pt x="3728" y="1213"/>
                  </a:lnTo>
                  <a:lnTo>
                    <a:pt x="2467" y="2475"/>
                  </a:lnTo>
                  <a:lnTo>
                    <a:pt x="2166" y="2180"/>
                  </a:lnTo>
                  <a:cubicBezTo>
                    <a:pt x="2156" y="2168"/>
                    <a:pt x="2154" y="2156"/>
                    <a:pt x="2154" y="2146"/>
                  </a:cubicBezTo>
                  <a:cubicBezTo>
                    <a:pt x="2154" y="2136"/>
                    <a:pt x="2156" y="2126"/>
                    <a:pt x="2166" y="2114"/>
                  </a:cubicBezTo>
                  <a:lnTo>
                    <a:pt x="3363" y="917"/>
                  </a:lnTo>
                  <a:cubicBezTo>
                    <a:pt x="3373" y="907"/>
                    <a:pt x="3387" y="903"/>
                    <a:pt x="3397" y="903"/>
                  </a:cubicBezTo>
                  <a:close/>
                  <a:moveTo>
                    <a:pt x="3969" y="1510"/>
                  </a:moveTo>
                  <a:lnTo>
                    <a:pt x="4221" y="1713"/>
                  </a:lnTo>
                  <a:cubicBezTo>
                    <a:pt x="4233" y="1723"/>
                    <a:pt x="4237" y="1735"/>
                    <a:pt x="4237" y="1745"/>
                  </a:cubicBezTo>
                  <a:cubicBezTo>
                    <a:pt x="4237" y="1755"/>
                    <a:pt x="4233" y="1769"/>
                    <a:pt x="4223" y="1781"/>
                  </a:cubicBezTo>
                  <a:lnTo>
                    <a:pt x="3028" y="2976"/>
                  </a:lnTo>
                  <a:cubicBezTo>
                    <a:pt x="3018" y="2986"/>
                    <a:pt x="3007" y="2990"/>
                    <a:pt x="2997" y="2990"/>
                  </a:cubicBezTo>
                  <a:cubicBezTo>
                    <a:pt x="2985" y="2990"/>
                    <a:pt x="2973" y="2985"/>
                    <a:pt x="2960" y="2974"/>
                  </a:cubicBezTo>
                  <a:lnTo>
                    <a:pt x="2757" y="2721"/>
                  </a:lnTo>
                  <a:lnTo>
                    <a:pt x="3969" y="1510"/>
                  </a:lnTo>
                  <a:close/>
                  <a:moveTo>
                    <a:pt x="4434" y="2104"/>
                  </a:moveTo>
                  <a:lnTo>
                    <a:pt x="4699" y="2366"/>
                  </a:lnTo>
                  <a:cubicBezTo>
                    <a:pt x="5026" y="2695"/>
                    <a:pt x="5384" y="2996"/>
                    <a:pt x="5764" y="3265"/>
                  </a:cubicBezTo>
                  <a:cubicBezTo>
                    <a:pt x="5757" y="3267"/>
                    <a:pt x="5751" y="3269"/>
                    <a:pt x="5745" y="3271"/>
                  </a:cubicBezTo>
                  <a:lnTo>
                    <a:pt x="4612" y="3796"/>
                  </a:lnTo>
                  <a:cubicBezTo>
                    <a:pt x="4454" y="3869"/>
                    <a:pt x="4302" y="3955"/>
                    <a:pt x="4153" y="4047"/>
                  </a:cubicBezTo>
                  <a:cubicBezTo>
                    <a:pt x="3983" y="3838"/>
                    <a:pt x="3802" y="3640"/>
                    <a:pt x="3616" y="3449"/>
                  </a:cubicBezTo>
                  <a:lnTo>
                    <a:pt x="3351" y="3187"/>
                  </a:lnTo>
                  <a:lnTo>
                    <a:pt x="4434" y="2104"/>
                  </a:lnTo>
                  <a:close/>
                  <a:moveTo>
                    <a:pt x="9125" y="999"/>
                  </a:moveTo>
                  <a:lnTo>
                    <a:pt x="10306" y="2180"/>
                  </a:lnTo>
                  <a:lnTo>
                    <a:pt x="9975" y="2591"/>
                  </a:lnTo>
                  <a:cubicBezTo>
                    <a:pt x="9966" y="2602"/>
                    <a:pt x="9955" y="2606"/>
                    <a:pt x="9944" y="2606"/>
                  </a:cubicBezTo>
                  <a:cubicBezTo>
                    <a:pt x="9904" y="2606"/>
                    <a:pt x="9854" y="2550"/>
                    <a:pt x="9844" y="2531"/>
                  </a:cubicBezTo>
                  <a:cubicBezTo>
                    <a:pt x="9807" y="2494"/>
                    <a:pt x="9759" y="2475"/>
                    <a:pt x="9710" y="2475"/>
                  </a:cubicBezTo>
                  <a:cubicBezTo>
                    <a:pt x="9662" y="2475"/>
                    <a:pt x="9614" y="2494"/>
                    <a:pt x="9578" y="2531"/>
                  </a:cubicBezTo>
                  <a:cubicBezTo>
                    <a:pt x="9506" y="2603"/>
                    <a:pt x="9506" y="2723"/>
                    <a:pt x="9578" y="2796"/>
                  </a:cubicBezTo>
                  <a:lnTo>
                    <a:pt x="9586" y="2804"/>
                  </a:lnTo>
                  <a:lnTo>
                    <a:pt x="9323" y="3066"/>
                  </a:lnTo>
                  <a:cubicBezTo>
                    <a:pt x="9064" y="3325"/>
                    <a:pt x="8822" y="3604"/>
                    <a:pt x="8601" y="3893"/>
                  </a:cubicBezTo>
                  <a:cubicBezTo>
                    <a:pt x="8597" y="3897"/>
                    <a:pt x="8595" y="3901"/>
                    <a:pt x="8593" y="3905"/>
                  </a:cubicBezTo>
                  <a:cubicBezTo>
                    <a:pt x="8405" y="4151"/>
                    <a:pt x="8230" y="4410"/>
                    <a:pt x="8074" y="4679"/>
                  </a:cubicBezTo>
                  <a:cubicBezTo>
                    <a:pt x="7994" y="4813"/>
                    <a:pt x="7919" y="4951"/>
                    <a:pt x="7845" y="5090"/>
                  </a:cubicBezTo>
                  <a:lnTo>
                    <a:pt x="6217" y="3459"/>
                  </a:lnTo>
                  <a:cubicBezTo>
                    <a:pt x="6357" y="3387"/>
                    <a:pt x="6491" y="3313"/>
                    <a:pt x="6628" y="3233"/>
                  </a:cubicBezTo>
                  <a:cubicBezTo>
                    <a:pt x="7213" y="2886"/>
                    <a:pt x="7759" y="2463"/>
                    <a:pt x="8240" y="1981"/>
                  </a:cubicBezTo>
                  <a:lnTo>
                    <a:pt x="8501" y="1719"/>
                  </a:lnTo>
                  <a:lnTo>
                    <a:pt x="8972" y="2190"/>
                  </a:lnTo>
                  <a:cubicBezTo>
                    <a:pt x="9010" y="2226"/>
                    <a:pt x="9056" y="2244"/>
                    <a:pt x="9104" y="2244"/>
                  </a:cubicBezTo>
                  <a:cubicBezTo>
                    <a:pt x="9153" y="2244"/>
                    <a:pt x="9199" y="2226"/>
                    <a:pt x="9237" y="2190"/>
                  </a:cubicBezTo>
                  <a:cubicBezTo>
                    <a:pt x="9309" y="2116"/>
                    <a:pt x="9309" y="1995"/>
                    <a:pt x="9237" y="1923"/>
                  </a:cubicBezTo>
                  <a:lnTo>
                    <a:pt x="8711" y="1398"/>
                  </a:lnTo>
                  <a:cubicBezTo>
                    <a:pt x="8693" y="1380"/>
                    <a:pt x="8693" y="1348"/>
                    <a:pt x="8713" y="1330"/>
                  </a:cubicBezTo>
                  <a:lnTo>
                    <a:pt x="9125" y="999"/>
                  </a:lnTo>
                  <a:close/>
                  <a:moveTo>
                    <a:pt x="2007" y="5074"/>
                  </a:moveTo>
                  <a:cubicBezTo>
                    <a:pt x="2148" y="5495"/>
                    <a:pt x="2435" y="5836"/>
                    <a:pt x="2854" y="6072"/>
                  </a:cubicBezTo>
                  <a:cubicBezTo>
                    <a:pt x="2435" y="6307"/>
                    <a:pt x="2146" y="6648"/>
                    <a:pt x="2005" y="7069"/>
                  </a:cubicBezTo>
                  <a:cubicBezTo>
                    <a:pt x="1953" y="6915"/>
                    <a:pt x="1883" y="6768"/>
                    <a:pt x="1793" y="6638"/>
                  </a:cubicBezTo>
                  <a:cubicBezTo>
                    <a:pt x="1735" y="6554"/>
                    <a:pt x="1667" y="6474"/>
                    <a:pt x="1594" y="6401"/>
                  </a:cubicBezTo>
                  <a:cubicBezTo>
                    <a:pt x="1472" y="6275"/>
                    <a:pt x="1326" y="6167"/>
                    <a:pt x="1163" y="6072"/>
                  </a:cubicBezTo>
                  <a:cubicBezTo>
                    <a:pt x="1580" y="5836"/>
                    <a:pt x="1867" y="5495"/>
                    <a:pt x="2007" y="5074"/>
                  </a:cubicBezTo>
                  <a:close/>
                  <a:moveTo>
                    <a:pt x="8495" y="4699"/>
                  </a:moveTo>
                  <a:cubicBezTo>
                    <a:pt x="8758" y="4853"/>
                    <a:pt x="8998" y="5042"/>
                    <a:pt x="9215" y="5258"/>
                  </a:cubicBezTo>
                  <a:lnTo>
                    <a:pt x="9405" y="5447"/>
                  </a:lnTo>
                  <a:lnTo>
                    <a:pt x="6692" y="8160"/>
                  </a:lnTo>
                  <a:lnTo>
                    <a:pt x="6538" y="8004"/>
                  </a:lnTo>
                  <a:lnTo>
                    <a:pt x="6694" y="7851"/>
                  </a:lnTo>
                  <a:cubicBezTo>
                    <a:pt x="7031" y="7514"/>
                    <a:pt x="7306" y="7123"/>
                    <a:pt x="7506" y="6688"/>
                  </a:cubicBezTo>
                  <a:lnTo>
                    <a:pt x="8030" y="5555"/>
                  </a:lnTo>
                  <a:cubicBezTo>
                    <a:pt x="8040" y="5533"/>
                    <a:pt x="8052" y="5511"/>
                    <a:pt x="8062" y="5489"/>
                  </a:cubicBezTo>
                  <a:cubicBezTo>
                    <a:pt x="8192" y="5214"/>
                    <a:pt x="8336" y="4951"/>
                    <a:pt x="8495" y="4699"/>
                  </a:cubicBezTo>
                  <a:close/>
                  <a:moveTo>
                    <a:pt x="9676" y="5713"/>
                  </a:moveTo>
                  <a:lnTo>
                    <a:pt x="11248" y="7286"/>
                  </a:lnTo>
                  <a:lnTo>
                    <a:pt x="9863" y="8671"/>
                  </a:lnTo>
                  <a:cubicBezTo>
                    <a:pt x="9788" y="8744"/>
                    <a:pt x="9788" y="8864"/>
                    <a:pt x="9863" y="8938"/>
                  </a:cubicBezTo>
                  <a:cubicBezTo>
                    <a:pt x="9899" y="8974"/>
                    <a:pt x="9947" y="8992"/>
                    <a:pt x="9995" y="8992"/>
                  </a:cubicBezTo>
                  <a:cubicBezTo>
                    <a:pt x="10043" y="8992"/>
                    <a:pt x="10089" y="8974"/>
                    <a:pt x="10127" y="8938"/>
                  </a:cubicBezTo>
                  <a:lnTo>
                    <a:pt x="11513" y="7550"/>
                  </a:lnTo>
                  <a:lnTo>
                    <a:pt x="12397" y="8437"/>
                  </a:lnTo>
                  <a:cubicBezTo>
                    <a:pt x="12455" y="8493"/>
                    <a:pt x="12488" y="8571"/>
                    <a:pt x="12488" y="8651"/>
                  </a:cubicBezTo>
                  <a:cubicBezTo>
                    <a:pt x="12486" y="8734"/>
                    <a:pt x="12453" y="8810"/>
                    <a:pt x="12395" y="8870"/>
                  </a:cubicBezTo>
                  <a:lnTo>
                    <a:pt x="10117" y="11148"/>
                  </a:lnTo>
                  <a:cubicBezTo>
                    <a:pt x="10059" y="11206"/>
                    <a:pt x="9983" y="11238"/>
                    <a:pt x="9903" y="11238"/>
                  </a:cubicBezTo>
                  <a:cubicBezTo>
                    <a:pt x="9822" y="11238"/>
                    <a:pt x="9744" y="11206"/>
                    <a:pt x="9686" y="11148"/>
                  </a:cubicBezTo>
                  <a:lnTo>
                    <a:pt x="8802" y="10264"/>
                  </a:lnTo>
                  <a:lnTo>
                    <a:pt x="9534" y="9532"/>
                  </a:lnTo>
                  <a:cubicBezTo>
                    <a:pt x="9606" y="9460"/>
                    <a:pt x="9606" y="9339"/>
                    <a:pt x="9534" y="9265"/>
                  </a:cubicBezTo>
                  <a:cubicBezTo>
                    <a:pt x="9498" y="9229"/>
                    <a:pt x="9449" y="9211"/>
                    <a:pt x="9401" y="9211"/>
                  </a:cubicBezTo>
                  <a:cubicBezTo>
                    <a:pt x="9353" y="9211"/>
                    <a:pt x="9304" y="9229"/>
                    <a:pt x="9267" y="9265"/>
                  </a:cubicBezTo>
                  <a:lnTo>
                    <a:pt x="8535" y="9997"/>
                  </a:lnTo>
                  <a:lnTo>
                    <a:pt x="6965" y="8427"/>
                  </a:lnTo>
                  <a:lnTo>
                    <a:pt x="9676" y="5713"/>
                  </a:lnTo>
                  <a:close/>
                  <a:moveTo>
                    <a:pt x="9678" y="1"/>
                  </a:moveTo>
                  <a:cubicBezTo>
                    <a:pt x="9570" y="1"/>
                    <a:pt x="9462" y="41"/>
                    <a:pt x="9381" y="122"/>
                  </a:cubicBezTo>
                  <a:lnTo>
                    <a:pt x="9000" y="503"/>
                  </a:lnTo>
                  <a:cubicBezTo>
                    <a:pt x="8954" y="550"/>
                    <a:pt x="8930" y="610"/>
                    <a:pt x="8924" y="670"/>
                  </a:cubicBezTo>
                  <a:lnTo>
                    <a:pt x="8473" y="1033"/>
                  </a:lnTo>
                  <a:cubicBezTo>
                    <a:pt x="8381" y="1109"/>
                    <a:pt x="8322" y="1219"/>
                    <a:pt x="8318" y="1340"/>
                  </a:cubicBezTo>
                  <a:lnTo>
                    <a:pt x="8318" y="1364"/>
                  </a:lnTo>
                  <a:lnTo>
                    <a:pt x="7967" y="1715"/>
                  </a:lnTo>
                  <a:cubicBezTo>
                    <a:pt x="7653" y="2028"/>
                    <a:pt x="7316" y="2312"/>
                    <a:pt x="6955" y="2567"/>
                  </a:cubicBezTo>
                  <a:cubicBezTo>
                    <a:pt x="6696" y="2750"/>
                    <a:pt x="6425" y="2916"/>
                    <a:pt x="6145" y="3066"/>
                  </a:cubicBezTo>
                  <a:cubicBezTo>
                    <a:pt x="5721" y="2784"/>
                    <a:pt x="5322" y="2457"/>
                    <a:pt x="4961" y="2096"/>
                  </a:cubicBezTo>
                  <a:lnTo>
                    <a:pt x="4610" y="1745"/>
                  </a:lnTo>
                  <a:lnTo>
                    <a:pt x="4610" y="1721"/>
                  </a:lnTo>
                  <a:cubicBezTo>
                    <a:pt x="4602" y="1600"/>
                    <a:pt x="4548" y="1490"/>
                    <a:pt x="4454" y="1414"/>
                  </a:cubicBezTo>
                  <a:lnTo>
                    <a:pt x="4143" y="1163"/>
                  </a:lnTo>
                  <a:cubicBezTo>
                    <a:pt x="4133" y="1113"/>
                    <a:pt x="4109" y="1065"/>
                    <a:pt x="4071" y="1029"/>
                  </a:cubicBezTo>
                  <a:lnTo>
                    <a:pt x="3690" y="648"/>
                  </a:lnTo>
                  <a:cubicBezTo>
                    <a:pt x="3610" y="568"/>
                    <a:pt x="3505" y="524"/>
                    <a:pt x="3391" y="524"/>
                  </a:cubicBezTo>
                  <a:cubicBezTo>
                    <a:pt x="3279" y="524"/>
                    <a:pt x="3175" y="568"/>
                    <a:pt x="3094" y="648"/>
                  </a:cubicBezTo>
                  <a:lnTo>
                    <a:pt x="1895" y="1845"/>
                  </a:lnTo>
                  <a:cubicBezTo>
                    <a:pt x="1815" y="1925"/>
                    <a:pt x="1773" y="2032"/>
                    <a:pt x="1773" y="2144"/>
                  </a:cubicBezTo>
                  <a:cubicBezTo>
                    <a:pt x="1773" y="2256"/>
                    <a:pt x="1815" y="2362"/>
                    <a:pt x="1895" y="2443"/>
                  </a:cubicBezTo>
                  <a:lnTo>
                    <a:pt x="2276" y="2824"/>
                  </a:lnTo>
                  <a:cubicBezTo>
                    <a:pt x="2314" y="2860"/>
                    <a:pt x="2362" y="2886"/>
                    <a:pt x="2413" y="2894"/>
                  </a:cubicBezTo>
                  <a:lnTo>
                    <a:pt x="2663" y="3205"/>
                  </a:lnTo>
                  <a:cubicBezTo>
                    <a:pt x="2737" y="3297"/>
                    <a:pt x="2848" y="3355"/>
                    <a:pt x="2968" y="3359"/>
                  </a:cubicBezTo>
                  <a:lnTo>
                    <a:pt x="2994" y="3359"/>
                  </a:lnTo>
                  <a:lnTo>
                    <a:pt x="3345" y="3710"/>
                  </a:lnTo>
                  <a:cubicBezTo>
                    <a:pt x="3517" y="3885"/>
                    <a:pt x="3682" y="4067"/>
                    <a:pt x="3840" y="4258"/>
                  </a:cubicBezTo>
                  <a:cubicBezTo>
                    <a:pt x="3702" y="4364"/>
                    <a:pt x="3570" y="4480"/>
                    <a:pt x="3447" y="4602"/>
                  </a:cubicBezTo>
                  <a:lnTo>
                    <a:pt x="2629" y="5421"/>
                  </a:lnTo>
                  <a:cubicBezTo>
                    <a:pt x="2497" y="5270"/>
                    <a:pt x="2386" y="5082"/>
                    <a:pt x="2326" y="4843"/>
                  </a:cubicBezTo>
                  <a:lnTo>
                    <a:pt x="2246" y="4520"/>
                  </a:lnTo>
                  <a:cubicBezTo>
                    <a:pt x="2218" y="4408"/>
                    <a:pt x="2116" y="4328"/>
                    <a:pt x="2001" y="4328"/>
                  </a:cubicBezTo>
                  <a:cubicBezTo>
                    <a:pt x="1885" y="4328"/>
                    <a:pt x="1783" y="4408"/>
                    <a:pt x="1755" y="4520"/>
                  </a:cubicBezTo>
                  <a:lnTo>
                    <a:pt x="1675" y="4843"/>
                  </a:lnTo>
                  <a:cubicBezTo>
                    <a:pt x="1540" y="5397"/>
                    <a:pt x="1121" y="5685"/>
                    <a:pt x="792" y="5832"/>
                  </a:cubicBezTo>
                  <a:cubicBezTo>
                    <a:pt x="782" y="5836"/>
                    <a:pt x="772" y="5842"/>
                    <a:pt x="764" y="5846"/>
                  </a:cubicBezTo>
                  <a:cubicBezTo>
                    <a:pt x="690" y="5896"/>
                    <a:pt x="646" y="5978"/>
                    <a:pt x="646" y="6068"/>
                  </a:cubicBezTo>
                  <a:cubicBezTo>
                    <a:pt x="646" y="6159"/>
                    <a:pt x="692" y="6243"/>
                    <a:pt x="764" y="6293"/>
                  </a:cubicBezTo>
                  <a:cubicBezTo>
                    <a:pt x="774" y="6297"/>
                    <a:pt x="782" y="6303"/>
                    <a:pt x="792" y="6307"/>
                  </a:cubicBezTo>
                  <a:cubicBezTo>
                    <a:pt x="973" y="6387"/>
                    <a:pt x="1181" y="6510"/>
                    <a:pt x="1354" y="6696"/>
                  </a:cubicBezTo>
                  <a:lnTo>
                    <a:pt x="267" y="7783"/>
                  </a:lnTo>
                  <a:cubicBezTo>
                    <a:pt x="0" y="8050"/>
                    <a:pt x="0" y="8483"/>
                    <a:pt x="267" y="8750"/>
                  </a:cubicBezTo>
                  <a:lnTo>
                    <a:pt x="580" y="9062"/>
                  </a:lnTo>
                  <a:cubicBezTo>
                    <a:pt x="618" y="9101"/>
                    <a:pt x="664" y="9119"/>
                    <a:pt x="712" y="9119"/>
                  </a:cubicBezTo>
                  <a:cubicBezTo>
                    <a:pt x="760" y="9119"/>
                    <a:pt x="806" y="9101"/>
                    <a:pt x="844" y="9062"/>
                  </a:cubicBezTo>
                  <a:cubicBezTo>
                    <a:pt x="916" y="8990"/>
                    <a:pt x="916" y="8870"/>
                    <a:pt x="844" y="8798"/>
                  </a:cubicBezTo>
                  <a:lnTo>
                    <a:pt x="531" y="8483"/>
                  </a:lnTo>
                  <a:cubicBezTo>
                    <a:pt x="411" y="8363"/>
                    <a:pt x="411" y="8170"/>
                    <a:pt x="531" y="8050"/>
                  </a:cubicBezTo>
                  <a:lnTo>
                    <a:pt x="1572" y="7009"/>
                  </a:lnTo>
                  <a:cubicBezTo>
                    <a:pt x="1614" y="7095"/>
                    <a:pt x="1648" y="7189"/>
                    <a:pt x="1675" y="7294"/>
                  </a:cubicBezTo>
                  <a:lnTo>
                    <a:pt x="1755" y="7617"/>
                  </a:lnTo>
                  <a:cubicBezTo>
                    <a:pt x="1783" y="7729"/>
                    <a:pt x="1885" y="7809"/>
                    <a:pt x="1999" y="7809"/>
                  </a:cubicBezTo>
                  <a:cubicBezTo>
                    <a:pt x="2116" y="7809"/>
                    <a:pt x="2218" y="7729"/>
                    <a:pt x="2246" y="7617"/>
                  </a:cubicBezTo>
                  <a:lnTo>
                    <a:pt x="2326" y="7294"/>
                  </a:lnTo>
                  <a:cubicBezTo>
                    <a:pt x="2461" y="6738"/>
                    <a:pt x="2880" y="6451"/>
                    <a:pt x="3209" y="6305"/>
                  </a:cubicBezTo>
                  <a:cubicBezTo>
                    <a:pt x="3219" y="6299"/>
                    <a:pt x="3229" y="6295"/>
                    <a:pt x="3237" y="6291"/>
                  </a:cubicBezTo>
                  <a:cubicBezTo>
                    <a:pt x="3311" y="6241"/>
                    <a:pt x="3355" y="6157"/>
                    <a:pt x="3355" y="6066"/>
                  </a:cubicBezTo>
                  <a:cubicBezTo>
                    <a:pt x="3355" y="5976"/>
                    <a:pt x="3309" y="5894"/>
                    <a:pt x="3237" y="5844"/>
                  </a:cubicBezTo>
                  <a:cubicBezTo>
                    <a:pt x="3227" y="5838"/>
                    <a:pt x="3219" y="5834"/>
                    <a:pt x="3209" y="5828"/>
                  </a:cubicBezTo>
                  <a:cubicBezTo>
                    <a:pt x="3116" y="5786"/>
                    <a:pt x="3014" y="5734"/>
                    <a:pt x="2914" y="5665"/>
                  </a:cubicBezTo>
                  <a:lnTo>
                    <a:pt x="3710" y="4869"/>
                  </a:lnTo>
                  <a:cubicBezTo>
                    <a:pt x="4017" y="4562"/>
                    <a:pt x="4372" y="4316"/>
                    <a:pt x="4765" y="4131"/>
                  </a:cubicBezTo>
                  <a:lnTo>
                    <a:pt x="5848" y="3630"/>
                  </a:lnTo>
                  <a:lnTo>
                    <a:pt x="7661" y="5443"/>
                  </a:lnTo>
                  <a:lnTo>
                    <a:pt x="7159" y="6526"/>
                  </a:lnTo>
                  <a:cubicBezTo>
                    <a:pt x="6977" y="6919"/>
                    <a:pt x="6728" y="7272"/>
                    <a:pt x="6423" y="7580"/>
                  </a:cubicBezTo>
                  <a:lnTo>
                    <a:pt x="3245" y="10759"/>
                  </a:lnTo>
                  <a:cubicBezTo>
                    <a:pt x="3187" y="10817"/>
                    <a:pt x="3108" y="10849"/>
                    <a:pt x="3028" y="10849"/>
                  </a:cubicBezTo>
                  <a:cubicBezTo>
                    <a:pt x="2948" y="10849"/>
                    <a:pt x="2870" y="10817"/>
                    <a:pt x="2814" y="10759"/>
                  </a:cubicBezTo>
                  <a:lnTo>
                    <a:pt x="1450" y="9395"/>
                  </a:lnTo>
                  <a:cubicBezTo>
                    <a:pt x="1413" y="9359"/>
                    <a:pt x="1364" y="9341"/>
                    <a:pt x="1316" y="9341"/>
                  </a:cubicBezTo>
                  <a:cubicBezTo>
                    <a:pt x="1267" y="9341"/>
                    <a:pt x="1219" y="9359"/>
                    <a:pt x="1183" y="9395"/>
                  </a:cubicBezTo>
                  <a:cubicBezTo>
                    <a:pt x="1111" y="9468"/>
                    <a:pt x="1111" y="9588"/>
                    <a:pt x="1183" y="9662"/>
                  </a:cubicBezTo>
                  <a:lnTo>
                    <a:pt x="2547" y="11026"/>
                  </a:lnTo>
                  <a:cubicBezTo>
                    <a:pt x="2675" y="11152"/>
                    <a:pt x="2848" y="11226"/>
                    <a:pt x="3028" y="11226"/>
                  </a:cubicBezTo>
                  <a:cubicBezTo>
                    <a:pt x="3209" y="11226"/>
                    <a:pt x="3381" y="11156"/>
                    <a:pt x="3509" y="11026"/>
                  </a:cubicBezTo>
                  <a:lnTo>
                    <a:pt x="6269" y="8264"/>
                  </a:lnTo>
                  <a:lnTo>
                    <a:pt x="9413" y="11409"/>
                  </a:lnTo>
                  <a:cubicBezTo>
                    <a:pt x="9542" y="11537"/>
                    <a:pt x="9714" y="11609"/>
                    <a:pt x="9895" y="11609"/>
                  </a:cubicBezTo>
                  <a:cubicBezTo>
                    <a:pt x="10075" y="11609"/>
                    <a:pt x="10248" y="11539"/>
                    <a:pt x="10376" y="11409"/>
                  </a:cubicBezTo>
                  <a:lnTo>
                    <a:pt x="12654" y="9131"/>
                  </a:lnTo>
                  <a:cubicBezTo>
                    <a:pt x="12782" y="9002"/>
                    <a:pt x="12855" y="8830"/>
                    <a:pt x="12855" y="8649"/>
                  </a:cubicBezTo>
                  <a:cubicBezTo>
                    <a:pt x="12855" y="8469"/>
                    <a:pt x="12784" y="8294"/>
                    <a:pt x="12654" y="8168"/>
                  </a:cubicBezTo>
                  <a:lnTo>
                    <a:pt x="9477" y="4990"/>
                  </a:lnTo>
                  <a:cubicBezTo>
                    <a:pt x="9245" y="4757"/>
                    <a:pt x="8982" y="4552"/>
                    <a:pt x="8699" y="4382"/>
                  </a:cubicBezTo>
                  <a:cubicBezTo>
                    <a:pt x="8709" y="4370"/>
                    <a:pt x="8715" y="4358"/>
                    <a:pt x="8725" y="4346"/>
                  </a:cubicBezTo>
                  <a:cubicBezTo>
                    <a:pt x="8982" y="3985"/>
                    <a:pt x="9267" y="3644"/>
                    <a:pt x="9582" y="3333"/>
                  </a:cubicBezTo>
                  <a:lnTo>
                    <a:pt x="9933" y="2982"/>
                  </a:lnTo>
                  <a:lnTo>
                    <a:pt x="9957" y="2982"/>
                  </a:lnTo>
                  <a:cubicBezTo>
                    <a:pt x="10077" y="2974"/>
                    <a:pt x="10187" y="2918"/>
                    <a:pt x="10264" y="2826"/>
                  </a:cubicBezTo>
                  <a:lnTo>
                    <a:pt x="10627" y="2375"/>
                  </a:lnTo>
                  <a:cubicBezTo>
                    <a:pt x="10689" y="2368"/>
                    <a:pt x="10747" y="2344"/>
                    <a:pt x="10791" y="2300"/>
                  </a:cubicBezTo>
                  <a:lnTo>
                    <a:pt x="11172" y="1917"/>
                  </a:lnTo>
                  <a:cubicBezTo>
                    <a:pt x="11252" y="1837"/>
                    <a:pt x="11296" y="1733"/>
                    <a:pt x="11296" y="1620"/>
                  </a:cubicBezTo>
                  <a:cubicBezTo>
                    <a:pt x="11296" y="1506"/>
                    <a:pt x="11252" y="1402"/>
                    <a:pt x="11172" y="1322"/>
                  </a:cubicBezTo>
                  <a:lnTo>
                    <a:pt x="9975" y="122"/>
                  </a:lnTo>
                  <a:cubicBezTo>
                    <a:pt x="9894" y="41"/>
                    <a:pt x="9786" y="1"/>
                    <a:pt x="9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6" name="Google Shape;4036;p67"/>
            <p:cNvSpPr/>
            <p:nvPr/>
          </p:nvSpPr>
          <p:spPr>
            <a:xfrm>
              <a:off x="7558399" y="2874430"/>
              <a:ext cx="39753" cy="39783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378"/>
                  </a:moveTo>
                  <a:cubicBezTo>
                    <a:pt x="726" y="378"/>
                    <a:pt x="827" y="478"/>
                    <a:pt x="827" y="604"/>
                  </a:cubicBezTo>
                  <a:cubicBezTo>
                    <a:pt x="827" y="729"/>
                    <a:pt x="726" y="829"/>
                    <a:pt x="602" y="829"/>
                  </a:cubicBezTo>
                  <a:cubicBezTo>
                    <a:pt x="476" y="829"/>
                    <a:pt x="375" y="729"/>
                    <a:pt x="375" y="604"/>
                  </a:cubicBezTo>
                  <a:cubicBezTo>
                    <a:pt x="375" y="478"/>
                    <a:pt x="480" y="378"/>
                    <a:pt x="602" y="378"/>
                  </a:cubicBezTo>
                  <a:close/>
                  <a:moveTo>
                    <a:pt x="602" y="1"/>
                  </a:moveTo>
                  <a:cubicBezTo>
                    <a:pt x="271" y="1"/>
                    <a:pt x="0" y="272"/>
                    <a:pt x="0" y="602"/>
                  </a:cubicBezTo>
                  <a:cubicBezTo>
                    <a:pt x="0" y="933"/>
                    <a:pt x="271" y="1204"/>
                    <a:pt x="602" y="1204"/>
                  </a:cubicBezTo>
                  <a:cubicBezTo>
                    <a:pt x="933" y="1204"/>
                    <a:pt x="1204" y="933"/>
                    <a:pt x="1204" y="602"/>
                  </a:cubicBezTo>
                  <a:cubicBezTo>
                    <a:pt x="1204" y="272"/>
                    <a:pt x="933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7" name="Google Shape;4037;p67"/>
            <p:cNvSpPr/>
            <p:nvPr/>
          </p:nvSpPr>
          <p:spPr>
            <a:xfrm>
              <a:off x="7326781" y="2661979"/>
              <a:ext cx="39753" cy="3975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376"/>
                  </a:moveTo>
                  <a:cubicBezTo>
                    <a:pt x="728" y="376"/>
                    <a:pt x="829" y="476"/>
                    <a:pt x="829" y="602"/>
                  </a:cubicBezTo>
                  <a:cubicBezTo>
                    <a:pt x="829" y="724"/>
                    <a:pt x="728" y="827"/>
                    <a:pt x="602" y="827"/>
                  </a:cubicBezTo>
                  <a:cubicBezTo>
                    <a:pt x="478" y="827"/>
                    <a:pt x="378" y="726"/>
                    <a:pt x="378" y="602"/>
                  </a:cubicBezTo>
                  <a:cubicBezTo>
                    <a:pt x="378" y="476"/>
                    <a:pt x="480" y="376"/>
                    <a:pt x="602" y="376"/>
                  </a:cubicBezTo>
                  <a:close/>
                  <a:moveTo>
                    <a:pt x="602" y="1"/>
                  </a:moveTo>
                  <a:cubicBezTo>
                    <a:pt x="271" y="1"/>
                    <a:pt x="1" y="271"/>
                    <a:pt x="1" y="602"/>
                  </a:cubicBezTo>
                  <a:cubicBezTo>
                    <a:pt x="1" y="933"/>
                    <a:pt x="271" y="1204"/>
                    <a:pt x="602" y="1204"/>
                  </a:cubicBezTo>
                  <a:cubicBezTo>
                    <a:pt x="933" y="1204"/>
                    <a:pt x="1204" y="933"/>
                    <a:pt x="1204" y="602"/>
                  </a:cubicBezTo>
                  <a:cubicBezTo>
                    <a:pt x="1204" y="271"/>
                    <a:pt x="933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8" name="Google Shape;4038;p67"/>
            <p:cNvSpPr/>
            <p:nvPr/>
          </p:nvSpPr>
          <p:spPr>
            <a:xfrm>
              <a:off x="7379015" y="2711666"/>
              <a:ext cx="51078" cy="50909"/>
            </a:xfrm>
            <a:custGeom>
              <a:avLst/>
              <a:gdLst/>
              <a:ahLst/>
              <a:cxnLst/>
              <a:rect l="l" t="t" r="r" b="b"/>
              <a:pathLst>
                <a:path w="1547" h="1542" extrusionOk="0">
                  <a:moveTo>
                    <a:pt x="775" y="393"/>
                  </a:moveTo>
                  <a:lnTo>
                    <a:pt x="1154" y="772"/>
                  </a:lnTo>
                  <a:lnTo>
                    <a:pt x="775" y="1149"/>
                  </a:lnTo>
                  <a:lnTo>
                    <a:pt x="398" y="772"/>
                  </a:lnTo>
                  <a:lnTo>
                    <a:pt x="775" y="393"/>
                  </a:lnTo>
                  <a:close/>
                  <a:moveTo>
                    <a:pt x="775" y="1"/>
                  </a:moveTo>
                  <a:cubicBezTo>
                    <a:pt x="688" y="1"/>
                    <a:pt x="601" y="34"/>
                    <a:pt x="534" y="100"/>
                  </a:cubicBezTo>
                  <a:lnTo>
                    <a:pt x="101" y="533"/>
                  </a:lnTo>
                  <a:cubicBezTo>
                    <a:pt x="37" y="599"/>
                    <a:pt x="1" y="681"/>
                    <a:pt x="1" y="772"/>
                  </a:cubicBezTo>
                  <a:cubicBezTo>
                    <a:pt x="1" y="862"/>
                    <a:pt x="37" y="946"/>
                    <a:pt x="101" y="1010"/>
                  </a:cubicBezTo>
                  <a:lnTo>
                    <a:pt x="538" y="1443"/>
                  </a:lnTo>
                  <a:cubicBezTo>
                    <a:pt x="602" y="1508"/>
                    <a:pt x="691" y="1542"/>
                    <a:pt x="775" y="1542"/>
                  </a:cubicBezTo>
                  <a:cubicBezTo>
                    <a:pt x="861" y="1542"/>
                    <a:pt x="949" y="1508"/>
                    <a:pt x="1013" y="1443"/>
                  </a:cubicBezTo>
                  <a:lnTo>
                    <a:pt x="1447" y="1010"/>
                  </a:lnTo>
                  <a:cubicBezTo>
                    <a:pt x="1513" y="944"/>
                    <a:pt x="1547" y="862"/>
                    <a:pt x="1547" y="772"/>
                  </a:cubicBezTo>
                  <a:cubicBezTo>
                    <a:pt x="1547" y="681"/>
                    <a:pt x="1513" y="595"/>
                    <a:pt x="1447" y="533"/>
                  </a:cubicBezTo>
                  <a:lnTo>
                    <a:pt x="1013" y="100"/>
                  </a:lnTo>
                  <a:cubicBezTo>
                    <a:pt x="947" y="34"/>
                    <a:pt x="861" y="1"/>
                    <a:pt x="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39" name="Google Shape;4039;p67"/>
            <p:cNvSpPr/>
            <p:nvPr/>
          </p:nvSpPr>
          <p:spPr>
            <a:xfrm>
              <a:off x="7340285" y="3011211"/>
              <a:ext cx="42295" cy="42226"/>
            </a:xfrm>
            <a:custGeom>
              <a:avLst/>
              <a:gdLst/>
              <a:ahLst/>
              <a:cxnLst/>
              <a:rect l="l" t="t" r="r" b="b"/>
              <a:pathLst>
                <a:path w="1281" h="1279" extrusionOk="0">
                  <a:moveTo>
                    <a:pt x="903" y="376"/>
                  </a:moveTo>
                  <a:lnTo>
                    <a:pt x="903" y="903"/>
                  </a:lnTo>
                  <a:lnTo>
                    <a:pt x="378" y="903"/>
                  </a:lnTo>
                  <a:lnTo>
                    <a:pt x="378" y="376"/>
                  </a:lnTo>
                  <a:close/>
                  <a:moveTo>
                    <a:pt x="340" y="1"/>
                  </a:moveTo>
                  <a:cubicBezTo>
                    <a:pt x="151" y="1"/>
                    <a:pt x="1" y="151"/>
                    <a:pt x="1" y="340"/>
                  </a:cubicBezTo>
                  <a:lnTo>
                    <a:pt x="1" y="941"/>
                  </a:lnTo>
                  <a:cubicBezTo>
                    <a:pt x="1" y="1128"/>
                    <a:pt x="151" y="1278"/>
                    <a:pt x="340" y="1278"/>
                  </a:cubicBezTo>
                  <a:lnTo>
                    <a:pt x="941" y="1278"/>
                  </a:lnTo>
                  <a:cubicBezTo>
                    <a:pt x="1130" y="1278"/>
                    <a:pt x="1280" y="1128"/>
                    <a:pt x="1280" y="941"/>
                  </a:cubicBezTo>
                  <a:lnTo>
                    <a:pt x="1280" y="340"/>
                  </a:lnTo>
                  <a:cubicBezTo>
                    <a:pt x="1280" y="153"/>
                    <a:pt x="1130" y="1"/>
                    <a:pt x="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40" name="Google Shape;4040;p67"/>
            <p:cNvSpPr/>
            <p:nvPr/>
          </p:nvSpPr>
          <p:spPr>
            <a:xfrm>
              <a:off x="7174174" y="2703512"/>
              <a:ext cx="51144" cy="50942"/>
            </a:xfrm>
            <a:custGeom>
              <a:avLst/>
              <a:gdLst/>
              <a:ahLst/>
              <a:cxnLst/>
              <a:rect l="l" t="t" r="r" b="b"/>
              <a:pathLst>
                <a:path w="1549" h="1543" extrusionOk="0">
                  <a:moveTo>
                    <a:pt x="778" y="391"/>
                  </a:moveTo>
                  <a:lnTo>
                    <a:pt x="1157" y="770"/>
                  </a:lnTo>
                  <a:lnTo>
                    <a:pt x="778" y="1149"/>
                  </a:lnTo>
                  <a:lnTo>
                    <a:pt x="399" y="770"/>
                  </a:lnTo>
                  <a:lnTo>
                    <a:pt x="778" y="391"/>
                  </a:lnTo>
                  <a:close/>
                  <a:moveTo>
                    <a:pt x="774" y="1"/>
                  </a:moveTo>
                  <a:cubicBezTo>
                    <a:pt x="688" y="1"/>
                    <a:pt x="602" y="34"/>
                    <a:pt x="536" y="100"/>
                  </a:cubicBezTo>
                  <a:lnTo>
                    <a:pt x="100" y="535"/>
                  </a:lnTo>
                  <a:cubicBezTo>
                    <a:pt x="36" y="600"/>
                    <a:pt x="0" y="682"/>
                    <a:pt x="0" y="772"/>
                  </a:cubicBezTo>
                  <a:cubicBezTo>
                    <a:pt x="0" y="862"/>
                    <a:pt x="36" y="948"/>
                    <a:pt x="100" y="1011"/>
                  </a:cubicBezTo>
                  <a:lnTo>
                    <a:pt x="538" y="1444"/>
                  </a:lnTo>
                  <a:cubicBezTo>
                    <a:pt x="602" y="1510"/>
                    <a:pt x="690" y="1542"/>
                    <a:pt x="776" y="1542"/>
                  </a:cubicBezTo>
                  <a:cubicBezTo>
                    <a:pt x="860" y="1542"/>
                    <a:pt x="949" y="1510"/>
                    <a:pt x="1013" y="1444"/>
                  </a:cubicBezTo>
                  <a:lnTo>
                    <a:pt x="1448" y="1011"/>
                  </a:lnTo>
                  <a:cubicBezTo>
                    <a:pt x="1512" y="948"/>
                    <a:pt x="1548" y="862"/>
                    <a:pt x="1548" y="772"/>
                  </a:cubicBezTo>
                  <a:cubicBezTo>
                    <a:pt x="1548" y="682"/>
                    <a:pt x="1512" y="598"/>
                    <a:pt x="1448" y="535"/>
                  </a:cubicBezTo>
                  <a:lnTo>
                    <a:pt x="1013" y="100"/>
                  </a:lnTo>
                  <a:cubicBezTo>
                    <a:pt x="947" y="34"/>
                    <a:pt x="860" y="1"/>
                    <a:pt x="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41" name="Google Shape;4041;p67"/>
            <p:cNvSpPr/>
            <p:nvPr/>
          </p:nvSpPr>
          <p:spPr>
            <a:xfrm>
              <a:off x="7502764" y="2792487"/>
              <a:ext cx="59696" cy="75703"/>
            </a:xfrm>
            <a:custGeom>
              <a:avLst/>
              <a:gdLst/>
              <a:ahLst/>
              <a:cxnLst/>
              <a:rect l="l" t="t" r="r" b="b"/>
              <a:pathLst>
                <a:path w="1808" h="2293" extrusionOk="0">
                  <a:moveTo>
                    <a:pt x="905" y="718"/>
                  </a:moveTo>
                  <a:cubicBezTo>
                    <a:pt x="994" y="885"/>
                    <a:pt x="1122" y="1031"/>
                    <a:pt x="1288" y="1143"/>
                  </a:cubicBezTo>
                  <a:cubicBezTo>
                    <a:pt x="1122" y="1256"/>
                    <a:pt x="994" y="1402"/>
                    <a:pt x="905" y="1570"/>
                  </a:cubicBezTo>
                  <a:cubicBezTo>
                    <a:pt x="817" y="1402"/>
                    <a:pt x="691" y="1256"/>
                    <a:pt x="522" y="1143"/>
                  </a:cubicBezTo>
                  <a:cubicBezTo>
                    <a:pt x="691" y="1029"/>
                    <a:pt x="817" y="885"/>
                    <a:pt x="905" y="718"/>
                  </a:cubicBezTo>
                  <a:close/>
                  <a:moveTo>
                    <a:pt x="905" y="0"/>
                  </a:moveTo>
                  <a:cubicBezTo>
                    <a:pt x="801" y="0"/>
                    <a:pt x="707" y="72"/>
                    <a:pt x="683" y="173"/>
                  </a:cubicBezTo>
                  <a:lnTo>
                    <a:pt x="635" y="373"/>
                  </a:lnTo>
                  <a:cubicBezTo>
                    <a:pt x="574" y="624"/>
                    <a:pt x="404" y="812"/>
                    <a:pt x="133" y="933"/>
                  </a:cubicBezTo>
                  <a:cubicBezTo>
                    <a:pt x="123" y="939"/>
                    <a:pt x="113" y="943"/>
                    <a:pt x="105" y="949"/>
                  </a:cubicBezTo>
                  <a:cubicBezTo>
                    <a:pt x="41" y="993"/>
                    <a:pt x="1" y="1065"/>
                    <a:pt x="1" y="1145"/>
                  </a:cubicBezTo>
                  <a:cubicBezTo>
                    <a:pt x="1" y="1225"/>
                    <a:pt x="41" y="1300"/>
                    <a:pt x="105" y="1344"/>
                  </a:cubicBezTo>
                  <a:cubicBezTo>
                    <a:pt x="115" y="1350"/>
                    <a:pt x="123" y="1354"/>
                    <a:pt x="133" y="1360"/>
                  </a:cubicBezTo>
                  <a:cubicBezTo>
                    <a:pt x="404" y="1480"/>
                    <a:pt x="574" y="1667"/>
                    <a:pt x="635" y="1917"/>
                  </a:cubicBezTo>
                  <a:lnTo>
                    <a:pt x="683" y="2118"/>
                  </a:lnTo>
                  <a:cubicBezTo>
                    <a:pt x="707" y="2222"/>
                    <a:pt x="797" y="2292"/>
                    <a:pt x="905" y="2292"/>
                  </a:cubicBezTo>
                  <a:cubicBezTo>
                    <a:pt x="1014" y="2292"/>
                    <a:pt x="1102" y="2218"/>
                    <a:pt x="1126" y="2118"/>
                  </a:cubicBezTo>
                  <a:lnTo>
                    <a:pt x="1174" y="1917"/>
                  </a:lnTo>
                  <a:cubicBezTo>
                    <a:pt x="1234" y="1667"/>
                    <a:pt x="1405" y="1480"/>
                    <a:pt x="1675" y="1360"/>
                  </a:cubicBezTo>
                  <a:cubicBezTo>
                    <a:pt x="1685" y="1354"/>
                    <a:pt x="1695" y="1350"/>
                    <a:pt x="1703" y="1344"/>
                  </a:cubicBezTo>
                  <a:cubicBezTo>
                    <a:pt x="1768" y="1300"/>
                    <a:pt x="1808" y="1225"/>
                    <a:pt x="1808" y="1145"/>
                  </a:cubicBezTo>
                  <a:cubicBezTo>
                    <a:pt x="1808" y="1065"/>
                    <a:pt x="1768" y="993"/>
                    <a:pt x="1703" y="949"/>
                  </a:cubicBezTo>
                  <a:cubicBezTo>
                    <a:pt x="1693" y="943"/>
                    <a:pt x="1685" y="937"/>
                    <a:pt x="1675" y="933"/>
                  </a:cubicBezTo>
                  <a:cubicBezTo>
                    <a:pt x="1405" y="812"/>
                    <a:pt x="1234" y="624"/>
                    <a:pt x="1174" y="373"/>
                  </a:cubicBezTo>
                  <a:lnTo>
                    <a:pt x="1126" y="173"/>
                  </a:lnTo>
                  <a:cubicBezTo>
                    <a:pt x="1102" y="70"/>
                    <a:pt x="101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cxnSp>
        <p:nvCxnSpPr>
          <p:cNvPr id="4042" name="Google Shape;4042;p67"/>
          <p:cNvCxnSpPr>
            <a:stCxn id="3952" idx="0"/>
          </p:cNvCxnSpPr>
          <p:nvPr/>
        </p:nvCxnSpPr>
        <p:spPr>
          <a:xfrm rot="10800000">
            <a:off x="7385800" y="2165475"/>
            <a:ext cx="0" cy="2811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946" name="Google Shape;3946;p67"/>
          <p:cNvSpPr/>
          <p:nvPr/>
        </p:nvSpPr>
        <p:spPr>
          <a:xfrm>
            <a:off x="2739325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4043" name="Google Shape;4043;p67"/>
          <p:cNvSpPr txBox="1"/>
          <p:nvPr/>
        </p:nvSpPr>
        <p:spPr>
          <a:xfrm>
            <a:off x="2090344" y="3594507"/>
            <a:ext cx="2143963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Második</a:t>
            </a: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Lépés</a:t>
            </a:r>
          </a:p>
        </p:txBody>
      </p:sp>
      <p:sp>
        <p:nvSpPr>
          <p:cNvPr id="4044" name="Google Shape;4044;p67"/>
          <p:cNvSpPr txBox="1"/>
          <p:nvPr/>
        </p:nvSpPr>
        <p:spPr>
          <a:xfrm>
            <a:off x="2124625" y="3906525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chemeClr val="dk1"/>
                </a:solidFill>
                <a:latin typeface="Kristen ITC"/>
              </a:rPr>
              <a:t>Tartalomkészítés</a:t>
            </a:r>
            <a:endParaRPr lang="hu-HU" err="1">
              <a:solidFill>
                <a:schemeClr val="dk1"/>
              </a:solidFill>
              <a:latin typeface="Kristen ITC"/>
            </a:endParaRPr>
          </a:p>
        </p:txBody>
      </p:sp>
      <p:cxnSp>
        <p:nvCxnSpPr>
          <p:cNvPr id="4064" name="Google Shape;4064;p67"/>
          <p:cNvCxnSpPr>
            <a:stCxn id="4043" idx="0"/>
            <a:endCxn id="3946" idx="4"/>
          </p:cNvCxnSpPr>
          <p:nvPr/>
        </p:nvCxnSpPr>
        <p:spPr>
          <a:xfrm flipH="1" flipV="1">
            <a:off x="3162325" y="3292575"/>
            <a:ext cx="1" cy="30193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950" name="Google Shape;3950;p67"/>
          <p:cNvSpPr/>
          <p:nvPr/>
        </p:nvSpPr>
        <p:spPr>
          <a:xfrm>
            <a:off x="5554975" y="2446575"/>
            <a:ext cx="846000" cy="846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4065" name="Google Shape;4065;p67"/>
          <p:cNvSpPr txBox="1"/>
          <p:nvPr/>
        </p:nvSpPr>
        <p:spPr>
          <a:xfrm>
            <a:off x="4905994" y="3594506"/>
            <a:ext cx="2154353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Negyedik</a:t>
            </a: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 </a:t>
            </a: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Lépés</a:t>
            </a:r>
          </a:p>
        </p:txBody>
      </p:sp>
      <p:sp>
        <p:nvSpPr>
          <p:cNvPr id="4066" name="Google Shape;4066;p67"/>
          <p:cNvSpPr txBox="1"/>
          <p:nvPr/>
        </p:nvSpPr>
        <p:spPr>
          <a:xfrm>
            <a:off x="4940275" y="3906525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Kristen ITC"/>
              </a:rPr>
              <a:t>Fejlesztés (</a:t>
            </a:r>
            <a:r>
              <a:rPr lang="en" err="1">
                <a:solidFill>
                  <a:schemeClr val="dk1"/>
                </a:solidFill>
                <a:latin typeface="Kristen ITC"/>
              </a:rPr>
              <a:t>programozás</a:t>
            </a:r>
            <a:r>
              <a:rPr lang="en">
                <a:solidFill>
                  <a:schemeClr val="dk1"/>
                </a:solidFill>
                <a:latin typeface="Kristen ITC"/>
              </a:rPr>
              <a:t>)</a:t>
            </a:r>
            <a:endParaRPr lang="hu-HU">
              <a:solidFill>
                <a:schemeClr val="dk1"/>
              </a:solidFill>
              <a:latin typeface="Kristen ITC"/>
            </a:endParaRPr>
          </a:p>
        </p:txBody>
      </p:sp>
      <p:grpSp>
        <p:nvGrpSpPr>
          <p:cNvPr id="4067" name="Google Shape;4067;p67"/>
          <p:cNvGrpSpPr/>
          <p:nvPr/>
        </p:nvGrpSpPr>
        <p:grpSpPr>
          <a:xfrm>
            <a:off x="5776915" y="2657464"/>
            <a:ext cx="402120" cy="424210"/>
            <a:chOff x="5776915" y="2657464"/>
            <a:chExt cx="402120" cy="424210"/>
          </a:xfrm>
        </p:grpSpPr>
        <p:sp>
          <p:nvSpPr>
            <p:cNvPr id="4068" name="Google Shape;4068;p67"/>
            <p:cNvSpPr/>
            <p:nvPr/>
          </p:nvSpPr>
          <p:spPr>
            <a:xfrm>
              <a:off x="5990125" y="2664001"/>
              <a:ext cx="36484" cy="93928"/>
            </a:xfrm>
            <a:custGeom>
              <a:avLst/>
              <a:gdLst/>
              <a:ahLst/>
              <a:cxnLst/>
              <a:rect l="l" t="t" r="r" b="b"/>
              <a:pathLst>
                <a:path w="1105" h="2845" extrusionOk="0">
                  <a:moveTo>
                    <a:pt x="555" y="1"/>
                  </a:moveTo>
                  <a:cubicBezTo>
                    <a:pt x="539" y="1"/>
                    <a:pt x="524" y="1"/>
                    <a:pt x="508" y="3"/>
                  </a:cubicBezTo>
                  <a:cubicBezTo>
                    <a:pt x="215" y="25"/>
                    <a:pt x="1" y="298"/>
                    <a:pt x="25" y="588"/>
                  </a:cubicBezTo>
                  <a:lnTo>
                    <a:pt x="223" y="2844"/>
                  </a:lnTo>
                  <a:lnTo>
                    <a:pt x="899" y="2844"/>
                  </a:lnTo>
                  <a:lnTo>
                    <a:pt x="1080" y="572"/>
                  </a:lnTo>
                  <a:cubicBezTo>
                    <a:pt x="1104" y="263"/>
                    <a:pt x="864" y="1"/>
                    <a:pt x="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69" name="Google Shape;4069;p67"/>
            <p:cNvSpPr/>
            <p:nvPr/>
          </p:nvSpPr>
          <p:spPr>
            <a:xfrm>
              <a:off x="6001054" y="2664067"/>
              <a:ext cx="25523" cy="93928"/>
            </a:xfrm>
            <a:custGeom>
              <a:avLst/>
              <a:gdLst/>
              <a:ahLst/>
              <a:cxnLst/>
              <a:rect l="l" t="t" r="r" b="b"/>
              <a:pathLst>
                <a:path w="773" h="2845" extrusionOk="0">
                  <a:moveTo>
                    <a:pt x="221" y="1"/>
                  </a:moveTo>
                  <a:cubicBezTo>
                    <a:pt x="141" y="1"/>
                    <a:pt x="65" y="17"/>
                    <a:pt x="1" y="47"/>
                  </a:cubicBezTo>
                  <a:cubicBezTo>
                    <a:pt x="195" y="139"/>
                    <a:pt x="323" y="342"/>
                    <a:pt x="305" y="572"/>
                  </a:cubicBezTo>
                  <a:lnTo>
                    <a:pt x="125" y="2844"/>
                  </a:lnTo>
                  <a:lnTo>
                    <a:pt x="568" y="2844"/>
                  </a:lnTo>
                  <a:lnTo>
                    <a:pt x="749" y="572"/>
                  </a:lnTo>
                  <a:cubicBezTo>
                    <a:pt x="773" y="263"/>
                    <a:pt x="530" y="1"/>
                    <a:pt x="221" y="1"/>
                  </a:cubicBezTo>
                  <a:close/>
                </a:path>
              </a:pathLst>
            </a:custGeom>
            <a:solidFill>
              <a:srgbClr val="FFFFFF">
                <a:alpha val="2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0" name="Google Shape;4070;p67"/>
            <p:cNvSpPr/>
            <p:nvPr/>
          </p:nvSpPr>
          <p:spPr>
            <a:xfrm>
              <a:off x="5971008" y="2773644"/>
              <a:ext cx="71780" cy="54673"/>
            </a:xfrm>
            <a:custGeom>
              <a:avLst/>
              <a:gdLst/>
              <a:ahLst/>
              <a:cxnLst/>
              <a:rect l="l" t="t" r="r" b="b"/>
              <a:pathLst>
                <a:path w="2174" h="1656" extrusionOk="0">
                  <a:moveTo>
                    <a:pt x="0" y="1"/>
                  </a:moveTo>
                  <a:lnTo>
                    <a:pt x="951" y="1547"/>
                  </a:lnTo>
                  <a:cubicBezTo>
                    <a:pt x="993" y="1615"/>
                    <a:pt x="1065" y="1655"/>
                    <a:pt x="1143" y="1655"/>
                  </a:cubicBezTo>
                  <a:lnTo>
                    <a:pt x="2056" y="1655"/>
                  </a:lnTo>
                  <a:cubicBezTo>
                    <a:pt x="2128" y="1655"/>
                    <a:pt x="2174" y="1577"/>
                    <a:pt x="2134" y="1515"/>
                  </a:cubicBezTo>
                  <a:lnTo>
                    <a:pt x="1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1" name="Google Shape;4071;p67"/>
            <p:cNvSpPr/>
            <p:nvPr/>
          </p:nvSpPr>
          <p:spPr>
            <a:xfrm>
              <a:off x="6093569" y="2928385"/>
              <a:ext cx="79605" cy="99342"/>
            </a:xfrm>
            <a:custGeom>
              <a:avLst/>
              <a:gdLst/>
              <a:ahLst/>
              <a:cxnLst/>
              <a:rect l="l" t="t" r="r" b="b"/>
              <a:pathLst>
                <a:path w="2411" h="3009" extrusionOk="0">
                  <a:moveTo>
                    <a:pt x="0" y="0"/>
                  </a:moveTo>
                  <a:lnTo>
                    <a:pt x="0" y="628"/>
                  </a:lnTo>
                  <a:lnTo>
                    <a:pt x="816" y="628"/>
                  </a:lnTo>
                  <a:cubicBezTo>
                    <a:pt x="1354" y="628"/>
                    <a:pt x="1781" y="1113"/>
                    <a:pt x="1679" y="1671"/>
                  </a:cubicBezTo>
                  <a:cubicBezTo>
                    <a:pt x="1604" y="2064"/>
                    <a:pt x="1203" y="2383"/>
                    <a:pt x="806" y="2383"/>
                  </a:cubicBezTo>
                  <a:lnTo>
                    <a:pt x="0" y="2383"/>
                  </a:lnTo>
                  <a:lnTo>
                    <a:pt x="0" y="3008"/>
                  </a:lnTo>
                  <a:lnTo>
                    <a:pt x="812" y="3008"/>
                  </a:lnTo>
                  <a:cubicBezTo>
                    <a:pt x="1701" y="3008"/>
                    <a:pt x="2411" y="2238"/>
                    <a:pt x="2306" y="1332"/>
                  </a:cubicBezTo>
                  <a:cubicBezTo>
                    <a:pt x="2222" y="570"/>
                    <a:pt x="1562" y="0"/>
                    <a:pt x="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2" name="Google Shape;4072;p67"/>
            <p:cNvSpPr/>
            <p:nvPr/>
          </p:nvSpPr>
          <p:spPr>
            <a:xfrm>
              <a:off x="6001847" y="2908510"/>
              <a:ext cx="117179" cy="165570"/>
            </a:xfrm>
            <a:custGeom>
              <a:avLst/>
              <a:gdLst/>
              <a:ahLst/>
              <a:cxnLst/>
              <a:rect l="l" t="t" r="r" b="b"/>
              <a:pathLst>
                <a:path w="3549" h="5015" extrusionOk="0">
                  <a:moveTo>
                    <a:pt x="179" y="1"/>
                  </a:moveTo>
                  <a:lnTo>
                    <a:pt x="27" y="3827"/>
                  </a:lnTo>
                  <a:cubicBezTo>
                    <a:pt x="1" y="4473"/>
                    <a:pt x="518" y="5014"/>
                    <a:pt x="1168" y="5014"/>
                  </a:cubicBezTo>
                  <a:lnTo>
                    <a:pt x="2377" y="5014"/>
                  </a:lnTo>
                  <a:cubicBezTo>
                    <a:pt x="3029" y="5014"/>
                    <a:pt x="3548" y="4471"/>
                    <a:pt x="3518" y="3821"/>
                  </a:cubicBezTo>
                  <a:lnTo>
                    <a:pt x="3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3" name="Google Shape;4073;p67"/>
            <p:cNvSpPr/>
            <p:nvPr/>
          </p:nvSpPr>
          <p:spPr>
            <a:xfrm>
              <a:off x="6056293" y="2909368"/>
              <a:ext cx="62667" cy="165570"/>
            </a:xfrm>
            <a:custGeom>
              <a:avLst/>
              <a:gdLst/>
              <a:ahLst/>
              <a:cxnLst/>
              <a:rect l="l" t="t" r="r" b="b"/>
              <a:pathLst>
                <a:path w="1898" h="5015" extrusionOk="0">
                  <a:moveTo>
                    <a:pt x="1015" y="1"/>
                  </a:moveTo>
                  <a:lnTo>
                    <a:pt x="1139" y="3821"/>
                  </a:lnTo>
                  <a:cubicBezTo>
                    <a:pt x="1169" y="4469"/>
                    <a:pt x="652" y="5014"/>
                    <a:pt x="0" y="5014"/>
                  </a:cubicBezTo>
                  <a:lnTo>
                    <a:pt x="726" y="5014"/>
                  </a:lnTo>
                  <a:cubicBezTo>
                    <a:pt x="1378" y="5014"/>
                    <a:pt x="1897" y="4473"/>
                    <a:pt x="1867" y="3821"/>
                  </a:cubicBezTo>
                  <a:lnTo>
                    <a:pt x="16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4" name="Google Shape;4074;p67"/>
            <p:cNvSpPr/>
            <p:nvPr/>
          </p:nvSpPr>
          <p:spPr>
            <a:xfrm>
              <a:off x="5875918" y="2752910"/>
              <a:ext cx="169677" cy="69563"/>
            </a:xfrm>
            <a:custGeom>
              <a:avLst/>
              <a:gdLst/>
              <a:ahLst/>
              <a:cxnLst/>
              <a:rect l="l" t="t" r="r" b="b"/>
              <a:pathLst>
                <a:path w="5139" h="2107" extrusionOk="0">
                  <a:moveTo>
                    <a:pt x="620" y="1"/>
                  </a:moveTo>
                  <a:cubicBezTo>
                    <a:pt x="277" y="1"/>
                    <a:pt x="0" y="278"/>
                    <a:pt x="0" y="621"/>
                  </a:cubicBezTo>
                  <a:lnTo>
                    <a:pt x="0" y="2107"/>
                  </a:lnTo>
                  <a:lnTo>
                    <a:pt x="953" y="2107"/>
                  </a:lnTo>
                  <a:lnTo>
                    <a:pt x="953" y="1068"/>
                  </a:lnTo>
                  <a:cubicBezTo>
                    <a:pt x="953" y="1004"/>
                    <a:pt x="1003" y="954"/>
                    <a:pt x="1065" y="954"/>
                  </a:cubicBezTo>
                  <a:lnTo>
                    <a:pt x="5038" y="954"/>
                  </a:lnTo>
                  <a:cubicBezTo>
                    <a:pt x="5094" y="954"/>
                    <a:pt x="5138" y="909"/>
                    <a:pt x="5138" y="853"/>
                  </a:cubicBezTo>
                  <a:lnTo>
                    <a:pt x="5138" y="101"/>
                  </a:lnTo>
                  <a:cubicBezTo>
                    <a:pt x="5138" y="47"/>
                    <a:pt x="5094" y="1"/>
                    <a:pt x="5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5" name="Google Shape;4075;p67"/>
            <p:cNvSpPr/>
            <p:nvPr/>
          </p:nvSpPr>
          <p:spPr>
            <a:xfrm>
              <a:off x="5896587" y="2752910"/>
              <a:ext cx="149008" cy="69563"/>
            </a:xfrm>
            <a:custGeom>
              <a:avLst/>
              <a:gdLst/>
              <a:ahLst/>
              <a:cxnLst/>
              <a:rect l="l" t="t" r="r" b="b"/>
              <a:pathLst>
                <a:path w="4513" h="2107" extrusionOk="0">
                  <a:moveTo>
                    <a:pt x="4187" y="1"/>
                  </a:moveTo>
                  <a:lnTo>
                    <a:pt x="4187" y="428"/>
                  </a:lnTo>
                  <a:cubicBezTo>
                    <a:pt x="4187" y="482"/>
                    <a:pt x="4141" y="528"/>
                    <a:pt x="4087" y="528"/>
                  </a:cubicBezTo>
                  <a:lnTo>
                    <a:pt x="114" y="528"/>
                  </a:lnTo>
                  <a:cubicBezTo>
                    <a:pt x="50" y="528"/>
                    <a:pt x="0" y="579"/>
                    <a:pt x="0" y="641"/>
                  </a:cubicBezTo>
                  <a:lnTo>
                    <a:pt x="0" y="2107"/>
                  </a:lnTo>
                  <a:lnTo>
                    <a:pt x="327" y="2107"/>
                  </a:lnTo>
                  <a:lnTo>
                    <a:pt x="327" y="1068"/>
                  </a:lnTo>
                  <a:cubicBezTo>
                    <a:pt x="327" y="1004"/>
                    <a:pt x="377" y="954"/>
                    <a:pt x="439" y="954"/>
                  </a:cubicBezTo>
                  <a:lnTo>
                    <a:pt x="4412" y="954"/>
                  </a:lnTo>
                  <a:cubicBezTo>
                    <a:pt x="4468" y="954"/>
                    <a:pt x="4512" y="909"/>
                    <a:pt x="4512" y="853"/>
                  </a:cubicBezTo>
                  <a:lnTo>
                    <a:pt x="4512" y="101"/>
                  </a:lnTo>
                  <a:cubicBezTo>
                    <a:pt x="4512" y="47"/>
                    <a:pt x="4468" y="1"/>
                    <a:pt x="4412" y="1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6" name="Google Shape;4076;p67"/>
            <p:cNvSpPr/>
            <p:nvPr/>
          </p:nvSpPr>
          <p:spPr>
            <a:xfrm>
              <a:off x="6002375" y="3035816"/>
              <a:ext cx="115990" cy="38396"/>
            </a:xfrm>
            <a:custGeom>
              <a:avLst/>
              <a:gdLst/>
              <a:ahLst/>
              <a:cxnLst/>
              <a:rect l="l" t="t" r="r" b="b"/>
              <a:pathLst>
                <a:path w="3513" h="1163" extrusionOk="0">
                  <a:moveTo>
                    <a:pt x="11" y="1"/>
                  </a:moveTo>
                  <a:lnTo>
                    <a:pt x="11" y="1"/>
                  </a:lnTo>
                  <a:cubicBezTo>
                    <a:pt x="1" y="635"/>
                    <a:pt x="512" y="1162"/>
                    <a:pt x="1152" y="1162"/>
                  </a:cubicBezTo>
                  <a:lnTo>
                    <a:pt x="2361" y="1162"/>
                  </a:lnTo>
                  <a:cubicBezTo>
                    <a:pt x="3001" y="1162"/>
                    <a:pt x="3512" y="637"/>
                    <a:pt x="3502" y="1"/>
                  </a:cubicBezTo>
                  <a:lnTo>
                    <a:pt x="3502" y="1"/>
                  </a:lnTo>
                  <a:cubicBezTo>
                    <a:pt x="3502" y="1"/>
                    <a:pt x="3017" y="581"/>
                    <a:pt x="1753" y="581"/>
                  </a:cubicBezTo>
                  <a:cubicBezTo>
                    <a:pt x="490" y="58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7" name="Google Shape;4077;p67"/>
            <p:cNvSpPr/>
            <p:nvPr/>
          </p:nvSpPr>
          <p:spPr>
            <a:xfrm>
              <a:off x="6056359" y="3035816"/>
              <a:ext cx="62007" cy="38396"/>
            </a:xfrm>
            <a:custGeom>
              <a:avLst/>
              <a:gdLst/>
              <a:ahLst/>
              <a:cxnLst/>
              <a:rect l="l" t="t" r="r" b="b"/>
              <a:pathLst>
                <a:path w="1878" h="1163" extrusionOk="0">
                  <a:moveTo>
                    <a:pt x="1867" y="1"/>
                  </a:moveTo>
                  <a:cubicBezTo>
                    <a:pt x="1865" y="1"/>
                    <a:pt x="1626" y="284"/>
                    <a:pt x="1055" y="454"/>
                  </a:cubicBezTo>
                  <a:cubicBezTo>
                    <a:pt x="884" y="867"/>
                    <a:pt x="479" y="1162"/>
                    <a:pt x="0" y="1162"/>
                  </a:cubicBezTo>
                  <a:lnTo>
                    <a:pt x="726" y="1162"/>
                  </a:lnTo>
                  <a:cubicBezTo>
                    <a:pt x="1366" y="1162"/>
                    <a:pt x="1877" y="637"/>
                    <a:pt x="1867" y="1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8" name="Google Shape;4078;p67"/>
            <p:cNvSpPr/>
            <p:nvPr/>
          </p:nvSpPr>
          <p:spPr>
            <a:xfrm>
              <a:off x="6006667" y="2862652"/>
              <a:ext cx="106713" cy="68407"/>
            </a:xfrm>
            <a:custGeom>
              <a:avLst/>
              <a:gdLst/>
              <a:ahLst/>
              <a:cxnLst/>
              <a:rect l="l" t="t" r="r" b="b"/>
              <a:pathLst>
                <a:path w="3232" h="2072" extrusionOk="0">
                  <a:moveTo>
                    <a:pt x="752" y="0"/>
                  </a:moveTo>
                  <a:cubicBezTo>
                    <a:pt x="722" y="0"/>
                    <a:pt x="692" y="2"/>
                    <a:pt x="661" y="6"/>
                  </a:cubicBezTo>
                  <a:cubicBezTo>
                    <a:pt x="296" y="50"/>
                    <a:pt x="1" y="395"/>
                    <a:pt x="1" y="762"/>
                  </a:cubicBezTo>
                  <a:lnTo>
                    <a:pt x="1" y="2007"/>
                  </a:lnTo>
                  <a:cubicBezTo>
                    <a:pt x="75" y="2045"/>
                    <a:pt x="165" y="2071"/>
                    <a:pt x="306" y="2071"/>
                  </a:cubicBezTo>
                  <a:cubicBezTo>
                    <a:pt x="691" y="2071"/>
                    <a:pt x="691" y="1859"/>
                    <a:pt x="1072" y="1859"/>
                  </a:cubicBezTo>
                  <a:cubicBezTo>
                    <a:pt x="1453" y="1859"/>
                    <a:pt x="1455" y="2071"/>
                    <a:pt x="1836" y="2071"/>
                  </a:cubicBezTo>
                  <a:cubicBezTo>
                    <a:pt x="2217" y="2071"/>
                    <a:pt x="2219" y="1859"/>
                    <a:pt x="2600" y="1859"/>
                  </a:cubicBezTo>
                  <a:cubicBezTo>
                    <a:pt x="2931" y="1859"/>
                    <a:pt x="2977" y="2019"/>
                    <a:pt x="3232" y="2061"/>
                  </a:cubicBezTo>
                  <a:lnTo>
                    <a:pt x="3232" y="1015"/>
                  </a:lnTo>
                  <a:cubicBezTo>
                    <a:pt x="3232" y="646"/>
                    <a:pt x="2969" y="323"/>
                    <a:pt x="2606" y="263"/>
                  </a:cubicBezTo>
                  <a:cubicBezTo>
                    <a:pt x="2563" y="256"/>
                    <a:pt x="2521" y="252"/>
                    <a:pt x="2480" y="252"/>
                  </a:cubicBezTo>
                  <a:cubicBezTo>
                    <a:pt x="2250" y="252"/>
                    <a:pt x="2044" y="356"/>
                    <a:pt x="1908" y="517"/>
                  </a:cubicBezTo>
                  <a:cubicBezTo>
                    <a:pt x="1778" y="411"/>
                    <a:pt x="1613" y="345"/>
                    <a:pt x="1429" y="345"/>
                  </a:cubicBezTo>
                  <a:cubicBezTo>
                    <a:pt x="1415" y="345"/>
                    <a:pt x="1397" y="345"/>
                    <a:pt x="1383" y="347"/>
                  </a:cubicBezTo>
                  <a:cubicBezTo>
                    <a:pt x="1250" y="138"/>
                    <a:pt x="1016" y="0"/>
                    <a:pt x="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79" name="Google Shape;4079;p67"/>
            <p:cNvSpPr/>
            <p:nvPr/>
          </p:nvSpPr>
          <p:spPr>
            <a:xfrm>
              <a:off x="6081980" y="2871137"/>
              <a:ext cx="31598" cy="59526"/>
            </a:xfrm>
            <a:custGeom>
              <a:avLst/>
              <a:gdLst/>
              <a:ahLst/>
              <a:cxnLst/>
              <a:rect l="l" t="t" r="r" b="b"/>
              <a:pathLst>
                <a:path w="957" h="1803" extrusionOk="0">
                  <a:moveTo>
                    <a:pt x="209" y="0"/>
                  </a:moveTo>
                  <a:cubicBezTo>
                    <a:pt x="137" y="0"/>
                    <a:pt x="67" y="11"/>
                    <a:pt x="0" y="28"/>
                  </a:cubicBezTo>
                  <a:cubicBezTo>
                    <a:pt x="130" y="174"/>
                    <a:pt x="215" y="363"/>
                    <a:pt x="221" y="571"/>
                  </a:cubicBezTo>
                  <a:lnTo>
                    <a:pt x="257" y="1602"/>
                  </a:lnTo>
                  <a:cubicBezTo>
                    <a:pt x="279" y="1600"/>
                    <a:pt x="301" y="1600"/>
                    <a:pt x="327" y="1600"/>
                  </a:cubicBezTo>
                  <a:cubicBezTo>
                    <a:pt x="658" y="1600"/>
                    <a:pt x="700" y="1760"/>
                    <a:pt x="957" y="1802"/>
                  </a:cubicBezTo>
                  <a:lnTo>
                    <a:pt x="957" y="762"/>
                  </a:lnTo>
                  <a:cubicBezTo>
                    <a:pt x="953" y="379"/>
                    <a:pt x="676" y="48"/>
                    <a:pt x="297" y="6"/>
                  </a:cubicBezTo>
                  <a:cubicBezTo>
                    <a:pt x="267" y="2"/>
                    <a:pt x="238" y="0"/>
                    <a:pt x="209" y="0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0" name="Google Shape;4080;p67"/>
            <p:cNvSpPr/>
            <p:nvPr/>
          </p:nvSpPr>
          <p:spPr>
            <a:xfrm>
              <a:off x="5852740" y="2805899"/>
              <a:ext cx="76171" cy="42259"/>
            </a:xfrm>
            <a:custGeom>
              <a:avLst/>
              <a:gdLst/>
              <a:ahLst/>
              <a:cxnLst/>
              <a:rect l="l" t="t" r="r" b="b"/>
              <a:pathLst>
                <a:path w="2307" h="1280" extrusionOk="0">
                  <a:moveTo>
                    <a:pt x="251" y="0"/>
                  </a:moveTo>
                  <a:cubicBezTo>
                    <a:pt x="113" y="0"/>
                    <a:pt x="0" y="115"/>
                    <a:pt x="0" y="251"/>
                  </a:cubicBezTo>
                  <a:lnTo>
                    <a:pt x="0" y="1280"/>
                  </a:lnTo>
                  <a:lnTo>
                    <a:pt x="2307" y="1280"/>
                  </a:lnTo>
                  <a:lnTo>
                    <a:pt x="2307" y="251"/>
                  </a:lnTo>
                  <a:cubicBezTo>
                    <a:pt x="2307" y="115"/>
                    <a:pt x="2194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1" name="Google Shape;4081;p67"/>
            <p:cNvSpPr/>
            <p:nvPr/>
          </p:nvSpPr>
          <p:spPr>
            <a:xfrm>
              <a:off x="5800572" y="2834028"/>
              <a:ext cx="180441" cy="240910"/>
            </a:xfrm>
            <a:custGeom>
              <a:avLst/>
              <a:gdLst/>
              <a:ahLst/>
              <a:cxnLst/>
              <a:rect l="l" t="t" r="r" b="b"/>
              <a:pathLst>
                <a:path w="5465" h="7297" extrusionOk="0">
                  <a:moveTo>
                    <a:pt x="502" y="1"/>
                  </a:moveTo>
                  <a:cubicBezTo>
                    <a:pt x="227" y="1"/>
                    <a:pt x="0" y="227"/>
                    <a:pt x="0" y="502"/>
                  </a:cubicBezTo>
                  <a:lnTo>
                    <a:pt x="0" y="6795"/>
                  </a:lnTo>
                  <a:cubicBezTo>
                    <a:pt x="0" y="7070"/>
                    <a:pt x="227" y="7296"/>
                    <a:pt x="502" y="7296"/>
                  </a:cubicBezTo>
                  <a:lnTo>
                    <a:pt x="4964" y="7296"/>
                  </a:lnTo>
                  <a:cubicBezTo>
                    <a:pt x="5242" y="7296"/>
                    <a:pt x="5465" y="7074"/>
                    <a:pt x="5465" y="6795"/>
                  </a:cubicBezTo>
                  <a:lnTo>
                    <a:pt x="5465" y="502"/>
                  </a:lnTo>
                  <a:cubicBezTo>
                    <a:pt x="5465" y="227"/>
                    <a:pt x="5240" y="1"/>
                    <a:pt x="49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2" name="Google Shape;4082;p67"/>
            <p:cNvSpPr/>
            <p:nvPr/>
          </p:nvSpPr>
          <p:spPr>
            <a:xfrm>
              <a:off x="5798459" y="2834028"/>
              <a:ext cx="182686" cy="240910"/>
            </a:xfrm>
            <a:custGeom>
              <a:avLst/>
              <a:gdLst/>
              <a:ahLst/>
              <a:cxnLst/>
              <a:rect l="l" t="t" r="r" b="b"/>
              <a:pathLst>
                <a:path w="5533" h="7297" extrusionOk="0">
                  <a:moveTo>
                    <a:pt x="4265" y="1"/>
                  </a:moveTo>
                  <a:cubicBezTo>
                    <a:pt x="4274" y="37"/>
                    <a:pt x="4280" y="71"/>
                    <a:pt x="4280" y="109"/>
                  </a:cubicBezTo>
                  <a:lnTo>
                    <a:pt x="4280" y="6394"/>
                  </a:lnTo>
                  <a:cubicBezTo>
                    <a:pt x="4280" y="6672"/>
                    <a:pt x="4053" y="6895"/>
                    <a:pt x="3778" y="6895"/>
                  </a:cubicBezTo>
                  <a:lnTo>
                    <a:pt x="0" y="6895"/>
                  </a:lnTo>
                  <a:cubicBezTo>
                    <a:pt x="50" y="7124"/>
                    <a:pt x="253" y="7296"/>
                    <a:pt x="499" y="7296"/>
                  </a:cubicBezTo>
                  <a:lnTo>
                    <a:pt x="5032" y="7296"/>
                  </a:lnTo>
                  <a:cubicBezTo>
                    <a:pt x="5308" y="7296"/>
                    <a:pt x="5533" y="7070"/>
                    <a:pt x="5533" y="6795"/>
                  </a:cubicBezTo>
                  <a:lnTo>
                    <a:pt x="5533" y="506"/>
                  </a:lnTo>
                  <a:cubicBezTo>
                    <a:pt x="5529" y="227"/>
                    <a:pt x="5304" y="1"/>
                    <a:pt x="5028" y="1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3" name="Google Shape;4083;p67"/>
            <p:cNvSpPr/>
            <p:nvPr/>
          </p:nvSpPr>
          <p:spPr>
            <a:xfrm>
              <a:off x="5780563" y="2711014"/>
              <a:ext cx="81619" cy="80887"/>
            </a:xfrm>
            <a:custGeom>
              <a:avLst/>
              <a:gdLst/>
              <a:ahLst/>
              <a:cxnLst/>
              <a:rect l="l" t="t" r="r" b="b"/>
              <a:pathLst>
                <a:path w="2472" h="2450" extrusionOk="0">
                  <a:moveTo>
                    <a:pt x="1808" y="1"/>
                  </a:moveTo>
                  <a:cubicBezTo>
                    <a:pt x="1783" y="1"/>
                    <a:pt x="1757" y="11"/>
                    <a:pt x="1737" y="31"/>
                  </a:cubicBezTo>
                  <a:lnTo>
                    <a:pt x="41" y="1727"/>
                  </a:lnTo>
                  <a:cubicBezTo>
                    <a:pt x="1" y="1767"/>
                    <a:pt x="1" y="1829"/>
                    <a:pt x="41" y="1870"/>
                  </a:cubicBezTo>
                  <a:lnTo>
                    <a:pt x="592" y="2421"/>
                  </a:lnTo>
                  <a:cubicBezTo>
                    <a:pt x="612" y="2440"/>
                    <a:pt x="638" y="2450"/>
                    <a:pt x="663" y="2450"/>
                  </a:cubicBezTo>
                  <a:cubicBezTo>
                    <a:pt x="689" y="2450"/>
                    <a:pt x="714" y="2440"/>
                    <a:pt x="735" y="2421"/>
                  </a:cubicBezTo>
                  <a:lnTo>
                    <a:pt x="2431" y="725"/>
                  </a:lnTo>
                  <a:cubicBezTo>
                    <a:pt x="2471" y="684"/>
                    <a:pt x="2471" y="622"/>
                    <a:pt x="2431" y="582"/>
                  </a:cubicBezTo>
                  <a:lnTo>
                    <a:pt x="1880" y="31"/>
                  </a:lnTo>
                  <a:cubicBezTo>
                    <a:pt x="1860" y="11"/>
                    <a:pt x="1834" y="1"/>
                    <a:pt x="18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4" name="Google Shape;4084;p67"/>
            <p:cNvSpPr/>
            <p:nvPr/>
          </p:nvSpPr>
          <p:spPr>
            <a:xfrm>
              <a:off x="5791888" y="2711014"/>
              <a:ext cx="70228" cy="80821"/>
            </a:xfrm>
            <a:custGeom>
              <a:avLst/>
              <a:gdLst/>
              <a:ahLst/>
              <a:cxnLst/>
              <a:rect l="l" t="t" r="r" b="b"/>
              <a:pathLst>
                <a:path w="2127" h="2448" extrusionOk="0">
                  <a:moveTo>
                    <a:pt x="1463" y="1"/>
                  </a:moveTo>
                  <a:cubicBezTo>
                    <a:pt x="1438" y="1"/>
                    <a:pt x="1412" y="11"/>
                    <a:pt x="1392" y="31"/>
                  </a:cubicBezTo>
                  <a:lnTo>
                    <a:pt x="1146" y="275"/>
                  </a:lnTo>
                  <a:lnTo>
                    <a:pt x="1450" y="578"/>
                  </a:lnTo>
                  <a:cubicBezTo>
                    <a:pt x="1490" y="618"/>
                    <a:pt x="1490" y="682"/>
                    <a:pt x="1450" y="723"/>
                  </a:cubicBezTo>
                  <a:lnTo>
                    <a:pt x="0" y="2170"/>
                  </a:lnTo>
                  <a:lnTo>
                    <a:pt x="247" y="2417"/>
                  </a:lnTo>
                  <a:cubicBezTo>
                    <a:pt x="267" y="2437"/>
                    <a:pt x="293" y="2447"/>
                    <a:pt x="318" y="2447"/>
                  </a:cubicBezTo>
                  <a:cubicBezTo>
                    <a:pt x="344" y="2447"/>
                    <a:pt x="369" y="2437"/>
                    <a:pt x="390" y="2417"/>
                  </a:cubicBezTo>
                  <a:lnTo>
                    <a:pt x="2086" y="718"/>
                  </a:lnTo>
                  <a:cubicBezTo>
                    <a:pt x="2126" y="684"/>
                    <a:pt x="2126" y="622"/>
                    <a:pt x="2086" y="582"/>
                  </a:cubicBezTo>
                  <a:lnTo>
                    <a:pt x="1535" y="31"/>
                  </a:lnTo>
                  <a:cubicBezTo>
                    <a:pt x="1515" y="11"/>
                    <a:pt x="1489" y="1"/>
                    <a:pt x="1463" y="1"/>
                  </a:cubicBezTo>
                  <a:close/>
                </a:path>
              </a:pathLst>
            </a:custGeom>
            <a:solidFill>
              <a:srgbClr val="203040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5" name="Google Shape;4085;p67"/>
            <p:cNvSpPr/>
            <p:nvPr/>
          </p:nvSpPr>
          <p:spPr>
            <a:xfrm>
              <a:off x="5776915" y="2657464"/>
              <a:ext cx="402120" cy="424210"/>
            </a:xfrm>
            <a:custGeom>
              <a:avLst/>
              <a:gdLst/>
              <a:ahLst/>
              <a:cxnLst/>
              <a:rect l="l" t="t" r="r" b="b"/>
              <a:pathLst>
                <a:path w="12179" h="12849" extrusionOk="0">
                  <a:moveTo>
                    <a:pt x="7103" y="373"/>
                  </a:moveTo>
                  <a:cubicBezTo>
                    <a:pt x="7197" y="373"/>
                    <a:pt x="7288" y="413"/>
                    <a:pt x="7354" y="484"/>
                  </a:cubicBezTo>
                  <a:cubicBezTo>
                    <a:pt x="7418" y="554"/>
                    <a:pt x="7450" y="646"/>
                    <a:pt x="7444" y="742"/>
                  </a:cubicBezTo>
                  <a:lnTo>
                    <a:pt x="7288" y="2691"/>
                  </a:lnTo>
                  <a:lnTo>
                    <a:pt x="6933" y="2691"/>
                  </a:lnTo>
                  <a:lnTo>
                    <a:pt x="6764" y="744"/>
                  </a:lnTo>
                  <a:cubicBezTo>
                    <a:pt x="6756" y="648"/>
                    <a:pt x="6786" y="556"/>
                    <a:pt x="6852" y="484"/>
                  </a:cubicBezTo>
                  <a:cubicBezTo>
                    <a:pt x="6917" y="413"/>
                    <a:pt x="7007" y="373"/>
                    <a:pt x="7103" y="373"/>
                  </a:cubicBezTo>
                  <a:close/>
                  <a:moveTo>
                    <a:pt x="2013" y="1849"/>
                  </a:moveTo>
                  <a:lnTo>
                    <a:pt x="2441" y="2276"/>
                  </a:lnTo>
                  <a:lnTo>
                    <a:pt x="868" y="3849"/>
                  </a:lnTo>
                  <a:lnTo>
                    <a:pt x="441" y="3421"/>
                  </a:lnTo>
                  <a:lnTo>
                    <a:pt x="1247" y="2617"/>
                  </a:lnTo>
                  <a:lnTo>
                    <a:pt x="2013" y="1849"/>
                  </a:lnTo>
                  <a:close/>
                  <a:moveTo>
                    <a:pt x="8032" y="3068"/>
                  </a:moveTo>
                  <a:lnTo>
                    <a:pt x="8032" y="3644"/>
                  </a:lnTo>
                  <a:lnTo>
                    <a:pt x="4147" y="3644"/>
                  </a:lnTo>
                  <a:cubicBezTo>
                    <a:pt x="3981" y="3644"/>
                    <a:pt x="3846" y="3780"/>
                    <a:pt x="3846" y="3945"/>
                  </a:cubicBezTo>
                  <a:lnTo>
                    <a:pt x="3846" y="4296"/>
                  </a:lnTo>
                  <a:lnTo>
                    <a:pt x="3269" y="4296"/>
                  </a:lnTo>
                  <a:lnTo>
                    <a:pt x="3269" y="3500"/>
                  </a:lnTo>
                  <a:cubicBezTo>
                    <a:pt x="3269" y="3261"/>
                    <a:pt x="3463" y="3068"/>
                    <a:pt x="3700" y="3068"/>
                  </a:cubicBezTo>
                  <a:close/>
                  <a:moveTo>
                    <a:pt x="7274" y="4021"/>
                  </a:moveTo>
                  <a:lnTo>
                    <a:pt x="7857" y="4974"/>
                  </a:lnTo>
                  <a:lnTo>
                    <a:pt x="7119" y="4974"/>
                  </a:lnTo>
                  <a:cubicBezTo>
                    <a:pt x="7105" y="4974"/>
                    <a:pt x="7093" y="4968"/>
                    <a:pt x="7087" y="4956"/>
                  </a:cubicBezTo>
                  <a:lnTo>
                    <a:pt x="6514" y="4021"/>
                  </a:lnTo>
                  <a:close/>
                  <a:moveTo>
                    <a:pt x="7811" y="6419"/>
                  </a:moveTo>
                  <a:cubicBezTo>
                    <a:pt x="8002" y="6419"/>
                    <a:pt x="8178" y="6518"/>
                    <a:pt x="8280" y="6678"/>
                  </a:cubicBezTo>
                  <a:cubicBezTo>
                    <a:pt x="8317" y="6735"/>
                    <a:pt x="8379" y="6766"/>
                    <a:pt x="8445" y="6766"/>
                  </a:cubicBezTo>
                  <a:cubicBezTo>
                    <a:pt x="8447" y="6766"/>
                    <a:pt x="8449" y="6766"/>
                    <a:pt x="8451" y="6766"/>
                  </a:cubicBezTo>
                  <a:cubicBezTo>
                    <a:pt x="8463" y="6766"/>
                    <a:pt x="8473" y="6762"/>
                    <a:pt x="8485" y="6762"/>
                  </a:cubicBezTo>
                  <a:cubicBezTo>
                    <a:pt x="8615" y="6762"/>
                    <a:pt x="8742" y="6808"/>
                    <a:pt x="8842" y="6891"/>
                  </a:cubicBezTo>
                  <a:cubicBezTo>
                    <a:pt x="8877" y="6920"/>
                    <a:pt x="8921" y="6934"/>
                    <a:pt x="8963" y="6934"/>
                  </a:cubicBezTo>
                  <a:cubicBezTo>
                    <a:pt x="9016" y="6934"/>
                    <a:pt x="9069" y="6912"/>
                    <a:pt x="9104" y="6869"/>
                  </a:cubicBezTo>
                  <a:cubicBezTo>
                    <a:pt x="9210" y="6743"/>
                    <a:pt x="9364" y="6670"/>
                    <a:pt x="9526" y="6670"/>
                  </a:cubicBezTo>
                  <a:cubicBezTo>
                    <a:pt x="9552" y="6670"/>
                    <a:pt x="9579" y="6672"/>
                    <a:pt x="9606" y="6676"/>
                  </a:cubicBezTo>
                  <a:cubicBezTo>
                    <a:pt x="9885" y="6712"/>
                    <a:pt x="10087" y="6961"/>
                    <a:pt x="10087" y="7242"/>
                  </a:cubicBezTo>
                  <a:lnTo>
                    <a:pt x="10087" y="8006"/>
                  </a:lnTo>
                  <a:cubicBezTo>
                    <a:pt x="9989" y="7954"/>
                    <a:pt x="9865" y="7893"/>
                    <a:pt x="9648" y="7893"/>
                  </a:cubicBezTo>
                  <a:cubicBezTo>
                    <a:pt x="9411" y="7893"/>
                    <a:pt x="9281" y="7966"/>
                    <a:pt x="9177" y="8024"/>
                  </a:cubicBezTo>
                  <a:cubicBezTo>
                    <a:pt x="9092" y="8072"/>
                    <a:pt x="9030" y="8106"/>
                    <a:pt x="8890" y="8106"/>
                  </a:cubicBezTo>
                  <a:cubicBezTo>
                    <a:pt x="8750" y="8106"/>
                    <a:pt x="8685" y="8072"/>
                    <a:pt x="8601" y="8024"/>
                  </a:cubicBezTo>
                  <a:cubicBezTo>
                    <a:pt x="8499" y="7966"/>
                    <a:pt x="8369" y="7893"/>
                    <a:pt x="8130" y="7893"/>
                  </a:cubicBezTo>
                  <a:cubicBezTo>
                    <a:pt x="7891" y="7893"/>
                    <a:pt x="7761" y="7966"/>
                    <a:pt x="7659" y="8024"/>
                  </a:cubicBezTo>
                  <a:cubicBezTo>
                    <a:pt x="7572" y="8072"/>
                    <a:pt x="7510" y="8106"/>
                    <a:pt x="7370" y="8106"/>
                  </a:cubicBezTo>
                  <a:cubicBezTo>
                    <a:pt x="7322" y="8106"/>
                    <a:pt x="7286" y="8102"/>
                    <a:pt x="7256" y="8096"/>
                  </a:cubicBezTo>
                  <a:lnTo>
                    <a:pt x="7256" y="6979"/>
                  </a:lnTo>
                  <a:cubicBezTo>
                    <a:pt x="7256" y="6670"/>
                    <a:pt x="7506" y="6419"/>
                    <a:pt x="7811" y="6419"/>
                  </a:cubicBezTo>
                  <a:close/>
                  <a:moveTo>
                    <a:pt x="10504" y="9026"/>
                  </a:moveTo>
                  <a:lnTo>
                    <a:pt x="10504" y="9026"/>
                  </a:lnTo>
                  <a:cubicBezTo>
                    <a:pt x="10877" y="9032"/>
                    <a:pt x="11180" y="9337"/>
                    <a:pt x="11180" y="9710"/>
                  </a:cubicBezTo>
                  <a:cubicBezTo>
                    <a:pt x="11180" y="10065"/>
                    <a:pt x="10909" y="10358"/>
                    <a:pt x="10566" y="10392"/>
                  </a:cubicBezTo>
                  <a:lnTo>
                    <a:pt x="10504" y="9026"/>
                  </a:lnTo>
                  <a:close/>
                  <a:moveTo>
                    <a:pt x="9664" y="8260"/>
                  </a:moveTo>
                  <a:cubicBezTo>
                    <a:pt x="9806" y="8260"/>
                    <a:pt x="9867" y="8294"/>
                    <a:pt x="9955" y="8343"/>
                  </a:cubicBezTo>
                  <a:cubicBezTo>
                    <a:pt x="9997" y="8367"/>
                    <a:pt x="10047" y="8393"/>
                    <a:pt x="10107" y="8417"/>
                  </a:cubicBezTo>
                  <a:lnTo>
                    <a:pt x="10244" y="11395"/>
                  </a:lnTo>
                  <a:cubicBezTo>
                    <a:pt x="10101" y="11523"/>
                    <a:pt x="9634" y="11862"/>
                    <a:pt x="8683" y="11862"/>
                  </a:cubicBezTo>
                  <a:cubicBezTo>
                    <a:pt x="7731" y="11862"/>
                    <a:pt x="7270" y="11521"/>
                    <a:pt x="7135" y="11395"/>
                  </a:cubicBezTo>
                  <a:lnTo>
                    <a:pt x="7243" y="8465"/>
                  </a:lnTo>
                  <a:cubicBezTo>
                    <a:pt x="7280" y="8469"/>
                    <a:pt x="7324" y="8473"/>
                    <a:pt x="7370" y="8473"/>
                  </a:cubicBezTo>
                  <a:cubicBezTo>
                    <a:pt x="7610" y="8473"/>
                    <a:pt x="7739" y="8401"/>
                    <a:pt x="7845" y="8343"/>
                  </a:cubicBezTo>
                  <a:cubicBezTo>
                    <a:pt x="7929" y="8294"/>
                    <a:pt x="7991" y="8260"/>
                    <a:pt x="8136" y="8260"/>
                  </a:cubicBezTo>
                  <a:cubicBezTo>
                    <a:pt x="8278" y="8260"/>
                    <a:pt x="8338" y="8294"/>
                    <a:pt x="8427" y="8343"/>
                  </a:cubicBezTo>
                  <a:cubicBezTo>
                    <a:pt x="8529" y="8401"/>
                    <a:pt x="8659" y="8473"/>
                    <a:pt x="8900" y="8473"/>
                  </a:cubicBezTo>
                  <a:cubicBezTo>
                    <a:pt x="9141" y="8473"/>
                    <a:pt x="9269" y="8401"/>
                    <a:pt x="9373" y="8343"/>
                  </a:cubicBezTo>
                  <a:cubicBezTo>
                    <a:pt x="9457" y="8294"/>
                    <a:pt x="9522" y="8260"/>
                    <a:pt x="9664" y="8260"/>
                  </a:cubicBezTo>
                  <a:close/>
                  <a:moveTo>
                    <a:pt x="10139" y="11914"/>
                  </a:moveTo>
                  <a:lnTo>
                    <a:pt x="10139" y="11914"/>
                  </a:lnTo>
                  <a:cubicBezTo>
                    <a:pt x="10097" y="11998"/>
                    <a:pt x="10043" y="12081"/>
                    <a:pt x="9975" y="12149"/>
                  </a:cubicBezTo>
                  <a:cubicBezTo>
                    <a:pt x="9792" y="12341"/>
                    <a:pt x="9546" y="12444"/>
                    <a:pt x="9285" y="12444"/>
                  </a:cubicBezTo>
                  <a:lnTo>
                    <a:pt x="8076" y="12444"/>
                  </a:lnTo>
                  <a:cubicBezTo>
                    <a:pt x="7815" y="12444"/>
                    <a:pt x="7568" y="12341"/>
                    <a:pt x="7388" y="12151"/>
                  </a:cubicBezTo>
                  <a:cubicBezTo>
                    <a:pt x="7320" y="12081"/>
                    <a:pt x="7266" y="12000"/>
                    <a:pt x="7223" y="11916"/>
                  </a:cubicBezTo>
                  <a:lnTo>
                    <a:pt x="7223" y="11916"/>
                  </a:lnTo>
                  <a:cubicBezTo>
                    <a:pt x="7524" y="12081"/>
                    <a:pt x="7995" y="12241"/>
                    <a:pt x="8677" y="12241"/>
                  </a:cubicBezTo>
                  <a:cubicBezTo>
                    <a:pt x="9363" y="12241"/>
                    <a:pt x="9836" y="12077"/>
                    <a:pt x="10139" y="11914"/>
                  </a:cubicBezTo>
                  <a:close/>
                  <a:moveTo>
                    <a:pt x="7103" y="0"/>
                  </a:moveTo>
                  <a:cubicBezTo>
                    <a:pt x="6903" y="0"/>
                    <a:pt x="6708" y="84"/>
                    <a:pt x="6574" y="233"/>
                  </a:cubicBezTo>
                  <a:cubicBezTo>
                    <a:pt x="6437" y="381"/>
                    <a:pt x="6371" y="582"/>
                    <a:pt x="6387" y="782"/>
                  </a:cubicBezTo>
                  <a:lnTo>
                    <a:pt x="6556" y="2716"/>
                  </a:lnTo>
                  <a:lnTo>
                    <a:pt x="3710" y="2716"/>
                  </a:lnTo>
                  <a:cubicBezTo>
                    <a:pt x="3705" y="2715"/>
                    <a:pt x="3700" y="2715"/>
                    <a:pt x="3695" y="2715"/>
                  </a:cubicBezTo>
                  <a:cubicBezTo>
                    <a:pt x="3257" y="2715"/>
                    <a:pt x="2894" y="3504"/>
                    <a:pt x="2894" y="3504"/>
                  </a:cubicBezTo>
                  <a:lnTo>
                    <a:pt x="2894" y="4003"/>
                  </a:lnTo>
                  <a:lnTo>
                    <a:pt x="2072" y="3171"/>
                  </a:lnTo>
                  <a:lnTo>
                    <a:pt x="2767" y="2473"/>
                  </a:lnTo>
                  <a:cubicBezTo>
                    <a:pt x="2882" y="2361"/>
                    <a:pt x="2882" y="2178"/>
                    <a:pt x="2767" y="2066"/>
                  </a:cubicBezTo>
                  <a:lnTo>
                    <a:pt x="2216" y="1514"/>
                  </a:lnTo>
                  <a:cubicBezTo>
                    <a:pt x="2160" y="1457"/>
                    <a:pt x="2086" y="1429"/>
                    <a:pt x="2012" y="1429"/>
                  </a:cubicBezTo>
                  <a:cubicBezTo>
                    <a:pt x="1939" y="1429"/>
                    <a:pt x="1865" y="1457"/>
                    <a:pt x="1809" y="1514"/>
                  </a:cubicBezTo>
                  <a:lnTo>
                    <a:pt x="1111" y="2210"/>
                  </a:lnTo>
                  <a:lnTo>
                    <a:pt x="630" y="1729"/>
                  </a:lnTo>
                  <a:cubicBezTo>
                    <a:pt x="594" y="1693"/>
                    <a:pt x="545" y="1675"/>
                    <a:pt x="497" y="1675"/>
                  </a:cubicBezTo>
                  <a:cubicBezTo>
                    <a:pt x="449" y="1675"/>
                    <a:pt x="400" y="1693"/>
                    <a:pt x="363" y="1729"/>
                  </a:cubicBezTo>
                  <a:cubicBezTo>
                    <a:pt x="291" y="1801"/>
                    <a:pt x="291" y="1921"/>
                    <a:pt x="363" y="1996"/>
                  </a:cubicBezTo>
                  <a:lnTo>
                    <a:pt x="844" y="2477"/>
                  </a:lnTo>
                  <a:lnTo>
                    <a:pt x="114" y="3217"/>
                  </a:lnTo>
                  <a:cubicBezTo>
                    <a:pt x="0" y="3329"/>
                    <a:pt x="0" y="3512"/>
                    <a:pt x="114" y="3624"/>
                  </a:cubicBezTo>
                  <a:lnTo>
                    <a:pt x="666" y="4175"/>
                  </a:lnTo>
                  <a:cubicBezTo>
                    <a:pt x="720" y="4232"/>
                    <a:pt x="796" y="4262"/>
                    <a:pt x="868" y="4262"/>
                  </a:cubicBezTo>
                  <a:cubicBezTo>
                    <a:pt x="941" y="4262"/>
                    <a:pt x="1017" y="4234"/>
                    <a:pt x="1071" y="4175"/>
                  </a:cubicBezTo>
                  <a:lnTo>
                    <a:pt x="1805" y="3441"/>
                  </a:lnTo>
                  <a:lnTo>
                    <a:pt x="2667" y="4296"/>
                  </a:lnTo>
                  <a:lnTo>
                    <a:pt x="2645" y="4296"/>
                  </a:lnTo>
                  <a:cubicBezTo>
                    <a:pt x="2402" y="4304"/>
                    <a:pt x="2206" y="4502"/>
                    <a:pt x="2216" y="4743"/>
                  </a:cubicBezTo>
                  <a:lnTo>
                    <a:pt x="2216" y="5174"/>
                  </a:lnTo>
                  <a:lnTo>
                    <a:pt x="810" y="5174"/>
                  </a:lnTo>
                  <a:cubicBezTo>
                    <a:pt x="702" y="5174"/>
                    <a:pt x="612" y="5262"/>
                    <a:pt x="612" y="5373"/>
                  </a:cubicBezTo>
                  <a:lnTo>
                    <a:pt x="612" y="7400"/>
                  </a:lnTo>
                  <a:cubicBezTo>
                    <a:pt x="612" y="7414"/>
                    <a:pt x="618" y="7428"/>
                    <a:pt x="628" y="7436"/>
                  </a:cubicBezTo>
                  <a:cubicBezTo>
                    <a:pt x="684" y="7494"/>
                    <a:pt x="746" y="7518"/>
                    <a:pt x="801" y="7518"/>
                  </a:cubicBezTo>
                  <a:cubicBezTo>
                    <a:pt x="905" y="7518"/>
                    <a:pt x="989" y="7435"/>
                    <a:pt x="989" y="7332"/>
                  </a:cubicBezTo>
                  <a:lnTo>
                    <a:pt x="989" y="5643"/>
                  </a:lnTo>
                  <a:cubicBezTo>
                    <a:pt x="989" y="5593"/>
                    <a:pt x="1029" y="5553"/>
                    <a:pt x="1079" y="5553"/>
                  </a:cubicBezTo>
                  <a:lnTo>
                    <a:pt x="2802" y="5553"/>
                  </a:lnTo>
                  <a:cubicBezTo>
                    <a:pt x="2816" y="5553"/>
                    <a:pt x="2828" y="5547"/>
                    <a:pt x="2838" y="5537"/>
                  </a:cubicBezTo>
                  <a:cubicBezTo>
                    <a:pt x="3004" y="5375"/>
                    <a:pt x="2892" y="5176"/>
                    <a:pt x="2731" y="5176"/>
                  </a:cubicBezTo>
                  <a:lnTo>
                    <a:pt x="2565" y="5176"/>
                  </a:lnTo>
                  <a:lnTo>
                    <a:pt x="2565" y="4737"/>
                  </a:lnTo>
                  <a:cubicBezTo>
                    <a:pt x="2565" y="4703"/>
                    <a:pt x="2593" y="4675"/>
                    <a:pt x="2627" y="4675"/>
                  </a:cubicBezTo>
                  <a:lnTo>
                    <a:pt x="4432" y="4675"/>
                  </a:lnTo>
                  <a:cubicBezTo>
                    <a:pt x="4468" y="4675"/>
                    <a:pt x="4496" y="4703"/>
                    <a:pt x="4496" y="4737"/>
                  </a:cubicBezTo>
                  <a:lnTo>
                    <a:pt x="4496" y="5176"/>
                  </a:lnTo>
                  <a:lnTo>
                    <a:pt x="3594" y="5176"/>
                  </a:lnTo>
                  <a:cubicBezTo>
                    <a:pt x="3503" y="5176"/>
                    <a:pt x="3423" y="5236"/>
                    <a:pt x="3403" y="5322"/>
                  </a:cubicBezTo>
                  <a:cubicBezTo>
                    <a:pt x="3377" y="5445"/>
                    <a:pt x="3467" y="5553"/>
                    <a:pt x="3586" y="5553"/>
                  </a:cubicBezTo>
                  <a:lnTo>
                    <a:pt x="5784" y="5553"/>
                  </a:lnTo>
                  <a:cubicBezTo>
                    <a:pt x="5956" y="5553"/>
                    <a:pt x="6096" y="5693"/>
                    <a:pt x="6096" y="5866"/>
                  </a:cubicBezTo>
                  <a:lnTo>
                    <a:pt x="6096" y="12157"/>
                  </a:lnTo>
                  <a:cubicBezTo>
                    <a:pt x="6096" y="12329"/>
                    <a:pt x="5956" y="12472"/>
                    <a:pt x="5784" y="12472"/>
                  </a:cubicBezTo>
                  <a:lnTo>
                    <a:pt x="1297" y="12472"/>
                  </a:lnTo>
                  <a:cubicBezTo>
                    <a:pt x="1129" y="12472"/>
                    <a:pt x="983" y="12335"/>
                    <a:pt x="983" y="12183"/>
                  </a:cubicBezTo>
                  <a:lnTo>
                    <a:pt x="983" y="8184"/>
                  </a:lnTo>
                  <a:cubicBezTo>
                    <a:pt x="983" y="8088"/>
                    <a:pt x="912" y="8002"/>
                    <a:pt x="818" y="7992"/>
                  </a:cubicBezTo>
                  <a:cubicBezTo>
                    <a:pt x="811" y="7991"/>
                    <a:pt x="804" y="7991"/>
                    <a:pt x="797" y="7991"/>
                  </a:cubicBezTo>
                  <a:cubicBezTo>
                    <a:pt x="690" y="7991"/>
                    <a:pt x="608" y="8073"/>
                    <a:pt x="608" y="8180"/>
                  </a:cubicBezTo>
                  <a:lnTo>
                    <a:pt x="608" y="12183"/>
                  </a:lnTo>
                  <a:cubicBezTo>
                    <a:pt x="608" y="12544"/>
                    <a:pt x="922" y="12849"/>
                    <a:pt x="1297" y="12849"/>
                  </a:cubicBezTo>
                  <a:lnTo>
                    <a:pt x="5755" y="12849"/>
                  </a:lnTo>
                  <a:cubicBezTo>
                    <a:pt x="6137" y="12849"/>
                    <a:pt x="6447" y="12542"/>
                    <a:pt x="6447" y="12157"/>
                  </a:cubicBezTo>
                  <a:lnTo>
                    <a:pt x="6447" y="5868"/>
                  </a:lnTo>
                  <a:cubicBezTo>
                    <a:pt x="6447" y="5487"/>
                    <a:pt x="6141" y="5176"/>
                    <a:pt x="5755" y="5176"/>
                  </a:cubicBezTo>
                  <a:lnTo>
                    <a:pt x="4869" y="5176"/>
                  </a:lnTo>
                  <a:lnTo>
                    <a:pt x="4869" y="4737"/>
                  </a:lnTo>
                  <a:cubicBezTo>
                    <a:pt x="4869" y="4494"/>
                    <a:pt x="4671" y="4300"/>
                    <a:pt x="4430" y="4300"/>
                  </a:cubicBezTo>
                  <a:lnTo>
                    <a:pt x="4217" y="4300"/>
                  </a:lnTo>
                  <a:lnTo>
                    <a:pt x="4217" y="4023"/>
                  </a:lnTo>
                  <a:lnTo>
                    <a:pt x="6062" y="4023"/>
                  </a:lnTo>
                  <a:lnTo>
                    <a:pt x="6762" y="5156"/>
                  </a:lnTo>
                  <a:cubicBezTo>
                    <a:pt x="6836" y="5276"/>
                    <a:pt x="6973" y="5353"/>
                    <a:pt x="7115" y="5353"/>
                  </a:cubicBezTo>
                  <a:lnTo>
                    <a:pt x="7444" y="5353"/>
                  </a:lnTo>
                  <a:lnTo>
                    <a:pt x="7857" y="6020"/>
                  </a:lnTo>
                  <a:cubicBezTo>
                    <a:pt x="7841" y="6020"/>
                    <a:pt x="7825" y="6018"/>
                    <a:pt x="7809" y="6018"/>
                  </a:cubicBezTo>
                  <a:cubicBezTo>
                    <a:pt x="7294" y="6018"/>
                    <a:pt x="6872" y="6437"/>
                    <a:pt x="6872" y="6949"/>
                  </a:cubicBezTo>
                  <a:lnTo>
                    <a:pt x="6872" y="8212"/>
                  </a:lnTo>
                  <a:lnTo>
                    <a:pt x="6872" y="8218"/>
                  </a:lnTo>
                  <a:lnTo>
                    <a:pt x="6744" y="11437"/>
                  </a:lnTo>
                  <a:cubicBezTo>
                    <a:pt x="6728" y="11802"/>
                    <a:pt x="6858" y="12147"/>
                    <a:pt x="7113" y="12410"/>
                  </a:cubicBezTo>
                  <a:cubicBezTo>
                    <a:pt x="7366" y="12674"/>
                    <a:pt x="7705" y="12819"/>
                    <a:pt x="8070" y="12819"/>
                  </a:cubicBezTo>
                  <a:lnTo>
                    <a:pt x="9255" y="12819"/>
                  </a:lnTo>
                  <a:cubicBezTo>
                    <a:pt x="9626" y="12819"/>
                    <a:pt x="9987" y="12674"/>
                    <a:pt x="10244" y="12403"/>
                  </a:cubicBezTo>
                  <a:cubicBezTo>
                    <a:pt x="10482" y="12149"/>
                    <a:pt x="10609" y="11824"/>
                    <a:pt x="10605" y="11477"/>
                  </a:cubicBezTo>
                  <a:lnTo>
                    <a:pt x="10605" y="11465"/>
                  </a:lnTo>
                  <a:lnTo>
                    <a:pt x="10605" y="11433"/>
                  </a:lnTo>
                  <a:lnTo>
                    <a:pt x="10603" y="11397"/>
                  </a:lnTo>
                  <a:cubicBezTo>
                    <a:pt x="11485" y="11341"/>
                    <a:pt x="12179" y="10609"/>
                    <a:pt x="12179" y="9718"/>
                  </a:cubicBezTo>
                  <a:cubicBezTo>
                    <a:pt x="12179" y="9530"/>
                    <a:pt x="12149" y="9347"/>
                    <a:pt x="12088" y="9171"/>
                  </a:cubicBezTo>
                  <a:cubicBezTo>
                    <a:pt x="12061" y="9093"/>
                    <a:pt x="11989" y="9039"/>
                    <a:pt x="11907" y="9039"/>
                  </a:cubicBezTo>
                  <a:cubicBezTo>
                    <a:pt x="11900" y="9039"/>
                    <a:pt x="11893" y="9040"/>
                    <a:pt x="11886" y="9040"/>
                  </a:cubicBezTo>
                  <a:cubicBezTo>
                    <a:pt x="11762" y="9057"/>
                    <a:pt x="11691" y="9179"/>
                    <a:pt x="11730" y="9289"/>
                  </a:cubicBezTo>
                  <a:cubicBezTo>
                    <a:pt x="11778" y="9428"/>
                    <a:pt x="11802" y="9570"/>
                    <a:pt x="11802" y="9718"/>
                  </a:cubicBezTo>
                  <a:cubicBezTo>
                    <a:pt x="11802" y="10408"/>
                    <a:pt x="11266" y="10974"/>
                    <a:pt x="10588" y="11024"/>
                  </a:cubicBezTo>
                  <a:lnTo>
                    <a:pt x="10578" y="10773"/>
                  </a:lnTo>
                  <a:cubicBezTo>
                    <a:pt x="11124" y="10729"/>
                    <a:pt x="11551" y="10272"/>
                    <a:pt x="11551" y="9718"/>
                  </a:cubicBezTo>
                  <a:cubicBezTo>
                    <a:pt x="11551" y="9135"/>
                    <a:pt x="11076" y="8657"/>
                    <a:pt x="10492" y="8657"/>
                  </a:cubicBezTo>
                  <a:lnTo>
                    <a:pt x="10486" y="8657"/>
                  </a:lnTo>
                  <a:lnTo>
                    <a:pt x="10474" y="8407"/>
                  </a:lnTo>
                  <a:lnTo>
                    <a:pt x="10474" y="8407"/>
                  </a:lnTo>
                  <a:cubicBezTo>
                    <a:pt x="10780" y="8407"/>
                    <a:pt x="11084" y="8505"/>
                    <a:pt x="11316" y="8706"/>
                  </a:cubicBezTo>
                  <a:cubicBezTo>
                    <a:pt x="11351" y="8736"/>
                    <a:pt x="11397" y="8750"/>
                    <a:pt x="11439" y="8750"/>
                  </a:cubicBezTo>
                  <a:cubicBezTo>
                    <a:pt x="11499" y="8750"/>
                    <a:pt x="11557" y="8724"/>
                    <a:pt x="11593" y="8667"/>
                  </a:cubicBezTo>
                  <a:cubicBezTo>
                    <a:pt x="11649" y="8587"/>
                    <a:pt x="11631" y="8475"/>
                    <a:pt x="11553" y="8415"/>
                  </a:cubicBezTo>
                  <a:cubicBezTo>
                    <a:pt x="11252" y="8166"/>
                    <a:pt x="10871" y="8028"/>
                    <a:pt x="10484" y="8028"/>
                  </a:cubicBezTo>
                  <a:lnTo>
                    <a:pt x="10460" y="8028"/>
                  </a:lnTo>
                  <a:lnTo>
                    <a:pt x="10460" y="7141"/>
                  </a:lnTo>
                  <a:cubicBezTo>
                    <a:pt x="10460" y="6869"/>
                    <a:pt x="10332" y="6610"/>
                    <a:pt x="10107" y="6456"/>
                  </a:cubicBezTo>
                  <a:cubicBezTo>
                    <a:pt x="9921" y="6325"/>
                    <a:pt x="9718" y="6265"/>
                    <a:pt x="9523" y="6265"/>
                  </a:cubicBezTo>
                  <a:cubicBezTo>
                    <a:pt x="9305" y="6265"/>
                    <a:pt x="9096" y="6340"/>
                    <a:pt x="8930" y="6476"/>
                  </a:cubicBezTo>
                  <a:cubicBezTo>
                    <a:pt x="8804" y="6405"/>
                    <a:pt x="8663" y="6365"/>
                    <a:pt x="8521" y="6357"/>
                  </a:cubicBezTo>
                  <a:cubicBezTo>
                    <a:pt x="8495" y="6327"/>
                    <a:pt x="8471" y="6299"/>
                    <a:pt x="8443" y="6275"/>
                  </a:cubicBezTo>
                  <a:lnTo>
                    <a:pt x="7869" y="5345"/>
                  </a:lnTo>
                  <a:lnTo>
                    <a:pt x="8022" y="5345"/>
                  </a:lnTo>
                  <a:cubicBezTo>
                    <a:pt x="8068" y="5345"/>
                    <a:pt x="8112" y="5335"/>
                    <a:pt x="8150" y="5310"/>
                  </a:cubicBezTo>
                  <a:cubicBezTo>
                    <a:pt x="8298" y="5224"/>
                    <a:pt x="8332" y="5048"/>
                    <a:pt x="8252" y="4917"/>
                  </a:cubicBezTo>
                  <a:lnTo>
                    <a:pt x="7695" y="4015"/>
                  </a:lnTo>
                  <a:lnTo>
                    <a:pt x="8150" y="4015"/>
                  </a:lnTo>
                  <a:cubicBezTo>
                    <a:pt x="8290" y="4015"/>
                    <a:pt x="8403" y="3903"/>
                    <a:pt x="8403" y="3762"/>
                  </a:cubicBezTo>
                  <a:lnTo>
                    <a:pt x="8403" y="2984"/>
                  </a:lnTo>
                  <a:cubicBezTo>
                    <a:pt x="8403" y="2984"/>
                    <a:pt x="8288" y="2697"/>
                    <a:pt x="8130" y="2687"/>
                  </a:cubicBezTo>
                  <a:lnTo>
                    <a:pt x="7665" y="2687"/>
                  </a:lnTo>
                  <a:lnTo>
                    <a:pt x="7817" y="774"/>
                  </a:lnTo>
                  <a:cubicBezTo>
                    <a:pt x="7831" y="576"/>
                    <a:pt x="7765" y="375"/>
                    <a:pt x="7629" y="231"/>
                  </a:cubicBezTo>
                  <a:cubicBezTo>
                    <a:pt x="7494" y="82"/>
                    <a:pt x="7300" y="0"/>
                    <a:pt x="7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6" name="Google Shape;4086;p67"/>
            <p:cNvSpPr/>
            <p:nvPr/>
          </p:nvSpPr>
          <p:spPr>
            <a:xfrm>
              <a:off x="6029037" y="2897978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1" y="1"/>
                    <a:pt x="1" y="93"/>
                    <a:pt x="1" y="205"/>
                  </a:cubicBezTo>
                  <a:cubicBezTo>
                    <a:pt x="1" y="318"/>
                    <a:pt x="91" y="408"/>
                    <a:pt x="203" y="408"/>
                  </a:cubicBezTo>
                  <a:cubicBezTo>
                    <a:pt x="315" y="408"/>
                    <a:pt x="406" y="318"/>
                    <a:pt x="406" y="205"/>
                  </a:cubicBezTo>
                  <a:cubicBezTo>
                    <a:pt x="406" y="93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7" name="Google Shape;4087;p67"/>
            <p:cNvSpPr/>
            <p:nvPr/>
          </p:nvSpPr>
          <p:spPr>
            <a:xfrm>
              <a:off x="6048781" y="2887380"/>
              <a:ext cx="13471" cy="13470"/>
            </a:xfrm>
            <a:custGeom>
              <a:avLst/>
              <a:gdLst/>
              <a:ahLst/>
              <a:cxnLst/>
              <a:rect l="l" t="t" r="r" b="b"/>
              <a:pathLst>
                <a:path w="408" h="408" extrusionOk="0">
                  <a:moveTo>
                    <a:pt x="205" y="1"/>
                  </a:moveTo>
                  <a:cubicBezTo>
                    <a:pt x="92" y="1"/>
                    <a:pt x="0" y="93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cubicBezTo>
                    <a:pt x="317" y="408"/>
                    <a:pt x="407" y="318"/>
                    <a:pt x="407" y="205"/>
                  </a:cubicBezTo>
                  <a:cubicBezTo>
                    <a:pt x="407" y="93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88" name="Google Shape;4088;p67"/>
            <p:cNvSpPr/>
            <p:nvPr/>
          </p:nvSpPr>
          <p:spPr>
            <a:xfrm>
              <a:off x="6055517" y="2959221"/>
              <a:ext cx="13405" cy="1347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1"/>
                  </a:moveTo>
                  <a:cubicBezTo>
                    <a:pt x="91" y="1"/>
                    <a:pt x="1" y="93"/>
                    <a:pt x="1" y="205"/>
                  </a:cubicBezTo>
                  <a:cubicBezTo>
                    <a:pt x="1" y="318"/>
                    <a:pt x="91" y="408"/>
                    <a:pt x="203" y="408"/>
                  </a:cubicBezTo>
                  <a:cubicBezTo>
                    <a:pt x="316" y="408"/>
                    <a:pt x="406" y="318"/>
                    <a:pt x="406" y="205"/>
                  </a:cubicBezTo>
                  <a:cubicBezTo>
                    <a:pt x="406" y="93"/>
                    <a:pt x="316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cxnSp>
        <p:nvCxnSpPr>
          <p:cNvPr id="4089" name="Google Shape;4089;p67"/>
          <p:cNvCxnSpPr>
            <a:stCxn id="4065" idx="0"/>
            <a:endCxn id="3950" idx="4"/>
          </p:cNvCxnSpPr>
          <p:nvPr/>
        </p:nvCxnSpPr>
        <p:spPr>
          <a:xfrm flipH="1" flipV="1">
            <a:off x="5977975" y="3292575"/>
            <a:ext cx="5196" cy="301931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0" name="Google Shape;3654;p63">
            <a:extLst>
              <a:ext uri="{FF2B5EF4-FFF2-40B4-BE49-F238E27FC236}">
                <a16:creationId xmlns:a16="http://schemas.microsoft.com/office/drawing/2014/main" id="{69C29520-E5A2-24E3-FA30-A19B62695497}"/>
              </a:ext>
            </a:extLst>
          </p:cNvPr>
          <p:cNvGrpSpPr/>
          <p:nvPr/>
        </p:nvGrpSpPr>
        <p:grpSpPr>
          <a:xfrm>
            <a:off x="1525216" y="2587275"/>
            <a:ext cx="463352" cy="496801"/>
            <a:chOff x="4117738" y="4097880"/>
            <a:chExt cx="397692" cy="426402"/>
          </a:xfrm>
        </p:grpSpPr>
        <p:sp>
          <p:nvSpPr>
            <p:cNvPr id="3" name="Google Shape;3655;p63">
              <a:extLst>
                <a:ext uri="{FF2B5EF4-FFF2-40B4-BE49-F238E27FC236}">
                  <a16:creationId xmlns:a16="http://schemas.microsoft.com/office/drawing/2014/main" id="{B5B962F1-5373-3719-7027-6D7128835DE3}"/>
                </a:ext>
              </a:extLst>
            </p:cNvPr>
            <p:cNvSpPr/>
            <p:nvPr/>
          </p:nvSpPr>
          <p:spPr>
            <a:xfrm>
              <a:off x="4190088" y="4175993"/>
              <a:ext cx="259357" cy="313187"/>
            </a:xfrm>
            <a:custGeom>
              <a:avLst/>
              <a:gdLst/>
              <a:ahLst/>
              <a:cxnLst/>
              <a:rect l="l" t="t" r="r" b="b"/>
              <a:pathLst>
                <a:path w="9901" h="11956" extrusionOk="0">
                  <a:moveTo>
                    <a:pt x="4840" y="1"/>
                  </a:moveTo>
                  <a:cubicBezTo>
                    <a:pt x="4665" y="1"/>
                    <a:pt x="4488" y="10"/>
                    <a:pt x="4311" y="31"/>
                  </a:cubicBezTo>
                  <a:cubicBezTo>
                    <a:pt x="2217" y="264"/>
                    <a:pt x="518" y="1939"/>
                    <a:pt x="257" y="4026"/>
                  </a:cubicBezTo>
                  <a:cubicBezTo>
                    <a:pt x="0" y="6014"/>
                    <a:pt x="1052" y="7940"/>
                    <a:pt x="2865" y="8796"/>
                  </a:cubicBezTo>
                  <a:cubicBezTo>
                    <a:pt x="3242" y="8975"/>
                    <a:pt x="3482" y="9355"/>
                    <a:pt x="3479" y="9773"/>
                  </a:cubicBezTo>
                  <a:lnTo>
                    <a:pt x="3479" y="11411"/>
                  </a:lnTo>
                  <a:cubicBezTo>
                    <a:pt x="3479" y="11713"/>
                    <a:pt x="3722" y="11956"/>
                    <a:pt x="4023" y="11956"/>
                  </a:cubicBezTo>
                  <a:lnTo>
                    <a:pt x="5655" y="11956"/>
                  </a:lnTo>
                  <a:cubicBezTo>
                    <a:pt x="5953" y="11956"/>
                    <a:pt x="6196" y="11713"/>
                    <a:pt x="6196" y="11411"/>
                  </a:cubicBezTo>
                  <a:lnTo>
                    <a:pt x="6196" y="9773"/>
                  </a:lnTo>
                  <a:cubicBezTo>
                    <a:pt x="6193" y="9358"/>
                    <a:pt x="6429" y="8978"/>
                    <a:pt x="6803" y="8800"/>
                  </a:cubicBezTo>
                  <a:cubicBezTo>
                    <a:pt x="8852" y="7837"/>
                    <a:pt x="9900" y="5534"/>
                    <a:pt x="9280" y="3358"/>
                  </a:cubicBezTo>
                  <a:cubicBezTo>
                    <a:pt x="8712" y="1354"/>
                    <a:pt x="6882" y="1"/>
                    <a:pt x="48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" name="Google Shape;3656;p63">
              <a:extLst>
                <a:ext uri="{FF2B5EF4-FFF2-40B4-BE49-F238E27FC236}">
                  <a16:creationId xmlns:a16="http://schemas.microsoft.com/office/drawing/2014/main" id="{57C8B298-7AEA-D087-A5F7-216B473D0322}"/>
                </a:ext>
              </a:extLst>
            </p:cNvPr>
            <p:cNvSpPr/>
            <p:nvPr/>
          </p:nvSpPr>
          <p:spPr>
            <a:xfrm>
              <a:off x="4217200" y="4197342"/>
              <a:ext cx="199292" cy="199292"/>
            </a:xfrm>
            <a:custGeom>
              <a:avLst/>
              <a:gdLst/>
              <a:ahLst/>
              <a:cxnLst/>
              <a:rect l="l" t="t" r="r" b="b"/>
              <a:pathLst>
                <a:path w="7608" h="7608" extrusionOk="0">
                  <a:moveTo>
                    <a:pt x="3804" y="0"/>
                  </a:moveTo>
                  <a:cubicBezTo>
                    <a:pt x="1703" y="0"/>
                    <a:pt x="0" y="1704"/>
                    <a:pt x="0" y="3804"/>
                  </a:cubicBezTo>
                  <a:cubicBezTo>
                    <a:pt x="0" y="5905"/>
                    <a:pt x="1703" y="7608"/>
                    <a:pt x="3804" y="7608"/>
                  </a:cubicBezTo>
                  <a:cubicBezTo>
                    <a:pt x="5905" y="7608"/>
                    <a:pt x="7608" y="5905"/>
                    <a:pt x="7608" y="3804"/>
                  </a:cubicBezTo>
                  <a:cubicBezTo>
                    <a:pt x="7608" y="1704"/>
                    <a:pt x="5905" y="0"/>
                    <a:pt x="3804" y="0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5" name="Google Shape;3657;p63">
              <a:extLst>
                <a:ext uri="{FF2B5EF4-FFF2-40B4-BE49-F238E27FC236}">
                  <a16:creationId xmlns:a16="http://schemas.microsoft.com/office/drawing/2014/main" id="{E0CEB795-D5A2-380A-AE43-3E4CA8608B16}"/>
                </a:ext>
              </a:extLst>
            </p:cNvPr>
            <p:cNvSpPr/>
            <p:nvPr/>
          </p:nvSpPr>
          <p:spPr>
            <a:xfrm>
              <a:off x="4238549" y="4218691"/>
              <a:ext cx="156594" cy="156594"/>
            </a:xfrm>
            <a:custGeom>
              <a:avLst/>
              <a:gdLst/>
              <a:ahLst/>
              <a:cxnLst/>
              <a:rect l="l" t="t" r="r" b="b"/>
              <a:pathLst>
                <a:path w="5978" h="5978" extrusionOk="0">
                  <a:moveTo>
                    <a:pt x="2989" y="1"/>
                  </a:moveTo>
                  <a:cubicBezTo>
                    <a:pt x="1337" y="1"/>
                    <a:pt x="1" y="1341"/>
                    <a:pt x="1" y="2989"/>
                  </a:cubicBezTo>
                  <a:cubicBezTo>
                    <a:pt x="1" y="4641"/>
                    <a:pt x="1337" y="5977"/>
                    <a:pt x="2989" y="5977"/>
                  </a:cubicBezTo>
                  <a:cubicBezTo>
                    <a:pt x="4637" y="5977"/>
                    <a:pt x="5977" y="4641"/>
                    <a:pt x="5977" y="2989"/>
                  </a:cubicBezTo>
                  <a:cubicBezTo>
                    <a:pt x="5977" y="1341"/>
                    <a:pt x="4637" y="1"/>
                    <a:pt x="29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6" name="Google Shape;3658;p63">
              <a:extLst>
                <a:ext uri="{FF2B5EF4-FFF2-40B4-BE49-F238E27FC236}">
                  <a16:creationId xmlns:a16="http://schemas.microsoft.com/office/drawing/2014/main" id="{F4AC95B1-2BCF-C8D5-7222-AC28C90CBFBD}"/>
                </a:ext>
              </a:extLst>
            </p:cNvPr>
            <p:cNvSpPr/>
            <p:nvPr/>
          </p:nvSpPr>
          <p:spPr>
            <a:xfrm>
              <a:off x="4295471" y="4489155"/>
              <a:ext cx="42672" cy="28500"/>
            </a:xfrm>
            <a:custGeom>
              <a:avLst/>
              <a:gdLst/>
              <a:ahLst/>
              <a:cxnLst/>
              <a:rect l="l" t="t" r="r" b="b"/>
              <a:pathLst>
                <a:path w="1629" h="1088" extrusionOk="0">
                  <a:moveTo>
                    <a:pt x="0" y="1"/>
                  </a:moveTo>
                  <a:lnTo>
                    <a:pt x="0" y="542"/>
                  </a:lnTo>
                  <a:cubicBezTo>
                    <a:pt x="0" y="844"/>
                    <a:pt x="244" y="1087"/>
                    <a:pt x="542" y="1087"/>
                  </a:cubicBezTo>
                  <a:lnTo>
                    <a:pt x="1087" y="1087"/>
                  </a:lnTo>
                  <a:cubicBezTo>
                    <a:pt x="1388" y="1087"/>
                    <a:pt x="1628" y="844"/>
                    <a:pt x="1628" y="542"/>
                  </a:cubicBezTo>
                  <a:lnTo>
                    <a:pt x="16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7" name="Google Shape;3659;p63">
              <a:extLst>
                <a:ext uri="{FF2B5EF4-FFF2-40B4-BE49-F238E27FC236}">
                  <a16:creationId xmlns:a16="http://schemas.microsoft.com/office/drawing/2014/main" id="{9815FACC-109E-0062-303C-6EA54114E413}"/>
                </a:ext>
              </a:extLst>
            </p:cNvPr>
            <p:cNvSpPr/>
            <p:nvPr/>
          </p:nvSpPr>
          <p:spPr>
            <a:xfrm>
              <a:off x="4281273" y="4446431"/>
              <a:ext cx="71119" cy="42750"/>
            </a:xfrm>
            <a:custGeom>
              <a:avLst/>
              <a:gdLst/>
              <a:ahLst/>
              <a:cxnLst/>
              <a:rect l="l" t="t" r="r" b="b"/>
              <a:pathLst>
                <a:path w="2715" h="1632" extrusionOk="0">
                  <a:moveTo>
                    <a:pt x="1" y="1"/>
                  </a:moveTo>
                  <a:lnTo>
                    <a:pt x="1" y="1087"/>
                  </a:lnTo>
                  <a:cubicBezTo>
                    <a:pt x="1" y="1389"/>
                    <a:pt x="241" y="1632"/>
                    <a:pt x="542" y="1632"/>
                  </a:cubicBezTo>
                  <a:lnTo>
                    <a:pt x="2174" y="1632"/>
                  </a:lnTo>
                  <a:cubicBezTo>
                    <a:pt x="2472" y="1632"/>
                    <a:pt x="2715" y="1389"/>
                    <a:pt x="2715" y="1087"/>
                  </a:cubicBezTo>
                  <a:lnTo>
                    <a:pt x="27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8" name="Google Shape;3660;p63">
              <a:extLst>
                <a:ext uri="{FF2B5EF4-FFF2-40B4-BE49-F238E27FC236}">
                  <a16:creationId xmlns:a16="http://schemas.microsoft.com/office/drawing/2014/main" id="{670124C9-00A7-808D-7D3B-36F4E4977500}"/>
                </a:ext>
              </a:extLst>
            </p:cNvPr>
            <p:cNvSpPr/>
            <p:nvPr/>
          </p:nvSpPr>
          <p:spPr>
            <a:xfrm>
              <a:off x="4182819" y="4169261"/>
              <a:ext cx="266167" cy="355021"/>
            </a:xfrm>
            <a:custGeom>
              <a:avLst/>
              <a:gdLst/>
              <a:ahLst/>
              <a:cxnLst/>
              <a:rect l="l" t="t" r="r" b="b"/>
              <a:pathLst>
                <a:path w="10161" h="13553" extrusionOk="0">
                  <a:moveTo>
                    <a:pt x="5120" y="514"/>
                  </a:moveTo>
                  <a:cubicBezTo>
                    <a:pt x="6188" y="514"/>
                    <a:pt x="7221" y="911"/>
                    <a:pt x="8012" y="1628"/>
                  </a:cubicBezTo>
                  <a:cubicBezTo>
                    <a:pt x="9613" y="3060"/>
                    <a:pt x="9931" y="5442"/>
                    <a:pt x="8766" y="7247"/>
                  </a:cubicBezTo>
                  <a:lnTo>
                    <a:pt x="8770" y="7244"/>
                  </a:lnTo>
                  <a:lnTo>
                    <a:pt x="8770" y="7244"/>
                  </a:lnTo>
                  <a:cubicBezTo>
                    <a:pt x="8324" y="7929"/>
                    <a:pt x="7697" y="8478"/>
                    <a:pt x="6960" y="8827"/>
                  </a:cubicBezTo>
                  <a:cubicBezTo>
                    <a:pt x="6498" y="9050"/>
                    <a:pt x="6203" y="9516"/>
                    <a:pt x="6206" y="10030"/>
                  </a:cubicBezTo>
                  <a:lnTo>
                    <a:pt x="6206" y="10328"/>
                  </a:lnTo>
                  <a:lnTo>
                    <a:pt x="4000" y="10328"/>
                  </a:lnTo>
                  <a:lnTo>
                    <a:pt x="4000" y="10030"/>
                  </a:lnTo>
                  <a:cubicBezTo>
                    <a:pt x="4000" y="9516"/>
                    <a:pt x="3701" y="9047"/>
                    <a:pt x="3239" y="8824"/>
                  </a:cubicBezTo>
                  <a:cubicBezTo>
                    <a:pt x="1529" y="8012"/>
                    <a:pt x="532" y="6192"/>
                    <a:pt x="775" y="4318"/>
                  </a:cubicBezTo>
                  <a:cubicBezTo>
                    <a:pt x="1018" y="2347"/>
                    <a:pt x="2629" y="761"/>
                    <a:pt x="4603" y="541"/>
                  </a:cubicBezTo>
                  <a:cubicBezTo>
                    <a:pt x="4771" y="524"/>
                    <a:pt x="4938" y="514"/>
                    <a:pt x="5106" y="514"/>
                  </a:cubicBezTo>
                  <a:cubicBezTo>
                    <a:pt x="5111" y="514"/>
                    <a:pt x="5116" y="514"/>
                    <a:pt x="5120" y="514"/>
                  </a:cubicBezTo>
                  <a:close/>
                  <a:moveTo>
                    <a:pt x="6206" y="10835"/>
                  </a:moveTo>
                  <a:lnTo>
                    <a:pt x="6206" y="11668"/>
                  </a:lnTo>
                  <a:cubicBezTo>
                    <a:pt x="6206" y="11826"/>
                    <a:pt x="6076" y="11956"/>
                    <a:pt x="5919" y="11956"/>
                  </a:cubicBezTo>
                  <a:lnTo>
                    <a:pt x="4287" y="11956"/>
                  </a:lnTo>
                  <a:cubicBezTo>
                    <a:pt x="4126" y="11956"/>
                    <a:pt x="4000" y="11829"/>
                    <a:pt x="4000" y="11668"/>
                  </a:cubicBezTo>
                  <a:lnTo>
                    <a:pt x="4000" y="10835"/>
                  </a:lnTo>
                  <a:close/>
                  <a:moveTo>
                    <a:pt x="5662" y="12466"/>
                  </a:moveTo>
                  <a:lnTo>
                    <a:pt x="5662" y="12754"/>
                  </a:lnTo>
                  <a:cubicBezTo>
                    <a:pt x="5662" y="12915"/>
                    <a:pt x="5535" y="13042"/>
                    <a:pt x="5374" y="13042"/>
                  </a:cubicBezTo>
                  <a:lnTo>
                    <a:pt x="4832" y="13042"/>
                  </a:lnTo>
                  <a:cubicBezTo>
                    <a:pt x="4671" y="13042"/>
                    <a:pt x="4541" y="12915"/>
                    <a:pt x="4541" y="12754"/>
                  </a:cubicBezTo>
                  <a:lnTo>
                    <a:pt x="4541" y="12466"/>
                  </a:lnTo>
                  <a:close/>
                  <a:moveTo>
                    <a:pt x="5117" y="0"/>
                  </a:moveTo>
                  <a:cubicBezTo>
                    <a:pt x="4928" y="0"/>
                    <a:pt x="4738" y="12"/>
                    <a:pt x="4548" y="34"/>
                  </a:cubicBezTo>
                  <a:cubicBezTo>
                    <a:pt x="2341" y="277"/>
                    <a:pt x="542" y="2052"/>
                    <a:pt x="268" y="4252"/>
                  </a:cubicBezTo>
                  <a:cubicBezTo>
                    <a:pt x="0" y="6350"/>
                    <a:pt x="1111" y="8378"/>
                    <a:pt x="3019" y="9283"/>
                  </a:cubicBezTo>
                  <a:cubicBezTo>
                    <a:pt x="3307" y="9420"/>
                    <a:pt x="3489" y="9711"/>
                    <a:pt x="3489" y="10030"/>
                  </a:cubicBezTo>
                  <a:lnTo>
                    <a:pt x="3489" y="11668"/>
                  </a:lnTo>
                  <a:cubicBezTo>
                    <a:pt x="3489" y="12011"/>
                    <a:pt x="3708" y="12316"/>
                    <a:pt x="4034" y="12425"/>
                  </a:cubicBezTo>
                  <a:lnTo>
                    <a:pt x="4034" y="12754"/>
                  </a:lnTo>
                  <a:cubicBezTo>
                    <a:pt x="4034" y="13196"/>
                    <a:pt x="4390" y="13553"/>
                    <a:pt x="4832" y="13553"/>
                  </a:cubicBezTo>
                  <a:lnTo>
                    <a:pt x="5374" y="13553"/>
                  </a:lnTo>
                  <a:cubicBezTo>
                    <a:pt x="5816" y="13553"/>
                    <a:pt x="6172" y="13196"/>
                    <a:pt x="6172" y="12754"/>
                  </a:cubicBezTo>
                  <a:lnTo>
                    <a:pt x="6172" y="12425"/>
                  </a:lnTo>
                  <a:cubicBezTo>
                    <a:pt x="6498" y="12316"/>
                    <a:pt x="6714" y="12011"/>
                    <a:pt x="6714" y="11668"/>
                  </a:cubicBezTo>
                  <a:lnTo>
                    <a:pt x="6714" y="10030"/>
                  </a:lnTo>
                  <a:cubicBezTo>
                    <a:pt x="6714" y="9715"/>
                    <a:pt x="6892" y="9424"/>
                    <a:pt x="7176" y="9286"/>
                  </a:cubicBezTo>
                  <a:cubicBezTo>
                    <a:pt x="8657" y="8591"/>
                    <a:pt x="9688" y="7200"/>
                    <a:pt x="9924" y="5582"/>
                  </a:cubicBezTo>
                  <a:cubicBezTo>
                    <a:pt x="10161" y="3965"/>
                    <a:pt x="9572" y="2337"/>
                    <a:pt x="8352" y="1247"/>
                  </a:cubicBezTo>
                  <a:cubicBezTo>
                    <a:pt x="7459" y="440"/>
                    <a:pt x="6306" y="0"/>
                    <a:pt x="5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9" name="Google Shape;3661;p63">
              <a:extLst>
                <a:ext uri="{FF2B5EF4-FFF2-40B4-BE49-F238E27FC236}">
                  <a16:creationId xmlns:a16="http://schemas.microsoft.com/office/drawing/2014/main" id="{BDB57F43-BC26-DC57-6D83-9024BB7A476D}"/>
                </a:ext>
              </a:extLst>
            </p:cNvPr>
            <p:cNvSpPr/>
            <p:nvPr/>
          </p:nvSpPr>
          <p:spPr>
            <a:xfrm>
              <a:off x="4457775" y="4290335"/>
              <a:ext cx="57655" cy="13307"/>
            </a:xfrm>
            <a:custGeom>
              <a:avLst/>
              <a:gdLst/>
              <a:ahLst/>
              <a:cxnLst/>
              <a:rect l="l" t="t" r="r" b="b"/>
              <a:pathLst>
                <a:path w="2201" h="508" extrusionOk="0">
                  <a:moveTo>
                    <a:pt x="326" y="1"/>
                  </a:moveTo>
                  <a:cubicBezTo>
                    <a:pt x="0" y="14"/>
                    <a:pt x="0" y="494"/>
                    <a:pt x="326" y="508"/>
                  </a:cubicBezTo>
                  <a:lnTo>
                    <a:pt x="1953" y="508"/>
                  </a:lnTo>
                  <a:cubicBezTo>
                    <a:pt x="2090" y="504"/>
                    <a:pt x="2200" y="391"/>
                    <a:pt x="2200" y="254"/>
                  </a:cubicBezTo>
                  <a:cubicBezTo>
                    <a:pt x="2200" y="117"/>
                    <a:pt x="2090" y="4"/>
                    <a:pt x="1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0" name="Google Shape;3662;p63">
              <a:extLst>
                <a:ext uri="{FF2B5EF4-FFF2-40B4-BE49-F238E27FC236}">
                  <a16:creationId xmlns:a16="http://schemas.microsoft.com/office/drawing/2014/main" id="{CDD9776B-2D0C-6CAB-D1E3-33DC211B3F64}"/>
                </a:ext>
              </a:extLst>
            </p:cNvPr>
            <p:cNvSpPr/>
            <p:nvPr/>
          </p:nvSpPr>
          <p:spPr>
            <a:xfrm>
              <a:off x="4117738" y="4290335"/>
              <a:ext cx="56293" cy="13333"/>
            </a:xfrm>
            <a:custGeom>
              <a:avLst/>
              <a:gdLst/>
              <a:ahLst/>
              <a:cxnLst/>
              <a:rect l="l" t="t" r="r" b="b"/>
              <a:pathLst>
                <a:path w="2149" h="509" extrusionOk="0">
                  <a:moveTo>
                    <a:pt x="252" y="0"/>
                  </a:moveTo>
                  <a:cubicBezTo>
                    <a:pt x="114" y="0"/>
                    <a:pt x="0" y="114"/>
                    <a:pt x="0" y="254"/>
                  </a:cubicBezTo>
                  <a:cubicBezTo>
                    <a:pt x="0" y="394"/>
                    <a:pt x="114" y="508"/>
                    <a:pt x="252" y="508"/>
                  </a:cubicBezTo>
                  <a:cubicBezTo>
                    <a:pt x="256" y="508"/>
                    <a:pt x="260" y="508"/>
                    <a:pt x="264" y="508"/>
                  </a:cubicBezTo>
                  <a:lnTo>
                    <a:pt x="1895" y="508"/>
                  </a:lnTo>
                  <a:cubicBezTo>
                    <a:pt x="2036" y="508"/>
                    <a:pt x="2149" y="395"/>
                    <a:pt x="2149" y="254"/>
                  </a:cubicBezTo>
                  <a:cubicBezTo>
                    <a:pt x="2149" y="114"/>
                    <a:pt x="2036" y="1"/>
                    <a:pt x="1895" y="1"/>
                  </a:cubicBezTo>
                  <a:lnTo>
                    <a:pt x="264" y="1"/>
                  </a:lnTo>
                  <a:cubicBezTo>
                    <a:pt x="260" y="0"/>
                    <a:pt x="256" y="0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1" name="Google Shape;3663;p63">
              <a:extLst>
                <a:ext uri="{FF2B5EF4-FFF2-40B4-BE49-F238E27FC236}">
                  <a16:creationId xmlns:a16="http://schemas.microsoft.com/office/drawing/2014/main" id="{873D9B35-B926-C5ED-6688-9527384DEE33}"/>
                </a:ext>
              </a:extLst>
            </p:cNvPr>
            <p:cNvSpPr/>
            <p:nvPr/>
          </p:nvSpPr>
          <p:spPr>
            <a:xfrm>
              <a:off x="4310009" y="4097880"/>
              <a:ext cx="13674" cy="56398"/>
            </a:xfrm>
            <a:custGeom>
              <a:avLst/>
              <a:gdLst/>
              <a:ahLst/>
              <a:cxnLst/>
              <a:rect l="l" t="t" r="r" b="b"/>
              <a:pathLst>
                <a:path w="522" h="2153" extrusionOk="0">
                  <a:moveTo>
                    <a:pt x="261" y="1"/>
                  </a:moveTo>
                  <a:cubicBezTo>
                    <a:pt x="117" y="1"/>
                    <a:pt x="1" y="120"/>
                    <a:pt x="7" y="268"/>
                  </a:cubicBezTo>
                  <a:lnTo>
                    <a:pt x="7" y="1896"/>
                  </a:lnTo>
                  <a:cubicBezTo>
                    <a:pt x="7" y="2036"/>
                    <a:pt x="120" y="2149"/>
                    <a:pt x="261" y="2153"/>
                  </a:cubicBezTo>
                  <a:cubicBezTo>
                    <a:pt x="401" y="2149"/>
                    <a:pt x="515" y="2036"/>
                    <a:pt x="515" y="1896"/>
                  </a:cubicBezTo>
                  <a:lnTo>
                    <a:pt x="515" y="268"/>
                  </a:lnTo>
                  <a:cubicBezTo>
                    <a:pt x="521" y="120"/>
                    <a:pt x="405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2" name="Google Shape;3664;p63">
              <a:extLst>
                <a:ext uri="{FF2B5EF4-FFF2-40B4-BE49-F238E27FC236}">
                  <a16:creationId xmlns:a16="http://schemas.microsoft.com/office/drawing/2014/main" id="{066FF824-6770-3494-EC70-23E2492313D8}"/>
                </a:ext>
              </a:extLst>
            </p:cNvPr>
            <p:cNvSpPr/>
            <p:nvPr/>
          </p:nvSpPr>
          <p:spPr>
            <a:xfrm>
              <a:off x="4383984" y="4142228"/>
              <a:ext cx="25959" cy="32036"/>
            </a:xfrm>
            <a:custGeom>
              <a:avLst/>
              <a:gdLst/>
              <a:ahLst/>
              <a:cxnLst/>
              <a:rect l="l" t="t" r="r" b="b"/>
              <a:pathLst>
                <a:path w="991" h="1223" extrusionOk="0">
                  <a:moveTo>
                    <a:pt x="699" y="0"/>
                  </a:moveTo>
                  <a:cubicBezTo>
                    <a:pt x="610" y="0"/>
                    <a:pt x="523" y="48"/>
                    <a:pt x="477" y="134"/>
                  </a:cubicBezTo>
                  <a:lnTo>
                    <a:pt x="69" y="840"/>
                  </a:lnTo>
                  <a:cubicBezTo>
                    <a:pt x="0" y="963"/>
                    <a:pt x="41" y="1118"/>
                    <a:pt x="161" y="1189"/>
                  </a:cubicBezTo>
                  <a:cubicBezTo>
                    <a:pt x="202" y="1212"/>
                    <a:pt x="245" y="1223"/>
                    <a:pt x="288" y="1223"/>
                  </a:cubicBezTo>
                  <a:cubicBezTo>
                    <a:pt x="377" y="1223"/>
                    <a:pt x="462" y="1178"/>
                    <a:pt x="511" y="1097"/>
                  </a:cubicBezTo>
                  <a:lnTo>
                    <a:pt x="915" y="391"/>
                  </a:lnTo>
                  <a:cubicBezTo>
                    <a:pt x="991" y="268"/>
                    <a:pt x="953" y="107"/>
                    <a:pt x="826" y="35"/>
                  </a:cubicBezTo>
                  <a:cubicBezTo>
                    <a:pt x="786" y="11"/>
                    <a:pt x="742" y="0"/>
                    <a:pt x="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3" name="Google Shape;3665;p63">
              <a:extLst>
                <a:ext uri="{FF2B5EF4-FFF2-40B4-BE49-F238E27FC236}">
                  <a16:creationId xmlns:a16="http://schemas.microsoft.com/office/drawing/2014/main" id="{9EEE25C4-D80E-B8AE-812C-60681C4E70E1}"/>
                </a:ext>
              </a:extLst>
            </p:cNvPr>
            <p:cNvSpPr/>
            <p:nvPr/>
          </p:nvSpPr>
          <p:spPr>
            <a:xfrm>
              <a:off x="4223644" y="4419738"/>
              <a:ext cx="26064" cy="32036"/>
            </a:xfrm>
            <a:custGeom>
              <a:avLst/>
              <a:gdLst/>
              <a:ahLst/>
              <a:cxnLst/>
              <a:rect l="l" t="t" r="r" b="b"/>
              <a:pathLst>
                <a:path w="995" h="1223" extrusionOk="0">
                  <a:moveTo>
                    <a:pt x="703" y="1"/>
                  </a:moveTo>
                  <a:cubicBezTo>
                    <a:pt x="615" y="1"/>
                    <a:pt x="530" y="47"/>
                    <a:pt x="484" y="129"/>
                  </a:cubicBezTo>
                  <a:lnTo>
                    <a:pt x="76" y="835"/>
                  </a:lnTo>
                  <a:cubicBezTo>
                    <a:pt x="1" y="955"/>
                    <a:pt x="42" y="1116"/>
                    <a:pt x="165" y="1188"/>
                  </a:cubicBezTo>
                  <a:cubicBezTo>
                    <a:pt x="207" y="1211"/>
                    <a:pt x="251" y="1222"/>
                    <a:pt x="294" y="1222"/>
                  </a:cubicBezTo>
                  <a:cubicBezTo>
                    <a:pt x="385" y="1222"/>
                    <a:pt x="472" y="1174"/>
                    <a:pt x="518" y="1088"/>
                  </a:cubicBezTo>
                  <a:lnTo>
                    <a:pt x="926" y="382"/>
                  </a:lnTo>
                  <a:cubicBezTo>
                    <a:pt x="995" y="259"/>
                    <a:pt x="954" y="105"/>
                    <a:pt x="834" y="36"/>
                  </a:cubicBezTo>
                  <a:cubicBezTo>
                    <a:pt x="793" y="12"/>
                    <a:pt x="748" y="1"/>
                    <a:pt x="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4" name="Google Shape;3666;p63">
              <a:extLst>
                <a:ext uri="{FF2B5EF4-FFF2-40B4-BE49-F238E27FC236}">
                  <a16:creationId xmlns:a16="http://schemas.microsoft.com/office/drawing/2014/main" id="{CAA38754-6578-473E-36E9-695FAA1603A0}"/>
                </a:ext>
              </a:extLst>
            </p:cNvPr>
            <p:cNvSpPr/>
            <p:nvPr/>
          </p:nvSpPr>
          <p:spPr>
            <a:xfrm>
              <a:off x="4222780" y="4142490"/>
              <a:ext cx="26850" cy="31617"/>
            </a:xfrm>
            <a:custGeom>
              <a:avLst/>
              <a:gdLst/>
              <a:ahLst/>
              <a:cxnLst/>
              <a:rect l="l" t="t" r="r" b="b"/>
              <a:pathLst>
                <a:path w="1025" h="1207" extrusionOk="0">
                  <a:moveTo>
                    <a:pt x="341" y="0"/>
                  </a:moveTo>
                  <a:cubicBezTo>
                    <a:pt x="169" y="0"/>
                    <a:pt x="1" y="180"/>
                    <a:pt x="109" y="381"/>
                  </a:cubicBezTo>
                  <a:lnTo>
                    <a:pt x="517" y="1087"/>
                  </a:lnTo>
                  <a:cubicBezTo>
                    <a:pt x="565" y="1164"/>
                    <a:pt x="649" y="1207"/>
                    <a:pt x="735" y="1207"/>
                  </a:cubicBezTo>
                  <a:cubicBezTo>
                    <a:pt x="778" y="1207"/>
                    <a:pt x="823" y="1196"/>
                    <a:pt x="863" y="1173"/>
                  </a:cubicBezTo>
                  <a:cubicBezTo>
                    <a:pt x="980" y="1104"/>
                    <a:pt x="1024" y="953"/>
                    <a:pt x="959" y="830"/>
                  </a:cubicBezTo>
                  <a:lnTo>
                    <a:pt x="551" y="124"/>
                  </a:lnTo>
                  <a:cubicBezTo>
                    <a:pt x="497" y="37"/>
                    <a:pt x="419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5" name="Google Shape;3667;p63">
              <a:extLst>
                <a:ext uri="{FF2B5EF4-FFF2-40B4-BE49-F238E27FC236}">
                  <a16:creationId xmlns:a16="http://schemas.microsoft.com/office/drawing/2014/main" id="{A36F114B-A855-8FD9-88C9-264D323B5D02}"/>
                </a:ext>
              </a:extLst>
            </p:cNvPr>
            <p:cNvSpPr/>
            <p:nvPr/>
          </p:nvSpPr>
          <p:spPr>
            <a:xfrm>
              <a:off x="4382936" y="4419843"/>
              <a:ext cx="26824" cy="31591"/>
            </a:xfrm>
            <a:custGeom>
              <a:avLst/>
              <a:gdLst/>
              <a:ahLst/>
              <a:cxnLst/>
              <a:rect l="l" t="t" r="r" b="b"/>
              <a:pathLst>
                <a:path w="1024" h="1206" extrusionOk="0">
                  <a:moveTo>
                    <a:pt x="339" y="0"/>
                  </a:moveTo>
                  <a:cubicBezTo>
                    <a:pt x="167" y="0"/>
                    <a:pt x="0" y="178"/>
                    <a:pt x="109" y="378"/>
                  </a:cubicBezTo>
                  <a:lnTo>
                    <a:pt x="517" y="1084"/>
                  </a:lnTo>
                  <a:cubicBezTo>
                    <a:pt x="564" y="1162"/>
                    <a:pt x="647" y="1206"/>
                    <a:pt x="732" y="1206"/>
                  </a:cubicBezTo>
                  <a:cubicBezTo>
                    <a:pt x="775" y="1206"/>
                    <a:pt x="819" y="1194"/>
                    <a:pt x="859" y="1170"/>
                  </a:cubicBezTo>
                  <a:cubicBezTo>
                    <a:pt x="979" y="1101"/>
                    <a:pt x="1024" y="951"/>
                    <a:pt x="959" y="831"/>
                  </a:cubicBezTo>
                  <a:lnTo>
                    <a:pt x="551" y="125"/>
                  </a:lnTo>
                  <a:cubicBezTo>
                    <a:pt x="496" y="37"/>
                    <a:pt x="417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6" name="Google Shape;3668;p63">
              <a:extLst>
                <a:ext uri="{FF2B5EF4-FFF2-40B4-BE49-F238E27FC236}">
                  <a16:creationId xmlns:a16="http://schemas.microsoft.com/office/drawing/2014/main" id="{AC49D5F5-2239-C985-E113-DC84264551C4}"/>
                </a:ext>
              </a:extLst>
            </p:cNvPr>
            <p:cNvSpPr/>
            <p:nvPr/>
          </p:nvSpPr>
          <p:spPr>
            <a:xfrm>
              <a:off x="4438469" y="4364938"/>
              <a:ext cx="34132" cy="24257"/>
            </a:xfrm>
            <a:custGeom>
              <a:avLst/>
              <a:gdLst/>
              <a:ahLst/>
              <a:cxnLst/>
              <a:rect l="l" t="t" r="r" b="b"/>
              <a:pathLst>
                <a:path w="1303" h="926" extrusionOk="0">
                  <a:moveTo>
                    <a:pt x="292" y="0"/>
                  </a:moveTo>
                  <a:cubicBezTo>
                    <a:pt x="204" y="0"/>
                    <a:pt x="120" y="46"/>
                    <a:pt x="72" y="127"/>
                  </a:cubicBezTo>
                  <a:cubicBezTo>
                    <a:pt x="0" y="254"/>
                    <a:pt x="45" y="411"/>
                    <a:pt x="172" y="480"/>
                  </a:cubicBezTo>
                  <a:lnTo>
                    <a:pt x="878" y="888"/>
                  </a:lnTo>
                  <a:cubicBezTo>
                    <a:pt x="918" y="913"/>
                    <a:pt x="964" y="926"/>
                    <a:pt x="1009" y="926"/>
                  </a:cubicBezTo>
                  <a:cubicBezTo>
                    <a:pt x="1097" y="926"/>
                    <a:pt x="1183" y="880"/>
                    <a:pt x="1230" y="799"/>
                  </a:cubicBezTo>
                  <a:cubicBezTo>
                    <a:pt x="1302" y="672"/>
                    <a:pt x="1258" y="514"/>
                    <a:pt x="1131" y="446"/>
                  </a:cubicBezTo>
                  <a:lnTo>
                    <a:pt x="425" y="38"/>
                  </a:lnTo>
                  <a:cubicBezTo>
                    <a:pt x="383" y="12"/>
                    <a:pt x="337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7" name="Google Shape;3669;p63">
              <a:extLst>
                <a:ext uri="{FF2B5EF4-FFF2-40B4-BE49-F238E27FC236}">
                  <a16:creationId xmlns:a16="http://schemas.microsoft.com/office/drawing/2014/main" id="{8F678678-3F50-AAEE-84BA-44929620D19F}"/>
                </a:ext>
              </a:extLst>
            </p:cNvPr>
            <p:cNvSpPr/>
            <p:nvPr/>
          </p:nvSpPr>
          <p:spPr>
            <a:xfrm>
              <a:off x="4161091" y="4204782"/>
              <a:ext cx="33765" cy="24099"/>
            </a:xfrm>
            <a:custGeom>
              <a:avLst/>
              <a:gdLst/>
              <a:ahLst/>
              <a:cxnLst/>
              <a:rect l="l" t="t" r="r" b="b"/>
              <a:pathLst>
                <a:path w="1289" h="920" extrusionOk="0">
                  <a:moveTo>
                    <a:pt x="294" y="1"/>
                  </a:moveTo>
                  <a:cubicBezTo>
                    <a:pt x="206" y="1"/>
                    <a:pt x="120" y="46"/>
                    <a:pt x="72" y="128"/>
                  </a:cubicBezTo>
                  <a:cubicBezTo>
                    <a:pt x="0" y="254"/>
                    <a:pt x="45" y="412"/>
                    <a:pt x="172" y="481"/>
                  </a:cubicBezTo>
                  <a:lnTo>
                    <a:pt x="878" y="888"/>
                  </a:lnTo>
                  <a:cubicBezTo>
                    <a:pt x="916" y="909"/>
                    <a:pt x="958" y="919"/>
                    <a:pt x="999" y="919"/>
                  </a:cubicBezTo>
                  <a:cubicBezTo>
                    <a:pt x="1086" y="919"/>
                    <a:pt x="1171" y="874"/>
                    <a:pt x="1220" y="792"/>
                  </a:cubicBezTo>
                  <a:cubicBezTo>
                    <a:pt x="1289" y="672"/>
                    <a:pt x="1251" y="518"/>
                    <a:pt x="1131" y="446"/>
                  </a:cubicBezTo>
                  <a:lnTo>
                    <a:pt x="425" y="39"/>
                  </a:lnTo>
                  <a:cubicBezTo>
                    <a:pt x="385" y="13"/>
                    <a:pt x="339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8" name="Google Shape;3670;p63">
              <a:extLst>
                <a:ext uri="{FF2B5EF4-FFF2-40B4-BE49-F238E27FC236}">
                  <a16:creationId xmlns:a16="http://schemas.microsoft.com/office/drawing/2014/main" id="{85E86EBD-530A-7D17-E66B-393ECE582B4D}"/>
                </a:ext>
              </a:extLst>
            </p:cNvPr>
            <p:cNvSpPr/>
            <p:nvPr/>
          </p:nvSpPr>
          <p:spPr>
            <a:xfrm>
              <a:off x="4437029" y="4204991"/>
              <a:ext cx="35206" cy="23968"/>
            </a:xfrm>
            <a:custGeom>
              <a:avLst/>
              <a:gdLst/>
              <a:ahLst/>
              <a:cxnLst/>
              <a:rect l="l" t="t" r="r" b="b"/>
              <a:pathLst>
                <a:path w="1344" h="915" extrusionOk="0">
                  <a:moveTo>
                    <a:pt x="1050" y="1"/>
                  </a:moveTo>
                  <a:cubicBezTo>
                    <a:pt x="1010" y="1"/>
                    <a:pt x="970" y="10"/>
                    <a:pt x="933" y="31"/>
                  </a:cubicBezTo>
                  <a:lnTo>
                    <a:pt x="227" y="438"/>
                  </a:lnTo>
                  <a:cubicBezTo>
                    <a:pt x="0" y="569"/>
                    <a:pt x="93" y="915"/>
                    <a:pt x="353" y="915"/>
                  </a:cubicBezTo>
                  <a:cubicBezTo>
                    <a:pt x="398" y="915"/>
                    <a:pt x="442" y="904"/>
                    <a:pt x="480" y="880"/>
                  </a:cubicBezTo>
                  <a:lnTo>
                    <a:pt x="1186" y="473"/>
                  </a:lnTo>
                  <a:cubicBezTo>
                    <a:pt x="1303" y="401"/>
                    <a:pt x="1344" y="246"/>
                    <a:pt x="1272" y="130"/>
                  </a:cubicBezTo>
                  <a:cubicBezTo>
                    <a:pt x="1225" y="47"/>
                    <a:pt x="1139" y="1"/>
                    <a:pt x="10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9" name="Google Shape;3671;p63">
              <a:extLst>
                <a:ext uri="{FF2B5EF4-FFF2-40B4-BE49-F238E27FC236}">
                  <a16:creationId xmlns:a16="http://schemas.microsoft.com/office/drawing/2014/main" id="{FB7E1AEC-35D0-B58F-11F7-E09C21418469}"/>
                </a:ext>
              </a:extLst>
            </p:cNvPr>
            <p:cNvSpPr/>
            <p:nvPr/>
          </p:nvSpPr>
          <p:spPr>
            <a:xfrm>
              <a:off x="4161091" y="4364938"/>
              <a:ext cx="34132" cy="24257"/>
            </a:xfrm>
            <a:custGeom>
              <a:avLst/>
              <a:gdLst/>
              <a:ahLst/>
              <a:cxnLst/>
              <a:rect l="l" t="t" r="r" b="b"/>
              <a:pathLst>
                <a:path w="1303" h="926" extrusionOk="0">
                  <a:moveTo>
                    <a:pt x="1011" y="0"/>
                  </a:moveTo>
                  <a:cubicBezTo>
                    <a:pt x="966" y="0"/>
                    <a:pt x="920" y="12"/>
                    <a:pt x="878" y="38"/>
                  </a:cubicBezTo>
                  <a:lnTo>
                    <a:pt x="172" y="446"/>
                  </a:lnTo>
                  <a:cubicBezTo>
                    <a:pt x="45" y="514"/>
                    <a:pt x="0" y="672"/>
                    <a:pt x="72" y="799"/>
                  </a:cubicBezTo>
                  <a:cubicBezTo>
                    <a:pt x="120" y="880"/>
                    <a:pt x="206" y="926"/>
                    <a:pt x="294" y="926"/>
                  </a:cubicBezTo>
                  <a:cubicBezTo>
                    <a:pt x="339" y="926"/>
                    <a:pt x="385" y="913"/>
                    <a:pt x="425" y="888"/>
                  </a:cubicBezTo>
                  <a:lnTo>
                    <a:pt x="1131" y="480"/>
                  </a:lnTo>
                  <a:cubicBezTo>
                    <a:pt x="1258" y="411"/>
                    <a:pt x="1303" y="254"/>
                    <a:pt x="1231" y="127"/>
                  </a:cubicBezTo>
                  <a:cubicBezTo>
                    <a:pt x="1183" y="46"/>
                    <a:pt x="1099" y="0"/>
                    <a:pt x="1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grpSp>
        <p:nvGrpSpPr>
          <p:cNvPr id="4129" name="Google Shape;2797;p52">
            <a:extLst>
              <a:ext uri="{FF2B5EF4-FFF2-40B4-BE49-F238E27FC236}">
                <a16:creationId xmlns:a16="http://schemas.microsoft.com/office/drawing/2014/main" id="{DF3CBA95-CC29-2FA2-7569-DF285787942E}"/>
              </a:ext>
            </a:extLst>
          </p:cNvPr>
          <p:cNvGrpSpPr/>
          <p:nvPr/>
        </p:nvGrpSpPr>
        <p:grpSpPr>
          <a:xfrm>
            <a:off x="2914102" y="2681777"/>
            <a:ext cx="489770" cy="487566"/>
            <a:chOff x="2893325" y="1285050"/>
            <a:chExt cx="322175" cy="320725"/>
          </a:xfrm>
        </p:grpSpPr>
        <p:sp>
          <p:nvSpPr>
            <p:cNvPr id="4098" name="Google Shape;2798;p52">
              <a:extLst>
                <a:ext uri="{FF2B5EF4-FFF2-40B4-BE49-F238E27FC236}">
                  <a16:creationId xmlns:a16="http://schemas.microsoft.com/office/drawing/2014/main" id="{814389D8-BE2F-C337-9515-1F6AF5CA1E91}"/>
                </a:ext>
              </a:extLst>
            </p:cNvPr>
            <p:cNvSpPr/>
            <p:nvPr/>
          </p:nvSpPr>
          <p:spPr>
            <a:xfrm>
              <a:off x="2905600" y="1289350"/>
              <a:ext cx="296625" cy="311525"/>
            </a:xfrm>
            <a:custGeom>
              <a:avLst/>
              <a:gdLst/>
              <a:ahLst/>
              <a:cxnLst/>
              <a:rect l="l" t="t" r="r" b="b"/>
              <a:pathLst>
                <a:path w="11865" h="12461" extrusionOk="0">
                  <a:moveTo>
                    <a:pt x="2277" y="1"/>
                  </a:moveTo>
                  <a:cubicBezTo>
                    <a:pt x="2112" y="1"/>
                    <a:pt x="1958" y="79"/>
                    <a:pt x="1858" y="209"/>
                  </a:cubicBezTo>
                  <a:cubicBezTo>
                    <a:pt x="715" y="1721"/>
                    <a:pt x="1" y="3859"/>
                    <a:pt x="1" y="6229"/>
                  </a:cubicBezTo>
                  <a:cubicBezTo>
                    <a:pt x="1" y="8602"/>
                    <a:pt x="715" y="10742"/>
                    <a:pt x="1858" y="12252"/>
                  </a:cubicBezTo>
                  <a:cubicBezTo>
                    <a:pt x="1958" y="12382"/>
                    <a:pt x="2110" y="12460"/>
                    <a:pt x="2277" y="12460"/>
                  </a:cubicBezTo>
                  <a:lnTo>
                    <a:pt x="9588" y="12460"/>
                  </a:lnTo>
                  <a:cubicBezTo>
                    <a:pt x="9751" y="12460"/>
                    <a:pt x="9907" y="12382"/>
                    <a:pt x="10008" y="12252"/>
                  </a:cubicBezTo>
                  <a:cubicBezTo>
                    <a:pt x="11151" y="10740"/>
                    <a:pt x="11865" y="8602"/>
                    <a:pt x="11865" y="6229"/>
                  </a:cubicBezTo>
                  <a:cubicBezTo>
                    <a:pt x="11865" y="3859"/>
                    <a:pt x="11151" y="1717"/>
                    <a:pt x="10008" y="209"/>
                  </a:cubicBezTo>
                  <a:cubicBezTo>
                    <a:pt x="9909" y="79"/>
                    <a:pt x="9753" y="1"/>
                    <a:pt x="95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099" name="Google Shape;2799;p52">
              <a:extLst>
                <a:ext uri="{FF2B5EF4-FFF2-40B4-BE49-F238E27FC236}">
                  <a16:creationId xmlns:a16="http://schemas.microsoft.com/office/drawing/2014/main" id="{1E63F8C9-DF17-0D61-48C1-5633348E6771}"/>
                </a:ext>
              </a:extLst>
            </p:cNvPr>
            <p:cNvSpPr/>
            <p:nvPr/>
          </p:nvSpPr>
          <p:spPr>
            <a:xfrm>
              <a:off x="2936475" y="1289350"/>
              <a:ext cx="234825" cy="28250"/>
            </a:xfrm>
            <a:custGeom>
              <a:avLst/>
              <a:gdLst/>
              <a:ahLst/>
              <a:cxnLst/>
              <a:rect l="l" t="t" r="r" b="b"/>
              <a:pathLst>
                <a:path w="9393" h="1130" extrusionOk="0">
                  <a:moveTo>
                    <a:pt x="1020" y="1"/>
                  </a:moveTo>
                  <a:cubicBezTo>
                    <a:pt x="853" y="1"/>
                    <a:pt x="699" y="79"/>
                    <a:pt x="601" y="209"/>
                  </a:cubicBezTo>
                  <a:cubicBezTo>
                    <a:pt x="384" y="494"/>
                    <a:pt x="183" y="801"/>
                    <a:pt x="1" y="1130"/>
                  </a:cubicBezTo>
                  <a:lnTo>
                    <a:pt x="9392" y="1130"/>
                  </a:lnTo>
                  <a:cubicBezTo>
                    <a:pt x="9208" y="801"/>
                    <a:pt x="9007" y="494"/>
                    <a:pt x="8791" y="209"/>
                  </a:cubicBezTo>
                  <a:cubicBezTo>
                    <a:pt x="8690" y="79"/>
                    <a:pt x="8536" y="1"/>
                    <a:pt x="8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0" name="Google Shape;2800;p52">
              <a:extLst>
                <a:ext uri="{FF2B5EF4-FFF2-40B4-BE49-F238E27FC236}">
                  <a16:creationId xmlns:a16="http://schemas.microsoft.com/office/drawing/2014/main" id="{84AC801A-9F5E-1528-C49F-B7F4C8BD8171}"/>
                </a:ext>
              </a:extLst>
            </p:cNvPr>
            <p:cNvSpPr/>
            <p:nvPr/>
          </p:nvSpPr>
          <p:spPr>
            <a:xfrm>
              <a:off x="2936225" y="1571975"/>
              <a:ext cx="235275" cy="28900"/>
            </a:xfrm>
            <a:custGeom>
              <a:avLst/>
              <a:gdLst/>
              <a:ahLst/>
              <a:cxnLst/>
              <a:rect l="l" t="t" r="r" b="b"/>
              <a:pathLst>
                <a:path w="9411" h="1156" extrusionOk="0">
                  <a:moveTo>
                    <a:pt x="1" y="0"/>
                  </a:moveTo>
                  <a:cubicBezTo>
                    <a:pt x="189" y="337"/>
                    <a:pt x="394" y="652"/>
                    <a:pt x="615" y="947"/>
                  </a:cubicBezTo>
                  <a:cubicBezTo>
                    <a:pt x="715" y="1077"/>
                    <a:pt x="871" y="1155"/>
                    <a:pt x="1034" y="1155"/>
                  </a:cubicBezTo>
                  <a:lnTo>
                    <a:pt x="8379" y="1155"/>
                  </a:lnTo>
                  <a:cubicBezTo>
                    <a:pt x="8544" y="1155"/>
                    <a:pt x="8700" y="1077"/>
                    <a:pt x="8797" y="947"/>
                  </a:cubicBezTo>
                  <a:cubicBezTo>
                    <a:pt x="9017" y="652"/>
                    <a:pt x="9224" y="337"/>
                    <a:pt x="9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1" name="Google Shape;2801;p52">
              <a:extLst>
                <a:ext uri="{FF2B5EF4-FFF2-40B4-BE49-F238E27FC236}">
                  <a16:creationId xmlns:a16="http://schemas.microsoft.com/office/drawing/2014/main" id="{6AB59893-638A-2479-68BD-BFFCE7CB6367}"/>
                </a:ext>
              </a:extLst>
            </p:cNvPr>
            <p:cNvSpPr/>
            <p:nvPr/>
          </p:nvSpPr>
          <p:spPr>
            <a:xfrm>
              <a:off x="2911675" y="1503675"/>
              <a:ext cx="284475" cy="18175"/>
            </a:xfrm>
            <a:custGeom>
              <a:avLst/>
              <a:gdLst/>
              <a:ahLst/>
              <a:cxnLst/>
              <a:rect l="l" t="t" r="r" b="b"/>
              <a:pathLst>
                <a:path w="11379" h="727" extrusionOk="0">
                  <a:moveTo>
                    <a:pt x="0" y="1"/>
                  </a:moveTo>
                  <a:cubicBezTo>
                    <a:pt x="50" y="249"/>
                    <a:pt x="111" y="492"/>
                    <a:pt x="179" y="727"/>
                  </a:cubicBezTo>
                  <a:lnTo>
                    <a:pt x="11200" y="727"/>
                  </a:lnTo>
                  <a:cubicBezTo>
                    <a:pt x="11269" y="490"/>
                    <a:pt x="11329" y="249"/>
                    <a:pt x="11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2" name="Google Shape;2802;p52">
              <a:extLst>
                <a:ext uri="{FF2B5EF4-FFF2-40B4-BE49-F238E27FC236}">
                  <a16:creationId xmlns:a16="http://schemas.microsoft.com/office/drawing/2014/main" id="{2D68B8D1-6A59-FEF2-6DD2-43A80A5F9858}"/>
                </a:ext>
              </a:extLst>
            </p:cNvPr>
            <p:cNvSpPr/>
            <p:nvPr/>
          </p:nvSpPr>
          <p:spPr>
            <a:xfrm>
              <a:off x="2911725" y="1368975"/>
              <a:ext cx="284375" cy="18175"/>
            </a:xfrm>
            <a:custGeom>
              <a:avLst/>
              <a:gdLst/>
              <a:ahLst/>
              <a:cxnLst/>
              <a:rect l="l" t="t" r="r" b="b"/>
              <a:pathLst>
                <a:path w="11375" h="727" extrusionOk="0">
                  <a:moveTo>
                    <a:pt x="181" y="0"/>
                  </a:moveTo>
                  <a:cubicBezTo>
                    <a:pt x="115" y="237"/>
                    <a:pt x="54" y="482"/>
                    <a:pt x="0" y="726"/>
                  </a:cubicBezTo>
                  <a:lnTo>
                    <a:pt x="11375" y="726"/>
                  </a:lnTo>
                  <a:cubicBezTo>
                    <a:pt x="11321" y="478"/>
                    <a:pt x="11261" y="237"/>
                    <a:pt x="1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3" name="Google Shape;2803;p52">
              <a:extLst>
                <a:ext uri="{FF2B5EF4-FFF2-40B4-BE49-F238E27FC236}">
                  <a16:creationId xmlns:a16="http://schemas.microsoft.com/office/drawing/2014/main" id="{7148DBDE-92B6-24DA-DF69-A010802657E4}"/>
                </a:ext>
              </a:extLst>
            </p:cNvPr>
            <p:cNvSpPr/>
            <p:nvPr/>
          </p:nvSpPr>
          <p:spPr>
            <a:xfrm>
              <a:off x="2979300" y="1298325"/>
              <a:ext cx="10900" cy="10900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217" y="1"/>
                  </a:moveTo>
                  <a:cubicBezTo>
                    <a:pt x="99" y="1"/>
                    <a:pt x="1" y="99"/>
                    <a:pt x="1" y="219"/>
                  </a:cubicBezTo>
                  <a:lnTo>
                    <a:pt x="217" y="436"/>
                  </a:lnTo>
                  <a:cubicBezTo>
                    <a:pt x="337" y="436"/>
                    <a:pt x="436" y="340"/>
                    <a:pt x="436" y="219"/>
                  </a:cubicBezTo>
                  <a:cubicBezTo>
                    <a:pt x="436" y="99"/>
                    <a:pt x="337" y="1"/>
                    <a:pt x="217" y="1"/>
                  </a:cubicBezTo>
                  <a:close/>
                </a:path>
              </a:pathLst>
            </a:custGeom>
            <a:solidFill>
              <a:srgbClr val="5B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4" name="Google Shape;2804;p52">
              <a:extLst>
                <a:ext uri="{FF2B5EF4-FFF2-40B4-BE49-F238E27FC236}">
                  <a16:creationId xmlns:a16="http://schemas.microsoft.com/office/drawing/2014/main" id="{5BA40D28-2DBB-9FCD-1727-B0EFD2C35EBD}"/>
                </a:ext>
              </a:extLst>
            </p:cNvPr>
            <p:cNvSpPr/>
            <p:nvPr/>
          </p:nvSpPr>
          <p:spPr>
            <a:xfrm>
              <a:off x="2979250" y="1581350"/>
              <a:ext cx="10900" cy="10900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217" y="0"/>
                  </a:moveTo>
                  <a:lnTo>
                    <a:pt x="1" y="219"/>
                  </a:lnTo>
                  <a:cubicBezTo>
                    <a:pt x="1" y="339"/>
                    <a:pt x="97" y="435"/>
                    <a:pt x="217" y="435"/>
                  </a:cubicBezTo>
                  <a:cubicBezTo>
                    <a:pt x="337" y="435"/>
                    <a:pt x="436" y="339"/>
                    <a:pt x="436" y="219"/>
                  </a:cubicBezTo>
                  <a:cubicBezTo>
                    <a:pt x="436" y="98"/>
                    <a:pt x="337" y="0"/>
                    <a:pt x="217" y="0"/>
                  </a:cubicBezTo>
                  <a:close/>
                </a:path>
              </a:pathLst>
            </a:custGeom>
            <a:solidFill>
              <a:srgbClr val="5B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5" name="Google Shape;2805;p52">
              <a:extLst>
                <a:ext uri="{FF2B5EF4-FFF2-40B4-BE49-F238E27FC236}">
                  <a16:creationId xmlns:a16="http://schemas.microsoft.com/office/drawing/2014/main" id="{AADD371D-02C1-CF6F-EF06-225ABEE0AA6F}"/>
                </a:ext>
              </a:extLst>
            </p:cNvPr>
            <p:cNvSpPr/>
            <p:nvPr/>
          </p:nvSpPr>
          <p:spPr>
            <a:xfrm>
              <a:off x="3122950" y="1298375"/>
              <a:ext cx="5475" cy="10900"/>
            </a:xfrm>
            <a:custGeom>
              <a:avLst/>
              <a:gdLst/>
              <a:ahLst/>
              <a:cxnLst/>
              <a:rect l="l" t="t" r="r" b="b"/>
              <a:pathLst>
                <a:path w="219" h="436" extrusionOk="0">
                  <a:moveTo>
                    <a:pt x="0" y="1"/>
                  </a:moveTo>
                  <a:lnTo>
                    <a:pt x="0" y="436"/>
                  </a:lnTo>
                  <a:cubicBezTo>
                    <a:pt x="120" y="436"/>
                    <a:pt x="219" y="340"/>
                    <a:pt x="219" y="219"/>
                  </a:cubicBezTo>
                  <a:cubicBezTo>
                    <a:pt x="219" y="99"/>
                    <a:pt x="120" y="1"/>
                    <a:pt x="0" y="1"/>
                  </a:cubicBezTo>
                  <a:close/>
                </a:path>
              </a:pathLst>
            </a:custGeom>
            <a:solidFill>
              <a:srgbClr val="5B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6" name="Google Shape;2806;p52">
              <a:extLst>
                <a:ext uri="{FF2B5EF4-FFF2-40B4-BE49-F238E27FC236}">
                  <a16:creationId xmlns:a16="http://schemas.microsoft.com/office/drawing/2014/main" id="{46B60F0B-01F8-D260-A124-603B79249FC4}"/>
                </a:ext>
              </a:extLst>
            </p:cNvPr>
            <p:cNvSpPr/>
            <p:nvPr/>
          </p:nvSpPr>
          <p:spPr>
            <a:xfrm>
              <a:off x="3117425" y="1586700"/>
              <a:ext cx="10900" cy="5500"/>
            </a:xfrm>
            <a:custGeom>
              <a:avLst/>
              <a:gdLst/>
              <a:ahLst/>
              <a:cxnLst/>
              <a:rect l="l" t="t" r="r" b="b"/>
              <a:pathLst>
                <a:path w="436" h="220" extrusionOk="0">
                  <a:moveTo>
                    <a:pt x="0" y="1"/>
                  </a:moveTo>
                  <a:cubicBezTo>
                    <a:pt x="0" y="121"/>
                    <a:pt x="99" y="219"/>
                    <a:pt x="219" y="219"/>
                  </a:cubicBezTo>
                  <a:cubicBezTo>
                    <a:pt x="339" y="219"/>
                    <a:pt x="436" y="121"/>
                    <a:pt x="436" y="1"/>
                  </a:cubicBezTo>
                  <a:close/>
                </a:path>
              </a:pathLst>
            </a:custGeom>
            <a:solidFill>
              <a:srgbClr val="5B55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7" name="Google Shape;2807;p52">
              <a:extLst>
                <a:ext uri="{FF2B5EF4-FFF2-40B4-BE49-F238E27FC236}">
                  <a16:creationId xmlns:a16="http://schemas.microsoft.com/office/drawing/2014/main" id="{722BE301-0CFE-A650-C8DF-78656815CF31}"/>
                </a:ext>
              </a:extLst>
            </p:cNvPr>
            <p:cNvSpPr/>
            <p:nvPr/>
          </p:nvSpPr>
          <p:spPr>
            <a:xfrm>
              <a:off x="3038000" y="1486725"/>
              <a:ext cx="31375" cy="67725"/>
            </a:xfrm>
            <a:custGeom>
              <a:avLst/>
              <a:gdLst/>
              <a:ahLst/>
              <a:cxnLst/>
              <a:rect l="l" t="t" r="r" b="b"/>
              <a:pathLst>
                <a:path w="1255" h="2709" extrusionOk="0">
                  <a:moveTo>
                    <a:pt x="344" y="1"/>
                  </a:moveTo>
                  <a:cubicBezTo>
                    <a:pt x="153" y="1"/>
                    <a:pt x="1" y="165"/>
                    <a:pt x="13" y="356"/>
                  </a:cubicBezTo>
                  <a:lnTo>
                    <a:pt x="161" y="2590"/>
                  </a:lnTo>
                  <a:cubicBezTo>
                    <a:pt x="167" y="2656"/>
                    <a:pt x="221" y="2708"/>
                    <a:pt x="290" y="2708"/>
                  </a:cubicBezTo>
                  <a:lnTo>
                    <a:pt x="969" y="2708"/>
                  </a:lnTo>
                  <a:cubicBezTo>
                    <a:pt x="1034" y="2708"/>
                    <a:pt x="1092" y="2658"/>
                    <a:pt x="1094" y="2590"/>
                  </a:cubicBezTo>
                  <a:lnTo>
                    <a:pt x="1242" y="356"/>
                  </a:lnTo>
                  <a:cubicBezTo>
                    <a:pt x="1254" y="165"/>
                    <a:pt x="1104" y="1"/>
                    <a:pt x="911" y="1"/>
                  </a:cubicBezTo>
                  <a:close/>
                </a:path>
              </a:pathLst>
            </a:custGeom>
            <a:solidFill>
              <a:srgbClr val="D9A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8" name="Google Shape;2808;p52">
              <a:extLst>
                <a:ext uri="{FF2B5EF4-FFF2-40B4-BE49-F238E27FC236}">
                  <a16:creationId xmlns:a16="http://schemas.microsoft.com/office/drawing/2014/main" id="{77AF53BB-07BF-9DA6-D0DD-0C8046958F9B}"/>
                </a:ext>
              </a:extLst>
            </p:cNvPr>
            <p:cNvSpPr/>
            <p:nvPr/>
          </p:nvSpPr>
          <p:spPr>
            <a:xfrm>
              <a:off x="3040025" y="1443425"/>
              <a:ext cx="27350" cy="27350"/>
            </a:xfrm>
            <a:custGeom>
              <a:avLst/>
              <a:gdLst/>
              <a:ahLst/>
              <a:cxnLst/>
              <a:rect l="l" t="t" r="r" b="b"/>
              <a:pathLst>
                <a:path w="1094" h="1094" extrusionOk="0">
                  <a:moveTo>
                    <a:pt x="546" y="0"/>
                  </a:moveTo>
                  <a:cubicBezTo>
                    <a:pt x="245" y="0"/>
                    <a:pt x="0" y="245"/>
                    <a:pt x="0" y="546"/>
                  </a:cubicBezTo>
                  <a:cubicBezTo>
                    <a:pt x="0" y="847"/>
                    <a:pt x="245" y="1093"/>
                    <a:pt x="546" y="1093"/>
                  </a:cubicBezTo>
                  <a:cubicBezTo>
                    <a:pt x="846" y="1093"/>
                    <a:pt x="1093" y="849"/>
                    <a:pt x="1093" y="546"/>
                  </a:cubicBezTo>
                  <a:cubicBezTo>
                    <a:pt x="1093" y="243"/>
                    <a:pt x="846" y="0"/>
                    <a:pt x="546" y="0"/>
                  </a:cubicBezTo>
                  <a:close/>
                </a:path>
              </a:pathLst>
            </a:custGeom>
            <a:solidFill>
              <a:srgbClr val="D9AB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09" name="Google Shape;2809;p52">
              <a:extLst>
                <a:ext uri="{FF2B5EF4-FFF2-40B4-BE49-F238E27FC236}">
                  <a16:creationId xmlns:a16="http://schemas.microsoft.com/office/drawing/2014/main" id="{397604ED-4DBC-3C77-8427-1E9DDFCD27EF}"/>
                </a:ext>
              </a:extLst>
            </p:cNvPr>
            <p:cNvSpPr/>
            <p:nvPr/>
          </p:nvSpPr>
          <p:spPr>
            <a:xfrm>
              <a:off x="3041975" y="1487450"/>
              <a:ext cx="27150" cy="66450"/>
            </a:xfrm>
            <a:custGeom>
              <a:avLst/>
              <a:gdLst/>
              <a:ahLst/>
              <a:cxnLst/>
              <a:rect l="l" t="t" r="r" b="b"/>
              <a:pathLst>
                <a:path w="1086" h="2658" extrusionOk="0">
                  <a:moveTo>
                    <a:pt x="764" y="0"/>
                  </a:moveTo>
                  <a:lnTo>
                    <a:pt x="764" y="0"/>
                  </a:lnTo>
                  <a:cubicBezTo>
                    <a:pt x="772" y="30"/>
                    <a:pt x="774" y="64"/>
                    <a:pt x="772" y="96"/>
                  </a:cubicBezTo>
                  <a:lnTo>
                    <a:pt x="626" y="2290"/>
                  </a:lnTo>
                  <a:cubicBezTo>
                    <a:pt x="622" y="2354"/>
                    <a:pt x="566" y="2406"/>
                    <a:pt x="502" y="2406"/>
                  </a:cubicBezTo>
                  <a:lnTo>
                    <a:pt x="0" y="2406"/>
                  </a:lnTo>
                  <a:lnTo>
                    <a:pt x="8" y="2541"/>
                  </a:lnTo>
                  <a:cubicBezTo>
                    <a:pt x="12" y="2607"/>
                    <a:pt x="68" y="2657"/>
                    <a:pt x="135" y="2657"/>
                  </a:cubicBezTo>
                  <a:lnTo>
                    <a:pt x="802" y="2657"/>
                  </a:lnTo>
                  <a:cubicBezTo>
                    <a:pt x="867" y="2657"/>
                    <a:pt x="923" y="2607"/>
                    <a:pt x="927" y="2541"/>
                  </a:cubicBezTo>
                  <a:lnTo>
                    <a:pt x="1073" y="347"/>
                  </a:lnTo>
                  <a:cubicBezTo>
                    <a:pt x="1085" y="164"/>
                    <a:pt x="945" y="8"/>
                    <a:pt x="764" y="0"/>
                  </a:cubicBezTo>
                  <a:close/>
                </a:path>
              </a:pathLst>
            </a:custGeom>
            <a:solidFill>
              <a:srgbClr val="CA9D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0" name="Google Shape;2810;p52">
              <a:extLst>
                <a:ext uri="{FF2B5EF4-FFF2-40B4-BE49-F238E27FC236}">
                  <a16:creationId xmlns:a16="http://schemas.microsoft.com/office/drawing/2014/main" id="{CEEA811C-902A-4FC6-B04C-B75716F18AE5}"/>
                </a:ext>
              </a:extLst>
            </p:cNvPr>
            <p:cNvSpPr/>
            <p:nvPr/>
          </p:nvSpPr>
          <p:spPr>
            <a:xfrm>
              <a:off x="3041725" y="1444075"/>
              <a:ext cx="25650" cy="26700"/>
            </a:xfrm>
            <a:custGeom>
              <a:avLst/>
              <a:gdLst/>
              <a:ahLst/>
              <a:cxnLst/>
              <a:rect l="l" t="t" r="r" b="b"/>
              <a:pathLst>
                <a:path w="1026" h="1068" extrusionOk="0">
                  <a:moveTo>
                    <a:pt x="652" y="0"/>
                  </a:moveTo>
                  <a:lnTo>
                    <a:pt x="652" y="0"/>
                  </a:lnTo>
                  <a:cubicBezTo>
                    <a:pt x="694" y="79"/>
                    <a:pt x="720" y="169"/>
                    <a:pt x="720" y="265"/>
                  </a:cubicBezTo>
                  <a:cubicBezTo>
                    <a:pt x="720" y="568"/>
                    <a:pt x="474" y="811"/>
                    <a:pt x="173" y="811"/>
                  </a:cubicBezTo>
                  <a:cubicBezTo>
                    <a:pt x="113" y="811"/>
                    <a:pt x="52" y="801"/>
                    <a:pt x="0" y="782"/>
                  </a:cubicBezTo>
                  <a:lnTo>
                    <a:pt x="0" y="782"/>
                  </a:lnTo>
                  <a:cubicBezTo>
                    <a:pt x="93" y="951"/>
                    <a:pt x="273" y="1067"/>
                    <a:pt x="478" y="1067"/>
                  </a:cubicBezTo>
                  <a:cubicBezTo>
                    <a:pt x="782" y="1067"/>
                    <a:pt x="1025" y="821"/>
                    <a:pt x="1025" y="520"/>
                  </a:cubicBezTo>
                  <a:cubicBezTo>
                    <a:pt x="1025" y="279"/>
                    <a:pt x="871" y="75"/>
                    <a:pt x="652" y="0"/>
                  </a:cubicBezTo>
                  <a:close/>
                </a:path>
              </a:pathLst>
            </a:custGeom>
            <a:solidFill>
              <a:srgbClr val="CA9D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1" name="Google Shape;2811;p52">
              <a:extLst>
                <a:ext uri="{FF2B5EF4-FFF2-40B4-BE49-F238E27FC236}">
                  <a16:creationId xmlns:a16="http://schemas.microsoft.com/office/drawing/2014/main" id="{B1434E0D-F85C-0CAE-C640-9D7FC0E0E111}"/>
                </a:ext>
              </a:extLst>
            </p:cNvPr>
            <p:cNvSpPr/>
            <p:nvPr/>
          </p:nvSpPr>
          <p:spPr>
            <a:xfrm>
              <a:off x="2902413" y="1285050"/>
              <a:ext cx="306100" cy="320725"/>
            </a:xfrm>
            <a:custGeom>
              <a:avLst/>
              <a:gdLst/>
              <a:ahLst/>
              <a:cxnLst/>
              <a:rect l="l" t="t" r="r" b="b"/>
              <a:pathLst>
                <a:path w="12244" h="12829" extrusionOk="0">
                  <a:moveTo>
                    <a:pt x="9778" y="373"/>
                  </a:moveTo>
                  <a:cubicBezTo>
                    <a:pt x="9881" y="373"/>
                    <a:pt x="9981" y="423"/>
                    <a:pt x="10043" y="506"/>
                  </a:cubicBezTo>
                  <a:cubicBezTo>
                    <a:pt x="10047" y="512"/>
                    <a:pt x="10049" y="514"/>
                    <a:pt x="10051" y="520"/>
                  </a:cubicBezTo>
                  <a:cubicBezTo>
                    <a:pt x="10194" y="710"/>
                    <a:pt x="10330" y="913"/>
                    <a:pt x="10458" y="1125"/>
                  </a:cubicBezTo>
                  <a:lnTo>
                    <a:pt x="1789" y="1125"/>
                  </a:lnTo>
                  <a:cubicBezTo>
                    <a:pt x="1917" y="915"/>
                    <a:pt x="2052" y="714"/>
                    <a:pt x="2192" y="524"/>
                  </a:cubicBezTo>
                  <a:cubicBezTo>
                    <a:pt x="2258" y="435"/>
                    <a:pt x="2352" y="373"/>
                    <a:pt x="2471" y="373"/>
                  </a:cubicBezTo>
                  <a:close/>
                  <a:moveTo>
                    <a:pt x="10675" y="1502"/>
                  </a:moveTo>
                  <a:cubicBezTo>
                    <a:pt x="10956" y="2016"/>
                    <a:pt x="11190" y="2569"/>
                    <a:pt x="11373" y="3157"/>
                  </a:cubicBezTo>
                  <a:lnTo>
                    <a:pt x="872" y="3157"/>
                  </a:lnTo>
                  <a:cubicBezTo>
                    <a:pt x="1055" y="2569"/>
                    <a:pt x="1288" y="2016"/>
                    <a:pt x="1568" y="1502"/>
                  </a:cubicBezTo>
                  <a:close/>
                  <a:moveTo>
                    <a:pt x="6115" y="6526"/>
                  </a:moveTo>
                  <a:cubicBezTo>
                    <a:pt x="6311" y="6526"/>
                    <a:pt x="6472" y="6686"/>
                    <a:pt x="6472" y="6881"/>
                  </a:cubicBezTo>
                  <a:cubicBezTo>
                    <a:pt x="6472" y="7077"/>
                    <a:pt x="6311" y="7238"/>
                    <a:pt x="6115" y="7238"/>
                  </a:cubicBezTo>
                  <a:cubicBezTo>
                    <a:pt x="5920" y="7238"/>
                    <a:pt x="5760" y="7077"/>
                    <a:pt x="5760" y="6881"/>
                  </a:cubicBezTo>
                  <a:cubicBezTo>
                    <a:pt x="5760" y="6686"/>
                    <a:pt x="5920" y="6526"/>
                    <a:pt x="6115" y="6526"/>
                  </a:cubicBezTo>
                  <a:close/>
                  <a:moveTo>
                    <a:pt x="11615" y="8920"/>
                  </a:moveTo>
                  <a:cubicBezTo>
                    <a:pt x="11587" y="9039"/>
                    <a:pt x="11557" y="9157"/>
                    <a:pt x="11527" y="9271"/>
                  </a:cubicBezTo>
                  <a:lnTo>
                    <a:pt x="6828" y="9271"/>
                  </a:lnTo>
                  <a:lnTo>
                    <a:pt x="6851" y="8920"/>
                  </a:lnTo>
                  <a:close/>
                  <a:moveTo>
                    <a:pt x="6393" y="8270"/>
                  </a:moveTo>
                  <a:cubicBezTo>
                    <a:pt x="6423" y="8270"/>
                    <a:pt x="6457" y="8277"/>
                    <a:pt x="6482" y="8297"/>
                  </a:cubicBezTo>
                  <a:cubicBezTo>
                    <a:pt x="6520" y="8327"/>
                    <a:pt x="6540" y="8373"/>
                    <a:pt x="6538" y="8417"/>
                  </a:cubicBezTo>
                  <a:lnTo>
                    <a:pt x="6393" y="10577"/>
                  </a:lnTo>
                  <a:lnTo>
                    <a:pt x="5838" y="10577"/>
                  </a:lnTo>
                  <a:lnTo>
                    <a:pt x="5695" y="8417"/>
                  </a:lnTo>
                  <a:cubicBezTo>
                    <a:pt x="5691" y="8371"/>
                    <a:pt x="5711" y="8327"/>
                    <a:pt x="5750" y="8297"/>
                  </a:cubicBezTo>
                  <a:cubicBezTo>
                    <a:pt x="5776" y="8281"/>
                    <a:pt x="5808" y="8270"/>
                    <a:pt x="5838" y="8270"/>
                  </a:cubicBezTo>
                  <a:close/>
                  <a:moveTo>
                    <a:pt x="5340" y="8920"/>
                  </a:moveTo>
                  <a:lnTo>
                    <a:pt x="5457" y="10653"/>
                  </a:lnTo>
                  <a:cubicBezTo>
                    <a:pt x="5467" y="10821"/>
                    <a:pt x="5607" y="10952"/>
                    <a:pt x="5776" y="10952"/>
                  </a:cubicBezTo>
                  <a:lnTo>
                    <a:pt x="6451" y="10952"/>
                  </a:lnTo>
                  <a:cubicBezTo>
                    <a:pt x="6620" y="10952"/>
                    <a:pt x="6760" y="10821"/>
                    <a:pt x="6770" y="10653"/>
                  </a:cubicBezTo>
                  <a:lnTo>
                    <a:pt x="6835" y="9648"/>
                  </a:lnTo>
                  <a:lnTo>
                    <a:pt x="11389" y="9648"/>
                  </a:lnTo>
                  <a:cubicBezTo>
                    <a:pt x="11206" y="10234"/>
                    <a:pt x="10976" y="10791"/>
                    <a:pt x="10701" y="11303"/>
                  </a:cubicBezTo>
                  <a:lnTo>
                    <a:pt x="1538" y="11303"/>
                  </a:lnTo>
                  <a:cubicBezTo>
                    <a:pt x="1260" y="10789"/>
                    <a:pt x="1027" y="10234"/>
                    <a:pt x="846" y="9648"/>
                  </a:cubicBezTo>
                  <a:lnTo>
                    <a:pt x="4695" y="9648"/>
                  </a:lnTo>
                  <a:cubicBezTo>
                    <a:pt x="4797" y="9648"/>
                    <a:pt x="4887" y="9568"/>
                    <a:pt x="4889" y="9466"/>
                  </a:cubicBezTo>
                  <a:cubicBezTo>
                    <a:pt x="4897" y="9359"/>
                    <a:pt x="4813" y="9271"/>
                    <a:pt x="4705" y="9271"/>
                  </a:cubicBezTo>
                  <a:lnTo>
                    <a:pt x="754" y="9271"/>
                  </a:lnTo>
                  <a:cubicBezTo>
                    <a:pt x="724" y="9157"/>
                    <a:pt x="694" y="9039"/>
                    <a:pt x="666" y="8920"/>
                  </a:cubicBezTo>
                  <a:close/>
                  <a:moveTo>
                    <a:pt x="10482" y="11678"/>
                  </a:moveTo>
                  <a:cubicBezTo>
                    <a:pt x="10350" y="11898"/>
                    <a:pt x="10208" y="12115"/>
                    <a:pt x="10051" y="12323"/>
                  </a:cubicBezTo>
                  <a:cubicBezTo>
                    <a:pt x="9989" y="12406"/>
                    <a:pt x="9891" y="12456"/>
                    <a:pt x="9786" y="12456"/>
                  </a:cubicBezTo>
                  <a:lnTo>
                    <a:pt x="2479" y="12456"/>
                  </a:lnTo>
                  <a:cubicBezTo>
                    <a:pt x="2377" y="12456"/>
                    <a:pt x="2276" y="12406"/>
                    <a:pt x="2212" y="12323"/>
                  </a:cubicBezTo>
                  <a:cubicBezTo>
                    <a:pt x="2062" y="12121"/>
                    <a:pt x="1917" y="11904"/>
                    <a:pt x="1781" y="11678"/>
                  </a:cubicBezTo>
                  <a:close/>
                  <a:moveTo>
                    <a:pt x="2469" y="0"/>
                  </a:moveTo>
                  <a:cubicBezTo>
                    <a:pt x="2300" y="0"/>
                    <a:pt x="2140" y="60"/>
                    <a:pt x="2012" y="163"/>
                  </a:cubicBezTo>
                  <a:cubicBezTo>
                    <a:pt x="1855" y="287"/>
                    <a:pt x="1745" y="488"/>
                    <a:pt x="1631" y="654"/>
                  </a:cubicBezTo>
                  <a:cubicBezTo>
                    <a:pt x="1163" y="1354"/>
                    <a:pt x="786" y="2148"/>
                    <a:pt x="507" y="3024"/>
                  </a:cubicBezTo>
                  <a:cubicBezTo>
                    <a:pt x="171" y="4095"/>
                    <a:pt x="0" y="5236"/>
                    <a:pt x="0" y="6414"/>
                  </a:cubicBezTo>
                  <a:cubicBezTo>
                    <a:pt x="0" y="7593"/>
                    <a:pt x="171" y="8734"/>
                    <a:pt x="507" y="9805"/>
                  </a:cubicBezTo>
                  <a:cubicBezTo>
                    <a:pt x="786" y="10687"/>
                    <a:pt x="1165" y="11485"/>
                    <a:pt x="1637" y="12185"/>
                  </a:cubicBezTo>
                  <a:cubicBezTo>
                    <a:pt x="1719" y="12307"/>
                    <a:pt x="1805" y="12428"/>
                    <a:pt x="1895" y="12546"/>
                  </a:cubicBezTo>
                  <a:cubicBezTo>
                    <a:pt x="2030" y="12724"/>
                    <a:pt x="2240" y="12829"/>
                    <a:pt x="2463" y="12829"/>
                  </a:cubicBezTo>
                  <a:lnTo>
                    <a:pt x="9772" y="12829"/>
                  </a:lnTo>
                  <a:cubicBezTo>
                    <a:pt x="9891" y="12829"/>
                    <a:pt x="10003" y="12799"/>
                    <a:pt x="10103" y="12746"/>
                  </a:cubicBezTo>
                  <a:cubicBezTo>
                    <a:pt x="10454" y="12562"/>
                    <a:pt x="10791" y="11900"/>
                    <a:pt x="10966" y="11583"/>
                  </a:cubicBezTo>
                  <a:cubicBezTo>
                    <a:pt x="10970" y="11577"/>
                    <a:pt x="10972" y="11573"/>
                    <a:pt x="10974" y="11565"/>
                  </a:cubicBezTo>
                  <a:cubicBezTo>
                    <a:pt x="11317" y="10944"/>
                    <a:pt x="11597" y="10258"/>
                    <a:pt x="11806" y="9530"/>
                  </a:cubicBezTo>
                  <a:cubicBezTo>
                    <a:pt x="11808" y="9526"/>
                    <a:pt x="11812" y="9518"/>
                    <a:pt x="11814" y="9512"/>
                  </a:cubicBezTo>
                  <a:cubicBezTo>
                    <a:pt x="11884" y="9269"/>
                    <a:pt x="11944" y="9018"/>
                    <a:pt x="11996" y="8774"/>
                  </a:cubicBezTo>
                  <a:cubicBezTo>
                    <a:pt x="11996" y="8768"/>
                    <a:pt x="11998" y="8766"/>
                    <a:pt x="11998" y="8760"/>
                  </a:cubicBezTo>
                  <a:cubicBezTo>
                    <a:pt x="12067" y="8435"/>
                    <a:pt x="12123" y="8104"/>
                    <a:pt x="12159" y="7767"/>
                  </a:cubicBezTo>
                  <a:cubicBezTo>
                    <a:pt x="12173" y="7663"/>
                    <a:pt x="12097" y="7567"/>
                    <a:pt x="11992" y="7557"/>
                  </a:cubicBezTo>
                  <a:cubicBezTo>
                    <a:pt x="11985" y="7556"/>
                    <a:pt x="11978" y="7555"/>
                    <a:pt x="11970" y="7555"/>
                  </a:cubicBezTo>
                  <a:cubicBezTo>
                    <a:pt x="11874" y="7555"/>
                    <a:pt x="11793" y="7628"/>
                    <a:pt x="11782" y="7725"/>
                  </a:cubicBezTo>
                  <a:cubicBezTo>
                    <a:pt x="11748" y="8002"/>
                    <a:pt x="11706" y="8274"/>
                    <a:pt x="11653" y="8545"/>
                  </a:cubicBezTo>
                  <a:lnTo>
                    <a:pt x="6919" y="8545"/>
                  </a:lnTo>
                  <a:lnTo>
                    <a:pt x="6925" y="8429"/>
                  </a:lnTo>
                  <a:cubicBezTo>
                    <a:pt x="6935" y="8285"/>
                    <a:pt x="6883" y="8142"/>
                    <a:pt x="6784" y="8036"/>
                  </a:cubicBezTo>
                  <a:cubicBezTo>
                    <a:pt x="6684" y="7932"/>
                    <a:pt x="6548" y="7871"/>
                    <a:pt x="6401" y="7871"/>
                  </a:cubicBezTo>
                  <a:lnTo>
                    <a:pt x="6309" y="7871"/>
                  </a:lnTo>
                  <a:lnTo>
                    <a:pt x="6309" y="7583"/>
                  </a:lnTo>
                  <a:cubicBezTo>
                    <a:pt x="6560" y="7514"/>
                    <a:pt x="6754" y="7320"/>
                    <a:pt x="6822" y="7069"/>
                  </a:cubicBezTo>
                  <a:lnTo>
                    <a:pt x="8669" y="7069"/>
                  </a:lnTo>
                  <a:cubicBezTo>
                    <a:pt x="8768" y="7069"/>
                    <a:pt x="8854" y="6999"/>
                    <a:pt x="8866" y="6903"/>
                  </a:cubicBezTo>
                  <a:cubicBezTo>
                    <a:pt x="8878" y="6791"/>
                    <a:pt x="8790" y="6692"/>
                    <a:pt x="8679" y="6692"/>
                  </a:cubicBezTo>
                  <a:lnTo>
                    <a:pt x="6824" y="6692"/>
                  </a:lnTo>
                  <a:cubicBezTo>
                    <a:pt x="6744" y="6382"/>
                    <a:pt x="6459" y="6154"/>
                    <a:pt x="6125" y="6154"/>
                  </a:cubicBezTo>
                  <a:cubicBezTo>
                    <a:pt x="6103" y="6154"/>
                    <a:pt x="6080" y="6155"/>
                    <a:pt x="6056" y="6157"/>
                  </a:cubicBezTo>
                  <a:cubicBezTo>
                    <a:pt x="5709" y="6189"/>
                    <a:pt x="5431" y="6468"/>
                    <a:pt x="5399" y="6811"/>
                  </a:cubicBezTo>
                  <a:cubicBezTo>
                    <a:pt x="5367" y="7176"/>
                    <a:pt x="5605" y="7492"/>
                    <a:pt x="5936" y="7581"/>
                  </a:cubicBezTo>
                  <a:lnTo>
                    <a:pt x="5936" y="7867"/>
                  </a:lnTo>
                  <a:lnTo>
                    <a:pt x="5842" y="7867"/>
                  </a:lnTo>
                  <a:cubicBezTo>
                    <a:pt x="5697" y="7867"/>
                    <a:pt x="5557" y="7928"/>
                    <a:pt x="5459" y="8034"/>
                  </a:cubicBezTo>
                  <a:cubicBezTo>
                    <a:pt x="5359" y="8138"/>
                    <a:pt x="5308" y="8285"/>
                    <a:pt x="5318" y="8427"/>
                  </a:cubicBezTo>
                  <a:lnTo>
                    <a:pt x="5326" y="8543"/>
                  </a:lnTo>
                  <a:lnTo>
                    <a:pt x="584" y="8543"/>
                  </a:lnTo>
                  <a:cubicBezTo>
                    <a:pt x="453" y="7857"/>
                    <a:pt x="383" y="7141"/>
                    <a:pt x="383" y="6409"/>
                  </a:cubicBezTo>
                  <a:cubicBezTo>
                    <a:pt x="383" y="5670"/>
                    <a:pt x="453" y="4948"/>
                    <a:pt x="586" y="4256"/>
                  </a:cubicBezTo>
                  <a:lnTo>
                    <a:pt x="2661" y="4256"/>
                  </a:lnTo>
                  <a:cubicBezTo>
                    <a:pt x="2764" y="4256"/>
                    <a:pt x="2854" y="4175"/>
                    <a:pt x="2858" y="4073"/>
                  </a:cubicBezTo>
                  <a:cubicBezTo>
                    <a:pt x="2860" y="3967"/>
                    <a:pt x="2774" y="3881"/>
                    <a:pt x="2669" y="3881"/>
                  </a:cubicBezTo>
                  <a:lnTo>
                    <a:pt x="668" y="3881"/>
                  </a:lnTo>
                  <a:cubicBezTo>
                    <a:pt x="696" y="3762"/>
                    <a:pt x="724" y="3646"/>
                    <a:pt x="756" y="3530"/>
                  </a:cubicBezTo>
                  <a:lnTo>
                    <a:pt x="11483" y="3530"/>
                  </a:lnTo>
                  <a:cubicBezTo>
                    <a:pt x="11513" y="3646"/>
                    <a:pt x="11543" y="3762"/>
                    <a:pt x="11571" y="3881"/>
                  </a:cubicBezTo>
                  <a:lnTo>
                    <a:pt x="3552" y="3881"/>
                  </a:lnTo>
                  <a:cubicBezTo>
                    <a:pt x="3453" y="3881"/>
                    <a:pt x="3369" y="3951"/>
                    <a:pt x="3355" y="4045"/>
                  </a:cubicBezTo>
                  <a:cubicBezTo>
                    <a:pt x="3343" y="4157"/>
                    <a:pt x="3431" y="4256"/>
                    <a:pt x="3542" y="4256"/>
                  </a:cubicBezTo>
                  <a:lnTo>
                    <a:pt x="11651" y="4256"/>
                  </a:lnTo>
                  <a:cubicBezTo>
                    <a:pt x="11784" y="4946"/>
                    <a:pt x="11854" y="5665"/>
                    <a:pt x="11854" y="6401"/>
                  </a:cubicBezTo>
                  <a:cubicBezTo>
                    <a:pt x="11854" y="6556"/>
                    <a:pt x="11852" y="6708"/>
                    <a:pt x="11844" y="6859"/>
                  </a:cubicBezTo>
                  <a:cubicBezTo>
                    <a:pt x="11838" y="6963"/>
                    <a:pt x="11922" y="7051"/>
                    <a:pt x="12026" y="7055"/>
                  </a:cubicBezTo>
                  <a:cubicBezTo>
                    <a:pt x="12030" y="7055"/>
                    <a:pt x="12034" y="7056"/>
                    <a:pt x="12037" y="7056"/>
                  </a:cubicBezTo>
                  <a:cubicBezTo>
                    <a:pt x="12139" y="7056"/>
                    <a:pt x="12219" y="6975"/>
                    <a:pt x="12225" y="6873"/>
                  </a:cubicBezTo>
                  <a:cubicBezTo>
                    <a:pt x="12229" y="6718"/>
                    <a:pt x="12235" y="6558"/>
                    <a:pt x="12235" y="6401"/>
                  </a:cubicBezTo>
                  <a:cubicBezTo>
                    <a:pt x="12243" y="5228"/>
                    <a:pt x="12069" y="4091"/>
                    <a:pt x="11734" y="3020"/>
                  </a:cubicBezTo>
                  <a:cubicBezTo>
                    <a:pt x="11457" y="2146"/>
                    <a:pt x="11082" y="1352"/>
                    <a:pt x="10613" y="654"/>
                  </a:cubicBezTo>
                  <a:cubicBezTo>
                    <a:pt x="10410" y="353"/>
                    <a:pt x="10179" y="0"/>
                    <a:pt x="97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2" name="Google Shape;2812;p52">
              <a:extLst>
                <a:ext uri="{FF2B5EF4-FFF2-40B4-BE49-F238E27FC236}">
                  <a16:creationId xmlns:a16="http://schemas.microsoft.com/office/drawing/2014/main" id="{64FFE879-456B-C871-0651-FA71F9DB8D78}"/>
                </a:ext>
              </a:extLst>
            </p:cNvPr>
            <p:cNvSpPr/>
            <p:nvPr/>
          </p:nvSpPr>
          <p:spPr>
            <a:xfrm>
              <a:off x="2979250" y="1298325"/>
              <a:ext cx="10900" cy="10900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217" y="1"/>
                  </a:moveTo>
                  <a:cubicBezTo>
                    <a:pt x="97" y="1"/>
                    <a:pt x="1" y="99"/>
                    <a:pt x="1" y="219"/>
                  </a:cubicBezTo>
                  <a:cubicBezTo>
                    <a:pt x="1" y="340"/>
                    <a:pt x="97" y="436"/>
                    <a:pt x="217" y="436"/>
                  </a:cubicBezTo>
                  <a:cubicBezTo>
                    <a:pt x="337" y="436"/>
                    <a:pt x="436" y="340"/>
                    <a:pt x="436" y="219"/>
                  </a:cubicBezTo>
                  <a:cubicBezTo>
                    <a:pt x="436" y="99"/>
                    <a:pt x="337" y="1"/>
                    <a:pt x="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3" name="Google Shape;2813;p52">
              <a:extLst>
                <a:ext uri="{FF2B5EF4-FFF2-40B4-BE49-F238E27FC236}">
                  <a16:creationId xmlns:a16="http://schemas.microsoft.com/office/drawing/2014/main" id="{71B175F8-EE8A-FC88-5698-830A0D149252}"/>
                </a:ext>
              </a:extLst>
            </p:cNvPr>
            <p:cNvSpPr/>
            <p:nvPr/>
          </p:nvSpPr>
          <p:spPr>
            <a:xfrm>
              <a:off x="3048450" y="1298325"/>
              <a:ext cx="10900" cy="10900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217" y="1"/>
                  </a:moveTo>
                  <a:cubicBezTo>
                    <a:pt x="96" y="1"/>
                    <a:pt x="0" y="99"/>
                    <a:pt x="0" y="219"/>
                  </a:cubicBezTo>
                  <a:cubicBezTo>
                    <a:pt x="0" y="340"/>
                    <a:pt x="96" y="436"/>
                    <a:pt x="217" y="436"/>
                  </a:cubicBezTo>
                  <a:cubicBezTo>
                    <a:pt x="337" y="436"/>
                    <a:pt x="435" y="340"/>
                    <a:pt x="435" y="219"/>
                  </a:cubicBezTo>
                  <a:cubicBezTo>
                    <a:pt x="435" y="99"/>
                    <a:pt x="337" y="1"/>
                    <a:pt x="21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4" name="Google Shape;2814;p52">
              <a:extLst>
                <a:ext uri="{FF2B5EF4-FFF2-40B4-BE49-F238E27FC236}">
                  <a16:creationId xmlns:a16="http://schemas.microsoft.com/office/drawing/2014/main" id="{0ADDDC38-E4AF-0635-F3C8-C99EE2080BF6}"/>
                </a:ext>
              </a:extLst>
            </p:cNvPr>
            <p:cNvSpPr/>
            <p:nvPr/>
          </p:nvSpPr>
          <p:spPr>
            <a:xfrm>
              <a:off x="2979250" y="1581250"/>
              <a:ext cx="10900" cy="10950"/>
            </a:xfrm>
            <a:custGeom>
              <a:avLst/>
              <a:gdLst/>
              <a:ahLst/>
              <a:cxnLst/>
              <a:rect l="l" t="t" r="r" b="b"/>
              <a:pathLst>
                <a:path w="436" h="438" extrusionOk="0">
                  <a:moveTo>
                    <a:pt x="217" y="0"/>
                  </a:moveTo>
                  <a:cubicBezTo>
                    <a:pt x="97" y="0"/>
                    <a:pt x="1" y="98"/>
                    <a:pt x="1" y="219"/>
                  </a:cubicBezTo>
                  <a:cubicBezTo>
                    <a:pt x="1" y="339"/>
                    <a:pt x="97" y="437"/>
                    <a:pt x="217" y="437"/>
                  </a:cubicBezTo>
                  <a:cubicBezTo>
                    <a:pt x="337" y="437"/>
                    <a:pt x="436" y="339"/>
                    <a:pt x="436" y="219"/>
                  </a:cubicBezTo>
                  <a:cubicBezTo>
                    <a:pt x="436" y="102"/>
                    <a:pt x="337" y="0"/>
                    <a:pt x="21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5" name="Google Shape;2815;p52">
              <a:extLst>
                <a:ext uri="{FF2B5EF4-FFF2-40B4-BE49-F238E27FC236}">
                  <a16:creationId xmlns:a16="http://schemas.microsoft.com/office/drawing/2014/main" id="{E219FE83-4957-A3A7-F047-A8E37D18E05B}"/>
                </a:ext>
              </a:extLst>
            </p:cNvPr>
            <p:cNvSpPr/>
            <p:nvPr/>
          </p:nvSpPr>
          <p:spPr>
            <a:xfrm>
              <a:off x="3048450" y="1581250"/>
              <a:ext cx="10900" cy="10950"/>
            </a:xfrm>
            <a:custGeom>
              <a:avLst/>
              <a:gdLst/>
              <a:ahLst/>
              <a:cxnLst/>
              <a:rect l="l" t="t" r="r" b="b"/>
              <a:pathLst>
                <a:path w="436" h="438" extrusionOk="0">
                  <a:moveTo>
                    <a:pt x="217" y="0"/>
                  </a:moveTo>
                  <a:cubicBezTo>
                    <a:pt x="96" y="0"/>
                    <a:pt x="0" y="98"/>
                    <a:pt x="0" y="219"/>
                  </a:cubicBezTo>
                  <a:cubicBezTo>
                    <a:pt x="0" y="339"/>
                    <a:pt x="96" y="437"/>
                    <a:pt x="217" y="437"/>
                  </a:cubicBezTo>
                  <a:cubicBezTo>
                    <a:pt x="337" y="437"/>
                    <a:pt x="435" y="339"/>
                    <a:pt x="435" y="219"/>
                  </a:cubicBezTo>
                  <a:cubicBezTo>
                    <a:pt x="435" y="102"/>
                    <a:pt x="337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6" name="Google Shape;2816;p52">
              <a:extLst>
                <a:ext uri="{FF2B5EF4-FFF2-40B4-BE49-F238E27FC236}">
                  <a16:creationId xmlns:a16="http://schemas.microsoft.com/office/drawing/2014/main" id="{37460A63-E831-BA51-B165-280898C0CC05}"/>
                </a:ext>
              </a:extLst>
            </p:cNvPr>
            <p:cNvSpPr/>
            <p:nvPr/>
          </p:nvSpPr>
          <p:spPr>
            <a:xfrm>
              <a:off x="3117425" y="1298325"/>
              <a:ext cx="10900" cy="10900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219" y="1"/>
                  </a:moveTo>
                  <a:cubicBezTo>
                    <a:pt x="99" y="1"/>
                    <a:pt x="0" y="99"/>
                    <a:pt x="0" y="219"/>
                  </a:cubicBezTo>
                  <a:cubicBezTo>
                    <a:pt x="0" y="340"/>
                    <a:pt x="99" y="436"/>
                    <a:pt x="219" y="436"/>
                  </a:cubicBezTo>
                  <a:cubicBezTo>
                    <a:pt x="339" y="436"/>
                    <a:pt x="436" y="340"/>
                    <a:pt x="436" y="219"/>
                  </a:cubicBezTo>
                  <a:cubicBezTo>
                    <a:pt x="436" y="99"/>
                    <a:pt x="339" y="1"/>
                    <a:pt x="2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7" name="Google Shape;2817;p52">
              <a:extLst>
                <a:ext uri="{FF2B5EF4-FFF2-40B4-BE49-F238E27FC236}">
                  <a16:creationId xmlns:a16="http://schemas.microsoft.com/office/drawing/2014/main" id="{2A0A03EC-207A-B0D1-450B-12F85E9CB7F3}"/>
                </a:ext>
              </a:extLst>
            </p:cNvPr>
            <p:cNvSpPr/>
            <p:nvPr/>
          </p:nvSpPr>
          <p:spPr>
            <a:xfrm>
              <a:off x="3117425" y="1581250"/>
              <a:ext cx="10900" cy="10950"/>
            </a:xfrm>
            <a:custGeom>
              <a:avLst/>
              <a:gdLst/>
              <a:ahLst/>
              <a:cxnLst/>
              <a:rect l="l" t="t" r="r" b="b"/>
              <a:pathLst>
                <a:path w="436" h="438" extrusionOk="0">
                  <a:moveTo>
                    <a:pt x="219" y="0"/>
                  </a:moveTo>
                  <a:cubicBezTo>
                    <a:pt x="99" y="0"/>
                    <a:pt x="0" y="98"/>
                    <a:pt x="0" y="219"/>
                  </a:cubicBezTo>
                  <a:cubicBezTo>
                    <a:pt x="0" y="339"/>
                    <a:pt x="99" y="437"/>
                    <a:pt x="219" y="437"/>
                  </a:cubicBezTo>
                  <a:cubicBezTo>
                    <a:pt x="339" y="437"/>
                    <a:pt x="436" y="339"/>
                    <a:pt x="436" y="219"/>
                  </a:cubicBezTo>
                  <a:cubicBezTo>
                    <a:pt x="436" y="102"/>
                    <a:pt x="339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8" name="Google Shape;2818;p52">
              <a:extLst>
                <a:ext uri="{FF2B5EF4-FFF2-40B4-BE49-F238E27FC236}">
                  <a16:creationId xmlns:a16="http://schemas.microsoft.com/office/drawing/2014/main" id="{C91B8AEB-AE40-66D4-13A5-72BECA8FC93D}"/>
                </a:ext>
              </a:extLst>
            </p:cNvPr>
            <p:cNvSpPr/>
            <p:nvPr/>
          </p:nvSpPr>
          <p:spPr>
            <a:xfrm>
              <a:off x="2898275" y="1366625"/>
              <a:ext cx="156100" cy="223825"/>
            </a:xfrm>
            <a:custGeom>
              <a:avLst/>
              <a:gdLst/>
              <a:ahLst/>
              <a:cxnLst/>
              <a:rect l="l" t="t" r="r" b="b"/>
              <a:pathLst>
                <a:path w="6244" h="8953" extrusionOk="0">
                  <a:moveTo>
                    <a:pt x="276" y="0"/>
                  </a:moveTo>
                  <a:cubicBezTo>
                    <a:pt x="123" y="0"/>
                    <a:pt x="1" y="124"/>
                    <a:pt x="1" y="277"/>
                  </a:cubicBezTo>
                  <a:lnTo>
                    <a:pt x="1" y="3148"/>
                  </a:lnTo>
                  <a:cubicBezTo>
                    <a:pt x="1" y="3598"/>
                    <a:pt x="95" y="4045"/>
                    <a:pt x="294" y="4448"/>
                  </a:cubicBezTo>
                  <a:cubicBezTo>
                    <a:pt x="496" y="4863"/>
                    <a:pt x="602" y="5322"/>
                    <a:pt x="602" y="5790"/>
                  </a:cubicBezTo>
                  <a:lnTo>
                    <a:pt x="602" y="8677"/>
                  </a:lnTo>
                  <a:cubicBezTo>
                    <a:pt x="602" y="8830"/>
                    <a:pt x="725" y="8952"/>
                    <a:pt x="877" y="8952"/>
                  </a:cubicBezTo>
                  <a:lnTo>
                    <a:pt x="5367" y="8952"/>
                  </a:lnTo>
                  <a:cubicBezTo>
                    <a:pt x="5520" y="8952"/>
                    <a:pt x="5642" y="8830"/>
                    <a:pt x="5642" y="8677"/>
                  </a:cubicBezTo>
                  <a:lnTo>
                    <a:pt x="5642" y="5790"/>
                  </a:lnTo>
                  <a:cubicBezTo>
                    <a:pt x="5642" y="5330"/>
                    <a:pt x="5746" y="4879"/>
                    <a:pt x="5943" y="4466"/>
                  </a:cubicBezTo>
                  <a:cubicBezTo>
                    <a:pt x="6141" y="4051"/>
                    <a:pt x="6244" y="3600"/>
                    <a:pt x="6244" y="3142"/>
                  </a:cubicBezTo>
                  <a:lnTo>
                    <a:pt x="6244" y="277"/>
                  </a:lnTo>
                  <a:cubicBezTo>
                    <a:pt x="6242" y="124"/>
                    <a:pt x="6121" y="0"/>
                    <a:pt x="5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19" name="Google Shape;2819;p52">
              <a:extLst>
                <a:ext uri="{FF2B5EF4-FFF2-40B4-BE49-F238E27FC236}">
                  <a16:creationId xmlns:a16="http://schemas.microsoft.com/office/drawing/2014/main" id="{446C4583-A500-8F84-6149-1F26BA07A44B}"/>
                </a:ext>
              </a:extLst>
            </p:cNvPr>
            <p:cNvSpPr/>
            <p:nvPr/>
          </p:nvSpPr>
          <p:spPr>
            <a:xfrm>
              <a:off x="2992800" y="1300500"/>
              <a:ext cx="220200" cy="68650"/>
            </a:xfrm>
            <a:custGeom>
              <a:avLst/>
              <a:gdLst/>
              <a:ahLst/>
              <a:cxnLst/>
              <a:rect l="l" t="t" r="r" b="b"/>
              <a:pathLst>
                <a:path w="8808" h="2746" extrusionOk="0">
                  <a:moveTo>
                    <a:pt x="2531" y="1"/>
                  </a:moveTo>
                  <a:cubicBezTo>
                    <a:pt x="2236" y="1"/>
                    <a:pt x="1916" y="110"/>
                    <a:pt x="1608" y="367"/>
                  </a:cubicBezTo>
                  <a:cubicBezTo>
                    <a:pt x="1450" y="499"/>
                    <a:pt x="1358" y="698"/>
                    <a:pt x="1358" y="906"/>
                  </a:cubicBezTo>
                  <a:lnTo>
                    <a:pt x="1358" y="1913"/>
                  </a:lnTo>
                  <a:cubicBezTo>
                    <a:pt x="1358" y="1999"/>
                    <a:pt x="1287" y="2070"/>
                    <a:pt x="1203" y="2070"/>
                  </a:cubicBezTo>
                  <a:lnTo>
                    <a:pt x="487" y="2070"/>
                  </a:lnTo>
                  <a:cubicBezTo>
                    <a:pt x="203" y="2070"/>
                    <a:pt x="0" y="2422"/>
                    <a:pt x="295" y="2715"/>
                  </a:cubicBezTo>
                  <a:cubicBezTo>
                    <a:pt x="313" y="2735"/>
                    <a:pt x="337" y="2745"/>
                    <a:pt x="365" y="2745"/>
                  </a:cubicBezTo>
                  <a:lnTo>
                    <a:pt x="1687" y="2745"/>
                  </a:lnTo>
                  <a:cubicBezTo>
                    <a:pt x="1879" y="2745"/>
                    <a:pt x="2035" y="2591"/>
                    <a:pt x="2031" y="2398"/>
                  </a:cubicBezTo>
                  <a:lnTo>
                    <a:pt x="2031" y="1175"/>
                  </a:lnTo>
                  <a:cubicBezTo>
                    <a:pt x="2031" y="901"/>
                    <a:pt x="2256" y="677"/>
                    <a:pt x="2531" y="677"/>
                  </a:cubicBezTo>
                  <a:cubicBezTo>
                    <a:pt x="2660" y="677"/>
                    <a:pt x="2799" y="726"/>
                    <a:pt x="2932" y="840"/>
                  </a:cubicBezTo>
                  <a:cubicBezTo>
                    <a:pt x="3002" y="900"/>
                    <a:pt x="3040" y="995"/>
                    <a:pt x="3032" y="1087"/>
                  </a:cubicBezTo>
                  <a:cubicBezTo>
                    <a:pt x="2982" y="1827"/>
                    <a:pt x="3572" y="2445"/>
                    <a:pt x="4300" y="2445"/>
                  </a:cubicBezTo>
                  <a:lnTo>
                    <a:pt x="8338" y="2445"/>
                  </a:lnTo>
                  <a:cubicBezTo>
                    <a:pt x="8611" y="2445"/>
                    <a:pt x="8808" y="2124"/>
                    <a:pt x="8571" y="1841"/>
                  </a:cubicBezTo>
                  <a:cubicBezTo>
                    <a:pt x="8535" y="1793"/>
                    <a:pt x="8477" y="1769"/>
                    <a:pt x="8417" y="1769"/>
                  </a:cubicBezTo>
                  <a:lnTo>
                    <a:pt x="4037" y="1769"/>
                  </a:lnTo>
                  <a:cubicBezTo>
                    <a:pt x="3814" y="1769"/>
                    <a:pt x="3656" y="1588"/>
                    <a:pt x="3692" y="1368"/>
                  </a:cubicBezTo>
                  <a:cubicBezTo>
                    <a:pt x="3808" y="636"/>
                    <a:pt x="3243" y="1"/>
                    <a:pt x="25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0" name="Google Shape;2820;p52">
              <a:extLst>
                <a:ext uri="{FF2B5EF4-FFF2-40B4-BE49-F238E27FC236}">
                  <a16:creationId xmlns:a16="http://schemas.microsoft.com/office/drawing/2014/main" id="{FA11A271-B143-C91E-89A4-9763867CDB58}"/>
                </a:ext>
              </a:extLst>
            </p:cNvPr>
            <p:cNvSpPr/>
            <p:nvPr/>
          </p:nvSpPr>
          <p:spPr>
            <a:xfrm>
              <a:off x="3079575" y="1344700"/>
              <a:ext cx="130725" cy="16925"/>
            </a:xfrm>
            <a:custGeom>
              <a:avLst/>
              <a:gdLst/>
              <a:ahLst/>
              <a:cxnLst/>
              <a:rect l="l" t="t" r="r" b="b"/>
              <a:pathLst>
                <a:path w="5229" h="677" extrusionOk="0">
                  <a:moveTo>
                    <a:pt x="4494" y="1"/>
                  </a:moveTo>
                  <a:cubicBezTo>
                    <a:pt x="4494" y="13"/>
                    <a:pt x="4496" y="23"/>
                    <a:pt x="4496" y="35"/>
                  </a:cubicBezTo>
                  <a:cubicBezTo>
                    <a:pt x="4496" y="223"/>
                    <a:pt x="4344" y="376"/>
                    <a:pt x="4156" y="376"/>
                  </a:cubicBezTo>
                  <a:lnTo>
                    <a:pt x="129" y="376"/>
                  </a:lnTo>
                  <a:cubicBezTo>
                    <a:pt x="85" y="376"/>
                    <a:pt x="42" y="374"/>
                    <a:pt x="0" y="370"/>
                  </a:cubicBezTo>
                  <a:lnTo>
                    <a:pt x="0" y="370"/>
                  </a:lnTo>
                  <a:cubicBezTo>
                    <a:pt x="221" y="560"/>
                    <a:pt x="510" y="677"/>
                    <a:pt x="825" y="677"/>
                  </a:cubicBezTo>
                  <a:lnTo>
                    <a:pt x="4851" y="677"/>
                  </a:lnTo>
                  <a:cubicBezTo>
                    <a:pt x="5016" y="677"/>
                    <a:pt x="5164" y="562"/>
                    <a:pt x="5192" y="400"/>
                  </a:cubicBezTo>
                  <a:cubicBezTo>
                    <a:pt x="5228" y="185"/>
                    <a:pt x="5066" y="1"/>
                    <a:pt x="4857" y="1"/>
                  </a:cubicBezTo>
                  <a:close/>
                </a:path>
              </a:pathLst>
            </a:custGeom>
            <a:solidFill>
              <a:srgbClr val="9E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1" name="Google Shape;2821;p52">
              <a:extLst>
                <a:ext uri="{FF2B5EF4-FFF2-40B4-BE49-F238E27FC236}">
                  <a16:creationId xmlns:a16="http://schemas.microsoft.com/office/drawing/2014/main" id="{CE61CAF9-D7E1-B5AA-D4F1-04A21F479F4D}"/>
                </a:ext>
              </a:extLst>
            </p:cNvPr>
            <p:cNvSpPr/>
            <p:nvPr/>
          </p:nvSpPr>
          <p:spPr>
            <a:xfrm>
              <a:off x="2909375" y="1343450"/>
              <a:ext cx="133875" cy="45350"/>
            </a:xfrm>
            <a:custGeom>
              <a:avLst/>
              <a:gdLst/>
              <a:ahLst/>
              <a:cxnLst/>
              <a:rect l="l" t="t" r="r" b="b"/>
              <a:pathLst>
                <a:path w="5355" h="1814" extrusionOk="0">
                  <a:moveTo>
                    <a:pt x="102" y="1"/>
                  </a:moveTo>
                  <a:cubicBezTo>
                    <a:pt x="42" y="1"/>
                    <a:pt x="0" y="59"/>
                    <a:pt x="14" y="115"/>
                  </a:cubicBezTo>
                  <a:cubicBezTo>
                    <a:pt x="225" y="855"/>
                    <a:pt x="1336" y="1813"/>
                    <a:pt x="2677" y="1813"/>
                  </a:cubicBezTo>
                  <a:cubicBezTo>
                    <a:pt x="4017" y="1813"/>
                    <a:pt x="5128" y="857"/>
                    <a:pt x="5338" y="115"/>
                  </a:cubicBezTo>
                  <a:cubicBezTo>
                    <a:pt x="5354" y="59"/>
                    <a:pt x="5310" y="1"/>
                    <a:pt x="5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2" name="Google Shape;2822;p52">
              <a:extLst>
                <a:ext uri="{FF2B5EF4-FFF2-40B4-BE49-F238E27FC236}">
                  <a16:creationId xmlns:a16="http://schemas.microsoft.com/office/drawing/2014/main" id="{F93660AE-3C18-9E5A-73E0-399A07364C28}"/>
                </a:ext>
              </a:extLst>
            </p:cNvPr>
            <p:cNvSpPr/>
            <p:nvPr/>
          </p:nvSpPr>
          <p:spPr>
            <a:xfrm>
              <a:off x="2898175" y="1449325"/>
              <a:ext cx="156300" cy="141125"/>
            </a:xfrm>
            <a:custGeom>
              <a:avLst/>
              <a:gdLst/>
              <a:ahLst/>
              <a:cxnLst/>
              <a:rect l="l" t="t" r="r" b="b"/>
              <a:pathLst>
                <a:path w="6252" h="5645" extrusionOk="0">
                  <a:moveTo>
                    <a:pt x="1" y="1"/>
                  </a:moveTo>
                  <a:cubicBezTo>
                    <a:pt x="25" y="402"/>
                    <a:pt x="125" y="793"/>
                    <a:pt x="302" y="1158"/>
                  </a:cubicBezTo>
                  <a:cubicBezTo>
                    <a:pt x="502" y="1569"/>
                    <a:pt x="606" y="2022"/>
                    <a:pt x="606" y="2482"/>
                  </a:cubicBezTo>
                  <a:lnTo>
                    <a:pt x="606" y="5369"/>
                  </a:lnTo>
                  <a:cubicBezTo>
                    <a:pt x="606" y="5522"/>
                    <a:pt x="729" y="5644"/>
                    <a:pt x="881" y="5644"/>
                  </a:cubicBezTo>
                  <a:lnTo>
                    <a:pt x="5371" y="5644"/>
                  </a:lnTo>
                  <a:cubicBezTo>
                    <a:pt x="5524" y="5644"/>
                    <a:pt x="5646" y="5522"/>
                    <a:pt x="5646" y="5369"/>
                  </a:cubicBezTo>
                  <a:lnTo>
                    <a:pt x="5646" y="2482"/>
                  </a:lnTo>
                  <a:cubicBezTo>
                    <a:pt x="5646" y="2022"/>
                    <a:pt x="5750" y="1571"/>
                    <a:pt x="5951" y="1158"/>
                  </a:cubicBezTo>
                  <a:cubicBezTo>
                    <a:pt x="6125" y="797"/>
                    <a:pt x="6228" y="402"/>
                    <a:pt x="6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3" name="Google Shape;2823;p52">
              <a:extLst>
                <a:ext uri="{FF2B5EF4-FFF2-40B4-BE49-F238E27FC236}">
                  <a16:creationId xmlns:a16="http://schemas.microsoft.com/office/drawing/2014/main" id="{BA6D0996-3D23-0442-B06A-BCDEE8967718}"/>
                </a:ext>
              </a:extLst>
            </p:cNvPr>
            <p:cNvSpPr/>
            <p:nvPr/>
          </p:nvSpPr>
          <p:spPr>
            <a:xfrm>
              <a:off x="2913375" y="1449325"/>
              <a:ext cx="141100" cy="141075"/>
            </a:xfrm>
            <a:custGeom>
              <a:avLst/>
              <a:gdLst/>
              <a:ahLst/>
              <a:cxnLst/>
              <a:rect l="l" t="t" r="r" b="b"/>
              <a:pathLst>
                <a:path w="5644" h="5643" extrusionOk="0">
                  <a:moveTo>
                    <a:pt x="3712" y="1"/>
                  </a:moveTo>
                  <a:cubicBezTo>
                    <a:pt x="3662" y="222"/>
                    <a:pt x="3584" y="436"/>
                    <a:pt x="3488" y="641"/>
                  </a:cubicBezTo>
                  <a:cubicBezTo>
                    <a:pt x="3287" y="1052"/>
                    <a:pt x="3183" y="1505"/>
                    <a:pt x="3183" y="1964"/>
                  </a:cubicBezTo>
                  <a:lnTo>
                    <a:pt x="3183" y="4158"/>
                  </a:lnTo>
                  <a:cubicBezTo>
                    <a:pt x="3183" y="4688"/>
                    <a:pt x="2756" y="5115"/>
                    <a:pt x="2226" y="5115"/>
                  </a:cubicBezTo>
                  <a:lnTo>
                    <a:pt x="0" y="5115"/>
                  </a:lnTo>
                  <a:lnTo>
                    <a:pt x="0" y="5379"/>
                  </a:lnTo>
                  <a:cubicBezTo>
                    <a:pt x="0" y="5524"/>
                    <a:pt x="119" y="5642"/>
                    <a:pt x="263" y="5642"/>
                  </a:cubicBezTo>
                  <a:lnTo>
                    <a:pt x="4763" y="5642"/>
                  </a:lnTo>
                  <a:cubicBezTo>
                    <a:pt x="4916" y="5642"/>
                    <a:pt x="5038" y="5520"/>
                    <a:pt x="5038" y="5365"/>
                  </a:cubicBezTo>
                  <a:lnTo>
                    <a:pt x="5038" y="2474"/>
                  </a:lnTo>
                  <a:cubicBezTo>
                    <a:pt x="5038" y="2012"/>
                    <a:pt x="5152" y="1559"/>
                    <a:pt x="5349" y="1142"/>
                  </a:cubicBezTo>
                  <a:cubicBezTo>
                    <a:pt x="5519" y="783"/>
                    <a:pt x="5620" y="398"/>
                    <a:pt x="5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4" name="Google Shape;2824;p52">
              <a:extLst>
                <a:ext uri="{FF2B5EF4-FFF2-40B4-BE49-F238E27FC236}">
                  <a16:creationId xmlns:a16="http://schemas.microsoft.com/office/drawing/2014/main" id="{ECFFF07B-7101-8EBE-B0E1-6885E848F4A7}"/>
                </a:ext>
              </a:extLst>
            </p:cNvPr>
            <p:cNvSpPr/>
            <p:nvPr/>
          </p:nvSpPr>
          <p:spPr>
            <a:xfrm>
              <a:off x="2898325" y="1415900"/>
              <a:ext cx="156700" cy="37275"/>
            </a:xfrm>
            <a:custGeom>
              <a:avLst/>
              <a:gdLst/>
              <a:ahLst/>
              <a:cxnLst/>
              <a:rect l="l" t="t" r="r" b="b"/>
              <a:pathLst>
                <a:path w="6268" h="1491" extrusionOk="0">
                  <a:moveTo>
                    <a:pt x="2516" y="0"/>
                  </a:moveTo>
                  <a:cubicBezTo>
                    <a:pt x="1868" y="0"/>
                    <a:pt x="1868" y="361"/>
                    <a:pt x="1222" y="361"/>
                  </a:cubicBezTo>
                  <a:cubicBezTo>
                    <a:pt x="600" y="361"/>
                    <a:pt x="574" y="30"/>
                    <a:pt x="1" y="2"/>
                  </a:cubicBezTo>
                  <a:lnTo>
                    <a:pt x="1" y="1173"/>
                  </a:lnTo>
                  <a:cubicBezTo>
                    <a:pt x="1" y="1278"/>
                    <a:pt x="5" y="1386"/>
                    <a:pt x="19" y="1490"/>
                  </a:cubicBezTo>
                  <a:lnTo>
                    <a:pt x="6250" y="1490"/>
                  </a:lnTo>
                  <a:lnTo>
                    <a:pt x="6250" y="1488"/>
                  </a:lnTo>
                  <a:cubicBezTo>
                    <a:pt x="6260" y="1384"/>
                    <a:pt x="6268" y="1278"/>
                    <a:pt x="6268" y="1171"/>
                  </a:cubicBezTo>
                  <a:lnTo>
                    <a:pt x="6268" y="353"/>
                  </a:lnTo>
                  <a:cubicBezTo>
                    <a:pt x="5746" y="311"/>
                    <a:pt x="5704" y="0"/>
                    <a:pt x="5103" y="0"/>
                  </a:cubicBezTo>
                  <a:cubicBezTo>
                    <a:pt x="4455" y="0"/>
                    <a:pt x="4455" y="361"/>
                    <a:pt x="3809" y="361"/>
                  </a:cubicBezTo>
                  <a:cubicBezTo>
                    <a:pt x="3161" y="361"/>
                    <a:pt x="3161" y="0"/>
                    <a:pt x="2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5" name="Google Shape;2825;p52">
              <a:extLst>
                <a:ext uri="{FF2B5EF4-FFF2-40B4-BE49-F238E27FC236}">
                  <a16:creationId xmlns:a16="http://schemas.microsoft.com/office/drawing/2014/main" id="{9DF2B8E9-0223-D680-7328-DD46C4CC72B1}"/>
                </a:ext>
              </a:extLst>
            </p:cNvPr>
            <p:cNvSpPr/>
            <p:nvPr/>
          </p:nvSpPr>
          <p:spPr>
            <a:xfrm>
              <a:off x="2893325" y="1295550"/>
              <a:ext cx="322175" cy="299900"/>
            </a:xfrm>
            <a:custGeom>
              <a:avLst/>
              <a:gdLst/>
              <a:ahLst/>
              <a:cxnLst/>
              <a:rect l="l" t="t" r="r" b="b"/>
              <a:pathLst>
                <a:path w="12887" h="11996" extrusionOk="0">
                  <a:moveTo>
                    <a:pt x="7084" y="2205"/>
                  </a:moveTo>
                  <a:cubicBezTo>
                    <a:pt x="7116" y="2274"/>
                    <a:pt x="7164" y="2334"/>
                    <a:pt x="7225" y="2380"/>
                  </a:cubicBezTo>
                  <a:lnTo>
                    <a:pt x="7225" y="2380"/>
                  </a:lnTo>
                  <a:cubicBezTo>
                    <a:pt x="7174" y="2326"/>
                    <a:pt x="7126" y="2267"/>
                    <a:pt x="7084" y="2205"/>
                  </a:cubicBezTo>
                  <a:close/>
                  <a:moveTo>
                    <a:pt x="12321" y="2141"/>
                  </a:moveTo>
                  <a:cubicBezTo>
                    <a:pt x="12416" y="2141"/>
                    <a:pt x="12488" y="2227"/>
                    <a:pt x="12468" y="2326"/>
                  </a:cubicBezTo>
                  <a:cubicBezTo>
                    <a:pt x="12452" y="2396"/>
                    <a:pt x="12386" y="2442"/>
                    <a:pt x="12315" y="2442"/>
                  </a:cubicBezTo>
                  <a:lnTo>
                    <a:pt x="10954" y="2442"/>
                  </a:lnTo>
                  <a:lnTo>
                    <a:pt x="10954" y="2141"/>
                  </a:lnTo>
                  <a:close/>
                  <a:moveTo>
                    <a:pt x="5788" y="2115"/>
                  </a:moveTo>
                  <a:cubicBezTo>
                    <a:pt x="5714" y="2292"/>
                    <a:pt x="5583" y="2482"/>
                    <a:pt x="5407" y="2667"/>
                  </a:cubicBezTo>
                  <a:lnTo>
                    <a:pt x="2509" y="2667"/>
                  </a:lnTo>
                  <a:lnTo>
                    <a:pt x="2509" y="2669"/>
                  </a:lnTo>
                  <a:cubicBezTo>
                    <a:pt x="2427" y="2669"/>
                    <a:pt x="2349" y="2723"/>
                    <a:pt x="2329" y="2807"/>
                  </a:cubicBezTo>
                  <a:cubicBezTo>
                    <a:pt x="2305" y="2919"/>
                    <a:pt x="2395" y="3020"/>
                    <a:pt x="2511" y="3020"/>
                  </a:cubicBezTo>
                  <a:lnTo>
                    <a:pt x="4936" y="3020"/>
                  </a:lnTo>
                  <a:cubicBezTo>
                    <a:pt x="4500" y="3298"/>
                    <a:pt x="3939" y="3501"/>
                    <a:pt x="3319" y="3501"/>
                  </a:cubicBezTo>
                  <a:cubicBezTo>
                    <a:pt x="2700" y="3501"/>
                    <a:pt x="2134" y="3294"/>
                    <a:pt x="1697" y="3014"/>
                  </a:cubicBezTo>
                  <a:cubicBezTo>
                    <a:pt x="1795" y="2997"/>
                    <a:pt x="1865" y="2909"/>
                    <a:pt x="1845" y="2809"/>
                  </a:cubicBezTo>
                  <a:cubicBezTo>
                    <a:pt x="1827" y="2723"/>
                    <a:pt x="1749" y="2667"/>
                    <a:pt x="1665" y="2667"/>
                  </a:cubicBezTo>
                  <a:lnTo>
                    <a:pt x="1232" y="2667"/>
                  </a:lnTo>
                  <a:cubicBezTo>
                    <a:pt x="1055" y="2482"/>
                    <a:pt x="925" y="2292"/>
                    <a:pt x="851" y="2115"/>
                  </a:cubicBezTo>
                  <a:close/>
                  <a:moveTo>
                    <a:pt x="6181" y="3020"/>
                  </a:moveTo>
                  <a:cubicBezTo>
                    <a:pt x="6227" y="3020"/>
                    <a:pt x="6265" y="3060"/>
                    <a:pt x="6265" y="3108"/>
                  </a:cubicBezTo>
                  <a:lnTo>
                    <a:pt x="6265" y="4929"/>
                  </a:lnTo>
                  <a:cubicBezTo>
                    <a:pt x="6175" y="4903"/>
                    <a:pt x="6101" y="4862"/>
                    <a:pt x="6025" y="4816"/>
                  </a:cubicBezTo>
                  <a:cubicBezTo>
                    <a:pt x="5854" y="4722"/>
                    <a:pt x="5658" y="4614"/>
                    <a:pt x="5287" y="4614"/>
                  </a:cubicBezTo>
                  <a:cubicBezTo>
                    <a:pt x="4916" y="4614"/>
                    <a:pt x="4721" y="4722"/>
                    <a:pt x="4551" y="4816"/>
                  </a:cubicBezTo>
                  <a:cubicBezTo>
                    <a:pt x="4400" y="4899"/>
                    <a:pt x="4270" y="4973"/>
                    <a:pt x="3993" y="4973"/>
                  </a:cubicBezTo>
                  <a:cubicBezTo>
                    <a:pt x="3718" y="4973"/>
                    <a:pt x="3590" y="4899"/>
                    <a:pt x="3438" y="4816"/>
                  </a:cubicBezTo>
                  <a:cubicBezTo>
                    <a:pt x="3267" y="4722"/>
                    <a:pt x="3071" y="4614"/>
                    <a:pt x="2700" y="4614"/>
                  </a:cubicBezTo>
                  <a:cubicBezTo>
                    <a:pt x="2329" y="4614"/>
                    <a:pt x="2134" y="4722"/>
                    <a:pt x="1964" y="4816"/>
                  </a:cubicBezTo>
                  <a:cubicBezTo>
                    <a:pt x="1813" y="4899"/>
                    <a:pt x="1683" y="4973"/>
                    <a:pt x="1406" y="4973"/>
                  </a:cubicBezTo>
                  <a:cubicBezTo>
                    <a:pt x="1131" y="4973"/>
                    <a:pt x="1001" y="4899"/>
                    <a:pt x="851" y="4816"/>
                  </a:cubicBezTo>
                  <a:cubicBezTo>
                    <a:pt x="724" y="4746"/>
                    <a:pt x="584" y="4668"/>
                    <a:pt x="373" y="4634"/>
                  </a:cubicBezTo>
                  <a:lnTo>
                    <a:pt x="373" y="3108"/>
                  </a:lnTo>
                  <a:cubicBezTo>
                    <a:pt x="373" y="3060"/>
                    <a:pt x="413" y="3020"/>
                    <a:pt x="462" y="3020"/>
                  </a:cubicBezTo>
                  <a:lnTo>
                    <a:pt x="1103" y="3020"/>
                  </a:lnTo>
                  <a:cubicBezTo>
                    <a:pt x="1645" y="3523"/>
                    <a:pt x="2455" y="3910"/>
                    <a:pt x="3321" y="3910"/>
                  </a:cubicBezTo>
                  <a:cubicBezTo>
                    <a:pt x="4190" y="3910"/>
                    <a:pt x="4998" y="3523"/>
                    <a:pt x="5539" y="3020"/>
                  </a:cubicBezTo>
                  <a:close/>
                  <a:moveTo>
                    <a:pt x="10759" y="3794"/>
                  </a:moveTo>
                  <a:cubicBezTo>
                    <a:pt x="10898" y="4050"/>
                    <a:pt x="11072" y="4445"/>
                    <a:pt x="11072" y="4792"/>
                  </a:cubicBezTo>
                  <a:cubicBezTo>
                    <a:pt x="11072" y="5227"/>
                    <a:pt x="10952" y="5500"/>
                    <a:pt x="10759" y="5500"/>
                  </a:cubicBezTo>
                  <a:cubicBezTo>
                    <a:pt x="10567" y="5500"/>
                    <a:pt x="10442" y="5229"/>
                    <a:pt x="10442" y="4792"/>
                  </a:cubicBezTo>
                  <a:cubicBezTo>
                    <a:pt x="10442" y="4445"/>
                    <a:pt x="10621" y="4050"/>
                    <a:pt x="10759" y="3794"/>
                  </a:cubicBezTo>
                  <a:close/>
                  <a:moveTo>
                    <a:pt x="10772" y="1723"/>
                  </a:moveTo>
                  <a:cubicBezTo>
                    <a:pt x="10748" y="1723"/>
                    <a:pt x="10723" y="1728"/>
                    <a:pt x="10697" y="1738"/>
                  </a:cubicBezTo>
                  <a:cubicBezTo>
                    <a:pt x="10623" y="1766"/>
                    <a:pt x="10579" y="1838"/>
                    <a:pt x="10579" y="1919"/>
                  </a:cubicBezTo>
                  <a:lnTo>
                    <a:pt x="10579" y="2470"/>
                  </a:lnTo>
                  <a:lnTo>
                    <a:pt x="7500" y="2470"/>
                  </a:lnTo>
                  <a:cubicBezTo>
                    <a:pt x="7394" y="2470"/>
                    <a:pt x="7300" y="2436"/>
                    <a:pt x="7225" y="2380"/>
                  </a:cubicBezTo>
                  <a:lnTo>
                    <a:pt x="7225" y="2380"/>
                  </a:lnTo>
                  <a:cubicBezTo>
                    <a:pt x="7482" y="2651"/>
                    <a:pt x="7839" y="2819"/>
                    <a:pt x="8232" y="2819"/>
                  </a:cubicBezTo>
                  <a:lnTo>
                    <a:pt x="10575" y="2819"/>
                  </a:lnTo>
                  <a:lnTo>
                    <a:pt x="10575" y="3360"/>
                  </a:lnTo>
                  <a:cubicBezTo>
                    <a:pt x="10460" y="3543"/>
                    <a:pt x="10071" y="4197"/>
                    <a:pt x="10071" y="4784"/>
                  </a:cubicBezTo>
                  <a:cubicBezTo>
                    <a:pt x="10071" y="5791"/>
                    <a:pt x="10601" y="5869"/>
                    <a:pt x="10763" y="5869"/>
                  </a:cubicBezTo>
                  <a:cubicBezTo>
                    <a:pt x="10926" y="5869"/>
                    <a:pt x="11455" y="5791"/>
                    <a:pt x="11455" y="4784"/>
                  </a:cubicBezTo>
                  <a:cubicBezTo>
                    <a:pt x="11455" y="4197"/>
                    <a:pt x="11070" y="3543"/>
                    <a:pt x="10952" y="3360"/>
                  </a:cubicBezTo>
                  <a:lnTo>
                    <a:pt x="10952" y="2819"/>
                  </a:lnTo>
                  <a:lnTo>
                    <a:pt x="12307" y="2819"/>
                  </a:lnTo>
                  <a:cubicBezTo>
                    <a:pt x="12570" y="2819"/>
                    <a:pt x="12801" y="2630"/>
                    <a:pt x="12839" y="2370"/>
                  </a:cubicBezTo>
                  <a:cubicBezTo>
                    <a:pt x="12887" y="2047"/>
                    <a:pt x="12634" y="1766"/>
                    <a:pt x="12317" y="1766"/>
                  </a:cubicBezTo>
                  <a:lnTo>
                    <a:pt x="10894" y="1766"/>
                  </a:lnTo>
                  <a:cubicBezTo>
                    <a:pt x="10861" y="1740"/>
                    <a:pt x="10818" y="1723"/>
                    <a:pt x="10772" y="1723"/>
                  </a:cubicBezTo>
                  <a:close/>
                  <a:moveTo>
                    <a:pt x="5279" y="4999"/>
                  </a:moveTo>
                  <a:cubicBezTo>
                    <a:pt x="5555" y="4999"/>
                    <a:pt x="5686" y="5073"/>
                    <a:pt x="5836" y="5155"/>
                  </a:cubicBezTo>
                  <a:cubicBezTo>
                    <a:pt x="5950" y="5217"/>
                    <a:pt x="6077" y="5288"/>
                    <a:pt x="6259" y="5328"/>
                  </a:cubicBezTo>
                  <a:lnTo>
                    <a:pt x="6259" y="6086"/>
                  </a:lnTo>
                  <a:cubicBezTo>
                    <a:pt x="6257" y="6094"/>
                    <a:pt x="6257" y="6102"/>
                    <a:pt x="6257" y="6102"/>
                  </a:cubicBezTo>
                  <a:lnTo>
                    <a:pt x="5455" y="6102"/>
                  </a:lnTo>
                  <a:cubicBezTo>
                    <a:pt x="5353" y="6116"/>
                    <a:pt x="5266" y="6198"/>
                    <a:pt x="5266" y="6300"/>
                  </a:cubicBezTo>
                  <a:cubicBezTo>
                    <a:pt x="5266" y="6397"/>
                    <a:pt x="5344" y="6480"/>
                    <a:pt x="5439" y="6480"/>
                  </a:cubicBezTo>
                  <a:cubicBezTo>
                    <a:pt x="5444" y="6480"/>
                    <a:pt x="5450" y="6479"/>
                    <a:pt x="5455" y="6479"/>
                  </a:cubicBezTo>
                  <a:lnTo>
                    <a:pt x="6215" y="6479"/>
                  </a:lnTo>
                  <a:cubicBezTo>
                    <a:pt x="6177" y="6691"/>
                    <a:pt x="6119" y="6888"/>
                    <a:pt x="6041" y="7076"/>
                  </a:cubicBezTo>
                  <a:cubicBezTo>
                    <a:pt x="6021" y="7127"/>
                    <a:pt x="5998" y="7177"/>
                    <a:pt x="5974" y="7225"/>
                  </a:cubicBezTo>
                  <a:cubicBezTo>
                    <a:pt x="5768" y="7662"/>
                    <a:pt x="5664" y="8633"/>
                    <a:pt x="5664" y="8633"/>
                  </a:cubicBezTo>
                  <a:lnTo>
                    <a:pt x="5664" y="11506"/>
                  </a:lnTo>
                  <a:cubicBezTo>
                    <a:pt x="5664" y="11554"/>
                    <a:pt x="5623" y="11595"/>
                    <a:pt x="5575" y="11595"/>
                  </a:cubicBezTo>
                  <a:lnTo>
                    <a:pt x="1087" y="11595"/>
                  </a:lnTo>
                  <a:cubicBezTo>
                    <a:pt x="1041" y="11595"/>
                    <a:pt x="1001" y="11554"/>
                    <a:pt x="1001" y="11506"/>
                  </a:cubicBezTo>
                  <a:lnTo>
                    <a:pt x="1001" y="8619"/>
                  </a:lnTo>
                  <a:cubicBezTo>
                    <a:pt x="1001" y="8528"/>
                    <a:pt x="995" y="8438"/>
                    <a:pt x="987" y="8346"/>
                  </a:cubicBezTo>
                  <a:cubicBezTo>
                    <a:pt x="947" y="7883"/>
                    <a:pt x="784" y="7486"/>
                    <a:pt x="610" y="7064"/>
                  </a:cubicBezTo>
                  <a:cubicBezTo>
                    <a:pt x="532" y="6878"/>
                    <a:pt x="474" y="6679"/>
                    <a:pt x="436" y="6477"/>
                  </a:cubicBezTo>
                  <a:lnTo>
                    <a:pt x="4563" y="6477"/>
                  </a:lnTo>
                  <a:cubicBezTo>
                    <a:pt x="4563" y="6477"/>
                    <a:pt x="4751" y="6403"/>
                    <a:pt x="4751" y="6298"/>
                  </a:cubicBezTo>
                  <a:cubicBezTo>
                    <a:pt x="4751" y="6192"/>
                    <a:pt x="4665" y="6110"/>
                    <a:pt x="4563" y="6100"/>
                  </a:cubicBezTo>
                  <a:lnTo>
                    <a:pt x="375" y="6100"/>
                  </a:lnTo>
                  <a:cubicBezTo>
                    <a:pt x="373" y="6068"/>
                    <a:pt x="373" y="5027"/>
                    <a:pt x="373" y="5027"/>
                  </a:cubicBezTo>
                  <a:lnTo>
                    <a:pt x="373" y="5027"/>
                  </a:lnTo>
                  <a:cubicBezTo>
                    <a:pt x="490" y="5055"/>
                    <a:pt x="574" y="5103"/>
                    <a:pt x="666" y="5155"/>
                  </a:cubicBezTo>
                  <a:cubicBezTo>
                    <a:pt x="837" y="5250"/>
                    <a:pt x="1033" y="5358"/>
                    <a:pt x="1404" y="5358"/>
                  </a:cubicBezTo>
                  <a:cubicBezTo>
                    <a:pt x="1775" y="5358"/>
                    <a:pt x="1970" y="5250"/>
                    <a:pt x="2140" y="5155"/>
                  </a:cubicBezTo>
                  <a:cubicBezTo>
                    <a:pt x="2290" y="5073"/>
                    <a:pt x="2421" y="4999"/>
                    <a:pt x="2696" y="4999"/>
                  </a:cubicBezTo>
                  <a:cubicBezTo>
                    <a:pt x="2968" y="4999"/>
                    <a:pt x="3099" y="5073"/>
                    <a:pt x="3249" y="5155"/>
                  </a:cubicBezTo>
                  <a:cubicBezTo>
                    <a:pt x="3420" y="5250"/>
                    <a:pt x="3614" y="5358"/>
                    <a:pt x="3985" y="5358"/>
                  </a:cubicBezTo>
                  <a:cubicBezTo>
                    <a:pt x="4356" y="5358"/>
                    <a:pt x="4553" y="5250"/>
                    <a:pt x="4723" y="5155"/>
                  </a:cubicBezTo>
                  <a:cubicBezTo>
                    <a:pt x="4873" y="5073"/>
                    <a:pt x="5004" y="4999"/>
                    <a:pt x="5279" y="4999"/>
                  </a:cubicBezTo>
                  <a:close/>
                  <a:moveTo>
                    <a:pt x="6524" y="0"/>
                  </a:moveTo>
                  <a:cubicBezTo>
                    <a:pt x="6118" y="0"/>
                    <a:pt x="5672" y="178"/>
                    <a:pt x="5258" y="609"/>
                  </a:cubicBezTo>
                  <a:cubicBezTo>
                    <a:pt x="5196" y="675"/>
                    <a:pt x="5164" y="759"/>
                    <a:pt x="5164" y="848"/>
                  </a:cubicBezTo>
                  <a:lnTo>
                    <a:pt x="5164" y="1742"/>
                  </a:lnTo>
                  <a:lnTo>
                    <a:pt x="722" y="1742"/>
                  </a:lnTo>
                  <a:cubicBezTo>
                    <a:pt x="634" y="1742"/>
                    <a:pt x="552" y="1786"/>
                    <a:pt x="496" y="1856"/>
                  </a:cubicBezTo>
                  <a:cubicBezTo>
                    <a:pt x="444" y="1927"/>
                    <a:pt x="425" y="2017"/>
                    <a:pt x="452" y="2101"/>
                  </a:cubicBezTo>
                  <a:cubicBezTo>
                    <a:pt x="504" y="2292"/>
                    <a:pt x="604" y="2484"/>
                    <a:pt x="742" y="2673"/>
                  </a:cubicBezTo>
                  <a:lnTo>
                    <a:pt x="462" y="2673"/>
                  </a:lnTo>
                  <a:cubicBezTo>
                    <a:pt x="205" y="2673"/>
                    <a:pt x="0" y="2881"/>
                    <a:pt x="0" y="3134"/>
                  </a:cubicBezTo>
                  <a:lnTo>
                    <a:pt x="0" y="6000"/>
                  </a:lnTo>
                  <a:cubicBezTo>
                    <a:pt x="0" y="6483"/>
                    <a:pt x="111" y="6970"/>
                    <a:pt x="317" y="7405"/>
                  </a:cubicBezTo>
                  <a:cubicBezTo>
                    <a:pt x="504" y="7790"/>
                    <a:pt x="602" y="8219"/>
                    <a:pt x="602" y="8647"/>
                  </a:cubicBezTo>
                  <a:lnTo>
                    <a:pt x="602" y="11534"/>
                  </a:lnTo>
                  <a:cubicBezTo>
                    <a:pt x="602" y="11791"/>
                    <a:pt x="811" y="11996"/>
                    <a:pt x="1063" y="11996"/>
                  </a:cubicBezTo>
                  <a:lnTo>
                    <a:pt x="5577" y="11996"/>
                  </a:lnTo>
                  <a:cubicBezTo>
                    <a:pt x="5834" y="11996"/>
                    <a:pt x="6039" y="11787"/>
                    <a:pt x="6039" y="11534"/>
                  </a:cubicBezTo>
                  <a:lnTo>
                    <a:pt x="6039" y="8645"/>
                  </a:lnTo>
                  <a:cubicBezTo>
                    <a:pt x="6039" y="8592"/>
                    <a:pt x="6041" y="8536"/>
                    <a:pt x="6045" y="8484"/>
                  </a:cubicBezTo>
                  <a:cubicBezTo>
                    <a:pt x="6065" y="8111"/>
                    <a:pt x="6159" y="7740"/>
                    <a:pt x="6321" y="7403"/>
                  </a:cubicBezTo>
                  <a:cubicBezTo>
                    <a:pt x="6530" y="6968"/>
                    <a:pt x="6640" y="6483"/>
                    <a:pt x="6640" y="5998"/>
                  </a:cubicBezTo>
                  <a:lnTo>
                    <a:pt x="6640" y="3108"/>
                  </a:lnTo>
                  <a:cubicBezTo>
                    <a:pt x="6640" y="2851"/>
                    <a:pt x="6432" y="2647"/>
                    <a:pt x="6179" y="2647"/>
                  </a:cubicBezTo>
                  <a:lnTo>
                    <a:pt x="5896" y="2647"/>
                  </a:lnTo>
                  <a:cubicBezTo>
                    <a:pt x="6029" y="2458"/>
                    <a:pt x="6127" y="2261"/>
                    <a:pt x="6177" y="2069"/>
                  </a:cubicBezTo>
                  <a:cubicBezTo>
                    <a:pt x="6183" y="2041"/>
                    <a:pt x="6187" y="2015"/>
                    <a:pt x="6187" y="1987"/>
                  </a:cubicBezTo>
                  <a:cubicBezTo>
                    <a:pt x="6187" y="1985"/>
                    <a:pt x="6187" y="1985"/>
                    <a:pt x="6189" y="1981"/>
                  </a:cubicBezTo>
                  <a:cubicBezTo>
                    <a:pt x="6207" y="1890"/>
                    <a:pt x="6213" y="1796"/>
                    <a:pt x="6213" y="1704"/>
                  </a:cubicBezTo>
                  <a:lnTo>
                    <a:pt x="6213" y="1337"/>
                  </a:lnTo>
                  <a:cubicBezTo>
                    <a:pt x="6213" y="1187"/>
                    <a:pt x="6317" y="1054"/>
                    <a:pt x="6464" y="1028"/>
                  </a:cubicBezTo>
                  <a:cubicBezTo>
                    <a:pt x="6481" y="1025"/>
                    <a:pt x="6497" y="1024"/>
                    <a:pt x="6514" y="1024"/>
                  </a:cubicBezTo>
                  <a:cubicBezTo>
                    <a:pt x="6680" y="1024"/>
                    <a:pt x="6815" y="1166"/>
                    <a:pt x="6815" y="1339"/>
                  </a:cubicBezTo>
                  <a:cubicBezTo>
                    <a:pt x="6815" y="1662"/>
                    <a:pt x="6914" y="1962"/>
                    <a:pt x="7084" y="2205"/>
                  </a:cubicBezTo>
                  <a:lnTo>
                    <a:pt x="7084" y="2205"/>
                  </a:lnTo>
                  <a:cubicBezTo>
                    <a:pt x="7022" y="2074"/>
                    <a:pt x="7020" y="1914"/>
                    <a:pt x="7103" y="1770"/>
                  </a:cubicBezTo>
                  <a:cubicBezTo>
                    <a:pt x="7412" y="1232"/>
                    <a:pt x="7032" y="681"/>
                    <a:pt x="6527" y="681"/>
                  </a:cubicBezTo>
                  <a:cubicBezTo>
                    <a:pt x="6336" y="681"/>
                    <a:pt x="6127" y="760"/>
                    <a:pt x="5930" y="950"/>
                  </a:cubicBezTo>
                  <a:cubicBezTo>
                    <a:pt x="5872" y="1006"/>
                    <a:pt x="5842" y="1084"/>
                    <a:pt x="5842" y="1165"/>
                  </a:cubicBezTo>
                  <a:lnTo>
                    <a:pt x="5842" y="1742"/>
                  </a:lnTo>
                  <a:lnTo>
                    <a:pt x="5541" y="1742"/>
                  </a:lnTo>
                  <a:lnTo>
                    <a:pt x="5541" y="1736"/>
                  </a:lnTo>
                  <a:lnTo>
                    <a:pt x="5541" y="990"/>
                  </a:lnTo>
                  <a:cubicBezTo>
                    <a:pt x="5541" y="928"/>
                    <a:pt x="5565" y="866"/>
                    <a:pt x="5609" y="820"/>
                  </a:cubicBezTo>
                  <a:cubicBezTo>
                    <a:pt x="5909" y="505"/>
                    <a:pt x="6234" y="375"/>
                    <a:pt x="6529" y="375"/>
                  </a:cubicBezTo>
                  <a:cubicBezTo>
                    <a:pt x="7232" y="375"/>
                    <a:pt x="7767" y="1115"/>
                    <a:pt x="7394" y="1858"/>
                  </a:cubicBezTo>
                  <a:cubicBezTo>
                    <a:pt x="7330" y="1991"/>
                    <a:pt x="7422" y="2147"/>
                    <a:pt x="7571" y="2147"/>
                  </a:cubicBezTo>
                  <a:lnTo>
                    <a:pt x="9989" y="2147"/>
                  </a:lnTo>
                  <a:cubicBezTo>
                    <a:pt x="10001" y="2147"/>
                    <a:pt x="10013" y="2141"/>
                    <a:pt x="10021" y="2133"/>
                  </a:cubicBezTo>
                  <a:cubicBezTo>
                    <a:pt x="10192" y="1971"/>
                    <a:pt x="10077" y="1770"/>
                    <a:pt x="9917" y="1770"/>
                  </a:cubicBezTo>
                  <a:lnTo>
                    <a:pt x="7956" y="1770"/>
                  </a:lnTo>
                  <a:cubicBezTo>
                    <a:pt x="7894" y="1770"/>
                    <a:pt x="7845" y="1712"/>
                    <a:pt x="7857" y="1650"/>
                  </a:cubicBezTo>
                  <a:cubicBezTo>
                    <a:pt x="8038" y="773"/>
                    <a:pt x="7369" y="0"/>
                    <a:pt x="6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6" name="Google Shape;2826;p52">
              <a:extLst>
                <a:ext uri="{FF2B5EF4-FFF2-40B4-BE49-F238E27FC236}">
                  <a16:creationId xmlns:a16="http://schemas.microsoft.com/office/drawing/2014/main" id="{777065C0-F883-D3BE-65AA-9ECE9A980D75}"/>
                </a:ext>
              </a:extLst>
            </p:cNvPr>
            <p:cNvSpPr/>
            <p:nvPr/>
          </p:nvSpPr>
          <p:spPr>
            <a:xfrm>
              <a:off x="2978800" y="1435050"/>
              <a:ext cx="10150" cy="1020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07"/>
                    <a:pt x="203" y="407"/>
                  </a:cubicBezTo>
                  <a:cubicBezTo>
                    <a:pt x="315" y="407"/>
                    <a:pt x="406" y="317"/>
                    <a:pt x="406" y="205"/>
                  </a:cubicBezTo>
                  <a:cubicBezTo>
                    <a:pt x="406" y="95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7" name="Google Shape;2827;p52">
              <a:extLst>
                <a:ext uri="{FF2B5EF4-FFF2-40B4-BE49-F238E27FC236}">
                  <a16:creationId xmlns:a16="http://schemas.microsoft.com/office/drawing/2014/main" id="{1F38072C-16A1-4745-8B81-F332BB86C108}"/>
                </a:ext>
              </a:extLst>
            </p:cNvPr>
            <p:cNvSpPr/>
            <p:nvPr/>
          </p:nvSpPr>
          <p:spPr>
            <a:xfrm>
              <a:off x="2933925" y="1481925"/>
              <a:ext cx="10150" cy="10200"/>
            </a:xfrm>
            <a:custGeom>
              <a:avLst/>
              <a:gdLst/>
              <a:ahLst/>
              <a:cxnLst/>
              <a:rect l="l" t="t" r="r" b="b"/>
              <a:pathLst>
                <a:path w="406" h="408" extrusionOk="0">
                  <a:moveTo>
                    <a:pt x="203" y="0"/>
                  </a:moveTo>
                  <a:cubicBezTo>
                    <a:pt x="91" y="0"/>
                    <a:pt x="1" y="91"/>
                    <a:pt x="1" y="205"/>
                  </a:cubicBezTo>
                  <a:cubicBezTo>
                    <a:pt x="1" y="317"/>
                    <a:pt x="91" y="408"/>
                    <a:pt x="203" y="408"/>
                  </a:cubicBezTo>
                  <a:cubicBezTo>
                    <a:pt x="316" y="408"/>
                    <a:pt x="406" y="317"/>
                    <a:pt x="406" y="205"/>
                  </a:cubicBez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4128" name="Google Shape;2828;p52">
              <a:extLst>
                <a:ext uri="{FF2B5EF4-FFF2-40B4-BE49-F238E27FC236}">
                  <a16:creationId xmlns:a16="http://schemas.microsoft.com/office/drawing/2014/main" id="{C916CF12-FEB0-66EE-8D12-A63ECE8DAC56}"/>
                </a:ext>
              </a:extLst>
            </p:cNvPr>
            <p:cNvSpPr/>
            <p:nvPr/>
          </p:nvSpPr>
          <p:spPr>
            <a:xfrm>
              <a:off x="2956050" y="1502575"/>
              <a:ext cx="10200" cy="10150"/>
            </a:xfrm>
            <a:custGeom>
              <a:avLst/>
              <a:gdLst/>
              <a:ahLst/>
              <a:cxnLst/>
              <a:rect l="l" t="t" r="r" b="b"/>
              <a:pathLst>
                <a:path w="408" h="406" extrusionOk="0">
                  <a:moveTo>
                    <a:pt x="203" y="1"/>
                  </a:moveTo>
                  <a:cubicBezTo>
                    <a:pt x="90" y="1"/>
                    <a:pt x="0" y="91"/>
                    <a:pt x="0" y="203"/>
                  </a:cubicBezTo>
                  <a:cubicBezTo>
                    <a:pt x="0" y="315"/>
                    <a:pt x="90" y="406"/>
                    <a:pt x="203" y="406"/>
                  </a:cubicBezTo>
                  <a:cubicBezTo>
                    <a:pt x="317" y="406"/>
                    <a:pt x="407" y="315"/>
                    <a:pt x="407" y="203"/>
                  </a:cubicBezTo>
                  <a:cubicBezTo>
                    <a:pt x="407" y="93"/>
                    <a:pt x="317" y="1"/>
                    <a:pt x="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48"/>
          <p:cNvSpPr/>
          <p:nvPr/>
        </p:nvSpPr>
        <p:spPr>
          <a:xfrm>
            <a:off x="2841225" y="959100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48"/>
          <p:cNvSpPr txBox="1">
            <a:spLocks noGrp="1"/>
          </p:cNvSpPr>
          <p:nvPr>
            <p:ph type="title"/>
          </p:nvPr>
        </p:nvSpPr>
        <p:spPr>
          <a:xfrm>
            <a:off x="719825" y="2557875"/>
            <a:ext cx="3681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1700" b="1">
                <a:solidFill>
                  <a:schemeClr val="tx1"/>
                </a:solidFill>
                <a:latin typeface="Kristen ITC"/>
              </a:rPr>
              <a:t>Weboldal tervezése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2246" name="Google Shape;2246;p48"/>
          <p:cNvSpPr txBox="1">
            <a:spLocks noGrp="1"/>
          </p:cNvSpPr>
          <p:nvPr>
            <p:ph type="subTitle" idx="1"/>
          </p:nvPr>
        </p:nvSpPr>
        <p:spPr>
          <a:xfrm>
            <a:off x="1560425" y="3053225"/>
            <a:ext cx="28404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</p:txBody>
      </p:sp>
      <p:sp>
        <p:nvSpPr>
          <p:cNvPr id="2247" name="Google Shape;2247;p48"/>
          <p:cNvSpPr txBox="1">
            <a:spLocks noGrp="1"/>
          </p:cNvSpPr>
          <p:nvPr>
            <p:ph type="title" idx="2"/>
          </p:nvPr>
        </p:nvSpPr>
        <p:spPr>
          <a:xfrm>
            <a:off x="2841225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Kristen ITC"/>
              </a:rPr>
              <a:t>02</a:t>
            </a:r>
          </a:p>
        </p:txBody>
      </p:sp>
      <p:grpSp>
        <p:nvGrpSpPr>
          <p:cNvPr id="2248" name="Google Shape;2248;p48"/>
          <p:cNvGrpSpPr/>
          <p:nvPr/>
        </p:nvGrpSpPr>
        <p:grpSpPr>
          <a:xfrm rot="-3566882">
            <a:off x="4313678" y="2229468"/>
            <a:ext cx="1101332" cy="514920"/>
            <a:chOff x="5284759" y="3963342"/>
            <a:chExt cx="821224" cy="383958"/>
          </a:xfrm>
        </p:grpSpPr>
        <p:sp>
          <p:nvSpPr>
            <p:cNvPr id="2249" name="Google Shape;2249;p48"/>
            <p:cNvSpPr/>
            <p:nvPr/>
          </p:nvSpPr>
          <p:spPr>
            <a:xfrm>
              <a:off x="5284759" y="3963342"/>
              <a:ext cx="821224" cy="383958"/>
            </a:xfrm>
            <a:custGeom>
              <a:avLst/>
              <a:gdLst/>
              <a:ahLst/>
              <a:cxnLst/>
              <a:rect l="l" t="t" r="r" b="b"/>
              <a:pathLst>
                <a:path w="43904" h="20527" extrusionOk="0">
                  <a:moveTo>
                    <a:pt x="26722" y="0"/>
                  </a:moveTo>
                  <a:cubicBezTo>
                    <a:pt x="26698" y="0"/>
                    <a:pt x="26674" y="1"/>
                    <a:pt x="26649" y="1"/>
                  </a:cubicBezTo>
                  <a:cubicBezTo>
                    <a:pt x="25212" y="51"/>
                    <a:pt x="24022" y="447"/>
                    <a:pt x="22981" y="1067"/>
                  </a:cubicBezTo>
                  <a:cubicBezTo>
                    <a:pt x="22435" y="497"/>
                    <a:pt x="21692" y="200"/>
                    <a:pt x="20849" y="200"/>
                  </a:cubicBezTo>
                  <a:cubicBezTo>
                    <a:pt x="15891" y="324"/>
                    <a:pt x="13685" y="4711"/>
                    <a:pt x="13015" y="7785"/>
                  </a:cubicBezTo>
                  <a:cubicBezTo>
                    <a:pt x="7363" y="9173"/>
                    <a:pt x="1736" y="14875"/>
                    <a:pt x="1116" y="15544"/>
                  </a:cubicBezTo>
                  <a:cubicBezTo>
                    <a:pt x="1" y="16709"/>
                    <a:pt x="1" y="18569"/>
                    <a:pt x="1166" y="19684"/>
                  </a:cubicBezTo>
                  <a:cubicBezTo>
                    <a:pt x="1736" y="20205"/>
                    <a:pt x="2455" y="20527"/>
                    <a:pt x="3223" y="20527"/>
                  </a:cubicBezTo>
                  <a:cubicBezTo>
                    <a:pt x="4017" y="20527"/>
                    <a:pt x="4760" y="20180"/>
                    <a:pt x="5330" y="19635"/>
                  </a:cubicBezTo>
                  <a:cubicBezTo>
                    <a:pt x="6619" y="18296"/>
                    <a:pt x="10511" y="14850"/>
                    <a:pt x="13759" y="13710"/>
                  </a:cubicBezTo>
                  <a:cubicBezTo>
                    <a:pt x="14850" y="15792"/>
                    <a:pt x="17205" y="19089"/>
                    <a:pt x="21320" y="19089"/>
                  </a:cubicBezTo>
                  <a:cubicBezTo>
                    <a:pt x="21791" y="19089"/>
                    <a:pt x="22237" y="19064"/>
                    <a:pt x="22708" y="18965"/>
                  </a:cubicBezTo>
                  <a:cubicBezTo>
                    <a:pt x="23402" y="18841"/>
                    <a:pt x="23972" y="18519"/>
                    <a:pt x="24394" y="18023"/>
                  </a:cubicBezTo>
                  <a:cubicBezTo>
                    <a:pt x="25286" y="18445"/>
                    <a:pt x="26302" y="18717"/>
                    <a:pt x="27492" y="18717"/>
                  </a:cubicBezTo>
                  <a:cubicBezTo>
                    <a:pt x="27889" y="18717"/>
                    <a:pt x="28286" y="18693"/>
                    <a:pt x="28682" y="18643"/>
                  </a:cubicBezTo>
                  <a:cubicBezTo>
                    <a:pt x="29029" y="18891"/>
                    <a:pt x="29426" y="19064"/>
                    <a:pt x="29872" y="19139"/>
                  </a:cubicBezTo>
                  <a:cubicBezTo>
                    <a:pt x="30021" y="19164"/>
                    <a:pt x="30343" y="19188"/>
                    <a:pt x="30988" y="19188"/>
                  </a:cubicBezTo>
                  <a:cubicBezTo>
                    <a:pt x="31459" y="19188"/>
                    <a:pt x="32029" y="19164"/>
                    <a:pt x="32723" y="19139"/>
                  </a:cubicBezTo>
                  <a:cubicBezTo>
                    <a:pt x="34186" y="19040"/>
                    <a:pt x="35326" y="17924"/>
                    <a:pt x="35475" y="16561"/>
                  </a:cubicBezTo>
                  <a:cubicBezTo>
                    <a:pt x="35698" y="16462"/>
                    <a:pt x="35921" y="16412"/>
                    <a:pt x="36119" y="16288"/>
                  </a:cubicBezTo>
                  <a:cubicBezTo>
                    <a:pt x="37433" y="15668"/>
                    <a:pt x="38078" y="14206"/>
                    <a:pt x="37681" y="12817"/>
                  </a:cubicBezTo>
                  <a:cubicBezTo>
                    <a:pt x="37656" y="12644"/>
                    <a:pt x="37582" y="12495"/>
                    <a:pt x="37532" y="12346"/>
                  </a:cubicBezTo>
                  <a:cubicBezTo>
                    <a:pt x="39714" y="11826"/>
                    <a:pt x="41746" y="10462"/>
                    <a:pt x="43035" y="9149"/>
                  </a:cubicBezTo>
                  <a:cubicBezTo>
                    <a:pt x="43283" y="8901"/>
                    <a:pt x="43482" y="8628"/>
                    <a:pt x="43630" y="8281"/>
                  </a:cubicBezTo>
                  <a:cubicBezTo>
                    <a:pt x="43655" y="8231"/>
                    <a:pt x="43680" y="8157"/>
                    <a:pt x="43730" y="8058"/>
                  </a:cubicBezTo>
                  <a:cubicBezTo>
                    <a:pt x="43853" y="7760"/>
                    <a:pt x="43903" y="7413"/>
                    <a:pt x="43903" y="7116"/>
                  </a:cubicBezTo>
                  <a:lnTo>
                    <a:pt x="43903" y="7066"/>
                  </a:lnTo>
                  <a:lnTo>
                    <a:pt x="43903" y="6868"/>
                  </a:lnTo>
                  <a:cubicBezTo>
                    <a:pt x="43903" y="6670"/>
                    <a:pt x="43878" y="6496"/>
                    <a:pt x="43804" y="6347"/>
                  </a:cubicBezTo>
                  <a:cubicBezTo>
                    <a:pt x="43779" y="6223"/>
                    <a:pt x="43754" y="6099"/>
                    <a:pt x="43680" y="6000"/>
                  </a:cubicBezTo>
                  <a:cubicBezTo>
                    <a:pt x="43655" y="5926"/>
                    <a:pt x="43655" y="5901"/>
                    <a:pt x="43630" y="5852"/>
                  </a:cubicBezTo>
                  <a:cubicBezTo>
                    <a:pt x="43506" y="5554"/>
                    <a:pt x="43358" y="5306"/>
                    <a:pt x="43159" y="5108"/>
                  </a:cubicBezTo>
                  <a:lnTo>
                    <a:pt x="43060" y="5009"/>
                  </a:lnTo>
                  <a:lnTo>
                    <a:pt x="43035" y="4959"/>
                  </a:lnTo>
                  <a:lnTo>
                    <a:pt x="42936" y="4885"/>
                  </a:lnTo>
                  <a:lnTo>
                    <a:pt x="42862" y="4786"/>
                  </a:lnTo>
                  <a:cubicBezTo>
                    <a:pt x="42763" y="4686"/>
                    <a:pt x="42664" y="4637"/>
                    <a:pt x="42540" y="4563"/>
                  </a:cubicBezTo>
                  <a:cubicBezTo>
                    <a:pt x="42664" y="4265"/>
                    <a:pt x="42763" y="3943"/>
                    <a:pt x="42763" y="3596"/>
                  </a:cubicBezTo>
                  <a:cubicBezTo>
                    <a:pt x="42812" y="2827"/>
                    <a:pt x="42540" y="2059"/>
                    <a:pt x="42019" y="1464"/>
                  </a:cubicBezTo>
                  <a:cubicBezTo>
                    <a:pt x="41498" y="894"/>
                    <a:pt x="40780" y="547"/>
                    <a:pt x="40011" y="472"/>
                  </a:cubicBezTo>
                  <a:cubicBezTo>
                    <a:pt x="38177" y="348"/>
                    <a:pt x="35846" y="324"/>
                    <a:pt x="35574" y="299"/>
                  </a:cubicBezTo>
                  <a:lnTo>
                    <a:pt x="35549" y="299"/>
                  </a:lnTo>
                  <a:cubicBezTo>
                    <a:pt x="35128" y="299"/>
                    <a:pt x="34756" y="348"/>
                    <a:pt x="34433" y="497"/>
                  </a:cubicBezTo>
                  <a:cubicBezTo>
                    <a:pt x="34359" y="472"/>
                    <a:pt x="34334" y="472"/>
                    <a:pt x="34260" y="472"/>
                  </a:cubicBezTo>
                  <a:cubicBezTo>
                    <a:pt x="33641" y="325"/>
                    <a:pt x="33046" y="256"/>
                    <a:pt x="32476" y="256"/>
                  </a:cubicBezTo>
                  <a:cubicBezTo>
                    <a:pt x="31218" y="256"/>
                    <a:pt x="30077" y="594"/>
                    <a:pt x="29054" y="1191"/>
                  </a:cubicBezTo>
                  <a:cubicBezTo>
                    <a:pt x="28522" y="466"/>
                    <a:pt x="27661" y="0"/>
                    <a:pt x="26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8"/>
            <p:cNvSpPr/>
            <p:nvPr/>
          </p:nvSpPr>
          <p:spPr>
            <a:xfrm>
              <a:off x="5704406" y="4174802"/>
              <a:ext cx="95526" cy="74895"/>
            </a:xfrm>
            <a:custGeom>
              <a:avLst/>
              <a:gdLst/>
              <a:ahLst/>
              <a:cxnLst/>
              <a:rect l="l" t="t" r="r" b="b"/>
              <a:pathLst>
                <a:path w="5107" h="4004" extrusionOk="0">
                  <a:moveTo>
                    <a:pt x="0" y="0"/>
                  </a:moveTo>
                  <a:cubicBezTo>
                    <a:pt x="597" y="1313"/>
                    <a:pt x="2135" y="4004"/>
                    <a:pt x="4793" y="4004"/>
                  </a:cubicBezTo>
                  <a:cubicBezTo>
                    <a:pt x="4896" y="4004"/>
                    <a:pt x="5001" y="4000"/>
                    <a:pt x="5107" y="3991"/>
                  </a:cubicBezTo>
                  <a:cubicBezTo>
                    <a:pt x="4933" y="3000"/>
                    <a:pt x="4140" y="5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8"/>
            <p:cNvSpPr/>
            <p:nvPr/>
          </p:nvSpPr>
          <p:spPr>
            <a:xfrm>
              <a:off x="5908421" y="4091714"/>
              <a:ext cx="120572" cy="42292"/>
            </a:xfrm>
            <a:custGeom>
              <a:avLst/>
              <a:gdLst/>
              <a:ahLst/>
              <a:cxnLst/>
              <a:rect l="l" t="t" r="r" b="b"/>
              <a:pathLst>
                <a:path w="6446" h="2261" extrusionOk="0">
                  <a:moveTo>
                    <a:pt x="3557" y="0"/>
                  </a:moveTo>
                  <a:cubicBezTo>
                    <a:pt x="1258" y="0"/>
                    <a:pt x="314" y="1019"/>
                    <a:pt x="1" y="1517"/>
                  </a:cubicBezTo>
                  <a:cubicBezTo>
                    <a:pt x="25" y="1542"/>
                    <a:pt x="25" y="1542"/>
                    <a:pt x="50" y="1542"/>
                  </a:cubicBezTo>
                  <a:cubicBezTo>
                    <a:pt x="125" y="1616"/>
                    <a:pt x="174" y="1641"/>
                    <a:pt x="273" y="1715"/>
                  </a:cubicBezTo>
                  <a:cubicBezTo>
                    <a:pt x="298" y="1740"/>
                    <a:pt x="348" y="1740"/>
                    <a:pt x="348" y="1765"/>
                  </a:cubicBezTo>
                  <a:cubicBezTo>
                    <a:pt x="397" y="1790"/>
                    <a:pt x="472" y="1864"/>
                    <a:pt x="521" y="1889"/>
                  </a:cubicBezTo>
                  <a:cubicBezTo>
                    <a:pt x="546" y="1889"/>
                    <a:pt x="546" y="1914"/>
                    <a:pt x="596" y="1914"/>
                  </a:cubicBezTo>
                  <a:cubicBezTo>
                    <a:pt x="670" y="1963"/>
                    <a:pt x="769" y="2013"/>
                    <a:pt x="844" y="2038"/>
                  </a:cubicBezTo>
                  <a:cubicBezTo>
                    <a:pt x="868" y="2038"/>
                    <a:pt x="868" y="2038"/>
                    <a:pt x="893" y="2087"/>
                  </a:cubicBezTo>
                  <a:cubicBezTo>
                    <a:pt x="967" y="2112"/>
                    <a:pt x="1042" y="2137"/>
                    <a:pt x="1116" y="2137"/>
                  </a:cubicBezTo>
                  <a:cubicBezTo>
                    <a:pt x="1141" y="2137"/>
                    <a:pt x="1166" y="2137"/>
                    <a:pt x="1215" y="2162"/>
                  </a:cubicBezTo>
                  <a:cubicBezTo>
                    <a:pt x="1265" y="2211"/>
                    <a:pt x="1364" y="2211"/>
                    <a:pt x="1414" y="2236"/>
                  </a:cubicBezTo>
                  <a:lnTo>
                    <a:pt x="1488" y="2236"/>
                  </a:lnTo>
                  <a:cubicBezTo>
                    <a:pt x="1587" y="2261"/>
                    <a:pt x="1662" y="2261"/>
                    <a:pt x="1761" y="2261"/>
                  </a:cubicBezTo>
                  <a:lnTo>
                    <a:pt x="2405" y="2261"/>
                  </a:lnTo>
                  <a:cubicBezTo>
                    <a:pt x="2504" y="2261"/>
                    <a:pt x="2604" y="2236"/>
                    <a:pt x="2703" y="2236"/>
                  </a:cubicBezTo>
                  <a:lnTo>
                    <a:pt x="2752" y="2236"/>
                  </a:lnTo>
                  <a:cubicBezTo>
                    <a:pt x="2827" y="2236"/>
                    <a:pt x="2901" y="2211"/>
                    <a:pt x="2975" y="2211"/>
                  </a:cubicBezTo>
                  <a:cubicBezTo>
                    <a:pt x="3000" y="2211"/>
                    <a:pt x="3025" y="2211"/>
                    <a:pt x="3075" y="2162"/>
                  </a:cubicBezTo>
                  <a:cubicBezTo>
                    <a:pt x="3124" y="2137"/>
                    <a:pt x="3223" y="2137"/>
                    <a:pt x="3273" y="2112"/>
                  </a:cubicBezTo>
                  <a:lnTo>
                    <a:pt x="3347" y="2112"/>
                  </a:lnTo>
                  <a:cubicBezTo>
                    <a:pt x="3446" y="2087"/>
                    <a:pt x="3521" y="2038"/>
                    <a:pt x="3595" y="2013"/>
                  </a:cubicBezTo>
                  <a:cubicBezTo>
                    <a:pt x="3620" y="2013"/>
                    <a:pt x="3620" y="1988"/>
                    <a:pt x="3645" y="1988"/>
                  </a:cubicBezTo>
                  <a:cubicBezTo>
                    <a:pt x="3719" y="1939"/>
                    <a:pt x="3769" y="1939"/>
                    <a:pt x="3843" y="1914"/>
                  </a:cubicBezTo>
                  <a:cubicBezTo>
                    <a:pt x="3868" y="1914"/>
                    <a:pt x="3893" y="1889"/>
                    <a:pt x="3942" y="1889"/>
                  </a:cubicBezTo>
                  <a:lnTo>
                    <a:pt x="4116" y="1790"/>
                  </a:lnTo>
                  <a:cubicBezTo>
                    <a:pt x="4141" y="1790"/>
                    <a:pt x="4141" y="1765"/>
                    <a:pt x="4190" y="1765"/>
                  </a:cubicBezTo>
                  <a:cubicBezTo>
                    <a:pt x="4265" y="1740"/>
                    <a:pt x="4339" y="1691"/>
                    <a:pt x="4438" y="1641"/>
                  </a:cubicBezTo>
                  <a:cubicBezTo>
                    <a:pt x="4463" y="1641"/>
                    <a:pt x="4488" y="1616"/>
                    <a:pt x="4488" y="1616"/>
                  </a:cubicBezTo>
                  <a:lnTo>
                    <a:pt x="4686" y="1517"/>
                  </a:lnTo>
                  <a:cubicBezTo>
                    <a:pt x="4711" y="1517"/>
                    <a:pt x="4736" y="1492"/>
                    <a:pt x="4760" y="1492"/>
                  </a:cubicBezTo>
                  <a:lnTo>
                    <a:pt x="4959" y="1393"/>
                  </a:lnTo>
                  <a:cubicBezTo>
                    <a:pt x="4983" y="1393"/>
                    <a:pt x="4983" y="1368"/>
                    <a:pt x="5008" y="1368"/>
                  </a:cubicBezTo>
                  <a:cubicBezTo>
                    <a:pt x="5083" y="1319"/>
                    <a:pt x="5182" y="1269"/>
                    <a:pt x="5231" y="1244"/>
                  </a:cubicBezTo>
                  <a:cubicBezTo>
                    <a:pt x="5256" y="1244"/>
                    <a:pt x="5256" y="1195"/>
                    <a:pt x="5306" y="1195"/>
                  </a:cubicBezTo>
                  <a:cubicBezTo>
                    <a:pt x="5355" y="1170"/>
                    <a:pt x="5380" y="1145"/>
                    <a:pt x="5454" y="1120"/>
                  </a:cubicBezTo>
                  <a:cubicBezTo>
                    <a:pt x="5479" y="1071"/>
                    <a:pt x="5504" y="1071"/>
                    <a:pt x="5504" y="1046"/>
                  </a:cubicBezTo>
                  <a:cubicBezTo>
                    <a:pt x="5578" y="1021"/>
                    <a:pt x="5603" y="997"/>
                    <a:pt x="5678" y="947"/>
                  </a:cubicBezTo>
                  <a:cubicBezTo>
                    <a:pt x="5678" y="947"/>
                    <a:pt x="5702" y="922"/>
                    <a:pt x="5727" y="922"/>
                  </a:cubicBezTo>
                  <a:cubicBezTo>
                    <a:pt x="5801" y="897"/>
                    <a:pt x="5851" y="823"/>
                    <a:pt x="5925" y="798"/>
                  </a:cubicBezTo>
                  <a:cubicBezTo>
                    <a:pt x="5950" y="798"/>
                    <a:pt x="5950" y="773"/>
                    <a:pt x="5975" y="773"/>
                  </a:cubicBezTo>
                  <a:cubicBezTo>
                    <a:pt x="6000" y="749"/>
                    <a:pt x="6074" y="699"/>
                    <a:pt x="6099" y="674"/>
                  </a:cubicBezTo>
                  <a:cubicBezTo>
                    <a:pt x="6124" y="674"/>
                    <a:pt x="6124" y="649"/>
                    <a:pt x="6173" y="649"/>
                  </a:cubicBezTo>
                  <a:cubicBezTo>
                    <a:pt x="6198" y="625"/>
                    <a:pt x="6248" y="575"/>
                    <a:pt x="6297" y="550"/>
                  </a:cubicBezTo>
                  <a:lnTo>
                    <a:pt x="6322" y="526"/>
                  </a:lnTo>
                  <a:cubicBezTo>
                    <a:pt x="6347" y="501"/>
                    <a:pt x="6421" y="451"/>
                    <a:pt x="6446" y="426"/>
                  </a:cubicBezTo>
                  <a:cubicBezTo>
                    <a:pt x="5302" y="121"/>
                    <a:pt x="4349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8"/>
            <p:cNvSpPr/>
            <p:nvPr/>
          </p:nvSpPr>
          <p:spPr>
            <a:xfrm>
              <a:off x="5810594" y="4157817"/>
              <a:ext cx="108508" cy="59239"/>
            </a:xfrm>
            <a:custGeom>
              <a:avLst/>
              <a:gdLst/>
              <a:ahLst/>
              <a:cxnLst/>
              <a:rect l="l" t="t" r="r" b="b"/>
              <a:pathLst>
                <a:path w="5801" h="3167" extrusionOk="0">
                  <a:moveTo>
                    <a:pt x="825" y="0"/>
                  </a:moveTo>
                  <a:cubicBezTo>
                    <a:pt x="563" y="0"/>
                    <a:pt x="288" y="13"/>
                    <a:pt x="0" y="41"/>
                  </a:cubicBezTo>
                  <a:cubicBezTo>
                    <a:pt x="692" y="1089"/>
                    <a:pt x="2378" y="3167"/>
                    <a:pt x="4561" y="3167"/>
                  </a:cubicBezTo>
                  <a:cubicBezTo>
                    <a:pt x="4959" y="3167"/>
                    <a:pt x="5373" y="3098"/>
                    <a:pt x="5801" y="2941"/>
                  </a:cubicBezTo>
                  <a:cubicBezTo>
                    <a:pt x="5433" y="2045"/>
                    <a:pt x="4130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8"/>
            <p:cNvSpPr/>
            <p:nvPr/>
          </p:nvSpPr>
          <p:spPr>
            <a:xfrm>
              <a:off x="5588472" y="4181760"/>
              <a:ext cx="95545" cy="74895"/>
            </a:xfrm>
            <a:custGeom>
              <a:avLst/>
              <a:gdLst/>
              <a:ahLst/>
              <a:cxnLst/>
              <a:rect l="l" t="t" r="r" b="b"/>
              <a:pathLst>
                <a:path w="5108" h="4004" extrusionOk="0">
                  <a:moveTo>
                    <a:pt x="1" y="0"/>
                  </a:moveTo>
                  <a:cubicBezTo>
                    <a:pt x="598" y="1289"/>
                    <a:pt x="2137" y="4004"/>
                    <a:pt x="4796" y="4004"/>
                  </a:cubicBezTo>
                  <a:cubicBezTo>
                    <a:pt x="4898" y="4004"/>
                    <a:pt x="5002" y="4000"/>
                    <a:pt x="5108" y="3991"/>
                  </a:cubicBezTo>
                  <a:cubicBezTo>
                    <a:pt x="4959" y="3024"/>
                    <a:pt x="4141" y="6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8"/>
            <p:cNvSpPr/>
            <p:nvPr/>
          </p:nvSpPr>
          <p:spPr>
            <a:xfrm>
              <a:off x="5801784" y="4031521"/>
              <a:ext cx="95059" cy="76990"/>
            </a:xfrm>
            <a:custGeom>
              <a:avLst/>
              <a:gdLst/>
              <a:ahLst/>
              <a:cxnLst/>
              <a:rect l="l" t="t" r="r" b="b"/>
              <a:pathLst>
                <a:path w="5082" h="4116" extrusionOk="0">
                  <a:moveTo>
                    <a:pt x="4537" y="0"/>
                  </a:moveTo>
                  <a:cubicBezTo>
                    <a:pt x="1934" y="0"/>
                    <a:pt x="521" y="2777"/>
                    <a:pt x="0" y="4115"/>
                  </a:cubicBezTo>
                  <a:cubicBezTo>
                    <a:pt x="3942" y="3644"/>
                    <a:pt x="4859" y="1041"/>
                    <a:pt x="5082" y="25"/>
                  </a:cubicBezTo>
                  <a:cubicBezTo>
                    <a:pt x="4884" y="0"/>
                    <a:pt x="4710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48"/>
            <p:cNvSpPr/>
            <p:nvPr/>
          </p:nvSpPr>
          <p:spPr>
            <a:xfrm>
              <a:off x="5692808" y="4027350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0"/>
                  </a:moveTo>
                  <a:lnTo>
                    <a:pt x="4190" y="0"/>
                  </a:lnTo>
                  <a:cubicBezTo>
                    <a:pt x="1364" y="347"/>
                    <a:pt x="348" y="3496"/>
                    <a:pt x="1" y="4958"/>
                  </a:cubicBezTo>
                  <a:cubicBezTo>
                    <a:pt x="3967" y="3496"/>
                    <a:pt x="4215" y="967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48"/>
            <p:cNvSpPr/>
            <p:nvPr/>
          </p:nvSpPr>
          <p:spPr>
            <a:xfrm>
              <a:off x="5584301" y="4031054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1"/>
                  </a:moveTo>
                  <a:cubicBezTo>
                    <a:pt x="1364" y="323"/>
                    <a:pt x="348" y="3496"/>
                    <a:pt x="1" y="4958"/>
                  </a:cubicBezTo>
                  <a:cubicBezTo>
                    <a:pt x="3967" y="3496"/>
                    <a:pt x="4215" y="992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8"/>
            <p:cNvSpPr/>
            <p:nvPr/>
          </p:nvSpPr>
          <p:spPr>
            <a:xfrm>
              <a:off x="5329277" y="4153571"/>
              <a:ext cx="215631" cy="146909"/>
            </a:xfrm>
            <a:custGeom>
              <a:avLst/>
              <a:gdLst/>
              <a:ahLst/>
              <a:cxnLst/>
              <a:rect l="l" t="t" r="r" b="b"/>
              <a:pathLst>
                <a:path w="11528" h="7854" extrusionOk="0">
                  <a:moveTo>
                    <a:pt x="11039" y="0"/>
                  </a:moveTo>
                  <a:cubicBezTo>
                    <a:pt x="10996" y="0"/>
                    <a:pt x="10952" y="7"/>
                    <a:pt x="10908" y="20"/>
                  </a:cubicBezTo>
                  <a:cubicBezTo>
                    <a:pt x="5851" y="1284"/>
                    <a:pt x="397" y="6837"/>
                    <a:pt x="199" y="7085"/>
                  </a:cubicBezTo>
                  <a:cubicBezTo>
                    <a:pt x="0" y="7258"/>
                    <a:pt x="0" y="7531"/>
                    <a:pt x="199" y="7729"/>
                  </a:cubicBezTo>
                  <a:cubicBezTo>
                    <a:pt x="273" y="7828"/>
                    <a:pt x="397" y="7853"/>
                    <a:pt x="496" y="7853"/>
                  </a:cubicBezTo>
                  <a:cubicBezTo>
                    <a:pt x="620" y="7853"/>
                    <a:pt x="744" y="7779"/>
                    <a:pt x="843" y="7705"/>
                  </a:cubicBezTo>
                  <a:cubicBezTo>
                    <a:pt x="893" y="7630"/>
                    <a:pt x="6322" y="2077"/>
                    <a:pt x="11131" y="887"/>
                  </a:cubicBezTo>
                  <a:cubicBezTo>
                    <a:pt x="11379" y="813"/>
                    <a:pt x="11528" y="565"/>
                    <a:pt x="11478" y="317"/>
                  </a:cubicBezTo>
                  <a:cubicBezTo>
                    <a:pt x="11417" y="134"/>
                    <a:pt x="11238" y="0"/>
                    <a:pt x="1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8"/>
            <p:cNvSpPr/>
            <p:nvPr/>
          </p:nvSpPr>
          <p:spPr>
            <a:xfrm>
              <a:off x="5672401" y="4008795"/>
              <a:ext cx="133572" cy="131702"/>
            </a:xfrm>
            <a:custGeom>
              <a:avLst/>
              <a:gdLst/>
              <a:ahLst/>
              <a:cxnLst/>
              <a:rect l="l" t="t" r="r" b="b"/>
              <a:pathLst>
                <a:path w="7141" h="7041" extrusionOk="0">
                  <a:moveTo>
                    <a:pt x="5281" y="992"/>
                  </a:moveTo>
                  <a:lnTo>
                    <a:pt x="5281" y="992"/>
                  </a:lnTo>
                  <a:cubicBezTo>
                    <a:pt x="5306" y="1959"/>
                    <a:pt x="5058" y="4488"/>
                    <a:pt x="1092" y="5950"/>
                  </a:cubicBezTo>
                  <a:cubicBezTo>
                    <a:pt x="1389" y="4488"/>
                    <a:pt x="2430" y="1339"/>
                    <a:pt x="5281" y="992"/>
                  </a:cubicBezTo>
                  <a:close/>
                  <a:moveTo>
                    <a:pt x="5653" y="1"/>
                  </a:moveTo>
                  <a:cubicBezTo>
                    <a:pt x="769" y="125"/>
                    <a:pt x="26" y="6471"/>
                    <a:pt x="26" y="6545"/>
                  </a:cubicBezTo>
                  <a:cubicBezTo>
                    <a:pt x="1" y="6694"/>
                    <a:pt x="75" y="6843"/>
                    <a:pt x="174" y="6942"/>
                  </a:cubicBezTo>
                  <a:cubicBezTo>
                    <a:pt x="273" y="7016"/>
                    <a:pt x="373" y="7041"/>
                    <a:pt x="497" y="7041"/>
                  </a:cubicBezTo>
                  <a:cubicBezTo>
                    <a:pt x="521" y="7041"/>
                    <a:pt x="596" y="7041"/>
                    <a:pt x="621" y="7016"/>
                  </a:cubicBezTo>
                  <a:cubicBezTo>
                    <a:pt x="7140" y="5157"/>
                    <a:pt x="6149" y="447"/>
                    <a:pt x="6099" y="372"/>
                  </a:cubicBezTo>
                  <a:cubicBezTo>
                    <a:pt x="6049" y="149"/>
                    <a:pt x="5851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8"/>
            <p:cNvSpPr/>
            <p:nvPr/>
          </p:nvSpPr>
          <p:spPr>
            <a:xfrm>
              <a:off x="5563912" y="4012498"/>
              <a:ext cx="133554" cy="132637"/>
            </a:xfrm>
            <a:custGeom>
              <a:avLst/>
              <a:gdLst/>
              <a:ahLst/>
              <a:cxnLst/>
              <a:rect l="l" t="t" r="r" b="b"/>
              <a:pathLst>
                <a:path w="7140" h="7091" extrusionOk="0">
                  <a:moveTo>
                    <a:pt x="5280" y="993"/>
                  </a:moveTo>
                  <a:lnTo>
                    <a:pt x="5280" y="993"/>
                  </a:lnTo>
                  <a:cubicBezTo>
                    <a:pt x="5330" y="1935"/>
                    <a:pt x="5057" y="4488"/>
                    <a:pt x="1091" y="5950"/>
                  </a:cubicBezTo>
                  <a:cubicBezTo>
                    <a:pt x="1438" y="4488"/>
                    <a:pt x="2429" y="1315"/>
                    <a:pt x="5280" y="993"/>
                  </a:cubicBezTo>
                  <a:close/>
                  <a:moveTo>
                    <a:pt x="5652" y="1"/>
                  </a:moveTo>
                  <a:cubicBezTo>
                    <a:pt x="793" y="125"/>
                    <a:pt x="50" y="6471"/>
                    <a:pt x="50" y="6521"/>
                  </a:cubicBezTo>
                  <a:cubicBezTo>
                    <a:pt x="0" y="6694"/>
                    <a:pt x="74" y="6843"/>
                    <a:pt x="198" y="6942"/>
                  </a:cubicBezTo>
                  <a:cubicBezTo>
                    <a:pt x="297" y="7066"/>
                    <a:pt x="397" y="7091"/>
                    <a:pt x="496" y="7091"/>
                  </a:cubicBezTo>
                  <a:cubicBezTo>
                    <a:pt x="545" y="7091"/>
                    <a:pt x="595" y="7091"/>
                    <a:pt x="620" y="7066"/>
                  </a:cubicBezTo>
                  <a:cubicBezTo>
                    <a:pt x="7139" y="5132"/>
                    <a:pt x="6148" y="422"/>
                    <a:pt x="6123" y="373"/>
                  </a:cubicBezTo>
                  <a:cubicBezTo>
                    <a:pt x="6049" y="150"/>
                    <a:pt x="5875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8"/>
            <p:cNvSpPr/>
            <p:nvPr/>
          </p:nvSpPr>
          <p:spPr>
            <a:xfrm>
              <a:off x="5779974" y="4014369"/>
              <a:ext cx="135424" cy="112679"/>
            </a:xfrm>
            <a:custGeom>
              <a:avLst/>
              <a:gdLst/>
              <a:ahLst/>
              <a:cxnLst/>
              <a:rect l="l" t="t" r="r" b="b"/>
              <a:pathLst>
                <a:path w="7240" h="6024" extrusionOk="0">
                  <a:moveTo>
                    <a:pt x="5727" y="917"/>
                  </a:moveTo>
                  <a:cubicBezTo>
                    <a:pt x="5901" y="917"/>
                    <a:pt x="6050" y="917"/>
                    <a:pt x="6248" y="942"/>
                  </a:cubicBezTo>
                  <a:cubicBezTo>
                    <a:pt x="6025" y="1958"/>
                    <a:pt x="5108" y="4561"/>
                    <a:pt x="1166" y="5008"/>
                  </a:cubicBezTo>
                  <a:cubicBezTo>
                    <a:pt x="1687" y="3743"/>
                    <a:pt x="3075" y="917"/>
                    <a:pt x="5727" y="917"/>
                  </a:cubicBezTo>
                  <a:close/>
                  <a:moveTo>
                    <a:pt x="5714" y="1"/>
                  </a:moveTo>
                  <a:cubicBezTo>
                    <a:pt x="2515" y="1"/>
                    <a:pt x="627" y="3410"/>
                    <a:pt x="51" y="5429"/>
                  </a:cubicBezTo>
                  <a:cubicBezTo>
                    <a:pt x="1" y="5603"/>
                    <a:pt x="51" y="5751"/>
                    <a:pt x="125" y="5875"/>
                  </a:cubicBezTo>
                  <a:cubicBezTo>
                    <a:pt x="199" y="5974"/>
                    <a:pt x="323" y="6024"/>
                    <a:pt x="472" y="6024"/>
                  </a:cubicBezTo>
                  <a:cubicBezTo>
                    <a:pt x="6818" y="5726"/>
                    <a:pt x="7240" y="669"/>
                    <a:pt x="7240" y="645"/>
                  </a:cubicBezTo>
                  <a:cubicBezTo>
                    <a:pt x="7240" y="422"/>
                    <a:pt x="7116" y="198"/>
                    <a:pt x="6892" y="149"/>
                  </a:cubicBezTo>
                  <a:cubicBezTo>
                    <a:pt x="6481" y="47"/>
                    <a:pt x="6089" y="1"/>
                    <a:pt x="5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8"/>
            <p:cNvSpPr/>
            <p:nvPr/>
          </p:nvSpPr>
          <p:spPr>
            <a:xfrm>
              <a:off x="5681211" y="4155330"/>
              <a:ext cx="136808" cy="111295"/>
            </a:xfrm>
            <a:custGeom>
              <a:avLst/>
              <a:gdLst/>
              <a:ahLst/>
              <a:cxnLst/>
              <a:rect l="l" t="t" r="r" b="b"/>
              <a:pathLst>
                <a:path w="7314" h="5950" extrusionOk="0">
                  <a:moveTo>
                    <a:pt x="1240" y="1041"/>
                  </a:moveTo>
                  <a:cubicBezTo>
                    <a:pt x="5380" y="1611"/>
                    <a:pt x="6198" y="4066"/>
                    <a:pt x="6347" y="5032"/>
                  </a:cubicBezTo>
                  <a:cubicBezTo>
                    <a:pt x="6241" y="5041"/>
                    <a:pt x="6136" y="5045"/>
                    <a:pt x="6033" y="5045"/>
                  </a:cubicBezTo>
                  <a:cubicBezTo>
                    <a:pt x="3374" y="5045"/>
                    <a:pt x="1813" y="2354"/>
                    <a:pt x="1240" y="1041"/>
                  </a:cubicBezTo>
                  <a:close/>
                  <a:moveTo>
                    <a:pt x="521" y="0"/>
                  </a:moveTo>
                  <a:cubicBezTo>
                    <a:pt x="373" y="0"/>
                    <a:pt x="224" y="74"/>
                    <a:pt x="125" y="198"/>
                  </a:cubicBezTo>
                  <a:cubicBezTo>
                    <a:pt x="26" y="322"/>
                    <a:pt x="1" y="471"/>
                    <a:pt x="50" y="620"/>
                  </a:cubicBezTo>
                  <a:cubicBezTo>
                    <a:pt x="100" y="694"/>
                    <a:pt x="1860" y="5950"/>
                    <a:pt x="5975" y="5950"/>
                  </a:cubicBezTo>
                  <a:cubicBezTo>
                    <a:pt x="6297" y="5950"/>
                    <a:pt x="6595" y="5925"/>
                    <a:pt x="6917" y="5850"/>
                  </a:cubicBezTo>
                  <a:cubicBezTo>
                    <a:pt x="7115" y="5826"/>
                    <a:pt x="7289" y="5652"/>
                    <a:pt x="7289" y="5429"/>
                  </a:cubicBezTo>
                  <a:cubicBezTo>
                    <a:pt x="7289" y="5379"/>
                    <a:pt x="7314" y="57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8"/>
            <p:cNvSpPr/>
            <p:nvPr/>
          </p:nvSpPr>
          <p:spPr>
            <a:xfrm>
              <a:off x="5565764" y="4163204"/>
              <a:ext cx="136341" cy="111313"/>
            </a:xfrm>
            <a:custGeom>
              <a:avLst/>
              <a:gdLst/>
              <a:ahLst/>
              <a:cxnLst/>
              <a:rect l="l" t="t" r="r" b="b"/>
              <a:pathLst>
                <a:path w="7289" h="5951" extrusionOk="0">
                  <a:moveTo>
                    <a:pt x="1215" y="992"/>
                  </a:moveTo>
                  <a:lnTo>
                    <a:pt x="1215" y="992"/>
                  </a:lnTo>
                  <a:cubicBezTo>
                    <a:pt x="5355" y="1562"/>
                    <a:pt x="6173" y="4016"/>
                    <a:pt x="6322" y="4983"/>
                  </a:cubicBezTo>
                  <a:cubicBezTo>
                    <a:pt x="6205" y="4993"/>
                    <a:pt x="6090" y="4998"/>
                    <a:pt x="5978" y="4998"/>
                  </a:cubicBezTo>
                  <a:cubicBezTo>
                    <a:pt x="3338" y="4998"/>
                    <a:pt x="1809" y="2300"/>
                    <a:pt x="1215" y="992"/>
                  </a:cubicBezTo>
                  <a:close/>
                  <a:moveTo>
                    <a:pt x="521" y="1"/>
                  </a:moveTo>
                  <a:cubicBezTo>
                    <a:pt x="372" y="1"/>
                    <a:pt x="223" y="50"/>
                    <a:pt x="124" y="174"/>
                  </a:cubicBezTo>
                  <a:cubicBezTo>
                    <a:pt x="25" y="298"/>
                    <a:pt x="0" y="447"/>
                    <a:pt x="75" y="620"/>
                  </a:cubicBezTo>
                  <a:cubicBezTo>
                    <a:pt x="99" y="670"/>
                    <a:pt x="1859" y="5950"/>
                    <a:pt x="5974" y="5950"/>
                  </a:cubicBezTo>
                  <a:cubicBezTo>
                    <a:pt x="6297" y="5950"/>
                    <a:pt x="6594" y="5900"/>
                    <a:pt x="6916" y="5851"/>
                  </a:cubicBezTo>
                  <a:cubicBezTo>
                    <a:pt x="7140" y="5801"/>
                    <a:pt x="7288" y="5628"/>
                    <a:pt x="7288" y="5405"/>
                  </a:cubicBezTo>
                  <a:cubicBezTo>
                    <a:pt x="7288" y="5355"/>
                    <a:pt x="7288" y="546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8"/>
            <p:cNvSpPr/>
            <p:nvPr/>
          </p:nvSpPr>
          <p:spPr>
            <a:xfrm>
              <a:off x="5786932" y="4140179"/>
              <a:ext cx="153512" cy="93993"/>
            </a:xfrm>
            <a:custGeom>
              <a:avLst/>
              <a:gdLst/>
              <a:ahLst/>
              <a:cxnLst/>
              <a:rect l="l" t="t" r="r" b="b"/>
              <a:pathLst>
                <a:path w="8207" h="5025" extrusionOk="0">
                  <a:moveTo>
                    <a:pt x="2090" y="943"/>
                  </a:moveTo>
                  <a:cubicBezTo>
                    <a:pt x="5395" y="943"/>
                    <a:pt x="6698" y="2988"/>
                    <a:pt x="7066" y="3884"/>
                  </a:cubicBezTo>
                  <a:cubicBezTo>
                    <a:pt x="6638" y="4041"/>
                    <a:pt x="6224" y="4110"/>
                    <a:pt x="5826" y="4110"/>
                  </a:cubicBezTo>
                  <a:cubicBezTo>
                    <a:pt x="3643" y="4110"/>
                    <a:pt x="1957" y="2032"/>
                    <a:pt x="1265" y="984"/>
                  </a:cubicBezTo>
                  <a:cubicBezTo>
                    <a:pt x="1553" y="956"/>
                    <a:pt x="1828" y="943"/>
                    <a:pt x="2090" y="943"/>
                  </a:cubicBezTo>
                  <a:close/>
                  <a:moveTo>
                    <a:pt x="2072" y="0"/>
                  </a:moveTo>
                  <a:cubicBezTo>
                    <a:pt x="1563" y="0"/>
                    <a:pt x="1014" y="44"/>
                    <a:pt x="422" y="141"/>
                  </a:cubicBezTo>
                  <a:cubicBezTo>
                    <a:pt x="249" y="166"/>
                    <a:pt x="150" y="265"/>
                    <a:pt x="75" y="389"/>
                  </a:cubicBezTo>
                  <a:cubicBezTo>
                    <a:pt x="1" y="513"/>
                    <a:pt x="1" y="661"/>
                    <a:pt x="75" y="810"/>
                  </a:cubicBezTo>
                  <a:cubicBezTo>
                    <a:pt x="968" y="2471"/>
                    <a:pt x="3149" y="5024"/>
                    <a:pt x="5876" y="5024"/>
                  </a:cubicBezTo>
                  <a:cubicBezTo>
                    <a:pt x="6520" y="5024"/>
                    <a:pt x="7190" y="4876"/>
                    <a:pt x="7884" y="4529"/>
                  </a:cubicBezTo>
                  <a:cubicBezTo>
                    <a:pt x="8107" y="4454"/>
                    <a:pt x="8206" y="4182"/>
                    <a:pt x="8132" y="3983"/>
                  </a:cubicBezTo>
                  <a:cubicBezTo>
                    <a:pt x="8132" y="3961"/>
                    <a:pt x="6914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8"/>
            <p:cNvSpPr/>
            <p:nvPr/>
          </p:nvSpPr>
          <p:spPr>
            <a:xfrm>
              <a:off x="5889417" y="4074468"/>
              <a:ext cx="164623" cy="77158"/>
            </a:xfrm>
            <a:custGeom>
              <a:avLst/>
              <a:gdLst/>
              <a:ahLst/>
              <a:cxnLst/>
              <a:rect l="l" t="t" r="r" b="b"/>
              <a:pathLst>
                <a:path w="8801" h="4125" extrusionOk="0">
                  <a:moveTo>
                    <a:pt x="4533" y="894"/>
                  </a:moveTo>
                  <a:cubicBezTo>
                    <a:pt x="5311" y="894"/>
                    <a:pt x="6245" y="1010"/>
                    <a:pt x="7363" y="1299"/>
                  </a:cubicBezTo>
                  <a:cubicBezTo>
                    <a:pt x="7338" y="1348"/>
                    <a:pt x="7313" y="1398"/>
                    <a:pt x="7264" y="1423"/>
                  </a:cubicBezTo>
                  <a:lnTo>
                    <a:pt x="7239" y="1448"/>
                  </a:lnTo>
                  <a:cubicBezTo>
                    <a:pt x="7214" y="1472"/>
                    <a:pt x="7140" y="1522"/>
                    <a:pt x="7115" y="1547"/>
                  </a:cubicBezTo>
                  <a:cubicBezTo>
                    <a:pt x="7090" y="1547"/>
                    <a:pt x="7090" y="1571"/>
                    <a:pt x="7065" y="1571"/>
                  </a:cubicBezTo>
                  <a:cubicBezTo>
                    <a:pt x="7016" y="1596"/>
                    <a:pt x="6966" y="1646"/>
                    <a:pt x="6941" y="1671"/>
                  </a:cubicBezTo>
                  <a:cubicBezTo>
                    <a:pt x="6892" y="1671"/>
                    <a:pt x="6892" y="1695"/>
                    <a:pt x="6867" y="1695"/>
                  </a:cubicBezTo>
                  <a:cubicBezTo>
                    <a:pt x="6793" y="1720"/>
                    <a:pt x="6743" y="1795"/>
                    <a:pt x="6669" y="1819"/>
                  </a:cubicBezTo>
                  <a:cubicBezTo>
                    <a:pt x="6669" y="1819"/>
                    <a:pt x="6644" y="1844"/>
                    <a:pt x="6619" y="1844"/>
                  </a:cubicBezTo>
                  <a:cubicBezTo>
                    <a:pt x="6545" y="1894"/>
                    <a:pt x="6520" y="1919"/>
                    <a:pt x="6470" y="1943"/>
                  </a:cubicBezTo>
                  <a:cubicBezTo>
                    <a:pt x="6421" y="1968"/>
                    <a:pt x="6396" y="1968"/>
                    <a:pt x="6396" y="2018"/>
                  </a:cubicBezTo>
                  <a:cubicBezTo>
                    <a:pt x="6346" y="2042"/>
                    <a:pt x="6297" y="2067"/>
                    <a:pt x="6247" y="2092"/>
                  </a:cubicBezTo>
                  <a:cubicBezTo>
                    <a:pt x="6223" y="2092"/>
                    <a:pt x="6223" y="2142"/>
                    <a:pt x="6173" y="2142"/>
                  </a:cubicBezTo>
                  <a:cubicBezTo>
                    <a:pt x="6123" y="2166"/>
                    <a:pt x="6024" y="2216"/>
                    <a:pt x="5975" y="2266"/>
                  </a:cubicBezTo>
                  <a:cubicBezTo>
                    <a:pt x="5925" y="2266"/>
                    <a:pt x="5925" y="2290"/>
                    <a:pt x="5900" y="2290"/>
                  </a:cubicBezTo>
                  <a:lnTo>
                    <a:pt x="5727" y="2390"/>
                  </a:lnTo>
                  <a:cubicBezTo>
                    <a:pt x="5677" y="2390"/>
                    <a:pt x="5652" y="2414"/>
                    <a:pt x="5628" y="2414"/>
                  </a:cubicBezTo>
                  <a:lnTo>
                    <a:pt x="5429" y="2513"/>
                  </a:lnTo>
                  <a:cubicBezTo>
                    <a:pt x="5404" y="2513"/>
                    <a:pt x="5380" y="2538"/>
                    <a:pt x="5380" y="2538"/>
                  </a:cubicBezTo>
                  <a:cubicBezTo>
                    <a:pt x="5281" y="2563"/>
                    <a:pt x="5231" y="2588"/>
                    <a:pt x="5132" y="2662"/>
                  </a:cubicBezTo>
                  <a:cubicBezTo>
                    <a:pt x="5107" y="2662"/>
                    <a:pt x="5107" y="2687"/>
                    <a:pt x="5057" y="2687"/>
                  </a:cubicBezTo>
                  <a:lnTo>
                    <a:pt x="4884" y="2786"/>
                  </a:lnTo>
                  <a:cubicBezTo>
                    <a:pt x="4859" y="2786"/>
                    <a:pt x="4810" y="2811"/>
                    <a:pt x="4785" y="2811"/>
                  </a:cubicBezTo>
                  <a:cubicBezTo>
                    <a:pt x="4735" y="2836"/>
                    <a:pt x="4661" y="2885"/>
                    <a:pt x="4611" y="2885"/>
                  </a:cubicBezTo>
                  <a:cubicBezTo>
                    <a:pt x="4562" y="2885"/>
                    <a:pt x="4562" y="2910"/>
                    <a:pt x="4537" y="2910"/>
                  </a:cubicBezTo>
                  <a:cubicBezTo>
                    <a:pt x="4438" y="2935"/>
                    <a:pt x="4363" y="2960"/>
                    <a:pt x="4289" y="3009"/>
                  </a:cubicBezTo>
                  <a:lnTo>
                    <a:pt x="4239" y="3009"/>
                  </a:lnTo>
                  <a:cubicBezTo>
                    <a:pt x="4165" y="3034"/>
                    <a:pt x="4066" y="3034"/>
                    <a:pt x="4016" y="3059"/>
                  </a:cubicBezTo>
                  <a:cubicBezTo>
                    <a:pt x="3991" y="3059"/>
                    <a:pt x="3942" y="3059"/>
                    <a:pt x="3917" y="3084"/>
                  </a:cubicBezTo>
                  <a:cubicBezTo>
                    <a:pt x="3868" y="3084"/>
                    <a:pt x="3768" y="3133"/>
                    <a:pt x="3694" y="3133"/>
                  </a:cubicBezTo>
                  <a:lnTo>
                    <a:pt x="3644" y="3133"/>
                  </a:lnTo>
                  <a:cubicBezTo>
                    <a:pt x="3545" y="3133"/>
                    <a:pt x="3446" y="3158"/>
                    <a:pt x="3372" y="3158"/>
                  </a:cubicBezTo>
                  <a:lnTo>
                    <a:pt x="2702" y="3158"/>
                  </a:lnTo>
                  <a:cubicBezTo>
                    <a:pt x="2628" y="3158"/>
                    <a:pt x="2529" y="3133"/>
                    <a:pt x="2430" y="3133"/>
                  </a:cubicBezTo>
                  <a:lnTo>
                    <a:pt x="2380" y="3133"/>
                  </a:lnTo>
                  <a:cubicBezTo>
                    <a:pt x="2306" y="3133"/>
                    <a:pt x="2207" y="3084"/>
                    <a:pt x="2157" y="3059"/>
                  </a:cubicBezTo>
                  <a:cubicBezTo>
                    <a:pt x="2132" y="3059"/>
                    <a:pt x="2083" y="3059"/>
                    <a:pt x="2058" y="3034"/>
                  </a:cubicBezTo>
                  <a:cubicBezTo>
                    <a:pt x="2008" y="3009"/>
                    <a:pt x="1909" y="2960"/>
                    <a:pt x="1835" y="2960"/>
                  </a:cubicBezTo>
                  <a:cubicBezTo>
                    <a:pt x="1810" y="2960"/>
                    <a:pt x="1810" y="2960"/>
                    <a:pt x="1785" y="2935"/>
                  </a:cubicBezTo>
                  <a:cubicBezTo>
                    <a:pt x="1686" y="2910"/>
                    <a:pt x="1587" y="2885"/>
                    <a:pt x="1537" y="2811"/>
                  </a:cubicBezTo>
                  <a:cubicBezTo>
                    <a:pt x="1512" y="2811"/>
                    <a:pt x="1512" y="2786"/>
                    <a:pt x="1463" y="2786"/>
                  </a:cubicBezTo>
                  <a:cubicBezTo>
                    <a:pt x="1413" y="2761"/>
                    <a:pt x="1339" y="2712"/>
                    <a:pt x="1289" y="2662"/>
                  </a:cubicBezTo>
                  <a:cubicBezTo>
                    <a:pt x="1265" y="2637"/>
                    <a:pt x="1215" y="2637"/>
                    <a:pt x="1215" y="2588"/>
                  </a:cubicBezTo>
                  <a:cubicBezTo>
                    <a:pt x="1165" y="2538"/>
                    <a:pt x="1066" y="2513"/>
                    <a:pt x="1017" y="2439"/>
                  </a:cubicBezTo>
                  <a:lnTo>
                    <a:pt x="967" y="2414"/>
                  </a:lnTo>
                  <a:cubicBezTo>
                    <a:pt x="1300" y="1896"/>
                    <a:pt x="2241" y="894"/>
                    <a:pt x="4533" y="894"/>
                  </a:cubicBezTo>
                  <a:close/>
                  <a:moveTo>
                    <a:pt x="4580" y="0"/>
                  </a:moveTo>
                  <a:cubicBezTo>
                    <a:pt x="1033" y="0"/>
                    <a:pt x="102" y="2160"/>
                    <a:pt x="25" y="2390"/>
                  </a:cubicBezTo>
                  <a:cubicBezTo>
                    <a:pt x="0" y="2439"/>
                    <a:pt x="0" y="2464"/>
                    <a:pt x="0" y="2538"/>
                  </a:cubicBezTo>
                  <a:lnTo>
                    <a:pt x="0" y="2563"/>
                  </a:lnTo>
                  <a:cubicBezTo>
                    <a:pt x="0" y="2588"/>
                    <a:pt x="0" y="2662"/>
                    <a:pt x="25" y="2687"/>
                  </a:cubicBezTo>
                  <a:cubicBezTo>
                    <a:pt x="25" y="2687"/>
                    <a:pt x="25" y="2712"/>
                    <a:pt x="50" y="2712"/>
                  </a:cubicBezTo>
                  <a:cubicBezTo>
                    <a:pt x="75" y="2786"/>
                    <a:pt x="124" y="2811"/>
                    <a:pt x="149" y="2836"/>
                  </a:cubicBezTo>
                  <a:cubicBezTo>
                    <a:pt x="1041" y="3728"/>
                    <a:pt x="2107" y="4125"/>
                    <a:pt x="3124" y="4125"/>
                  </a:cubicBezTo>
                  <a:cubicBezTo>
                    <a:pt x="5281" y="4125"/>
                    <a:pt x="7512" y="2588"/>
                    <a:pt x="8677" y="1423"/>
                  </a:cubicBezTo>
                  <a:cubicBezTo>
                    <a:pt x="8701" y="1398"/>
                    <a:pt x="8726" y="1324"/>
                    <a:pt x="8751" y="1299"/>
                  </a:cubicBezTo>
                  <a:lnTo>
                    <a:pt x="8751" y="1274"/>
                  </a:lnTo>
                  <a:cubicBezTo>
                    <a:pt x="8801" y="1200"/>
                    <a:pt x="8801" y="1175"/>
                    <a:pt x="8801" y="1100"/>
                  </a:cubicBezTo>
                  <a:lnTo>
                    <a:pt x="8801" y="977"/>
                  </a:lnTo>
                  <a:cubicBezTo>
                    <a:pt x="8801" y="977"/>
                    <a:pt x="8801" y="952"/>
                    <a:pt x="8751" y="952"/>
                  </a:cubicBezTo>
                  <a:lnTo>
                    <a:pt x="8751" y="927"/>
                  </a:lnTo>
                  <a:cubicBezTo>
                    <a:pt x="8726" y="853"/>
                    <a:pt x="8701" y="828"/>
                    <a:pt x="8677" y="803"/>
                  </a:cubicBezTo>
                  <a:cubicBezTo>
                    <a:pt x="8627" y="778"/>
                    <a:pt x="8602" y="729"/>
                    <a:pt x="8553" y="704"/>
                  </a:cubicBezTo>
                  <a:cubicBezTo>
                    <a:pt x="8553" y="704"/>
                    <a:pt x="8503" y="704"/>
                    <a:pt x="8503" y="679"/>
                  </a:cubicBezTo>
                  <a:lnTo>
                    <a:pt x="8478" y="679"/>
                  </a:lnTo>
                  <a:cubicBezTo>
                    <a:pt x="6917" y="191"/>
                    <a:pt x="5633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8"/>
            <p:cNvSpPr/>
            <p:nvPr/>
          </p:nvSpPr>
          <p:spPr>
            <a:xfrm>
              <a:off x="5934384" y="4014818"/>
              <a:ext cx="98800" cy="20893"/>
            </a:xfrm>
            <a:custGeom>
              <a:avLst/>
              <a:gdLst/>
              <a:ahLst/>
              <a:cxnLst/>
              <a:rect l="l" t="t" r="r" b="b"/>
              <a:pathLst>
                <a:path w="5282" h="1117" extrusionOk="0">
                  <a:moveTo>
                    <a:pt x="497" y="1"/>
                  </a:moveTo>
                  <a:cubicBezTo>
                    <a:pt x="224" y="1"/>
                    <a:pt x="26" y="174"/>
                    <a:pt x="26" y="447"/>
                  </a:cubicBezTo>
                  <a:cubicBezTo>
                    <a:pt x="1" y="745"/>
                    <a:pt x="199" y="943"/>
                    <a:pt x="472" y="943"/>
                  </a:cubicBezTo>
                  <a:cubicBezTo>
                    <a:pt x="497" y="943"/>
                    <a:pt x="2901" y="1017"/>
                    <a:pt x="4761" y="1116"/>
                  </a:cubicBezTo>
                  <a:lnTo>
                    <a:pt x="4810" y="1116"/>
                  </a:lnTo>
                  <a:cubicBezTo>
                    <a:pt x="5058" y="1116"/>
                    <a:pt x="5232" y="918"/>
                    <a:pt x="5281" y="670"/>
                  </a:cubicBezTo>
                  <a:cubicBezTo>
                    <a:pt x="5281" y="422"/>
                    <a:pt x="5083" y="199"/>
                    <a:pt x="4835" y="174"/>
                  </a:cubicBezTo>
                  <a:cubicBezTo>
                    <a:pt x="2976" y="50"/>
                    <a:pt x="521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8"/>
            <p:cNvSpPr/>
            <p:nvPr/>
          </p:nvSpPr>
          <p:spPr>
            <a:xfrm>
              <a:off x="5837941" y="4256842"/>
              <a:ext cx="59370" cy="18125"/>
            </a:xfrm>
            <a:custGeom>
              <a:avLst/>
              <a:gdLst/>
              <a:ahLst/>
              <a:cxnLst/>
              <a:rect l="l" t="t" r="r" b="b"/>
              <a:pathLst>
                <a:path w="3174" h="969" extrusionOk="0">
                  <a:moveTo>
                    <a:pt x="2716" y="0"/>
                  </a:moveTo>
                  <a:cubicBezTo>
                    <a:pt x="2703" y="0"/>
                    <a:pt x="2691" y="1"/>
                    <a:pt x="2678" y="2"/>
                  </a:cubicBezTo>
                  <a:cubicBezTo>
                    <a:pt x="2024" y="42"/>
                    <a:pt x="1559" y="54"/>
                    <a:pt x="1237" y="54"/>
                  </a:cubicBezTo>
                  <a:cubicBezTo>
                    <a:pt x="752" y="54"/>
                    <a:pt x="586" y="27"/>
                    <a:pt x="571" y="27"/>
                  </a:cubicBezTo>
                  <a:cubicBezTo>
                    <a:pt x="553" y="25"/>
                    <a:pt x="535" y="24"/>
                    <a:pt x="517" y="24"/>
                  </a:cubicBezTo>
                  <a:cubicBezTo>
                    <a:pt x="288" y="24"/>
                    <a:pt x="73" y="169"/>
                    <a:pt x="50" y="399"/>
                  </a:cubicBezTo>
                  <a:cubicBezTo>
                    <a:pt x="1" y="647"/>
                    <a:pt x="174" y="894"/>
                    <a:pt x="422" y="944"/>
                  </a:cubicBezTo>
                  <a:cubicBezTo>
                    <a:pt x="447" y="944"/>
                    <a:pt x="645" y="969"/>
                    <a:pt x="1091" y="969"/>
                  </a:cubicBezTo>
                  <a:cubicBezTo>
                    <a:pt x="1438" y="969"/>
                    <a:pt x="1959" y="969"/>
                    <a:pt x="2703" y="894"/>
                  </a:cubicBezTo>
                  <a:cubicBezTo>
                    <a:pt x="2951" y="894"/>
                    <a:pt x="3174" y="647"/>
                    <a:pt x="3149" y="399"/>
                  </a:cubicBezTo>
                  <a:cubicBezTo>
                    <a:pt x="3149" y="211"/>
                    <a:pt x="2948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7" name="Google Shape;2267;p48"/>
          <p:cNvGrpSpPr/>
          <p:nvPr/>
        </p:nvGrpSpPr>
        <p:grpSpPr>
          <a:xfrm rot="-3686603">
            <a:off x="6188761" y="289483"/>
            <a:ext cx="842714" cy="1152644"/>
            <a:chOff x="5412271" y="2245400"/>
            <a:chExt cx="734976" cy="1005282"/>
          </a:xfrm>
        </p:grpSpPr>
        <p:sp>
          <p:nvSpPr>
            <p:cNvPr id="2268" name="Google Shape;2268;p48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8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8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48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48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48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48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48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48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48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48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48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0" name="Google Shape;2280;p48"/>
          <p:cNvGrpSpPr/>
          <p:nvPr/>
        </p:nvGrpSpPr>
        <p:grpSpPr>
          <a:xfrm rot="7215884">
            <a:off x="7556791" y="2445306"/>
            <a:ext cx="1101329" cy="514918"/>
            <a:chOff x="5284759" y="3963342"/>
            <a:chExt cx="821224" cy="383958"/>
          </a:xfrm>
        </p:grpSpPr>
        <p:sp>
          <p:nvSpPr>
            <p:cNvPr id="2281" name="Google Shape;2281;p48"/>
            <p:cNvSpPr/>
            <p:nvPr/>
          </p:nvSpPr>
          <p:spPr>
            <a:xfrm>
              <a:off x="5284759" y="3963342"/>
              <a:ext cx="821224" cy="383958"/>
            </a:xfrm>
            <a:custGeom>
              <a:avLst/>
              <a:gdLst/>
              <a:ahLst/>
              <a:cxnLst/>
              <a:rect l="l" t="t" r="r" b="b"/>
              <a:pathLst>
                <a:path w="43904" h="20527" extrusionOk="0">
                  <a:moveTo>
                    <a:pt x="26722" y="0"/>
                  </a:moveTo>
                  <a:cubicBezTo>
                    <a:pt x="26698" y="0"/>
                    <a:pt x="26674" y="1"/>
                    <a:pt x="26649" y="1"/>
                  </a:cubicBezTo>
                  <a:cubicBezTo>
                    <a:pt x="25212" y="51"/>
                    <a:pt x="24022" y="447"/>
                    <a:pt x="22981" y="1067"/>
                  </a:cubicBezTo>
                  <a:cubicBezTo>
                    <a:pt x="22435" y="497"/>
                    <a:pt x="21692" y="200"/>
                    <a:pt x="20849" y="200"/>
                  </a:cubicBezTo>
                  <a:cubicBezTo>
                    <a:pt x="15891" y="324"/>
                    <a:pt x="13685" y="4711"/>
                    <a:pt x="13015" y="7785"/>
                  </a:cubicBezTo>
                  <a:cubicBezTo>
                    <a:pt x="7363" y="9173"/>
                    <a:pt x="1736" y="14875"/>
                    <a:pt x="1116" y="15544"/>
                  </a:cubicBezTo>
                  <a:cubicBezTo>
                    <a:pt x="1" y="16709"/>
                    <a:pt x="1" y="18569"/>
                    <a:pt x="1166" y="19684"/>
                  </a:cubicBezTo>
                  <a:cubicBezTo>
                    <a:pt x="1736" y="20205"/>
                    <a:pt x="2455" y="20527"/>
                    <a:pt x="3223" y="20527"/>
                  </a:cubicBezTo>
                  <a:cubicBezTo>
                    <a:pt x="4017" y="20527"/>
                    <a:pt x="4760" y="20180"/>
                    <a:pt x="5330" y="19635"/>
                  </a:cubicBezTo>
                  <a:cubicBezTo>
                    <a:pt x="6619" y="18296"/>
                    <a:pt x="10511" y="14850"/>
                    <a:pt x="13759" y="13710"/>
                  </a:cubicBezTo>
                  <a:cubicBezTo>
                    <a:pt x="14850" y="15792"/>
                    <a:pt x="17205" y="19089"/>
                    <a:pt x="21320" y="19089"/>
                  </a:cubicBezTo>
                  <a:cubicBezTo>
                    <a:pt x="21791" y="19089"/>
                    <a:pt x="22237" y="19064"/>
                    <a:pt x="22708" y="18965"/>
                  </a:cubicBezTo>
                  <a:cubicBezTo>
                    <a:pt x="23402" y="18841"/>
                    <a:pt x="23972" y="18519"/>
                    <a:pt x="24394" y="18023"/>
                  </a:cubicBezTo>
                  <a:cubicBezTo>
                    <a:pt x="25286" y="18445"/>
                    <a:pt x="26302" y="18717"/>
                    <a:pt x="27492" y="18717"/>
                  </a:cubicBezTo>
                  <a:cubicBezTo>
                    <a:pt x="27889" y="18717"/>
                    <a:pt x="28286" y="18693"/>
                    <a:pt x="28682" y="18643"/>
                  </a:cubicBezTo>
                  <a:cubicBezTo>
                    <a:pt x="29029" y="18891"/>
                    <a:pt x="29426" y="19064"/>
                    <a:pt x="29872" y="19139"/>
                  </a:cubicBezTo>
                  <a:cubicBezTo>
                    <a:pt x="30021" y="19164"/>
                    <a:pt x="30343" y="19188"/>
                    <a:pt x="30988" y="19188"/>
                  </a:cubicBezTo>
                  <a:cubicBezTo>
                    <a:pt x="31459" y="19188"/>
                    <a:pt x="32029" y="19164"/>
                    <a:pt x="32723" y="19139"/>
                  </a:cubicBezTo>
                  <a:cubicBezTo>
                    <a:pt x="34186" y="19040"/>
                    <a:pt x="35326" y="17924"/>
                    <a:pt x="35475" y="16561"/>
                  </a:cubicBezTo>
                  <a:cubicBezTo>
                    <a:pt x="35698" y="16462"/>
                    <a:pt x="35921" y="16412"/>
                    <a:pt x="36119" y="16288"/>
                  </a:cubicBezTo>
                  <a:cubicBezTo>
                    <a:pt x="37433" y="15668"/>
                    <a:pt x="38078" y="14206"/>
                    <a:pt x="37681" y="12817"/>
                  </a:cubicBezTo>
                  <a:cubicBezTo>
                    <a:pt x="37656" y="12644"/>
                    <a:pt x="37582" y="12495"/>
                    <a:pt x="37532" y="12346"/>
                  </a:cubicBezTo>
                  <a:cubicBezTo>
                    <a:pt x="39714" y="11826"/>
                    <a:pt x="41746" y="10462"/>
                    <a:pt x="43035" y="9149"/>
                  </a:cubicBezTo>
                  <a:cubicBezTo>
                    <a:pt x="43283" y="8901"/>
                    <a:pt x="43482" y="8628"/>
                    <a:pt x="43630" y="8281"/>
                  </a:cubicBezTo>
                  <a:cubicBezTo>
                    <a:pt x="43655" y="8231"/>
                    <a:pt x="43680" y="8157"/>
                    <a:pt x="43730" y="8058"/>
                  </a:cubicBezTo>
                  <a:cubicBezTo>
                    <a:pt x="43853" y="7760"/>
                    <a:pt x="43903" y="7413"/>
                    <a:pt x="43903" y="7116"/>
                  </a:cubicBezTo>
                  <a:lnTo>
                    <a:pt x="43903" y="7066"/>
                  </a:lnTo>
                  <a:lnTo>
                    <a:pt x="43903" y="6868"/>
                  </a:lnTo>
                  <a:cubicBezTo>
                    <a:pt x="43903" y="6670"/>
                    <a:pt x="43878" y="6496"/>
                    <a:pt x="43804" y="6347"/>
                  </a:cubicBezTo>
                  <a:cubicBezTo>
                    <a:pt x="43779" y="6223"/>
                    <a:pt x="43754" y="6099"/>
                    <a:pt x="43680" y="6000"/>
                  </a:cubicBezTo>
                  <a:cubicBezTo>
                    <a:pt x="43655" y="5926"/>
                    <a:pt x="43655" y="5901"/>
                    <a:pt x="43630" y="5852"/>
                  </a:cubicBezTo>
                  <a:cubicBezTo>
                    <a:pt x="43506" y="5554"/>
                    <a:pt x="43358" y="5306"/>
                    <a:pt x="43159" y="5108"/>
                  </a:cubicBezTo>
                  <a:lnTo>
                    <a:pt x="43060" y="5009"/>
                  </a:lnTo>
                  <a:lnTo>
                    <a:pt x="43035" y="4959"/>
                  </a:lnTo>
                  <a:lnTo>
                    <a:pt x="42936" y="4885"/>
                  </a:lnTo>
                  <a:lnTo>
                    <a:pt x="42862" y="4786"/>
                  </a:lnTo>
                  <a:cubicBezTo>
                    <a:pt x="42763" y="4686"/>
                    <a:pt x="42664" y="4637"/>
                    <a:pt x="42540" y="4563"/>
                  </a:cubicBezTo>
                  <a:cubicBezTo>
                    <a:pt x="42664" y="4265"/>
                    <a:pt x="42763" y="3943"/>
                    <a:pt x="42763" y="3596"/>
                  </a:cubicBezTo>
                  <a:cubicBezTo>
                    <a:pt x="42812" y="2827"/>
                    <a:pt x="42540" y="2059"/>
                    <a:pt x="42019" y="1464"/>
                  </a:cubicBezTo>
                  <a:cubicBezTo>
                    <a:pt x="41498" y="894"/>
                    <a:pt x="40780" y="547"/>
                    <a:pt x="40011" y="472"/>
                  </a:cubicBezTo>
                  <a:cubicBezTo>
                    <a:pt x="38177" y="348"/>
                    <a:pt x="35846" y="324"/>
                    <a:pt x="35574" y="299"/>
                  </a:cubicBezTo>
                  <a:lnTo>
                    <a:pt x="35549" y="299"/>
                  </a:lnTo>
                  <a:cubicBezTo>
                    <a:pt x="35128" y="299"/>
                    <a:pt x="34756" y="348"/>
                    <a:pt x="34433" y="497"/>
                  </a:cubicBezTo>
                  <a:cubicBezTo>
                    <a:pt x="34359" y="472"/>
                    <a:pt x="34334" y="472"/>
                    <a:pt x="34260" y="472"/>
                  </a:cubicBezTo>
                  <a:cubicBezTo>
                    <a:pt x="33641" y="325"/>
                    <a:pt x="33046" y="256"/>
                    <a:pt x="32476" y="256"/>
                  </a:cubicBezTo>
                  <a:cubicBezTo>
                    <a:pt x="31218" y="256"/>
                    <a:pt x="30077" y="594"/>
                    <a:pt x="29054" y="1191"/>
                  </a:cubicBezTo>
                  <a:cubicBezTo>
                    <a:pt x="28522" y="466"/>
                    <a:pt x="27661" y="0"/>
                    <a:pt x="26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48"/>
            <p:cNvSpPr/>
            <p:nvPr/>
          </p:nvSpPr>
          <p:spPr>
            <a:xfrm>
              <a:off x="5704406" y="4174802"/>
              <a:ext cx="95526" cy="74895"/>
            </a:xfrm>
            <a:custGeom>
              <a:avLst/>
              <a:gdLst/>
              <a:ahLst/>
              <a:cxnLst/>
              <a:rect l="l" t="t" r="r" b="b"/>
              <a:pathLst>
                <a:path w="5107" h="4004" extrusionOk="0">
                  <a:moveTo>
                    <a:pt x="0" y="0"/>
                  </a:moveTo>
                  <a:cubicBezTo>
                    <a:pt x="597" y="1313"/>
                    <a:pt x="2135" y="4004"/>
                    <a:pt x="4793" y="4004"/>
                  </a:cubicBezTo>
                  <a:cubicBezTo>
                    <a:pt x="4896" y="4004"/>
                    <a:pt x="5001" y="4000"/>
                    <a:pt x="5107" y="3991"/>
                  </a:cubicBezTo>
                  <a:cubicBezTo>
                    <a:pt x="4933" y="3000"/>
                    <a:pt x="4140" y="5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48"/>
            <p:cNvSpPr/>
            <p:nvPr/>
          </p:nvSpPr>
          <p:spPr>
            <a:xfrm>
              <a:off x="5908421" y="4091714"/>
              <a:ext cx="120572" cy="42292"/>
            </a:xfrm>
            <a:custGeom>
              <a:avLst/>
              <a:gdLst/>
              <a:ahLst/>
              <a:cxnLst/>
              <a:rect l="l" t="t" r="r" b="b"/>
              <a:pathLst>
                <a:path w="6446" h="2261" extrusionOk="0">
                  <a:moveTo>
                    <a:pt x="3557" y="0"/>
                  </a:moveTo>
                  <a:cubicBezTo>
                    <a:pt x="1258" y="0"/>
                    <a:pt x="314" y="1019"/>
                    <a:pt x="1" y="1517"/>
                  </a:cubicBezTo>
                  <a:cubicBezTo>
                    <a:pt x="25" y="1542"/>
                    <a:pt x="25" y="1542"/>
                    <a:pt x="50" y="1542"/>
                  </a:cubicBezTo>
                  <a:cubicBezTo>
                    <a:pt x="125" y="1616"/>
                    <a:pt x="174" y="1641"/>
                    <a:pt x="273" y="1715"/>
                  </a:cubicBezTo>
                  <a:cubicBezTo>
                    <a:pt x="298" y="1740"/>
                    <a:pt x="348" y="1740"/>
                    <a:pt x="348" y="1765"/>
                  </a:cubicBezTo>
                  <a:cubicBezTo>
                    <a:pt x="397" y="1790"/>
                    <a:pt x="472" y="1864"/>
                    <a:pt x="521" y="1889"/>
                  </a:cubicBezTo>
                  <a:cubicBezTo>
                    <a:pt x="546" y="1889"/>
                    <a:pt x="546" y="1914"/>
                    <a:pt x="596" y="1914"/>
                  </a:cubicBezTo>
                  <a:cubicBezTo>
                    <a:pt x="670" y="1963"/>
                    <a:pt x="769" y="2013"/>
                    <a:pt x="844" y="2038"/>
                  </a:cubicBezTo>
                  <a:cubicBezTo>
                    <a:pt x="868" y="2038"/>
                    <a:pt x="868" y="2038"/>
                    <a:pt x="893" y="2087"/>
                  </a:cubicBezTo>
                  <a:cubicBezTo>
                    <a:pt x="967" y="2112"/>
                    <a:pt x="1042" y="2137"/>
                    <a:pt x="1116" y="2137"/>
                  </a:cubicBezTo>
                  <a:cubicBezTo>
                    <a:pt x="1141" y="2137"/>
                    <a:pt x="1166" y="2137"/>
                    <a:pt x="1215" y="2162"/>
                  </a:cubicBezTo>
                  <a:cubicBezTo>
                    <a:pt x="1265" y="2211"/>
                    <a:pt x="1364" y="2211"/>
                    <a:pt x="1414" y="2236"/>
                  </a:cubicBezTo>
                  <a:lnTo>
                    <a:pt x="1488" y="2236"/>
                  </a:lnTo>
                  <a:cubicBezTo>
                    <a:pt x="1587" y="2261"/>
                    <a:pt x="1662" y="2261"/>
                    <a:pt x="1761" y="2261"/>
                  </a:cubicBezTo>
                  <a:lnTo>
                    <a:pt x="2405" y="2261"/>
                  </a:lnTo>
                  <a:cubicBezTo>
                    <a:pt x="2504" y="2261"/>
                    <a:pt x="2604" y="2236"/>
                    <a:pt x="2703" y="2236"/>
                  </a:cubicBezTo>
                  <a:lnTo>
                    <a:pt x="2752" y="2236"/>
                  </a:lnTo>
                  <a:cubicBezTo>
                    <a:pt x="2827" y="2236"/>
                    <a:pt x="2901" y="2211"/>
                    <a:pt x="2975" y="2211"/>
                  </a:cubicBezTo>
                  <a:cubicBezTo>
                    <a:pt x="3000" y="2211"/>
                    <a:pt x="3025" y="2211"/>
                    <a:pt x="3075" y="2162"/>
                  </a:cubicBezTo>
                  <a:cubicBezTo>
                    <a:pt x="3124" y="2137"/>
                    <a:pt x="3223" y="2137"/>
                    <a:pt x="3273" y="2112"/>
                  </a:cubicBezTo>
                  <a:lnTo>
                    <a:pt x="3347" y="2112"/>
                  </a:lnTo>
                  <a:cubicBezTo>
                    <a:pt x="3446" y="2087"/>
                    <a:pt x="3521" y="2038"/>
                    <a:pt x="3595" y="2013"/>
                  </a:cubicBezTo>
                  <a:cubicBezTo>
                    <a:pt x="3620" y="2013"/>
                    <a:pt x="3620" y="1988"/>
                    <a:pt x="3645" y="1988"/>
                  </a:cubicBezTo>
                  <a:cubicBezTo>
                    <a:pt x="3719" y="1939"/>
                    <a:pt x="3769" y="1939"/>
                    <a:pt x="3843" y="1914"/>
                  </a:cubicBezTo>
                  <a:cubicBezTo>
                    <a:pt x="3868" y="1914"/>
                    <a:pt x="3893" y="1889"/>
                    <a:pt x="3942" y="1889"/>
                  </a:cubicBezTo>
                  <a:lnTo>
                    <a:pt x="4116" y="1790"/>
                  </a:lnTo>
                  <a:cubicBezTo>
                    <a:pt x="4141" y="1790"/>
                    <a:pt x="4141" y="1765"/>
                    <a:pt x="4190" y="1765"/>
                  </a:cubicBezTo>
                  <a:cubicBezTo>
                    <a:pt x="4265" y="1740"/>
                    <a:pt x="4339" y="1691"/>
                    <a:pt x="4438" y="1641"/>
                  </a:cubicBezTo>
                  <a:cubicBezTo>
                    <a:pt x="4463" y="1641"/>
                    <a:pt x="4488" y="1616"/>
                    <a:pt x="4488" y="1616"/>
                  </a:cubicBezTo>
                  <a:lnTo>
                    <a:pt x="4686" y="1517"/>
                  </a:lnTo>
                  <a:cubicBezTo>
                    <a:pt x="4711" y="1517"/>
                    <a:pt x="4736" y="1492"/>
                    <a:pt x="4760" y="1492"/>
                  </a:cubicBezTo>
                  <a:lnTo>
                    <a:pt x="4959" y="1393"/>
                  </a:lnTo>
                  <a:cubicBezTo>
                    <a:pt x="4983" y="1393"/>
                    <a:pt x="4983" y="1368"/>
                    <a:pt x="5008" y="1368"/>
                  </a:cubicBezTo>
                  <a:cubicBezTo>
                    <a:pt x="5083" y="1319"/>
                    <a:pt x="5182" y="1269"/>
                    <a:pt x="5231" y="1244"/>
                  </a:cubicBezTo>
                  <a:cubicBezTo>
                    <a:pt x="5256" y="1244"/>
                    <a:pt x="5256" y="1195"/>
                    <a:pt x="5306" y="1195"/>
                  </a:cubicBezTo>
                  <a:cubicBezTo>
                    <a:pt x="5355" y="1170"/>
                    <a:pt x="5380" y="1145"/>
                    <a:pt x="5454" y="1120"/>
                  </a:cubicBezTo>
                  <a:cubicBezTo>
                    <a:pt x="5479" y="1071"/>
                    <a:pt x="5504" y="1071"/>
                    <a:pt x="5504" y="1046"/>
                  </a:cubicBezTo>
                  <a:cubicBezTo>
                    <a:pt x="5578" y="1021"/>
                    <a:pt x="5603" y="997"/>
                    <a:pt x="5678" y="947"/>
                  </a:cubicBezTo>
                  <a:cubicBezTo>
                    <a:pt x="5678" y="947"/>
                    <a:pt x="5702" y="922"/>
                    <a:pt x="5727" y="922"/>
                  </a:cubicBezTo>
                  <a:cubicBezTo>
                    <a:pt x="5801" y="897"/>
                    <a:pt x="5851" y="823"/>
                    <a:pt x="5925" y="798"/>
                  </a:cubicBezTo>
                  <a:cubicBezTo>
                    <a:pt x="5950" y="798"/>
                    <a:pt x="5950" y="773"/>
                    <a:pt x="5975" y="773"/>
                  </a:cubicBezTo>
                  <a:cubicBezTo>
                    <a:pt x="6000" y="749"/>
                    <a:pt x="6074" y="699"/>
                    <a:pt x="6099" y="674"/>
                  </a:cubicBezTo>
                  <a:cubicBezTo>
                    <a:pt x="6124" y="674"/>
                    <a:pt x="6124" y="649"/>
                    <a:pt x="6173" y="649"/>
                  </a:cubicBezTo>
                  <a:cubicBezTo>
                    <a:pt x="6198" y="625"/>
                    <a:pt x="6248" y="575"/>
                    <a:pt x="6297" y="550"/>
                  </a:cubicBezTo>
                  <a:lnTo>
                    <a:pt x="6322" y="526"/>
                  </a:lnTo>
                  <a:cubicBezTo>
                    <a:pt x="6347" y="501"/>
                    <a:pt x="6421" y="451"/>
                    <a:pt x="6446" y="426"/>
                  </a:cubicBezTo>
                  <a:cubicBezTo>
                    <a:pt x="5302" y="121"/>
                    <a:pt x="4349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48"/>
            <p:cNvSpPr/>
            <p:nvPr/>
          </p:nvSpPr>
          <p:spPr>
            <a:xfrm>
              <a:off x="5810594" y="4157817"/>
              <a:ext cx="108508" cy="59239"/>
            </a:xfrm>
            <a:custGeom>
              <a:avLst/>
              <a:gdLst/>
              <a:ahLst/>
              <a:cxnLst/>
              <a:rect l="l" t="t" r="r" b="b"/>
              <a:pathLst>
                <a:path w="5801" h="3167" extrusionOk="0">
                  <a:moveTo>
                    <a:pt x="825" y="0"/>
                  </a:moveTo>
                  <a:cubicBezTo>
                    <a:pt x="563" y="0"/>
                    <a:pt x="288" y="13"/>
                    <a:pt x="0" y="41"/>
                  </a:cubicBezTo>
                  <a:cubicBezTo>
                    <a:pt x="692" y="1089"/>
                    <a:pt x="2378" y="3167"/>
                    <a:pt x="4561" y="3167"/>
                  </a:cubicBezTo>
                  <a:cubicBezTo>
                    <a:pt x="4959" y="3167"/>
                    <a:pt x="5373" y="3098"/>
                    <a:pt x="5801" y="2941"/>
                  </a:cubicBezTo>
                  <a:cubicBezTo>
                    <a:pt x="5433" y="2045"/>
                    <a:pt x="4130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48"/>
            <p:cNvSpPr/>
            <p:nvPr/>
          </p:nvSpPr>
          <p:spPr>
            <a:xfrm>
              <a:off x="5588472" y="4181760"/>
              <a:ext cx="95545" cy="74895"/>
            </a:xfrm>
            <a:custGeom>
              <a:avLst/>
              <a:gdLst/>
              <a:ahLst/>
              <a:cxnLst/>
              <a:rect l="l" t="t" r="r" b="b"/>
              <a:pathLst>
                <a:path w="5108" h="4004" extrusionOk="0">
                  <a:moveTo>
                    <a:pt x="1" y="0"/>
                  </a:moveTo>
                  <a:cubicBezTo>
                    <a:pt x="598" y="1289"/>
                    <a:pt x="2137" y="4004"/>
                    <a:pt x="4796" y="4004"/>
                  </a:cubicBezTo>
                  <a:cubicBezTo>
                    <a:pt x="4898" y="4004"/>
                    <a:pt x="5002" y="4000"/>
                    <a:pt x="5108" y="3991"/>
                  </a:cubicBezTo>
                  <a:cubicBezTo>
                    <a:pt x="4959" y="3024"/>
                    <a:pt x="4141" y="6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48"/>
            <p:cNvSpPr/>
            <p:nvPr/>
          </p:nvSpPr>
          <p:spPr>
            <a:xfrm>
              <a:off x="5801784" y="4031521"/>
              <a:ext cx="95059" cy="76990"/>
            </a:xfrm>
            <a:custGeom>
              <a:avLst/>
              <a:gdLst/>
              <a:ahLst/>
              <a:cxnLst/>
              <a:rect l="l" t="t" r="r" b="b"/>
              <a:pathLst>
                <a:path w="5082" h="4116" extrusionOk="0">
                  <a:moveTo>
                    <a:pt x="4537" y="0"/>
                  </a:moveTo>
                  <a:cubicBezTo>
                    <a:pt x="1934" y="0"/>
                    <a:pt x="521" y="2777"/>
                    <a:pt x="0" y="4115"/>
                  </a:cubicBezTo>
                  <a:cubicBezTo>
                    <a:pt x="3942" y="3644"/>
                    <a:pt x="4859" y="1041"/>
                    <a:pt x="5082" y="25"/>
                  </a:cubicBezTo>
                  <a:cubicBezTo>
                    <a:pt x="4884" y="0"/>
                    <a:pt x="4710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48"/>
            <p:cNvSpPr/>
            <p:nvPr/>
          </p:nvSpPr>
          <p:spPr>
            <a:xfrm>
              <a:off x="5692808" y="4027350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0"/>
                  </a:moveTo>
                  <a:lnTo>
                    <a:pt x="4190" y="0"/>
                  </a:lnTo>
                  <a:cubicBezTo>
                    <a:pt x="1364" y="347"/>
                    <a:pt x="348" y="3496"/>
                    <a:pt x="1" y="4958"/>
                  </a:cubicBezTo>
                  <a:cubicBezTo>
                    <a:pt x="3967" y="3496"/>
                    <a:pt x="4215" y="967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48"/>
            <p:cNvSpPr/>
            <p:nvPr/>
          </p:nvSpPr>
          <p:spPr>
            <a:xfrm>
              <a:off x="5584301" y="4031054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1"/>
                  </a:moveTo>
                  <a:cubicBezTo>
                    <a:pt x="1364" y="323"/>
                    <a:pt x="348" y="3496"/>
                    <a:pt x="1" y="4958"/>
                  </a:cubicBezTo>
                  <a:cubicBezTo>
                    <a:pt x="3967" y="3496"/>
                    <a:pt x="4215" y="992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48"/>
            <p:cNvSpPr/>
            <p:nvPr/>
          </p:nvSpPr>
          <p:spPr>
            <a:xfrm>
              <a:off x="5329277" y="4153571"/>
              <a:ext cx="215631" cy="146909"/>
            </a:xfrm>
            <a:custGeom>
              <a:avLst/>
              <a:gdLst/>
              <a:ahLst/>
              <a:cxnLst/>
              <a:rect l="l" t="t" r="r" b="b"/>
              <a:pathLst>
                <a:path w="11528" h="7854" extrusionOk="0">
                  <a:moveTo>
                    <a:pt x="11039" y="0"/>
                  </a:moveTo>
                  <a:cubicBezTo>
                    <a:pt x="10996" y="0"/>
                    <a:pt x="10952" y="7"/>
                    <a:pt x="10908" y="20"/>
                  </a:cubicBezTo>
                  <a:cubicBezTo>
                    <a:pt x="5851" y="1284"/>
                    <a:pt x="397" y="6837"/>
                    <a:pt x="199" y="7085"/>
                  </a:cubicBezTo>
                  <a:cubicBezTo>
                    <a:pt x="0" y="7258"/>
                    <a:pt x="0" y="7531"/>
                    <a:pt x="199" y="7729"/>
                  </a:cubicBezTo>
                  <a:cubicBezTo>
                    <a:pt x="273" y="7828"/>
                    <a:pt x="397" y="7853"/>
                    <a:pt x="496" y="7853"/>
                  </a:cubicBezTo>
                  <a:cubicBezTo>
                    <a:pt x="620" y="7853"/>
                    <a:pt x="744" y="7779"/>
                    <a:pt x="843" y="7705"/>
                  </a:cubicBezTo>
                  <a:cubicBezTo>
                    <a:pt x="893" y="7630"/>
                    <a:pt x="6322" y="2077"/>
                    <a:pt x="11131" y="887"/>
                  </a:cubicBezTo>
                  <a:cubicBezTo>
                    <a:pt x="11379" y="813"/>
                    <a:pt x="11528" y="565"/>
                    <a:pt x="11478" y="317"/>
                  </a:cubicBezTo>
                  <a:cubicBezTo>
                    <a:pt x="11417" y="134"/>
                    <a:pt x="11238" y="0"/>
                    <a:pt x="1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48"/>
            <p:cNvSpPr/>
            <p:nvPr/>
          </p:nvSpPr>
          <p:spPr>
            <a:xfrm>
              <a:off x="5672401" y="4008795"/>
              <a:ext cx="133572" cy="131702"/>
            </a:xfrm>
            <a:custGeom>
              <a:avLst/>
              <a:gdLst/>
              <a:ahLst/>
              <a:cxnLst/>
              <a:rect l="l" t="t" r="r" b="b"/>
              <a:pathLst>
                <a:path w="7141" h="7041" extrusionOk="0">
                  <a:moveTo>
                    <a:pt x="5281" y="992"/>
                  </a:moveTo>
                  <a:lnTo>
                    <a:pt x="5281" y="992"/>
                  </a:lnTo>
                  <a:cubicBezTo>
                    <a:pt x="5306" y="1959"/>
                    <a:pt x="5058" y="4488"/>
                    <a:pt x="1092" y="5950"/>
                  </a:cubicBezTo>
                  <a:cubicBezTo>
                    <a:pt x="1389" y="4488"/>
                    <a:pt x="2430" y="1339"/>
                    <a:pt x="5281" y="992"/>
                  </a:cubicBezTo>
                  <a:close/>
                  <a:moveTo>
                    <a:pt x="5653" y="1"/>
                  </a:moveTo>
                  <a:cubicBezTo>
                    <a:pt x="769" y="125"/>
                    <a:pt x="26" y="6471"/>
                    <a:pt x="26" y="6545"/>
                  </a:cubicBezTo>
                  <a:cubicBezTo>
                    <a:pt x="1" y="6694"/>
                    <a:pt x="75" y="6843"/>
                    <a:pt x="174" y="6942"/>
                  </a:cubicBezTo>
                  <a:cubicBezTo>
                    <a:pt x="273" y="7016"/>
                    <a:pt x="373" y="7041"/>
                    <a:pt x="497" y="7041"/>
                  </a:cubicBezTo>
                  <a:cubicBezTo>
                    <a:pt x="521" y="7041"/>
                    <a:pt x="596" y="7041"/>
                    <a:pt x="621" y="7016"/>
                  </a:cubicBezTo>
                  <a:cubicBezTo>
                    <a:pt x="7140" y="5157"/>
                    <a:pt x="6149" y="447"/>
                    <a:pt x="6099" y="372"/>
                  </a:cubicBezTo>
                  <a:cubicBezTo>
                    <a:pt x="6049" y="149"/>
                    <a:pt x="5851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48"/>
            <p:cNvSpPr/>
            <p:nvPr/>
          </p:nvSpPr>
          <p:spPr>
            <a:xfrm>
              <a:off x="5563912" y="4012498"/>
              <a:ext cx="133554" cy="132637"/>
            </a:xfrm>
            <a:custGeom>
              <a:avLst/>
              <a:gdLst/>
              <a:ahLst/>
              <a:cxnLst/>
              <a:rect l="l" t="t" r="r" b="b"/>
              <a:pathLst>
                <a:path w="7140" h="7091" extrusionOk="0">
                  <a:moveTo>
                    <a:pt x="5280" y="993"/>
                  </a:moveTo>
                  <a:lnTo>
                    <a:pt x="5280" y="993"/>
                  </a:lnTo>
                  <a:cubicBezTo>
                    <a:pt x="5330" y="1935"/>
                    <a:pt x="5057" y="4488"/>
                    <a:pt x="1091" y="5950"/>
                  </a:cubicBezTo>
                  <a:cubicBezTo>
                    <a:pt x="1438" y="4488"/>
                    <a:pt x="2429" y="1315"/>
                    <a:pt x="5280" y="993"/>
                  </a:cubicBezTo>
                  <a:close/>
                  <a:moveTo>
                    <a:pt x="5652" y="1"/>
                  </a:moveTo>
                  <a:cubicBezTo>
                    <a:pt x="793" y="125"/>
                    <a:pt x="50" y="6471"/>
                    <a:pt x="50" y="6521"/>
                  </a:cubicBezTo>
                  <a:cubicBezTo>
                    <a:pt x="0" y="6694"/>
                    <a:pt x="74" y="6843"/>
                    <a:pt x="198" y="6942"/>
                  </a:cubicBezTo>
                  <a:cubicBezTo>
                    <a:pt x="297" y="7066"/>
                    <a:pt x="397" y="7091"/>
                    <a:pt x="496" y="7091"/>
                  </a:cubicBezTo>
                  <a:cubicBezTo>
                    <a:pt x="545" y="7091"/>
                    <a:pt x="595" y="7091"/>
                    <a:pt x="620" y="7066"/>
                  </a:cubicBezTo>
                  <a:cubicBezTo>
                    <a:pt x="7139" y="5132"/>
                    <a:pt x="6148" y="422"/>
                    <a:pt x="6123" y="373"/>
                  </a:cubicBezTo>
                  <a:cubicBezTo>
                    <a:pt x="6049" y="150"/>
                    <a:pt x="5875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48"/>
            <p:cNvSpPr/>
            <p:nvPr/>
          </p:nvSpPr>
          <p:spPr>
            <a:xfrm>
              <a:off x="5779974" y="4014369"/>
              <a:ext cx="135424" cy="112679"/>
            </a:xfrm>
            <a:custGeom>
              <a:avLst/>
              <a:gdLst/>
              <a:ahLst/>
              <a:cxnLst/>
              <a:rect l="l" t="t" r="r" b="b"/>
              <a:pathLst>
                <a:path w="7240" h="6024" extrusionOk="0">
                  <a:moveTo>
                    <a:pt x="5727" y="917"/>
                  </a:moveTo>
                  <a:cubicBezTo>
                    <a:pt x="5901" y="917"/>
                    <a:pt x="6050" y="917"/>
                    <a:pt x="6248" y="942"/>
                  </a:cubicBezTo>
                  <a:cubicBezTo>
                    <a:pt x="6025" y="1958"/>
                    <a:pt x="5108" y="4561"/>
                    <a:pt x="1166" y="5008"/>
                  </a:cubicBezTo>
                  <a:cubicBezTo>
                    <a:pt x="1687" y="3743"/>
                    <a:pt x="3075" y="917"/>
                    <a:pt x="5727" y="917"/>
                  </a:cubicBezTo>
                  <a:close/>
                  <a:moveTo>
                    <a:pt x="5714" y="1"/>
                  </a:moveTo>
                  <a:cubicBezTo>
                    <a:pt x="2515" y="1"/>
                    <a:pt x="627" y="3410"/>
                    <a:pt x="51" y="5429"/>
                  </a:cubicBezTo>
                  <a:cubicBezTo>
                    <a:pt x="1" y="5603"/>
                    <a:pt x="51" y="5751"/>
                    <a:pt x="125" y="5875"/>
                  </a:cubicBezTo>
                  <a:cubicBezTo>
                    <a:pt x="199" y="5974"/>
                    <a:pt x="323" y="6024"/>
                    <a:pt x="472" y="6024"/>
                  </a:cubicBezTo>
                  <a:cubicBezTo>
                    <a:pt x="6818" y="5726"/>
                    <a:pt x="7240" y="669"/>
                    <a:pt x="7240" y="645"/>
                  </a:cubicBezTo>
                  <a:cubicBezTo>
                    <a:pt x="7240" y="422"/>
                    <a:pt x="7116" y="198"/>
                    <a:pt x="6892" y="149"/>
                  </a:cubicBezTo>
                  <a:cubicBezTo>
                    <a:pt x="6481" y="47"/>
                    <a:pt x="6089" y="1"/>
                    <a:pt x="5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48"/>
            <p:cNvSpPr/>
            <p:nvPr/>
          </p:nvSpPr>
          <p:spPr>
            <a:xfrm>
              <a:off x="5681211" y="4155330"/>
              <a:ext cx="136808" cy="111295"/>
            </a:xfrm>
            <a:custGeom>
              <a:avLst/>
              <a:gdLst/>
              <a:ahLst/>
              <a:cxnLst/>
              <a:rect l="l" t="t" r="r" b="b"/>
              <a:pathLst>
                <a:path w="7314" h="5950" extrusionOk="0">
                  <a:moveTo>
                    <a:pt x="1240" y="1041"/>
                  </a:moveTo>
                  <a:cubicBezTo>
                    <a:pt x="5380" y="1611"/>
                    <a:pt x="6198" y="4066"/>
                    <a:pt x="6347" y="5032"/>
                  </a:cubicBezTo>
                  <a:cubicBezTo>
                    <a:pt x="6241" y="5041"/>
                    <a:pt x="6136" y="5045"/>
                    <a:pt x="6033" y="5045"/>
                  </a:cubicBezTo>
                  <a:cubicBezTo>
                    <a:pt x="3374" y="5045"/>
                    <a:pt x="1813" y="2354"/>
                    <a:pt x="1240" y="1041"/>
                  </a:cubicBezTo>
                  <a:close/>
                  <a:moveTo>
                    <a:pt x="521" y="0"/>
                  </a:moveTo>
                  <a:cubicBezTo>
                    <a:pt x="373" y="0"/>
                    <a:pt x="224" y="74"/>
                    <a:pt x="125" y="198"/>
                  </a:cubicBezTo>
                  <a:cubicBezTo>
                    <a:pt x="26" y="322"/>
                    <a:pt x="1" y="471"/>
                    <a:pt x="50" y="620"/>
                  </a:cubicBezTo>
                  <a:cubicBezTo>
                    <a:pt x="100" y="694"/>
                    <a:pt x="1860" y="5950"/>
                    <a:pt x="5975" y="5950"/>
                  </a:cubicBezTo>
                  <a:cubicBezTo>
                    <a:pt x="6297" y="5950"/>
                    <a:pt x="6595" y="5925"/>
                    <a:pt x="6917" y="5850"/>
                  </a:cubicBezTo>
                  <a:cubicBezTo>
                    <a:pt x="7115" y="5826"/>
                    <a:pt x="7289" y="5652"/>
                    <a:pt x="7289" y="5429"/>
                  </a:cubicBezTo>
                  <a:cubicBezTo>
                    <a:pt x="7289" y="5379"/>
                    <a:pt x="7314" y="57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48"/>
            <p:cNvSpPr/>
            <p:nvPr/>
          </p:nvSpPr>
          <p:spPr>
            <a:xfrm>
              <a:off x="5565764" y="4163204"/>
              <a:ext cx="136341" cy="111313"/>
            </a:xfrm>
            <a:custGeom>
              <a:avLst/>
              <a:gdLst/>
              <a:ahLst/>
              <a:cxnLst/>
              <a:rect l="l" t="t" r="r" b="b"/>
              <a:pathLst>
                <a:path w="7289" h="5951" extrusionOk="0">
                  <a:moveTo>
                    <a:pt x="1215" y="992"/>
                  </a:moveTo>
                  <a:lnTo>
                    <a:pt x="1215" y="992"/>
                  </a:lnTo>
                  <a:cubicBezTo>
                    <a:pt x="5355" y="1562"/>
                    <a:pt x="6173" y="4016"/>
                    <a:pt x="6322" y="4983"/>
                  </a:cubicBezTo>
                  <a:cubicBezTo>
                    <a:pt x="6205" y="4993"/>
                    <a:pt x="6090" y="4998"/>
                    <a:pt x="5978" y="4998"/>
                  </a:cubicBezTo>
                  <a:cubicBezTo>
                    <a:pt x="3338" y="4998"/>
                    <a:pt x="1809" y="2300"/>
                    <a:pt x="1215" y="992"/>
                  </a:cubicBezTo>
                  <a:close/>
                  <a:moveTo>
                    <a:pt x="521" y="1"/>
                  </a:moveTo>
                  <a:cubicBezTo>
                    <a:pt x="372" y="1"/>
                    <a:pt x="223" y="50"/>
                    <a:pt x="124" y="174"/>
                  </a:cubicBezTo>
                  <a:cubicBezTo>
                    <a:pt x="25" y="298"/>
                    <a:pt x="0" y="447"/>
                    <a:pt x="75" y="620"/>
                  </a:cubicBezTo>
                  <a:cubicBezTo>
                    <a:pt x="99" y="670"/>
                    <a:pt x="1859" y="5950"/>
                    <a:pt x="5974" y="5950"/>
                  </a:cubicBezTo>
                  <a:cubicBezTo>
                    <a:pt x="6297" y="5950"/>
                    <a:pt x="6594" y="5900"/>
                    <a:pt x="6916" y="5851"/>
                  </a:cubicBezTo>
                  <a:cubicBezTo>
                    <a:pt x="7140" y="5801"/>
                    <a:pt x="7288" y="5628"/>
                    <a:pt x="7288" y="5405"/>
                  </a:cubicBezTo>
                  <a:cubicBezTo>
                    <a:pt x="7288" y="5355"/>
                    <a:pt x="7288" y="546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48"/>
            <p:cNvSpPr/>
            <p:nvPr/>
          </p:nvSpPr>
          <p:spPr>
            <a:xfrm>
              <a:off x="5786932" y="4140179"/>
              <a:ext cx="153512" cy="93993"/>
            </a:xfrm>
            <a:custGeom>
              <a:avLst/>
              <a:gdLst/>
              <a:ahLst/>
              <a:cxnLst/>
              <a:rect l="l" t="t" r="r" b="b"/>
              <a:pathLst>
                <a:path w="8207" h="5025" extrusionOk="0">
                  <a:moveTo>
                    <a:pt x="2090" y="943"/>
                  </a:moveTo>
                  <a:cubicBezTo>
                    <a:pt x="5395" y="943"/>
                    <a:pt x="6698" y="2988"/>
                    <a:pt x="7066" y="3884"/>
                  </a:cubicBezTo>
                  <a:cubicBezTo>
                    <a:pt x="6638" y="4041"/>
                    <a:pt x="6224" y="4110"/>
                    <a:pt x="5826" y="4110"/>
                  </a:cubicBezTo>
                  <a:cubicBezTo>
                    <a:pt x="3643" y="4110"/>
                    <a:pt x="1957" y="2032"/>
                    <a:pt x="1265" y="984"/>
                  </a:cubicBezTo>
                  <a:cubicBezTo>
                    <a:pt x="1553" y="956"/>
                    <a:pt x="1828" y="943"/>
                    <a:pt x="2090" y="943"/>
                  </a:cubicBezTo>
                  <a:close/>
                  <a:moveTo>
                    <a:pt x="2072" y="0"/>
                  </a:moveTo>
                  <a:cubicBezTo>
                    <a:pt x="1563" y="0"/>
                    <a:pt x="1014" y="44"/>
                    <a:pt x="422" y="141"/>
                  </a:cubicBezTo>
                  <a:cubicBezTo>
                    <a:pt x="249" y="166"/>
                    <a:pt x="150" y="265"/>
                    <a:pt x="75" y="389"/>
                  </a:cubicBezTo>
                  <a:cubicBezTo>
                    <a:pt x="1" y="513"/>
                    <a:pt x="1" y="661"/>
                    <a:pt x="75" y="810"/>
                  </a:cubicBezTo>
                  <a:cubicBezTo>
                    <a:pt x="968" y="2471"/>
                    <a:pt x="3149" y="5024"/>
                    <a:pt x="5876" y="5024"/>
                  </a:cubicBezTo>
                  <a:cubicBezTo>
                    <a:pt x="6520" y="5024"/>
                    <a:pt x="7190" y="4876"/>
                    <a:pt x="7884" y="4529"/>
                  </a:cubicBezTo>
                  <a:cubicBezTo>
                    <a:pt x="8107" y="4454"/>
                    <a:pt x="8206" y="4182"/>
                    <a:pt x="8132" y="3983"/>
                  </a:cubicBezTo>
                  <a:cubicBezTo>
                    <a:pt x="8132" y="3961"/>
                    <a:pt x="6914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48"/>
            <p:cNvSpPr/>
            <p:nvPr/>
          </p:nvSpPr>
          <p:spPr>
            <a:xfrm>
              <a:off x="5889417" y="4074468"/>
              <a:ext cx="164623" cy="77158"/>
            </a:xfrm>
            <a:custGeom>
              <a:avLst/>
              <a:gdLst/>
              <a:ahLst/>
              <a:cxnLst/>
              <a:rect l="l" t="t" r="r" b="b"/>
              <a:pathLst>
                <a:path w="8801" h="4125" extrusionOk="0">
                  <a:moveTo>
                    <a:pt x="4533" y="894"/>
                  </a:moveTo>
                  <a:cubicBezTo>
                    <a:pt x="5311" y="894"/>
                    <a:pt x="6245" y="1010"/>
                    <a:pt x="7363" y="1299"/>
                  </a:cubicBezTo>
                  <a:cubicBezTo>
                    <a:pt x="7338" y="1348"/>
                    <a:pt x="7313" y="1398"/>
                    <a:pt x="7264" y="1423"/>
                  </a:cubicBezTo>
                  <a:lnTo>
                    <a:pt x="7239" y="1448"/>
                  </a:lnTo>
                  <a:cubicBezTo>
                    <a:pt x="7214" y="1472"/>
                    <a:pt x="7140" y="1522"/>
                    <a:pt x="7115" y="1547"/>
                  </a:cubicBezTo>
                  <a:cubicBezTo>
                    <a:pt x="7090" y="1547"/>
                    <a:pt x="7090" y="1571"/>
                    <a:pt x="7065" y="1571"/>
                  </a:cubicBezTo>
                  <a:cubicBezTo>
                    <a:pt x="7016" y="1596"/>
                    <a:pt x="6966" y="1646"/>
                    <a:pt x="6941" y="1671"/>
                  </a:cubicBezTo>
                  <a:cubicBezTo>
                    <a:pt x="6892" y="1671"/>
                    <a:pt x="6892" y="1695"/>
                    <a:pt x="6867" y="1695"/>
                  </a:cubicBezTo>
                  <a:cubicBezTo>
                    <a:pt x="6793" y="1720"/>
                    <a:pt x="6743" y="1795"/>
                    <a:pt x="6669" y="1819"/>
                  </a:cubicBezTo>
                  <a:cubicBezTo>
                    <a:pt x="6669" y="1819"/>
                    <a:pt x="6644" y="1844"/>
                    <a:pt x="6619" y="1844"/>
                  </a:cubicBezTo>
                  <a:cubicBezTo>
                    <a:pt x="6545" y="1894"/>
                    <a:pt x="6520" y="1919"/>
                    <a:pt x="6470" y="1943"/>
                  </a:cubicBezTo>
                  <a:cubicBezTo>
                    <a:pt x="6421" y="1968"/>
                    <a:pt x="6396" y="1968"/>
                    <a:pt x="6396" y="2018"/>
                  </a:cubicBezTo>
                  <a:cubicBezTo>
                    <a:pt x="6346" y="2042"/>
                    <a:pt x="6297" y="2067"/>
                    <a:pt x="6247" y="2092"/>
                  </a:cubicBezTo>
                  <a:cubicBezTo>
                    <a:pt x="6223" y="2092"/>
                    <a:pt x="6223" y="2142"/>
                    <a:pt x="6173" y="2142"/>
                  </a:cubicBezTo>
                  <a:cubicBezTo>
                    <a:pt x="6123" y="2166"/>
                    <a:pt x="6024" y="2216"/>
                    <a:pt x="5975" y="2266"/>
                  </a:cubicBezTo>
                  <a:cubicBezTo>
                    <a:pt x="5925" y="2266"/>
                    <a:pt x="5925" y="2290"/>
                    <a:pt x="5900" y="2290"/>
                  </a:cubicBezTo>
                  <a:lnTo>
                    <a:pt x="5727" y="2390"/>
                  </a:lnTo>
                  <a:cubicBezTo>
                    <a:pt x="5677" y="2390"/>
                    <a:pt x="5652" y="2414"/>
                    <a:pt x="5628" y="2414"/>
                  </a:cubicBezTo>
                  <a:lnTo>
                    <a:pt x="5429" y="2513"/>
                  </a:lnTo>
                  <a:cubicBezTo>
                    <a:pt x="5404" y="2513"/>
                    <a:pt x="5380" y="2538"/>
                    <a:pt x="5380" y="2538"/>
                  </a:cubicBezTo>
                  <a:cubicBezTo>
                    <a:pt x="5281" y="2563"/>
                    <a:pt x="5231" y="2588"/>
                    <a:pt x="5132" y="2662"/>
                  </a:cubicBezTo>
                  <a:cubicBezTo>
                    <a:pt x="5107" y="2662"/>
                    <a:pt x="5107" y="2687"/>
                    <a:pt x="5057" y="2687"/>
                  </a:cubicBezTo>
                  <a:lnTo>
                    <a:pt x="4884" y="2786"/>
                  </a:lnTo>
                  <a:cubicBezTo>
                    <a:pt x="4859" y="2786"/>
                    <a:pt x="4810" y="2811"/>
                    <a:pt x="4785" y="2811"/>
                  </a:cubicBezTo>
                  <a:cubicBezTo>
                    <a:pt x="4735" y="2836"/>
                    <a:pt x="4661" y="2885"/>
                    <a:pt x="4611" y="2885"/>
                  </a:cubicBezTo>
                  <a:cubicBezTo>
                    <a:pt x="4562" y="2885"/>
                    <a:pt x="4562" y="2910"/>
                    <a:pt x="4537" y="2910"/>
                  </a:cubicBezTo>
                  <a:cubicBezTo>
                    <a:pt x="4438" y="2935"/>
                    <a:pt x="4363" y="2960"/>
                    <a:pt x="4289" y="3009"/>
                  </a:cubicBezTo>
                  <a:lnTo>
                    <a:pt x="4239" y="3009"/>
                  </a:lnTo>
                  <a:cubicBezTo>
                    <a:pt x="4165" y="3034"/>
                    <a:pt x="4066" y="3034"/>
                    <a:pt x="4016" y="3059"/>
                  </a:cubicBezTo>
                  <a:cubicBezTo>
                    <a:pt x="3991" y="3059"/>
                    <a:pt x="3942" y="3059"/>
                    <a:pt x="3917" y="3084"/>
                  </a:cubicBezTo>
                  <a:cubicBezTo>
                    <a:pt x="3868" y="3084"/>
                    <a:pt x="3768" y="3133"/>
                    <a:pt x="3694" y="3133"/>
                  </a:cubicBezTo>
                  <a:lnTo>
                    <a:pt x="3644" y="3133"/>
                  </a:lnTo>
                  <a:cubicBezTo>
                    <a:pt x="3545" y="3133"/>
                    <a:pt x="3446" y="3158"/>
                    <a:pt x="3372" y="3158"/>
                  </a:cubicBezTo>
                  <a:lnTo>
                    <a:pt x="2702" y="3158"/>
                  </a:lnTo>
                  <a:cubicBezTo>
                    <a:pt x="2628" y="3158"/>
                    <a:pt x="2529" y="3133"/>
                    <a:pt x="2430" y="3133"/>
                  </a:cubicBezTo>
                  <a:lnTo>
                    <a:pt x="2380" y="3133"/>
                  </a:lnTo>
                  <a:cubicBezTo>
                    <a:pt x="2306" y="3133"/>
                    <a:pt x="2207" y="3084"/>
                    <a:pt x="2157" y="3059"/>
                  </a:cubicBezTo>
                  <a:cubicBezTo>
                    <a:pt x="2132" y="3059"/>
                    <a:pt x="2083" y="3059"/>
                    <a:pt x="2058" y="3034"/>
                  </a:cubicBezTo>
                  <a:cubicBezTo>
                    <a:pt x="2008" y="3009"/>
                    <a:pt x="1909" y="2960"/>
                    <a:pt x="1835" y="2960"/>
                  </a:cubicBezTo>
                  <a:cubicBezTo>
                    <a:pt x="1810" y="2960"/>
                    <a:pt x="1810" y="2960"/>
                    <a:pt x="1785" y="2935"/>
                  </a:cubicBezTo>
                  <a:cubicBezTo>
                    <a:pt x="1686" y="2910"/>
                    <a:pt x="1587" y="2885"/>
                    <a:pt x="1537" y="2811"/>
                  </a:cubicBezTo>
                  <a:cubicBezTo>
                    <a:pt x="1512" y="2811"/>
                    <a:pt x="1512" y="2786"/>
                    <a:pt x="1463" y="2786"/>
                  </a:cubicBezTo>
                  <a:cubicBezTo>
                    <a:pt x="1413" y="2761"/>
                    <a:pt x="1339" y="2712"/>
                    <a:pt x="1289" y="2662"/>
                  </a:cubicBezTo>
                  <a:cubicBezTo>
                    <a:pt x="1265" y="2637"/>
                    <a:pt x="1215" y="2637"/>
                    <a:pt x="1215" y="2588"/>
                  </a:cubicBezTo>
                  <a:cubicBezTo>
                    <a:pt x="1165" y="2538"/>
                    <a:pt x="1066" y="2513"/>
                    <a:pt x="1017" y="2439"/>
                  </a:cubicBezTo>
                  <a:lnTo>
                    <a:pt x="967" y="2414"/>
                  </a:lnTo>
                  <a:cubicBezTo>
                    <a:pt x="1300" y="1896"/>
                    <a:pt x="2241" y="894"/>
                    <a:pt x="4533" y="894"/>
                  </a:cubicBezTo>
                  <a:close/>
                  <a:moveTo>
                    <a:pt x="4580" y="0"/>
                  </a:moveTo>
                  <a:cubicBezTo>
                    <a:pt x="1033" y="0"/>
                    <a:pt x="102" y="2160"/>
                    <a:pt x="25" y="2390"/>
                  </a:cubicBezTo>
                  <a:cubicBezTo>
                    <a:pt x="0" y="2439"/>
                    <a:pt x="0" y="2464"/>
                    <a:pt x="0" y="2538"/>
                  </a:cubicBezTo>
                  <a:lnTo>
                    <a:pt x="0" y="2563"/>
                  </a:lnTo>
                  <a:cubicBezTo>
                    <a:pt x="0" y="2588"/>
                    <a:pt x="0" y="2662"/>
                    <a:pt x="25" y="2687"/>
                  </a:cubicBezTo>
                  <a:cubicBezTo>
                    <a:pt x="25" y="2687"/>
                    <a:pt x="25" y="2712"/>
                    <a:pt x="50" y="2712"/>
                  </a:cubicBezTo>
                  <a:cubicBezTo>
                    <a:pt x="75" y="2786"/>
                    <a:pt x="124" y="2811"/>
                    <a:pt x="149" y="2836"/>
                  </a:cubicBezTo>
                  <a:cubicBezTo>
                    <a:pt x="1041" y="3728"/>
                    <a:pt x="2107" y="4125"/>
                    <a:pt x="3124" y="4125"/>
                  </a:cubicBezTo>
                  <a:cubicBezTo>
                    <a:pt x="5281" y="4125"/>
                    <a:pt x="7512" y="2588"/>
                    <a:pt x="8677" y="1423"/>
                  </a:cubicBezTo>
                  <a:cubicBezTo>
                    <a:pt x="8701" y="1398"/>
                    <a:pt x="8726" y="1324"/>
                    <a:pt x="8751" y="1299"/>
                  </a:cubicBezTo>
                  <a:lnTo>
                    <a:pt x="8751" y="1274"/>
                  </a:lnTo>
                  <a:cubicBezTo>
                    <a:pt x="8801" y="1200"/>
                    <a:pt x="8801" y="1175"/>
                    <a:pt x="8801" y="1100"/>
                  </a:cubicBezTo>
                  <a:lnTo>
                    <a:pt x="8801" y="977"/>
                  </a:lnTo>
                  <a:cubicBezTo>
                    <a:pt x="8801" y="977"/>
                    <a:pt x="8801" y="952"/>
                    <a:pt x="8751" y="952"/>
                  </a:cubicBezTo>
                  <a:lnTo>
                    <a:pt x="8751" y="927"/>
                  </a:lnTo>
                  <a:cubicBezTo>
                    <a:pt x="8726" y="853"/>
                    <a:pt x="8701" y="828"/>
                    <a:pt x="8677" y="803"/>
                  </a:cubicBezTo>
                  <a:cubicBezTo>
                    <a:pt x="8627" y="778"/>
                    <a:pt x="8602" y="729"/>
                    <a:pt x="8553" y="704"/>
                  </a:cubicBezTo>
                  <a:cubicBezTo>
                    <a:pt x="8553" y="704"/>
                    <a:pt x="8503" y="704"/>
                    <a:pt x="8503" y="679"/>
                  </a:cubicBezTo>
                  <a:lnTo>
                    <a:pt x="8478" y="679"/>
                  </a:lnTo>
                  <a:cubicBezTo>
                    <a:pt x="6917" y="191"/>
                    <a:pt x="5633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48"/>
            <p:cNvSpPr/>
            <p:nvPr/>
          </p:nvSpPr>
          <p:spPr>
            <a:xfrm>
              <a:off x="5934384" y="4014818"/>
              <a:ext cx="98800" cy="20893"/>
            </a:xfrm>
            <a:custGeom>
              <a:avLst/>
              <a:gdLst/>
              <a:ahLst/>
              <a:cxnLst/>
              <a:rect l="l" t="t" r="r" b="b"/>
              <a:pathLst>
                <a:path w="5282" h="1117" extrusionOk="0">
                  <a:moveTo>
                    <a:pt x="497" y="1"/>
                  </a:moveTo>
                  <a:cubicBezTo>
                    <a:pt x="224" y="1"/>
                    <a:pt x="26" y="174"/>
                    <a:pt x="26" y="447"/>
                  </a:cubicBezTo>
                  <a:cubicBezTo>
                    <a:pt x="1" y="745"/>
                    <a:pt x="199" y="943"/>
                    <a:pt x="472" y="943"/>
                  </a:cubicBezTo>
                  <a:cubicBezTo>
                    <a:pt x="497" y="943"/>
                    <a:pt x="2901" y="1017"/>
                    <a:pt x="4761" y="1116"/>
                  </a:cubicBezTo>
                  <a:lnTo>
                    <a:pt x="4810" y="1116"/>
                  </a:lnTo>
                  <a:cubicBezTo>
                    <a:pt x="5058" y="1116"/>
                    <a:pt x="5232" y="918"/>
                    <a:pt x="5281" y="670"/>
                  </a:cubicBezTo>
                  <a:cubicBezTo>
                    <a:pt x="5281" y="422"/>
                    <a:pt x="5083" y="199"/>
                    <a:pt x="4835" y="174"/>
                  </a:cubicBezTo>
                  <a:cubicBezTo>
                    <a:pt x="2976" y="50"/>
                    <a:pt x="521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48"/>
            <p:cNvSpPr/>
            <p:nvPr/>
          </p:nvSpPr>
          <p:spPr>
            <a:xfrm>
              <a:off x="5837941" y="4256842"/>
              <a:ext cx="59370" cy="18125"/>
            </a:xfrm>
            <a:custGeom>
              <a:avLst/>
              <a:gdLst/>
              <a:ahLst/>
              <a:cxnLst/>
              <a:rect l="l" t="t" r="r" b="b"/>
              <a:pathLst>
                <a:path w="3174" h="969" extrusionOk="0">
                  <a:moveTo>
                    <a:pt x="2716" y="0"/>
                  </a:moveTo>
                  <a:cubicBezTo>
                    <a:pt x="2703" y="0"/>
                    <a:pt x="2691" y="1"/>
                    <a:pt x="2678" y="2"/>
                  </a:cubicBezTo>
                  <a:cubicBezTo>
                    <a:pt x="2024" y="42"/>
                    <a:pt x="1559" y="54"/>
                    <a:pt x="1237" y="54"/>
                  </a:cubicBezTo>
                  <a:cubicBezTo>
                    <a:pt x="752" y="54"/>
                    <a:pt x="586" y="27"/>
                    <a:pt x="571" y="27"/>
                  </a:cubicBezTo>
                  <a:cubicBezTo>
                    <a:pt x="553" y="25"/>
                    <a:pt x="535" y="24"/>
                    <a:pt x="517" y="24"/>
                  </a:cubicBezTo>
                  <a:cubicBezTo>
                    <a:pt x="288" y="24"/>
                    <a:pt x="73" y="169"/>
                    <a:pt x="50" y="399"/>
                  </a:cubicBezTo>
                  <a:cubicBezTo>
                    <a:pt x="1" y="647"/>
                    <a:pt x="174" y="894"/>
                    <a:pt x="422" y="944"/>
                  </a:cubicBezTo>
                  <a:cubicBezTo>
                    <a:pt x="447" y="944"/>
                    <a:pt x="645" y="969"/>
                    <a:pt x="1091" y="969"/>
                  </a:cubicBezTo>
                  <a:cubicBezTo>
                    <a:pt x="1438" y="969"/>
                    <a:pt x="1959" y="969"/>
                    <a:pt x="2703" y="894"/>
                  </a:cubicBezTo>
                  <a:cubicBezTo>
                    <a:pt x="2951" y="894"/>
                    <a:pt x="3174" y="647"/>
                    <a:pt x="3149" y="399"/>
                  </a:cubicBezTo>
                  <a:cubicBezTo>
                    <a:pt x="3149" y="211"/>
                    <a:pt x="2948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9" name="Google Shape;2299;p48"/>
          <p:cNvGrpSpPr/>
          <p:nvPr/>
        </p:nvGrpSpPr>
        <p:grpSpPr>
          <a:xfrm rot="7096218">
            <a:off x="5947903" y="3756415"/>
            <a:ext cx="842776" cy="1152728"/>
            <a:chOff x="5412271" y="2245400"/>
            <a:chExt cx="734976" cy="1005282"/>
          </a:xfrm>
        </p:grpSpPr>
        <p:sp>
          <p:nvSpPr>
            <p:cNvPr id="2300" name="Google Shape;2300;p48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48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48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48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48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48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2" name="Google Shape;2312;p48"/>
          <p:cNvGrpSpPr/>
          <p:nvPr/>
        </p:nvGrpSpPr>
        <p:grpSpPr>
          <a:xfrm rot="-1091029">
            <a:off x="6712122" y="2452378"/>
            <a:ext cx="504411" cy="729348"/>
            <a:chOff x="1794256" y="1012800"/>
            <a:chExt cx="434235" cy="627979"/>
          </a:xfrm>
        </p:grpSpPr>
        <p:sp>
          <p:nvSpPr>
            <p:cNvPr id="2313" name="Google Shape;2313;p48"/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48"/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48"/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48"/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48"/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48"/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9" name="Google Shape;2319;p48"/>
          <p:cNvGrpSpPr/>
          <p:nvPr/>
        </p:nvGrpSpPr>
        <p:grpSpPr>
          <a:xfrm rot="1332293">
            <a:off x="5856975" y="1761080"/>
            <a:ext cx="475097" cy="698291"/>
            <a:chOff x="747361" y="1736402"/>
            <a:chExt cx="386625" cy="568213"/>
          </a:xfrm>
        </p:grpSpPr>
        <p:sp>
          <p:nvSpPr>
            <p:cNvPr id="2320" name="Google Shape;2320;p48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48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48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48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48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48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48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48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8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48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48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48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48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3" name="Google Shape;2333;p48"/>
          <p:cNvGrpSpPr/>
          <p:nvPr/>
        </p:nvGrpSpPr>
        <p:grpSpPr>
          <a:xfrm flipH="1">
            <a:off x="6758666" y="1935587"/>
            <a:ext cx="315438" cy="315294"/>
            <a:chOff x="2992100" y="606025"/>
            <a:chExt cx="547350" cy="547100"/>
          </a:xfrm>
        </p:grpSpPr>
        <p:sp>
          <p:nvSpPr>
            <p:cNvPr id="2334" name="Google Shape;2334;p48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48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48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48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48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48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48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48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2" name="Google Shape;2342;p48"/>
          <p:cNvSpPr/>
          <p:nvPr/>
        </p:nvSpPr>
        <p:spPr>
          <a:xfrm flipH="1">
            <a:off x="6282828" y="2763610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2319;p48">
            <a:extLst>
              <a:ext uri="{FF2B5EF4-FFF2-40B4-BE49-F238E27FC236}">
                <a16:creationId xmlns:a16="http://schemas.microsoft.com/office/drawing/2014/main" id="{6D2C7FA7-9F12-93FD-CC75-FAF1555234EA}"/>
              </a:ext>
            </a:extLst>
          </p:cNvPr>
          <p:cNvGrpSpPr/>
          <p:nvPr/>
        </p:nvGrpSpPr>
        <p:grpSpPr>
          <a:xfrm rot="-2880000">
            <a:off x="5324953" y="2602389"/>
            <a:ext cx="447444" cy="735162"/>
            <a:chOff x="747361" y="1736402"/>
            <a:chExt cx="386625" cy="568213"/>
          </a:xfrm>
        </p:grpSpPr>
        <p:sp>
          <p:nvSpPr>
            <p:cNvPr id="3" name="Google Shape;2320;p48">
              <a:extLst>
                <a:ext uri="{FF2B5EF4-FFF2-40B4-BE49-F238E27FC236}">
                  <a16:creationId xmlns:a16="http://schemas.microsoft.com/office/drawing/2014/main" id="{EA525553-FBE0-B156-CD37-D22E8F61B7DE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21;p48">
              <a:extLst>
                <a:ext uri="{FF2B5EF4-FFF2-40B4-BE49-F238E27FC236}">
                  <a16:creationId xmlns:a16="http://schemas.microsoft.com/office/drawing/2014/main" id="{E3A2F227-606F-C69C-41D6-F405A32A21FB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22;p48">
              <a:extLst>
                <a:ext uri="{FF2B5EF4-FFF2-40B4-BE49-F238E27FC236}">
                  <a16:creationId xmlns:a16="http://schemas.microsoft.com/office/drawing/2014/main" id="{4F67D8A1-A8A8-8C37-5345-5462940D9681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23;p48">
              <a:extLst>
                <a:ext uri="{FF2B5EF4-FFF2-40B4-BE49-F238E27FC236}">
                  <a16:creationId xmlns:a16="http://schemas.microsoft.com/office/drawing/2014/main" id="{6DD8AC66-D204-9723-89DF-044096BC2C87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24;p48">
              <a:extLst>
                <a:ext uri="{FF2B5EF4-FFF2-40B4-BE49-F238E27FC236}">
                  <a16:creationId xmlns:a16="http://schemas.microsoft.com/office/drawing/2014/main" id="{E0B58E99-FB01-33F2-9DEA-93FD4CF3282C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325;p48">
              <a:extLst>
                <a:ext uri="{FF2B5EF4-FFF2-40B4-BE49-F238E27FC236}">
                  <a16:creationId xmlns:a16="http://schemas.microsoft.com/office/drawing/2014/main" id="{F1B28342-70ED-4F42-954E-324F91952EB7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326;p48">
              <a:extLst>
                <a:ext uri="{FF2B5EF4-FFF2-40B4-BE49-F238E27FC236}">
                  <a16:creationId xmlns:a16="http://schemas.microsoft.com/office/drawing/2014/main" id="{90B16213-4834-14AF-961C-B8B07F67BDAB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27;p48">
              <a:extLst>
                <a:ext uri="{FF2B5EF4-FFF2-40B4-BE49-F238E27FC236}">
                  <a16:creationId xmlns:a16="http://schemas.microsoft.com/office/drawing/2014/main" id="{6FA85E25-D9CE-27BE-BF3C-566EB357DB4E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28;p48">
              <a:extLst>
                <a:ext uri="{FF2B5EF4-FFF2-40B4-BE49-F238E27FC236}">
                  <a16:creationId xmlns:a16="http://schemas.microsoft.com/office/drawing/2014/main" id="{540DB186-B620-32B2-C5D7-6AF385B4E165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29;p48">
              <a:extLst>
                <a:ext uri="{FF2B5EF4-FFF2-40B4-BE49-F238E27FC236}">
                  <a16:creationId xmlns:a16="http://schemas.microsoft.com/office/drawing/2014/main" id="{F619D210-B515-F907-C8C7-6AD3D647D020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30;p48">
              <a:extLst>
                <a:ext uri="{FF2B5EF4-FFF2-40B4-BE49-F238E27FC236}">
                  <a16:creationId xmlns:a16="http://schemas.microsoft.com/office/drawing/2014/main" id="{3395CA70-8651-D373-2DAB-7666D5BEEDEC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31;p48">
              <a:extLst>
                <a:ext uri="{FF2B5EF4-FFF2-40B4-BE49-F238E27FC236}">
                  <a16:creationId xmlns:a16="http://schemas.microsoft.com/office/drawing/2014/main" id="{B392EF59-6378-AA23-84CF-E3F5B46A1D2C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32;p48">
              <a:extLst>
                <a:ext uri="{FF2B5EF4-FFF2-40B4-BE49-F238E27FC236}">
                  <a16:creationId xmlns:a16="http://schemas.microsoft.com/office/drawing/2014/main" id="{E61A4C64-FDC2-0F4B-30C4-3B877B040E23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312;p48">
            <a:extLst>
              <a:ext uri="{FF2B5EF4-FFF2-40B4-BE49-F238E27FC236}">
                <a16:creationId xmlns:a16="http://schemas.microsoft.com/office/drawing/2014/main" id="{3BF91145-C6C4-3FFD-9466-B7E739EB027D}"/>
              </a:ext>
            </a:extLst>
          </p:cNvPr>
          <p:cNvGrpSpPr/>
          <p:nvPr/>
        </p:nvGrpSpPr>
        <p:grpSpPr>
          <a:xfrm rot="20508971">
            <a:off x="3753227" y="3816604"/>
            <a:ext cx="504411" cy="729348"/>
            <a:chOff x="1794256" y="1012800"/>
            <a:chExt cx="434235" cy="627979"/>
          </a:xfrm>
        </p:grpSpPr>
        <p:sp>
          <p:nvSpPr>
            <p:cNvPr id="17" name="Google Shape;2313;p48">
              <a:extLst>
                <a:ext uri="{FF2B5EF4-FFF2-40B4-BE49-F238E27FC236}">
                  <a16:creationId xmlns:a16="http://schemas.microsoft.com/office/drawing/2014/main" id="{FEAAD883-5BE9-83CD-4592-CF3788B981B6}"/>
                </a:ext>
              </a:extLst>
            </p:cNvPr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14;p48">
              <a:extLst>
                <a:ext uri="{FF2B5EF4-FFF2-40B4-BE49-F238E27FC236}">
                  <a16:creationId xmlns:a16="http://schemas.microsoft.com/office/drawing/2014/main" id="{F44D8226-D94B-E99D-99B9-8D4DE32EDB1E}"/>
                </a:ext>
              </a:extLst>
            </p:cNvPr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15;p48">
              <a:extLst>
                <a:ext uri="{FF2B5EF4-FFF2-40B4-BE49-F238E27FC236}">
                  <a16:creationId xmlns:a16="http://schemas.microsoft.com/office/drawing/2014/main" id="{C8EC4A7B-B651-F14D-B8D5-D7CA3AF82415}"/>
                </a:ext>
              </a:extLst>
            </p:cNvPr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16;p48">
              <a:extLst>
                <a:ext uri="{FF2B5EF4-FFF2-40B4-BE49-F238E27FC236}">
                  <a16:creationId xmlns:a16="http://schemas.microsoft.com/office/drawing/2014/main" id="{7DBB5FB1-BA61-1E41-5A9E-B0B64A0E279A}"/>
                </a:ext>
              </a:extLst>
            </p:cNvPr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17;p48">
              <a:extLst>
                <a:ext uri="{FF2B5EF4-FFF2-40B4-BE49-F238E27FC236}">
                  <a16:creationId xmlns:a16="http://schemas.microsoft.com/office/drawing/2014/main" id="{B863EB73-CCD9-DAAA-A1E2-F044FEF9B9FA}"/>
                </a:ext>
              </a:extLst>
            </p:cNvPr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18;p48">
              <a:extLst>
                <a:ext uri="{FF2B5EF4-FFF2-40B4-BE49-F238E27FC236}">
                  <a16:creationId xmlns:a16="http://schemas.microsoft.com/office/drawing/2014/main" id="{007B8804-29F1-12F4-E54C-BEA6323EE8DF}"/>
                </a:ext>
              </a:extLst>
            </p:cNvPr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12;p48">
            <a:extLst>
              <a:ext uri="{FF2B5EF4-FFF2-40B4-BE49-F238E27FC236}">
                <a16:creationId xmlns:a16="http://schemas.microsoft.com/office/drawing/2014/main" id="{048CBF98-3C6D-EA93-E686-8D2CFCA2785B}"/>
              </a:ext>
            </a:extLst>
          </p:cNvPr>
          <p:cNvGrpSpPr/>
          <p:nvPr/>
        </p:nvGrpSpPr>
        <p:grpSpPr>
          <a:xfrm rot="2100000">
            <a:off x="1891243" y="3835039"/>
            <a:ext cx="504411" cy="729348"/>
            <a:chOff x="1794256" y="1012800"/>
            <a:chExt cx="434235" cy="627979"/>
          </a:xfrm>
        </p:grpSpPr>
        <p:sp>
          <p:nvSpPr>
            <p:cNvPr id="24" name="Google Shape;2313;p48">
              <a:extLst>
                <a:ext uri="{FF2B5EF4-FFF2-40B4-BE49-F238E27FC236}">
                  <a16:creationId xmlns:a16="http://schemas.microsoft.com/office/drawing/2014/main" id="{EB2BF3F4-673C-24EB-340A-3D56EE53BD65}"/>
                </a:ext>
              </a:extLst>
            </p:cNvPr>
            <p:cNvSpPr/>
            <p:nvPr/>
          </p:nvSpPr>
          <p:spPr>
            <a:xfrm>
              <a:off x="1794256" y="1012800"/>
              <a:ext cx="434235" cy="627979"/>
            </a:xfrm>
            <a:custGeom>
              <a:avLst/>
              <a:gdLst/>
              <a:ahLst/>
              <a:cxnLst/>
              <a:rect l="l" t="t" r="r" b="b"/>
              <a:pathLst>
                <a:path w="8537" h="12346" extrusionOk="0">
                  <a:moveTo>
                    <a:pt x="6221" y="1"/>
                  </a:moveTo>
                  <a:cubicBezTo>
                    <a:pt x="5876" y="1"/>
                    <a:pt x="5592" y="90"/>
                    <a:pt x="5382" y="192"/>
                  </a:cubicBezTo>
                  <a:cubicBezTo>
                    <a:pt x="5244" y="251"/>
                    <a:pt x="5106" y="340"/>
                    <a:pt x="4998" y="438"/>
                  </a:cubicBezTo>
                  <a:cubicBezTo>
                    <a:pt x="4869" y="410"/>
                    <a:pt x="4740" y="398"/>
                    <a:pt x="4616" y="398"/>
                  </a:cubicBezTo>
                  <a:cubicBezTo>
                    <a:pt x="4436" y="398"/>
                    <a:pt x="4266" y="423"/>
                    <a:pt x="4121" y="458"/>
                  </a:cubicBezTo>
                  <a:cubicBezTo>
                    <a:pt x="4022" y="488"/>
                    <a:pt x="3923" y="517"/>
                    <a:pt x="3825" y="566"/>
                  </a:cubicBezTo>
                  <a:cubicBezTo>
                    <a:pt x="3716" y="626"/>
                    <a:pt x="3628" y="665"/>
                    <a:pt x="3578" y="704"/>
                  </a:cubicBezTo>
                  <a:cubicBezTo>
                    <a:pt x="3322" y="606"/>
                    <a:pt x="2918" y="488"/>
                    <a:pt x="2248" y="488"/>
                  </a:cubicBezTo>
                  <a:lnTo>
                    <a:pt x="2238" y="488"/>
                  </a:lnTo>
                  <a:cubicBezTo>
                    <a:pt x="759" y="488"/>
                    <a:pt x="0" y="1473"/>
                    <a:pt x="0" y="2429"/>
                  </a:cubicBezTo>
                  <a:cubicBezTo>
                    <a:pt x="0" y="2814"/>
                    <a:pt x="119" y="3179"/>
                    <a:pt x="345" y="3494"/>
                  </a:cubicBezTo>
                  <a:lnTo>
                    <a:pt x="720" y="10906"/>
                  </a:lnTo>
                  <a:cubicBezTo>
                    <a:pt x="749" y="11380"/>
                    <a:pt x="1045" y="11784"/>
                    <a:pt x="1489" y="11941"/>
                  </a:cubicBezTo>
                  <a:cubicBezTo>
                    <a:pt x="1597" y="11981"/>
                    <a:pt x="2563" y="12326"/>
                    <a:pt x="4121" y="12346"/>
                  </a:cubicBezTo>
                  <a:lnTo>
                    <a:pt x="4259" y="12346"/>
                  </a:lnTo>
                  <a:cubicBezTo>
                    <a:pt x="5520" y="12346"/>
                    <a:pt x="6634" y="11991"/>
                    <a:pt x="6762" y="11951"/>
                  </a:cubicBezTo>
                  <a:cubicBezTo>
                    <a:pt x="7216" y="11803"/>
                    <a:pt x="7541" y="11389"/>
                    <a:pt x="7561" y="10906"/>
                  </a:cubicBezTo>
                  <a:lnTo>
                    <a:pt x="7915" y="4184"/>
                  </a:lnTo>
                  <a:cubicBezTo>
                    <a:pt x="7935" y="4046"/>
                    <a:pt x="7906" y="3908"/>
                    <a:pt x="7866" y="3770"/>
                  </a:cubicBezTo>
                  <a:cubicBezTo>
                    <a:pt x="8211" y="3336"/>
                    <a:pt x="8536" y="2715"/>
                    <a:pt x="8536" y="2094"/>
                  </a:cubicBezTo>
                  <a:cubicBezTo>
                    <a:pt x="8507" y="1335"/>
                    <a:pt x="8083" y="665"/>
                    <a:pt x="7324" y="290"/>
                  </a:cubicBezTo>
                  <a:cubicBezTo>
                    <a:pt x="6912" y="77"/>
                    <a:pt x="6540" y="1"/>
                    <a:pt x="6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14;p48">
              <a:extLst>
                <a:ext uri="{FF2B5EF4-FFF2-40B4-BE49-F238E27FC236}">
                  <a16:creationId xmlns:a16="http://schemas.microsoft.com/office/drawing/2014/main" id="{A29E4414-616E-EE2C-271B-00AAA40C259D}"/>
                </a:ext>
              </a:extLst>
            </p:cNvPr>
            <p:cNvSpPr/>
            <p:nvPr/>
          </p:nvSpPr>
          <p:spPr>
            <a:xfrm>
              <a:off x="1870451" y="1169413"/>
              <a:ext cx="266278" cy="418772"/>
            </a:xfrm>
            <a:custGeom>
              <a:avLst/>
              <a:gdLst/>
              <a:ahLst/>
              <a:cxnLst/>
              <a:rect l="l" t="t" r="r" b="b"/>
              <a:pathLst>
                <a:path w="5235" h="8233" extrusionOk="0">
                  <a:moveTo>
                    <a:pt x="1" y="1"/>
                  </a:moveTo>
                  <a:lnTo>
                    <a:pt x="395" y="7887"/>
                  </a:lnTo>
                  <a:cubicBezTo>
                    <a:pt x="395" y="7887"/>
                    <a:pt x="1233" y="8212"/>
                    <a:pt x="2632" y="8232"/>
                  </a:cubicBezTo>
                  <a:cubicBezTo>
                    <a:pt x="2662" y="8232"/>
                    <a:pt x="2692" y="8232"/>
                    <a:pt x="2722" y="8232"/>
                  </a:cubicBezTo>
                  <a:cubicBezTo>
                    <a:pt x="3824" y="8232"/>
                    <a:pt x="4880" y="7887"/>
                    <a:pt x="4880" y="7887"/>
                  </a:cubicBezTo>
                  <a:lnTo>
                    <a:pt x="5235" y="1164"/>
                  </a:lnTo>
                  <a:lnTo>
                    <a:pt x="2968" y="1164"/>
                  </a:lnTo>
                  <a:lnTo>
                    <a:pt x="2140" y="1154"/>
                  </a:lnTo>
                  <a:lnTo>
                    <a:pt x="1795" y="1460"/>
                  </a:lnTo>
                  <a:cubicBezTo>
                    <a:pt x="2317" y="3737"/>
                    <a:pt x="1085" y="3737"/>
                    <a:pt x="1085" y="3737"/>
                  </a:cubicBezTo>
                  <a:lnTo>
                    <a:pt x="907" y="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15;p48">
              <a:extLst>
                <a:ext uri="{FF2B5EF4-FFF2-40B4-BE49-F238E27FC236}">
                  <a16:creationId xmlns:a16="http://schemas.microsoft.com/office/drawing/2014/main" id="{78CCEAAA-0F37-85BE-F200-158E513ADF71}"/>
                </a:ext>
              </a:extLst>
            </p:cNvPr>
            <p:cNvSpPr/>
            <p:nvPr/>
          </p:nvSpPr>
          <p:spPr>
            <a:xfrm>
              <a:off x="1860431" y="1160410"/>
              <a:ext cx="285810" cy="437236"/>
            </a:xfrm>
            <a:custGeom>
              <a:avLst/>
              <a:gdLst/>
              <a:ahLst/>
              <a:cxnLst/>
              <a:rect l="l" t="t" r="r" b="b"/>
              <a:pathLst>
                <a:path w="5619" h="8596" extrusionOk="0">
                  <a:moveTo>
                    <a:pt x="178" y="1"/>
                  </a:moveTo>
                  <a:cubicBezTo>
                    <a:pt x="69" y="10"/>
                    <a:pt x="0" y="99"/>
                    <a:pt x="0" y="198"/>
                  </a:cubicBezTo>
                  <a:lnTo>
                    <a:pt x="395" y="8083"/>
                  </a:lnTo>
                  <a:cubicBezTo>
                    <a:pt x="405" y="8152"/>
                    <a:pt x="444" y="8211"/>
                    <a:pt x="513" y="8241"/>
                  </a:cubicBezTo>
                  <a:cubicBezTo>
                    <a:pt x="552" y="8261"/>
                    <a:pt x="1410" y="8576"/>
                    <a:pt x="2820" y="8596"/>
                  </a:cubicBezTo>
                  <a:lnTo>
                    <a:pt x="2938" y="8596"/>
                  </a:lnTo>
                  <a:cubicBezTo>
                    <a:pt x="4042" y="8596"/>
                    <a:pt x="5087" y="8261"/>
                    <a:pt x="5136" y="8241"/>
                  </a:cubicBezTo>
                  <a:cubicBezTo>
                    <a:pt x="5215" y="8231"/>
                    <a:pt x="5264" y="8152"/>
                    <a:pt x="5264" y="8083"/>
                  </a:cubicBezTo>
                  <a:lnTo>
                    <a:pt x="5619" y="1351"/>
                  </a:lnTo>
                  <a:cubicBezTo>
                    <a:pt x="5619" y="1302"/>
                    <a:pt x="5609" y="1252"/>
                    <a:pt x="5570" y="1213"/>
                  </a:cubicBezTo>
                  <a:cubicBezTo>
                    <a:pt x="5530" y="1174"/>
                    <a:pt x="5481" y="1154"/>
                    <a:pt x="5432" y="1154"/>
                  </a:cubicBezTo>
                  <a:lnTo>
                    <a:pt x="3165" y="1154"/>
                  </a:lnTo>
                  <a:cubicBezTo>
                    <a:pt x="3066" y="1154"/>
                    <a:pt x="2977" y="1243"/>
                    <a:pt x="2977" y="1341"/>
                  </a:cubicBezTo>
                  <a:cubicBezTo>
                    <a:pt x="2977" y="1440"/>
                    <a:pt x="3066" y="1528"/>
                    <a:pt x="3165" y="1528"/>
                  </a:cubicBezTo>
                  <a:lnTo>
                    <a:pt x="5234" y="1528"/>
                  </a:lnTo>
                  <a:lnTo>
                    <a:pt x="4899" y="7935"/>
                  </a:lnTo>
                  <a:cubicBezTo>
                    <a:pt x="4597" y="8011"/>
                    <a:pt x="3778" y="8222"/>
                    <a:pt x="2938" y="8222"/>
                  </a:cubicBezTo>
                  <a:cubicBezTo>
                    <a:pt x="2902" y="8222"/>
                    <a:pt x="2866" y="8222"/>
                    <a:pt x="2829" y="8221"/>
                  </a:cubicBezTo>
                  <a:cubicBezTo>
                    <a:pt x="1775" y="8202"/>
                    <a:pt x="1035" y="8014"/>
                    <a:pt x="759" y="7935"/>
                  </a:cubicBezTo>
                  <a:lnTo>
                    <a:pt x="365" y="168"/>
                  </a:lnTo>
                  <a:cubicBezTo>
                    <a:pt x="355" y="70"/>
                    <a:pt x="267" y="1"/>
                    <a:pt x="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16;p48">
              <a:extLst>
                <a:ext uri="{FF2B5EF4-FFF2-40B4-BE49-F238E27FC236}">
                  <a16:creationId xmlns:a16="http://schemas.microsoft.com/office/drawing/2014/main" id="{535941E9-1053-623B-021E-62DE95763915}"/>
                </a:ext>
              </a:extLst>
            </p:cNvPr>
            <p:cNvSpPr/>
            <p:nvPr/>
          </p:nvSpPr>
          <p:spPr>
            <a:xfrm>
              <a:off x="1837389" y="1079230"/>
              <a:ext cx="363024" cy="280266"/>
            </a:xfrm>
            <a:custGeom>
              <a:avLst/>
              <a:gdLst/>
              <a:ahLst/>
              <a:cxnLst/>
              <a:rect l="l" t="t" r="r" b="b"/>
              <a:pathLst>
                <a:path w="7137" h="5510" extrusionOk="0">
                  <a:moveTo>
                    <a:pt x="5361" y="0"/>
                  </a:moveTo>
                  <a:cubicBezTo>
                    <a:pt x="4677" y="0"/>
                    <a:pt x="4505" y="818"/>
                    <a:pt x="4505" y="818"/>
                  </a:cubicBezTo>
                  <a:cubicBezTo>
                    <a:pt x="4316" y="467"/>
                    <a:pt x="3977" y="403"/>
                    <a:pt x="3754" y="403"/>
                  </a:cubicBezTo>
                  <a:cubicBezTo>
                    <a:pt x="3627" y="403"/>
                    <a:pt x="3539" y="424"/>
                    <a:pt x="3539" y="424"/>
                  </a:cubicBezTo>
                  <a:cubicBezTo>
                    <a:pt x="3084" y="668"/>
                    <a:pt x="2864" y="748"/>
                    <a:pt x="2707" y="748"/>
                  </a:cubicBezTo>
                  <a:cubicBezTo>
                    <a:pt x="2415" y="748"/>
                    <a:pt x="2341" y="473"/>
                    <a:pt x="1380" y="473"/>
                  </a:cubicBezTo>
                  <a:cubicBezTo>
                    <a:pt x="0" y="483"/>
                    <a:pt x="59" y="1843"/>
                    <a:pt x="897" y="1843"/>
                  </a:cubicBezTo>
                  <a:lnTo>
                    <a:pt x="1538" y="1833"/>
                  </a:lnTo>
                  <a:lnTo>
                    <a:pt x="1715" y="5510"/>
                  </a:lnTo>
                  <a:cubicBezTo>
                    <a:pt x="3105" y="5500"/>
                    <a:pt x="2425" y="3233"/>
                    <a:pt x="2425" y="3233"/>
                  </a:cubicBezTo>
                  <a:cubicBezTo>
                    <a:pt x="3213" y="2701"/>
                    <a:pt x="3056" y="2011"/>
                    <a:pt x="3056" y="2011"/>
                  </a:cubicBezTo>
                  <a:lnTo>
                    <a:pt x="5954" y="2011"/>
                  </a:lnTo>
                  <a:cubicBezTo>
                    <a:pt x="6013" y="1991"/>
                    <a:pt x="7136" y="769"/>
                    <a:pt x="5954" y="167"/>
                  </a:cubicBezTo>
                  <a:cubicBezTo>
                    <a:pt x="5723" y="48"/>
                    <a:pt x="5527" y="0"/>
                    <a:pt x="5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17;p48">
              <a:extLst>
                <a:ext uri="{FF2B5EF4-FFF2-40B4-BE49-F238E27FC236}">
                  <a16:creationId xmlns:a16="http://schemas.microsoft.com/office/drawing/2014/main" id="{8A737BA2-B421-C980-48D8-34FD195CA250}"/>
                </a:ext>
              </a:extLst>
            </p:cNvPr>
            <p:cNvSpPr/>
            <p:nvPr/>
          </p:nvSpPr>
          <p:spPr>
            <a:xfrm>
              <a:off x="1842882" y="1069616"/>
              <a:ext cx="333471" cy="299442"/>
            </a:xfrm>
            <a:custGeom>
              <a:avLst/>
              <a:gdLst/>
              <a:ahLst/>
              <a:cxnLst/>
              <a:rect l="l" t="t" r="r" b="b"/>
              <a:pathLst>
                <a:path w="6556" h="5887" extrusionOk="0">
                  <a:moveTo>
                    <a:pt x="5265" y="348"/>
                  </a:moveTo>
                  <a:cubicBezTo>
                    <a:pt x="5411" y="348"/>
                    <a:pt x="5577" y="394"/>
                    <a:pt x="5757" y="484"/>
                  </a:cubicBezTo>
                  <a:cubicBezTo>
                    <a:pt x="6013" y="622"/>
                    <a:pt x="6161" y="800"/>
                    <a:pt x="6191" y="1007"/>
                  </a:cubicBezTo>
                  <a:cubicBezTo>
                    <a:pt x="6240" y="1401"/>
                    <a:pt x="5895" y="1855"/>
                    <a:pt x="5767" y="1993"/>
                  </a:cubicBezTo>
                  <a:lnTo>
                    <a:pt x="2948" y="1993"/>
                  </a:lnTo>
                  <a:cubicBezTo>
                    <a:pt x="2889" y="1993"/>
                    <a:pt x="2829" y="2012"/>
                    <a:pt x="2800" y="2062"/>
                  </a:cubicBezTo>
                  <a:cubicBezTo>
                    <a:pt x="2760" y="2111"/>
                    <a:pt x="2751" y="2180"/>
                    <a:pt x="2760" y="2229"/>
                  </a:cubicBezTo>
                  <a:cubicBezTo>
                    <a:pt x="2760" y="2249"/>
                    <a:pt x="2869" y="2801"/>
                    <a:pt x="2208" y="3264"/>
                  </a:cubicBezTo>
                  <a:cubicBezTo>
                    <a:pt x="2149" y="3313"/>
                    <a:pt x="2110" y="3392"/>
                    <a:pt x="2130" y="3471"/>
                  </a:cubicBezTo>
                  <a:cubicBezTo>
                    <a:pt x="2248" y="3826"/>
                    <a:pt x="2445" y="4831"/>
                    <a:pt x="2110" y="5285"/>
                  </a:cubicBezTo>
                  <a:cubicBezTo>
                    <a:pt x="2031" y="5393"/>
                    <a:pt x="1923" y="5452"/>
                    <a:pt x="1775" y="5492"/>
                  </a:cubicBezTo>
                  <a:lnTo>
                    <a:pt x="1617" y="2012"/>
                  </a:lnTo>
                  <a:cubicBezTo>
                    <a:pt x="1617" y="1914"/>
                    <a:pt x="1528" y="1845"/>
                    <a:pt x="1430" y="1845"/>
                  </a:cubicBezTo>
                  <a:lnTo>
                    <a:pt x="789" y="1835"/>
                  </a:lnTo>
                  <a:cubicBezTo>
                    <a:pt x="503" y="1835"/>
                    <a:pt x="375" y="1618"/>
                    <a:pt x="375" y="1421"/>
                  </a:cubicBezTo>
                  <a:cubicBezTo>
                    <a:pt x="375" y="1125"/>
                    <a:pt x="641" y="829"/>
                    <a:pt x="1262" y="829"/>
                  </a:cubicBezTo>
                  <a:lnTo>
                    <a:pt x="1272" y="829"/>
                  </a:lnTo>
                  <a:cubicBezTo>
                    <a:pt x="1834" y="829"/>
                    <a:pt x="2070" y="928"/>
                    <a:pt x="2228" y="1007"/>
                  </a:cubicBezTo>
                  <a:cubicBezTo>
                    <a:pt x="2358" y="1064"/>
                    <a:pt x="2464" y="1100"/>
                    <a:pt x="2588" y="1100"/>
                  </a:cubicBezTo>
                  <a:cubicBezTo>
                    <a:pt x="2786" y="1100"/>
                    <a:pt x="3030" y="1008"/>
                    <a:pt x="3490" y="760"/>
                  </a:cubicBezTo>
                  <a:cubicBezTo>
                    <a:pt x="3516" y="755"/>
                    <a:pt x="3567" y="748"/>
                    <a:pt x="3631" y="748"/>
                  </a:cubicBezTo>
                  <a:cubicBezTo>
                    <a:pt x="3808" y="748"/>
                    <a:pt x="4085" y="799"/>
                    <a:pt x="4229" y="1066"/>
                  </a:cubicBezTo>
                  <a:cubicBezTo>
                    <a:pt x="4264" y="1135"/>
                    <a:pt x="4321" y="1166"/>
                    <a:pt x="4388" y="1166"/>
                  </a:cubicBezTo>
                  <a:cubicBezTo>
                    <a:pt x="4397" y="1166"/>
                    <a:pt x="4407" y="1166"/>
                    <a:pt x="4416" y="1165"/>
                  </a:cubicBezTo>
                  <a:cubicBezTo>
                    <a:pt x="4495" y="1155"/>
                    <a:pt x="4564" y="1096"/>
                    <a:pt x="4574" y="1017"/>
                  </a:cubicBezTo>
                  <a:cubicBezTo>
                    <a:pt x="4574" y="1017"/>
                    <a:pt x="4673" y="563"/>
                    <a:pt x="5008" y="406"/>
                  </a:cubicBezTo>
                  <a:cubicBezTo>
                    <a:pt x="5085" y="367"/>
                    <a:pt x="5171" y="348"/>
                    <a:pt x="5265" y="348"/>
                  </a:cubicBezTo>
                  <a:close/>
                  <a:moveTo>
                    <a:pt x="5242" y="1"/>
                  </a:moveTo>
                  <a:cubicBezTo>
                    <a:pt x="5099" y="1"/>
                    <a:pt x="4965" y="30"/>
                    <a:pt x="4840" y="90"/>
                  </a:cubicBezTo>
                  <a:cubicBezTo>
                    <a:pt x="4584" y="218"/>
                    <a:pt x="4426" y="435"/>
                    <a:pt x="4328" y="632"/>
                  </a:cubicBezTo>
                  <a:cubicBezTo>
                    <a:pt x="4108" y="454"/>
                    <a:pt x="3841" y="400"/>
                    <a:pt x="3623" y="400"/>
                  </a:cubicBezTo>
                  <a:cubicBezTo>
                    <a:pt x="3527" y="400"/>
                    <a:pt x="3441" y="410"/>
                    <a:pt x="3372" y="425"/>
                  </a:cubicBezTo>
                  <a:cubicBezTo>
                    <a:pt x="3352" y="425"/>
                    <a:pt x="3342" y="425"/>
                    <a:pt x="3322" y="435"/>
                  </a:cubicBezTo>
                  <a:cubicBezTo>
                    <a:pt x="2904" y="669"/>
                    <a:pt x="2716" y="741"/>
                    <a:pt x="2586" y="741"/>
                  </a:cubicBezTo>
                  <a:cubicBezTo>
                    <a:pt x="2508" y="741"/>
                    <a:pt x="2450" y="715"/>
                    <a:pt x="2376" y="682"/>
                  </a:cubicBezTo>
                  <a:cubicBezTo>
                    <a:pt x="2189" y="603"/>
                    <a:pt x="1923" y="475"/>
                    <a:pt x="1272" y="475"/>
                  </a:cubicBezTo>
                  <a:lnTo>
                    <a:pt x="1252" y="475"/>
                  </a:lnTo>
                  <a:cubicBezTo>
                    <a:pt x="395" y="475"/>
                    <a:pt x="0" y="967"/>
                    <a:pt x="0" y="1441"/>
                  </a:cubicBezTo>
                  <a:cubicBezTo>
                    <a:pt x="0" y="1884"/>
                    <a:pt x="345" y="2209"/>
                    <a:pt x="789" y="2209"/>
                  </a:cubicBezTo>
                  <a:lnTo>
                    <a:pt x="1242" y="2209"/>
                  </a:lnTo>
                  <a:lnTo>
                    <a:pt x="1420" y="5709"/>
                  </a:lnTo>
                  <a:cubicBezTo>
                    <a:pt x="1420" y="5807"/>
                    <a:pt x="1509" y="5886"/>
                    <a:pt x="1597" y="5886"/>
                  </a:cubicBezTo>
                  <a:cubicBezTo>
                    <a:pt x="1962" y="5886"/>
                    <a:pt x="2228" y="5748"/>
                    <a:pt x="2386" y="5511"/>
                  </a:cubicBezTo>
                  <a:cubicBezTo>
                    <a:pt x="2820" y="4940"/>
                    <a:pt x="2603" y="3875"/>
                    <a:pt x="2514" y="3511"/>
                  </a:cubicBezTo>
                  <a:cubicBezTo>
                    <a:pt x="3027" y="3097"/>
                    <a:pt x="3115" y="2653"/>
                    <a:pt x="3125" y="2387"/>
                  </a:cubicBezTo>
                  <a:lnTo>
                    <a:pt x="5826" y="2387"/>
                  </a:lnTo>
                  <a:cubicBezTo>
                    <a:pt x="5865" y="2387"/>
                    <a:pt x="5885" y="2377"/>
                    <a:pt x="5915" y="2357"/>
                  </a:cubicBezTo>
                  <a:cubicBezTo>
                    <a:pt x="6013" y="2308"/>
                    <a:pt x="6555" y="1707"/>
                    <a:pt x="6555" y="1105"/>
                  </a:cubicBezTo>
                  <a:cubicBezTo>
                    <a:pt x="6555" y="829"/>
                    <a:pt x="6447" y="455"/>
                    <a:pt x="5915" y="179"/>
                  </a:cubicBezTo>
                  <a:cubicBezTo>
                    <a:pt x="5675" y="62"/>
                    <a:pt x="5450" y="1"/>
                    <a:pt x="5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18;p48">
              <a:extLst>
                <a:ext uri="{FF2B5EF4-FFF2-40B4-BE49-F238E27FC236}">
                  <a16:creationId xmlns:a16="http://schemas.microsoft.com/office/drawing/2014/main" id="{B9A3BC63-7C10-FBAD-3B05-2234ADD5F678}"/>
                </a:ext>
              </a:extLst>
            </p:cNvPr>
            <p:cNvSpPr/>
            <p:nvPr/>
          </p:nvSpPr>
          <p:spPr>
            <a:xfrm>
              <a:off x="1915568" y="1397084"/>
              <a:ext cx="22635" cy="108342"/>
            </a:xfrm>
            <a:custGeom>
              <a:avLst/>
              <a:gdLst/>
              <a:ahLst/>
              <a:cxnLst/>
              <a:rect l="l" t="t" r="r" b="b"/>
              <a:pathLst>
                <a:path w="445" h="2130" extrusionOk="0">
                  <a:moveTo>
                    <a:pt x="178" y="0"/>
                  </a:moveTo>
                  <a:cubicBezTo>
                    <a:pt x="80" y="10"/>
                    <a:pt x="1" y="99"/>
                    <a:pt x="1" y="197"/>
                  </a:cubicBezTo>
                  <a:lnTo>
                    <a:pt x="80" y="1962"/>
                  </a:lnTo>
                  <a:cubicBezTo>
                    <a:pt x="80" y="2060"/>
                    <a:pt x="158" y="2129"/>
                    <a:pt x="257" y="2129"/>
                  </a:cubicBezTo>
                  <a:cubicBezTo>
                    <a:pt x="375" y="2129"/>
                    <a:pt x="444" y="2050"/>
                    <a:pt x="444" y="1932"/>
                  </a:cubicBezTo>
                  <a:lnTo>
                    <a:pt x="375" y="177"/>
                  </a:lnTo>
                  <a:cubicBezTo>
                    <a:pt x="356" y="79"/>
                    <a:pt x="277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7" name="Google Shape;4447;p72"/>
          <p:cNvGrpSpPr/>
          <p:nvPr/>
        </p:nvGrpSpPr>
        <p:grpSpPr>
          <a:xfrm>
            <a:off x="623411" y="565829"/>
            <a:ext cx="4009640" cy="2690288"/>
            <a:chOff x="3542791" y="1798018"/>
            <a:chExt cx="3142865" cy="1928288"/>
          </a:xfrm>
        </p:grpSpPr>
        <p:sp>
          <p:nvSpPr>
            <p:cNvPr id="4448" name="Google Shape;4448;p72"/>
            <p:cNvSpPr/>
            <p:nvPr/>
          </p:nvSpPr>
          <p:spPr>
            <a:xfrm>
              <a:off x="3655183" y="1798018"/>
              <a:ext cx="2918095" cy="1820780"/>
            </a:xfrm>
            <a:custGeom>
              <a:avLst/>
              <a:gdLst/>
              <a:ahLst/>
              <a:cxnLst/>
              <a:rect l="l" t="t" r="r" b="b"/>
              <a:pathLst>
                <a:path w="253913" h="158432" extrusionOk="0">
                  <a:moveTo>
                    <a:pt x="5615" y="0"/>
                  </a:moveTo>
                  <a:cubicBezTo>
                    <a:pt x="2464" y="0"/>
                    <a:pt x="1" y="2536"/>
                    <a:pt x="1" y="5614"/>
                  </a:cubicBezTo>
                  <a:lnTo>
                    <a:pt x="1" y="158431"/>
                  </a:lnTo>
                  <a:lnTo>
                    <a:pt x="253912" y="158431"/>
                  </a:lnTo>
                  <a:lnTo>
                    <a:pt x="253912" y="5614"/>
                  </a:lnTo>
                  <a:cubicBezTo>
                    <a:pt x="253912" y="2499"/>
                    <a:pt x="251341" y="0"/>
                    <a:pt x="248298" y="0"/>
                  </a:cubicBez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72"/>
            <p:cNvSpPr/>
            <p:nvPr/>
          </p:nvSpPr>
          <p:spPr>
            <a:xfrm>
              <a:off x="3542791" y="3594338"/>
              <a:ext cx="3142865" cy="131968"/>
            </a:xfrm>
            <a:custGeom>
              <a:avLst/>
              <a:gdLst/>
              <a:ahLst/>
              <a:cxnLst/>
              <a:rect l="l" t="t" r="r" b="b"/>
              <a:pathLst>
                <a:path w="273471" h="11483" extrusionOk="0">
                  <a:moveTo>
                    <a:pt x="0" y="0"/>
                  </a:moveTo>
                  <a:lnTo>
                    <a:pt x="72" y="688"/>
                  </a:lnTo>
                  <a:cubicBezTo>
                    <a:pt x="1123" y="6882"/>
                    <a:pt x="6520" y="11482"/>
                    <a:pt x="12786" y="11482"/>
                  </a:cubicBezTo>
                  <a:lnTo>
                    <a:pt x="260649" y="11482"/>
                  </a:lnTo>
                  <a:cubicBezTo>
                    <a:pt x="266951" y="11482"/>
                    <a:pt x="272312" y="6955"/>
                    <a:pt x="273326" y="688"/>
                  </a:cubicBezTo>
                  <a:lnTo>
                    <a:pt x="273471" y="0"/>
                  </a:lnTo>
                  <a:close/>
                </a:path>
              </a:pathLst>
            </a:custGeom>
            <a:solidFill>
              <a:schemeClr val="lt1"/>
            </a:solidFill>
            <a:ln w="1143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0" name="Google Shape;4450;p72"/>
          <p:cNvSpPr txBox="1">
            <a:spLocks noGrp="1"/>
          </p:cNvSpPr>
          <p:nvPr>
            <p:ph type="title"/>
          </p:nvPr>
        </p:nvSpPr>
        <p:spPr>
          <a:xfrm>
            <a:off x="1181500" y="3454345"/>
            <a:ext cx="33903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>
                <a:solidFill>
                  <a:srgbClr val="203040"/>
                </a:solidFill>
                <a:latin typeface="Kristen ITC"/>
              </a:rPr>
              <a:t>Tervezés</a:t>
            </a:r>
          </a:p>
        </p:txBody>
      </p:sp>
      <p:sp>
        <p:nvSpPr>
          <p:cNvPr id="4451" name="Google Shape;4451;p72"/>
          <p:cNvSpPr txBox="1">
            <a:spLocks noGrp="1"/>
          </p:cNvSpPr>
          <p:nvPr>
            <p:ph type="subTitle" idx="1"/>
          </p:nvPr>
        </p:nvSpPr>
        <p:spPr>
          <a:xfrm>
            <a:off x="1181500" y="3874682"/>
            <a:ext cx="3253500" cy="7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>
                <a:solidFill>
                  <a:srgbClr val="203040"/>
                </a:solidFill>
                <a:latin typeface="Kristen ITC"/>
              </a:rPr>
              <a:t>- </a:t>
            </a:r>
            <a:r>
              <a:rPr lang="en" err="1">
                <a:solidFill>
                  <a:srgbClr val="203040"/>
                </a:solidFill>
                <a:latin typeface="Kristen ITC"/>
              </a:rPr>
              <a:t>könnyen</a:t>
            </a:r>
            <a:r>
              <a:rPr lang="en">
                <a:solidFill>
                  <a:srgbClr val="203040"/>
                </a:solidFill>
                <a:latin typeface="Kristen ITC"/>
              </a:rPr>
              <a:t> </a:t>
            </a:r>
            <a:r>
              <a:rPr lang="en" err="1">
                <a:solidFill>
                  <a:srgbClr val="203040"/>
                </a:solidFill>
                <a:latin typeface="Kristen ITC"/>
              </a:rPr>
              <a:t>használható</a:t>
            </a:r>
            <a:endParaRPr lang="en" err="1">
              <a:solidFill>
                <a:srgbClr val="203040"/>
              </a:solidFill>
            </a:endParaRPr>
          </a:p>
          <a:p>
            <a:pPr marL="0" indent="0"/>
            <a:r>
              <a:rPr lang="en">
                <a:solidFill>
                  <a:srgbClr val="203040"/>
                </a:solidFill>
                <a:latin typeface="Kristen ITC"/>
              </a:rPr>
              <a:t>-</a:t>
            </a:r>
            <a:r>
              <a:rPr lang="hu-HU" sz="1200">
                <a:solidFill>
                  <a:srgbClr val="203040"/>
                </a:solidFill>
                <a:latin typeface="Kristen ITC"/>
              </a:rPr>
              <a:t>dizájnos</a:t>
            </a:r>
            <a:endParaRPr lang="en">
              <a:solidFill>
                <a:srgbClr val="203040"/>
              </a:solidFill>
              <a:latin typeface="Kristen ITC"/>
            </a:endParaRPr>
          </a:p>
          <a:p>
            <a:pPr marL="0" indent="0"/>
            <a:r>
              <a:rPr lang="hu-HU" sz="1200">
                <a:solidFill>
                  <a:srgbClr val="203040"/>
                </a:solidFill>
                <a:latin typeface="Kristen ITC"/>
              </a:rPr>
              <a:t>-saját stílus</a:t>
            </a:r>
          </a:p>
          <a:p>
            <a:pPr marL="0" indent="0"/>
            <a:endParaRPr lang="en">
              <a:solidFill>
                <a:srgbClr val="203040"/>
              </a:solidFill>
              <a:latin typeface="Kristen ITC"/>
            </a:endParaRPr>
          </a:p>
          <a:p>
            <a:pPr marL="0" indent="0"/>
            <a:endParaRPr lang="en">
              <a:solidFill>
                <a:srgbClr val="203040"/>
              </a:solidFill>
              <a:latin typeface="Kristen ITC"/>
            </a:endParaRPr>
          </a:p>
        </p:txBody>
      </p:sp>
      <p:sp>
        <p:nvSpPr>
          <p:cNvPr id="4452" name="Google Shape;4452;p72"/>
          <p:cNvSpPr/>
          <p:nvPr/>
        </p:nvSpPr>
        <p:spPr>
          <a:xfrm>
            <a:off x="773903" y="565829"/>
            <a:ext cx="3661045" cy="2563730"/>
          </a:xfrm>
          <a:custGeom>
            <a:avLst/>
            <a:gdLst/>
            <a:ahLst/>
            <a:cxnLst/>
            <a:rect l="l" t="t" r="r" b="b"/>
            <a:pathLst>
              <a:path w="253913" h="158432" extrusionOk="0">
                <a:moveTo>
                  <a:pt x="5615" y="0"/>
                </a:moveTo>
                <a:cubicBezTo>
                  <a:pt x="2464" y="0"/>
                  <a:pt x="1" y="2536"/>
                  <a:pt x="1" y="5614"/>
                </a:cubicBezTo>
                <a:lnTo>
                  <a:pt x="1" y="158431"/>
                </a:lnTo>
                <a:lnTo>
                  <a:pt x="253912" y="158431"/>
                </a:lnTo>
                <a:lnTo>
                  <a:pt x="253912" y="5614"/>
                </a:lnTo>
                <a:cubicBezTo>
                  <a:pt x="253912" y="2499"/>
                  <a:pt x="251341" y="0"/>
                  <a:pt x="248298" y="0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3" name="Google Shape;4453;p72"/>
          <p:cNvSpPr/>
          <p:nvPr/>
        </p:nvSpPr>
        <p:spPr>
          <a:xfrm>
            <a:off x="690086" y="3057474"/>
            <a:ext cx="3923915" cy="189118"/>
          </a:xfrm>
          <a:custGeom>
            <a:avLst/>
            <a:gdLst/>
            <a:ahLst/>
            <a:cxnLst/>
            <a:rect l="l" t="t" r="r" b="b"/>
            <a:pathLst>
              <a:path w="273471" h="11483" extrusionOk="0">
                <a:moveTo>
                  <a:pt x="0" y="0"/>
                </a:moveTo>
                <a:lnTo>
                  <a:pt x="72" y="688"/>
                </a:lnTo>
                <a:cubicBezTo>
                  <a:pt x="1123" y="6882"/>
                  <a:pt x="6520" y="11482"/>
                  <a:pt x="12786" y="11482"/>
                </a:cubicBezTo>
                <a:lnTo>
                  <a:pt x="260649" y="11482"/>
                </a:lnTo>
                <a:cubicBezTo>
                  <a:pt x="266951" y="11482"/>
                  <a:pt x="272312" y="6955"/>
                  <a:pt x="273326" y="688"/>
                </a:cubicBezTo>
                <a:lnTo>
                  <a:pt x="273471" y="0"/>
                </a:ln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55" name="Google Shape;4455;p72"/>
          <p:cNvGrpSpPr/>
          <p:nvPr/>
        </p:nvGrpSpPr>
        <p:grpSpPr>
          <a:xfrm rot="20419351">
            <a:off x="7861843" y="624615"/>
            <a:ext cx="435003" cy="602707"/>
            <a:chOff x="716282" y="977399"/>
            <a:chExt cx="460328" cy="637796"/>
          </a:xfrm>
        </p:grpSpPr>
        <p:sp>
          <p:nvSpPr>
            <p:cNvPr id="4456" name="Google Shape;4456;p72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72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72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72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72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72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2" name="Google Shape;4462;p72"/>
          <p:cNvGrpSpPr/>
          <p:nvPr/>
        </p:nvGrpSpPr>
        <p:grpSpPr>
          <a:xfrm rot="914797">
            <a:off x="2348187" y="4199433"/>
            <a:ext cx="617778" cy="609322"/>
            <a:chOff x="2727200" y="147068"/>
            <a:chExt cx="653761" cy="644813"/>
          </a:xfrm>
        </p:grpSpPr>
        <p:sp>
          <p:nvSpPr>
            <p:cNvPr id="4463" name="Google Shape;4463;p72"/>
            <p:cNvSpPr/>
            <p:nvPr/>
          </p:nvSpPr>
          <p:spPr>
            <a:xfrm>
              <a:off x="2727200" y="147068"/>
              <a:ext cx="646022" cy="644813"/>
            </a:xfrm>
            <a:custGeom>
              <a:avLst/>
              <a:gdLst/>
              <a:ahLst/>
              <a:cxnLst/>
              <a:rect l="l" t="t" r="r" b="b"/>
              <a:pathLst>
                <a:path w="10686" h="10666" extrusionOk="0">
                  <a:moveTo>
                    <a:pt x="2445" y="0"/>
                  </a:moveTo>
                  <a:cubicBezTo>
                    <a:pt x="1804" y="0"/>
                    <a:pt x="1282" y="523"/>
                    <a:pt x="1282" y="1164"/>
                  </a:cubicBezTo>
                  <a:cubicBezTo>
                    <a:pt x="1282" y="1282"/>
                    <a:pt x="1292" y="1390"/>
                    <a:pt x="1331" y="1489"/>
                  </a:cubicBezTo>
                  <a:cubicBezTo>
                    <a:pt x="1164" y="1637"/>
                    <a:pt x="1045" y="1844"/>
                    <a:pt x="996" y="2080"/>
                  </a:cubicBezTo>
                  <a:cubicBezTo>
                    <a:pt x="0" y="6338"/>
                    <a:pt x="809" y="9345"/>
                    <a:pt x="3263" y="10547"/>
                  </a:cubicBezTo>
                  <a:cubicBezTo>
                    <a:pt x="3421" y="10616"/>
                    <a:pt x="3598" y="10666"/>
                    <a:pt x="3776" y="10666"/>
                  </a:cubicBezTo>
                  <a:lnTo>
                    <a:pt x="7068" y="10666"/>
                  </a:lnTo>
                  <a:cubicBezTo>
                    <a:pt x="7245" y="10666"/>
                    <a:pt x="7423" y="10626"/>
                    <a:pt x="7590" y="10547"/>
                  </a:cubicBezTo>
                  <a:cubicBezTo>
                    <a:pt x="7669" y="10498"/>
                    <a:pt x="7758" y="10459"/>
                    <a:pt x="7866" y="10400"/>
                  </a:cubicBezTo>
                  <a:lnTo>
                    <a:pt x="7945" y="10360"/>
                  </a:lnTo>
                  <a:cubicBezTo>
                    <a:pt x="8034" y="10311"/>
                    <a:pt x="8103" y="10262"/>
                    <a:pt x="8182" y="10212"/>
                  </a:cubicBezTo>
                  <a:lnTo>
                    <a:pt x="8211" y="10183"/>
                  </a:lnTo>
                  <a:cubicBezTo>
                    <a:pt x="8290" y="10133"/>
                    <a:pt x="8359" y="10074"/>
                    <a:pt x="8438" y="10015"/>
                  </a:cubicBezTo>
                  <a:cubicBezTo>
                    <a:pt x="8458" y="9986"/>
                    <a:pt x="8487" y="9966"/>
                    <a:pt x="8507" y="9956"/>
                  </a:cubicBezTo>
                  <a:cubicBezTo>
                    <a:pt x="8576" y="9907"/>
                    <a:pt x="8625" y="9857"/>
                    <a:pt x="8675" y="9808"/>
                  </a:cubicBezTo>
                  <a:cubicBezTo>
                    <a:pt x="8694" y="9779"/>
                    <a:pt x="8734" y="9759"/>
                    <a:pt x="8753" y="9719"/>
                  </a:cubicBezTo>
                  <a:cubicBezTo>
                    <a:pt x="8803" y="9670"/>
                    <a:pt x="8852" y="9611"/>
                    <a:pt x="8901" y="9562"/>
                  </a:cubicBezTo>
                  <a:cubicBezTo>
                    <a:pt x="8931" y="9522"/>
                    <a:pt x="8970" y="9493"/>
                    <a:pt x="8990" y="9463"/>
                  </a:cubicBezTo>
                  <a:cubicBezTo>
                    <a:pt x="9029" y="9424"/>
                    <a:pt x="9069" y="9374"/>
                    <a:pt x="9089" y="9335"/>
                  </a:cubicBezTo>
                  <a:cubicBezTo>
                    <a:pt x="9128" y="9286"/>
                    <a:pt x="9177" y="9236"/>
                    <a:pt x="9217" y="9177"/>
                  </a:cubicBezTo>
                  <a:cubicBezTo>
                    <a:pt x="9236" y="9138"/>
                    <a:pt x="9276" y="9089"/>
                    <a:pt x="9296" y="9049"/>
                  </a:cubicBezTo>
                  <a:cubicBezTo>
                    <a:pt x="9325" y="9020"/>
                    <a:pt x="9345" y="8970"/>
                    <a:pt x="9374" y="8931"/>
                  </a:cubicBezTo>
                  <a:cubicBezTo>
                    <a:pt x="9394" y="8891"/>
                    <a:pt x="9424" y="8852"/>
                    <a:pt x="9434" y="8822"/>
                  </a:cubicBezTo>
                  <a:cubicBezTo>
                    <a:pt x="9473" y="8753"/>
                    <a:pt x="9512" y="8684"/>
                    <a:pt x="9562" y="8606"/>
                  </a:cubicBezTo>
                  <a:cubicBezTo>
                    <a:pt x="9581" y="8576"/>
                    <a:pt x="9591" y="8537"/>
                    <a:pt x="9621" y="8497"/>
                  </a:cubicBezTo>
                  <a:cubicBezTo>
                    <a:pt x="9640" y="8448"/>
                    <a:pt x="9660" y="8408"/>
                    <a:pt x="9680" y="8359"/>
                  </a:cubicBezTo>
                  <a:cubicBezTo>
                    <a:pt x="9690" y="8330"/>
                    <a:pt x="9719" y="8290"/>
                    <a:pt x="9729" y="8241"/>
                  </a:cubicBezTo>
                  <a:cubicBezTo>
                    <a:pt x="9759" y="8182"/>
                    <a:pt x="9778" y="8132"/>
                    <a:pt x="9808" y="8063"/>
                  </a:cubicBezTo>
                  <a:cubicBezTo>
                    <a:pt x="9828" y="8014"/>
                    <a:pt x="9838" y="7955"/>
                    <a:pt x="9867" y="7906"/>
                  </a:cubicBezTo>
                  <a:lnTo>
                    <a:pt x="9907" y="7797"/>
                  </a:lnTo>
                  <a:cubicBezTo>
                    <a:pt x="9926" y="7738"/>
                    <a:pt x="9936" y="7669"/>
                    <a:pt x="9966" y="7610"/>
                  </a:cubicBezTo>
                  <a:lnTo>
                    <a:pt x="9966" y="7600"/>
                  </a:lnTo>
                  <a:cubicBezTo>
                    <a:pt x="9966" y="7571"/>
                    <a:pt x="9976" y="7561"/>
                    <a:pt x="9976" y="7541"/>
                  </a:cubicBezTo>
                  <a:cubicBezTo>
                    <a:pt x="10005" y="7452"/>
                    <a:pt x="10025" y="7364"/>
                    <a:pt x="10035" y="7275"/>
                  </a:cubicBezTo>
                  <a:lnTo>
                    <a:pt x="10045" y="7226"/>
                  </a:lnTo>
                  <a:cubicBezTo>
                    <a:pt x="10685" y="4456"/>
                    <a:pt x="9591" y="1154"/>
                    <a:pt x="9473" y="789"/>
                  </a:cubicBezTo>
                  <a:cubicBezTo>
                    <a:pt x="9325" y="316"/>
                    <a:pt x="8882" y="0"/>
                    <a:pt x="8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72"/>
            <p:cNvSpPr/>
            <p:nvPr/>
          </p:nvSpPr>
          <p:spPr>
            <a:xfrm>
              <a:off x="2786205" y="213205"/>
              <a:ext cx="594756" cy="525656"/>
            </a:xfrm>
            <a:custGeom>
              <a:avLst/>
              <a:gdLst/>
              <a:ahLst/>
              <a:cxnLst/>
              <a:rect l="l" t="t" r="r" b="b"/>
              <a:pathLst>
                <a:path w="9838" h="8695" extrusionOk="0">
                  <a:moveTo>
                    <a:pt x="1469" y="1"/>
                  </a:moveTo>
                  <a:cubicBezTo>
                    <a:pt x="1370" y="1"/>
                    <a:pt x="1291" y="89"/>
                    <a:pt x="1291" y="188"/>
                  </a:cubicBezTo>
                  <a:cubicBezTo>
                    <a:pt x="1291" y="286"/>
                    <a:pt x="1370" y="365"/>
                    <a:pt x="1469" y="365"/>
                  </a:cubicBezTo>
                  <a:lnTo>
                    <a:pt x="7265" y="365"/>
                  </a:lnTo>
                  <a:cubicBezTo>
                    <a:pt x="7551" y="1272"/>
                    <a:pt x="9108" y="6762"/>
                    <a:pt x="6043" y="8320"/>
                  </a:cubicBezTo>
                  <a:lnTo>
                    <a:pt x="2839" y="8320"/>
                  </a:lnTo>
                  <a:cubicBezTo>
                    <a:pt x="464" y="7117"/>
                    <a:pt x="828" y="3618"/>
                    <a:pt x="1301" y="1538"/>
                  </a:cubicBezTo>
                  <a:lnTo>
                    <a:pt x="4840" y="1538"/>
                  </a:lnTo>
                  <a:cubicBezTo>
                    <a:pt x="4939" y="1538"/>
                    <a:pt x="5017" y="1450"/>
                    <a:pt x="5017" y="1351"/>
                  </a:cubicBezTo>
                  <a:cubicBezTo>
                    <a:pt x="5017" y="1252"/>
                    <a:pt x="4939" y="1174"/>
                    <a:pt x="4840" y="1174"/>
                  </a:cubicBezTo>
                  <a:lnTo>
                    <a:pt x="1153" y="1174"/>
                  </a:lnTo>
                  <a:cubicBezTo>
                    <a:pt x="1065" y="1174"/>
                    <a:pt x="996" y="1233"/>
                    <a:pt x="966" y="1321"/>
                  </a:cubicBezTo>
                  <a:cubicBezTo>
                    <a:pt x="444" y="3500"/>
                    <a:pt x="0" y="7354"/>
                    <a:pt x="2701" y="8675"/>
                  </a:cubicBezTo>
                  <a:cubicBezTo>
                    <a:pt x="2731" y="8685"/>
                    <a:pt x="2760" y="8694"/>
                    <a:pt x="2790" y="8694"/>
                  </a:cubicBezTo>
                  <a:lnTo>
                    <a:pt x="6082" y="8694"/>
                  </a:lnTo>
                  <a:cubicBezTo>
                    <a:pt x="6102" y="8694"/>
                    <a:pt x="6141" y="8694"/>
                    <a:pt x="6171" y="8675"/>
                  </a:cubicBezTo>
                  <a:cubicBezTo>
                    <a:pt x="9837" y="6871"/>
                    <a:pt x="7669" y="395"/>
                    <a:pt x="7570" y="119"/>
                  </a:cubicBezTo>
                  <a:cubicBezTo>
                    <a:pt x="7551" y="50"/>
                    <a:pt x="7472" y="1"/>
                    <a:pt x="7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72"/>
            <p:cNvSpPr/>
            <p:nvPr/>
          </p:nvSpPr>
          <p:spPr>
            <a:xfrm>
              <a:off x="2796301" y="288290"/>
              <a:ext cx="519732" cy="439810"/>
            </a:xfrm>
            <a:custGeom>
              <a:avLst/>
              <a:gdLst/>
              <a:ahLst/>
              <a:cxnLst/>
              <a:rect l="l" t="t" r="r" b="b"/>
              <a:pathLst>
                <a:path w="8597" h="7275" extrusionOk="0">
                  <a:moveTo>
                    <a:pt x="7532" y="1"/>
                  </a:moveTo>
                  <a:lnTo>
                    <a:pt x="4673" y="129"/>
                  </a:lnTo>
                  <a:lnTo>
                    <a:pt x="986" y="129"/>
                  </a:lnTo>
                  <a:cubicBezTo>
                    <a:pt x="513" y="2100"/>
                    <a:pt x="1" y="5994"/>
                    <a:pt x="2623" y="7275"/>
                  </a:cubicBezTo>
                  <a:lnTo>
                    <a:pt x="5915" y="7275"/>
                  </a:lnTo>
                  <a:cubicBezTo>
                    <a:pt x="8596" y="5954"/>
                    <a:pt x="7995" y="1933"/>
                    <a:pt x="75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72"/>
            <p:cNvSpPr/>
            <p:nvPr/>
          </p:nvSpPr>
          <p:spPr>
            <a:xfrm>
              <a:off x="2786205" y="276743"/>
              <a:ext cx="538715" cy="462118"/>
            </a:xfrm>
            <a:custGeom>
              <a:avLst/>
              <a:gdLst/>
              <a:ahLst/>
              <a:cxnLst/>
              <a:rect l="l" t="t" r="r" b="b"/>
              <a:pathLst>
                <a:path w="8911" h="7644" extrusionOk="0">
                  <a:moveTo>
                    <a:pt x="7697" y="0"/>
                  </a:moveTo>
                  <a:cubicBezTo>
                    <a:pt x="7685" y="0"/>
                    <a:pt x="7672" y="2"/>
                    <a:pt x="7659" y="4"/>
                  </a:cubicBezTo>
                  <a:cubicBezTo>
                    <a:pt x="7561" y="34"/>
                    <a:pt x="7492" y="132"/>
                    <a:pt x="7521" y="231"/>
                  </a:cubicBezTo>
                  <a:cubicBezTo>
                    <a:pt x="7925" y="1917"/>
                    <a:pt x="8605" y="5968"/>
                    <a:pt x="6043" y="7269"/>
                  </a:cubicBezTo>
                  <a:lnTo>
                    <a:pt x="2839" y="7269"/>
                  </a:lnTo>
                  <a:cubicBezTo>
                    <a:pt x="464" y="6066"/>
                    <a:pt x="828" y="2567"/>
                    <a:pt x="1301" y="487"/>
                  </a:cubicBezTo>
                  <a:lnTo>
                    <a:pt x="4840" y="487"/>
                  </a:lnTo>
                  <a:cubicBezTo>
                    <a:pt x="4939" y="487"/>
                    <a:pt x="5017" y="399"/>
                    <a:pt x="5017" y="300"/>
                  </a:cubicBezTo>
                  <a:cubicBezTo>
                    <a:pt x="5017" y="201"/>
                    <a:pt x="4939" y="123"/>
                    <a:pt x="4840" y="123"/>
                  </a:cubicBezTo>
                  <a:lnTo>
                    <a:pt x="1153" y="123"/>
                  </a:lnTo>
                  <a:cubicBezTo>
                    <a:pt x="1065" y="123"/>
                    <a:pt x="996" y="182"/>
                    <a:pt x="966" y="270"/>
                  </a:cubicBezTo>
                  <a:cubicBezTo>
                    <a:pt x="444" y="2449"/>
                    <a:pt x="0" y="6303"/>
                    <a:pt x="2701" y="7624"/>
                  </a:cubicBezTo>
                  <a:cubicBezTo>
                    <a:pt x="2731" y="7634"/>
                    <a:pt x="2760" y="7643"/>
                    <a:pt x="2790" y="7643"/>
                  </a:cubicBezTo>
                  <a:lnTo>
                    <a:pt x="6082" y="7643"/>
                  </a:lnTo>
                  <a:cubicBezTo>
                    <a:pt x="6102" y="7643"/>
                    <a:pt x="6141" y="7643"/>
                    <a:pt x="6161" y="7624"/>
                  </a:cubicBezTo>
                  <a:cubicBezTo>
                    <a:pt x="8911" y="6283"/>
                    <a:pt x="8418" y="2360"/>
                    <a:pt x="7876" y="142"/>
                  </a:cubicBezTo>
                  <a:cubicBezTo>
                    <a:pt x="7859" y="56"/>
                    <a:pt x="7782" y="0"/>
                    <a:pt x="7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72"/>
            <p:cNvSpPr/>
            <p:nvPr/>
          </p:nvSpPr>
          <p:spPr>
            <a:xfrm>
              <a:off x="2889886" y="359627"/>
              <a:ext cx="34036" cy="170060"/>
            </a:xfrm>
            <a:custGeom>
              <a:avLst/>
              <a:gdLst/>
              <a:ahLst/>
              <a:cxnLst/>
              <a:rect l="l" t="t" r="r" b="b"/>
              <a:pathLst>
                <a:path w="563" h="2813" extrusionOk="0">
                  <a:moveTo>
                    <a:pt x="351" y="0"/>
                  </a:moveTo>
                  <a:cubicBezTo>
                    <a:pt x="265" y="0"/>
                    <a:pt x="186" y="64"/>
                    <a:pt x="178" y="151"/>
                  </a:cubicBezTo>
                  <a:cubicBezTo>
                    <a:pt x="20" y="1117"/>
                    <a:pt x="0" y="1965"/>
                    <a:pt x="168" y="2665"/>
                  </a:cubicBezTo>
                  <a:cubicBezTo>
                    <a:pt x="188" y="2753"/>
                    <a:pt x="266" y="2813"/>
                    <a:pt x="345" y="2813"/>
                  </a:cubicBezTo>
                  <a:cubicBezTo>
                    <a:pt x="352" y="2813"/>
                    <a:pt x="363" y="2808"/>
                    <a:pt x="372" y="2808"/>
                  </a:cubicBezTo>
                  <a:cubicBezTo>
                    <a:pt x="377" y="2808"/>
                    <a:pt x="381" y="2809"/>
                    <a:pt x="385" y="2813"/>
                  </a:cubicBezTo>
                  <a:cubicBezTo>
                    <a:pt x="483" y="2793"/>
                    <a:pt x="542" y="2694"/>
                    <a:pt x="523" y="2596"/>
                  </a:cubicBezTo>
                  <a:cubicBezTo>
                    <a:pt x="375" y="1925"/>
                    <a:pt x="385" y="1127"/>
                    <a:pt x="533" y="210"/>
                  </a:cubicBezTo>
                  <a:cubicBezTo>
                    <a:pt x="562" y="112"/>
                    <a:pt x="483" y="13"/>
                    <a:pt x="385" y="3"/>
                  </a:cubicBezTo>
                  <a:cubicBezTo>
                    <a:pt x="373" y="1"/>
                    <a:pt x="362" y="0"/>
                    <a:pt x="3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72"/>
            <p:cNvSpPr/>
            <p:nvPr/>
          </p:nvSpPr>
          <p:spPr>
            <a:xfrm>
              <a:off x="2913101" y="568498"/>
              <a:ext cx="73392" cy="92315"/>
            </a:xfrm>
            <a:custGeom>
              <a:avLst/>
              <a:gdLst/>
              <a:ahLst/>
              <a:cxnLst/>
              <a:rect l="l" t="t" r="r" b="b"/>
              <a:pathLst>
                <a:path w="1214" h="1527" extrusionOk="0">
                  <a:moveTo>
                    <a:pt x="210" y="1"/>
                  </a:moveTo>
                  <a:cubicBezTo>
                    <a:pt x="193" y="1"/>
                    <a:pt x="176" y="3"/>
                    <a:pt x="158" y="8"/>
                  </a:cubicBezTo>
                  <a:cubicBezTo>
                    <a:pt x="60" y="48"/>
                    <a:pt x="1" y="146"/>
                    <a:pt x="40" y="245"/>
                  </a:cubicBezTo>
                  <a:cubicBezTo>
                    <a:pt x="198" y="738"/>
                    <a:pt x="484" y="1161"/>
                    <a:pt x="878" y="1487"/>
                  </a:cubicBezTo>
                  <a:cubicBezTo>
                    <a:pt x="917" y="1516"/>
                    <a:pt x="967" y="1526"/>
                    <a:pt x="996" y="1526"/>
                  </a:cubicBezTo>
                  <a:cubicBezTo>
                    <a:pt x="1046" y="1526"/>
                    <a:pt x="1115" y="1506"/>
                    <a:pt x="1144" y="1467"/>
                  </a:cubicBezTo>
                  <a:cubicBezTo>
                    <a:pt x="1213" y="1388"/>
                    <a:pt x="1193" y="1270"/>
                    <a:pt x="1124" y="1211"/>
                  </a:cubicBezTo>
                  <a:cubicBezTo>
                    <a:pt x="779" y="925"/>
                    <a:pt x="533" y="570"/>
                    <a:pt x="395" y="136"/>
                  </a:cubicBezTo>
                  <a:cubicBezTo>
                    <a:pt x="363" y="55"/>
                    <a:pt x="290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9" name="Google Shape;4469;p72"/>
          <p:cNvGrpSpPr/>
          <p:nvPr/>
        </p:nvGrpSpPr>
        <p:grpSpPr>
          <a:xfrm rot="6549682">
            <a:off x="5550424" y="893408"/>
            <a:ext cx="705799" cy="965280"/>
            <a:chOff x="5412271" y="2245400"/>
            <a:chExt cx="734976" cy="1005282"/>
          </a:xfrm>
        </p:grpSpPr>
        <p:sp>
          <p:nvSpPr>
            <p:cNvPr id="4470" name="Google Shape;4470;p72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72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72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72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72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72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72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72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72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72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72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72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2" name="Google Shape;4482;p72"/>
          <p:cNvGrpSpPr/>
          <p:nvPr/>
        </p:nvGrpSpPr>
        <p:grpSpPr>
          <a:xfrm rot="8100000">
            <a:off x="7657127" y="3925730"/>
            <a:ext cx="843924" cy="675599"/>
            <a:chOff x="4125553" y="2339045"/>
            <a:chExt cx="843932" cy="675606"/>
          </a:xfrm>
        </p:grpSpPr>
        <p:sp>
          <p:nvSpPr>
            <p:cNvPr id="4483" name="Google Shape;4483;p72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72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72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72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72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72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72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72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72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72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72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72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72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72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72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72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72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72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72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72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72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72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Kép 2" descr="A képen palack, sör látható&#10;&#10;Lehet, hogy az AI által létrehozott tartalom helytelen.">
            <a:extLst>
              <a:ext uri="{FF2B5EF4-FFF2-40B4-BE49-F238E27FC236}">
                <a16:creationId xmlns:a16="http://schemas.microsoft.com/office/drawing/2014/main" id="{AABB4AE2-B3B5-18C7-FE56-66057409A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40" y="691861"/>
            <a:ext cx="3396784" cy="2305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  <p:grpSp>
        <p:nvGrpSpPr>
          <p:cNvPr id="4" name="Google Shape;4455;p72">
            <a:extLst>
              <a:ext uri="{FF2B5EF4-FFF2-40B4-BE49-F238E27FC236}">
                <a16:creationId xmlns:a16="http://schemas.microsoft.com/office/drawing/2014/main" id="{963BFEE0-6723-3AC7-0F4D-ABE85F71CEF9}"/>
              </a:ext>
            </a:extLst>
          </p:cNvPr>
          <p:cNvGrpSpPr/>
          <p:nvPr/>
        </p:nvGrpSpPr>
        <p:grpSpPr>
          <a:xfrm rot="20419351">
            <a:off x="3708943" y="3844065"/>
            <a:ext cx="435003" cy="602707"/>
            <a:chOff x="716282" y="977399"/>
            <a:chExt cx="460328" cy="637796"/>
          </a:xfrm>
        </p:grpSpPr>
        <p:sp>
          <p:nvSpPr>
            <p:cNvPr id="5" name="Google Shape;4456;p72">
              <a:extLst>
                <a:ext uri="{FF2B5EF4-FFF2-40B4-BE49-F238E27FC236}">
                  <a16:creationId xmlns:a16="http://schemas.microsoft.com/office/drawing/2014/main" id="{D04FD5A1-CE57-AD62-2C31-6140CB3FF45B}"/>
                </a:ext>
              </a:extLst>
            </p:cNvPr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457;p72">
              <a:extLst>
                <a:ext uri="{FF2B5EF4-FFF2-40B4-BE49-F238E27FC236}">
                  <a16:creationId xmlns:a16="http://schemas.microsoft.com/office/drawing/2014/main" id="{1DD59007-C648-44C0-639C-0071FEC3BD32}"/>
                </a:ext>
              </a:extLst>
            </p:cNvPr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458;p72">
              <a:extLst>
                <a:ext uri="{FF2B5EF4-FFF2-40B4-BE49-F238E27FC236}">
                  <a16:creationId xmlns:a16="http://schemas.microsoft.com/office/drawing/2014/main" id="{8F4AF4FF-1DB0-6D0F-A7AE-36FCEAC2A43B}"/>
                </a:ext>
              </a:extLst>
            </p:cNvPr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459;p72">
              <a:extLst>
                <a:ext uri="{FF2B5EF4-FFF2-40B4-BE49-F238E27FC236}">
                  <a16:creationId xmlns:a16="http://schemas.microsoft.com/office/drawing/2014/main" id="{BBDBCE30-68C5-8C34-6E30-F486DFAA6427}"/>
                </a:ext>
              </a:extLst>
            </p:cNvPr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460;p72">
              <a:extLst>
                <a:ext uri="{FF2B5EF4-FFF2-40B4-BE49-F238E27FC236}">
                  <a16:creationId xmlns:a16="http://schemas.microsoft.com/office/drawing/2014/main" id="{276D4AED-04A4-2C6C-53E7-EA4E102B5583}"/>
                </a:ext>
              </a:extLst>
            </p:cNvPr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461;p72">
              <a:extLst>
                <a:ext uri="{FF2B5EF4-FFF2-40B4-BE49-F238E27FC236}">
                  <a16:creationId xmlns:a16="http://schemas.microsoft.com/office/drawing/2014/main" id="{FE6EF47C-5949-D468-B9E9-8080C6C588B1}"/>
                </a:ext>
              </a:extLst>
            </p:cNvPr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302;p70">
            <a:extLst>
              <a:ext uri="{FF2B5EF4-FFF2-40B4-BE49-F238E27FC236}">
                <a16:creationId xmlns:a16="http://schemas.microsoft.com/office/drawing/2014/main" id="{8BB97CE3-19E3-4AFB-8CBF-943E2F3BF0BD}"/>
              </a:ext>
            </a:extLst>
          </p:cNvPr>
          <p:cNvSpPr/>
          <p:nvPr/>
        </p:nvSpPr>
        <p:spPr>
          <a:xfrm>
            <a:off x="5219399" y="492350"/>
            <a:ext cx="1841251" cy="3930210"/>
          </a:xfrm>
          <a:custGeom>
            <a:avLst/>
            <a:gdLst/>
            <a:ahLst/>
            <a:cxnLst/>
            <a:rect l="l" t="t" r="r" b="b"/>
            <a:pathLst>
              <a:path w="104385" h="195912" extrusionOk="0">
                <a:moveTo>
                  <a:pt x="2095" y="1"/>
                </a:moveTo>
                <a:cubicBezTo>
                  <a:pt x="904" y="1"/>
                  <a:pt x="0" y="945"/>
                  <a:pt x="0" y="2096"/>
                </a:cubicBezTo>
                <a:lnTo>
                  <a:pt x="0" y="193776"/>
                </a:lnTo>
                <a:cubicBezTo>
                  <a:pt x="0" y="194967"/>
                  <a:pt x="986" y="195912"/>
                  <a:pt x="2095" y="195912"/>
                </a:cubicBezTo>
                <a:lnTo>
                  <a:pt x="102290" y="195912"/>
                </a:lnTo>
                <a:cubicBezTo>
                  <a:pt x="103399" y="195912"/>
                  <a:pt x="104344" y="194967"/>
                  <a:pt x="104385" y="193776"/>
                </a:cubicBezTo>
                <a:lnTo>
                  <a:pt x="104385" y="2096"/>
                </a:lnTo>
                <a:cubicBezTo>
                  <a:pt x="104385" y="904"/>
                  <a:pt x="103399" y="1"/>
                  <a:pt x="102290" y="1"/>
                </a:cubicBezTo>
                <a:close/>
              </a:path>
            </a:pathLst>
          </a:custGeom>
          <a:solidFill>
            <a:schemeClr val="lt1"/>
          </a:solidFill>
          <a:ln w="1143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13" name="Google Shape;4305;p70">
            <a:extLst>
              <a:ext uri="{FF2B5EF4-FFF2-40B4-BE49-F238E27FC236}">
                <a16:creationId xmlns:a16="http://schemas.microsoft.com/office/drawing/2014/main" id="{F48D8328-8374-6CBF-9882-7B1C4D7BAF7B}"/>
              </a:ext>
            </a:extLst>
          </p:cNvPr>
          <p:cNvSpPr/>
          <p:nvPr/>
        </p:nvSpPr>
        <p:spPr>
          <a:xfrm>
            <a:off x="5219399" y="554695"/>
            <a:ext cx="1841251" cy="3867865"/>
          </a:xfrm>
          <a:custGeom>
            <a:avLst/>
            <a:gdLst/>
            <a:ahLst/>
            <a:cxnLst/>
            <a:rect l="l" t="t" r="r" b="b"/>
            <a:pathLst>
              <a:path w="104385" h="195912" extrusionOk="0">
                <a:moveTo>
                  <a:pt x="2095" y="1"/>
                </a:moveTo>
                <a:cubicBezTo>
                  <a:pt x="904" y="1"/>
                  <a:pt x="0" y="945"/>
                  <a:pt x="0" y="2096"/>
                </a:cubicBezTo>
                <a:lnTo>
                  <a:pt x="0" y="193776"/>
                </a:lnTo>
                <a:cubicBezTo>
                  <a:pt x="0" y="194967"/>
                  <a:pt x="986" y="195912"/>
                  <a:pt x="2095" y="195912"/>
                </a:cubicBezTo>
                <a:lnTo>
                  <a:pt x="102290" y="195912"/>
                </a:lnTo>
                <a:cubicBezTo>
                  <a:pt x="103399" y="195912"/>
                  <a:pt x="104344" y="194967"/>
                  <a:pt x="104385" y="193776"/>
                </a:cubicBezTo>
                <a:lnTo>
                  <a:pt x="104385" y="2096"/>
                </a:lnTo>
                <a:cubicBezTo>
                  <a:pt x="104385" y="904"/>
                  <a:pt x="103399" y="1"/>
                  <a:pt x="102290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sp>
        <p:nvSpPr>
          <p:cNvPr id="15" name="Google Shape;4307;p70">
            <a:extLst>
              <a:ext uri="{FF2B5EF4-FFF2-40B4-BE49-F238E27FC236}">
                <a16:creationId xmlns:a16="http://schemas.microsoft.com/office/drawing/2014/main" id="{48F41F39-420F-B6C9-E8ED-BD6F60DF828E}"/>
              </a:ext>
            </a:extLst>
          </p:cNvPr>
          <p:cNvSpPr/>
          <p:nvPr/>
        </p:nvSpPr>
        <p:spPr>
          <a:xfrm>
            <a:off x="5918851" y="4260421"/>
            <a:ext cx="473100" cy="77122"/>
          </a:xfrm>
          <a:custGeom>
            <a:avLst/>
            <a:gdLst/>
            <a:ahLst/>
            <a:cxnLst/>
            <a:rect l="l" t="t" r="r" b="b"/>
            <a:pathLst>
              <a:path w="25882" h="4314" extrusionOk="0">
                <a:moveTo>
                  <a:pt x="2137" y="0"/>
                </a:moveTo>
                <a:cubicBezTo>
                  <a:pt x="987" y="0"/>
                  <a:pt x="1" y="945"/>
                  <a:pt x="1" y="2136"/>
                </a:cubicBezTo>
                <a:cubicBezTo>
                  <a:pt x="1" y="3328"/>
                  <a:pt x="987" y="4313"/>
                  <a:pt x="2137" y="4313"/>
                </a:cubicBezTo>
                <a:lnTo>
                  <a:pt x="23704" y="4313"/>
                </a:lnTo>
                <a:cubicBezTo>
                  <a:pt x="24895" y="4313"/>
                  <a:pt x="25881" y="3328"/>
                  <a:pt x="25881" y="2136"/>
                </a:cubicBezTo>
                <a:cubicBezTo>
                  <a:pt x="25881" y="945"/>
                  <a:pt x="24895" y="0"/>
                  <a:pt x="237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risten ITC"/>
            </a:endParaRPr>
          </a:p>
        </p:txBody>
      </p:sp>
      <p:grpSp>
        <p:nvGrpSpPr>
          <p:cNvPr id="29" name="Google Shape;4374;p70">
            <a:extLst>
              <a:ext uri="{FF2B5EF4-FFF2-40B4-BE49-F238E27FC236}">
                <a16:creationId xmlns:a16="http://schemas.microsoft.com/office/drawing/2014/main" id="{1C797927-1FEE-6A9F-7644-642F9565187D}"/>
              </a:ext>
            </a:extLst>
          </p:cNvPr>
          <p:cNvGrpSpPr/>
          <p:nvPr/>
        </p:nvGrpSpPr>
        <p:grpSpPr>
          <a:xfrm rot="6549682">
            <a:off x="370379" y="3529407"/>
            <a:ext cx="705799" cy="965280"/>
            <a:chOff x="5412271" y="2245400"/>
            <a:chExt cx="734976" cy="1005282"/>
          </a:xfrm>
        </p:grpSpPr>
        <p:sp>
          <p:nvSpPr>
            <p:cNvPr id="17" name="Google Shape;4375;p70">
              <a:extLst>
                <a:ext uri="{FF2B5EF4-FFF2-40B4-BE49-F238E27FC236}">
                  <a16:creationId xmlns:a16="http://schemas.microsoft.com/office/drawing/2014/main" id="{7009C0B2-C17C-F907-79BC-55A91847D1D2}"/>
                </a:ext>
              </a:extLst>
            </p:cNvPr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8" name="Google Shape;4376;p70">
              <a:extLst>
                <a:ext uri="{FF2B5EF4-FFF2-40B4-BE49-F238E27FC236}">
                  <a16:creationId xmlns:a16="http://schemas.microsoft.com/office/drawing/2014/main" id="{372511D0-04CA-3EBA-035E-AC7FFA0A3E8C}"/>
                </a:ext>
              </a:extLst>
            </p:cNvPr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19" name="Google Shape;4377;p70">
              <a:extLst>
                <a:ext uri="{FF2B5EF4-FFF2-40B4-BE49-F238E27FC236}">
                  <a16:creationId xmlns:a16="http://schemas.microsoft.com/office/drawing/2014/main" id="{1995C488-B249-C9FA-73F3-7DE06895FC49}"/>
                </a:ext>
              </a:extLst>
            </p:cNvPr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0" name="Google Shape;4378;p70">
              <a:extLst>
                <a:ext uri="{FF2B5EF4-FFF2-40B4-BE49-F238E27FC236}">
                  <a16:creationId xmlns:a16="http://schemas.microsoft.com/office/drawing/2014/main" id="{4FC85051-0905-1958-97DA-D6F372AF569B}"/>
                </a:ext>
              </a:extLst>
            </p:cNvPr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1" name="Google Shape;4379;p70">
              <a:extLst>
                <a:ext uri="{FF2B5EF4-FFF2-40B4-BE49-F238E27FC236}">
                  <a16:creationId xmlns:a16="http://schemas.microsoft.com/office/drawing/2014/main" id="{8D6856DC-D07B-8297-3AFC-78AE929FAF01}"/>
                </a:ext>
              </a:extLst>
            </p:cNvPr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2" name="Google Shape;4380;p70">
              <a:extLst>
                <a:ext uri="{FF2B5EF4-FFF2-40B4-BE49-F238E27FC236}">
                  <a16:creationId xmlns:a16="http://schemas.microsoft.com/office/drawing/2014/main" id="{86AA4EFD-7BE7-76F7-7599-903EE2FFDD49}"/>
                </a:ext>
              </a:extLst>
            </p:cNvPr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3" name="Google Shape;4381;p70">
              <a:extLst>
                <a:ext uri="{FF2B5EF4-FFF2-40B4-BE49-F238E27FC236}">
                  <a16:creationId xmlns:a16="http://schemas.microsoft.com/office/drawing/2014/main" id="{5F475813-1F32-D34B-E779-9CECE613B638}"/>
                </a:ext>
              </a:extLst>
            </p:cNvPr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4" name="Google Shape;4382;p70">
              <a:extLst>
                <a:ext uri="{FF2B5EF4-FFF2-40B4-BE49-F238E27FC236}">
                  <a16:creationId xmlns:a16="http://schemas.microsoft.com/office/drawing/2014/main" id="{39CF06DB-3443-EBE8-55E4-6C6A914106DD}"/>
                </a:ext>
              </a:extLst>
            </p:cNvPr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5" name="Google Shape;4383;p70">
              <a:extLst>
                <a:ext uri="{FF2B5EF4-FFF2-40B4-BE49-F238E27FC236}">
                  <a16:creationId xmlns:a16="http://schemas.microsoft.com/office/drawing/2014/main" id="{1E200847-9A57-D1B9-6293-07E99E7906FB}"/>
                </a:ext>
              </a:extLst>
            </p:cNvPr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6" name="Google Shape;4384;p70">
              <a:extLst>
                <a:ext uri="{FF2B5EF4-FFF2-40B4-BE49-F238E27FC236}">
                  <a16:creationId xmlns:a16="http://schemas.microsoft.com/office/drawing/2014/main" id="{7918425C-F00A-3B9E-5DE1-44EF68A25A3F}"/>
                </a:ext>
              </a:extLst>
            </p:cNvPr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7" name="Google Shape;4385;p70">
              <a:extLst>
                <a:ext uri="{FF2B5EF4-FFF2-40B4-BE49-F238E27FC236}">
                  <a16:creationId xmlns:a16="http://schemas.microsoft.com/office/drawing/2014/main" id="{099D4299-2C1B-516A-2DE7-FB5D7A564000}"/>
                </a:ext>
              </a:extLst>
            </p:cNvPr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  <p:sp>
          <p:nvSpPr>
            <p:cNvPr id="28" name="Google Shape;4386;p70">
              <a:extLst>
                <a:ext uri="{FF2B5EF4-FFF2-40B4-BE49-F238E27FC236}">
                  <a16:creationId xmlns:a16="http://schemas.microsoft.com/office/drawing/2014/main" id="{EACA8420-F2EF-2C84-462D-8E043007EB5F}"/>
                </a:ext>
              </a:extLst>
            </p:cNvPr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risten ITC"/>
              </a:endParaRPr>
            </a:p>
          </p:txBody>
        </p:sp>
      </p:grpSp>
      <p:pic>
        <p:nvPicPr>
          <p:cNvPr id="35" name="Kép 34" descr="A képen szöveg, képernyőkép, Grafikus tervezés, üdítőital látható&#10;&#10;Lehet, hogy az AI által létrehozott tartalom helytelen.">
            <a:extLst>
              <a:ext uri="{FF2B5EF4-FFF2-40B4-BE49-F238E27FC236}">
                <a16:creationId xmlns:a16="http://schemas.microsoft.com/office/drawing/2014/main" id="{A29009A6-F05F-B02F-91C7-0B7F97A133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2" t="89" r="-1019" b="30887"/>
          <a:stretch>
            <a:fillRect/>
          </a:stretch>
        </p:blipFill>
        <p:spPr>
          <a:xfrm>
            <a:off x="5265128" y="638408"/>
            <a:ext cx="1773091" cy="3550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50"/>
          <p:cNvSpPr/>
          <p:nvPr/>
        </p:nvSpPr>
        <p:spPr>
          <a:xfrm>
            <a:off x="1253905" y="2387875"/>
            <a:ext cx="1017000" cy="1017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hu-HU">
                <a:latin typeface="Kristen ITC"/>
                <a:cs typeface="Arial"/>
              </a:rPr>
              <a:t>Fejléc lábléc</a:t>
            </a:r>
          </a:p>
        </p:txBody>
      </p:sp>
      <p:sp>
        <p:nvSpPr>
          <p:cNvPr id="2507" name="Google Shape;2507;p50"/>
          <p:cNvSpPr/>
          <p:nvPr/>
        </p:nvSpPr>
        <p:spPr>
          <a:xfrm>
            <a:off x="2986994" y="2371347"/>
            <a:ext cx="1283359" cy="105196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hu-HU">
                <a:latin typeface="Kristen ITC"/>
              </a:rPr>
              <a:t>Termék oldalak</a:t>
            </a:r>
            <a:endParaRPr>
              <a:latin typeface="Kristen ITC"/>
            </a:endParaRPr>
          </a:p>
        </p:txBody>
      </p:sp>
      <p:sp>
        <p:nvSpPr>
          <p:cNvPr id="2508" name="Google Shape;2508;p50"/>
          <p:cNvSpPr/>
          <p:nvPr/>
        </p:nvSpPr>
        <p:spPr>
          <a:xfrm>
            <a:off x="5002605" y="2369440"/>
            <a:ext cx="1173701" cy="103543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hu-HU">
                <a:latin typeface="Kristen ITC"/>
              </a:rPr>
              <a:t>Fő oldal</a:t>
            </a:r>
            <a:endParaRPr>
              <a:latin typeface="Kristen ITC"/>
            </a:endParaRPr>
          </a:p>
        </p:txBody>
      </p:sp>
      <p:sp>
        <p:nvSpPr>
          <p:cNvPr id="2509" name="Google Shape;2509;p50"/>
          <p:cNvSpPr/>
          <p:nvPr/>
        </p:nvSpPr>
        <p:spPr>
          <a:xfrm>
            <a:off x="6904705" y="2387875"/>
            <a:ext cx="1017000" cy="1017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hu-HU">
                <a:latin typeface="Kristen ITC"/>
              </a:rPr>
              <a:t>Kosár oldal</a:t>
            </a:r>
          </a:p>
        </p:txBody>
      </p:sp>
      <p:sp>
        <p:nvSpPr>
          <p:cNvPr id="2513" name="Google Shape;2513;p50"/>
          <p:cNvSpPr txBox="1">
            <a:spLocks noGrp="1"/>
          </p:cNvSpPr>
          <p:nvPr>
            <p:ph type="title"/>
          </p:nvPr>
        </p:nvSpPr>
        <p:spPr>
          <a:xfrm>
            <a:off x="716800" y="4481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Kristen ITC"/>
              </a:rPr>
              <a:t>Tervezés</a:t>
            </a:r>
            <a:br>
              <a:rPr lang="en">
                <a:latin typeface="Kristen ITC"/>
              </a:rPr>
            </a:br>
            <a:endParaRPr lang="en" sz="3200">
              <a:latin typeface="Kristen ITC"/>
            </a:endParaRPr>
          </a:p>
        </p:txBody>
      </p:sp>
      <p:cxnSp>
        <p:nvCxnSpPr>
          <p:cNvPr id="2514" name="Google Shape;2514;p50"/>
          <p:cNvCxnSpPr>
            <a:cxnSpLocks/>
          </p:cNvCxnSpPr>
          <p:nvPr/>
        </p:nvCxnSpPr>
        <p:spPr>
          <a:xfrm flipV="1">
            <a:off x="2267350" y="2876669"/>
            <a:ext cx="714652" cy="2955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17" name="Google Shape;2517;p50"/>
          <p:cNvCxnSpPr>
            <a:cxnSpLocks/>
          </p:cNvCxnSpPr>
          <p:nvPr/>
        </p:nvCxnSpPr>
        <p:spPr>
          <a:xfrm>
            <a:off x="4265481" y="2822634"/>
            <a:ext cx="738386" cy="9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18" name="Google Shape;2518;p50"/>
          <p:cNvCxnSpPr>
            <a:cxnSpLocks/>
          </p:cNvCxnSpPr>
          <p:nvPr/>
        </p:nvCxnSpPr>
        <p:spPr>
          <a:xfrm flipV="1">
            <a:off x="6177101" y="2850287"/>
            <a:ext cx="726799" cy="184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20" name="Google Shape;2520;p50"/>
          <p:cNvSpPr txBox="1"/>
          <p:nvPr/>
        </p:nvSpPr>
        <p:spPr>
          <a:xfrm>
            <a:off x="817600" y="1661492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err="1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Totya</a:t>
            </a:r>
          </a:p>
        </p:txBody>
      </p:sp>
      <p:grpSp>
        <p:nvGrpSpPr>
          <p:cNvPr id="2526" name="Google Shape;2526;p50"/>
          <p:cNvGrpSpPr/>
          <p:nvPr/>
        </p:nvGrpSpPr>
        <p:grpSpPr>
          <a:xfrm rot="7840245">
            <a:off x="132162" y="194474"/>
            <a:ext cx="807918" cy="646724"/>
            <a:chOff x="4125553" y="2339045"/>
            <a:chExt cx="843932" cy="675606"/>
          </a:xfrm>
        </p:grpSpPr>
        <p:sp>
          <p:nvSpPr>
            <p:cNvPr id="2527" name="Google Shape;2527;p50"/>
            <p:cNvSpPr/>
            <p:nvPr/>
          </p:nvSpPr>
          <p:spPr>
            <a:xfrm>
              <a:off x="4125553" y="2339045"/>
              <a:ext cx="843932" cy="675606"/>
            </a:xfrm>
            <a:custGeom>
              <a:avLst/>
              <a:gdLst/>
              <a:ahLst/>
              <a:cxnLst/>
              <a:rect l="l" t="t" r="r" b="b"/>
              <a:pathLst>
                <a:path w="45118" h="36119" extrusionOk="0">
                  <a:moveTo>
                    <a:pt x="4859" y="1"/>
                  </a:moveTo>
                  <a:cubicBezTo>
                    <a:pt x="4760" y="1"/>
                    <a:pt x="4710" y="25"/>
                    <a:pt x="4611" y="25"/>
                  </a:cubicBezTo>
                  <a:cubicBezTo>
                    <a:pt x="4562" y="25"/>
                    <a:pt x="4487" y="50"/>
                    <a:pt x="4438" y="50"/>
                  </a:cubicBezTo>
                  <a:lnTo>
                    <a:pt x="4140" y="149"/>
                  </a:lnTo>
                  <a:cubicBezTo>
                    <a:pt x="4115" y="174"/>
                    <a:pt x="4066" y="174"/>
                    <a:pt x="4016" y="199"/>
                  </a:cubicBezTo>
                  <a:cubicBezTo>
                    <a:pt x="3967" y="248"/>
                    <a:pt x="3942" y="248"/>
                    <a:pt x="3868" y="273"/>
                  </a:cubicBezTo>
                  <a:cubicBezTo>
                    <a:pt x="3818" y="298"/>
                    <a:pt x="3719" y="323"/>
                    <a:pt x="3644" y="397"/>
                  </a:cubicBezTo>
                  <a:cubicBezTo>
                    <a:pt x="3620" y="422"/>
                    <a:pt x="3595" y="422"/>
                    <a:pt x="3570" y="447"/>
                  </a:cubicBezTo>
                  <a:cubicBezTo>
                    <a:pt x="3496" y="496"/>
                    <a:pt x="3471" y="521"/>
                    <a:pt x="3397" y="546"/>
                  </a:cubicBezTo>
                  <a:lnTo>
                    <a:pt x="3372" y="571"/>
                  </a:lnTo>
                  <a:cubicBezTo>
                    <a:pt x="3347" y="620"/>
                    <a:pt x="3322" y="645"/>
                    <a:pt x="3248" y="670"/>
                  </a:cubicBezTo>
                  <a:lnTo>
                    <a:pt x="3223" y="695"/>
                  </a:lnTo>
                  <a:lnTo>
                    <a:pt x="3025" y="893"/>
                  </a:lnTo>
                  <a:cubicBezTo>
                    <a:pt x="2975" y="943"/>
                    <a:pt x="2901" y="1042"/>
                    <a:pt x="2851" y="1116"/>
                  </a:cubicBezTo>
                  <a:lnTo>
                    <a:pt x="2826" y="1141"/>
                  </a:lnTo>
                  <a:cubicBezTo>
                    <a:pt x="2777" y="1190"/>
                    <a:pt x="2727" y="1265"/>
                    <a:pt x="2702" y="1314"/>
                  </a:cubicBezTo>
                  <a:cubicBezTo>
                    <a:pt x="2628" y="1414"/>
                    <a:pt x="2603" y="1513"/>
                    <a:pt x="2529" y="1562"/>
                  </a:cubicBezTo>
                  <a:cubicBezTo>
                    <a:pt x="2504" y="1587"/>
                    <a:pt x="2504" y="1637"/>
                    <a:pt x="2479" y="1661"/>
                  </a:cubicBezTo>
                  <a:cubicBezTo>
                    <a:pt x="2479" y="1661"/>
                    <a:pt x="2479" y="1686"/>
                    <a:pt x="2455" y="1686"/>
                  </a:cubicBezTo>
                  <a:lnTo>
                    <a:pt x="818" y="5504"/>
                  </a:lnTo>
                  <a:cubicBezTo>
                    <a:pt x="719" y="5677"/>
                    <a:pt x="645" y="5900"/>
                    <a:pt x="620" y="6124"/>
                  </a:cubicBezTo>
                  <a:cubicBezTo>
                    <a:pt x="521" y="6495"/>
                    <a:pt x="0" y="9495"/>
                    <a:pt x="1612" y="12817"/>
                  </a:cubicBezTo>
                  <a:cubicBezTo>
                    <a:pt x="1364" y="13337"/>
                    <a:pt x="1314" y="13784"/>
                    <a:pt x="1265" y="13907"/>
                  </a:cubicBezTo>
                  <a:cubicBezTo>
                    <a:pt x="1215" y="14378"/>
                    <a:pt x="1240" y="14874"/>
                    <a:pt x="1389" y="15320"/>
                  </a:cubicBezTo>
                  <a:cubicBezTo>
                    <a:pt x="1860" y="16659"/>
                    <a:pt x="2603" y="17750"/>
                    <a:pt x="3397" y="18617"/>
                  </a:cubicBezTo>
                  <a:cubicBezTo>
                    <a:pt x="3322" y="19212"/>
                    <a:pt x="3372" y="19832"/>
                    <a:pt x="3669" y="20378"/>
                  </a:cubicBezTo>
                  <a:cubicBezTo>
                    <a:pt x="4983" y="23129"/>
                    <a:pt x="7388" y="24815"/>
                    <a:pt x="10313" y="25063"/>
                  </a:cubicBezTo>
                  <a:cubicBezTo>
                    <a:pt x="8107" y="26600"/>
                    <a:pt x="6818" y="28781"/>
                    <a:pt x="6347" y="30045"/>
                  </a:cubicBezTo>
                  <a:cubicBezTo>
                    <a:pt x="5826" y="31508"/>
                    <a:pt x="6495" y="33119"/>
                    <a:pt x="7933" y="33764"/>
                  </a:cubicBezTo>
                  <a:cubicBezTo>
                    <a:pt x="9520" y="34483"/>
                    <a:pt x="11106" y="34830"/>
                    <a:pt x="12594" y="34830"/>
                  </a:cubicBezTo>
                  <a:cubicBezTo>
                    <a:pt x="13833" y="34830"/>
                    <a:pt x="15023" y="34557"/>
                    <a:pt x="16188" y="34086"/>
                  </a:cubicBezTo>
                  <a:cubicBezTo>
                    <a:pt x="16981" y="33739"/>
                    <a:pt x="17675" y="33268"/>
                    <a:pt x="18295" y="32772"/>
                  </a:cubicBezTo>
                  <a:cubicBezTo>
                    <a:pt x="18717" y="33714"/>
                    <a:pt x="19659" y="34384"/>
                    <a:pt x="20725" y="34458"/>
                  </a:cubicBezTo>
                  <a:lnTo>
                    <a:pt x="20923" y="34458"/>
                  </a:lnTo>
                  <a:cubicBezTo>
                    <a:pt x="21964" y="34458"/>
                    <a:pt x="22931" y="33863"/>
                    <a:pt x="23451" y="33020"/>
                  </a:cubicBezTo>
                  <a:cubicBezTo>
                    <a:pt x="24022" y="33665"/>
                    <a:pt x="24666" y="34260"/>
                    <a:pt x="25484" y="34756"/>
                  </a:cubicBezTo>
                  <a:cubicBezTo>
                    <a:pt x="26897" y="35648"/>
                    <a:pt x="28533" y="36119"/>
                    <a:pt x="30343" y="36119"/>
                  </a:cubicBezTo>
                  <a:cubicBezTo>
                    <a:pt x="31384" y="36119"/>
                    <a:pt x="32500" y="35970"/>
                    <a:pt x="33665" y="35623"/>
                  </a:cubicBezTo>
                  <a:cubicBezTo>
                    <a:pt x="35152" y="35227"/>
                    <a:pt x="36069" y="33714"/>
                    <a:pt x="35722" y="32177"/>
                  </a:cubicBezTo>
                  <a:cubicBezTo>
                    <a:pt x="35450" y="30864"/>
                    <a:pt x="34483" y="28533"/>
                    <a:pt x="32549" y="26674"/>
                  </a:cubicBezTo>
                  <a:cubicBezTo>
                    <a:pt x="32723" y="26674"/>
                    <a:pt x="32921" y="26699"/>
                    <a:pt x="33119" y="26699"/>
                  </a:cubicBezTo>
                  <a:cubicBezTo>
                    <a:pt x="35871" y="26699"/>
                    <a:pt x="38276" y="25410"/>
                    <a:pt x="39887" y="23005"/>
                  </a:cubicBezTo>
                  <a:cubicBezTo>
                    <a:pt x="40234" y="22509"/>
                    <a:pt x="40407" y="21890"/>
                    <a:pt x="40383" y="21320"/>
                  </a:cubicBezTo>
                  <a:cubicBezTo>
                    <a:pt x="41275" y="20551"/>
                    <a:pt x="42168" y="19609"/>
                    <a:pt x="42837" y="18370"/>
                  </a:cubicBezTo>
                  <a:cubicBezTo>
                    <a:pt x="43035" y="17923"/>
                    <a:pt x="43159" y="17452"/>
                    <a:pt x="43159" y="17006"/>
                  </a:cubicBezTo>
                  <a:cubicBezTo>
                    <a:pt x="43159" y="16882"/>
                    <a:pt x="43159" y="16436"/>
                    <a:pt x="43010" y="15841"/>
                  </a:cubicBezTo>
                  <a:cubicBezTo>
                    <a:pt x="45117" y="12817"/>
                    <a:pt x="44994" y="9768"/>
                    <a:pt x="44969" y="9371"/>
                  </a:cubicBezTo>
                  <a:cubicBezTo>
                    <a:pt x="44969" y="9173"/>
                    <a:pt x="44894" y="8950"/>
                    <a:pt x="44870" y="8751"/>
                  </a:cubicBezTo>
                  <a:lnTo>
                    <a:pt x="43729" y="4735"/>
                  </a:lnTo>
                  <a:cubicBezTo>
                    <a:pt x="43729" y="4661"/>
                    <a:pt x="43704" y="4636"/>
                    <a:pt x="43655" y="4587"/>
                  </a:cubicBezTo>
                  <a:cubicBezTo>
                    <a:pt x="43630" y="4487"/>
                    <a:pt x="43605" y="4413"/>
                    <a:pt x="43581" y="4339"/>
                  </a:cubicBezTo>
                  <a:cubicBezTo>
                    <a:pt x="43531" y="4289"/>
                    <a:pt x="43531" y="4240"/>
                    <a:pt x="43506" y="4215"/>
                  </a:cubicBezTo>
                  <a:lnTo>
                    <a:pt x="43407" y="4016"/>
                  </a:lnTo>
                  <a:lnTo>
                    <a:pt x="43382" y="3992"/>
                  </a:lnTo>
                  <a:cubicBezTo>
                    <a:pt x="43357" y="3917"/>
                    <a:pt x="43283" y="3868"/>
                    <a:pt x="43258" y="3793"/>
                  </a:cubicBezTo>
                  <a:cubicBezTo>
                    <a:pt x="43233" y="3744"/>
                    <a:pt x="43159" y="3669"/>
                    <a:pt x="43110" y="3620"/>
                  </a:cubicBezTo>
                  <a:lnTo>
                    <a:pt x="43085" y="3595"/>
                  </a:lnTo>
                  <a:lnTo>
                    <a:pt x="42961" y="3471"/>
                  </a:lnTo>
                  <a:lnTo>
                    <a:pt x="42787" y="3298"/>
                  </a:lnTo>
                  <a:lnTo>
                    <a:pt x="42713" y="3223"/>
                  </a:lnTo>
                  <a:cubicBezTo>
                    <a:pt x="42639" y="3174"/>
                    <a:pt x="42589" y="3124"/>
                    <a:pt x="42515" y="3099"/>
                  </a:cubicBezTo>
                  <a:cubicBezTo>
                    <a:pt x="42465" y="3050"/>
                    <a:pt x="42415" y="3025"/>
                    <a:pt x="42366" y="3000"/>
                  </a:cubicBezTo>
                  <a:cubicBezTo>
                    <a:pt x="42316" y="2975"/>
                    <a:pt x="42242" y="2926"/>
                    <a:pt x="42217" y="2901"/>
                  </a:cubicBezTo>
                  <a:lnTo>
                    <a:pt x="42019" y="2802"/>
                  </a:lnTo>
                  <a:cubicBezTo>
                    <a:pt x="41920" y="2777"/>
                    <a:pt x="41870" y="2752"/>
                    <a:pt x="41796" y="2727"/>
                  </a:cubicBezTo>
                  <a:cubicBezTo>
                    <a:pt x="41746" y="2678"/>
                    <a:pt x="41647" y="2678"/>
                    <a:pt x="41597" y="2653"/>
                  </a:cubicBezTo>
                  <a:cubicBezTo>
                    <a:pt x="41523" y="2653"/>
                    <a:pt x="41498" y="2628"/>
                    <a:pt x="41424" y="2628"/>
                  </a:cubicBezTo>
                  <a:cubicBezTo>
                    <a:pt x="41325" y="2603"/>
                    <a:pt x="41275" y="2603"/>
                    <a:pt x="41176" y="2603"/>
                  </a:cubicBezTo>
                  <a:lnTo>
                    <a:pt x="41002" y="2603"/>
                  </a:lnTo>
                  <a:lnTo>
                    <a:pt x="36565" y="2405"/>
                  </a:lnTo>
                  <a:lnTo>
                    <a:pt x="36168" y="2405"/>
                  </a:lnTo>
                  <a:cubicBezTo>
                    <a:pt x="34111" y="2603"/>
                    <a:pt x="32599" y="3471"/>
                    <a:pt x="31508" y="4363"/>
                  </a:cubicBezTo>
                  <a:cubicBezTo>
                    <a:pt x="31087" y="4363"/>
                    <a:pt x="30640" y="4463"/>
                    <a:pt x="30244" y="4636"/>
                  </a:cubicBezTo>
                  <a:cubicBezTo>
                    <a:pt x="28409" y="5479"/>
                    <a:pt x="27071" y="6842"/>
                    <a:pt x="26302" y="8553"/>
                  </a:cubicBezTo>
                  <a:cubicBezTo>
                    <a:pt x="25658" y="8677"/>
                    <a:pt x="25038" y="8999"/>
                    <a:pt x="24567" y="9495"/>
                  </a:cubicBezTo>
                  <a:cubicBezTo>
                    <a:pt x="23600" y="10586"/>
                    <a:pt x="22856" y="11701"/>
                    <a:pt x="22361" y="12817"/>
                  </a:cubicBezTo>
                  <a:cubicBezTo>
                    <a:pt x="22063" y="11676"/>
                    <a:pt x="21468" y="10462"/>
                    <a:pt x="20700" y="9222"/>
                  </a:cubicBezTo>
                  <a:cubicBezTo>
                    <a:pt x="20328" y="8677"/>
                    <a:pt x="19758" y="8231"/>
                    <a:pt x="19113" y="8008"/>
                  </a:cubicBezTo>
                  <a:cubicBezTo>
                    <a:pt x="18593" y="6223"/>
                    <a:pt x="17477" y="4711"/>
                    <a:pt x="15791" y="3595"/>
                  </a:cubicBezTo>
                  <a:cubicBezTo>
                    <a:pt x="15420" y="3347"/>
                    <a:pt x="14998" y="3174"/>
                    <a:pt x="14552" y="3124"/>
                  </a:cubicBezTo>
                  <a:cubicBezTo>
                    <a:pt x="13635" y="2108"/>
                    <a:pt x="12246" y="1017"/>
                    <a:pt x="10263" y="521"/>
                  </a:cubicBezTo>
                  <a:cubicBezTo>
                    <a:pt x="10139" y="496"/>
                    <a:pt x="9966" y="447"/>
                    <a:pt x="9842" y="447"/>
                  </a:cubicBezTo>
                  <a:lnTo>
                    <a:pt x="54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0"/>
            <p:cNvSpPr/>
            <p:nvPr/>
          </p:nvSpPr>
          <p:spPr>
            <a:xfrm>
              <a:off x="4616579" y="2568117"/>
              <a:ext cx="162322" cy="202968"/>
            </a:xfrm>
            <a:custGeom>
              <a:avLst/>
              <a:gdLst/>
              <a:ahLst/>
              <a:cxnLst/>
              <a:rect l="l" t="t" r="r" b="b"/>
              <a:pathLst>
                <a:path w="8678" h="10851" extrusionOk="0">
                  <a:moveTo>
                    <a:pt x="8677" y="0"/>
                  </a:moveTo>
                  <a:lnTo>
                    <a:pt x="8677" y="0"/>
                  </a:lnTo>
                  <a:cubicBezTo>
                    <a:pt x="7438" y="521"/>
                    <a:pt x="4711" y="1785"/>
                    <a:pt x="2653" y="3471"/>
                  </a:cubicBezTo>
                  <a:lnTo>
                    <a:pt x="2554" y="3545"/>
                  </a:lnTo>
                  <a:cubicBezTo>
                    <a:pt x="1389" y="4537"/>
                    <a:pt x="447" y="5702"/>
                    <a:pt x="249" y="6892"/>
                  </a:cubicBezTo>
                  <a:cubicBezTo>
                    <a:pt x="1" y="8107"/>
                    <a:pt x="521" y="9247"/>
                    <a:pt x="1810" y="10437"/>
                  </a:cubicBezTo>
                  <a:cubicBezTo>
                    <a:pt x="1980" y="10529"/>
                    <a:pt x="2721" y="10850"/>
                    <a:pt x="3632" y="10850"/>
                  </a:cubicBezTo>
                  <a:cubicBezTo>
                    <a:pt x="4190" y="10850"/>
                    <a:pt x="4812" y="10730"/>
                    <a:pt x="5405" y="10362"/>
                  </a:cubicBezTo>
                  <a:cubicBezTo>
                    <a:pt x="6868" y="9495"/>
                    <a:pt x="8578" y="6991"/>
                    <a:pt x="8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0"/>
            <p:cNvSpPr/>
            <p:nvPr/>
          </p:nvSpPr>
          <p:spPr>
            <a:xfrm>
              <a:off x="4207145" y="2575992"/>
              <a:ext cx="78393" cy="96480"/>
            </a:xfrm>
            <a:custGeom>
              <a:avLst/>
              <a:gdLst/>
              <a:ahLst/>
              <a:cxnLst/>
              <a:rect l="l" t="t" r="r" b="b"/>
              <a:pathLst>
                <a:path w="4191" h="5158" extrusionOk="0">
                  <a:moveTo>
                    <a:pt x="3099" y="1"/>
                  </a:moveTo>
                  <a:cubicBezTo>
                    <a:pt x="670" y="1"/>
                    <a:pt x="125" y="1364"/>
                    <a:pt x="1" y="1761"/>
                  </a:cubicBezTo>
                  <a:cubicBezTo>
                    <a:pt x="670" y="3595"/>
                    <a:pt x="2356" y="4810"/>
                    <a:pt x="2876" y="5157"/>
                  </a:cubicBezTo>
                  <a:cubicBezTo>
                    <a:pt x="3298" y="5033"/>
                    <a:pt x="3694" y="4934"/>
                    <a:pt x="4190" y="4934"/>
                  </a:cubicBezTo>
                  <a:cubicBezTo>
                    <a:pt x="3967" y="3670"/>
                    <a:pt x="3917" y="2207"/>
                    <a:pt x="3992" y="497"/>
                  </a:cubicBezTo>
                  <a:cubicBezTo>
                    <a:pt x="3719" y="373"/>
                    <a:pt x="3446" y="199"/>
                    <a:pt x="3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0"/>
            <p:cNvSpPr/>
            <p:nvPr/>
          </p:nvSpPr>
          <p:spPr>
            <a:xfrm>
              <a:off x="4587380" y="2567182"/>
              <a:ext cx="62606" cy="119188"/>
            </a:xfrm>
            <a:custGeom>
              <a:avLst/>
              <a:gdLst/>
              <a:ahLst/>
              <a:cxnLst/>
              <a:rect l="l" t="t" r="r" b="b"/>
              <a:pathLst>
                <a:path w="3347" h="6372" extrusionOk="0">
                  <a:moveTo>
                    <a:pt x="1859" y="1"/>
                  </a:moveTo>
                  <a:cubicBezTo>
                    <a:pt x="570" y="1587"/>
                    <a:pt x="0" y="3075"/>
                    <a:pt x="149" y="4438"/>
                  </a:cubicBezTo>
                  <a:cubicBezTo>
                    <a:pt x="248" y="5306"/>
                    <a:pt x="645" y="5950"/>
                    <a:pt x="992" y="6372"/>
                  </a:cubicBezTo>
                  <a:cubicBezTo>
                    <a:pt x="1314" y="5157"/>
                    <a:pt x="2231" y="4042"/>
                    <a:pt x="3347" y="3050"/>
                  </a:cubicBezTo>
                  <a:cubicBezTo>
                    <a:pt x="2975" y="1563"/>
                    <a:pt x="2256" y="497"/>
                    <a:pt x="18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0"/>
            <p:cNvSpPr/>
            <p:nvPr/>
          </p:nvSpPr>
          <p:spPr>
            <a:xfrm>
              <a:off x="4287371" y="2533793"/>
              <a:ext cx="154877" cy="215407"/>
            </a:xfrm>
            <a:custGeom>
              <a:avLst/>
              <a:gdLst/>
              <a:ahLst/>
              <a:cxnLst/>
              <a:rect l="l" t="t" r="r" b="b"/>
              <a:pathLst>
                <a:path w="8280" h="11516" extrusionOk="0">
                  <a:moveTo>
                    <a:pt x="917" y="1"/>
                  </a:moveTo>
                  <a:lnTo>
                    <a:pt x="917" y="1"/>
                  </a:lnTo>
                  <a:cubicBezTo>
                    <a:pt x="0" y="6942"/>
                    <a:pt x="1314" y="9669"/>
                    <a:pt x="2628" y="10760"/>
                  </a:cubicBezTo>
                  <a:cubicBezTo>
                    <a:pt x="3348" y="11354"/>
                    <a:pt x="4172" y="11516"/>
                    <a:pt x="4845" y="11516"/>
                  </a:cubicBezTo>
                  <a:cubicBezTo>
                    <a:pt x="5493" y="11516"/>
                    <a:pt x="6002" y="11366"/>
                    <a:pt x="6148" y="11305"/>
                  </a:cubicBezTo>
                  <a:cubicBezTo>
                    <a:pt x="7611" y="10338"/>
                    <a:pt x="8280" y="9297"/>
                    <a:pt x="8255" y="8058"/>
                  </a:cubicBezTo>
                  <a:cubicBezTo>
                    <a:pt x="8230" y="6818"/>
                    <a:pt x="7462" y="5579"/>
                    <a:pt x="6445" y="4389"/>
                  </a:cubicBezTo>
                  <a:cubicBezTo>
                    <a:pt x="6396" y="4364"/>
                    <a:pt x="6371" y="4339"/>
                    <a:pt x="6371" y="4314"/>
                  </a:cubicBezTo>
                  <a:cubicBezTo>
                    <a:pt x="4611" y="2356"/>
                    <a:pt x="2058" y="670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0"/>
            <p:cNvSpPr/>
            <p:nvPr/>
          </p:nvSpPr>
          <p:spPr>
            <a:xfrm>
              <a:off x="4248876" y="2685416"/>
              <a:ext cx="75606" cy="61240"/>
            </a:xfrm>
            <a:custGeom>
              <a:avLst/>
              <a:gdLst/>
              <a:ahLst/>
              <a:cxnLst/>
              <a:rect l="l" t="t" r="r" b="b"/>
              <a:pathLst>
                <a:path w="4042" h="3274" extrusionOk="0">
                  <a:moveTo>
                    <a:pt x="2088" y="0"/>
                  </a:moveTo>
                  <a:cubicBezTo>
                    <a:pt x="838" y="0"/>
                    <a:pt x="243" y="478"/>
                    <a:pt x="1" y="720"/>
                  </a:cubicBezTo>
                  <a:cubicBezTo>
                    <a:pt x="1091" y="2778"/>
                    <a:pt x="2827" y="3224"/>
                    <a:pt x="4041" y="3273"/>
                  </a:cubicBezTo>
                  <a:cubicBezTo>
                    <a:pt x="3174" y="2530"/>
                    <a:pt x="2554" y="1439"/>
                    <a:pt x="2182" y="1"/>
                  </a:cubicBezTo>
                  <a:cubicBezTo>
                    <a:pt x="2150" y="1"/>
                    <a:pt x="2119" y="0"/>
                    <a:pt x="20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0"/>
            <p:cNvSpPr/>
            <p:nvPr/>
          </p:nvSpPr>
          <p:spPr>
            <a:xfrm>
              <a:off x="4186289" y="2430392"/>
              <a:ext cx="64925" cy="140063"/>
            </a:xfrm>
            <a:custGeom>
              <a:avLst/>
              <a:gdLst/>
              <a:ahLst/>
              <a:cxnLst/>
              <a:rect l="l" t="t" r="r" b="b"/>
              <a:pathLst>
                <a:path w="3471" h="7488" extrusionOk="0">
                  <a:moveTo>
                    <a:pt x="1339" y="1"/>
                  </a:moveTo>
                  <a:lnTo>
                    <a:pt x="397" y="2083"/>
                  </a:lnTo>
                  <a:cubicBezTo>
                    <a:pt x="347" y="2455"/>
                    <a:pt x="0" y="5008"/>
                    <a:pt x="1711" y="7487"/>
                  </a:cubicBezTo>
                  <a:cubicBezTo>
                    <a:pt x="2132" y="7190"/>
                    <a:pt x="2727" y="6992"/>
                    <a:pt x="3471" y="6892"/>
                  </a:cubicBezTo>
                  <a:cubicBezTo>
                    <a:pt x="2082" y="5008"/>
                    <a:pt x="1562" y="1959"/>
                    <a:pt x="13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0"/>
            <p:cNvSpPr/>
            <p:nvPr/>
          </p:nvSpPr>
          <p:spPr>
            <a:xfrm>
              <a:off x="4777479" y="2615403"/>
              <a:ext cx="85800" cy="95545"/>
            </a:xfrm>
            <a:custGeom>
              <a:avLst/>
              <a:gdLst/>
              <a:ahLst/>
              <a:cxnLst/>
              <a:rect l="l" t="t" r="r" b="b"/>
              <a:pathLst>
                <a:path w="4587" h="5108" extrusionOk="0">
                  <a:moveTo>
                    <a:pt x="1711" y="1"/>
                  </a:moveTo>
                  <a:cubicBezTo>
                    <a:pt x="1439" y="150"/>
                    <a:pt x="1141" y="274"/>
                    <a:pt x="844" y="373"/>
                  </a:cubicBezTo>
                  <a:cubicBezTo>
                    <a:pt x="695" y="2083"/>
                    <a:pt x="397" y="3546"/>
                    <a:pt x="1" y="4736"/>
                  </a:cubicBezTo>
                  <a:cubicBezTo>
                    <a:pt x="497" y="4835"/>
                    <a:pt x="893" y="4959"/>
                    <a:pt x="1240" y="5108"/>
                  </a:cubicBezTo>
                  <a:cubicBezTo>
                    <a:pt x="1835" y="4835"/>
                    <a:pt x="3670" y="3868"/>
                    <a:pt x="4587" y="2207"/>
                  </a:cubicBezTo>
                  <a:cubicBezTo>
                    <a:pt x="4562" y="1984"/>
                    <a:pt x="4463" y="1513"/>
                    <a:pt x="4042" y="1067"/>
                  </a:cubicBezTo>
                  <a:cubicBezTo>
                    <a:pt x="3620" y="596"/>
                    <a:pt x="2926" y="199"/>
                    <a:pt x="1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0"/>
            <p:cNvSpPr/>
            <p:nvPr/>
          </p:nvSpPr>
          <p:spPr>
            <a:xfrm>
              <a:off x="4728341" y="2721124"/>
              <a:ext cx="81161" cy="55329"/>
            </a:xfrm>
            <a:custGeom>
              <a:avLst/>
              <a:gdLst/>
              <a:ahLst/>
              <a:cxnLst/>
              <a:rect l="l" t="t" r="r" b="b"/>
              <a:pathLst>
                <a:path w="4339" h="2958" extrusionOk="0">
                  <a:moveTo>
                    <a:pt x="2281" y="1"/>
                  </a:moveTo>
                  <a:cubicBezTo>
                    <a:pt x="1711" y="1364"/>
                    <a:pt x="967" y="2356"/>
                    <a:pt x="0" y="2926"/>
                  </a:cubicBezTo>
                  <a:cubicBezTo>
                    <a:pt x="179" y="2945"/>
                    <a:pt x="373" y="2957"/>
                    <a:pt x="578" y="2957"/>
                  </a:cubicBezTo>
                  <a:cubicBezTo>
                    <a:pt x="1710" y="2957"/>
                    <a:pt x="3184" y="2591"/>
                    <a:pt x="4338" y="1017"/>
                  </a:cubicBezTo>
                  <a:cubicBezTo>
                    <a:pt x="4239" y="819"/>
                    <a:pt x="4016" y="621"/>
                    <a:pt x="3644" y="398"/>
                  </a:cubicBezTo>
                  <a:cubicBezTo>
                    <a:pt x="3619" y="398"/>
                    <a:pt x="3619" y="373"/>
                    <a:pt x="3595" y="373"/>
                  </a:cubicBezTo>
                  <a:cubicBezTo>
                    <a:pt x="3272" y="199"/>
                    <a:pt x="2851" y="51"/>
                    <a:pt x="2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0"/>
            <p:cNvSpPr/>
            <p:nvPr/>
          </p:nvSpPr>
          <p:spPr>
            <a:xfrm>
              <a:off x="4826636" y="2479081"/>
              <a:ext cx="70967" cy="137744"/>
            </a:xfrm>
            <a:custGeom>
              <a:avLst/>
              <a:gdLst/>
              <a:ahLst/>
              <a:cxnLst/>
              <a:rect l="l" t="t" r="r" b="b"/>
              <a:pathLst>
                <a:path w="3794" h="7364" extrusionOk="0">
                  <a:moveTo>
                    <a:pt x="3149" y="1"/>
                  </a:moveTo>
                  <a:cubicBezTo>
                    <a:pt x="2653" y="1934"/>
                    <a:pt x="1686" y="4835"/>
                    <a:pt x="1" y="6520"/>
                  </a:cubicBezTo>
                  <a:cubicBezTo>
                    <a:pt x="794" y="6744"/>
                    <a:pt x="1314" y="7041"/>
                    <a:pt x="1711" y="7363"/>
                  </a:cubicBezTo>
                  <a:cubicBezTo>
                    <a:pt x="3769" y="5157"/>
                    <a:pt x="3793" y="2579"/>
                    <a:pt x="3769" y="2207"/>
                  </a:cubicBezTo>
                  <a:lnTo>
                    <a:pt x="31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0"/>
            <p:cNvSpPr/>
            <p:nvPr/>
          </p:nvSpPr>
          <p:spPr>
            <a:xfrm>
              <a:off x="4731577" y="2448947"/>
              <a:ext cx="101101" cy="80244"/>
            </a:xfrm>
            <a:custGeom>
              <a:avLst/>
              <a:gdLst/>
              <a:ahLst/>
              <a:cxnLst/>
              <a:rect l="l" t="t" r="r" b="b"/>
              <a:pathLst>
                <a:path w="5405" h="4290" extrusionOk="0">
                  <a:moveTo>
                    <a:pt x="3769" y="0"/>
                  </a:moveTo>
                  <a:cubicBezTo>
                    <a:pt x="1711" y="224"/>
                    <a:pt x="447" y="1612"/>
                    <a:pt x="1" y="2207"/>
                  </a:cubicBezTo>
                  <a:cubicBezTo>
                    <a:pt x="348" y="2703"/>
                    <a:pt x="670" y="3397"/>
                    <a:pt x="819" y="4289"/>
                  </a:cubicBezTo>
                  <a:cubicBezTo>
                    <a:pt x="1612" y="2851"/>
                    <a:pt x="3025" y="1116"/>
                    <a:pt x="5405" y="7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0"/>
            <p:cNvSpPr/>
            <p:nvPr/>
          </p:nvSpPr>
          <p:spPr>
            <a:xfrm>
              <a:off x="4649500" y="2487442"/>
              <a:ext cx="88587" cy="123359"/>
            </a:xfrm>
            <a:custGeom>
              <a:avLst/>
              <a:gdLst/>
              <a:ahLst/>
              <a:cxnLst/>
              <a:rect l="l" t="t" r="r" b="b"/>
              <a:pathLst>
                <a:path w="4736" h="6595" extrusionOk="0">
                  <a:moveTo>
                    <a:pt x="3124" y="0"/>
                  </a:moveTo>
                  <a:cubicBezTo>
                    <a:pt x="1" y="1661"/>
                    <a:pt x="596" y="5355"/>
                    <a:pt x="893" y="6594"/>
                  </a:cubicBezTo>
                  <a:cubicBezTo>
                    <a:pt x="2009" y="5751"/>
                    <a:pt x="3224" y="5057"/>
                    <a:pt x="4314" y="4512"/>
                  </a:cubicBezTo>
                  <a:cubicBezTo>
                    <a:pt x="4736" y="1958"/>
                    <a:pt x="3595" y="496"/>
                    <a:pt x="31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0"/>
            <p:cNvSpPr/>
            <p:nvPr/>
          </p:nvSpPr>
          <p:spPr>
            <a:xfrm>
              <a:off x="4751517" y="2455438"/>
              <a:ext cx="121508" cy="148405"/>
            </a:xfrm>
            <a:custGeom>
              <a:avLst/>
              <a:gdLst/>
              <a:ahLst/>
              <a:cxnLst/>
              <a:rect l="l" t="t" r="r" b="b"/>
              <a:pathLst>
                <a:path w="6496" h="7934" extrusionOk="0">
                  <a:moveTo>
                    <a:pt x="6495" y="1"/>
                  </a:moveTo>
                  <a:lnTo>
                    <a:pt x="6495" y="1"/>
                  </a:lnTo>
                  <a:cubicBezTo>
                    <a:pt x="2232" y="992"/>
                    <a:pt x="596" y="4066"/>
                    <a:pt x="1" y="5653"/>
                  </a:cubicBezTo>
                  <a:lnTo>
                    <a:pt x="1" y="5653"/>
                  </a:lnTo>
                  <a:cubicBezTo>
                    <a:pt x="967" y="5182"/>
                    <a:pt x="1661" y="4934"/>
                    <a:pt x="1761" y="4909"/>
                  </a:cubicBezTo>
                  <a:cubicBezTo>
                    <a:pt x="1819" y="4880"/>
                    <a:pt x="1882" y="4866"/>
                    <a:pt x="1944" y="4866"/>
                  </a:cubicBezTo>
                  <a:cubicBezTo>
                    <a:pt x="2039" y="4866"/>
                    <a:pt x="2132" y="4898"/>
                    <a:pt x="2207" y="4958"/>
                  </a:cubicBezTo>
                  <a:cubicBezTo>
                    <a:pt x="2306" y="5058"/>
                    <a:pt x="2380" y="5182"/>
                    <a:pt x="2380" y="5330"/>
                  </a:cubicBezTo>
                  <a:cubicBezTo>
                    <a:pt x="2380" y="6272"/>
                    <a:pt x="2356" y="7090"/>
                    <a:pt x="2281" y="7933"/>
                  </a:cubicBezTo>
                  <a:cubicBezTo>
                    <a:pt x="4611" y="6917"/>
                    <a:pt x="6000" y="2380"/>
                    <a:pt x="64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0"/>
            <p:cNvSpPr/>
            <p:nvPr/>
          </p:nvSpPr>
          <p:spPr>
            <a:xfrm>
              <a:off x="4424161" y="2555603"/>
              <a:ext cx="61689" cy="120105"/>
            </a:xfrm>
            <a:custGeom>
              <a:avLst/>
              <a:gdLst/>
              <a:ahLst/>
              <a:cxnLst/>
              <a:rect l="l" t="t" r="r" b="b"/>
              <a:pathLst>
                <a:path w="3298" h="6421" extrusionOk="0">
                  <a:moveTo>
                    <a:pt x="1909" y="0"/>
                  </a:moveTo>
                  <a:cubicBezTo>
                    <a:pt x="1413" y="446"/>
                    <a:pt x="570" y="1364"/>
                    <a:pt x="0" y="2801"/>
                  </a:cubicBezTo>
                  <a:cubicBezTo>
                    <a:pt x="942" y="3942"/>
                    <a:pt x="1686" y="5181"/>
                    <a:pt x="1859" y="6421"/>
                  </a:cubicBezTo>
                  <a:cubicBezTo>
                    <a:pt x="2256" y="6049"/>
                    <a:pt x="2727" y="5454"/>
                    <a:pt x="2975" y="4636"/>
                  </a:cubicBezTo>
                  <a:cubicBezTo>
                    <a:pt x="3297" y="3322"/>
                    <a:pt x="2975" y="1785"/>
                    <a:pt x="19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0"/>
            <p:cNvSpPr/>
            <p:nvPr/>
          </p:nvSpPr>
          <p:spPr>
            <a:xfrm>
              <a:off x="4302204" y="2837862"/>
              <a:ext cx="157216" cy="89429"/>
            </a:xfrm>
            <a:custGeom>
              <a:avLst/>
              <a:gdLst/>
              <a:ahLst/>
              <a:cxnLst/>
              <a:rect l="l" t="t" r="r" b="b"/>
              <a:pathLst>
                <a:path w="8405" h="4781" extrusionOk="0">
                  <a:moveTo>
                    <a:pt x="6525" y="0"/>
                  </a:moveTo>
                  <a:cubicBezTo>
                    <a:pt x="2420" y="0"/>
                    <a:pt x="539" y="3074"/>
                    <a:pt x="0" y="4196"/>
                  </a:cubicBezTo>
                  <a:cubicBezTo>
                    <a:pt x="980" y="4588"/>
                    <a:pt x="1918" y="4780"/>
                    <a:pt x="2800" y="4780"/>
                  </a:cubicBezTo>
                  <a:cubicBezTo>
                    <a:pt x="3593" y="4780"/>
                    <a:pt x="4341" y="4625"/>
                    <a:pt x="5033" y="4320"/>
                  </a:cubicBezTo>
                  <a:cubicBezTo>
                    <a:pt x="6768" y="3552"/>
                    <a:pt x="7834" y="1965"/>
                    <a:pt x="8404" y="875"/>
                  </a:cubicBezTo>
                  <a:lnTo>
                    <a:pt x="8404" y="875"/>
                  </a:lnTo>
                  <a:lnTo>
                    <a:pt x="5305" y="2362"/>
                  </a:lnTo>
                  <a:cubicBezTo>
                    <a:pt x="5231" y="2436"/>
                    <a:pt x="5181" y="2436"/>
                    <a:pt x="5082" y="2436"/>
                  </a:cubicBezTo>
                  <a:cubicBezTo>
                    <a:pt x="4909" y="2436"/>
                    <a:pt x="4735" y="2337"/>
                    <a:pt x="4661" y="2139"/>
                  </a:cubicBezTo>
                  <a:cubicBezTo>
                    <a:pt x="4537" y="1941"/>
                    <a:pt x="4661" y="1643"/>
                    <a:pt x="4859" y="1519"/>
                  </a:cubicBezTo>
                  <a:lnTo>
                    <a:pt x="7884" y="106"/>
                  </a:lnTo>
                  <a:cubicBezTo>
                    <a:pt x="7406" y="34"/>
                    <a:pt x="6953" y="0"/>
                    <a:pt x="6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0"/>
            <p:cNvSpPr/>
            <p:nvPr/>
          </p:nvSpPr>
          <p:spPr>
            <a:xfrm>
              <a:off x="4578103" y="2850020"/>
              <a:ext cx="145618" cy="101606"/>
            </a:xfrm>
            <a:custGeom>
              <a:avLst/>
              <a:gdLst/>
              <a:ahLst/>
              <a:cxnLst/>
              <a:rect l="l" t="t" r="r" b="b"/>
              <a:pathLst>
                <a:path w="7785" h="5432" extrusionOk="0">
                  <a:moveTo>
                    <a:pt x="640" y="0"/>
                  </a:moveTo>
                  <a:cubicBezTo>
                    <a:pt x="592" y="0"/>
                    <a:pt x="544" y="1"/>
                    <a:pt x="496" y="1"/>
                  </a:cubicBezTo>
                  <a:lnTo>
                    <a:pt x="3000" y="1836"/>
                  </a:lnTo>
                  <a:cubicBezTo>
                    <a:pt x="3223" y="1985"/>
                    <a:pt x="3248" y="2282"/>
                    <a:pt x="3099" y="2480"/>
                  </a:cubicBezTo>
                  <a:cubicBezTo>
                    <a:pt x="3000" y="2604"/>
                    <a:pt x="2876" y="2679"/>
                    <a:pt x="2727" y="2679"/>
                  </a:cubicBezTo>
                  <a:cubicBezTo>
                    <a:pt x="2628" y="2679"/>
                    <a:pt x="2554" y="2654"/>
                    <a:pt x="2454" y="2580"/>
                  </a:cubicBezTo>
                  <a:lnTo>
                    <a:pt x="0" y="770"/>
                  </a:lnTo>
                  <a:lnTo>
                    <a:pt x="0" y="770"/>
                  </a:lnTo>
                  <a:cubicBezTo>
                    <a:pt x="397" y="1935"/>
                    <a:pt x="1240" y="3596"/>
                    <a:pt x="2801" y="4588"/>
                  </a:cubicBezTo>
                  <a:cubicBezTo>
                    <a:pt x="3685" y="5150"/>
                    <a:pt x="4694" y="5431"/>
                    <a:pt x="5828" y="5431"/>
                  </a:cubicBezTo>
                  <a:cubicBezTo>
                    <a:pt x="6443" y="5431"/>
                    <a:pt x="7095" y="5348"/>
                    <a:pt x="7784" y="5182"/>
                  </a:cubicBezTo>
                  <a:cubicBezTo>
                    <a:pt x="7391" y="3905"/>
                    <a:pt x="5733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0"/>
            <p:cNvSpPr/>
            <p:nvPr/>
          </p:nvSpPr>
          <p:spPr>
            <a:xfrm>
              <a:off x="4227085" y="2408152"/>
              <a:ext cx="105272" cy="158132"/>
            </a:xfrm>
            <a:custGeom>
              <a:avLst/>
              <a:gdLst/>
              <a:ahLst/>
              <a:cxnLst/>
              <a:rect l="l" t="t" r="r" b="b"/>
              <a:pathLst>
                <a:path w="5628" h="8454" extrusionOk="0">
                  <a:moveTo>
                    <a:pt x="1" y="0"/>
                  </a:moveTo>
                  <a:lnTo>
                    <a:pt x="1" y="0"/>
                  </a:lnTo>
                  <a:cubicBezTo>
                    <a:pt x="149" y="2429"/>
                    <a:pt x="868" y="7090"/>
                    <a:pt x="3000" y="8453"/>
                  </a:cubicBezTo>
                  <a:cubicBezTo>
                    <a:pt x="3050" y="7635"/>
                    <a:pt x="3149" y="6768"/>
                    <a:pt x="3298" y="5875"/>
                  </a:cubicBezTo>
                  <a:cubicBezTo>
                    <a:pt x="3347" y="5726"/>
                    <a:pt x="3421" y="5602"/>
                    <a:pt x="3545" y="5528"/>
                  </a:cubicBezTo>
                  <a:cubicBezTo>
                    <a:pt x="3607" y="5503"/>
                    <a:pt x="3688" y="5491"/>
                    <a:pt x="3769" y="5491"/>
                  </a:cubicBezTo>
                  <a:cubicBezTo>
                    <a:pt x="3849" y="5491"/>
                    <a:pt x="3930" y="5503"/>
                    <a:pt x="3992" y="5528"/>
                  </a:cubicBezTo>
                  <a:cubicBezTo>
                    <a:pt x="4091" y="5602"/>
                    <a:pt x="4735" y="5950"/>
                    <a:pt x="5628" y="6569"/>
                  </a:cubicBezTo>
                  <a:cubicBezTo>
                    <a:pt x="5281" y="4908"/>
                    <a:pt x="4140" y="1636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0"/>
            <p:cNvSpPr/>
            <p:nvPr/>
          </p:nvSpPr>
          <p:spPr>
            <a:xfrm>
              <a:off x="4350893" y="2463780"/>
              <a:ext cx="88587" cy="128466"/>
            </a:xfrm>
            <a:custGeom>
              <a:avLst/>
              <a:gdLst/>
              <a:ahLst/>
              <a:cxnLst/>
              <a:rect l="l" t="t" r="r" b="b"/>
              <a:pathLst>
                <a:path w="4736" h="6868" extrusionOk="0">
                  <a:moveTo>
                    <a:pt x="1884" y="1"/>
                  </a:moveTo>
                  <a:cubicBezTo>
                    <a:pt x="1810" y="75"/>
                    <a:pt x="1636" y="174"/>
                    <a:pt x="1488" y="323"/>
                  </a:cubicBezTo>
                  <a:lnTo>
                    <a:pt x="1438" y="397"/>
                  </a:lnTo>
                  <a:cubicBezTo>
                    <a:pt x="818" y="1017"/>
                    <a:pt x="0" y="2232"/>
                    <a:pt x="75" y="4289"/>
                  </a:cubicBezTo>
                  <a:cubicBezTo>
                    <a:pt x="1066" y="5008"/>
                    <a:pt x="2182" y="5876"/>
                    <a:pt x="3124" y="6867"/>
                  </a:cubicBezTo>
                  <a:cubicBezTo>
                    <a:pt x="3620" y="5653"/>
                    <a:pt x="4735" y="2133"/>
                    <a:pt x="1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0"/>
            <p:cNvSpPr/>
            <p:nvPr/>
          </p:nvSpPr>
          <p:spPr>
            <a:xfrm>
              <a:off x="4267431" y="2409536"/>
              <a:ext cx="94142" cy="89971"/>
            </a:xfrm>
            <a:custGeom>
              <a:avLst/>
              <a:gdLst/>
              <a:ahLst/>
              <a:cxnLst/>
              <a:rect l="l" t="t" r="r" b="b"/>
              <a:pathLst>
                <a:path w="5033" h="4810" extrusionOk="0">
                  <a:moveTo>
                    <a:pt x="0" y="0"/>
                  </a:moveTo>
                  <a:cubicBezTo>
                    <a:pt x="2231" y="1364"/>
                    <a:pt x="3347" y="3273"/>
                    <a:pt x="3942" y="4810"/>
                  </a:cubicBezTo>
                  <a:cubicBezTo>
                    <a:pt x="4214" y="3967"/>
                    <a:pt x="4661" y="3322"/>
                    <a:pt x="5033" y="2901"/>
                  </a:cubicBezTo>
                  <a:cubicBezTo>
                    <a:pt x="4685" y="2281"/>
                    <a:pt x="3669" y="694"/>
                    <a:pt x="1636" y="1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0"/>
            <p:cNvSpPr/>
            <p:nvPr/>
          </p:nvSpPr>
          <p:spPr>
            <a:xfrm>
              <a:off x="4165414" y="2388212"/>
              <a:ext cx="752596" cy="550881"/>
            </a:xfrm>
            <a:custGeom>
              <a:avLst/>
              <a:gdLst/>
              <a:ahLst/>
              <a:cxnLst/>
              <a:rect l="l" t="t" r="r" b="b"/>
              <a:pathLst>
                <a:path w="40235" h="29451" extrusionOk="0">
                  <a:moveTo>
                    <a:pt x="5479" y="1091"/>
                  </a:moveTo>
                  <a:lnTo>
                    <a:pt x="7090" y="1264"/>
                  </a:lnTo>
                  <a:cubicBezTo>
                    <a:pt x="9123" y="1760"/>
                    <a:pt x="10139" y="3347"/>
                    <a:pt x="10487" y="3991"/>
                  </a:cubicBezTo>
                  <a:cubicBezTo>
                    <a:pt x="10065" y="4462"/>
                    <a:pt x="9668" y="5082"/>
                    <a:pt x="9396" y="5925"/>
                  </a:cubicBezTo>
                  <a:cubicBezTo>
                    <a:pt x="8801" y="4388"/>
                    <a:pt x="7685" y="2504"/>
                    <a:pt x="5479" y="1091"/>
                  </a:cubicBezTo>
                  <a:close/>
                  <a:moveTo>
                    <a:pt x="34061" y="3247"/>
                  </a:moveTo>
                  <a:lnTo>
                    <a:pt x="35698" y="3322"/>
                  </a:lnTo>
                  <a:cubicBezTo>
                    <a:pt x="33318" y="4363"/>
                    <a:pt x="31930" y="6074"/>
                    <a:pt x="31136" y="7511"/>
                  </a:cubicBezTo>
                  <a:cubicBezTo>
                    <a:pt x="30988" y="6644"/>
                    <a:pt x="30690" y="5925"/>
                    <a:pt x="30343" y="5429"/>
                  </a:cubicBezTo>
                  <a:cubicBezTo>
                    <a:pt x="30740" y="4859"/>
                    <a:pt x="31979" y="3471"/>
                    <a:pt x="34061" y="3247"/>
                  </a:cubicBezTo>
                  <a:close/>
                  <a:moveTo>
                    <a:pt x="3298" y="1066"/>
                  </a:moveTo>
                  <a:cubicBezTo>
                    <a:pt x="7437" y="2677"/>
                    <a:pt x="8627" y="5950"/>
                    <a:pt x="8925" y="7635"/>
                  </a:cubicBezTo>
                  <a:cubicBezTo>
                    <a:pt x="8032" y="7040"/>
                    <a:pt x="7388" y="6668"/>
                    <a:pt x="7289" y="6594"/>
                  </a:cubicBezTo>
                  <a:cubicBezTo>
                    <a:pt x="7221" y="6567"/>
                    <a:pt x="7130" y="6547"/>
                    <a:pt x="7042" y="6547"/>
                  </a:cubicBezTo>
                  <a:cubicBezTo>
                    <a:pt x="6969" y="6547"/>
                    <a:pt x="6898" y="6561"/>
                    <a:pt x="6842" y="6594"/>
                  </a:cubicBezTo>
                  <a:cubicBezTo>
                    <a:pt x="6718" y="6668"/>
                    <a:pt x="6644" y="6792"/>
                    <a:pt x="6595" y="6941"/>
                  </a:cubicBezTo>
                  <a:cubicBezTo>
                    <a:pt x="6471" y="7834"/>
                    <a:pt x="6396" y="8701"/>
                    <a:pt x="6297" y="9519"/>
                  </a:cubicBezTo>
                  <a:cubicBezTo>
                    <a:pt x="4165" y="8156"/>
                    <a:pt x="3421" y="3495"/>
                    <a:pt x="3298" y="1066"/>
                  </a:cubicBezTo>
                  <a:close/>
                  <a:moveTo>
                    <a:pt x="2455" y="2256"/>
                  </a:moveTo>
                  <a:cubicBezTo>
                    <a:pt x="2678" y="4214"/>
                    <a:pt x="3198" y="7263"/>
                    <a:pt x="4587" y="9147"/>
                  </a:cubicBezTo>
                  <a:cubicBezTo>
                    <a:pt x="3843" y="9247"/>
                    <a:pt x="3248" y="9445"/>
                    <a:pt x="2802" y="9742"/>
                  </a:cubicBezTo>
                  <a:cubicBezTo>
                    <a:pt x="1116" y="7263"/>
                    <a:pt x="1463" y="4710"/>
                    <a:pt x="1513" y="4338"/>
                  </a:cubicBezTo>
                  <a:lnTo>
                    <a:pt x="2455" y="2256"/>
                  </a:lnTo>
                  <a:close/>
                  <a:moveTo>
                    <a:pt x="11800" y="4041"/>
                  </a:moveTo>
                  <a:cubicBezTo>
                    <a:pt x="14651" y="6148"/>
                    <a:pt x="13536" y="9693"/>
                    <a:pt x="13040" y="10907"/>
                  </a:cubicBezTo>
                  <a:cubicBezTo>
                    <a:pt x="12048" y="9916"/>
                    <a:pt x="10982" y="9048"/>
                    <a:pt x="9991" y="8329"/>
                  </a:cubicBezTo>
                  <a:cubicBezTo>
                    <a:pt x="9941" y="6297"/>
                    <a:pt x="10734" y="5057"/>
                    <a:pt x="11354" y="4437"/>
                  </a:cubicBezTo>
                  <a:lnTo>
                    <a:pt x="11404" y="4363"/>
                  </a:lnTo>
                  <a:cubicBezTo>
                    <a:pt x="11552" y="4214"/>
                    <a:pt x="11676" y="4115"/>
                    <a:pt x="11800" y="4041"/>
                  </a:cubicBezTo>
                  <a:close/>
                  <a:moveTo>
                    <a:pt x="37904" y="3545"/>
                  </a:moveTo>
                  <a:lnTo>
                    <a:pt x="37904" y="3545"/>
                  </a:lnTo>
                  <a:cubicBezTo>
                    <a:pt x="37383" y="5974"/>
                    <a:pt x="35945" y="10486"/>
                    <a:pt x="33665" y="11502"/>
                  </a:cubicBezTo>
                  <a:cubicBezTo>
                    <a:pt x="33714" y="10684"/>
                    <a:pt x="33739" y="9817"/>
                    <a:pt x="33739" y="8900"/>
                  </a:cubicBezTo>
                  <a:cubicBezTo>
                    <a:pt x="33739" y="8726"/>
                    <a:pt x="33690" y="8577"/>
                    <a:pt x="33566" y="8528"/>
                  </a:cubicBezTo>
                  <a:cubicBezTo>
                    <a:pt x="33483" y="8462"/>
                    <a:pt x="33389" y="8440"/>
                    <a:pt x="33285" y="8440"/>
                  </a:cubicBezTo>
                  <a:cubicBezTo>
                    <a:pt x="33232" y="8440"/>
                    <a:pt x="33177" y="8445"/>
                    <a:pt x="33119" y="8453"/>
                  </a:cubicBezTo>
                  <a:cubicBezTo>
                    <a:pt x="33045" y="8478"/>
                    <a:pt x="32351" y="8776"/>
                    <a:pt x="31359" y="9197"/>
                  </a:cubicBezTo>
                  <a:cubicBezTo>
                    <a:pt x="31954" y="7635"/>
                    <a:pt x="33590" y="4537"/>
                    <a:pt x="37904" y="3545"/>
                  </a:cubicBezTo>
                  <a:close/>
                  <a:moveTo>
                    <a:pt x="29004" y="5305"/>
                  </a:moveTo>
                  <a:cubicBezTo>
                    <a:pt x="29500" y="5776"/>
                    <a:pt x="30616" y="7214"/>
                    <a:pt x="30194" y="9817"/>
                  </a:cubicBezTo>
                  <a:cubicBezTo>
                    <a:pt x="29104" y="10387"/>
                    <a:pt x="27889" y="11081"/>
                    <a:pt x="26773" y="11924"/>
                  </a:cubicBezTo>
                  <a:cubicBezTo>
                    <a:pt x="26476" y="10660"/>
                    <a:pt x="25856" y="6966"/>
                    <a:pt x="29004" y="5305"/>
                  </a:cubicBezTo>
                  <a:close/>
                  <a:moveTo>
                    <a:pt x="38524" y="4908"/>
                  </a:moveTo>
                  <a:lnTo>
                    <a:pt x="39143" y="7090"/>
                  </a:lnTo>
                  <a:cubicBezTo>
                    <a:pt x="39143" y="7462"/>
                    <a:pt x="39119" y="10015"/>
                    <a:pt x="37086" y="12246"/>
                  </a:cubicBezTo>
                  <a:cubicBezTo>
                    <a:pt x="36689" y="11899"/>
                    <a:pt x="36119" y="11626"/>
                    <a:pt x="35425" y="11403"/>
                  </a:cubicBezTo>
                  <a:cubicBezTo>
                    <a:pt x="37036" y="9742"/>
                    <a:pt x="38028" y="6792"/>
                    <a:pt x="38524" y="4908"/>
                  </a:cubicBezTo>
                  <a:close/>
                  <a:moveTo>
                    <a:pt x="5454" y="10015"/>
                  </a:moveTo>
                  <a:cubicBezTo>
                    <a:pt x="5702" y="10238"/>
                    <a:pt x="5975" y="10387"/>
                    <a:pt x="6272" y="10511"/>
                  </a:cubicBezTo>
                  <a:cubicBezTo>
                    <a:pt x="6173" y="12221"/>
                    <a:pt x="6223" y="13684"/>
                    <a:pt x="6446" y="14923"/>
                  </a:cubicBezTo>
                  <a:cubicBezTo>
                    <a:pt x="5950" y="14923"/>
                    <a:pt x="5529" y="15023"/>
                    <a:pt x="5182" y="15122"/>
                  </a:cubicBezTo>
                  <a:cubicBezTo>
                    <a:pt x="4611" y="14824"/>
                    <a:pt x="2950" y="13610"/>
                    <a:pt x="2256" y="11775"/>
                  </a:cubicBezTo>
                  <a:cubicBezTo>
                    <a:pt x="2380" y="11378"/>
                    <a:pt x="2950" y="10015"/>
                    <a:pt x="5355" y="10015"/>
                  </a:cubicBezTo>
                  <a:close/>
                  <a:moveTo>
                    <a:pt x="15742" y="8949"/>
                  </a:moveTo>
                  <a:cubicBezTo>
                    <a:pt x="16808" y="10734"/>
                    <a:pt x="17130" y="12271"/>
                    <a:pt x="16808" y="13585"/>
                  </a:cubicBezTo>
                  <a:cubicBezTo>
                    <a:pt x="16585" y="14403"/>
                    <a:pt x="16089" y="14998"/>
                    <a:pt x="15668" y="15370"/>
                  </a:cubicBezTo>
                  <a:cubicBezTo>
                    <a:pt x="15494" y="14105"/>
                    <a:pt x="14775" y="12866"/>
                    <a:pt x="13808" y="11750"/>
                  </a:cubicBezTo>
                  <a:cubicBezTo>
                    <a:pt x="14403" y="10313"/>
                    <a:pt x="15246" y="9395"/>
                    <a:pt x="15742" y="8949"/>
                  </a:cubicBezTo>
                  <a:close/>
                  <a:moveTo>
                    <a:pt x="24393" y="9569"/>
                  </a:moveTo>
                  <a:cubicBezTo>
                    <a:pt x="24790" y="10065"/>
                    <a:pt x="25509" y="11131"/>
                    <a:pt x="25881" y="12618"/>
                  </a:cubicBezTo>
                  <a:cubicBezTo>
                    <a:pt x="24765" y="13610"/>
                    <a:pt x="23823" y="14725"/>
                    <a:pt x="23501" y="15915"/>
                  </a:cubicBezTo>
                  <a:cubicBezTo>
                    <a:pt x="23179" y="15518"/>
                    <a:pt x="22782" y="14874"/>
                    <a:pt x="22683" y="14006"/>
                  </a:cubicBezTo>
                  <a:cubicBezTo>
                    <a:pt x="22534" y="12643"/>
                    <a:pt x="23080" y="11155"/>
                    <a:pt x="24393" y="9569"/>
                  </a:cubicBezTo>
                  <a:close/>
                  <a:moveTo>
                    <a:pt x="34458" y="12147"/>
                  </a:moveTo>
                  <a:cubicBezTo>
                    <a:pt x="35648" y="12296"/>
                    <a:pt x="36342" y="12742"/>
                    <a:pt x="36764" y="13163"/>
                  </a:cubicBezTo>
                  <a:lnTo>
                    <a:pt x="36788" y="13213"/>
                  </a:lnTo>
                  <a:cubicBezTo>
                    <a:pt x="37185" y="13659"/>
                    <a:pt x="37309" y="14130"/>
                    <a:pt x="37309" y="14304"/>
                  </a:cubicBezTo>
                  <a:cubicBezTo>
                    <a:pt x="36392" y="16064"/>
                    <a:pt x="34557" y="16981"/>
                    <a:pt x="33962" y="17254"/>
                  </a:cubicBezTo>
                  <a:cubicBezTo>
                    <a:pt x="33615" y="17105"/>
                    <a:pt x="33219" y="16981"/>
                    <a:pt x="32723" y="16882"/>
                  </a:cubicBezTo>
                  <a:cubicBezTo>
                    <a:pt x="33119" y="15692"/>
                    <a:pt x="33417" y="14229"/>
                    <a:pt x="33566" y="12519"/>
                  </a:cubicBezTo>
                  <a:cubicBezTo>
                    <a:pt x="33863" y="12420"/>
                    <a:pt x="34161" y="12296"/>
                    <a:pt x="34433" y="12147"/>
                  </a:cubicBezTo>
                  <a:close/>
                  <a:moveTo>
                    <a:pt x="6550" y="15889"/>
                  </a:moveTo>
                  <a:cubicBezTo>
                    <a:pt x="6581" y="15889"/>
                    <a:pt x="6612" y="15890"/>
                    <a:pt x="6644" y="15890"/>
                  </a:cubicBezTo>
                  <a:cubicBezTo>
                    <a:pt x="7016" y="17328"/>
                    <a:pt x="7636" y="18394"/>
                    <a:pt x="8454" y="19138"/>
                  </a:cubicBezTo>
                  <a:cubicBezTo>
                    <a:pt x="7289" y="19088"/>
                    <a:pt x="5553" y="18642"/>
                    <a:pt x="4463" y="16609"/>
                  </a:cubicBezTo>
                  <a:cubicBezTo>
                    <a:pt x="4705" y="16367"/>
                    <a:pt x="5300" y="15889"/>
                    <a:pt x="6550" y="15889"/>
                  </a:cubicBezTo>
                  <a:close/>
                  <a:moveTo>
                    <a:pt x="7437" y="7734"/>
                  </a:moveTo>
                  <a:lnTo>
                    <a:pt x="7437" y="7734"/>
                  </a:lnTo>
                  <a:cubicBezTo>
                    <a:pt x="8578" y="8429"/>
                    <a:pt x="11131" y="10089"/>
                    <a:pt x="12891" y="12048"/>
                  </a:cubicBezTo>
                  <a:lnTo>
                    <a:pt x="12990" y="12147"/>
                  </a:lnTo>
                  <a:cubicBezTo>
                    <a:pt x="14007" y="13287"/>
                    <a:pt x="14775" y="14576"/>
                    <a:pt x="14825" y="15816"/>
                  </a:cubicBezTo>
                  <a:cubicBezTo>
                    <a:pt x="14825" y="17055"/>
                    <a:pt x="14131" y="18096"/>
                    <a:pt x="12668" y="19063"/>
                  </a:cubicBezTo>
                  <a:cubicBezTo>
                    <a:pt x="12524" y="19111"/>
                    <a:pt x="12024" y="19253"/>
                    <a:pt x="11386" y="19253"/>
                  </a:cubicBezTo>
                  <a:cubicBezTo>
                    <a:pt x="10709" y="19253"/>
                    <a:pt x="9876" y="19093"/>
                    <a:pt x="9148" y="18493"/>
                  </a:cubicBezTo>
                  <a:cubicBezTo>
                    <a:pt x="7834" y="17452"/>
                    <a:pt x="6520" y="14725"/>
                    <a:pt x="7437" y="7734"/>
                  </a:cubicBezTo>
                  <a:close/>
                  <a:moveTo>
                    <a:pt x="32748" y="9618"/>
                  </a:moveTo>
                  <a:lnTo>
                    <a:pt x="32748" y="9618"/>
                  </a:lnTo>
                  <a:cubicBezTo>
                    <a:pt x="32673" y="16609"/>
                    <a:pt x="30938" y="19113"/>
                    <a:pt x="29500" y="19980"/>
                  </a:cubicBezTo>
                  <a:cubicBezTo>
                    <a:pt x="28905" y="20343"/>
                    <a:pt x="28293" y="20462"/>
                    <a:pt x="27744" y="20462"/>
                  </a:cubicBezTo>
                  <a:cubicBezTo>
                    <a:pt x="26829" y="20462"/>
                    <a:pt x="26092" y="20132"/>
                    <a:pt x="25906" y="20055"/>
                  </a:cubicBezTo>
                  <a:cubicBezTo>
                    <a:pt x="24641" y="18865"/>
                    <a:pt x="24121" y="17725"/>
                    <a:pt x="24319" y="16510"/>
                  </a:cubicBezTo>
                  <a:cubicBezTo>
                    <a:pt x="24542" y="15320"/>
                    <a:pt x="25484" y="14155"/>
                    <a:pt x="26649" y="13163"/>
                  </a:cubicBezTo>
                  <a:lnTo>
                    <a:pt x="26749" y="13089"/>
                  </a:lnTo>
                  <a:cubicBezTo>
                    <a:pt x="28781" y="11403"/>
                    <a:pt x="31558" y="10139"/>
                    <a:pt x="32748" y="9618"/>
                  </a:cubicBezTo>
                  <a:close/>
                  <a:moveTo>
                    <a:pt x="32376" y="17799"/>
                  </a:moveTo>
                  <a:cubicBezTo>
                    <a:pt x="32946" y="17849"/>
                    <a:pt x="33367" y="17997"/>
                    <a:pt x="33690" y="18171"/>
                  </a:cubicBezTo>
                  <a:cubicBezTo>
                    <a:pt x="33714" y="18171"/>
                    <a:pt x="33714" y="18196"/>
                    <a:pt x="33739" y="18196"/>
                  </a:cubicBezTo>
                  <a:cubicBezTo>
                    <a:pt x="34111" y="18394"/>
                    <a:pt x="34334" y="18617"/>
                    <a:pt x="34458" y="18815"/>
                  </a:cubicBezTo>
                  <a:cubicBezTo>
                    <a:pt x="33283" y="20389"/>
                    <a:pt x="31841" y="20755"/>
                    <a:pt x="30689" y="20755"/>
                  </a:cubicBezTo>
                  <a:cubicBezTo>
                    <a:pt x="30481" y="20755"/>
                    <a:pt x="30281" y="20743"/>
                    <a:pt x="30095" y="20724"/>
                  </a:cubicBezTo>
                  <a:cubicBezTo>
                    <a:pt x="31062" y="20154"/>
                    <a:pt x="31806" y="19162"/>
                    <a:pt x="32376" y="17799"/>
                  </a:cubicBezTo>
                  <a:close/>
                  <a:moveTo>
                    <a:pt x="2603" y="0"/>
                  </a:moveTo>
                  <a:cubicBezTo>
                    <a:pt x="2603" y="0"/>
                    <a:pt x="2579" y="0"/>
                    <a:pt x="2579" y="25"/>
                  </a:cubicBezTo>
                  <a:cubicBezTo>
                    <a:pt x="2579" y="25"/>
                    <a:pt x="2529" y="25"/>
                    <a:pt x="2529" y="74"/>
                  </a:cubicBezTo>
                  <a:cubicBezTo>
                    <a:pt x="2529" y="74"/>
                    <a:pt x="2504" y="74"/>
                    <a:pt x="2504" y="99"/>
                  </a:cubicBezTo>
                  <a:lnTo>
                    <a:pt x="2479" y="124"/>
                  </a:lnTo>
                  <a:lnTo>
                    <a:pt x="2455" y="149"/>
                  </a:lnTo>
                  <a:cubicBezTo>
                    <a:pt x="2455" y="149"/>
                    <a:pt x="2455" y="198"/>
                    <a:pt x="2405" y="198"/>
                  </a:cubicBezTo>
                  <a:lnTo>
                    <a:pt x="2380" y="223"/>
                  </a:lnTo>
                  <a:lnTo>
                    <a:pt x="645" y="4016"/>
                  </a:lnTo>
                  <a:cubicBezTo>
                    <a:pt x="645" y="4066"/>
                    <a:pt x="620" y="4090"/>
                    <a:pt x="620" y="4115"/>
                  </a:cubicBezTo>
                  <a:cubicBezTo>
                    <a:pt x="595" y="4239"/>
                    <a:pt x="0" y="7313"/>
                    <a:pt x="2083" y="10313"/>
                  </a:cubicBezTo>
                  <a:cubicBezTo>
                    <a:pt x="1414" y="11007"/>
                    <a:pt x="1290" y="11750"/>
                    <a:pt x="1290" y="11750"/>
                  </a:cubicBezTo>
                  <a:cubicBezTo>
                    <a:pt x="1290" y="11800"/>
                    <a:pt x="1290" y="11899"/>
                    <a:pt x="1339" y="11949"/>
                  </a:cubicBezTo>
                  <a:cubicBezTo>
                    <a:pt x="1959" y="13733"/>
                    <a:pt x="3347" y="14998"/>
                    <a:pt x="4190" y="15617"/>
                  </a:cubicBezTo>
                  <a:cubicBezTo>
                    <a:pt x="3694" y="15965"/>
                    <a:pt x="3496" y="16312"/>
                    <a:pt x="3496" y="16336"/>
                  </a:cubicBezTo>
                  <a:cubicBezTo>
                    <a:pt x="3446" y="16460"/>
                    <a:pt x="3446" y="16609"/>
                    <a:pt x="3496" y="16733"/>
                  </a:cubicBezTo>
                  <a:cubicBezTo>
                    <a:pt x="4859" y="19559"/>
                    <a:pt x="7214" y="20055"/>
                    <a:pt x="8702" y="20055"/>
                  </a:cubicBezTo>
                  <a:cubicBezTo>
                    <a:pt x="9272" y="20055"/>
                    <a:pt x="9668" y="19980"/>
                    <a:pt x="9892" y="19956"/>
                  </a:cubicBezTo>
                  <a:cubicBezTo>
                    <a:pt x="10412" y="20129"/>
                    <a:pt x="10933" y="20204"/>
                    <a:pt x="11379" y="20204"/>
                  </a:cubicBezTo>
                  <a:cubicBezTo>
                    <a:pt x="11924" y="20204"/>
                    <a:pt x="12395" y="20104"/>
                    <a:pt x="12718" y="20055"/>
                  </a:cubicBezTo>
                  <a:cubicBezTo>
                    <a:pt x="13759" y="21393"/>
                    <a:pt x="14949" y="22162"/>
                    <a:pt x="16213" y="22335"/>
                  </a:cubicBezTo>
                  <a:cubicBezTo>
                    <a:pt x="16436" y="22360"/>
                    <a:pt x="16610" y="22360"/>
                    <a:pt x="16833" y="22360"/>
                  </a:cubicBezTo>
                  <a:cubicBezTo>
                    <a:pt x="17502" y="22360"/>
                    <a:pt x="18097" y="22212"/>
                    <a:pt x="18543" y="22038"/>
                  </a:cubicBezTo>
                  <a:lnTo>
                    <a:pt x="18543" y="22038"/>
                  </a:lnTo>
                  <a:lnTo>
                    <a:pt x="18047" y="28954"/>
                  </a:lnTo>
                  <a:cubicBezTo>
                    <a:pt x="17998" y="29202"/>
                    <a:pt x="18221" y="29400"/>
                    <a:pt x="18469" y="29450"/>
                  </a:cubicBezTo>
                  <a:lnTo>
                    <a:pt x="18494" y="29450"/>
                  </a:lnTo>
                  <a:cubicBezTo>
                    <a:pt x="18741" y="29450"/>
                    <a:pt x="18940" y="29252"/>
                    <a:pt x="18965" y="29004"/>
                  </a:cubicBezTo>
                  <a:lnTo>
                    <a:pt x="19485" y="21964"/>
                  </a:lnTo>
                  <a:cubicBezTo>
                    <a:pt x="19981" y="22311"/>
                    <a:pt x="20849" y="22782"/>
                    <a:pt x="21964" y="22782"/>
                  </a:cubicBezTo>
                  <a:cubicBezTo>
                    <a:pt x="23278" y="22782"/>
                    <a:pt x="24542" y="22187"/>
                    <a:pt x="25782" y="21022"/>
                  </a:cubicBezTo>
                  <a:cubicBezTo>
                    <a:pt x="26178" y="21170"/>
                    <a:pt x="26922" y="21418"/>
                    <a:pt x="27790" y="21418"/>
                  </a:cubicBezTo>
                  <a:cubicBezTo>
                    <a:pt x="28038" y="21418"/>
                    <a:pt x="28335" y="21393"/>
                    <a:pt x="28608" y="21344"/>
                  </a:cubicBezTo>
                  <a:cubicBezTo>
                    <a:pt x="28905" y="21468"/>
                    <a:pt x="29723" y="21691"/>
                    <a:pt x="30715" y="21691"/>
                  </a:cubicBezTo>
                  <a:cubicBezTo>
                    <a:pt x="32128" y="21691"/>
                    <a:pt x="33987" y="21195"/>
                    <a:pt x="35400" y="19113"/>
                  </a:cubicBezTo>
                  <a:cubicBezTo>
                    <a:pt x="35474" y="18989"/>
                    <a:pt x="35474" y="18840"/>
                    <a:pt x="35450" y="18716"/>
                  </a:cubicBezTo>
                  <a:cubicBezTo>
                    <a:pt x="35450" y="18691"/>
                    <a:pt x="35301" y="18320"/>
                    <a:pt x="34855" y="17923"/>
                  </a:cubicBezTo>
                  <a:cubicBezTo>
                    <a:pt x="35797" y="17427"/>
                    <a:pt x="37334" y="16386"/>
                    <a:pt x="38201" y="14725"/>
                  </a:cubicBezTo>
                  <a:cubicBezTo>
                    <a:pt x="38251" y="14651"/>
                    <a:pt x="38276" y="14576"/>
                    <a:pt x="38276" y="14502"/>
                  </a:cubicBezTo>
                  <a:cubicBezTo>
                    <a:pt x="38276" y="14502"/>
                    <a:pt x="38251" y="13758"/>
                    <a:pt x="37706" y="12990"/>
                  </a:cubicBezTo>
                  <a:cubicBezTo>
                    <a:pt x="40234" y="10313"/>
                    <a:pt x="40061" y="7189"/>
                    <a:pt x="40061" y="7065"/>
                  </a:cubicBezTo>
                  <a:cubicBezTo>
                    <a:pt x="40061" y="7040"/>
                    <a:pt x="40061" y="7016"/>
                    <a:pt x="40036" y="6966"/>
                  </a:cubicBezTo>
                  <a:lnTo>
                    <a:pt x="38895" y="2950"/>
                  </a:lnTo>
                  <a:cubicBezTo>
                    <a:pt x="38895" y="2950"/>
                    <a:pt x="38895" y="2925"/>
                    <a:pt x="38871" y="2925"/>
                  </a:cubicBezTo>
                  <a:cubicBezTo>
                    <a:pt x="38871" y="2925"/>
                    <a:pt x="38871" y="2876"/>
                    <a:pt x="38821" y="2876"/>
                  </a:cubicBezTo>
                  <a:cubicBezTo>
                    <a:pt x="38821" y="2876"/>
                    <a:pt x="38821" y="2851"/>
                    <a:pt x="38796" y="2851"/>
                  </a:cubicBezTo>
                  <a:lnTo>
                    <a:pt x="38771" y="2826"/>
                  </a:lnTo>
                  <a:lnTo>
                    <a:pt x="38747" y="2801"/>
                  </a:lnTo>
                  <a:lnTo>
                    <a:pt x="38697" y="2752"/>
                  </a:lnTo>
                  <a:lnTo>
                    <a:pt x="38672" y="2727"/>
                  </a:lnTo>
                  <a:lnTo>
                    <a:pt x="38598" y="2727"/>
                  </a:lnTo>
                  <a:cubicBezTo>
                    <a:pt x="38598" y="2727"/>
                    <a:pt x="38573" y="2727"/>
                    <a:pt x="38573" y="2702"/>
                  </a:cubicBezTo>
                  <a:lnTo>
                    <a:pt x="38449" y="2702"/>
                  </a:lnTo>
                  <a:lnTo>
                    <a:pt x="34012" y="2504"/>
                  </a:lnTo>
                  <a:lnTo>
                    <a:pt x="33962" y="2504"/>
                  </a:lnTo>
                  <a:cubicBezTo>
                    <a:pt x="31731" y="2727"/>
                    <a:pt x="30293" y="4115"/>
                    <a:pt x="29674" y="4908"/>
                  </a:cubicBezTo>
                  <a:cubicBezTo>
                    <a:pt x="29500" y="4685"/>
                    <a:pt x="29351" y="4586"/>
                    <a:pt x="29302" y="4561"/>
                  </a:cubicBezTo>
                  <a:cubicBezTo>
                    <a:pt x="29219" y="4495"/>
                    <a:pt x="29115" y="4462"/>
                    <a:pt x="29010" y="4462"/>
                  </a:cubicBezTo>
                  <a:cubicBezTo>
                    <a:pt x="28958" y="4462"/>
                    <a:pt x="28905" y="4470"/>
                    <a:pt x="28856" y="4487"/>
                  </a:cubicBezTo>
                  <a:cubicBezTo>
                    <a:pt x="26277" y="5702"/>
                    <a:pt x="25633" y="7958"/>
                    <a:pt x="25583" y="9817"/>
                  </a:cubicBezTo>
                  <a:cubicBezTo>
                    <a:pt x="25137" y="9123"/>
                    <a:pt x="24716" y="8751"/>
                    <a:pt x="24691" y="8701"/>
                  </a:cubicBezTo>
                  <a:cubicBezTo>
                    <a:pt x="24592" y="8627"/>
                    <a:pt x="24468" y="8577"/>
                    <a:pt x="24344" y="8577"/>
                  </a:cubicBezTo>
                  <a:cubicBezTo>
                    <a:pt x="24220" y="8577"/>
                    <a:pt x="24096" y="8652"/>
                    <a:pt x="24046" y="8751"/>
                  </a:cubicBezTo>
                  <a:cubicBezTo>
                    <a:pt x="22336" y="10684"/>
                    <a:pt x="21567" y="12544"/>
                    <a:pt x="21791" y="14279"/>
                  </a:cubicBezTo>
                  <a:cubicBezTo>
                    <a:pt x="21964" y="15890"/>
                    <a:pt x="22956" y="16931"/>
                    <a:pt x="23352" y="17254"/>
                  </a:cubicBezTo>
                  <a:cubicBezTo>
                    <a:pt x="23402" y="18419"/>
                    <a:pt x="23922" y="19534"/>
                    <a:pt x="25013" y="20575"/>
                  </a:cubicBezTo>
                  <a:cubicBezTo>
                    <a:pt x="24022" y="21468"/>
                    <a:pt x="22980" y="21939"/>
                    <a:pt x="21964" y="21939"/>
                  </a:cubicBezTo>
                  <a:cubicBezTo>
                    <a:pt x="20576" y="21939"/>
                    <a:pt x="19634" y="21046"/>
                    <a:pt x="19609" y="21022"/>
                  </a:cubicBezTo>
                  <a:cubicBezTo>
                    <a:pt x="19517" y="20930"/>
                    <a:pt x="19425" y="20879"/>
                    <a:pt x="19323" y="20879"/>
                  </a:cubicBezTo>
                  <a:cubicBezTo>
                    <a:pt x="19288" y="20879"/>
                    <a:pt x="19251" y="20885"/>
                    <a:pt x="19212" y="20898"/>
                  </a:cubicBezTo>
                  <a:lnTo>
                    <a:pt x="19014" y="20898"/>
                  </a:lnTo>
                  <a:cubicBezTo>
                    <a:pt x="18890" y="20898"/>
                    <a:pt x="18816" y="20947"/>
                    <a:pt x="18717" y="21022"/>
                  </a:cubicBezTo>
                  <a:cubicBezTo>
                    <a:pt x="18524" y="21150"/>
                    <a:pt x="17774" y="21576"/>
                    <a:pt x="16772" y="21576"/>
                  </a:cubicBezTo>
                  <a:cubicBezTo>
                    <a:pt x="16616" y="21576"/>
                    <a:pt x="16454" y="21566"/>
                    <a:pt x="16287" y="21542"/>
                  </a:cubicBezTo>
                  <a:cubicBezTo>
                    <a:pt x="15296" y="21393"/>
                    <a:pt x="14378" y="20799"/>
                    <a:pt x="13511" y="19733"/>
                  </a:cubicBezTo>
                  <a:cubicBezTo>
                    <a:pt x="14726" y="18840"/>
                    <a:pt x="15420" y="17824"/>
                    <a:pt x="15618" y="16708"/>
                  </a:cubicBezTo>
                  <a:cubicBezTo>
                    <a:pt x="16089" y="16386"/>
                    <a:pt x="17204" y="15568"/>
                    <a:pt x="17626" y="13981"/>
                  </a:cubicBezTo>
                  <a:cubicBezTo>
                    <a:pt x="18097" y="12271"/>
                    <a:pt x="17601" y="10313"/>
                    <a:pt x="16163" y="8156"/>
                  </a:cubicBezTo>
                  <a:cubicBezTo>
                    <a:pt x="16114" y="8057"/>
                    <a:pt x="15990" y="7958"/>
                    <a:pt x="15866" y="7933"/>
                  </a:cubicBezTo>
                  <a:cubicBezTo>
                    <a:pt x="15835" y="7927"/>
                    <a:pt x="15804" y="7923"/>
                    <a:pt x="15773" y="7923"/>
                  </a:cubicBezTo>
                  <a:cubicBezTo>
                    <a:pt x="15681" y="7923"/>
                    <a:pt x="15593" y="7951"/>
                    <a:pt x="15519" y="8007"/>
                  </a:cubicBezTo>
                  <a:cubicBezTo>
                    <a:pt x="15494" y="8032"/>
                    <a:pt x="15023" y="8329"/>
                    <a:pt x="14478" y="8949"/>
                  </a:cubicBezTo>
                  <a:cubicBezTo>
                    <a:pt x="14676" y="7090"/>
                    <a:pt x="14378" y="4784"/>
                    <a:pt x="12023" y="3198"/>
                  </a:cubicBezTo>
                  <a:cubicBezTo>
                    <a:pt x="11944" y="3145"/>
                    <a:pt x="11857" y="3120"/>
                    <a:pt x="11771" y="3120"/>
                  </a:cubicBezTo>
                  <a:cubicBezTo>
                    <a:pt x="11696" y="3120"/>
                    <a:pt x="11621" y="3139"/>
                    <a:pt x="11552" y="3173"/>
                  </a:cubicBezTo>
                  <a:cubicBezTo>
                    <a:pt x="11528" y="3173"/>
                    <a:pt x="11379" y="3247"/>
                    <a:pt x="11156" y="3446"/>
                  </a:cubicBezTo>
                  <a:cubicBezTo>
                    <a:pt x="10660" y="2578"/>
                    <a:pt x="9445" y="1016"/>
                    <a:pt x="7289" y="471"/>
                  </a:cubicBezTo>
                  <a:lnTo>
                    <a:pt x="7214" y="471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0"/>
            <p:cNvSpPr/>
            <p:nvPr/>
          </p:nvSpPr>
          <p:spPr>
            <a:xfrm>
              <a:off x="4281329" y="2821233"/>
              <a:ext cx="203585" cy="124800"/>
            </a:xfrm>
            <a:custGeom>
              <a:avLst/>
              <a:gdLst/>
              <a:ahLst/>
              <a:cxnLst/>
              <a:rect l="l" t="t" r="r" b="b"/>
              <a:pathLst>
                <a:path w="10884" h="6672" extrusionOk="0">
                  <a:moveTo>
                    <a:pt x="7632" y="908"/>
                  </a:moveTo>
                  <a:cubicBezTo>
                    <a:pt x="8070" y="908"/>
                    <a:pt x="8534" y="943"/>
                    <a:pt x="9024" y="1020"/>
                  </a:cubicBezTo>
                  <a:lnTo>
                    <a:pt x="6025" y="2458"/>
                  </a:lnTo>
                  <a:cubicBezTo>
                    <a:pt x="5802" y="2582"/>
                    <a:pt x="5678" y="2854"/>
                    <a:pt x="5802" y="3077"/>
                  </a:cubicBezTo>
                  <a:cubicBezTo>
                    <a:pt x="5901" y="3226"/>
                    <a:pt x="6050" y="3350"/>
                    <a:pt x="6223" y="3350"/>
                  </a:cubicBezTo>
                  <a:cubicBezTo>
                    <a:pt x="6297" y="3350"/>
                    <a:pt x="6347" y="3350"/>
                    <a:pt x="6421" y="3325"/>
                  </a:cubicBezTo>
                  <a:lnTo>
                    <a:pt x="9520" y="1838"/>
                  </a:lnTo>
                  <a:lnTo>
                    <a:pt x="9520" y="1838"/>
                  </a:lnTo>
                  <a:cubicBezTo>
                    <a:pt x="8950" y="2904"/>
                    <a:pt x="7884" y="4490"/>
                    <a:pt x="6149" y="5259"/>
                  </a:cubicBezTo>
                  <a:cubicBezTo>
                    <a:pt x="5470" y="5570"/>
                    <a:pt x="4737" y="5720"/>
                    <a:pt x="3961" y="5720"/>
                  </a:cubicBezTo>
                  <a:cubicBezTo>
                    <a:pt x="3065" y="5720"/>
                    <a:pt x="2112" y="5520"/>
                    <a:pt x="1116" y="5135"/>
                  </a:cubicBezTo>
                  <a:cubicBezTo>
                    <a:pt x="1676" y="3993"/>
                    <a:pt x="3531" y="908"/>
                    <a:pt x="7632" y="908"/>
                  </a:cubicBezTo>
                  <a:close/>
                  <a:moveTo>
                    <a:pt x="7660" y="1"/>
                  </a:moveTo>
                  <a:cubicBezTo>
                    <a:pt x="2081" y="1"/>
                    <a:pt x="100" y="5191"/>
                    <a:pt x="100" y="5234"/>
                  </a:cubicBezTo>
                  <a:cubicBezTo>
                    <a:pt x="1" y="5432"/>
                    <a:pt x="125" y="5705"/>
                    <a:pt x="348" y="5804"/>
                  </a:cubicBezTo>
                  <a:cubicBezTo>
                    <a:pt x="1612" y="6350"/>
                    <a:pt x="2827" y="6672"/>
                    <a:pt x="3967" y="6672"/>
                  </a:cubicBezTo>
                  <a:cubicBezTo>
                    <a:pt x="4860" y="6672"/>
                    <a:pt x="5727" y="6474"/>
                    <a:pt x="6545" y="6127"/>
                  </a:cubicBezTo>
                  <a:cubicBezTo>
                    <a:pt x="9669" y="4738"/>
                    <a:pt x="10859" y="1169"/>
                    <a:pt x="10884" y="1020"/>
                  </a:cubicBezTo>
                  <a:lnTo>
                    <a:pt x="10884" y="995"/>
                  </a:lnTo>
                  <a:lnTo>
                    <a:pt x="10884" y="921"/>
                  </a:lnTo>
                  <a:lnTo>
                    <a:pt x="10884" y="896"/>
                  </a:lnTo>
                  <a:lnTo>
                    <a:pt x="10884" y="846"/>
                  </a:lnTo>
                  <a:lnTo>
                    <a:pt x="10884" y="797"/>
                  </a:lnTo>
                  <a:lnTo>
                    <a:pt x="10884" y="747"/>
                  </a:lnTo>
                  <a:cubicBezTo>
                    <a:pt x="10884" y="747"/>
                    <a:pt x="10884" y="722"/>
                    <a:pt x="10859" y="722"/>
                  </a:cubicBezTo>
                  <a:lnTo>
                    <a:pt x="10859" y="673"/>
                  </a:lnTo>
                  <a:cubicBezTo>
                    <a:pt x="10859" y="673"/>
                    <a:pt x="10859" y="648"/>
                    <a:pt x="10809" y="648"/>
                  </a:cubicBezTo>
                  <a:lnTo>
                    <a:pt x="10784" y="623"/>
                  </a:lnTo>
                  <a:lnTo>
                    <a:pt x="10760" y="598"/>
                  </a:lnTo>
                  <a:lnTo>
                    <a:pt x="10710" y="549"/>
                  </a:lnTo>
                  <a:lnTo>
                    <a:pt x="10685" y="524"/>
                  </a:lnTo>
                  <a:lnTo>
                    <a:pt x="10660" y="499"/>
                  </a:lnTo>
                  <a:cubicBezTo>
                    <a:pt x="10660" y="499"/>
                    <a:pt x="10636" y="499"/>
                    <a:pt x="10636" y="475"/>
                  </a:cubicBezTo>
                  <a:cubicBezTo>
                    <a:pt x="10636" y="475"/>
                    <a:pt x="10586" y="475"/>
                    <a:pt x="10561" y="425"/>
                  </a:cubicBezTo>
                  <a:cubicBezTo>
                    <a:pt x="9501" y="129"/>
                    <a:pt x="8536" y="1"/>
                    <a:pt x="766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0"/>
            <p:cNvSpPr/>
            <p:nvPr/>
          </p:nvSpPr>
          <p:spPr>
            <a:xfrm>
              <a:off x="4553524" y="2832737"/>
              <a:ext cx="189669" cy="136958"/>
            </a:xfrm>
            <a:custGeom>
              <a:avLst/>
              <a:gdLst/>
              <a:ahLst/>
              <a:cxnLst/>
              <a:rect l="l" t="t" r="r" b="b"/>
              <a:pathLst>
                <a:path w="10140" h="7322" extrusionOk="0">
                  <a:moveTo>
                    <a:pt x="1954" y="949"/>
                  </a:moveTo>
                  <a:cubicBezTo>
                    <a:pt x="7047" y="949"/>
                    <a:pt x="8705" y="4855"/>
                    <a:pt x="9098" y="6181"/>
                  </a:cubicBezTo>
                  <a:cubicBezTo>
                    <a:pt x="8420" y="6335"/>
                    <a:pt x="7778" y="6413"/>
                    <a:pt x="7171" y="6413"/>
                  </a:cubicBezTo>
                  <a:cubicBezTo>
                    <a:pt x="6026" y="6413"/>
                    <a:pt x="5007" y="6137"/>
                    <a:pt x="4115" y="5586"/>
                  </a:cubicBezTo>
                  <a:cubicBezTo>
                    <a:pt x="2554" y="4594"/>
                    <a:pt x="1711" y="2909"/>
                    <a:pt x="1314" y="1768"/>
                  </a:cubicBezTo>
                  <a:lnTo>
                    <a:pt x="1314" y="1768"/>
                  </a:lnTo>
                  <a:lnTo>
                    <a:pt x="3768" y="3578"/>
                  </a:lnTo>
                  <a:cubicBezTo>
                    <a:pt x="3868" y="3628"/>
                    <a:pt x="3942" y="3652"/>
                    <a:pt x="4041" y="3652"/>
                  </a:cubicBezTo>
                  <a:cubicBezTo>
                    <a:pt x="4190" y="3652"/>
                    <a:pt x="4314" y="3603"/>
                    <a:pt x="4413" y="3479"/>
                  </a:cubicBezTo>
                  <a:cubicBezTo>
                    <a:pt x="4562" y="3231"/>
                    <a:pt x="4512" y="2909"/>
                    <a:pt x="4314" y="2785"/>
                  </a:cubicBezTo>
                  <a:lnTo>
                    <a:pt x="1810" y="950"/>
                  </a:lnTo>
                  <a:cubicBezTo>
                    <a:pt x="1858" y="950"/>
                    <a:pt x="1906" y="949"/>
                    <a:pt x="1954" y="949"/>
                  </a:cubicBezTo>
                  <a:close/>
                  <a:moveTo>
                    <a:pt x="2010" y="1"/>
                  </a:moveTo>
                  <a:cubicBezTo>
                    <a:pt x="1518" y="1"/>
                    <a:pt x="997" y="35"/>
                    <a:pt x="447" y="107"/>
                  </a:cubicBezTo>
                  <a:lnTo>
                    <a:pt x="347" y="107"/>
                  </a:lnTo>
                  <a:cubicBezTo>
                    <a:pt x="323" y="107"/>
                    <a:pt x="323" y="132"/>
                    <a:pt x="298" y="132"/>
                  </a:cubicBezTo>
                  <a:lnTo>
                    <a:pt x="273" y="132"/>
                  </a:lnTo>
                  <a:cubicBezTo>
                    <a:pt x="224" y="132"/>
                    <a:pt x="224" y="157"/>
                    <a:pt x="199" y="157"/>
                  </a:cubicBezTo>
                  <a:lnTo>
                    <a:pt x="174" y="157"/>
                  </a:lnTo>
                  <a:lnTo>
                    <a:pt x="149" y="182"/>
                  </a:lnTo>
                  <a:lnTo>
                    <a:pt x="100" y="207"/>
                  </a:lnTo>
                  <a:lnTo>
                    <a:pt x="75" y="256"/>
                  </a:lnTo>
                  <a:cubicBezTo>
                    <a:pt x="75" y="256"/>
                    <a:pt x="75" y="281"/>
                    <a:pt x="50" y="281"/>
                  </a:cubicBezTo>
                  <a:cubicBezTo>
                    <a:pt x="0" y="331"/>
                    <a:pt x="0" y="405"/>
                    <a:pt x="0" y="454"/>
                  </a:cubicBezTo>
                  <a:cubicBezTo>
                    <a:pt x="50" y="603"/>
                    <a:pt x="50" y="628"/>
                    <a:pt x="50" y="653"/>
                  </a:cubicBezTo>
                  <a:cubicBezTo>
                    <a:pt x="75" y="802"/>
                    <a:pt x="719" y="4495"/>
                    <a:pt x="3620" y="6330"/>
                  </a:cubicBezTo>
                  <a:cubicBezTo>
                    <a:pt x="4636" y="6974"/>
                    <a:pt x="5851" y="7321"/>
                    <a:pt x="7140" y="7321"/>
                  </a:cubicBezTo>
                  <a:cubicBezTo>
                    <a:pt x="7983" y="7321"/>
                    <a:pt x="8850" y="7197"/>
                    <a:pt x="9768" y="6925"/>
                  </a:cubicBezTo>
                  <a:cubicBezTo>
                    <a:pt x="10015" y="6850"/>
                    <a:pt x="10139" y="6602"/>
                    <a:pt x="10115" y="6354"/>
                  </a:cubicBezTo>
                  <a:cubicBezTo>
                    <a:pt x="10115" y="6308"/>
                    <a:pt x="8716" y="1"/>
                    <a:pt x="201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9" name="Google Shape;2549;p50"/>
          <p:cNvGrpSpPr/>
          <p:nvPr/>
        </p:nvGrpSpPr>
        <p:grpSpPr>
          <a:xfrm rot="7888671">
            <a:off x="8302936" y="4312252"/>
            <a:ext cx="759036" cy="702991"/>
            <a:chOff x="4110235" y="3712040"/>
            <a:chExt cx="847636" cy="785049"/>
          </a:xfrm>
        </p:grpSpPr>
        <p:sp>
          <p:nvSpPr>
            <p:cNvPr id="2550" name="Google Shape;2550;p50"/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0"/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0"/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0"/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0"/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0"/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0"/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0"/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0"/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0"/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0"/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0"/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0"/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0"/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0"/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0"/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0"/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0"/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0"/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0"/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0"/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0"/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0"/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0"/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0"/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0"/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0"/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0"/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0"/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0"/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0"/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0"/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0"/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0"/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2520;p50">
            <a:extLst>
              <a:ext uri="{FF2B5EF4-FFF2-40B4-BE49-F238E27FC236}">
                <a16:creationId xmlns:a16="http://schemas.microsoft.com/office/drawing/2014/main" id="{89463D4B-F532-CE56-A284-04C9CC970126}"/>
              </a:ext>
            </a:extLst>
          </p:cNvPr>
          <p:cNvSpPr txBox="1"/>
          <p:nvPr/>
        </p:nvSpPr>
        <p:spPr>
          <a:xfrm>
            <a:off x="2799414" y="1661491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Péter, Enzó</a:t>
            </a:r>
          </a:p>
        </p:txBody>
      </p:sp>
      <p:sp>
        <p:nvSpPr>
          <p:cNvPr id="4" name="Google Shape;2520;p50">
            <a:extLst>
              <a:ext uri="{FF2B5EF4-FFF2-40B4-BE49-F238E27FC236}">
                <a16:creationId xmlns:a16="http://schemas.microsoft.com/office/drawing/2014/main" id="{90EC01CA-965C-D2F5-EE04-CCB90A5C9847}"/>
              </a:ext>
            </a:extLst>
          </p:cNvPr>
          <p:cNvSpPr txBox="1"/>
          <p:nvPr/>
        </p:nvSpPr>
        <p:spPr>
          <a:xfrm>
            <a:off x="4587656" y="1661491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Enzó</a:t>
            </a:r>
          </a:p>
        </p:txBody>
      </p:sp>
      <p:sp>
        <p:nvSpPr>
          <p:cNvPr id="5" name="Google Shape;2520;p50">
            <a:extLst>
              <a:ext uri="{FF2B5EF4-FFF2-40B4-BE49-F238E27FC236}">
                <a16:creationId xmlns:a16="http://schemas.microsoft.com/office/drawing/2014/main" id="{CF3DE3DE-77BC-335A-407F-659C76AB6D80}"/>
              </a:ext>
            </a:extLst>
          </p:cNvPr>
          <p:cNvSpPr txBox="1"/>
          <p:nvPr/>
        </p:nvSpPr>
        <p:spPr>
          <a:xfrm>
            <a:off x="6551035" y="1661491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Kristen ITC"/>
                <a:ea typeface="Bowlby One"/>
                <a:cs typeface="Bowlby One"/>
              </a:rPr>
              <a:t>Enzó</a:t>
            </a:r>
          </a:p>
        </p:txBody>
      </p:sp>
      <p:sp>
        <p:nvSpPr>
          <p:cNvPr id="7" name="Google Shape;2507;p50">
            <a:extLst>
              <a:ext uri="{FF2B5EF4-FFF2-40B4-BE49-F238E27FC236}">
                <a16:creationId xmlns:a16="http://schemas.microsoft.com/office/drawing/2014/main" id="{849DB558-2CCA-68E1-6D3A-76205306305A}"/>
              </a:ext>
            </a:extLst>
          </p:cNvPr>
          <p:cNvSpPr/>
          <p:nvPr/>
        </p:nvSpPr>
        <p:spPr>
          <a:xfrm>
            <a:off x="2052069" y="3761487"/>
            <a:ext cx="3413611" cy="122900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 err="1">
                <a:latin typeface="Kristen ITC"/>
              </a:rPr>
              <a:t>Kézmüves</a:t>
            </a:r>
            <a:r>
              <a:rPr lang="en" sz="1600">
                <a:latin typeface="Kristen ITC"/>
              </a:rPr>
              <a:t> </a:t>
            </a:r>
            <a:r>
              <a:rPr lang="en" sz="1600" err="1">
                <a:latin typeface="Kristen ITC"/>
              </a:rPr>
              <a:t>sörök</a:t>
            </a:r>
            <a:r>
              <a:rPr lang="en" sz="1600">
                <a:latin typeface="Kristen ITC"/>
              </a:rPr>
              <a:t>, </a:t>
            </a:r>
            <a:r>
              <a:rPr lang="en" sz="1600" err="1">
                <a:latin typeface="Kristen ITC"/>
              </a:rPr>
              <a:t>Speciális</a:t>
            </a:r>
            <a:r>
              <a:rPr lang="en" sz="1600">
                <a:latin typeface="Kristen ITC"/>
              </a:rPr>
              <a:t> </a:t>
            </a:r>
            <a:r>
              <a:rPr lang="en" sz="1600" err="1">
                <a:latin typeface="Kristen ITC"/>
              </a:rPr>
              <a:t>borászat</a:t>
            </a:r>
            <a:r>
              <a:rPr lang="en" sz="1600">
                <a:latin typeface="Kristen ITC"/>
              </a:rPr>
              <a:t>, </a:t>
            </a:r>
            <a:r>
              <a:rPr lang="en" sz="1600" err="1">
                <a:latin typeface="Kristen ITC"/>
              </a:rPr>
              <a:t>alkoholmentes</a:t>
            </a:r>
            <a:r>
              <a:rPr lang="en" sz="1600">
                <a:latin typeface="Kristen ITC"/>
              </a:rPr>
              <a:t> </a:t>
            </a:r>
            <a:r>
              <a:rPr lang="en" sz="1600" err="1">
                <a:latin typeface="Kristen ITC"/>
              </a:rPr>
              <a:t>sörök</a:t>
            </a:r>
            <a:endParaRPr lang="hu-HU" sz="1600">
              <a:latin typeface="Kristen ITC"/>
            </a:endParaRPr>
          </a:p>
          <a:p>
            <a:pPr algn="ctr"/>
            <a:endParaRPr lang="hu-HU" sz="1600">
              <a:latin typeface="Kristen ITC"/>
            </a:endParaRPr>
          </a:p>
        </p:txBody>
      </p:sp>
      <p:cxnSp>
        <p:nvCxnSpPr>
          <p:cNvPr id="8" name="Google Shape;2517;p50">
            <a:extLst>
              <a:ext uri="{FF2B5EF4-FFF2-40B4-BE49-F238E27FC236}">
                <a16:creationId xmlns:a16="http://schemas.microsoft.com/office/drawing/2014/main" id="{7032D9FF-7E2B-3D5F-D278-1EAD6B5A5581}"/>
              </a:ext>
            </a:extLst>
          </p:cNvPr>
          <p:cNvCxnSpPr>
            <a:cxnSpLocks/>
          </p:cNvCxnSpPr>
          <p:nvPr/>
        </p:nvCxnSpPr>
        <p:spPr>
          <a:xfrm flipH="1">
            <a:off x="3750254" y="3421788"/>
            <a:ext cx="8251" cy="3410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" name="Google Shape;2549;p50">
            <a:extLst>
              <a:ext uri="{FF2B5EF4-FFF2-40B4-BE49-F238E27FC236}">
                <a16:creationId xmlns:a16="http://schemas.microsoft.com/office/drawing/2014/main" id="{93E5650B-9F30-1F11-F9E6-886A8175CBE4}"/>
              </a:ext>
            </a:extLst>
          </p:cNvPr>
          <p:cNvGrpSpPr/>
          <p:nvPr/>
        </p:nvGrpSpPr>
        <p:grpSpPr>
          <a:xfrm rot="14520000">
            <a:off x="6036642" y="686183"/>
            <a:ext cx="759036" cy="702991"/>
            <a:chOff x="4110235" y="3712040"/>
            <a:chExt cx="847636" cy="785049"/>
          </a:xfrm>
        </p:grpSpPr>
        <p:sp>
          <p:nvSpPr>
            <p:cNvPr id="6" name="Google Shape;2550;p50">
              <a:extLst>
                <a:ext uri="{FF2B5EF4-FFF2-40B4-BE49-F238E27FC236}">
                  <a16:creationId xmlns:a16="http://schemas.microsoft.com/office/drawing/2014/main" id="{57AE7BB0-D27A-EC27-784C-607C9868DD0A}"/>
                </a:ext>
              </a:extLst>
            </p:cNvPr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551;p50">
              <a:extLst>
                <a:ext uri="{FF2B5EF4-FFF2-40B4-BE49-F238E27FC236}">
                  <a16:creationId xmlns:a16="http://schemas.microsoft.com/office/drawing/2014/main" id="{7C19CC7B-646A-CAB6-1805-FF2D14189457}"/>
                </a:ext>
              </a:extLst>
            </p:cNvPr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552;p50">
              <a:extLst>
                <a:ext uri="{FF2B5EF4-FFF2-40B4-BE49-F238E27FC236}">
                  <a16:creationId xmlns:a16="http://schemas.microsoft.com/office/drawing/2014/main" id="{037D4589-0C50-B006-5041-E914F56984A4}"/>
                </a:ext>
              </a:extLst>
            </p:cNvPr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553;p50">
              <a:extLst>
                <a:ext uri="{FF2B5EF4-FFF2-40B4-BE49-F238E27FC236}">
                  <a16:creationId xmlns:a16="http://schemas.microsoft.com/office/drawing/2014/main" id="{2550B197-978E-201C-67E4-61BF278E6729}"/>
                </a:ext>
              </a:extLst>
            </p:cNvPr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554;p50">
              <a:extLst>
                <a:ext uri="{FF2B5EF4-FFF2-40B4-BE49-F238E27FC236}">
                  <a16:creationId xmlns:a16="http://schemas.microsoft.com/office/drawing/2014/main" id="{BE6D7DD2-D5A8-E1AE-AA3D-CC6B0BED6138}"/>
                </a:ext>
              </a:extLst>
            </p:cNvPr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5;p50">
              <a:extLst>
                <a:ext uri="{FF2B5EF4-FFF2-40B4-BE49-F238E27FC236}">
                  <a16:creationId xmlns:a16="http://schemas.microsoft.com/office/drawing/2014/main" id="{FDBC3DDB-8E5C-538F-BF82-437D17B1D03F}"/>
                </a:ext>
              </a:extLst>
            </p:cNvPr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6;p50">
              <a:extLst>
                <a:ext uri="{FF2B5EF4-FFF2-40B4-BE49-F238E27FC236}">
                  <a16:creationId xmlns:a16="http://schemas.microsoft.com/office/drawing/2014/main" id="{1C917136-FD5C-716B-4CAD-5D2AF4BBD7FF}"/>
                </a:ext>
              </a:extLst>
            </p:cNvPr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7;p50">
              <a:extLst>
                <a:ext uri="{FF2B5EF4-FFF2-40B4-BE49-F238E27FC236}">
                  <a16:creationId xmlns:a16="http://schemas.microsoft.com/office/drawing/2014/main" id="{F7525E28-8D3A-739C-A1CC-F0BB15B57C44}"/>
                </a:ext>
              </a:extLst>
            </p:cNvPr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558;p50">
              <a:extLst>
                <a:ext uri="{FF2B5EF4-FFF2-40B4-BE49-F238E27FC236}">
                  <a16:creationId xmlns:a16="http://schemas.microsoft.com/office/drawing/2014/main" id="{4C38CE6E-8473-2F0F-60B5-5AA5E7124C4A}"/>
                </a:ext>
              </a:extLst>
            </p:cNvPr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559;p50">
              <a:extLst>
                <a:ext uri="{FF2B5EF4-FFF2-40B4-BE49-F238E27FC236}">
                  <a16:creationId xmlns:a16="http://schemas.microsoft.com/office/drawing/2014/main" id="{1E018D72-0BEC-20E1-3188-B5A24660C28A}"/>
                </a:ext>
              </a:extLst>
            </p:cNvPr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560;p50">
              <a:extLst>
                <a:ext uri="{FF2B5EF4-FFF2-40B4-BE49-F238E27FC236}">
                  <a16:creationId xmlns:a16="http://schemas.microsoft.com/office/drawing/2014/main" id="{258CDA56-5175-55AD-6F22-874827C362D1}"/>
                </a:ext>
              </a:extLst>
            </p:cNvPr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561;p50">
              <a:extLst>
                <a:ext uri="{FF2B5EF4-FFF2-40B4-BE49-F238E27FC236}">
                  <a16:creationId xmlns:a16="http://schemas.microsoft.com/office/drawing/2014/main" id="{7E1050A9-C556-55C5-AB73-BCC7B9385B2D}"/>
                </a:ext>
              </a:extLst>
            </p:cNvPr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62;p50">
              <a:extLst>
                <a:ext uri="{FF2B5EF4-FFF2-40B4-BE49-F238E27FC236}">
                  <a16:creationId xmlns:a16="http://schemas.microsoft.com/office/drawing/2014/main" id="{4286D70E-81AA-6995-6876-7C81142BE9D7}"/>
                </a:ext>
              </a:extLst>
            </p:cNvPr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63;p50">
              <a:extLst>
                <a:ext uri="{FF2B5EF4-FFF2-40B4-BE49-F238E27FC236}">
                  <a16:creationId xmlns:a16="http://schemas.microsoft.com/office/drawing/2014/main" id="{276148D9-736D-9DA3-5AC4-0809322C8557}"/>
                </a:ext>
              </a:extLst>
            </p:cNvPr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64;p50">
              <a:extLst>
                <a:ext uri="{FF2B5EF4-FFF2-40B4-BE49-F238E27FC236}">
                  <a16:creationId xmlns:a16="http://schemas.microsoft.com/office/drawing/2014/main" id="{96AF8434-CC80-E5F9-41A3-FA5E704674F5}"/>
                </a:ext>
              </a:extLst>
            </p:cNvPr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565;p50">
              <a:extLst>
                <a:ext uri="{FF2B5EF4-FFF2-40B4-BE49-F238E27FC236}">
                  <a16:creationId xmlns:a16="http://schemas.microsoft.com/office/drawing/2014/main" id="{FDD340F0-E036-9F4A-E062-7417AE634044}"/>
                </a:ext>
              </a:extLst>
            </p:cNvPr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66;p50">
              <a:extLst>
                <a:ext uri="{FF2B5EF4-FFF2-40B4-BE49-F238E27FC236}">
                  <a16:creationId xmlns:a16="http://schemas.microsoft.com/office/drawing/2014/main" id="{D9BFFD61-4E50-FEE0-BC15-5B3C8A6A095E}"/>
                </a:ext>
              </a:extLst>
            </p:cNvPr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67;p50">
              <a:extLst>
                <a:ext uri="{FF2B5EF4-FFF2-40B4-BE49-F238E27FC236}">
                  <a16:creationId xmlns:a16="http://schemas.microsoft.com/office/drawing/2014/main" id="{05963993-EF16-17D5-3430-BD4F49FC565B}"/>
                </a:ext>
              </a:extLst>
            </p:cNvPr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68;p50">
              <a:extLst>
                <a:ext uri="{FF2B5EF4-FFF2-40B4-BE49-F238E27FC236}">
                  <a16:creationId xmlns:a16="http://schemas.microsoft.com/office/drawing/2014/main" id="{119765CF-779A-4AD4-3DB1-ADCE7273E44F}"/>
                </a:ext>
              </a:extLst>
            </p:cNvPr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69;p50">
              <a:extLst>
                <a:ext uri="{FF2B5EF4-FFF2-40B4-BE49-F238E27FC236}">
                  <a16:creationId xmlns:a16="http://schemas.microsoft.com/office/drawing/2014/main" id="{D54EA220-3751-9C99-D4BA-62E0309D69BD}"/>
                </a:ext>
              </a:extLst>
            </p:cNvPr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570;p50">
              <a:extLst>
                <a:ext uri="{FF2B5EF4-FFF2-40B4-BE49-F238E27FC236}">
                  <a16:creationId xmlns:a16="http://schemas.microsoft.com/office/drawing/2014/main" id="{E529F7D1-9D39-9F81-B93D-95D0C655387B}"/>
                </a:ext>
              </a:extLst>
            </p:cNvPr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571;p50">
              <a:extLst>
                <a:ext uri="{FF2B5EF4-FFF2-40B4-BE49-F238E27FC236}">
                  <a16:creationId xmlns:a16="http://schemas.microsoft.com/office/drawing/2014/main" id="{4F4C6F67-3414-E8B2-68B1-9F688AA331E5}"/>
                </a:ext>
              </a:extLst>
            </p:cNvPr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72;p50">
              <a:extLst>
                <a:ext uri="{FF2B5EF4-FFF2-40B4-BE49-F238E27FC236}">
                  <a16:creationId xmlns:a16="http://schemas.microsoft.com/office/drawing/2014/main" id="{2F4BDDCD-C443-2FA1-5913-65AC796FA76C}"/>
                </a:ext>
              </a:extLst>
            </p:cNvPr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73;p50">
              <a:extLst>
                <a:ext uri="{FF2B5EF4-FFF2-40B4-BE49-F238E27FC236}">
                  <a16:creationId xmlns:a16="http://schemas.microsoft.com/office/drawing/2014/main" id="{E1554A82-7A67-A20D-1B5A-9E21B6303996}"/>
                </a:ext>
              </a:extLst>
            </p:cNvPr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74;p50">
              <a:extLst>
                <a:ext uri="{FF2B5EF4-FFF2-40B4-BE49-F238E27FC236}">
                  <a16:creationId xmlns:a16="http://schemas.microsoft.com/office/drawing/2014/main" id="{19B86B67-23AB-DE52-38A1-1834C4E2D6E4}"/>
                </a:ext>
              </a:extLst>
            </p:cNvPr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75;p50">
              <a:extLst>
                <a:ext uri="{FF2B5EF4-FFF2-40B4-BE49-F238E27FC236}">
                  <a16:creationId xmlns:a16="http://schemas.microsoft.com/office/drawing/2014/main" id="{2EB7DA29-2048-63A2-3121-DD11AF05BD4B}"/>
                </a:ext>
              </a:extLst>
            </p:cNvPr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76;p50">
              <a:extLst>
                <a:ext uri="{FF2B5EF4-FFF2-40B4-BE49-F238E27FC236}">
                  <a16:creationId xmlns:a16="http://schemas.microsoft.com/office/drawing/2014/main" id="{47F45120-BB94-061A-2519-59DEEF490D0D}"/>
                </a:ext>
              </a:extLst>
            </p:cNvPr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77;p50">
              <a:extLst>
                <a:ext uri="{FF2B5EF4-FFF2-40B4-BE49-F238E27FC236}">
                  <a16:creationId xmlns:a16="http://schemas.microsoft.com/office/drawing/2014/main" id="{7D6E9D36-85D7-6AFA-8138-B153B804F6D1}"/>
                </a:ext>
              </a:extLst>
            </p:cNvPr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78;p50">
              <a:extLst>
                <a:ext uri="{FF2B5EF4-FFF2-40B4-BE49-F238E27FC236}">
                  <a16:creationId xmlns:a16="http://schemas.microsoft.com/office/drawing/2014/main" id="{EB4F30BA-9847-5976-CFA4-0F22BBCD2DE1}"/>
                </a:ext>
              </a:extLst>
            </p:cNvPr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79;p50">
              <a:extLst>
                <a:ext uri="{FF2B5EF4-FFF2-40B4-BE49-F238E27FC236}">
                  <a16:creationId xmlns:a16="http://schemas.microsoft.com/office/drawing/2014/main" id="{0189930A-2AB5-739E-970E-190AF337381D}"/>
                </a:ext>
              </a:extLst>
            </p:cNvPr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80;p50">
              <a:extLst>
                <a:ext uri="{FF2B5EF4-FFF2-40B4-BE49-F238E27FC236}">
                  <a16:creationId xmlns:a16="http://schemas.microsoft.com/office/drawing/2014/main" id="{9C02DE25-345B-9F59-36C4-3E013D3EE07E}"/>
                </a:ext>
              </a:extLst>
            </p:cNvPr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81;p50">
              <a:extLst>
                <a:ext uri="{FF2B5EF4-FFF2-40B4-BE49-F238E27FC236}">
                  <a16:creationId xmlns:a16="http://schemas.microsoft.com/office/drawing/2014/main" id="{69DBEB1E-D15C-CEEE-D9D7-565BC526972D}"/>
                </a:ext>
              </a:extLst>
            </p:cNvPr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82;p50">
              <a:extLst>
                <a:ext uri="{FF2B5EF4-FFF2-40B4-BE49-F238E27FC236}">
                  <a16:creationId xmlns:a16="http://schemas.microsoft.com/office/drawing/2014/main" id="{4E7836D8-5AA3-5BC5-2B04-FBBE700168D0}"/>
                </a:ext>
              </a:extLst>
            </p:cNvPr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83;p50">
              <a:extLst>
                <a:ext uri="{FF2B5EF4-FFF2-40B4-BE49-F238E27FC236}">
                  <a16:creationId xmlns:a16="http://schemas.microsoft.com/office/drawing/2014/main" id="{266082C6-1833-A66C-2CBC-13EE2B1E4707}"/>
                </a:ext>
              </a:extLst>
            </p:cNvPr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2549;p50">
            <a:extLst>
              <a:ext uri="{FF2B5EF4-FFF2-40B4-BE49-F238E27FC236}">
                <a16:creationId xmlns:a16="http://schemas.microsoft.com/office/drawing/2014/main" id="{4239F014-7E32-50B4-CB89-17FA939FE6DA}"/>
              </a:ext>
            </a:extLst>
          </p:cNvPr>
          <p:cNvGrpSpPr/>
          <p:nvPr/>
        </p:nvGrpSpPr>
        <p:grpSpPr>
          <a:xfrm rot="14520000">
            <a:off x="173840" y="4292544"/>
            <a:ext cx="759036" cy="702991"/>
            <a:chOff x="4110235" y="3712040"/>
            <a:chExt cx="847636" cy="785049"/>
          </a:xfrm>
        </p:grpSpPr>
        <p:sp>
          <p:nvSpPr>
            <p:cNvPr id="43" name="Google Shape;2550;p50">
              <a:extLst>
                <a:ext uri="{FF2B5EF4-FFF2-40B4-BE49-F238E27FC236}">
                  <a16:creationId xmlns:a16="http://schemas.microsoft.com/office/drawing/2014/main" id="{B0A15B1F-A4E2-498B-E842-11BFCA314B3C}"/>
                </a:ext>
              </a:extLst>
            </p:cNvPr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51;p50">
              <a:extLst>
                <a:ext uri="{FF2B5EF4-FFF2-40B4-BE49-F238E27FC236}">
                  <a16:creationId xmlns:a16="http://schemas.microsoft.com/office/drawing/2014/main" id="{FB31620A-BA31-5F46-9E38-1B4B9244A2E6}"/>
                </a:ext>
              </a:extLst>
            </p:cNvPr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52;p50">
              <a:extLst>
                <a:ext uri="{FF2B5EF4-FFF2-40B4-BE49-F238E27FC236}">
                  <a16:creationId xmlns:a16="http://schemas.microsoft.com/office/drawing/2014/main" id="{303E4755-5C75-5522-83DD-738875AB1C66}"/>
                </a:ext>
              </a:extLst>
            </p:cNvPr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53;p50">
              <a:extLst>
                <a:ext uri="{FF2B5EF4-FFF2-40B4-BE49-F238E27FC236}">
                  <a16:creationId xmlns:a16="http://schemas.microsoft.com/office/drawing/2014/main" id="{7B210847-1574-902C-E351-15E082BE6DC2}"/>
                </a:ext>
              </a:extLst>
            </p:cNvPr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54;p50">
              <a:extLst>
                <a:ext uri="{FF2B5EF4-FFF2-40B4-BE49-F238E27FC236}">
                  <a16:creationId xmlns:a16="http://schemas.microsoft.com/office/drawing/2014/main" id="{04935C35-0FF8-170C-4899-BBD3B912E36B}"/>
                </a:ext>
              </a:extLst>
            </p:cNvPr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55;p50">
              <a:extLst>
                <a:ext uri="{FF2B5EF4-FFF2-40B4-BE49-F238E27FC236}">
                  <a16:creationId xmlns:a16="http://schemas.microsoft.com/office/drawing/2014/main" id="{F43AE255-4D75-BFA0-6F7B-4B2002581DCF}"/>
                </a:ext>
              </a:extLst>
            </p:cNvPr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56;p50">
              <a:extLst>
                <a:ext uri="{FF2B5EF4-FFF2-40B4-BE49-F238E27FC236}">
                  <a16:creationId xmlns:a16="http://schemas.microsoft.com/office/drawing/2014/main" id="{A15F6599-F1D7-F716-B14B-1D8DE0683B4B}"/>
                </a:ext>
              </a:extLst>
            </p:cNvPr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57;p50">
              <a:extLst>
                <a:ext uri="{FF2B5EF4-FFF2-40B4-BE49-F238E27FC236}">
                  <a16:creationId xmlns:a16="http://schemas.microsoft.com/office/drawing/2014/main" id="{CAA55BD4-F1F6-F4E9-4A0A-8DD1319FA787}"/>
                </a:ext>
              </a:extLst>
            </p:cNvPr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8;p50">
              <a:extLst>
                <a:ext uri="{FF2B5EF4-FFF2-40B4-BE49-F238E27FC236}">
                  <a16:creationId xmlns:a16="http://schemas.microsoft.com/office/drawing/2014/main" id="{C2DC0F3E-46F6-BD79-053A-652218685496}"/>
                </a:ext>
              </a:extLst>
            </p:cNvPr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59;p50">
              <a:extLst>
                <a:ext uri="{FF2B5EF4-FFF2-40B4-BE49-F238E27FC236}">
                  <a16:creationId xmlns:a16="http://schemas.microsoft.com/office/drawing/2014/main" id="{A74134CF-8A5E-66E2-BFC9-B180603600A2}"/>
                </a:ext>
              </a:extLst>
            </p:cNvPr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60;p50">
              <a:extLst>
                <a:ext uri="{FF2B5EF4-FFF2-40B4-BE49-F238E27FC236}">
                  <a16:creationId xmlns:a16="http://schemas.microsoft.com/office/drawing/2014/main" id="{11B54E6D-CACC-CA12-8140-673E87387745}"/>
                </a:ext>
              </a:extLst>
            </p:cNvPr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61;p50">
              <a:extLst>
                <a:ext uri="{FF2B5EF4-FFF2-40B4-BE49-F238E27FC236}">
                  <a16:creationId xmlns:a16="http://schemas.microsoft.com/office/drawing/2014/main" id="{59652652-3BEC-C02E-839A-88DAD55813DC}"/>
                </a:ext>
              </a:extLst>
            </p:cNvPr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2;p50">
              <a:extLst>
                <a:ext uri="{FF2B5EF4-FFF2-40B4-BE49-F238E27FC236}">
                  <a16:creationId xmlns:a16="http://schemas.microsoft.com/office/drawing/2014/main" id="{10E325CB-0993-0B75-182B-41E253ADAB25}"/>
                </a:ext>
              </a:extLst>
            </p:cNvPr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63;p50">
              <a:extLst>
                <a:ext uri="{FF2B5EF4-FFF2-40B4-BE49-F238E27FC236}">
                  <a16:creationId xmlns:a16="http://schemas.microsoft.com/office/drawing/2014/main" id="{2A71B6C5-734B-DD6A-4672-43B5D8F5C37A}"/>
                </a:ext>
              </a:extLst>
            </p:cNvPr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64;p50">
              <a:extLst>
                <a:ext uri="{FF2B5EF4-FFF2-40B4-BE49-F238E27FC236}">
                  <a16:creationId xmlns:a16="http://schemas.microsoft.com/office/drawing/2014/main" id="{780B4646-F7F8-DCDD-AB10-236C96752DCB}"/>
                </a:ext>
              </a:extLst>
            </p:cNvPr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65;p50">
              <a:extLst>
                <a:ext uri="{FF2B5EF4-FFF2-40B4-BE49-F238E27FC236}">
                  <a16:creationId xmlns:a16="http://schemas.microsoft.com/office/drawing/2014/main" id="{13319EBB-D9FA-3183-4C4B-4374FF697FC7}"/>
                </a:ext>
              </a:extLst>
            </p:cNvPr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66;p50">
              <a:extLst>
                <a:ext uri="{FF2B5EF4-FFF2-40B4-BE49-F238E27FC236}">
                  <a16:creationId xmlns:a16="http://schemas.microsoft.com/office/drawing/2014/main" id="{2B12758F-D130-EA3F-2200-A4F119481625}"/>
                </a:ext>
              </a:extLst>
            </p:cNvPr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67;p50">
              <a:extLst>
                <a:ext uri="{FF2B5EF4-FFF2-40B4-BE49-F238E27FC236}">
                  <a16:creationId xmlns:a16="http://schemas.microsoft.com/office/drawing/2014/main" id="{A859F217-6075-2245-2A78-D0746263DCDB}"/>
                </a:ext>
              </a:extLst>
            </p:cNvPr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8;p50">
              <a:extLst>
                <a:ext uri="{FF2B5EF4-FFF2-40B4-BE49-F238E27FC236}">
                  <a16:creationId xmlns:a16="http://schemas.microsoft.com/office/drawing/2014/main" id="{AEB86607-5FB1-B94F-676A-2779E68D0541}"/>
                </a:ext>
              </a:extLst>
            </p:cNvPr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69;p50">
              <a:extLst>
                <a:ext uri="{FF2B5EF4-FFF2-40B4-BE49-F238E27FC236}">
                  <a16:creationId xmlns:a16="http://schemas.microsoft.com/office/drawing/2014/main" id="{88F37F16-E9BF-5E5C-99E6-F0776E3E7B83}"/>
                </a:ext>
              </a:extLst>
            </p:cNvPr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70;p50">
              <a:extLst>
                <a:ext uri="{FF2B5EF4-FFF2-40B4-BE49-F238E27FC236}">
                  <a16:creationId xmlns:a16="http://schemas.microsoft.com/office/drawing/2014/main" id="{CA06B986-0589-A7F8-62B8-93B5020009F0}"/>
                </a:ext>
              </a:extLst>
            </p:cNvPr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571;p50">
              <a:extLst>
                <a:ext uri="{FF2B5EF4-FFF2-40B4-BE49-F238E27FC236}">
                  <a16:creationId xmlns:a16="http://schemas.microsoft.com/office/drawing/2014/main" id="{5990F13D-ED47-F549-147A-035B6A09E77A}"/>
                </a:ext>
              </a:extLst>
            </p:cNvPr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572;p50">
              <a:extLst>
                <a:ext uri="{FF2B5EF4-FFF2-40B4-BE49-F238E27FC236}">
                  <a16:creationId xmlns:a16="http://schemas.microsoft.com/office/drawing/2014/main" id="{C4B9FC8E-6436-EBA4-3B61-CFACC376BED3}"/>
                </a:ext>
              </a:extLst>
            </p:cNvPr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573;p50">
              <a:extLst>
                <a:ext uri="{FF2B5EF4-FFF2-40B4-BE49-F238E27FC236}">
                  <a16:creationId xmlns:a16="http://schemas.microsoft.com/office/drawing/2014/main" id="{A07EEE99-D785-A465-0496-3EF228ED7271}"/>
                </a:ext>
              </a:extLst>
            </p:cNvPr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574;p50">
              <a:extLst>
                <a:ext uri="{FF2B5EF4-FFF2-40B4-BE49-F238E27FC236}">
                  <a16:creationId xmlns:a16="http://schemas.microsoft.com/office/drawing/2014/main" id="{CAF9D6E8-02EA-4B13-C4E6-E37EAFA3747C}"/>
                </a:ext>
              </a:extLst>
            </p:cNvPr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75;p50">
              <a:extLst>
                <a:ext uri="{FF2B5EF4-FFF2-40B4-BE49-F238E27FC236}">
                  <a16:creationId xmlns:a16="http://schemas.microsoft.com/office/drawing/2014/main" id="{F56F3F8F-99DB-75CB-621B-BB64549EE0F8}"/>
                </a:ext>
              </a:extLst>
            </p:cNvPr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76;p50">
              <a:extLst>
                <a:ext uri="{FF2B5EF4-FFF2-40B4-BE49-F238E27FC236}">
                  <a16:creationId xmlns:a16="http://schemas.microsoft.com/office/drawing/2014/main" id="{6F1D68E1-6DA6-4176-6CB7-EE5891CD0BFC}"/>
                </a:ext>
              </a:extLst>
            </p:cNvPr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77;p50">
              <a:extLst>
                <a:ext uri="{FF2B5EF4-FFF2-40B4-BE49-F238E27FC236}">
                  <a16:creationId xmlns:a16="http://schemas.microsoft.com/office/drawing/2014/main" id="{D4697DD4-BEEB-4AE5-997D-7FA8CE5A19EF}"/>
                </a:ext>
              </a:extLst>
            </p:cNvPr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78;p50">
              <a:extLst>
                <a:ext uri="{FF2B5EF4-FFF2-40B4-BE49-F238E27FC236}">
                  <a16:creationId xmlns:a16="http://schemas.microsoft.com/office/drawing/2014/main" id="{4C0718B6-3A18-A0CE-4C5E-F02F7F3F513B}"/>
                </a:ext>
              </a:extLst>
            </p:cNvPr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79;p50">
              <a:extLst>
                <a:ext uri="{FF2B5EF4-FFF2-40B4-BE49-F238E27FC236}">
                  <a16:creationId xmlns:a16="http://schemas.microsoft.com/office/drawing/2014/main" id="{F8E63665-083B-0C52-4D0F-D25961265067}"/>
                </a:ext>
              </a:extLst>
            </p:cNvPr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80;p50">
              <a:extLst>
                <a:ext uri="{FF2B5EF4-FFF2-40B4-BE49-F238E27FC236}">
                  <a16:creationId xmlns:a16="http://schemas.microsoft.com/office/drawing/2014/main" id="{07D65722-51DE-EF67-4418-50CE87D7F90F}"/>
                </a:ext>
              </a:extLst>
            </p:cNvPr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81;p50">
              <a:extLst>
                <a:ext uri="{FF2B5EF4-FFF2-40B4-BE49-F238E27FC236}">
                  <a16:creationId xmlns:a16="http://schemas.microsoft.com/office/drawing/2014/main" id="{A6A7563A-DE5B-DF58-B561-4590C3C2CAA0}"/>
                </a:ext>
              </a:extLst>
            </p:cNvPr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82;p50">
              <a:extLst>
                <a:ext uri="{FF2B5EF4-FFF2-40B4-BE49-F238E27FC236}">
                  <a16:creationId xmlns:a16="http://schemas.microsoft.com/office/drawing/2014/main" id="{56CDF4E0-E031-E2BF-9C75-2821B44F9A3E}"/>
                </a:ext>
              </a:extLst>
            </p:cNvPr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83;p50">
              <a:extLst>
                <a:ext uri="{FF2B5EF4-FFF2-40B4-BE49-F238E27FC236}">
                  <a16:creationId xmlns:a16="http://schemas.microsoft.com/office/drawing/2014/main" id="{E8029CD6-9B33-02F5-6572-004B357392E6}"/>
                </a:ext>
              </a:extLst>
            </p:cNvPr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5" name="Google Shape;2549;p50">
            <a:extLst>
              <a:ext uri="{FF2B5EF4-FFF2-40B4-BE49-F238E27FC236}">
                <a16:creationId xmlns:a16="http://schemas.microsoft.com/office/drawing/2014/main" id="{8BA25BCE-B1AF-DFA4-8015-9D236D654915}"/>
              </a:ext>
            </a:extLst>
          </p:cNvPr>
          <p:cNvGrpSpPr/>
          <p:nvPr/>
        </p:nvGrpSpPr>
        <p:grpSpPr>
          <a:xfrm rot="8340000">
            <a:off x="2124823" y="676329"/>
            <a:ext cx="759036" cy="702991"/>
            <a:chOff x="4110235" y="3712040"/>
            <a:chExt cx="847636" cy="785049"/>
          </a:xfrm>
        </p:grpSpPr>
        <p:sp>
          <p:nvSpPr>
            <p:cNvPr id="2516" name="Google Shape;2550;p50">
              <a:extLst>
                <a:ext uri="{FF2B5EF4-FFF2-40B4-BE49-F238E27FC236}">
                  <a16:creationId xmlns:a16="http://schemas.microsoft.com/office/drawing/2014/main" id="{C34B2AD3-439A-DE69-C278-CE8E19EF2BA2}"/>
                </a:ext>
              </a:extLst>
            </p:cNvPr>
            <p:cNvSpPr/>
            <p:nvPr/>
          </p:nvSpPr>
          <p:spPr>
            <a:xfrm>
              <a:off x="4110235" y="3712040"/>
              <a:ext cx="847636" cy="785049"/>
            </a:xfrm>
            <a:custGeom>
              <a:avLst/>
              <a:gdLst/>
              <a:ahLst/>
              <a:cxnLst/>
              <a:rect l="l" t="t" r="r" b="b"/>
              <a:pathLst>
                <a:path w="45316" h="41970" extrusionOk="0">
                  <a:moveTo>
                    <a:pt x="22485" y="0"/>
                  </a:moveTo>
                  <a:cubicBezTo>
                    <a:pt x="22386" y="0"/>
                    <a:pt x="22286" y="25"/>
                    <a:pt x="22237" y="25"/>
                  </a:cubicBezTo>
                  <a:cubicBezTo>
                    <a:pt x="22113" y="75"/>
                    <a:pt x="21989" y="99"/>
                    <a:pt x="21890" y="124"/>
                  </a:cubicBezTo>
                  <a:cubicBezTo>
                    <a:pt x="21815" y="149"/>
                    <a:pt x="21741" y="199"/>
                    <a:pt x="21667" y="199"/>
                  </a:cubicBezTo>
                  <a:cubicBezTo>
                    <a:pt x="21543" y="248"/>
                    <a:pt x="21419" y="273"/>
                    <a:pt x="21295" y="372"/>
                  </a:cubicBezTo>
                  <a:cubicBezTo>
                    <a:pt x="21270" y="397"/>
                    <a:pt x="21196" y="447"/>
                    <a:pt x="21171" y="447"/>
                  </a:cubicBezTo>
                  <a:cubicBezTo>
                    <a:pt x="20749" y="719"/>
                    <a:pt x="20402" y="1091"/>
                    <a:pt x="20154" y="1512"/>
                  </a:cubicBezTo>
                  <a:cubicBezTo>
                    <a:pt x="20130" y="1587"/>
                    <a:pt x="20080" y="1612"/>
                    <a:pt x="20080" y="1686"/>
                  </a:cubicBezTo>
                  <a:cubicBezTo>
                    <a:pt x="20080" y="1686"/>
                    <a:pt x="20080" y="1711"/>
                    <a:pt x="20055" y="1711"/>
                  </a:cubicBezTo>
                  <a:cubicBezTo>
                    <a:pt x="20006" y="1835"/>
                    <a:pt x="19956" y="1959"/>
                    <a:pt x="19931" y="2058"/>
                  </a:cubicBezTo>
                  <a:cubicBezTo>
                    <a:pt x="19907" y="2107"/>
                    <a:pt x="19907" y="2182"/>
                    <a:pt x="19882" y="2231"/>
                  </a:cubicBezTo>
                  <a:lnTo>
                    <a:pt x="19882" y="2256"/>
                  </a:lnTo>
                  <a:cubicBezTo>
                    <a:pt x="19832" y="2355"/>
                    <a:pt x="19832" y="2454"/>
                    <a:pt x="19807" y="2554"/>
                  </a:cubicBezTo>
                  <a:cubicBezTo>
                    <a:pt x="19807" y="2628"/>
                    <a:pt x="19783" y="2727"/>
                    <a:pt x="19783" y="2826"/>
                  </a:cubicBezTo>
                  <a:lnTo>
                    <a:pt x="19783" y="2975"/>
                  </a:lnTo>
                  <a:cubicBezTo>
                    <a:pt x="19708" y="5454"/>
                    <a:pt x="19212" y="10189"/>
                    <a:pt x="17849" y="13114"/>
                  </a:cubicBezTo>
                  <a:cubicBezTo>
                    <a:pt x="16811" y="12802"/>
                    <a:pt x="15591" y="12575"/>
                    <a:pt x="14334" y="12575"/>
                  </a:cubicBezTo>
                  <a:cubicBezTo>
                    <a:pt x="11992" y="12575"/>
                    <a:pt x="9521" y="13365"/>
                    <a:pt x="7859" y="15866"/>
                  </a:cubicBezTo>
                  <a:cubicBezTo>
                    <a:pt x="7487" y="16436"/>
                    <a:pt x="7313" y="17105"/>
                    <a:pt x="7388" y="17750"/>
                  </a:cubicBezTo>
                  <a:cubicBezTo>
                    <a:pt x="6074" y="18221"/>
                    <a:pt x="4835" y="19088"/>
                    <a:pt x="3893" y="20526"/>
                  </a:cubicBezTo>
                  <a:cubicBezTo>
                    <a:pt x="3570" y="20600"/>
                    <a:pt x="3298" y="20774"/>
                    <a:pt x="3025" y="20947"/>
                  </a:cubicBezTo>
                  <a:cubicBezTo>
                    <a:pt x="2777" y="21146"/>
                    <a:pt x="2281" y="21542"/>
                    <a:pt x="1042" y="22955"/>
                  </a:cubicBezTo>
                  <a:cubicBezTo>
                    <a:pt x="124" y="23997"/>
                    <a:pt x="75" y="25434"/>
                    <a:pt x="794" y="26525"/>
                  </a:cubicBezTo>
                  <a:cubicBezTo>
                    <a:pt x="670" y="26798"/>
                    <a:pt x="546" y="27095"/>
                    <a:pt x="447" y="27393"/>
                  </a:cubicBezTo>
                  <a:cubicBezTo>
                    <a:pt x="1" y="28756"/>
                    <a:pt x="595" y="30244"/>
                    <a:pt x="1835" y="30888"/>
                  </a:cubicBezTo>
                  <a:cubicBezTo>
                    <a:pt x="1860" y="30938"/>
                    <a:pt x="2033" y="30987"/>
                    <a:pt x="2232" y="31086"/>
                  </a:cubicBezTo>
                  <a:cubicBezTo>
                    <a:pt x="1190" y="32846"/>
                    <a:pt x="695" y="35102"/>
                    <a:pt x="719" y="37284"/>
                  </a:cubicBezTo>
                  <a:cubicBezTo>
                    <a:pt x="719" y="37507"/>
                    <a:pt x="744" y="37755"/>
                    <a:pt x="819" y="37953"/>
                  </a:cubicBezTo>
                  <a:cubicBezTo>
                    <a:pt x="843" y="38027"/>
                    <a:pt x="843" y="38127"/>
                    <a:pt x="868" y="38176"/>
                  </a:cubicBezTo>
                  <a:lnTo>
                    <a:pt x="1066" y="38647"/>
                  </a:lnTo>
                  <a:cubicBezTo>
                    <a:pt x="1091" y="38672"/>
                    <a:pt x="1116" y="38746"/>
                    <a:pt x="1166" y="38771"/>
                  </a:cubicBezTo>
                  <a:cubicBezTo>
                    <a:pt x="1166" y="38771"/>
                    <a:pt x="1166" y="38796"/>
                    <a:pt x="1190" y="38796"/>
                  </a:cubicBezTo>
                  <a:cubicBezTo>
                    <a:pt x="1290" y="38920"/>
                    <a:pt x="1339" y="39044"/>
                    <a:pt x="1463" y="39168"/>
                  </a:cubicBezTo>
                  <a:cubicBezTo>
                    <a:pt x="1488" y="39193"/>
                    <a:pt x="1537" y="39267"/>
                    <a:pt x="1562" y="39292"/>
                  </a:cubicBezTo>
                  <a:lnTo>
                    <a:pt x="1587" y="39317"/>
                  </a:lnTo>
                  <a:cubicBezTo>
                    <a:pt x="1736" y="39490"/>
                    <a:pt x="1909" y="39614"/>
                    <a:pt x="2058" y="39688"/>
                  </a:cubicBezTo>
                  <a:cubicBezTo>
                    <a:pt x="2083" y="39738"/>
                    <a:pt x="2157" y="39763"/>
                    <a:pt x="2182" y="39788"/>
                  </a:cubicBezTo>
                  <a:cubicBezTo>
                    <a:pt x="2232" y="39812"/>
                    <a:pt x="2331" y="39887"/>
                    <a:pt x="2405" y="39912"/>
                  </a:cubicBezTo>
                  <a:cubicBezTo>
                    <a:pt x="2529" y="39986"/>
                    <a:pt x="2653" y="40011"/>
                    <a:pt x="2777" y="40060"/>
                  </a:cubicBezTo>
                  <a:cubicBezTo>
                    <a:pt x="2827" y="40110"/>
                    <a:pt x="2901" y="40110"/>
                    <a:pt x="2926" y="40135"/>
                  </a:cubicBezTo>
                  <a:lnTo>
                    <a:pt x="2950" y="40135"/>
                  </a:lnTo>
                  <a:cubicBezTo>
                    <a:pt x="3174" y="40184"/>
                    <a:pt x="3421" y="40234"/>
                    <a:pt x="3669" y="40234"/>
                  </a:cubicBezTo>
                  <a:lnTo>
                    <a:pt x="3694" y="40234"/>
                  </a:lnTo>
                  <a:cubicBezTo>
                    <a:pt x="3917" y="40234"/>
                    <a:pt x="4140" y="40184"/>
                    <a:pt x="4314" y="40159"/>
                  </a:cubicBezTo>
                  <a:lnTo>
                    <a:pt x="4339" y="40159"/>
                  </a:lnTo>
                  <a:cubicBezTo>
                    <a:pt x="4463" y="40482"/>
                    <a:pt x="4661" y="40754"/>
                    <a:pt x="4884" y="41002"/>
                  </a:cubicBezTo>
                  <a:cubicBezTo>
                    <a:pt x="5429" y="41622"/>
                    <a:pt x="6248" y="41969"/>
                    <a:pt x="7041" y="41969"/>
                  </a:cubicBezTo>
                  <a:cubicBezTo>
                    <a:pt x="7784" y="41969"/>
                    <a:pt x="8503" y="41672"/>
                    <a:pt x="9024" y="41176"/>
                  </a:cubicBezTo>
                  <a:cubicBezTo>
                    <a:pt x="10338" y="40011"/>
                    <a:pt x="11900" y="38449"/>
                    <a:pt x="12222" y="38151"/>
                  </a:cubicBezTo>
                  <a:cubicBezTo>
                    <a:pt x="12495" y="37879"/>
                    <a:pt x="12718" y="37532"/>
                    <a:pt x="12866" y="37160"/>
                  </a:cubicBezTo>
                  <a:cubicBezTo>
                    <a:pt x="12891" y="37135"/>
                    <a:pt x="12966" y="37085"/>
                    <a:pt x="13015" y="37085"/>
                  </a:cubicBezTo>
                  <a:cubicBezTo>
                    <a:pt x="14726" y="36020"/>
                    <a:pt x="15717" y="34532"/>
                    <a:pt x="16163" y="32871"/>
                  </a:cubicBezTo>
                  <a:cubicBezTo>
                    <a:pt x="16287" y="32871"/>
                    <a:pt x="16411" y="32921"/>
                    <a:pt x="16535" y="32921"/>
                  </a:cubicBezTo>
                  <a:cubicBezTo>
                    <a:pt x="17328" y="32921"/>
                    <a:pt x="18147" y="32574"/>
                    <a:pt x="18692" y="31979"/>
                  </a:cubicBezTo>
                  <a:cubicBezTo>
                    <a:pt x="19659" y="30938"/>
                    <a:pt x="20204" y="29773"/>
                    <a:pt x="20502" y="28632"/>
                  </a:cubicBezTo>
                  <a:cubicBezTo>
                    <a:pt x="21270" y="28632"/>
                    <a:pt x="22014" y="28285"/>
                    <a:pt x="22559" y="27740"/>
                  </a:cubicBezTo>
                  <a:cubicBezTo>
                    <a:pt x="23104" y="28285"/>
                    <a:pt x="23873" y="28632"/>
                    <a:pt x="24641" y="28632"/>
                  </a:cubicBezTo>
                  <a:cubicBezTo>
                    <a:pt x="24889" y="29773"/>
                    <a:pt x="25459" y="30938"/>
                    <a:pt x="26451" y="31979"/>
                  </a:cubicBezTo>
                  <a:cubicBezTo>
                    <a:pt x="26996" y="32574"/>
                    <a:pt x="27765" y="32921"/>
                    <a:pt x="28608" y="32921"/>
                  </a:cubicBezTo>
                  <a:cubicBezTo>
                    <a:pt x="28732" y="32921"/>
                    <a:pt x="28856" y="32921"/>
                    <a:pt x="28980" y="32871"/>
                  </a:cubicBezTo>
                  <a:cubicBezTo>
                    <a:pt x="29426" y="34532"/>
                    <a:pt x="30368" y="36020"/>
                    <a:pt x="32103" y="37085"/>
                  </a:cubicBezTo>
                  <a:cubicBezTo>
                    <a:pt x="32153" y="37135"/>
                    <a:pt x="32202" y="37160"/>
                    <a:pt x="32277" y="37160"/>
                  </a:cubicBezTo>
                  <a:cubicBezTo>
                    <a:pt x="32425" y="37532"/>
                    <a:pt x="32648" y="37879"/>
                    <a:pt x="32921" y="38151"/>
                  </a:cubicBezTo>
                  <a:cubicBezTo>
                    <a:pt x="32946" y="38176"/>
                    <a:pt x="34706" y="39887"/>
                    <a:pt x="36119" y="41176"/>
                  </a:cubicBezTo>
                  <a:cubicBezTo>
                    <a:pt x="36664" y="41672"/>
                    <a:pt x="37358" y="41969"/>
                    <a:pt x="38102" y="41969"/>
                  </a:cubicBezTo>
                  <a:cubicBezTo>
                    <a:pt x="38920" y="41969"/>
                    <a:pt x="39714" y="41622"/>
                    <a:pt x="40259" y="41002"/>
                  </a:cubicBezTo>
                  <a:cubicBezTo>
                    <a:pt x="40482" y="40754"/>
                    <a:pt x="40656" y="40482"/>
                    <a:pt x="40779" y="40159"/>
                  </a:cubicBezTo>
                  <a:cubicBezTo>
                    <a:pt x="40953" y="40184"/>
                    <a:pt x="41127" y="40234"/>
                    <a:pt x="41275" y="40234"/>
                  </a:cubicBezTo>
                  <a:lnTo>
                    <a:pt x="41622" y="40234"/>
                  </a:lnTo>
                  <a:cubicBezTo>
                    <a:pt x="41821" y="40234"/>
                    <a:pt x="41994" y="40184"/>
                    <a:pt x="42192" y="40135"/>
                  </a:cubicBezTo>
                  <a:cubicBezTo>
                    <a:pt x="42242" y="40085"/>
                    <a:pt x="42316" y="40085"/>
                    <a:pt x="42366" y="40060"/>
                  </a:cubicBezTo>
                  <a:cubicBezTo>
                    <a:pt x="42490" y="40035"/>
                    <a:pt x="42639" y="39986"/>
                    <a:pt x="42763" y="39912"/>
                  </a:cubicBezTo>
                  <a:lnTo>
                    <a:pt x="42961" y="39812"/>
                  </a:lnTo>
                  <a:lnTo>
                    <a:pt x="43011" y="39812"/>
                  </a:lnTo>
                  <a:cubicBezTo>
                    <a:pt x="43085" y="39788"/>
                    <a:pt x="43110" y="39763"/>
                    <a:pt x="43184" y="39738"/>
                  </a:cubicBezTo>
                  <a:cubicBezTo>
                    <a:pt x="43333" y="39639"/>
                    <a:pt x="43482" y="39515"/>
                    <a:pt x="43605" y="39366"/>
                  </a:cubicBezTo>
                  <a:lnTo>
                    <a:pt x="43729" y="39242"/>
                  </a:lnTo>
                  <a:cubicBezTo>
                    <a:pt x="43853" y="39118"/>
                    <a:pt x="43953" y="38994"/>
                    <a:pt x="44052" y="38821"/>
                  </a:cubicBezTo>
                  <a:cubicBezTo>
                    <a:pt x="44076" y="38796"/>
                    <a:pt x="44101" y="38746"/>
                    <a:pt x="44126" y="38672"/>
                  </a:cubicBezTo>
                  <a:cubicBezTo>
                    <a:pt x="44200" y="38548"/>
                    <a:pt x="44250" y="38399"/>
                    <a:pt x="44324" y="38251"/>
                  </a:cubicBezTo>
                  <a:cubicBezTo>
                    <a:pt x="44349" y="38176"/>
                    <a:pt x="44374" y="38077"/>
                    <a:pt x="44374" y="38027"/>
                  </a:cubicBezTo>
                  <a:cubicBezTo>
                    <a:pt x="44448" y="37804"/>
                    <a:pt x="44473" y="37556"/>
                    <a:pt x="44473" y="37333"/>
                  </a:cubicBezTo>
                  <a:cubicBezTo>
                    <a:pt x="44498" y="35177"/>
                    <a:pt x="44002" y="32946"/>
                    <a:pt x="42961" y="31136"/>
                  </a:cubicBezTo>
                  <a:cubicBezTo>
                    <a:pt x="43184" y="31062"/>
                    <a:pt x="43333" y="30987"/>
                    <a:pt x="43358" y="30962"/>
                  </a:cubicBezTo>
                  <a:cubicBezTo>
                    <a:pt x="44622" y="30268"/>
                    <a:pt x="45217" y="28781"/>
                    <a:pt x="44746" y="27418"/>
                  </a:cubicBezTo>
                  <a:cubicBezTo>
                    <a:pt x="44696" y="27219"/>
                    <a:pt x="44597" y="26996"/>
                    <a:pt x="44498" y="26773"/>
                  </a:cubicBezTo>
                  <a:cubicBezTo>
                    <a:pt x="45316" y="25682"/>
                    <a:pt x="45316" y="24121"/>
                    <a:pt x="44349" y="23005"/>
                  </a:cubicBezTo>
                  <a:cubicBezTo>
                    <a:pt x="43110" y="21567"/>
                    <a:pt x="42614" y="21171"/>
                    <a:pt x="42366" y="20972"/>
                  </a:cubicBezTo>
                  <a:cubicBezTo>
                    <a:pt x="41994" y="20700"/>
                    <a:pt x="41598" y="20551"/>
                    <a:pt x="41201" y="20476"/>
                  </a:cubicBezTo>
                  <a:cubicBezTo>
                    <a:pt x="40234" y="19113"/>
                    <a:pt x="39019" y="18245"/>
                    <a:pt x="37755" y="17799"/>
                  </a:cubicBezTo>
                  <a:cubicBezTo>
                    <a:pt x="37805" y="17130"/>
                    <a:pt x="37656" y="16485"/>
                    <a:pt x="37284" y="15890"/>
                  </a:cubicBezTo>
                  <a:cubicBezTo>
                    <a:pt x="35605" y="13389"/>
                    <a:pt x="33149" y="12589"/>
                    <a:pt x="30805" y="12589"/>
                  </a:cubicBezTo>
                  <a:cubicBezTo>
                    <a:pt x="29548" y="12589"/>
                    <a:pt x="28324" y="12819"/>
                    <a:pt x="27269" y="13139"/>
                  </a:cubicBezTo>
                  <a:cubicBezTo>
                    <a:pt x="25955" y="10263"/>
                    <a:pt x="25633" y="5578"/>
                    <a:pt x="25658" y="3124"/>
                  </a:cubicBezTo>
                  <a:lnTo>
                    <a:pt x="25658" y="2950"/>
                  </a:lnTo>
                  <a:lnTo>
                    <a:pt x="25658" y="2678"/>
                  </a:lnTo>
                  <a:cubicBezTo>
                    <a:pt x="25658" y="2578"/>
                    <a:pt x="25633" y="2479"/>
                    <a:pt x="25633" y="2380"/>
                  </a:cubicBezTo>
                  <a:cubicBezTo>
                    <a:pt x="25608" y="2306"/>
                    <a:pt x="25608" y="2207"/>
                    <a:pt x="25583" y="2132"/>
                  </a:cubicBezTo>
                  <a:lnTo>
                    <a:pt x="25484" y="1860"/>
                  </a:lnTo>
                  <a:cubicBezTo>
                    <a:pt x="25435" y="1760"/>
                    <a:pt x="25410" y="1686"/>
                    <a:pt x="25360" y="1612"/>
                  </a:cubicBezTo>
                  <a:cubicBezTo>
                    <a:pt x="25336" y="1512"/>
                    <a:pt x="25261" y="1463"/>
                    <a:pt x="25212" y="1364"/>
                  </a:cubicBezTo>
                  <a:cubicBezTo>
                    <a:pt x="25137" y="1314"/>
                    <a:pt x="25112" y="1215"/>
                    <a:pt x="25038" y="1141"/>
                  </a:cubicBezTo>
                  <a:cubicBezTo>
                    <a:pt x="24988" y="1091"/>
                    <a:pt x="24914" y="992"/>
                    <a:pt x="24865" y="942"/>
                  </a:cubicBezTo>
                  <a:cubicBezTo>
                    <a:pt x="24790" y="868"/>
                    <a:pt x="24741" y="818"/>
                    <a:pt x="24641" y="744"/>
                  </a:cubicBezTo>
                  <a:cubicBezTo>
                    <a:pt x="24592" y="694"/>
                    <a:pt x="24493" y="620"/>
                    <a:pt x="24418" y="570"/>
                  </a:cubicBezTo>
                  <a:cubicBezTo>
                    <a:pt x="24369" y="496"/>
                    <a:pt x="24270" y="471"/>
                    <a:pt x="24220" y="397"/>
                  </a:cubicBezTo>
                  <a:cubicBezTo>
                    <a:pt x="24121" y="347"/>
                    <a:pt x="24022" y="298"/>
                    <a:pt x="23923" y="273"/>
                  </a:cubicBezTo>
                  <a:cubicBezTo>
                    <a:pt x="23848" y="248"/>
                    <a:pt x="23749" y="223"/>
                    <a:pt x="23675" y="199"/>
                  </a:cubicBezTo>
                  <a:lnTo>
                    <a:pt x="23402" y="99"/>
                  </a:lnTo>
                  <a:cubicBezTo>
                    <a:pt x="23303" y="50"/>
                    <a:pt x="23228" y="50"/>
                    <a:pt x="23129" y="25"/>
                  </a:cubicBezTo>
                  <a:cubicBezTo>
                    <a:pt x="23055" y="25"/>
                    <a:pt x="22931" y="0"/>
                    <a:pt x="22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51;p50">
              <a:extLst>
                <a:ext uri="{FF2B5EF4-FFF2-40B4-BE49-F238E27FC236}">
                  <a16:creationId xmlns:a16="http://schemas.microsoft.com/office/drawing/2014/main" id="{0A79B153-C788-4B4C-7CB2-C5315F9F3898}"/>
                </a:ext>
              </a:extLst>
            </p:cNvPr>
            <p:cNvSpPr/>
            <p:nvPr/>
          </p:nvSpPr>
          <p:spPr>
            <a:xfrm>
              <a:off x="4176544" y="4193974"/>
              <a:ext cx="114549" cy="49138"/>
            </a:xfrm>
            <a:custGeom>
              <a:avLst/>
              <a:gdLst/>
              <a:ahLst/>
              <a:cxnLst/>
              <a:rect l="l" t="t" r="r" b="b"/>
              <a:pathLst>
                <a:path w="6124" h="2627" extrusionOk="0">
                  <a:moveTo>
                    <a:pt x="4364" y="1"/>
                  </a:moveTo>
                  <a:cubicBezTo>
                    <a:pt x="2774" y="1"/>
                    <a:pt x="849" y="442"/>
                    <a:pt x="0" y="2347"/>
                  </a:cubicBezTo>
                  <a:cubicBezTo>
                    <a:pt x="350" y="2472"/>
                    <a:pt x="923" y="2627"/>
                    <a:pt x="1629" y="2627"/>
                  </a:cubicBezTo>
                  <a:cubicBezTo>
                    <a:pt x="2876" y="2627"/>
                    <a:pt x="4540" y="2144"/>
                    <a:pt x="6123" y="165"/>
                  </a:cubicBezTo>
                  <a:cubicBezTo>
                    <a:pt x="5675" y="83"/>
                    <a:pt x="5051" y="1"/>
                    <a:pt x="4364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52;p50">
              <a:extLst>
                <a:ext uri="{FF2B5EF4-FFF2-40B4-BE49-F238E27FC236}">
                  <a16:creationId xmlns:a16="http://schemas.microsoft.com/office/drawing/2014/main" id="{0B9B4A40-289B-8B2D-292D-2A01BF1B9204}"/>
                </a:ext>
              </a:extLst>
            </p:cNvPr>
            <p:cNvSpPr/>
            <p:nvPr/>
          </p:nvSpPr>
          <p:spPr>
            <a:xfrm>
              <a:off x="4183970" y="4293971"/>
              <a:ext cx="71416" cy="97397"/>
            </a:xfrm>
            <a:custGeom>
              <a:avLst/>
              <a:gdLst/>
              <a:ahLst/>
              <a:cxnLst/>
              <a:rect l="l" t="t" r="r" b="b"/>
              <a:pathLst>
                <a:path w="3818" h="5207" extrusionOk="0">
                  <a:moveTo>
                    <a:pt x="3495" y="0"/>
                  </a:moveTo>
                  <a:cubicBezTo>
                    <a:pt x="3396" y="0"/>
                    <a:pt x="3347" y="25"/>
                    <a:pt x="3248" y="25"/>
                  </a:cubicBezTo>
                  <a:cubicBezTo>
                    <a:pt x="3223" y="25"/>
                    <a:pt x="3198" y="25"/>
                    <a:pt x="3148" y="75"/>
                  </a:cubicBezTo>
                  <a:cubicBezTo>
                    <a:pt x="3099" y="99"/>
                    <a:pt x="3000" y="99"/>
                    <a:pt x="2950" y="124"/>
                  </a:cubicBezTo>
                  <a:cubicBezTo>
                    <a:pt x="2900" y="124"/>
                    <a:pt x="2876" y="124"/>
                    <a:pt x="2876" y="149"/>
                  </a:cubicBezTo>
                  <a:lnTo>
                    <a:pt x="2603" y="248"/>
                  </a:lnTo>
                  <a:cubicBezTo>
                    <a:pt x="2578" y="248"/>
                    <a:pt x="2578" y="273"/>
                    <a:pt x="2553" y="273"/>
                  </a:cubicBezTo>
                  <a:cubicBezTo>
                    <a:pt x="2479" y="322"/>
                    <a:pt x="2380" y="347"/>
                    <a:pt x="2330" y="372"/>
                  </a:cubicBezTo>
                  <a:cubicBezTo>
                    <a:pt x="2306" y="372"/>
                    <a:pt x="2256" y="397"/>
                    <a:pt x="2256" y="397"/>
                  </a:cubicBezTo>
                  <a:cubicBezTo>
                    <a:pt x="2206" y="446"/>
                    <a:pt x="2132" y="471"/>
                    <a:pt x="2082" y="521"/>
                  </a:cubicBezTo>
                  <a:cubicBezTo>
                    <a:pt x="2058" y="521"/>
                    <a:pt x="2058" y="570"/>
                    <a:pt x="2008" y="570"/>
                  </a:cubicBezTo>
                  <a:cubicBezTo>
                    <a:pt x="1958" y="620"/>
                    <a:pt x="1859" y="694"/>
                    <a:pt x="1810" y="719"/>
                  </a:cubicBezTo>
                  <a:lnTo>
                    <a:pt x="1760" y="744"/>
                  </a:lnTo>
                  <a:cubicBezTo>
                    <a:pt x="1711" y="818"/>
                    <a:pt x="1636" y="843"/>
                    <a:pt x="1611" y="893"/>
                  </a:cubicBezTo>
                  <a:lnTo>
                    <a:pt x="1562" y="967"/>
                  </a:lnTo>
                  <a:cubicBezTo>
                    <a:pt x="1487" y="1017"/>
                    <a:pt x="1463" y="1091"/>
                    <a:pt x="1388" y="1116"/>
                  </a:cubicBezTo>
                  <a:lnTo>
                    <a:pt x="1364" y="1141"/>
                  </a:lnTo>
                  <a:cubicBezTo>
                    <a:pt x="1314" y="1215"/>
                    <a:pt x="1240" y="1314"/>
                    <a:pt x="1215" y="1364"/>
                  </a:cubicBezTo>
                  <a:lnTo>
                    <a:pt x="1190" y="1388"/>
                  </a:lnTo>
                  <a:cubicBezTo>
                    <a:pt x="1140" y="1463"/>
                    <a:pt x="1091" y="1512"/>
                    <a:pt x="1066" y="1587"/>
                  </a:cubicBezTo>
                  <a:cubicBezTo>
                    <a:pt x="1066" y="1612"/>
                    <a:pt x="1016" y="1612"/>
                    <a:pt x="1016" y="1636"/>
                  </a:cubicBezTo>
                  <a:cubicBezTo>
                    <a:pt x="992" y="1711"/>
                    <a:pt x="917" y="1760"/>
                    <a:pt x="893" y="1835"/>
                  </a:cubicBezTo>
                  <a:lnTo>
                    <a:pt x="868" y="1859"/>
                  </a:lnTo>
                  <a:cubicBezTo>
                    <a:pt x="843" y="1959"/>
                    <a:pt x="769" y="2008"/>
                    <a:pt x="744" y="2107"/>
                  </a:cubicBezTo>
                  <a:cubicBezTo>
                    <a:pt x="744" y="2132"/>
                    <a:pt x="719" y="2132"/>
                    <a:pt x="719" y="2182"/>
                  </a:cubicBezTo>
                  <a:cubicBezTo>
                    <a:pt x="669" y="2231"/>
                    <a:pt x="645" y="2306"/>
                    <a:pt x="620" y="2380"/>
                  </a:cubicBezTo>
                  <a:cubicBezTo>
                    <a:pt x="620" y="2430"/>
                    <a:pt x="595" y="2454"/>
                    <a:pt x="595" y="2454"/>
                  </a:cubicBezTo>
                  <a:cubicBezTo>
                    <a:pt x="545" y="2504"/>
                    <a:pt x="521" y="2603"/>
                    <a:pt x="496" y="2677"/>
                  </a:cubicBezTo>
                  <a:lnTo>
                    <a:pt x="496" y="2702"/>
                  </a:lnTo>
                  <a:cubicBezTo>
                    <a:pt x="471" y="2801"/>
                    <a:pt x="422" y="2876"/>
                    <a:pt x="397" y="2950"/>
                  </a:cubicBezTo>
                  <a:cubicBezTo>
                    <a:pt x="397" y="2975"/>
                    <a:pt x="397" y="2975"/>
                    <a:pt x="372" y="3000"/>
                  </a:cubicBezTo>
                  <a:cubicBezTo>
                    <a:pt x="347" y="3074"/>
                    <a:pt x="347" y="3124"/>
                    <a:pt x="298" y="3223"/>
                  </a:cubicBezTo>
                  <a:cubicBezTo>
                    <a:pt x="298" y="3248"/>
                    <a:pt x="298" y="3297"/>
                    <a:pt x="273" y="3297"/>
                  </a:cubicBezTo>
                  <a:cubicBezTo>
                    <a:pt x="248" y="3347"/>
                    <a:pt x="248" y="3446"/>
                    <a:pt x="223" y="3496"/>
                  </a:cubicBezTo>
                  <a:lnTo>
                    <a:pt x="223" y="3545"/>
                  </a:lnTo>
                  <a:cubicBezTo>
                    <a:pt x="174" y="3619"/>
                    <a:pt x="174" y="3719"/>
                    <a:pt x="149" y="3793"/>
                  </a:cubicBezTo>
                  <a:lnTo>
                    <a:pt x="149" y="3843"/>
                  </a:lnTo>
                  <a:cubicBezTo>
                    <a:pt x="149" y="3917"/>
                    <a:pt x="124" y="3967"/>
                    <a:pt x="124" y="4041"/>
                  </a:cubicBezTo>
                  <a:lnTo>
                    <a:pt x="124" y="4090"/>
                  </a:lnTo>
                  <a:cubicBezTo>
                    <a:pt x="124" y="4165"/>
                    <a:pt x="99" y="4214"/>
                    <a:pt x="99" y="4314"/>
                  </a:cubicBezTo>
                  <a:lnTo>
                    <a:pt x="99" y="4338"/>
                  </a:lnTo>
                  <a:cubicBezTo>
                    <a:pt x="99" y="4438"/>
                    <a:pt x="50" y="4487"/>
                    <a:pt x="50" y="4561"/>
                  </a:cubicBezTo>
                  <a:lnTo>
                    <a:pt x="50" y="4611"/>
                  </a:lnTo>
                  <a:cubicBezTo>
                    <a:pt x="50" y="4685"/>
                    <a:pt x="50" y="4735"/>
                    <a:pt x="25" y="4785"/>
                  </a:cubicBezTo>
                  <a:lnTo>
                    <a:pt x="25" y="4834"/>
                  </a:lnTo>
                  <a:cubicBezTo>
                    <a:pt x="25" y="4909"/>
                    <a:pt x="25" y="4958"/>
                    <a:pt x="0" y="5032"/>
                  </a:cubicBezTo>
                  <a:lnTo>
                    <a:pt x="0" y="5057"/>
                  </a:lnTo>
                  <a:lnTo>
                    <a:pt x="0" y="5206"/>
                  </a:lnTo>
                  <a:cubicBezTo>
                    <a:pt x="3818" y="3000"/>
                    <a:pt x="3743" y="818"/>
                    <a:pt x="35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53;p50">
              <a:extLst>
                <a:ext uri="{FF2B5EF4-FFF2-40B4-BE49-F238E27FC236}">
                  <a16:creationId xmlns:a16="http://schemas.microsoft.com/office/drawing/2014/main" id="{ED360DD7-7E74-8C78-9879-2BF128FB8020}"/>
                </a:ext>
              </a:extLst>
            </p:cNvPr>
            <p:cNvSpPr/>
            <p:nvPr/>
          </p:nvSpPr>
          <p:spPr>
            <a:xfrm>
              <a:off x="4288287" y="4225810"/>
              <a:ext cx="76990" cy="121040"/>
            </a:xfrm>
            <a:custGeom>
              <a:avLst/>
              <a:gdLst/>
              <a:ahLst/>
              <a:cxnLst/>
              <a:rect l="l" t="t" r="r" b="b"/>
              <a:pathLst>
                <a:path w="4116" h="6471" extrusionOk="0">
                  <a:moveTo>
                    <a:pt x="2381" y="0"/>
                  </a:moveTo>
                  <a:lnTo>
                    <a:pt x="2381" y="0"/>
                  </a:lnTo>
                  <a:cubicBezTo>
                    <a:pt x="1" y="3148"/>
                    <a:pt x="1191" y="5627"/>
                    <a:pt x="1761" y="6470"/>
                  </a:cubicBezTo>
                  <a:cubicBezTo>
                    <a:pt x="4116" y="4636"/>
                    <a:pt x="3000" y="1364"/>
                    <a:pt x="238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54;p50">
              <a:extLst>
                <a:ext uri="{FF2B5EF4-FFF2-40B4-BE49-F238E27FC236}">
                  <a16:creationId xmlns:a16="http://schemas.microsoft.com/office/drawing/2014/main" id="{B2857A9D-8B45-73B3-84FF-65946EF6D4A9}"/>
                </a:ext>
              </a:extLst>
            </p:cNvPr>
            <p:cNvSpPr/>
            <p:nvPr/>
          </p:nvSpPr>
          <p:spPr>
            <a:xfrm>
              <a:off x="4368981" y="4140029"/>
              <a:ext cx="75138" cy="119637"/>
            </a:xfrm>
            <a:custGeom>
              <a:avLst/>
              <a:gdLst/>
              <a:ahLst/>
              <a:cxnLst/>
              <a:rect l="l" t="t" r="r" b="b"/>
              <a:pathLst>
                <a:path w="4017" h="6396" extrusionOk="0">
                  <a:moveTo>
                    <a:pt x="1661" y="0"/>
                  </a:moveTo>
                  <a:lnTo>
                    <a:pt x="1661" y="0"/>
                  </a:lnTo>
                  <a:cubicBezTo>
                    <a:pt x="0" y="3793"/>
                    <a:pt x="1611" y="5776"/>
                    <a:pt x="2330" y="6396"/>
                  </a:cubicBezTo>
                  <a:cubicBezTo>
                    <a:pt x="4016" y="4140"/>
                    <a:pt x="2504" y="1240"/>
                    <a:pt x="166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55;p50">
              <a:extLst>
                <a:ext uri="{FF2B5EF4-FFF2-40B4-BE49-F238E27FC236}">
                  <a16:creationId xmlns:a16="http://schemas.microsoft.com/office/drawing/2014/main" id="{E14CC605-8791-7000-BF64-B2F1220B800A}"/>
                </a:ext>
              </a:extLst>
            </p:cNvPr>
            <p:cNvSpPr/>
            <p:nvPr/>
          </p:nvSpPr>
          <p:spPr>
            <a:xfrm>
              <a:off x="4761711" y="4194180"/>
              <a:ext cx="115017" cy="48932"/>
            </a:xfrm>
            <a:custGeom>
              <a:avLst/>
              <a:gdLst/>
              <a:ahLst/>
              <a:cxnLst/>
              <a:rect l="l" t="t" r="r" b="b"/>
              <a:pathLst>
                <a:path w="6149" h="2616" extrusionOk="0">
                  <a:moveTo>
                    <a:pt x="1759" y="1"/>
                  </a:moveTo>
                  <a:cubicBezTo>
                    <a:pt x="1072" y="1"/>
                    <a:pt x="448" y="80"/>
                    <a:pt x="1" y="154"/>
                  </a:cubicBezTo>
                  <a:cubicBezTo>
                    <a:pt x="1584" y="2133"/>
                    <a:pt x="3258" y="2616"/>
                    <a:pt x="4513" y="2616"/>
                  </a:cubicBezTo>
                  <a:cubicBezTo>
                    <a:pt x="5223" y="2616"/>
                    <a:pt x="5799" y="2461"/>
                    <a:pt x="6149" y="2336"/>
                  </a:cubicBezTo>
                  <a:cubicBezTo>
                    <a:pt x="5299" y="428"/>
                    <a:pt x="3358" y="1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56;p50">
              <a:extLst>
                <a:ext uri="{FF2B5EF4-FFF2-40B4-BE49-F238E27FC236}">
                  <a16:creationId xmlns:a16="http://schemas.microsoft.com/office/drawing/2014/main" id="{48357973-2FE9-8C55-CDD8-F42D94197BDE}"/>
                </a:ext>
              </a:extLst>
            </p:cNvPr>
            <p:cNvSpPr/>
            <p:nvPr/>
          </p:nvSpPr>
          <p:spPr>
            <a:xfrm>
              <a:off x="4796951" y="4294888"/>
              <a:ext cx="72819" cy="99716"/>
            </a:xfrm>
            <a:custGeom>
              <a:avLst/>
              <a:gdLst/>
              <a:ahLst/>
              <a:cxnLst/>
              <a:rect l="l" t="t" r="r" b="b"/>
              <a:pathLst>
                <a:path w="3893" h="5331" extrusionOk="0">
                  <a:moveTo>
                    <a:pt x="249" y="1"/>
                  </a:moveTo>
                  <a:cubicBezTo>
                    <a:pt x="75" y="794"/>
                    <a:pt x="1" y="3025"/>
                    <a:pt x="3893" y="5331"/>
                  </a:cubicBezTo>
                  <a:cubicBezTo>
                    <a:pt x="3893" y="5281"/>
                    <a:pt x="3893" y="5256"/>
                    <a:pt x="3843" y="5182"/>
                  </a:cubicBezTo>
                  <a:cubicBezTo>
                    <a:pt x="3843" y="5132"/>
                    <a:pt x="3843" y="5058"/>
                    <a:pt x="3819" y="4959"/>
                  </a:cubicBezTo>
                  <a:lnTo>
                    <a:pt x="3819" y="4909"/>
                  </a:lnTo>
                  <a:cubicBezTo>
                    <a:pt x="3819" y="4835"/>
                    <a:pt x="3794" y="4785"/>
                    <a:pt x="3794" y="4711"/>
                  </a:cubicBezTo>
                  <a:lnTo>
                    <a:pt x="3794" y="4686"/>
                  </a:lnTo>
                  <a:cubicBezTo>
                    <a:pt x="3794" y="4587"/>
                    <a:pt x="3769" y="4537"/>
                    <a:pt x="3769" y="4438"/>
                  </a:cubicBezTo>
                  <a:cubicBezTo>
                    <a:pt x="3769" y="4389"/>
                    <a:pt x="3719" y="4289"/>
                    <a:pt x="3719" y="4215"/>
                  </a:cubicBezTo>
                  <a:lnTo>
                    <a:pt x="3719" y="4165"/>
                  </a:lnTo>
                  <a:cubicBezTo>
                    <a:pt x="3719" y="4091"/>
                    <a:pt x="3695" y="4041"/>
                    <a:pt x="3695" y="3942"/>
                  </a:cubicBezTo>
                  <a:lnTo>
                    <a:pt x="3695" y="3893"/>
                  </a:lnTo>
                  <a:cubicBezTo>
                    <a:pt x="3670" y="3794"/>
                    <a:pt x="3670" y="3694"/>
                    <a:pt x="3645" y="3645"/>
                  </a:cubicBezTo>
                  <a:lnTo>
                    <a:pt x="3645" y="3595"/>
                  </a:lnTo>
                  <a:cubicBezTo>
                    <a:pt x="3595" y="3521"/>
                    <a:pt x="3595" y="3447"/>
                    <a:pt x="3571" y="3347"/>
                  </a:cubicBezTo>
                  <a:cubicBezTo>
                    <a:pt x="3571" y="3323"/>
                    <a:pt x="3571" y="3323"/>
                    <a:pt x="3546" y="3298"/>
                  </a:cubicBezTo>
                  <a:cubicBezTo>
                    <a:pt x="3521" y="3223"/>
                    <a:pt x="3521" y="3149"/>
                    <a:pt x="3472" y="3075"/>
                  </a:cubicBezTo>
                  <a:lnTo>
                    <a:pt x="3472" y="3025"/>
                  </a:lnTo>
                  <a:lnTo>
                    <a:pt x="3397" y="2728"/>
                  </a:lnTo>
                  <a:lnTo>
                    <a:pt x="3397" y="2703"/>
                  </a:lnTo>
                  <a:cubicBezTo>
                    <a:pt x="3348" y="2604"/>
                    <a:pt x="3323" y="2554"/>
                    <a:pt x="3298" y="2455"/>
                  </a:cubicBezTo>
                  <a:cubicBezTo>
                    <a:pt x="3298" y="2430"/>
                    <a:pt x="3273" y="2430"/>
                    <a:pt x="3273" y="2405"/>
                  </a:cubicBezTo>
                  <a:cubicBezTo>
                    <a:pt x="3224" y="2331"/>
                    <a:pt x="3199" y="2232"/>
                    <a:pt x="3174" y="2182"/>
                  </a:cubicBezTo>
                  <a:cubicBezTo>
                    <a:pt x="3174" y="2182"/>
                    <a:pt x="3174" y="2157"/>
                    <a:pt x="3149" y="2157"/>
                  </a:cubicBezTo>
                  <a:cubicBezTo>
                    <a:pt x="3100" y="2058"/>
                    <a:pt x="3050" y="1984"/>
                    <a:pt x="3025" y="1910"/>
                  </a:cubicBezTo>
                  <a:cubicBezTo>
                    <a:pt x="3025" y="1910"/>
                    <a:pt x="3025" y="1860"/>
                    <a:pt x="2976" y="1860"/>
                  </a:cubicBezTo>
                  <a:cubicBezTo>
                    <a:pt x="2951" y="1810"/>
                    <a:pt x="2901" y="1711"/>
                    <a:pt x="2852" y="1662"/>
                  </a:cubicBezTo>
                  <a:cubicBezTo>
                    <a:pt x="2827" y="1662"/>
                    <a:pt x="2827" y="1637"/>
                    <a:pt x="2802" y="1637"/>
                  </a:cubicBezTo>
                  <a:cubicBezTo>
                    <a:pt x="2777" y="1563"/>
                    <a:pt x="2703" y="1513"/>
                    <a:pt x="2678" y="1439"/>
                  </a:cubicBezTo>
                  <a:lnTo>
                    <a:pt x="2653" y="1414"/>
                  </a:lnTo>
                  <a:cubicBezTo>
                    <a:pt x="2579" y="1339"/>
                    <a:pt x="2530" y="1240"/>
                    <a:pt x="2455" y="1191"/>
                  </a:cubicBezTo>
                  <a:lnTo>
                    <a:pt x="2430" y="1166"/>
                  </a:lnTo>
                  <a:cubicBezTo>
                    <a:pt x="2356" y="1092"/>
                    <a:pt x="2331" y="1042"/>
                    <a:pt x="2282" y="992"/>
                  </a:cubicBezTo>
                  <a:lnTo>
                    <a:pt x="2207" y="943"/>
                  </a:lnTo>
                  <a:cubicBezTo>
                    <a:pt x="2158" y="868"/>
                    <a:pt x="2083" y="844"/>
                    <a:pt x="2059" y="794"/>
                  </a:cubicBezTo>
                  <a:lnTo>
                    <a:pt x="2034" y="744"/>
                  </a:lnTo>
                  <a:cubicBezTo>
                    <a:pt x="1959" y="695"/>
                    <a:pt x="1860" y="621"/>
                    <a:pt x="1811" y="571"/>
                  </a:cubicBezTo>
                  <a:cubicBezTo>
                    <a:pt x="1811" y="571"/>
                    <a:pt x="1786" y="546"/>
                    <a:pt x="1736" y="546"/>
                  </a:cubicBezTo>
                  <a:cubicBezTo>
                    <a:pt x="1687" y="497"/>
                    <a:pt x="1637" y="447"/>
                    <a:pt x="1563" y="422"/>
                  </a:cubicBezTo>
                  <a:cubicBezTo>
                    <a:pt x="1538" y="422"/>
                    <a:pt x="1538" y="373"/>
                    <a:pt x="1488" y="373"/>
                  </a:cubicBezTo>
                  <a:cubicBezTo>
                    <a:pt x="1439" y="348"/>
                    <a:pt x="1389" y="323"/>
                    <a:pt x="1290" y="298"/>
                  </a:cubicBezTo>
                  <a:cubicBezTo>
                    <a:pt x="1290" y="298"/>
                    <a:pt x="1240" y="298"/>
                    <a:pt x="1240" y="249"/>
                  </a:cubicBezTo>
                  <a:lnTo>
                    <a:pt x="968" y="174"/>
                  </a:lnTo>
                  <a:cubicBezTo>
                    <a:pt x="943" y="174"/>
                    <a:pt x="943" y="174"/>
                    <a:pt x="918" y="125"/>
                  </a:cubicBezTo>
                  <a:cubicBezTo>
                    <a:pt x="844" y="100"/>
                    <a:pt x="769" y="100"/>
                    <a:pt x="695" y="75"/>
                  </a:cubicBezTo>
                  <a:cubicBezTo>
                    <a:pt x="670" y="75"/>
                    <a:pt x="645" y="75"/>
                    <a:pt x="596" y="50"/>
                  </a:cubicBezTo>
                  <a:cubicBezTo>
                    <a:pt x="497" y="1"/>
                    <a:pt x="447" y="1"/>
                    <a:pt x="3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57;p50">
              <a:extLst>
                <a:ext uri="{FF2B5EF4-FFF2-40B4-BE49-F238E27FC236}">
                  <a16:creationId xmlns:a16="http://schemas.microsoft.com/office/drawing/2014/main" id="{483D4AD0-5708-CBB7-6AB4-681C0943DDD3}"/>
                </a:ext>
              </a:extLst>
            </p:cNvPr>
            <p:cNvSpPr/>
            <p:nvPr/>
          </p:nvSpPr>
          <p:spPr>
            <a:xfrm>
              <a:off x="4535437" y="4059803"/>
              <a:ext cx="76522" cy="120105"/>
            </a:xfrm>
            <a:custGeom>
              <a:avLst/>
              <a:gdLst/>
              <a:ahLst/>
              <a:cxnLst/>
              <a:rect l="l" t="t" r="r" b="b"/>
              <a:pathLst>
                <a:path w="4091" h="6421" extrusionOk="0">
                  <a:moveTo>
                    <a:pt x="2356" y="0"/>
                  </a:moveTo>
                  <a:lnTo>
                    <a:pt x="2356" y="0"/>
                  </a:lnTo>
                  <a:cubicBezTo>
                    <a:pt x="1538" y="1240"/>
                    <a:pt x="1" y="4140"/>
                    <a:pt x="1686" y="6421"/>
                  </a:cubicBezTo>
                  <a:cubicBezTo>
                    <a:pt x="2430" y="5801"/>
                    <a:pt x="4091" y="3818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58;p50">
              <a:extLst>
                <a:ext uri="{FF2B5EF4-FFF2-40B4-BE49-F238E27FC236}">
                  <a16:creationId xmlns:a16="http://schemas.microsoft.com/office/drawing/2014/main" id="{006E1FB5-EA5B-6443-0023-D51648441DC8}"/>
                </a:ext>
              </a:extLst>
            </p:cNvPr>
            <p:cNvSpPr/>
            <p:nvPr/>
          </p:nvSpPr>
          <p:spPr>
            <a:xfrm>
              <a:off x="4687059" y="4225810"/>
              <a:ext cx="77925" cy="121040"/>
            </a:xfrm>
            <a:custGeom>
              <a:avLst/>
              <a:gdLst/>
              <a:ahLst/>
              <a:cxnLst/>
              <a:rect l="l" t="t" r="r" b="b"/>
              <a:pathLst>
                <a:path w="4166" h="6471" extrusionOk="0">
                  <a:moveTo>
                    <a:pt x="1736" y="0"/>
                  </a:moveTo>
                  <a:lnTo>
                    <a:pt x="1736" y="0"/>
                  </a:lnTo>
                  <a:cubicBezTo>
                    <a:pt x="1116" y="1364"/>
                    <a:pt x="1" y="4636"/>
                    <a:pt x="2356" y="6470"/>
                  </a:cubicBezTo>
                  <a:cubicBezTo>
                    <a:pt x="2951" y="5627"/>
                    <a:pt x="4165" y="3148"/>
                    <a:pt x="173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59;p50">
              <a:extLst>
                <a:ext uri="{FF2B5EF4-FFF2-40B4-BE49-F238E27FC236}">
                  <a16:creationId xmlns:a16="http://schemas.microsoft.com/office/drawing/2014/main" id="{1C2DDD6B-B902-84F4-3FA5-EA89E76C2F5A}"/>
                </a:ext>
              </a:extLst>
            </p:cNvPr>
            <p:cNvSpPr/>
            <p:nvPr/>
          </p:nvSpPr>
          <p:spPr>
            <a:xfrm>
              <a:off x="4608236" y="4140029"/>
              <a:ext cx="76073" cy="120572"/>
            </a:xfrm>
            <a:custGeom>
              <a:avLst/>
              <a:gdLst/>
              <a:ahLst/>
              <a:cxnLst/>
              <a:rect l="l" t="t" r="r" b="b"/>
              <a:pathLst>
                <a:path w="4067" h="6446" extrusionOk="0">
                  <a:moveTo>
                    <a:pt x="2356" y="0"/>
                  </a:moveTo>
                  <a:cubicBezTo>
                    <a:pt x="1562" y="1240"/>
                    <a:pt x="1" y="4165"/>
                    <a:pt x="1711" y="6445"/>
                  </a:cubicBezTo>
                  <a:cubicBezTo>
                    <a:pt x="2455" y="5776"/>
                    <a:pt x="4066" y="3842"/>
                    <a:pt x="235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60;p50">
              <a:extLst>
                <a:ext uri="{FF2B5EF4-FFF2-40B4-BE49-F238E27FC236}">
                  <a16:creationId xmlns:a16="http://schemas.microsoft.com/office/drawing/2014/main" id="{ACDF70D5-4707-99EC-046B-7E273515F8C1}"/>
                </a:ext>
              </a:extLst>
            </p:cNvPr>
            <p:cNvSpPr/>
            <p:nvPr/>
          </p:nvSpPr>
          <p:spPr>
            <a:xfrm>
              <a:off x="4441313" y="4059803"/>
              <a:ext cx="76055" cy="120105"/>
            </a:xfrm>
            <a:custGeom>
              <a:avLst/>
              <a:gdLst/>
              <a:ahLst/>
              <a:cxnLst/>
              <a:rect l="l" t="t" r="r" b="b"/>
              <a:pathLst>
                <a:path w="4066" h="6421" extrusionOk="0">
                  <a:moveTo>
                    <a:pt x="1711" y="0"/>
                  </a:moveTo>
                  <a:lnTo>
                    <a:pt x="1711" y="0"/>
                  </a:lnTo>
                  <a:cubicBezTo>
                    <a:pt x="0" y="3818"/>
                    <a:pt x="1612" y="5801"/>
                    <a:pt x="2355" y="6421"/>
                  </a:cubicBezTo>
                  <a:cubicBezTo>
                    <a:pt x="4066" y="4165"/>
                    <a:pt x="2554" y="1240"/>
                    <a:pt x="171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61;p50">
              <a:extLst>
                <a:ext uri="{FF2B5EF4-FFF2-40B4-BE49-F238E27FC236}">
                  <a16:creationId xmlns:a16="http://schemas.microsoft.com/office/drawing/2014/main" id="{3582E0F3-8EBA-4C6C-1F8F-14B1199C4136}"/>
                </a:ext>
              </a:extLst>
            </p:cNvPr>
            <p:cNvSpPr/>
            <p:nvPr/>
          </p:nvSpPr>
          <p:spPr>
            <a:xfrm>
              <a:off x="4234043" y="4099514"/>
              <a:ext cx="119656" cy="40552"/>
            </a:xfrm>
            <a:custGeom>
              <a:avLst/>
              <a:gdLst/>
              <a:ahLst/>
              <a:cxnLst/>
              <a:rect l="l" t="t" r="r" b="b"/>
              <a:pathLst>
                <a:path w="6397" h="2168" extrusionOk="0">
                  <a:moveTo>
                    <a:pt x="3364" y="0"/>
                  </a:moveTo>
                  <a:cubicBezTo>
                    <a:pt x="2156" y="0"/>
                    <a:pt x="897" y="339"/>
                    <a:pt x="0" y="1447"/>
                  </a:cubicBezTo>
                  <a:cubicBezTo>
                    <a:pt x="413" y="1731"/>
                    <a:pt x="1233" y="2168"/>
                    <a:pt x="2389" y="2168"/>
                  </a:cubicBezTo>
                  <a:cubicBezTo>
                    <a:pt x="3457" y="2168"/>
                    <a:pt x="4812" y="1794"/>
                    <a:pt x="6396" y="580"/>
                  </a:cubicBezTo>
                  <a:cubicBezTo>
                    <a:pt x="5705" y="333"/>
                    <a:pt x="4560" y="0"/>
                    <a:pt x="336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62;p50">
              <a:extLst>
                <a:ext uri="{FF2B5EF4-FFF2-40B4-BE49-F238E27FC236}">
                  <a16:creationId xmlns:a16="http://schemas.microsoft.com/office/drawing/2014/main" id="{F855B647-AE10-73BA-0DD8-F001D3DBAD79}"/>
                </a:ext>
              </a:extLst>
            </p:cNvPr>
            <p:cNvSpPr/>
            <p:nvPr/>
          </p:nvSpPr>
          <p:spPr>
            <a:xfrm>
              <a:off x="4699124" y="4099327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48" y="1"/>
                  </a:moveTo>
                  <a:cubicBezTo>
                    <a:pt x="1857" y="1"/>
                    <a:pt x="713" y="332"/>
                    <a:pt x="0" y="590"/>
                  </a:cubicBezTo>
                  <a:cubicBezTo>
                    <a:pt x="1596" y="1804"/>
                    <a:pt x="2957" y="2178"/>
                    <a:pt x="4029" y="2178"/>
                  </a:cubicBezTo>
                  <a:cubicBezTo>
                    <a:pt x="5188" y="2178"/>
                    <a:pt x="6009" y="1741"/>
                    <a:pt x="6421" y="1457"/>
                  </a:cubicBezTo>
                  <a:cubicBezTo>
                    <a:pt x="5520" y="344"/>
                    <a:pt x="4260" y="1"/>
                    <a:pt x="304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63;p50">
              <a:extLst>
                <a:ext uri="{FF2B5EF4-FFF2-40B4-BE49-F238E27FC236}">
                  <a16:creationId xmlns:a16="http://schemas.microsoft.com/office/drawing/2014/main" id="{794CDF79-7731-3D84-DECE-59BE567E07DB}"/>
                </a:ext>
              </a:extLst>
            </p:cNvPr>
            <p:cNvSpPr/>
            <p:nvPr/>
          </p:nvSpPr>
          <p:spPr>
            <a:xfrm>
              <a:off x="4624005" y="4011226"/>
              <a:ext cx="120105" cy="40739"/>
            </a:xfrm>
            <a:custGeom>
              <a:avLst/>
              <a:gdLst/>
              <a:ahLst/>
              <a:cxnLst/>
              <a:rect l="l" t="t" r="r" b="b"/>
              <a:pathLst>
                <a:path w="6421" h="2178" extrusionOk="0">
                  <a:moveTo>
                    <a:pt x="3029" y="1"/>
                  </a:moveTo>
                  <a:cubicBezTo>
                    <a:pt x="1839" y="1"/>
                    <a:pt x="700" y="332"/>
                    <a:pt x="0" y="590"/>
                  </a:cubicBezTo>
                  <a:cubicBezTo>
                    <a:pt x="1596" y="1804"/>
                    <a:pt x="2952" y="2178"/>
                    <a:pt x="4020" y="2178"/>
                  </a:cubicBezTo>
                  <a:cubicBezTo>
                    <a:pt x="5176" y="2178"/>
                    <a:pt x="5996" y="1741"/>
                    <a:pt x="6421" y="1457"/>
                  </a:cubicBezTo>
                  <a:cubicBezTo>
                    <a:pt x="5508" y="344"/>
                    <a:pt x="4241" y="1"/>
                    <a:pt x="3029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64;p50">
              <a:extLst>
                <a:ext uri="{FF2B5EF4-FFF2-40B4-BE49-F238E27FC236}">
                  <a16:creationId xmlns:a16="http://schemas.microsoft.com/office/drawing/2014/main" id="{943C1E09-BD08-63A7-A2DE-16E2DE10B954}"/>
                </a:ext>
              </a:extLst>
            </p:cNvPr>
            <p:cNvSpPr/>
            <p:nvPr/>
          </p:nvSpPr>
          <p:spPr>
            <a:xfrm>
              <a:off x="4308695" y="4011582"/>
              <a:ext cx="120105" cy="40384"/>
            </a:xfrm>
            <a:custGeom>
              <a:avLst/>
              <a:gdLst/>
              <a:ahLst/>
              <a:cxnLst/>
              <a:rect l="l" t="t" r="r" b="b"/>
              <a:pathLst>
                <a:path w="6421" h="2159" extrusionOk="0">
                  <a:moveTo>
                    <a:pt x="3384" y="0"/>
                  </a:moveTo>
                  <a:cubicBezTo>
                    <a:pt x="2168" y="0"/>
                    <a:pt x="901" y="337"/>
                    <a:pt x="0" y="1438"/>
                  </a:cubicBezTo>
                  <a:cubicBezTo>
                    <a:pt x="413" y="1722"/>
                    <a:pt x="1233" y="2159"/>
                    <a:pt x="2392" y="2159"/>
                  </a:cubicBezTo>
                  <a:cubicBezTo>
                    <a:pt x="3464" y="2159"/>
                    <a:pt x="4825" y="1785"/>
                    <a:pt x="6421" y="571"/>
                  </a:cubicBezTo>
                  <a:cubicBezTo>
                    <a:pt x="5721" y="325"/>
                    <a:pt x="4577" y="0"/>
                    <a:pt x="3384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65;p50">
              <a:extLst>
                <a:ext uri="{FF2B5EF4-FFF2-40B4-BE49-F238E27FC236}">
                  <a16:creationId xmlns:a16="http://schemas.microsoft.com/office/drawing/2014/main" id="{E0C9CFD7-262B-462E-43C6-273FCAFA3785}"/>
                </a:ext>
              </a:extLst>
            </p:cNvPr>
            <p:cNvSpPr/>
            <p:nvPr/>
          </p:nvSpPr>
          <p:spPr>
            <a:xfrm>
              <a:off x="4472382" y="3758877"/>
              <a:ext cx="111762" cy="247617"/>
            </a:xfrm>
            <a:custGeom>
              <a:avLst/>
              <a:gdLst/>
              <a:ahLst/>
              <a:cxnLst/>
              <a:rect l="l" t="t" r="r" b="b"/>
              <a:pathLst>
                <a:path w="5975" h="13238" extrusionOk="0">
                  <a:moveTo>
                    <a:pt x="2975" y="0"/>
                  </a:moveTo>
                  <a:cubicBezTo>
                    <a:pt x="2950" y="0"/>
                    <a:pt x="2925" y="25"/>
                    <a:pt x="2925" y="25"/>
                  </a:cubicBezTo>
                  <a:cubicBezTo>
                    <a:pt x="2851" y="74"/>
                    <a:pt x="2801" y="149"/>
                    <a:pt x="2777" y="223"/>
                  </a:cubicBezTo>
                  <a:cubicBezTo>
                    <a:pt x="2777" y="248"/>
                    <a:pt x="2777" y="248"/>
                    <a:pt x="2727" y="273"/>
                  </a:cubicBezTo>
                  <a:lnTo>
                    <a:pt x="2727" y="322"/>
                  </a:lnTo>
                  <a:lnTo>
                    <a:pt x="2727" y="372"/>
                  </a:lnTo>
                  <a:lnTo>
                    <a:pt x="2727" y="397"/>
                  </a:lnTo>
                  <a:lnTo>
                    <a:pt x="2727" y="570"/>
                  </a:lnTo>
                  <a:cubicBezTo>
                    <a:pt x="2702" y="1686"/>
                    <a:pt x="2430" y="8577"/>
                    <a:pt x="124" y="12519"/>
                  </a:cubicBezTo>
                  <a:cubicBezTo>
                    <a:pt x="0" y="12742"/>
                    <a:pt x="75" y="13015"/>
                    <a:pt x="298" y="13163"/>
                  </a:cubicBezTo>
                  <a:cubicBezTo>
                    <a:pt x="347" y="13213"/>
                    <a:pt x="446" y="13238"/>
                    <a:pt x="546" y="13238"/>
                  </a:cubicBezTo>
                  <a:cubicBezTo>
                    <a:pt x="694" y="13238"/>
                    <a:pt x="843" y="13139"/>
                    <a:pt x="942" y="13015"/>
                  </a:cubicBezTo>
                  <a:cubicBezTo>
                    <a:pt x="2058" y="11106"/>
                    <a:pt x="2702" y="8577"/>
                    <a:pt x="3099" y="6321"/>
                  </a:cubicBezTo>
                  <a:cubicBezTo>
                    <a:pt x="3421" y="8577"/>
                    <a:pt x="4041" y="11106"/>
                    <a:pt x="5156" y="13015"/>
                  </a:cubicBezTo>
                  <a:cubicBezTo>
                    <a:pt x="5057" y="13139"/>
                    <a:pt x="5231" y="13238"/>
                    <a:pt x="5404" y="13238"/>
                  </a:cubicBezTo>
                  <a:cubicBezTo>
                    <a:pt x="5504" y="13238"/>
                    <a:pt x="5553" y="13213"/>
                    <a:pt x="5652" y="13188"/>
                  </a:cubicBezTo>
                  <a:cubicBezTo>
                    <a:pt x="5875" y="13064"/>
                    <a:pt x="5975" y="12767"/>
                    <a:pt x="5801" y="12519"/>
                  </a:cubicBezTo>
                  <a:cubicBezTo>
                    <a:pt x="3520" y="8602"/>
                    <a:pt x="3520" y="1636"/>
                    <a:pt x="3520" y="570"/>
                  </a:cubicBezTo>
                  <a:lnTo>
                    <a:pt x="3520" y="397"/>
                  </a:lnTo>
                  <a:lnTo>
                    <a:pt x="3520" y="372"/>
                  </a:lnTo>
                  <a:lnTo>
                    <a:pt x="3520" y="322"/>
                  </a:lnTo>
                  <a:lnTo>
                    <a:pt x="3520" y="273"/>
                  </a:lnTo>
                  <a:lnTo>
                    <a:pt x="3520" y="248"/>
                  </a:lnTo>
                  <a:cubicBezTo>
                    <a:pt x="3520" y="248"/>
                    <a:pt x="3520" y="223"/>
                    <a:pt x="3496" y="223"/>
                  </a:cubicBezTo>
                  <a:cubicBezTo>
                    <a:pt x="3496" y="223"/>
                    <a:pt x="3496" y="198"/>
                    <a:pt x="3446" y="198"/>
                  </a:cubicBezTo>
                  <a:lnTo>
                    <a:pt x="3421" y="149"/>
                  </a:lnTo>
                  <a:lnTo>
                    <a:pt x="3396" y="124"/>
                  </a:lnTo>
                  <a:lnTo>
                    <a:pt x="3347" y="99"/>
                  </a:lnTo>
                  <a:lnTo>
                    <a:pt x="3322" y="74"/>
                  </a:lnTo>
                  <a:cubicBezTo>
                    <a:pt x="3322" y="74"/>
                    <a:pt x="3297" y="74"/>
                    <a:pt x="3297" y="25"/>
                  </a:cubicBezTo>
                  <a:lnTo>
                    <a:pt x="3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66;p50">
              <a:extLst>
                <a:ext uri="{FF2B5EF4-FFF2-40B4-BE49-F238E27FC236}">
                  <a16:creationId xmlns:a16="http://schemas.microsoft.com/office/drawing/2014/main" id="{561D6ED5-03E7-2EF0-98E7-8373C5025325}"/>
                </a:ext>
              </a:extLst>
            </p:cNvPr>
            <p:cNvSpPr/>
            <p:nvPr/>
          </p:nvSpPr>
          <p:spPr>
            <a:xfrm>
              <a:off x="4332805" y="4114235"/>
              <a:ext cx="149790" cy="166306"/>
            </a:xfrm>
            <a:custGeom>
              <a:avLst/>
              <a:gdLst/>
              <a:ahLst/>
              <a:cxnLst/>
              <a:rect l="l" t="t" r="r" b="b"/>
              <a:pathLst>
                <a:path w="8008" h="8891" extrusionOk="0">
                  <a:moveTo>
                    <a:pt x="3595" y="1379"/>
                  </a:moveTo>
                  <a:cubicBezTo>
                    <a:pt x="4438" y="2619"/>
                    <a:pt x="6000" y="5519"/>
                    <a:pt x="4264" y="7775"/>
                  </a:cubicBezTo>
                  <a:cubicBezTo>
                    <a:pt x="3545" y="7130"/>
                    <a:pt x="1909" y="5147"/>
                    <a:pt x="3595" y="1379"/>
                  </a:cubicBezTo>
                  <a:close/>
                  <a:moveTo>
                    <a:pt x="3613" y="0"/>
                  </a:moveTo>
                  <a:cubicBezTo>
                    <a:pt x="3583" y="0"/>
                    <a:pt x="3552" y="5"/>
                    <a:pt x="3521" y="16"/>
                  </a:cubicBezTo>
                  <a:cubicBezTo>
                    <a:pt x="3347" y="40"/>
                    <a:pt x="3223" y="140"/>
                    <a:pt x="3149" y="264"/>
                  </a:cubicBezTo>
                  <a:cubicBezTo>
                    <a:pt x="1" y="6263"/>
                    <a:pt x="4066" y="8816"/>
                    <a:pt x="4091" y="8841"/>
                  </a:cubicBezTo>
                  <a:cubicBezTo>
                    <a:pt x="4165" y="8866"/>
                    <a:pt x="4264" y="8890"/>
                    <a:pt x="4339" y="8890"/>
                  </a:cubicBezTo>
                  <a:cubicBezTo>
                    <a:pt x="4463" y="8890"/>
                    <a:pt x="4587" y="8841"/>
                    <a:pt x="4686" y="8742"/>
                  </a:cubicBezTo>
                  <a:cubicBezTo>
                    <a:pt x="8008" y="5172"/>
                    <a:pt x="3942" y="214"/>
                    <a:pt x="3917" y="164"/>
                  </a:cubicBezTo>
                  <a:cubicBezTo>
                    <a:pt x="3820" y="67"/>
                    <a:pt x="3722" y="0"/>
                    <a:pt x="36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67;p50">
              <a:extLst>
                <a:ext uri="{FF2B5EF4-FFF2-40B4-BE49-F238E27FC236}">
                  <a16:creationId xmlns:a16="http://schemas.microsoft.com/office/drawing/2014/main" id="{BD08A774-2F87-7CC1-4308-3A69936A6FF1}"/>
                </a:ext>
              </a:extLst>
            </p:cNvPr>
            <p:cNvSpPr/>
            <p:nvPr/>
          </p:nvSpPr>
          <p:spPr>
            <a:xfrm>
              <a:off x="4405605" y="4034177"/>
              <a:ext cx="149322" cy="166605"/>
            </a:xfrm>
            <a:custGeom>
              <a:avLst/>
              <a:gdLst/>
              <a:ahLst/>
              <a:cxnLst/>
              <a:rect l="l" t="t" r="r" b="b"/>
              <a:pathLst>
                <a:path w="7983" h="8907" extrusionOk="0">
                  <a:moveTo>
                    <a:pt x="3620" y="1370"/>
                  </a:moveTo>
                  <a:lnTo>
                    <a:pt x="3620" y="1370"/>
                  </a:lnTo>
                  <a:cubicBezTo>
                    <a:pt x="4463" y="2610"/>
                    <a:pt x="5975" y="5535"/>
                    <a:pt x="4264" y="7791"/>
                  </a:cubicBezTo>
                  <a:cubicBezTo>
                    <a:pt x="3521" y="7146"/>
                    <a:pt x="1909" y="5188"/>
                    <a:pt x="3620" y="1370"/>
                  </a:cubicBezTo>
                  <a:close/>
                  <a:moveTo>
                    <a:pt x="3570" y="1"/>
                  </a:moveTo>
                  <a:cubicBezTo>
                    <a:pt x="3545" y="1"/>
                    <a:pt x="3521" y="3"/>
                    <a:pt x="3496" y="7"/>
                  </a:cubicBezTo>
                  <a:cubicBezTo>
                    <a:pt x="3347" y="32"/>
                    <a:pt x="3223" y="131"/>
                    <a:pt x="3124" y="255"/>
                  </a:cubicBezTo>
                  <a:cubicBezTo>
                    <a:pt x="1" y="6279"/>
                    <a:pt x="4041" y="8807"/>
                    <a:pt x="4091" y="8832"/>
                  </a:cubicBezTo>
                  <a:cubicBezTo>
                    <a:pt x="4140" y="8882"/>
                    <a:pt x="4240" y="8907"/>
                    <a:pt x="4339" y="8907"/>
                  </a:cubicBezTo>
                  <a:cubicBezTo>
                    <a:pt x="4463" y="8907"/>
                    <a:pt x="4587" y="8832"/>
                    <a:pt x="4661" y="8758"/>
                  </a:cubicBezTo>
                  <a:cubicBezTo>
                    <a:pt x="7983" y="5188"/>
                    <a:pt x="3917" y="230"/>
                    <a:pt x="3892" y="156"/>
                  </a:cubicBezTo>
                  <a:cubicBezTo>
                    <a:pt x="3810" y="52"/>
                    <a:pt x="3693" y="1"/>
                    <a:pt x="35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68;p50">
              <a:extLst>
                <a:ext uri="{FF2B5EF4-FFF2-40B4-BE49-F238E27FC236}">
                  <a16:creationId xmlns:a16="http://schemas.microsoft.com/office/drawing/2014/main" id="{4A756CC8-9E97-C8E4-6594-AA348BFF4ABF}"/>
                </a:ext>
              </a:extLst>
            </p:cNvPr>
            <p:cNvSpPr/>
            <p:nvPr/>
          </p:nvSpPr>
          <p:spPr>
            <a:xfrm>
              <a:off x="4250260" y="4201232"/>
              <a:ext cx="137276" cy="166475"/>
            </a:xfrm>
            <a:custGeom>
              <a:avLst/>
              <a:gdLst/>
              <a:ahLst/>
              <a:cxnLst/>
              <a:rect l="l" t="t" r="r" b="b"/>
              <a:pathLst>
                <a:path w="7339" h="8900" extrusionOk="0">
                  <a:moveTo>
                    <a:pt x="4414" y="1314"/>
                  </a:moveTo>
                  <a:lnTo>
                    <a:pt x="4414" y="1314"/>
                  </a:lnTo>
                  <a:cubicBezTo>
                    <a:pt x="5033" y="2678"/>
                    <a:pt x="6149" y="5950"/>
                    <a:pt x="3794" y="7784"/>
                  </a:cubicBezTo>
                  <a:cubicBezTo>
                    <a:pt x="3224" y="6917"/>
                    <a:pt x="2034" y="4438"/>
                    <a:pt x="4414" y="1314"/>
                  </a:cubicBezTo>
                  <a:close/>
                  <a:moveTo>
                    <a:pt x="4587" y="0"/>
                  </a:moveTo>
                  <a:cubicBezTo>
                    <a:pt x="4414" y="0"/>
                    <a:pt x="4265" y="25"/>
                    <a:pt x="4166" y="149"/>
                  </a:cubicBezTo>
                  <a:cubicBezTo>
                    <a:pt x="1" y="4909"/>
                    <a:pt x="3298" y="8701"/>
                    <a:pt x="3348" y="8751"/>
                  </a:cubicBezTo>
                  <a:cubicBezTo>
                    <a:pt x="3422" y="8825"/>
                    <a:pt x="3546" y="8900"/>
                    <a:pt x="3670" y="8900"/>
                  </a:cubicBezTo>
                  <a:cubicBezTo>
                    <a:pt x="3769" y="8900"/>
                    <a:pt x="3868" y="8875"/>
                    <a:pt x="3918" y="8825"/>
                  </a:cubicBezTo>
                  <a:cubicBezTo>
                    <a:pt x="7339" y="6693"/>
                    <a:pt x="6074" y="2306"/>
                    <a:pt x="4909" y="248"/>
                  </a:cubicBezTo>
                  <a:cubicBezTo>
                    <a:pt x="4860" y="99"/>
                    <a:pt x="4736" y="0"/>
                    <a:pt x="4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69;p50">
              <a:extLst>
                <a:ext uri="{FF2B5EF4-FFF2-40B4-BE49-F238E27FC236}">
                  <a16:creationId xmlns:a16="http://schemas.microsoft.com/office/drawing/2014/main" id="{A25E9204-8F12-010B-772B-A08384DA4DD6}"/>
                </a:ext>
              </a:extLst>
            </p:cNvPr>
            <p:cNvSpPr/>
            <p:nvPr/>
          </p:nvSpPr>
          <p:spPr>
            <a:xfrm>
              <a:off x="4213168" y="4081669"/>
              <a:ext cx="166961" cy="75531"/>
            </a:xfrm>
            <a:custGeom>
              <a:avLst/>
              <a:gdLst/>
              <a:ahLst/>
              <a:cxnLst/>
              <a:rect l="l" t="t" r="r" b="b"/>
              <a:pathLst>
                <a:path w="8926" h="4038" extrusionOk="0">
                  <a:moveTo>
                    <a:pt x="4487" y="945"/>
                  </a:moveTo>
                  <a:cubicBezTo>
                    <a:pt x="5674" y="945"/>
                    <a:pt x="6812" y="1276"/>
                    <a:pt x="7512" y="1534"/>
                  </a:cubicBezTo>
                  <a:cubicBezTo>
                    <a:pt x="5926" y="2773"/>
                    <a:pt x="4570" y="3159"/>
                    <a:pt x="3501" y="3159"/>
                  </a:cubicBezTo>
                  <a:cubicBezTo>
                    <a:pt x="2347" y="3159"/>
                    <a:pt x="1528" y="2710"/>
                    <a:pt x="1116" y="2401"/>
                  </a:cubicBezTo>
                  <a:cubicBezTo>
                    <a:pt x="2017" y="1288"/>
                    <a:pt x="3277" y="945"/>
                    <a:pt x="4487" y="945"/>
                  </a:cubicBezTo>
                  <a:close/>
                  <a:moveTo>
                    <a:pt x="4502" y="1"/>
                  </a:moveTo>
                  <a:cubicBezTo>
                    <a:pt x="2929" y="1"/>
                    <a:pt x="1246" y="495"/>
                    <a:pt x="125" y="2203"/>
                  </a:cubicBezTo>
                  <a:cubicBezTo>
                    <a:pt x="1" y="2401"/>
                    <a:pt x="26" y="2649"/>
                    <a:pt x="174" y="2798"/>
                  </a:cubicBezTo>
                  <a:cubicBezTo>
                    <a:pt x="174" y="2823"/>
                    <a:pt x="1414" y="4037"/>
                    <a:pt x="3521" y="4037"/>
                  </a:cubicBezTo>
                  <a:cubicBezTo>
                    <a:pt x="4909" y="4037"/>
                    <a:pt x="6694" y="3517"/>
                    <a:pt x="8727" y="1707"/>
                  </a:cubicBezTo>
                  <a:cubicBezTo>
                    <a:pt x="8851" y="1633"/>
                    <a:pt x="8925" y="1459"/>
                    <a:pt x="8876" y="1310"/>
                  </a:cubicBezTo>
                  <a:cubicBezTo>
                    <a:pt x="8851" y="1162"/>
                    <a:pt x="8752" y="1038"/>
                    <a:pt x="8628" y="939"/>
                  </a:cubicBezTo>
                  <a:cubicBezTo>
                    <a:pt x="8599" y="924"/>
                    <a:pt x="6653" y="1"/>
                    <a:pt x="45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70;p50">
              <a:extLst>
                <a:ext uri="{FF2B5EF4-FFF2-40B4-BE49-F238E27FC236}">
                  <a16:creationId xmlns:a16="http://schemas.microsoft.com/office/drawing/2014/main" id="{C3FDC6AF-9C22-E25F-4531-41834FC96337}"/>
                </a:ext>
              </a:extLst>
            </p:cNvPr>
            <p:cNvSpPr/>
            <p:nvPr/>
          </p:nvSpPr>
          <p:spPr>
            <a:xfrm>
              <a:off x="4287820" y="3994130"/>
              <a:ext cx="166961" cy="75437"/>
            </a:xfrm>
            <a:custGeom>
              <a:avLst/>
              <a:gdLst/>
              <a:ahLst/>
              <a:cxnLst/>
              <a:rect l="l" t="t" r="r" b="b"/>
              <a:pathLst>
                <a:path w="8926" h="4033" extrusionOk="0">
                  <a:moveTo>
                    <a:pt x="4524" y="915"/>
                  </a:moveTo>
                  <a:cubicBezTo>
                    <a:pt x="5711" y="915"/>
                    <a:pt x="6849" y="1246"/>
                    <a:pt x="7562" y="1504"/>
                  </a:cubicBezTo>
                  <a:cubicBezTo>
                    <a:pt x="5954" y="2718"/>
                    <a:pt x="4587" y="3092"/>
                    <a:pt x="3515" y="3092"/>
                  </a:cubicBezTo>
                  <a:cubicBezTo>
                    <a:pt x="2355" y="3092"/>
                    <a:pt x="1541" y="2655"/>
                    <a:pt x="1141" y="2371"/>
                  </a:cubicBezTo>
                  <a:cubicBezTo>
                    <a:pt x="2054" y="1258"/>
                    <a:pt x="3315" y="915"/>
                    <a:pt x="4524" y="915"/>
                  </a:cubicBezTo>
                  <a:close/>
                  <a:moveTo>
                    <a:pt x="4521" y="0"/>
                  </a:moveTo>
                  <a:cubicBezTo>
                    <a:pt x="2941" y="0"/>
                    <a:pt x="1250" y="498"/>
                    <a:pt x="125" y="2222"/>
                  </a:cubicBezTo>
                  <a:cubicBezTo>
                    <a:pt x="1" y="2396"/>
                    <a:pt x="26" y="2644"/>
                    <a:pt x="174" y="2793"/>
                  </a:cubicBezTo>
                  <a:cubicBezTo>
                    <a:pt x="224" y="2842"/>
                    <a:pt x="1464" y="4032"/>
                    <a:pt x="3546" y="4032"/>
                  </a:cubicBezTo>
                  <a:cubicBezTo>
                    <a:pt x="4959" y="4032"/>
                    <a:pt x="6719" y="3511"/>
                    <a:pt x="8776" y="1727"/>
                  </a:cubicBezTo>
                  <a:cubicBezTo>
                    <a:pt x="8851" y="1603"/>
                    <a:pt x="8925" y="1429"/>
                    <a:pt x="8900" y="1280"/>
                  </a:cubicBezTo>
                  <a:cubicBezTo>
                    <a:pt x="8851" y="1132"/>
                    <a:pt x="8776" y="1008"/>
                    <a:pt x="8653" y="933"/>
                  </a:cubicBezTo>
                  <a:cubicBezTo>
                    <a:pt x="8610" y="919"/>
                    <a:pt x="6667" y="0"/>
                    <a:pt x="4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71;p50">
              <a:extLst>
                <a:ext uri="{FF2B5EF4-FFF2-40B4-BE49-F238E27FC236}">
                  <a16:creationId xmlns:a16="http://schemas.microsoft.com/office/drawing/2014/main" id="{0B1383DD-D47A-80F1-93E1-E41B355489A3}"/>
                </a:ext>
              </a:extLst>
            </p:cNvPr>
            <p:cNvSpPr/>
            <p:nvPr/>
          </p:nvSpPr>
          <p:spPr>
            <a:xfrm>
              <a:off x="4156137" y="4176747"/>
              <a:ext cx="159067" cy="82975"/>
            </a:xfrm>
            <a:custGeom>
              <a:avLst/>
              <a:gdLst/>
              <a:ahLst/>
              <a:cxnLst/>
              <a:rect l="l" t="t" r="r" b="b"/>
              <a:pathLst>
                <a:path w="8504" h="4436" extrusionOk="0">
                  <a:moveTo>
                    <a:pt x="5462" y="933"/>
                  </a:moveTo>
                  <a:cubicBezTo>
                    <a:pt x="6146" y="933"/>
                    <a:pt x="6767" y="1012"/>
                    <a:pt x="7214" y="1086"/>
                  </a:cubicBezTo>
                  <a:cubicBezTo>
                    <a:pt x="5631" y="3065"/>
                    <a:pt x="3967" y="3548"/>
                    <a:pt x="2720" y="3548"/>
                  </a:cubicBezTo>
                  <a:cubicBezTo>
                    <a:pt x="2014" y="3548"/>
                    <a:pt x="1441" y="3393"/>
                    <a:pt x="1091" y="3268"/>
                  </a:cubicBezTo>
                  <a:cubicBezTo>
                    <a:pt x="1941" y="1360"/>
                    <a:pt x="3870" y="933"/>
                    <a:pt x="5462" y="933"/>
                  </a:cubicBezTo>
                  <a:close/>
                  <a:moveTo>
                    <a:pt x="5532" y="0"/>
                  </a:moveTo>
                  <a:cubicBezTo>
                    <a:pt x="3349" y="0"/>
                    <a:pt x="905" y="736"/>
                    <a:pt x="50" y="3367"/>
                  </a:cubicBezTo>
                  <a:cubicBezTo>
                    <a:pt x="1" y="3565"/>
                    <a:pt x="100" y="3788"/>
                    <a:pt x="273" y="3912"/>
                  </a:cubicBezTo>
                  <a:cubicBezTo>
                    <a:pt x="298" y="3912"/>
                    <a:pt x="1290" y="4433"/>
                    <a:pt x="2752" y="4433"/>
                  </a:cubicBezTo>
                  <a:cubicBezTo>
                    <a:pt x="2805" y="4434"/>
                    <a:pt x="2859" y="4435"/>
                    <a:pt x="2913" y="4435"/>
                  </a:cubicBezTo>
                  <a:cubicBezTo>
                    <a:pt x="4484" y="4435"/>
                    <a:pt x="6583" y="3721"/>
                    <a:pt x="8404" y="1061"/>
                  </a:cubicBezTo>
                  <a:cubicBezTo>
                    <a:pt x="8504" y="937"/>
                    <a:pt x="8504" y="789"/>
                    <a:pt x="8454" y="640"/>
                  </a:cubicBezTo>
                  <a:cubicBezTo>
                    <a:pt x="8404" y="466"/>
                    <a:pt x="8305" y="392"/>
                    <a:pt x="8156" y="342"/>
                  </a:cubicBezTo>
                  <a:cubicBezTo>
                    <a:pt x="7448" y="150"/>
                    <a:pt x="6516" y="0"/>
                    <a:pt x="5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72;p50">
              <a:extLst>
                <a:ext uri="{FF2B5EF4-FFF2-40B4-BE49-F238E27FC236}">
                  <a16:creationId xmlns:a16="http://schemas.microsoft.com/office/drawing/2014/main" id="{284375EA-2DBC-0B7A-0580-591DDB22009F}"/>
                </a:ext>
              </a:extLst>
            </p:cNvPr>
            <p:cNvSpPr/>
            <p:nvPr/>
          </p:nvSpPr>
          <p:spPr>
            <a:xfrm>
              <a:off x="4164947" y="4275883"/>
              <a:ext cx="127998" cy="140980"/>
            </a:xfrm>
            <a:custGeom>
              <a:avLst/>
              <a:gdLst/>
              <a:ahLst/>
              <a:cxnLst/>
              <a:rect l="l" t="t" r="r" b="b"/>
              <a:pathLst>
                <a:path w="6843" h="7537" extrusionOk="0">
                  <a:moveTo>
                    <a:pt x="4562" y="1116"/>
                  </a:moveTo>
                  <a:cubicBezTo>
                    <a:pt x="4760" y="1785"/>
                    <a:pt x="4835" y="3967"/>
                    <a:pt x="968" y="6322"/>
                  </a:cubicBezTo>
                  <a:lnTo>
                    <a:pt x="968" y="6173"/>
                  </a:lnTo>
                  <a:lnTo>
                    <a:pt x="968" y="6148"/>
                  </a:lnTo>
                  <a:cubicBezTo>
                    <a:pt x="968" y="6074"/>
                    <a:pt x="968" y="6024"/>
                    <a:pt x="992" y="5950"/>
                  </a:cubicBezTo>
                  <a:lnTo>
                    <a:pt x="992" y="5900"/>
                  </a:lnTo>
                  <a:cubicBezTo>
                    <a:pt x="992" y="5826"/>
                    <a:pt x="992" y="5801"/>
                    <a:pt x="1017" y="5752"/>
                  </a:cubicBezTo>
                  <a:lnTo>
                    <a:pt x="1017" y="5677"/>
                  </a:lnTo>
                  <a:cubicBezTo>
                    <a:pt x="1017" y="5628"/>
                    <a:pt x="1042" y="5528"/>
                    <a:pt x="1042" y="5454"/>
                  </a:cubicBezTo>
                  <a:lnTo>
                    <a:pt x="1042" y="5429"/>
                  </a:lnTo>
                  <a:cubicBezTo>
                    <a:pt x="1042" y="5380"/>
                    <a:pt x="1091" y="5305"/>
                    <a:pt x="1091" y="5206"/>
                  </a:cubicBezTo>
                  <a:lnTo>
                    <a:pt x="1091" y="5157"/>
                  </a:lnTo>
                  <a:cubicBezTo>
                    <a:pt x="1091" y="5082"/>
                    <a:pt x="1116" y="5033"/>
                    <a:pt x="1116" y="4958"/>
                  </a:cubicBezTo>
                  <a:lnTo>
                    <a:pt x="1116" y="4909"/>
                  </a:lnTo>
                  <a:cubicBezTo>
                    <a:pt x="1141" y="4810"/>
                    <a:pt x="1141" y="4760"/>
                    <a:pt x="1166" y="4661"/>
                  </a:cubicBezTo>
                  <a:lnTo>
                    <a:pt x="1166" y="4636"/>
                  </a:lnTo>
                  <a:cubicBezTo>
                    <a:pt x="1215" y="4562"/>
                    <a:pt x="1215" y="4463"/>
                    <a:pt x="1240" y="4413"/>
                  </a:cubicBezTo>
                  <a:cubicBezTo>
                    <a:pt x="1240" y="4363"/>
                    <a:pt x="1240" y="4339"/>
                    <a:pt x="1265" y="4339"/>
                  </a:cubicBezTo>
                  <a:cubicBezTo>
                    <a:pt x="1290" y="4289"/>
                    <a:pt x="1290" y="4215"/>
                    <a:pt x="1339" y="4140"/>
                  </a:cubicBezTo>
                  <a:cubicBezTo>
                    <a:pt x="1339" y="4091"/>
                    <a:pt x="1339" y="4091"/>
                    <a:pt x="1364" y="4066"/>
                  </a:cubicBezTo>
                  <a:cubicBezTo>
                    <a:pt x="1389" y="3967"/>
                    <a:pt x="1414" y="3892"/>
                    <a:pt x="1463" y="3818"/>
                  </a:cubicBezTo>
                  <a:lnTo>
                    <a:pt x="1463" y="3793"/>
                  </a:lnTo>
                  <a:cubicBezTo>
                    <a:pt x="1488" y="3719"/>
                    <a:pt x="1513" y="3644"/>
                    <a:pt x="1538" y="3570"/>
                  </a:cubicBezTo>
                  <a:cubicBezTo>
                    <a:pt x="1538" y="3545"/>
                    <a:pt x="1587" y="3521"/>
                    <a:pt x="1587" y="3521"/>
                  </a:cubicBezTo>
                  <a:cubicBezTo>
                    <a:pt x="1612" y="3446"/>
                    <a:pt x="1637" y="3397"/>
                    <a:pt x="1662" y="3297"/>
                  </a:cubicBezTo>
                  <a:cubicBezTo>
                    <a:pt x="1662" y="3273"/>
                    <a:pt x="1711" y="3273"/>
                    <a:pt x="1711" y="3223"/>
                  </a:cubicBezTo>
                  <a:cubicBezTo>
                    <a:pt x="1736" y="3149"/>
                    <a:pt x="1786" y="3074"/>
                    <a:pt x="1835" y="2975"/>
                  </a:cubicBezTo>
                  <a:lnTo>
                    <a:pt x="1860" y="2950"/>
                  </a:lnTo>
                  <a:cubicBezTo>
                    <a:pt x="1885" y="2901"/>
                    <a:pt x="1910" y="2826"/>
                    <a:pt x="1984" y="2777"/>
                  </a:cubicBezTo>
                  <a:cubicBezTo>
                    <a:pt x="1984" y="2727"/>
                    <a:pt x="2009" y="2727"/>
                    <a:pt x="2009" y="2702"/>
                  </a:cubicBezTo>
                  <a:cubicBezTo>
                    <a:pt x="2033" y="2653"/>
                    <a:pt x="2108" y="2579"/>
                    <a:pt x="2133" y="2504"/>
                  </a:cubicBezTo>
                  <a:lnTo>
                    <a:pt x="2157" y="2479"/>
                  </a:lnTo>
                  <a:cubicBezTo>
                    <a:pt x="2232" y="2430"/>
                    <a:pt x="2281" y="2331"/>
                    <a:pt x="2331" y="2256"/>
                  </a:cubicBezTo>
                  <a:lnTo>
                    <a:pt x="2356" y="2231"/>
                  </a:lnTo>
                  <a:cubicBezTo>
                    <a:pt x="2405" y="2182"/>
                    <a:pt x="2455" y="2108"/>
                    <a:pt x="2504" y="2083"/>
                  </a:cubicBezTo>
                  <a:lnTo>
                    <a:pt x="2579" y="2008"/>
                  </a:lnTo>
                  <a:lnTo>
                    <a:pt x="2728" y="1860"/>
                  </a:lnTo>
                  <a:lnTo>
                    <a:pt x="2752" y="1835"/>
                  </a:lnTo>
                  <a:cubicBezTo>
                    <a:pt x="2827" y="1760"/>
                    <a:pt x="2901" y="1711"/>
                    <a:pt x="2975" y="1686"/>
                  </a:cubicBezTo>
                  <a:cubicBezTo>
                    <a:pt x="3000" y="1686"/>
                    <a:pt x="3000" y="1637"/>
                    <a:pt x="3025" y="1637"/>
                  </a:cubicBezTo>
                  <a:cubicBezTo>
                    <a:pt x="3099" y="1612"/>
                    <a:pt x="3149" y="1562"/>
                    <a:pt x="3223" y="1513"/>
                  </a:cubicBezTo>
                  <a:cubicBezTo>
                    <a:pt x="3248" y="1513"/>
                    <a:pt x="3273" y="1488"/>
                    <a:pt x="3273" y="1488"/>
                  </a:cubicBezTo>
                  <a:cubicBezTo>
                    <a:pt x="3347" y="1463"/>
                    <a:pt x="3397" y="1438"/>
                    <a:pt x="3496" y="1389"/>
                  </a:cubicBezTo>
                  <a:cubicBezTo>
                    <a:pt x="3521" y="1389"/>
                    <a:pt x="3521" y="1364"/>
                    <a:pt x="3570" y="1364"/>
                  </a:cubicBezTo>
                  <a:lnTo>
                    <a:pt x="3843" y="1265"/>
                  </a:lnTo>
                  <a:cubicBezTo>
                    <a:pt x="3868" y="1265"/>
                    <a:pt x="3893" y="1265"/>
                    <a:pt x="3893" y="1240"/>
                  </a:cubicBezTo>
                  <a:cubicBezTo>
                    <a:pt x="3967" y="1215"/>
                    <a:pt x="4066" y="1215"/>
                    <a:pt x="4116" y="1190"/>
                  </a:cubicBezTo>
                  <a:cubicBezTo>
                    <a:pt x="4141" y="1190"/>
                    <a:pt x="4190" y="1190"/>
                    <a:pt x="4215" y="1141"/>
                  </a:cubicBezTo>
                  <a:cubicBezTo>
                    <a:pt x="4314" y="1116"/>
                    <a:pt x="4364" y="1116"/>
                    <a:pt x="4463" y="1116"/>
                  </a:cubicBezTo>
                  <a:close/>
                  <a:moveTo>
                    <a:pt x="4959" y="0"/>
                  </a:moveTo>
                  <a:cubicBezTo>
                    <a:pt x="992" y="75"/>
                    <a:pt x="1" y="4686"/>
                    <a:pt x="25" y="7140"/>
                  </a:cubicBezTo>
                  <a:lnTo>
                    <a:pt x="25" y="7264"/>
                  </a:lnTo>
                  <a:lnTo>
                    <a:pt x="25" y="7289"/>
                  </a:lnTo>
                  <a:cubicBezTo>
                    <a:pt x="25" y="7313"/>
                    <a:pt x="50" y="7363"/>
                    <a:pt x="50" y="7363"/>
                  </a:cubicBezTo>
                  <a:lnTo>
                    <a:pt x="50" y="7388"/>
                  </a:lnTo>
                  <a:cubicBezTo>
                    <a:pt x="100" y="7412"/>
                    <a:pt x="100" y="7437"/>
                    <a:pt x="125" y="7437"/>
                  </a:cubicBezTo>
                  <a:cubicBezTo>
                    <a:pt x="149" y="7487"/>
                    <a:pt x="174" y="7512"/>
                    <a:pt x="224" y="7512"/>
                  </a:cubicBezTo>
                  <a:lnTo>
                    <a:pt x="249" y="7512"/>
                  </a:lnTo>
                  <a:cubicBezTo>
                    <a:pt x="273" y="7512"/>
                    <a:pt x="298" y="7536"/>
                    <a:pt x="348" y="7536"/>
                  </a:cubicBezTo>
                  <a:lnTo>
                    <a:pt x="620" y="7536"/>
                  </a:lnTo>
                  <a:cubicBezTo>
                    <a:pt x="645" y="7536"/>
                    <a:pt x="670" y="7512"/>
                    <a:pt x="670" y="7512"/>
                  </a:cubicBezTo>
                  <a:cubicBezTo>
                    <a:pt x="6843" y="4215"/>
                    <a:pt x="5479" y="670"/>
                    <a:pt x="5355" y="323"/>
                  </a:cubicBezTo>
                  <a:cubicBezTo>
                    <a:pt x="5306" y="199"/>
                    <a:pt x="5207" y="100"/>
                    <a:pt x="5083" y="50"/>
                  </a:cubicBezTo>
                  <a:cubicBezTo>
                    <a:pt x="5033" y="50"/>
                    <a:pt x="5008" y="0"/>
                    <a:pt x="4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573;p50">
              <a:extLst>
                <a:ext uri="{FF2B5EF4-FFF2-40B4-BE49-F238E27FC236}">
                  <a16:creationId xmlns:a16="http://schemas.microsoft.com/office/drawing/2014/main" id="{8EF65FEE-5620-8EB4-0792-63356951144B}"/>
                </a:ext>
              </a:extLst>
            </p:cNvPr>
            <p:cNvSpPr/>
            <p:nvPr/>
          </p:nvSpPr>
          <p:spPr>
            <a:xfrm>
              <a:off x="4227085" y="4377377"/>
              <a:ext cx="77457" cy="73342"/>
            </a:xfrm>
            <a:custGeom>
              <a:avLst/>
              <a:gdLst/>
              <a:ahLst/>
              <a:cxnLst/>
              <a:rect l="l" t="t" r="r" b="b"/>
              <a:pathLst>
                <a:path w="4141" h="3921" extrusionOk="0">
                  <a:moveTo>
                    <a:pt x="3629" y="0"/>
                  </a:moveTo>
                  <a:cubicBezTo>
                    <a:pt x="3512" y="0"/>
                    <a:pt x="3393" y="43"/>
                    <a:pt x="3298" y="127"/>
                  </a:cubicBezTo>
                  <a:cubicBezTo>
                    <a:pt x="3273" y="152"/>
                    <a:pt x="1562" y="1838"/>
                    <a:pt x="199" y="3102"/>
                  </a:cubicBezTo>
                  <a:cubicBezTo>
                    <a:pt x="25" y="3300"/>
                    <a:pt x="1" y="3573"/>
                    <a:pt x="174" y="3747"/>
                  </a:cubicBezTo>
                  <a:cubicBezTo>
                    <a:pt x="273" y="3846"/>
                    <a:pt x="397" y="3920"/>
                    <a:pt x="521" y="3920"/>
                  </a:cubicBezTo>
                  <a:cubicBezTo>
                    <a:pt x="645" y="3920"/>
                    <a:pt x="744" y="3871"/>
                    <a:pt x="819" y="3796"/>
                  </a:cubicBezTo>
                  <a:cubicBezTo>
                    <a:pt x="2232" y="2507"/>
                    <a:pt x="3967" y="821"/>
                    <a:pt x="3967" y="821"/>
                  </a:cubicBezTo>
                  <a:cubicBezTo>
                    <a:pt x="4140" y="623"/>
                    <a:pt x="4140" y="350"/>
                    <a:pt x="3967" y="152"/>
                  </a:cubicBezTo>
                  <a:cubicBezTo>
                    <a:pt x="3877" y="50"/>
                    <a:pt x="3754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574;p50">
              <a:extLst>
                <a:ext uri="{FF2B5EF4-FFF2-40B4-BE49-F238E27FC236}">
                  <a16:creationId xmlns:a16="http://schemas.microsoft.com/office/drawing/2014/main" id="{F9047217-5FD7-BF75-005B-802D4D3612C4}"/>
                </a:ext>
              </a:extLst>
            </p:cNvPr>
            <p:cNvSpPr/>
            <p:nvPr/>
          </p:nvSpPr>
          <p:spPr>
            <a:xfrm>
              <a:off x="4570677" y="4114235"/>
              <a:ext cx="150257" cy="166306"/>
            </a:xfrm>
            <a:custGeom>
              <a:avLst/>
              <a:gdLst/>
              <a:ahLst/>
              <a:cxnLst/>
              <a:rect l="l" t="t" r="r" b="b"/>
              <a:pathLst>
                <a:path w="8033" h="8891" extrusionOk="0">
                  <a:moveTo>
                    <a:pt x="4364" y="1379"/>
                  </a:moveTo>
                  <a:cubicBezTo>
                    <a:pt x="6074" y="5221"/>
                    <a:pt x="4463" y="7155"/>
                    <a:pt x="3719" y="7824"/>
                  </a:cubicBezTo>
                  <a:cubicBezTo>
                    <a:pt x="2009" y="5544"/>
                    <a:pt x="3521" y="2643"/>
                    <a:pt x="4364" y="1379"/>
                  </a:cubicBezTo>
                  <a:close/>
                  <a:moveTo>
                    <a:pt x="4393" y="0"/>
                  </a:moveTo>
                  <a:cubicBezTo>
                    <a:pt x="4278" y="0"/>
                    <a:pt x="4169" y="67"/>
                    <a:pt x="4091" y="164"/>
                  </a:cubicBezTo>
                  <a:cubicBezTo>
                    <a:pt x="4066" y="214"/>
                    <a:pt x="1" y="5172"/>
                    <a:pt x="3322" y="8742"/>
                  </a:cubicBezTo>
                  <a:cubicBezTo>
                    <a:pt x="3397" y="8841"/>
                    <a:pt x="3521" y="8890"/>
                    <a:pt x="3645" y="8890"/>
                  </a:cubicBezTo>
                  <a:cubicBezTo>
                    <a:pt x="3744" y="8890"/>
                    <a:pt x="3818" y="8866"/>
                    <a:pt x="3893" y="8841"/>
                  </a:cubicBezTo>
                  <a:cubicBezTo>
                    <a:pt x="3942" y="8816"/>
                    <a:pt x="8032" y="6263"/>
                    <a:pt x="4859" y="264"/>
                  </a:cubicBezTo>
                  <a:cubicBezTo>
                    <a:pt x="4810" y="90"/>
                    <a:pt x="4636" y="16"/>
                    <a:pt x="4488" y="16"/>
                  </a:cubicBezTo>
                  <a:cubicBezTo>
                    <a:pt x="4456" y="5"/>
                    <a:pt x="4424" y="0"/>
                    <a:pt x="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575;p50">
              <a:extLst>
                <a:ext uri="{FF2B5EF4-FFF2-40B4-BE49-F238E27FC236}">
                  <a16:creationId xmlns:a16="http://schemas.microsoft.com/office/drawing/2014/main" id="{EB68DC6E-B1CE-B768-3B83-468247B3043C}"/>
                </a:ext>
              </a:extLst>
            </p:cNvPr>
            <p:cNvSpPr/>
            <p:nvPr/>
          </p:nvSpPr>
          <p:spPr>
            <a:xfrm>
              <a:off x="4497409" y="4034177"/>
              <a:ext cx="150257" cy="166605"/>
            </a:xfrm>
            <a:custGeom>
              <a:avLst/>
              <a:gdLst/>
              <a:ahLst/>
              <a:cxnLst/>
              <a:rect l="l" t="t" r="r" b="b"/>
              <a:pathLst>
                <a:path w="8033" h="8907" extrusionOk="0">
                  <a:moveTo>
                    <a:pt x="4413" y="1370"/>
                  </a:moveTo>
                  <a:cubicBezTo>
                    <a:pt x="6124" y="5188"/>
                    <a:pt x="4463" y="7171"/>
                    <a:pt x="3769" y="7791"/>
                  </a:cubicBezTo>
                  <a:cubicBezTo>
                    <a:pt x="2058" y="5535"/>
                    <a:pt x="3571" y="2610"/>
                    <a:pt x="4413" y="1370"/>
                  </a:cubicBezTo>
                  <a:close/>
                  <a:moveTo>
                    <a:pt x="4428" y="1"/>
                  </a:moveTo>
                  <a:cubicBezTo>
                    <a:pt x="4291" y="1"/>
                    <a:pt x="4174" y="52"/>
                    <a:pt x="4091" y="156"/>
                  </a:cubicBezTo>
                  <a:cubicBezTo>
                    <a:pt x="4066" y="230"/>
                    <a:pt x="1" y="5188"/>
                    <a:pt x="3323" y="8758"/>
                  </a:cubicBezTo>
                  <a:cubicBezTo>
                    <a:pt x="3422" y="8832"/>
                    <a:pt x="3546" y="8907"/>
                    <a:pt x="3670" y="8907"/>
                  </a:cubicBezTo>
                  <a:cubicBezTo>
                    <a:pt x="3769" y="8907"/>
                    <a:pt x="3818" y="8882"/>
                    <a:pt x="3918" y="8832"/>
                  </a:cubicBezTo>
                  <a:cubicBezTo>
                    <a:pt x="3942" y="8807"/>
                    <a:pt x="8033" y="6279"/>
                    <a:pt x="4884" y="255"/>
                  </a:cubicBezTo>
                  <a:cubicBezTo>
                    <a:pt x="4810" y="131"/>
                    <a:pt x="4661" y="32"/>
                    <a:pt x="4513" y="7"/>
                  </a:cubicBezTo>
                  <a:cubicBezTo>
                    <a:pt x="4484" y="3"/>
                    <a:pt x="4455" y="1"/>
                    <a:pt x="4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576;p50">
              <a:extLst>
                <a:ext uri="{FF2B5EF4-FFF2-40B4-BE49-F238E27FC236}">
                  <a16:creationId xmlns:a16="http://schemas.microsoft.com/office/drawing/2014/main" id="{005AE6E4-4A5C-2BFD-FB0F-9724C437E85C}"/>
                </a:ext>
              </a:extLst>
            </p:cNvPr>
            <p:cNvSpPr/>
            <p:nvPr/>
          </p:nvSpPr>
          <p:spPr>
            <a:xfrm>
              <a:off x="4665268" y="4201120"/>
              <a:ext cx="137744" cy="166587"/>
            </a:xfrm>
            <a:custGeom>
              <a:avLst/>
              <a:gdLst/>
              <a:ahLst/>
              <a:cxnLst/>
              <a:rect l="l" t="t" r="r" b="b"/>
              <a:pathLst>
                <a:path w="7364" h="8906" extrusionOk="0">
                  <a:moveTo>
                    <a:pt x="2926" y="1320"/>
                  </a:moveTo>
                  <a:cubicBezTo>
                    <a:pt x="5330" y="4468"/>
                    <a:pt x="4116" y="6947"/>
                    <a:pt x="3546" y="7790"/>
                  </a:cubicBezTo>
                  <a:cubicBezTo>
                    <a:pt x="1191" y="5956"/>
                    <a:pt x="2306" y="2684"/>
                    <a:pt x="2926" y="1320"/>
                  </a:cubicBezTo>
                  <a:close/>
                  <a:moveTo>
                    <a:pt x="2853" y="0"/>
                  </a:moveTo>
                  <a:cubicBezTo>
                    <a:pt x="2827" y="0"/>
                    <a:pt x="2802" y="2"/>
                    <a:pt x="2777" y="6"/>
                  </a:cubicBezTo>
                  <a:cubicBezTo>
                    <a:pt x="2628" y="31"/>
                    <a:pt x="2504" y="105"/>
                    <a:pt x="2405" y="254"/>
                  </a:cubicBezTo>
                  <a:cubicBezTo>
                    <a:pt x="1265" y="2312"/>
                    <a:pt x="1" y="6699"/>
                    <a:pt x="3397" y="8831"/>
                  </a:cubicBezTo>
                  <a:cubicBezTo>
                    <a:pt x="3471" y="8906"/>
                    <a:pt x="3546" y="8906"/>
                    <a:pt x="3645" y="8906"/>
                  </a:cubicBezTo>
                  <a:cubicBezTo>
                    <a:pt x="3769" y="8906"/>
                    <a:pt x="3893" y="8831"/>
                    <a:pt x="3992" y="8757"/>
                  </a:cubicBezTo>
                  <a:cubicBezTo>
                    <a:pt x="4017" y="8707"/>
                    <a:pt x="7363" y="4915"/>
                    <a:pt x="3174" y="155"/>
                  </a:cubicBezTo>
                  <a:cubicBezTo>
                    <a:pt x="3112" y="52"/>
                    <a:pt x="298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577;p50">
              <a:extLst>
                <a:ext uri="{FF2B5EF4-FFF2-40B4-BE49-F238E27FC236}">
                  <a16:creationId xmlns:a16="http://schemas.microsoft.com/office/drawing/2014/main" id="{4DC62B4B-B310-DF1E-C69C-4B40AE0DED6D}"/>
                </a:ext>
              </a:extLst>
            </p:cNvPr>
            <p:cNvSpPr/>
            <p:nvPr/>
          </p:nvSpPr>
          <p:spPr>
            <a:xfrm>
              <a:off x="4673610" y="4081875"/>
              <a:ext cx="166961" cy="75325"/>
            </a:xfrm>
            <a:custGeom>
              <a:avLst/>
              <a:gdLst/>
              <a:ahLst/>
              <a:cxnLst/>
              <a:rect l="l" t="t" r="r" b="b"/>
              <a:pathLst>
                <a:path w="8926" h="4027" extrusionOk="0">
                  <a:moveTo>
                    <a:pt x="4402" y="934"/>
                  </a:moveTo>
                  <a:cubicBezTo>
                    <a:pt x="5618" y="934"/>
                    <a:pt x="6884" y="1277"/>
                    <a:pt x="7785" y="2390"/>
                  </a:cubicBezTo>
                  <a:cubicBezTo>
                    <a:pt x="7373" y="2674"/>
                    <a:pt x="6559" y="3111"/>
                    <a:pt x="5403" y="3111"/>
                  </a:cubicBezTo>
                  <a:cubicBezTo>
                    <a:pt x="4334" y="3111"/>
                    <a:pt x="2972" y="2737"/>
                    <a:pt x="1364" y="1523"/>
                  </a:cubicBezTo>
                  <a:cubicBezTo>
                    <a:pt x="2064" y="1265"/>
                    <a:pt x="3209" y="934"/>
                    <a:pt x="4402" y="934"/>
                  </a:cubicBezTo>
                  <a:close/>
                  <a:moveTo>
                    <a:pt x="4403" y="0"/>
                  </a:moveTo>
                  <a:cubicBezTo>
                    <a:pt x="2256" y="0"/>
                    <a:pt x="317" y="913"/>
                    <a:pt x="274" y="928"/>
                  </a:cubicBezTo>
                  <a:cubicBezTo>
                    <a:pt x="125" y="1002"/>
                    <a:pt x="26" y="1151"/>
                    <a:pt x="26" y="1299"/>
                  </a:cubicBezTo>
                  <a:cubicBezTo>
                    <a:pt x="1" y="1448"/>
                    <a:pt x="75" y="1622"/>
                    <a:pt x="199" y="1696"/>
                  </a:cubicBezTo>
                  <a:cubicBezTo>
                    <a:pt x="2207" y="3506"/>
                    <a:pt x="3967" y="4026"/>
                    <a:pt x="5380" y="4026"/>
                  </a:cubicBezTo>
                  <a:cubicBezTo>
                    <a:pt x="7487" y="4026"/>
                    <a:pt x="8727" y="2812"/>
                    <a:pt x="8752" y="2787"/>
                  </a:cubicBezTo>
                  <a:cubicBezTo>
                    <a:pt x="8900" y="2638"/>
                    <a:pt x="8925" y="2390"/>
                    <a:pt x="8801" y="2192"/>
                  </a:cubicBezTo>
                  <a:cubicBezTo>
                    <a:pt x="7668" y="492"/>
                    <a:pt x="5980" y="0"/>
                    <a:pt x="4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578;p50">
              <a:extLst>
                <a:ext uri="{FF2B5EF4-FFF2-40B4-BE49-F238E27FC236}">
                  <a16:creationId xmlns:a16="http://schemas.microsoft.com/office/drawing/2014/main" id="{6488CFAF-1FD5-5845-0683-E4663226FB78}"/>
                </a:ext>
              </a:extLst>
            </p:cNvPr>
            <p:cNvSpPr/>
            <p:nvPr/>
          </p:nvSpPr>
          <p:spPr>
            <a:xfrm>
              <a:off x="4598959" y="3993775"/>
              <a:ext cx="166493" cy="75325"/>
            </a:xfrm>
            <a:custGeom>
              <a:avLst/>
              <a:gdLst/>
              <a:ahLst/>
              <a:cxnLst/>
              <a:rect l="l" t="t" r="r" b="b"/>
              <a:pathLst>
                <a:path w="8901" h="4027" extrusionOk="0">
                  <a:moveTo>
                    <a:pt x="4368" y="934"/>
                  </a:moveTo>
                  <a:cubicBezTo>
                    <a:pt x="5580" y="934"/>
                    <a:pt x="6847" y="1277"/>
                    <a:pt x="7760" y="2390"/>
                  </a:cubicBezTo>
                  <a:cubicBezTo>
                    <a:pt x="7335" y="2674"/>
                    <a:pt x="6522" y="3111"/>
                    <a:pt x="5369" y="3111"/>
                  </a:cubicBezTo>
                  <a:cubicBezTo>
                    <a:pt x="4303" y="3111"/>
                    <a:pt x="2947" y="2737"/>
                    <a:pt x="1339" y="1523"/>
                  </a:cubicBezTo>
                  <a:cubicBezTo>
                    <a:pt x="2039" y="1265"/>
                    <a:pt x="3178" y="934"/>
                    <a:pt x="4368" y="934"/>
                  </a:cubicBezTo>
                  <a:close/>
                  <a:moveTo>
                    <a:pt x="4360" y="0"/>
                  </a:moveTo>
                  <a:cubicBezTo>
                    <a:pt x="2211" y="0"/>
                    <a:pt x="277" y="913"/>
                    <a:pt x="249" y="928"/>
                  </a:cubicBezTo>
                  <a:cubicBezTo>
                    <a:pt x="100" y="1002"/>
                    <a:pt x="1" y="1151"/>
                    <a:pt x="1" y="1275"/>
                  </a:cubicBezTo>
                  <a:cubicBezTo>
                    <a:pt x="1" y="1399"/>
                    <a:pt x="26" y="1572"/>
                    <a:pt x="150" y="1671"/>
                  </a:cubicBezTo>
                  <a:cubicBezTo>
                    <a:pt x="2182" y="3506"/>
                    <a:pt x="3942" y="4026"/>
                    <a:pt x="5331" y="4026"/>
                  </a:cubicBezTo>
                  <a:cubicBezTo>
                    <a:pt x="7438" y="4026"/>
                    <a:pt x="8677" y="2812"/>
                    <a:pt x="8702" y="2787"/>
                  </a:cubicBezTo>
                  <a:cubicBezTo>
                    <a:pt x="8875" y="2638"/>
                    <a:pt x="8900" y="2390"/>
                    <a:pt x="8776" y="2192"/>
                  </a:cubicBezTo>
                  <a:cubicBezTo>
                    <a:pt x="7633" y="492"/>
                    <a:pt x="5938" y="0"/>
                    <a:pt x="4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579;p50">
              <a:extLst>
                <a:ext uri="{FF2B5EF4-FFF2-40B4-BE49-F238E27FC236}">
                  <a16:creationId xmlns:a16="http://schemas.microsoft.com/office/drawing/2014/main" id="{1B4710E2-7F9C-688B-9950-21FD3E7DBF61}"/>
                </a:ext>
              </a:extLst>
            </p:cNvPr>
            <p:cNvSpPr/>
            <p:nvPr/>
          </p:nvSpPr>
          <p:spPr>
            <a:xfrm>
              <a:off x="4737600" y="4176766"/>
              <a:ext cx="160003" cy="83368"/>
            </a:xfrm>
            <a:custGeom>
              <a:avLst/>
              <a:gdLst/>
              <a:ahLst/>
              <a:cxnLst/>
              <a:rect l="l" t="t" r="r" b="b"/>
              <a:pathLst>
                <a:path w="8554" h="4457" extrusionOk="0">
                  <a:moveTo>
                    <a:pt x="3055" y="921"/>
                  </a:moveTo>
                  <a:cubicBezTo>
                    <a:pt x="4652" y="921"/>
                    <a:pt x="6589" y="1362"/>
                    <a:pt x="7438" y="3267"/>
                  </a:cubicBezTo>
                  <a:cubicBezTo>
                    <a:pt x="7088" y="3392"/>
                    <a:pt x="6512" y="3547"/>
                    <a:pt x="5802" y="3547"/>
                  </a:cubicBezTo>
                  <a:cubicBezTo>
                    <a:pt x="4547" y="3547"/>
                    <a:pt x="2873" y="3064"/>
                    <a:pt x="1290" y="1085"/>
                  </a:cubicBezTo>
                  <a:cubicBezTo>
                    <a:pt x="1738" y="1003"/>
                    <a:pt x="2365" y="921"/>
                    <a:pt x="3055" y="921"/>
                  </a:cubicBezTo>
                  <a:close/>
                  <a:moveTo>
                    <a:pt x="2974" y="0"/>
                  </a:moveTo>
                  <a:cubicBezTo>
                    <a:pt x="1995" y="0"/>
                    <a:pt x="1072" y="149"/>
                    <a:pt x="373" y="341"/>
                  </a:cubicBezTo>
                  <a:cubicBezTo>
                    <a:pt x="224" y="391"/>
                    <a:pt x="125" y="515"/>
                    <a:pt x="50" y="639"/>
                  </a:cubicBezTo>
                  <a:cubicBezTo>
                    <a:pt x="1" y="738"/>
                    <a:pt x="26" y="936"/>
                    <a:pt x="125" y="1060"/>
                  </a:cubicBezTo>
                  <a:cubicBezTo>
                    <a:pt x="2009" y="3787"/>
                    <a:pt x="4190" y="4457"/>
                    <a:pt x="5802" y="4457"/>
                  </a:cubicBezTo>
                  <a:cubicBezTo>
                    <a:pt x="7239" y="4457"/>
                    <a:pt x="8231" y="3936"/>
                    <a:pt x="8281" y="3936"/>
                  </a:cubicBezTo>
                  <a:cubicBezTo>
                    <a:pt x="8454" y="3837"/>
                    <a:pt x="8553" y="3589"/>
                    <a:pt x="8479" y="3391"/>
                  </a:cubicBezTo>
                  <a:cubicBezTo>
                    <a:pt x="7607" y="739"/>
                    <a:pt x="5153" y="0"/>
                    <a:pt x="2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580;p50">
              <a:extLst>
                <a:ext uri="{FF2B5EF4-FFF2-40B4-BE49-F238E27FC236}">
                  <a16:creationId xmlns:a16="http://schemas.microsoft.com/office/drawing/2014/main" id="{14CCDC7F-7650-B630-08D1-7E81161DA526}"/>
                </a:ext>
              </a:extLst>
            </p:cNvPr>
            <p:cNvSpPr/>
            <p:nvPr/>
          </p:nvSpPr>
          <p:spPr>
            <a:xfrm>
              <a:off x="4758943" y="4276800"/>
              <a:ext cx="129850" cy="140531"/>
            </a:xfrm>
            <a:custGeom>
              <a:avLst/>
              <a:gdLst/>
              <a:ahLst/>
              <a:cxnLst/>
              <a:rect l="l" t="t" r="r" b="b"/>
              <a:pathLst>
                <a:path w="6942" h="7513" extrusionOk="0">
                  <a:moveTo>
                    <a:pt x="2355" y="993"/>
                  </a:moveTo>
                  <a:cubicBezTo>
                    <a:pt x="2454" y="993"/>
                    <a:pt x="2554" y="1017"/>
                    <a:pt x="2603" y="1017"/>
                  </a:cubicBezTo>
                  <a:cubicBezTo>
                    <a:pt x="2628" y="1017"/>
                    <a:pt x="2677" y="1017"/>
                    <a:pt x="2702" y="1042"/>
                  </a:cubicBezTo>
                  <a:cubicBezTo>
                    <a:pt x="2752" y="1067"/>
                    <a:pt x="2851" y="1067"/>
                    <a:pt x="2925" y="1117"/>
                  </a:cubicBezTo>
                  <a:cubicBezTo>
                    <a:pt x="2950" y="1117"/>
                    <a:pt x="2950" y="1117"/>
                    <a:pt x="2975" y="1141"/>
                  </a:cubicBezTo>
                  <a:lnTo>
                    <a:pt x="3248" y="1240"/>
                  </a:lnTo>
                  <a:cubicBezTo>
                    <a:pt x="3297" y="1240"/>
                    <a:pt x="3297" y="1240"/>
                    <a:pt x="3297" y="1265"/>
                  </a:cubicBezTo>
                  <a:cubicBezTo>
                    <a:pt x="3347" y="1290"/>
                    <a:pt x="3446" y="1315"/>
                    <a:pt x="3496" y="1364"/>
                  </a:cubicBezTo>
                  <a:cubicBezTo>
                    <a:pt x="3545" y="1364"/>
                    <a:pt x="3570" y="1389"/>
                    <a:pt x="3570" y="1389"/>
                  </a:cubicBezTo>
                  <a:cubicBezTo>
                    <a:pt x="3620" y="1414"/>
                    <a:pt x="3694" y="1488"/>
                    <a:pt x="3743" y="1513"/>
                  </a:cubicBezTo>
                  <a:cubicBezTo>
                    <a:pt x="3793" y="1513"/>
                    <a:pt x="3793" y="1538"/>
                    <a:pt x="3818" y="1538"/>
                  </a:cubicBezTo>
                  <a:cubicBezTo>
                    <a:pt x="3867" y="1612"/>
                    <a:pt x="3967" y="1662"/>
                    <a:pt x="4041" y="1736"/>
                  </a:cubicBezTo>
                  <a:lnTo>
                    <a:pt x="4066" y="1761"/>
                  </a:lnTo>
                  <a:cubicBezTo>
                    <a:pt x="4115" y="1811"/>
                    <a:pt x="4190" y="1860"/>
                    <a:pt x="4214" y="1910"/>
                  </a:cubicBezTo>
                  <a:lnTo>
                    <a:pt x="4289" y="1984"/>
                  </a:lnTo>
                  <a:cubicBezTo>
                    <a:pt x="4338" y="2034"/>
                    <a:pt x="4363" y="2108"/>
                    <a:pt x="4438" y="2133"/>
                  </a:cubicBezTo>
                  <a:lnTo>
                    <a:pt x="4462" y="2158"/>
                  </a:lnTo>
                  <a:cubicBezTo>
                    <a:pt x="4537" y="2232"/>
                    <a:pt x="4586" y="2306"/>
                    <a:pt x="4661" y="2381"/>
                  </a:cubicBezTo>
                  <a:lnTo>
                    <a:pt x="4685" y="2406"/>
                  </a:lnTo>
                  <a:cubicBezTo>
                    <a:pt x="4710" y="2480"/>
                    <a:pt x="4785" y="2530"/>
                    <a:pt x="4809" y="2604"/>
                  </a:cubicBezTo>
                  <a:cubicBezTo>
                    <a:pt x="4809" y="2629"/>
                    <a:pt x="4834" y="2629"/>
                    <a:pt x="4834" y="2653"/>
                  </a:cubicBezTo>
                  <a:cubicBezTo>
                    <a:pt x="4859" y="2728"/>
                    <a:pt x="4933" y="2777"/>
                    <a:pt x="4958" y="2877"/>
                  </a:cubicBezTo>
                  <a:lnTo>
                    <a:pt x="5033" y="2877"/>
                  </a:lnTo>
                  <a:cubicBezTo>
                    <a:pt x="5057" y="2976"/>
                    <a:pt x="5107" y="3025"/>
                    <a:pt x="5156" y="3124"/>
                  </a:cubicBezTo>
                  <a:cubicBezTo>
                    <a:pt x="5156" y="3124"/>
                    <a:pt x="5156" y="3149"/>
                    <a:pt x="5181" y="3149"/>
                  </a:cubicBezTo>
                  <a:cubicBezTo>
                    <a:pt x="5206" y="3224"/>
                    <a:pt x="5231" y="3298"/>
                    <a:pt x="5280" y="3372"/>
                  </a:cubicBezTo>
                  <a:cubicBezTo>
                    <a:pt x="5280" y="3397"/>
                    <a:pt x="5305" y="3397"/>
                    <a:pt x="5305" y="3422"/>
                  </a:cubicBezTo>
                  <a:cubicBezTo>
                    <a:pt x="5330" y="3521"/>
                    <a:pt x="5355" y="3595"/>
                    <a:pt x="5404" y="3670"/>
                  </a:cubicBezTo>
                  <a:lnTo>
                    <a:pt x="5404" y="3719"/>
                  </a:lnTo>
                  <a:lnTo>
                    <a:pt x="5479" y="3992"/>
                  </a:lnTo>
                  <a:lnTo>
                    <a:pt x="5479" y="4042"/>
                  </a:lnTo>
                  <a:cubicBezTo>
                    <a:pt x="5528" y="4116"/>
                    <a:pt x="5528" y="4215"/>
                    <a:pt x="5553" y="4265"/>
                  </a:cubicBezTo>
                  <a:cubicBezTo>
                    <a:pt x="5553" y="4290"/>
                    <a:pt x="5553" y="4290"/>
                    <a:pt x="5578" y="4339"/>
                  </a:cubicBezTo>
                  <a:cubicBezTo>
                    <a:pt x="5603" y="4414"/>
                    <a:pt x="5603" y="4488"/>
                    <a:pt x="5652" y="4587"/>
                  </a:cubicBezTo>
                  <a:lnTo>
                    <a:pt x="5652" y="4612"/>
                  </a:lnTo>
                  <a:cubicBezTo>
                    <a:pt x="5677" y="4711"/>
                    <a:pt x="5677" y="4785"/>
                    <a:pt x="5702" y="4860"/>
                  </a:cubicBezTo>
                  <a:lnTo>
                    <a:pt x="5702" y="4909"/>
                  </a:lnTo>
                  <a:cubicBezTo>
                    <a:pt x="5702" y="4984"/>
                    <a:pt x="5727" y="5033"/>
                    <a:pt x="5727" y="5132"/>
                  </a:cubicBezTo>
                  <a:lnTo>
                    <a:pt x="5727" y="5207"/>
                  </a:lnTo>
                  <a:cubicBezTo>
                    <a:pt x="5727" y="5281"/>
                    <a:pt x="5776" y="5356"/>
                    <a:pt x="5776" y="5405"/>
                  </a:cubicBezTo>
                  <a:cubicBezTo>
                    <a:pt x="5776" y="5504"/>
                    <a:pt x="5801" y="5579"/>
                    <a:pt x="5801" y="5653"/>
                  </a:cubicBezTo>
                  <a:lnTo>
                    <a:pt x="5801" y="5703"/>
                  </a:lnTo>
                  <a:cubicBezTo>
                    <a:pt x="5801" y="5752"/>
                    <a:pt x="5826" y="5827"/>
                    <a:pt x="5826" y="5876"/>
                  </a:cubicBezTo>
                  <a:lnTo>
                    <a:pt x="5826" y="5950"/>
                  </a:lnTo>
                  <a:cubicBezTo>
                    <a:pt x="5826" y="6000"/>
                    <a:pt x="5851" y="6074"/>
                    <a:pt x="5851" y="6149"/>
                  </a:cubicBezTo>
                  <a:cubicBezTo>
                    <a:pt x="5851" y="6223"/>
                    <a:pt x="5851" y="6273"/>
                    <a:pt x="5900" y="6322"/>
                  </a:cubicBezTo>
                  <a:cubicBezTo>
                    <a:pt x="2008" y="3992"/>
                    <a:pt x="2083" y="1761"/>
                    <a:pt x="2256" y="993"/>
                  </a:cubicBezTo>
                  <a:close/>
                  <a:moveTo>
                    <a:pt x="1884" y="1"/>
                  </a:moveTo>
                  <a:cubicBezTo>
                    <a:pt x="1859" y="1"/>
                    <a:pt x="1835" y="1"/>
                    <a:pt x="1835" y="26"/>
                  </a:cubicBezTo>
                  <a:cubicBezTo>
                    <a:pt x="1810" y="51"/>
                    <a:pt x="1735" y="51"/>
                    <a:pt x="1711" y="75"/>
                  </a:cubicBezTo>
                  <a:cubicBezTo>
                    <a:pt x="1711" y="75"/>
                    <a:pt x="1686" y="75"/>
                    <a:pt x="1686" y="125"/>
                  </a:cubicBezTo>
                  <a:lnTo>
                    <a:pt x="1636" y="150"/>
                  </a:lnTo>
                  <a:cubicBezTo>
                    <a:pt x="1612" y="175"/>
                    <a:pt x="1612" y="199"/>
                    <a:pt x="1587" y="249"/>
                  </a:cubicBezTo>
                  <a:cubicBezTo>
                    <a:pt x="1463" y="522"/>
                    <a:pt x="0" y="4116"/>
                    <a:pt x="6272" y="7487"/>
                  </a:cubicBezTo>
                  <a:cubicBezTo>
                    <a:pt x="6297" y="7487"/>
                    <a:pt x="6322" y="7512"/>
                    <a:pt x="6322" y="7512"/>
                  </a:cubicBezTo>
                  <a:lnTo>
                    <a:pt x="6569" y="7512"/>
                  </a:lnTo>
                  <a:cubicBezTo>
                    <a:pt x="6594" y="7512"/>
                    <a:pt x="6644" y="7487"/>
                    <a:pt x="6669" y="7487"/>
                  </a:cubicBezTo>
                  <a:lnTo>
                    <a:pt x="6693" y="7487"/>
                  </a:lnTo>
                  <a:cubicBezTo>
                    <a:pt x="6718" y="7463"/>
                    <a:pt x="6768" y="7463"/>
                    <a:pt x="6793" y="7438"/>
                  </a:cubicBezTo>
                  <a:cubicBezTo>
                    <a:pt x="6817" y="7388"/>
                    <a:pt x="6817" y="7363"/>
                    <a:pt x="6842" y="7363"/>
                  </a:cubicBezTo>
                  <a:lnTo>
                    <a:pt x="6842" y="7339"/>
                  </a:lnTo>
                  <a:cubicBezTo>
                    <a:pt x="6842" y="7314"/>
                    <a:pt x="6892" y="7264"/>
                    <a:pt x="6892" y="7264"/>
                  </a:cubicBezTo>
                  <a:lnTo>
                    <a:pt x="6892" y="7240"/>
                  </a:lnTo>
                  <a:lnTo>
                    <a:pt x="6892" y="7116"/>
                  </a:lnTo>
                  <a:cubicBezTo>
                    <a:pt x="6941" y="4661"/>
                    <a:pt x="5950" y="26"/>
                    <a:pt x="1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581;p50">
              <a:extLst>
                <a:ext uri="{FF2B5EF4-FFF2-40B4-BE49-F238E27FC236}">
                  <a16:creationId xmlns:a16="http://schemas.microsoft.com/office/drawing/2014/main" id="{78241283-616C-588E-08B9-D8909AB4B01E}"/>
                </a:ext>
              </a:extLst>
            </p:cNvPr>
            <p:cNvSpPr/>
            <p:nvPr/>
          </p:nvSpPr>
          <p:spPr>
            <a:xfrm>
              <a:off x="4747813" y="4377321"/>
              <a:ext cx="77906" cy="72463"/>
            </a:xfrm>
            <a:custGeom>
              <a:avLst/>
              <a:gdLst/>
              <a:ahLst/>
              <a:cxnLst/>
              <a:rect l="l" t="t" r="r" b="b"/>
              <a:pathLst>
                <a:path w="4165" h="3874" extrusionOk="0">
                  <a:moveTo>
                    <a:pt x="512" y="0"/>
                  </a:moveTo>
                  <a:cubicBezTo>
                    <a:pt x="397" y="0"/>
                    <a:pt x="285" y="44"/>
                    <a:pt x="199" y="130"/>
                  </a:cubicBezTo>
                  <a:cubicBezTo>
                    <a:pt x="0" y="329"/>
                    <a:pt x="0" y="601"/>
                    <a:pt x="199" y="775"/>
                  </a:cubicBezTo>
                  <a:cubicBezTo>
                    <a:pt x="223" y="824"/>
                    <a:pt x="1959" y="2510"/>
                    <a:pt x="3322" y="3750"/>
                  </a:cubicBezTo>
                  <a:cubicBezTo>
                    <a:pt x="3421" y="3849"/>
                    <a:pt x="3520" y="3874"/>
                    <a:pt x="3644" y="3874"/>
                  </a:cubicBezTo>
                  <a:cubicBezTo>
                    <a:pt x="3744" y="3874"/>
                    <a:pt x="3892" y="3824"/>
                    <a:pt x="3967" y="3725"/>
                  </a:cubicBezTo>
                  <a:cubicBezTo>
                    <a:pt x="4165" y="3551"/>
                    <a:pt x="4140" y="3229"/>
                    <a:pt x="3942" y="3080"/>
                  </a:cubicBezTo>
                  <a:cubicBezTo>
                    <a:pt x="2603" y="1841"/>
                    <a:pt x="868" y="130"/>
                    <a:pt x="843" y="130"/>
                  </a:cubicBezTo>
                  <a:cubicBezTo>
                    <a:pt x="744" y="44"/>
                    <a:pt x="626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582;p50">
              <a:extLst>
                <a:ext uri="{FF2B5EF4-FFF2-40B4-BE49-F238E27FC236}">
                  <a16:creationId xmlns:a16="http://schemas.microsoft.com/office/drawing/2014/main" id="{6F138C67-CE3E-48A2-0468-53415A3132A5}"/>
                </a:ext>
              </a:extLst>
            </p:cNvPr>
            <p:cNvSpPr/>
            <p:nvPr/>
          </p:nvSpPr>
          <p:spPr>
            <a:xfrm>
              <a:off x="4155669" y="4140141"/>
              <a:ext cx="46856" cy="47193"/>
            </a:xfrm>
            <a:custGeom>
              <a:avLst/>
              <a:gdLst/>
              <a:ahLst/>
              <a:cxnLst/>
              <a:rect l="l" t="t" r="r" b="b"/>
              <a:pathLst>
                <a:path w="2505" h="2523" extrusionOk="0">
                  <a:moveTo>
                    <a:pt x="1992" y="1"/>
                  </a:moveTo>
                  <a:cubicBezTo>
                    <a:pt x="1907" y="1"/>
                    <a:pt x="1818" y="23"/>
                    <a:pt x="1736" y="68"/>
                  </a:cubicBezTo>
                  <a:cubicBezTo>
                    <a:pt x="1662" y="118"/>
                    <a:pt x="1290" y="415"/>
                    <a:pt x="150" y="1754"/>
                  </a:cubicBezTo>
                  <a:cubicBezTo>
                    <a:pt x="1" y="1928"/>
                    <a:pt x="1" y="2250"/>
                    <a:pt x="174" y="2399"/>
                  </a:cubicBezTo>
                  <a:cubicBezTo>
                    <a:pt x="274" y="2473"/>
                    <a:pt x="373" y="2523"/>
                    <a:pt x="497" y="2523"/>
                  </a:cubicBezTo>
                  <a:cubicBezTo>
                    <a:pt x="621" y="2523"/>
                    <a:pt x="745" y="2473"/>
                    <a:pt x="844" y="2374"/>
                  </a:cubicBezTo>
                  <a:cubicBezTo>
                    <a:pt x="1910" y="1134"/>
                    <a:pt x="2257" y="862"/>
                    <a:pt x="2257" y="862"/>
                  </a:cubicBezTo>
                  <a:cubicBezTo>
                    <a:pt x="2480" y="688"/>
                    <a:pt x="2505" y="415"/>
                    <a:pt x="2356" y="192"/>
                  </a:cubicBezTo>
                  <a:cubicBezTo>
                    <a:pt x="2277" y="67"/>
                    <a:pt x="2139" y="1"/>
                    <a:pt x="1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583;p50">
              <a:extLst>
                <a:ext uri="{FF2B5EF4-FFF2-40B4-BE49-F238E27FC236}">
                  <a16:creationId xmlns:a16="http://schemas.microsoft.com/office/drawing/2014/main" id="{3B74C444-E861-A60B-0E33-5711F1BDA6D9}"/>
                </a:ext>
              </a:extLst>
            </p:cNvPr>
            <p:cNvSpPr/>
            <p:nvPr/>
          </p:nvSpPr>
          <p:spPr>
            <a:xfrm>
              <a:off x="4854450" y="4139917"/>
              <a:ext cx="47791" cy="46950"/>
            </a:xfrm>
            <a:custGeom>
              <a:avLst/>
              <a:gdLst/>
              <a:ahLst/>
              <a:cxnLst/>
              <a:rect l="l" t="t" r="r" b="b"/>
              <a:pathLst>
                <a:path w="2555" h="2510" extrusionOk="0">
                  <a:moveTo>
                    <a:pt x="559" y="1"/>
                  </a:moveTo>
                  <a:cubicBezTo>
                    <a:pt x="410" y="1"/>
                    <a:pt x="268" y="71"/>
                    <a:pt x="174" y="180"/>
                  </a:cubicBezTo>
                  <a:cubicBezTo>
                    <a:pt x="1" y="403"/>
                    <a:pt x="50" y="675"/>
                    <a:pt x="249" y="824"/>
                  </a:cubicBezTo>
                  <a:cubicBezTo>
                    <a:pt x="249" y="824"/>
                    <a:pt x="596" y="1122"/>
                    <a:pt x="1687" y="2361"/>
                  </a:cubicBezTo>
                  <a:cubicBezTo>
                    <a:pt x="1786" y="2435"/>
                    <a:pt x="1910" y="2510"/>
                    <a:pt x="2034" y="2510"/>
                  </a:cubicBezTo>
                  <a:cubicBezTo>
                    <a:pt x="2158" y="2510"/>
                    <a:pt x="2232" y="2485"/>
                    <a:pt x="2331" y="2386"/>
                  </a:cubicBezTo>
                  <a:cubicBezTo>
                    <a:pt x="2529" y="2237"/>
                    <a:pt x="2554" y="1915"/>
                    <a:pt x="2356" y="1741"/>
                  </a:cubicBezTo>
                  <a:cubicBezTo>
                    <a:pt x="1240" y="427"/>
                    <a:pt x="869" y="155"/>
                    <a:pt x="819" y="80"/>
                  </a:cubicBezTo>
                  <a:cubicBezTo>
                    <a:pt x="736" y="25"/>
                    <a:pt x="646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p52"/>
          <p:cNvSpPr txBox="1">
            <a:spLocks noGrp="1"/>
          </p:cNvSpPr>
          <p:nvPr>
            <p:ph type="subTitle" idx="1"/>
          </p:nvPr>
        </p:nvSpPr>
        <p:spPr>
          <a:xfrm>
            <a:off x="2029689" y="1471375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jira</a:t>
            </a:r>
          </a:p>
        </p:txBody>
      </p:sp>
      <p:sp>
        <p:nvSpPr>
          <p:cNvPr id="2682" name="Google Shape;2682;p52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latin typeface="Kristen ITC"/>
              </a:rPr>
              <a:t>Tervezésre</a:t>
            </a:r>
            <a:r>
              <a:rPr lang="en">
                <a:latin typeface="Kristen ITC"/>
              </a:rPr>
              <a:t> </a:t>
            </a:r>
            <a:r>
              <a:rPr lang="en" err="1">
                <a:latin typeface="Kristen ITC"/>
              </a:rPr>
              <a:t>használt</a:t>
            </a:r>
            <a:r>
              <a:rPr lang="en">
                <a:latin typeface="Kristen ITC"/>
              </a:rPr>
              <a:t> frameworkok</a:t>
            </a:r>
            <a:endParaRPr lang="en" err="1">
              <a:latin typeface="Kristen IT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3" name="Google Shape;2683;p52"/>
          <p:cNvSpPr txBox="1">
            <a:spLocks noGrp="1"/>
          </p:cNvSpPr>
          <p:nvPr>
            <p:ph type="subTitle" idx="2"/>
          </p:nvPr>
        </p:nvSpPr>
        <p:spPr>
          <a:xfrm>
            <a:off x="2029688" y="1808238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Sprintek</a:t>
            </a:r>
            <a:r>
              <a:rPr lang="en"/>
              <a:t> </a:t>
            </a:r>
            <a:r>
              <a:rPr lang="en" err="1"/>
              <a:t>tervezése</a:t>
            </a:r>
            <a:endParaRPr lang="hu-HU" err="1"/>
          </a:p>
          <a:p>
            <a:pPr marL="0" indent="0"/>
            <a:r>
              <a:rPr lang="en" err="1"/>
              <a:t>Feladatok</a:t>
            </a:r>
            <a:r>
              <a:rPr lang="en"/>
              <a:t> </a:t>
            </a:r>
            <a:r>
              <a:rPr lang="en" err="1"/>
              <a:t>kiosztása</a:t>
            </a:r>
          </a:p>
        </p:txBody>
      </p:sp>
      <p:sp>
        <p:nvSpPr>
          <p:cNvPr id="2686" name="Google Shape;2686;p52"/>
          <p:cNvSpPr txBox="1">
            <a:spLocks noGrp="1"/>
          </p:cNvSpPr>
          <p:nvPr>
            <p:ph type="subTitle" idx="5"/>
          </p:nvPr>
        </p:nvSpPr>
        <p:spPr>
          <a:xfrm>
            <a:off x="2029689" y="3341600"/>
            <a:ext cx="20730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Github</a:t>
            </a:r>
          </a:p>
        </p:txBody>
      </p:sp>
      <p:sp>
        <p:nvSpPr>
          <p:cNvPr id="2687" name="Google Shape;2687;p52"/>
          <p:cNvSpPr txBox="1">
            <a:spLocks noGrp="1"/>
          </p:cNvSpPr>
          <p:nvPr>
            <p:ph type="subTitle" idx="6"/>
          </p:nvPr>
        </p:nvSpPr>
        <p:spPr>
          <a:xfrm>
            <a:off x="2029688" y="36784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Egyéni</a:t>
            </a:r>
            <a:r>
              <a:rPr lang="en"/>
              <a:t> </a:t>
            </a:r>
            <a:r>
              <a:rPr lang="en" err="1"/>
              <a:t>munkák</a:t>
            </a:r>
            <a:r>
              <a:rPr lang="en"/>
              <a:t> </a:t>
            </a:r>
            <a:r>
              <a:rPr lang="en" err="1"/>
              <a:t>visszakövethetősége</a:t>
            </a:r>
            <a:endParaRPr lang="en"/>
          </a:p>
          <a:p>
            <a:pPr marL="0" indent="0"/>
            <a:r>
              <a:rPr lang="en"/>
              <a:t>Projekt </a:t>
            </a:r>
            <a:r>
              <a:rPr lang="en" err="1"/>
              <a:t>dokumentálása</a:t>
            </a:r>
          </a:p>
        </p:txBody>
      </p:sp>
      <p:sp>
        <p:nvSpPr>
          <p:cNvPr id="2690" name="Google Shape;2690;p52"/>
          <p:cNvSpPr/>
          <p:nvPr/>
        </p:nvSpPr>
        <p:spPr>
          <a:xfrm>
            <a:off x="712639" y="1282032"/>
            <a:ext cx="1147336" cy="1105772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52"/>
          <p:cNvSpPr/>
          <p:nvPr/>
        </p:nvSpPr>
        <p:spPr>
          <a:xfrm>
            <a:off x="712639" y="3181437"/>
            <a:ext cx="1147336" cy="1105773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4" name="Google Shape;2694;p52"/>
          <p:cNvGrpSpPr/>
          <p:nvPr/>
        </p:nvGrpSpPr>
        <p:grpSpPr>
          <a:xfrm rot="-1920797">
            <a:off x="18734" y="4486061"/>
            <a:ext cx="821200" cy="383946"/>
            <a:chOff x="5284759" y="3963342"/>
            <a:chExt cx="821224" cy="383958"/>
          </a:xfrm>
        </p:grpSpPr>
        <p:sp>
          <p:nvSpPr>
            <p:cNvPr id="2695" name="Google Shape;2695;p52"/>
            <p:cNvSpPr/>
            <p:nvPr/>
          </p:nvSpPr>
          <p:spPr>
            <a:xfrm>
              <a:off x="5284759" y="3963342"/>
              <a:ext cx="821224" cy="383958"/>
            </a:xfrm>
            <a:custGeom>
              <a:avLst/>
              <a:gdLst/>
              <a:ahLst/>
              <a:cxnLst/>
              <a:rect l="l" t="t" r="r" b="b"/>
              <a:pathLst>
                <a:path w="43904" h="20527" extrusionOk="0">
                  <a:moveTo>
                    <a:pt x="26722" y="0"/>
                  </a:moveTo>
                  <a:cubicBezTo>
                    <a:pt x="26698" y="0"/>
                    <a:pt x="26674" y="1"/>
                    <a:pt x="26649" y="1"/>
                  </a:cubicBezTo>
                  <a:cubicBezTo>
                    <a:pt x="25212" y="51"/>
                    <a:pt x="24022" y="447"/>
                    <a:pt x="22981" y="1067"/>
                  </a:cubicBezTo>
                  <a:cubicBezTo>
                    <a:pt x="22435" y="497"/>
                    <a:pt x="21692" y="200"/>
                    <a:pt x="20849" y="200"/>
                  </a:cubicBezTo>
                  <a:cubicBezTo>
                    <a:pt x="15891" y="324"/>
                    <a:pt x="13685" y="4711"/>
                    <a:pt x="13015" y="7785"/>
                  </a:cubicBezTo>
                  <a:cubicBezTo>
                    <a:pt x="7363" y="9173"/>
                    <a:pt x="1736" y="14875"/>
                    <a:pt x="1116" y="15544"/>
                  </a:cubicBezTo>
                  <a:cubicBezTo>
                    <a:pt x="1" y="16709"/>
                    <a:pt x="1" y="18569"/>
                    <a:pt x="1166" y="19684"/>
                  </a:cubicBezTo>
                  <a:cubicBezTo>
                    <a:pt x="1736" y="20205"/>
                    <a:pt x="2455" y="20527"/>
                    <a:pt x="3223" y="20527"/>
                  </a:cubicBezTo>
                  <a:cubicBezTo>
                    <a:pt x="4017" y="20527"/>
                    <a:pt x="4760" y="20180"/>
                    <a:pt x="5330" y="19635"/>
                  </a:cubicBezTo>
                  <a:cubicBezTo>
                    <a:pt x="6619" y="18296"/>
                    <a:pt x="10511" y="14850"/>
                    <a:pt x="13759" y="13710"/>
                  </a:cubicBezTo>
                  <a:cubicBezTo>
                    <a:pt x="14850" y="15792"/>
                    <a:pt x="17205" y="19089"/>
                    <a:pt x="21320" y="19089"/>
                  </a:cubicBezTo>
                  <a:cubicBezTo>
                    <a:pt x="21791" y="19089"/>
                    <a:pt x="22237" y="19064"/>
                    <a:pt x="22708" y="18965"/>
                  </a:cubicBezTo>
                  <a:cubicBezTo>
                    <a:pt x="23402" y="18841"/>
                    <a:pt x="23972" y="18519"/>
                    <a:pt x="24394" y="18023"/>
                  </a:cubicBezTo>
                  <a:cubicBezTo>
                    <a:pt x="25286" y="18445"/>
                    <a:pt x="26302" y="18717"/>
                    <a:pt x="27492" y="18717"/>
                  </a:cubicBezTo>
                  <a:cubicBezTo>
                    <a:pt x="27889" y="18717"/>
                    <a:pt x="28286" y="18693"/>
                    <a:pt x="28682" y="18643"/>
                  </a:cubicBezTo>
                  <a:cubicBezTo>
                    <a:pt x="29029" y="18891"/>
                    <a:pt x="29426" y="19064"/>
                    <a:pt x="29872" y="19139"/>
                  </a:cubicBezTo>
                  <a:cubicBezTo>
                    <a:pt x="30021" y="19164"/>
                    <a:pt x="30343" y="19188"/>
                    <a:pt x="30988" y="19188"/>
                  </a:cubicBezTo>
                  <a:cubicBezTo>
                    <a:pt x="31459" y="19188"/>
                    <a:pt x="32029" y="19164"/>
                    <a:pt x="32723" y="19139"/>
                  </a:cubicBezTo>
                  <a:cubicBezTo>
                    <a:pt x="34186" y="19040"/>
                    <a:pt x="35326" y="17924"/>
                    <a:pt x="35475" y="16561"/>
                  </a:cubicBezTo>
                  <a:cubicBezTo>
                    <a:pt x="35698" y="16462"/>
                    <a:pt x="35921" y="16412"/>
                    <a:pt x="36119" y="16288"/>
                  </a:cubicBezTo>
                  <a:cubicBezTo>
                    <a:pt x="37433" y="15668"/>
                    <a:pt x="38078" y="14206"/>
                    <a:pt x="37681" y="12817"/>
                  </a:cubicBezTo>
                  <a:cubicBezTo>
                    <a:pt x="37656" y="12644"/>
                    <a:pt x="37582" y="12495"/>
                    <a:pt x="37532" y="12346"/>
                  </a:cubicBezTo>
                  <a:cubicBezTo>
                    <a:pt x="39714" y="11826"/>
                    <a:pt x="41746" y="10462"/>
                    <a:pt x="43035" y="9149"/>
                  </a:cubicBezTo>
                  <a:cubicBezTo>
                    <a:pt x="43283" y="8901"/>
                    <a:pt x="43482" y="8628"/>
                    <a:pt x="43630" y="8281"/>
                  </a:cubicBezTo>
                  <a:cubicBezTo>
                    <a:pt x="43655" y="8231"/>
                    <a:pt x="43680" y="8157"/>
                    <a:pt x="43730" y="8058"/>
                  </a:cubicBezTo>
                  <a:cubicBezTo>
                    <a:pt x="43853" y="7760"/>
                    <a:pt x="43903" y="7413"/>
                    <a:pt x="43903" y="7116"/>
                  </a:cubicBezTo>
                  <a:lnTo>
                    <a:pt x="43903" y="7066"/>
                  </a:lnTo>
                  <a:lnTo>
                    <a:pt x="43903" y="6868"/>
                  </a:lnTo>
                  <a:cubicBezTo>
                    <a:pt x="43903" y="6670"/>
                    <a:pt x="43878" y="6496"/>
                    <a:pt x="43804" y="6347"/>
                  </a:cubicBezTo>
                  <a:cubicBezTo>
                    <a:pt x="43779" y="6223"/>
                    <a:pt x="43754" y="6099"/>
                    <a:pt x="43680" y="6000"/>
                  </a:cubicBezTo>
                  <a:cubicBezTo>
                    <a:pt x="43655" y="5926"/>
                    <a:pt x="43655" y="5901"/>
                    <a:pt x="43630" y="5852"/>
                  </a:cubicBezTo>
                  <a:cubicBezTo>
                    <a:pt x="43506" y="5554"/>
                    <a:pt x="43358" y="5306"/>
                    <a:pt x="43159" y="5108"/>
                  </a:cubicBezTo>
                  <a:lnTo>
                    <a:pt x="43060" y="5009"/>
                  </a:lnTo>
                  <a:lnTo>
                    <a:pt x="43035" y="4959"/>
                  </a:lnTo>
                  <a:lnTo>
                    <a:pt x="42936" y="4885"/>
                  </a:lnTo>
                  <a:lnTo>
                    <a:pt x="42862" y="4786"/>
                  </a:lnTo>
                  <a:cubicBezTo>
                    <a:pt x="42763" y="4686"/>
                    <a:pt x="42664" y="4637"/>
                    <a:pt x="42540" y="4563"/>
                  </a:cubicBezTo>
                  <a:cubicBezTo>
                    <a:pt x="42664" y="4265"/>
                    <a:pt x="42763" y="3943"/>
                    <a:pt x="42763" y="3596"/>
                  </a:cubicBezTo>
                  <a:cubicBezTo>
                    <a:pt x="42812" y="2827"/>
                    <a:pt x="42540" y="2059"/>
                    <a:pt x="42019" y="1464"/>
                  </a:cubicBezTo>
                  <a:cubicBezTo>
                    <a:pt x="41498" y="894"/>
                    <a:pt x="40780" y="547"/>
                    <a:pt x="40011" y="472"/>
                  </a:cubicBezTo>
                  <a:cubicBezTo>
                    <a:pt x="38177" y="348"/>
                    <a:pt x="35846" y="324"/>
                    <a:pt x="35574" y="299"/>
                  </a:cubicBezTo>
                  <a:lnTo>
                    <a:pt x="35549" y="299"/>
                  </a:lnTo>
                  <a:cubicBezTo>
                    <a:pt x="35128" y="299"/>
                    <a:pt x="34756" y="348"/>
                    <a:pt x="34433" y="497"/>
                  </a:cubicBezTo>
                  <a:cubicBezTo>
                    <a:pt x="34359" y="472"/>
                    <a:pt x="34334" y="472"/>
                    <a:pt x="34260" y="472"/>
                  </a:cubicBezTo>
                  <a:cubicBezTo>
                    <a:pt x="33641" y="325"/>
                    <a:pt x="33046" y="256"/>
                    <a:pt x="32476" y="256"/>
                  </a:cubicBezTo>
                  <a:cubicBezTo>
                    <a:pt x="31218" y="256"/>
                    <a:pt x="30077" y="594"/>
                    <a:pt x="29054" y="1191"/>
                  </a:cubicBezTo>
                  <a:cubicBezTo>
                    <a:pt x="28522" y="466"/>
                    <a:pt x="27661" y="0"/>
                    <a:pt x="26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52"/>
            <p:cNvSpPr/>
            <p:nvPr/>
          </p:nvSpPr>
          <p:spPr>
            <a:xfrm>
              <a:off x="5704406" y="4174802"/>
              <a:ext cx="95526" cy="74895"/>
            </a:xfrm>
            <a:custGeom>
              <a:avLst/>
              <a:gdLst/>
              <a:ahLst/>
              <a:cxnLst/>
              <a:rect l="l" t="t" r="r" b="b"/>
              <a:pathLst>
                <a:path w="5107" h="4004" extrusionOk="0">
                  <a:moveTo>
                    <a:pt x="0" y="0"/>
                  </a:moveTo>
                  <a:cubicBezTo>
                    <a:pt x="597" y="1313"/>
                    <a:pt x="2135" y="4004"/>
                    <a:pt x="4793" y="4004"/>
                  </a:cubicBezTo>
                  <a:cubicBezTo>
                    <a:pt x="4896" y="4004"/>
                    <a:pt x="5001" y="4000"/>
                    <a:pt x="5107" y="3991"/>
                  </a:cubicBezTo>
                  <a:cubicBezTo>
                    <a:pt x="4933" y="3000"/>
                    <a:pt x="4140" y="5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52"/>
            <p:cNvSpPr/>
            <p:nvPr/>
          </p:nvSpPr>
          <p:spPr>
            <a:xfrm>
              <a:off x="5908421" y="4091714"/>
              <a:ext cx="120572" cy="42292"/>
            </a:xfrm>
            <a:custGeom>
              <a:avLst/>
              <a:gdLst/>
              <a:ahLst/>
              <a:cxnLst/>
              <a:rect l="l" t="t" r="r" b="b"/>
              <a:pathLst>
                <a:path w="6446" h="2261" extrusionOk="0">
                  <a:moveTo>
                    <a:pt x="3557" y="0"/>
                  </a:moveTo>
                  <a:cubicBezTo>
                    <a:pt x="1258" y="0"/>
                    <a:pt x="314" y="1019"/>
                    <a:pt x="1" y="1517"/>
                  </a:cubicBezTo>
                  <a:cubicBezTo>
                    <a:pt x="25" y="1542"/>
                    <a:pt x="25" y="1542"/>
                    <a:pt x="50" y="1542"/>
                  </a:cubicBezTo>
                  <a:cubicBezTo>
                    <a:pt x="125" y="1616"/>
                    <a:pt x="174" y="1641"/>
                    <a:pt x="273" y="1715"/>
                  </a:cubicBezTo>
                  <a:cubicBezTo>
                    <a:pt x="298" y="1740"/>
                    <a:pt x="348" y="1740"/>
                    <a:pt x="348" y="1765"/>
                  </a:cubicBezTo>
                  <a:cubicBezTo>
                    <a:pt x="397" y="1790"/>
                    <a:pt x="472" y="1864"/>
                    <a:pt x="521" y="1889"/>
                  </a:cubicBezTo>
                  <a:cubicBezTo>
                    <a:pt x="546" y="1889"/>
                    <a:pt x="546" y="1914"/>
                    <a:pt x="596" y="1914"/>
                  </a:cubicBezTo>
                  <a:cubicBezTo>
                    <a:pt x="670" y="1963"/>
                    <a:pt x="769" y="2013"/>
                    <a:pt x="844" y="2038"/>
                  </a:cubicBezTo>
                  <a:cubicBezTo>
                    <a:pt x="868" y="2038"/>
                    <a:pt x="868" y="2038"/>
                    <a:pt x="893" y="2087"/>
                  </a:cubicBezTo>
                  <a:cubicBezTo>
                    <a:pt x="967" y="2112"/>
                    <a:pt x="1042" y="2137"/>
                    <a:pt x="1116" y="2137"/>
                  </a:cubicBezTo>
                  <a:cubicBezTo>
                    <a:pt x="1141" y="2137"/>
                    <a:pt x="1166" y="2137"/>
                    <a:pt x="1215" y="2162"/>
                  </a:cubicBezTo>
                  <a:cubicBezTo>
                    <a:pt x="1265" y="2211"/>
                    <a:pt x="1364" y="2211"/>
                    <a:pt x="1414" y="2236"/>
                  </a:cubicBezTo>
                  <a:lnTo>
                    <a:pt x="1488" y="2236"/>
                  </a:lnTo>
                  <a:cubicBezTo>
                    <a:pt x="1587" y="2261"/>
                    <a:pt x="1662" y="2261"/>
                    <a:pt x="1761" y="2261"/>
                  </a:cubicBezTo>
                  <a:lnTo>
                    <a:pt x="2405" y="2261"/>
                  </a:lnTo>
                  <a:cubicBezTo>
                    <a:pt x="2504" y="2261"/>
                    <a:pt x="2604" y="2236"/>
                    <a:pt x="2703" y="2236"/>
                  </a:cubicBezTo>
                  <a:lnTo>
                    <a:pt x="2752" y="2236"/>
                  </a:lnTo>
                  <a:cubicBezTo>
                    <a:pt x="2827" y="2236"/>
                    <a:pt x="2901" y="2211"/>
                    <a:pt x="2975" y="2211"/>
                  </a:cubicBezTo>
                  <a:cubicBezTo>
                    <a:pt x="3000" y="2211"/>
                    <a:pt x="3025" y="2211"/>
                    <a:pt x="3075" y="2162"/>
                  </a:cubicBezTo>
                  <a:cubicBezTo>
                    <a:pt x="3124" y="2137"/>
                    <a:pt x="3223" y="2137"/>
                    <a:pt x="3273" y="2112"/>
                  </a:cubicBezTo>
                  <a:lnTo>
                    <a:pt x="3347" y="2112"/>
                  </a:lnTo>
                  <a:cubicBezTo>
                    <a:pt x="3446" y="2087"/>
                    <a:pt x="3521" y="2038"/>
                    <a:pt x="3595" y="2013"/>
                  </a:cubicBezTo>
                  <a:cubicBezTo>
                    <a:pt x="3620" y="2013"/>
                    <a:pt x="3620" y="1988"/>
                    <a:pt x="3645" y="1988"/>
                  </a:cubicBezTo>
                  <a:cubicBezTo>
                    <a:pt x="3719" y="1939"/>
                    <a:pt x="3769" y="1939"/>
                    <a:pt x="3843" y="1914"/>
                  </a:cubicBezTo>
                  <a:cubicBezTo>
                    <a:pt x="3868" y="1914"/>
                    <a:pt x="3893" y="1889"/>
                    <a:pt x="3942" y="1889"/>
                  </a:cubicBezTo>
                  <a:lnTo>
                    <a:pt x="4116" y="1790"/>
                  </a:lnTo>
                  <a:cubicBezTo>
                    <a:pt x="4141" y="1790"/>
                    <a:pt x="4141" y="1765"/>
                    <a:pt x="4190" y="1765"/>
                  </a:cubicBezTo>
                  <a:cubicBezTo>
                    <a:pt x="4265" y="1740"/>
                    <a:pt x="4339" y="1691"/>
                    <a:pt x="4438" y="1641"/>
                  </a:cubicBezTo>
                  <a:cubicBezTo>
                    <a:pt x="4463" y="1641"/>
                    <a:pt x="4488" y="1616"/>
                    <a:pt x="4488" y="1616"/>
                  </a:cubicBezTo>
                  <a:lnTo>
                    <a:pt x="4686" y="1517"/>
                  </a:lnTo>
                  <a:cubicBezTo>
                    <a:pt x="4711" y="1517"/>
                    <a:pt x="4736" y="1492"/>
                    <a:pt x="4760" y="1492"/>
                  </a:cubicBezTo>
                  <a:lnTo>
                    <a:pt x="4959" y="1393"/>
                  </a:lnTo>
                  <a:cubicBezTo>
                    <a:pt x="4983" y="1393"/>
                    <a:pt x="4983" y="1368"/>
                    <a:pt x="5008" y="1368"/>
                  </a:cubicBezTo>
                  <a:cubicBezTo>
                    <a:pt x="5083" y="1319"/>
                    <a:pt x="5182" y="1269"/>
                    <a:pt x="5231" y="1244"/>
                  </a:cubicBezTo>
                  <a:cubicBezTo>
                    <a:pt x="5256" y="1244"/>
                    <a:pt x="5256" y="1195"/>
                    <a:pt x="5306" y="1195"/>
                  </a:cubicBezTo>
                  <a:cubicBezTo>
                    <a:pt x="5355" y="1170"/>
                    <a:pt x="5380" y="1145"/>
                    <a:pt x="5454" y="1120"/>
                  </a:cubicBezTo>
                  <a:cubicBezTo>
                    <a:pt x="5479" y="1071"/>
                    <a:pt x="5504" y="1071"/>
                    <a:pt x="5504" y="1046"/>
                  </a:cubicBezTo>
                  <a:cubicBezTo>
                    <a:pt x="5578" y="1021"/>
                    <a:pt x="5603" y="997"/>
                    <a:pt x="5678" y="947"/>
                  </a:cubicBezTo>
                  <a:cubicBezTo>
                    <a:pt x="5678" y="947"/>
                    <a:pt x="5702" y="922"/>
                    <a:pt x="5727" y="922"/>
                  </a:cubicBezTo>
                  <a:cubicBezTo>
                    <a:pt x="5801" y="897"/>
                    <a:pt x="5851" y="823"/>
                    <a:pt x="5925" y="798"/>
                  </a:cubicBezTo>
                  <a:cubicBezTo>
                    <a:pt x="5950" y="798"/>
                    <a:pt x="5950" y="773"/>
                    <a:pt x="5975" y="773"/>
                  </a:cubicBezTo>
                  <a:cubicBezTo>
                    <a:pt x="6000" y="749"/>
                    <a:pt x="6074" y="699"/>
                    <a:pt x="6099" y="674"/>
                  </a:cubicBezTo>
                  <a:cubicBezTo>
                    <a:pt x="6124" y="674"/>
                    <a:pt x="6124" y="649"/>
                    <a:pt x="6173" y="649"/>
                  </a:cubicBezTo>
                  <a:cubicBezTo>
                    <a:pt x="6198" y="625"/>
                    <a:pt x="6248" y="575"/>
                    <a:pt x="6297" y="550"/>
                  </a:cubicBezTo>
                  <a:lnTo>
                    <a:pt x="6322" y="526"/>
                  </a:lnTo>
                  <a:cubicBezTo>
                    <a:pt x="6347" y="501"/>
                    <a:pt x="6421" y="451"/>
                    <a:pt x="6446" y="426"/>
                  </a:cubicBezTo>
                  <a:cubicBezTo>
                    <a:pt x="5302" y="121"/>
                    <a:pt x="4349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52"/>
            <p:cNvSpPr/>
            <p:nvPr/>
          </p:nvSpPr>
          <p:spPr>
            <a:xfrm>
              <a:off x="5810594" y="4157817"/>
              <a:ext cx="108508" cy="59239"/>
            </a:xfrm>
            <a:custGeom>
              <a:avLst/>
              <a:gdLst/>
              <a:ahLst/>
              <a:cxnLst/>
              <a:rect l="l" t="t" r="r" b="b"/>
              <a:pathLst>
                <a:path w="5801" h="3167" extrusionOk="0">
                  <a:moveTo>
                    <a:pt x="825" y="0"/>
                  </a:moveTo>
                  <a:cubicBezTo>
                    <a:pt x="563" y="0"/>
                    <a:pt x="288" y="13"/>
                    <a:pt x="0" y="41"/>
                  </a:cubicBezTo>
                  <a:cubicBezTo>
                    <a:pt x="692" y="1089"/>
                    <a:pt x="2378" y="3167"/>
                    <a:pt x="4561" y="3167"/>
                  </a:cubicBezTo>
                  <a:cubicBezTo>
                    <a:pt x="4959" y="3167"/>
                    <a:pt x="5373" y="3098"/>
                    <a:pt x="5801" y="2941"/>
                  </a:cubicBezTo>
                  <a:cubicBezTo>
                    <a:pt x="5433" y="2045"/>
                    <a:pt x="4130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52"/>
            <p:cNvSpPr/>
            <p:nvPr/>
          </p:nvSpPr>
          <p:spPr>
            <a:xfrm>
              <a:off x="5588472" y="4181760"/>
              <a:ext cx="95545" cy="74895"/>
            </a:xfrm>
            <a:custGeom>
              <a:avLst/>
              <a:gdLst/>
              <a:ahLst/>
              <a:cxnLst/>
              <a:rect l="l" t="t" r="r" b="b"/>
              <a:pathLst>
                <a:path w="5108" h="4004" extrusionOk="0">
                  <a:moveTo>
                    <a:pt x="1" y="0"/>
                  </a:moveTo>
                  <a:cubicBezTo>
                    <a:pt x="598" y="1289"/>
                    <a:pt x="2137" y="4004"/>
                    <a:pt x="4796" y="4004"/>
                  </a:cubicBezTo>
                  <a:cubicBezTo>
                    <a:pt x="4898" y="4004"/>
                    <a:pt x="5002" y="4000"/>
                    <a:pt x="5108" y="3991"/>
                  </a:cubicBezTo>
                  <a:cubicBezTo>
                    <a:pt x="4959" y="3024"/>
                    <a:pt x="4141" y="6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52"/>
            <p:cNvSpPr/>
            <p:nvPr/>
          </p:nvSpPr>
          <p:spPr>
            <a:xfrm>
              <a:off x="5801784" y="4031521"/>
              <a:ext cx="95059" cy="76990"/>
            </a:xfrm>
            <a:custGeom>
              <a:avLst/>
              <a:gdLst/>
              <a:ahLst/>
              <a:cxnLst/>
              <a:rect l="l" t="t" r="r" b="b"/>
              <a:pathLst>
                <a:path w="5082" h="4116" extrusionOk="0">
                  <a:moveTo>
                    <a:pt x="4537" y="0"/>
                  </a:moveTo>
                  <a:cubicBezTo>
                    <a:pt x="1934" y="0"/>
                    <a:pt x="521" y="2777"/>
                    <a:pt x="0" y="4115"/>
                  </a:cubicBezTo>
                  <a:cubicBezTo>
                    <a:pt x="3942" y="3644"/>
                    <a:pt x="4859" y="1041"/>
                    <a:pt x="5082" y="25"/>
                  </a:cubicBezTo>
                  <a:cubicBezTo>
                    <a:pt x="4884" y="0"/>
                    <a:pt x="4710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52"/>
            <p:cNvSpPr/>
            <p:nvPr/>
          </p:nvSpPr>
          <p:spPr>
            <a:xfrm>
              <a:off x="5692808" y="4027350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0"/>
                  </a:moveTo>
                  <a:lnTo>
                    <a:pt x="4190" y="0"/>
                  </a:lnTo>
                  <a:cubicBezTo>
                    <a:pt x="1364" y="347"/>
                    <a:pt x="348" y="3496"/>
                    <a:pt x="1" y="4958"/>
                  </a:cubicBezTo>
                  <a:cubicBezTo>
                    <a:pt x="3967" y="3496"/>
                    <a:pt x="4215" y="967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52"/>
            <p:cNvSpPr/>
            <p:nvPr/>
          </p:nvSpPr>
          <p:spPr>
            <a:xfrm>
              <a:off x="5584301" y="4031054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1"/>
                  </a:moveTo>
                  <a:cubicBezTo>
                    <a:pt x="1364" y="323"/>
                    <a:pt x="348" y="3496"/>
                    <a:pt x="1" y="4958"/>
                  </a:cubicBezTo>
                  <a:cubicBezTo>
                    <a:pt x="3967" y="3496"/>
                    <a:pt x="4215" y="992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52"/>
            <p:cNvSpPr/>
            <p:nvPr/>
          </p:nvSpPr>
          <p:spPr>
            <a:xfrm>
              <a:off x="5329277" y="4153571"/>
              <a:ext cx="215631" cy="146909"/>
            </a:xfrm>
            <a:custGeom>
              <a:avLst/>
              <a:gdLst/>
              <a:ahLst/>
              <a:cxnLst/>
              <a:rect l="l" t="t" r="r" b="b"/>
              <a:pathLst>
                <a:path w="11528" h="7854" extrusionOk="0">
                  <a:moveTo>
                    <a:pt x="11039" y="0"/>
                  </a:moveTo>
                  <a:cubicBezTo>
                    <a:pt x="10996" y="0"/>
                    <a:pt x="10952" y="7"/>
                    <a:pt x="10908" y="20"/>
                  </a:cubicBezTo>
                  <a:cubicBezTo>
                    <a:pt x="5851" y="1284"/>
                    <a:pt x="397" y="6837"/>
                    <a:pt x="199" y="7085"/>
                  </a:cubicBezTo>
                  <a:cubicBezTo>
                    <a:pt x="0" y="7258"/>
                    <a:pt x="0" y="7531"/>
                    <a:pt x="199" y="7729"/>
                  </a:cubicBezTo>
                  <a:cubicBezTo>
                    <a:pt x="273" y="7828"/>
                    <a:pt x="397" y="7853"/>
                    <a:pt x="496" y="7853"/>
                  </a:cubicBezTo>
                  <a:cubicBezTo>
                    <a:pt x="620" y="7853"/>
                    <a:pt x="744" y="7779"/>
                    <a:pt x="843" y="7705"/>
                  </a:cubicBezTo>
                  <a:cubicBezTo>
                    <a:pt x="893" y="7630"/>
                    <a:pt x="6322" y="2077"/>
                    <a:pt x="11131" y="887"/>
                  </a:cubicBezTo>
                  <a:cubicBezTo>
                    <a:pt x="11379" y="813"/>
                    <a:pt x="11528" y="565"/>
                    <a:pt x="11478" y="317"/>
                  </a:cubicBezTo>
                  <a:cubicBezTo>
                    <a:pt x="11417" y="134"/>
                    <a:pt x="11238" y="0"/>
                    <a:pt x="1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52"/>
            <p:cNvSpPr/>
            <p:nvPr/>
          </p:nvSpPr>
          <p:spPr>
            <a:xfrm>
              <a:off x="5672401" y="4008795"/>
              <a:ext cx="133572" cy="131702"/>
            </a:xfrm>
            <a:custGeom>
              <a:avLst/>
              <a:gdLst/>
              <a:ahLst/>
              <a:cxnLst/>
              <a:rect l="l" t="t" r="r" b="b"/>
              <a:pathLst>
                <a:path w="7141" h="7041" extrusionOk="0">
                  <a:moveTo>
                    <a:pt x="5281" y="992"/>
                  </a:moveTo>
                  <a:lnTo>
                    <a:pt x="5281" y="992"/>
                  </a:lnTo>
                  <a:cubicBezTo>
                    <a:pt x="5306" y="1959"/>
                    <a:pt x="5058" y="4488"/>
                    <a:pt x="1092" y="5950"/>
                  </a:cubicBezTo>
                  <a:cubicBezTo>
                    <a:pt x="1389" y="4488"/>
                    <a:pt x="2430" y="1339"/>
                    <a:pt x="5281" y="992"/>
                  </a:cubicBezTo>
                  <a:close/>
                  <a:moveTo>
                    <a:pt x="5653" y="1"/>
                  </a:moveTo>
                  <a:cubicBezTo>
                    <a:pt x="769" y="125"/>
                    <a:pt x="26" y="6471"/>
                    <a:pt x="26" y="6545"/>
                  </a:cubicBezTo>
                  <a:cubicBezTo>
                    <a:pt x="1" y="6694"/>
                    <a:pt x="75" y="6843"/>
                    <a:pt x="174" y="6942"/>
                  </a:cubicBezTo>
                  <a:cubicBezTo>
                    <a:pt x="273" y="7016"/>
                    <a:pt x="373" y="7041"/>
                    <a:pt x="497" y="7041"/>
                  </a:cubicBezTo>
                  <a:cubicBezTo>
                    <a:pt x="521" y="7041"/>
                    <a:pt x="596" y="7041"/>
                    <a:pt x="621" y="7016"/>
                  </a:cubicBezTo>
                  <a:cubicBezTo>
                    <a:pt x="7140" y="5157"/>
                    <a:pt x="6149" y="447"/>
                    <a:pt x="6099" y="372"/>
                  </a:cubicBezTo>
                  <a:cubicBezTo>
                    <a:pt x="6049" y="149"/>
                    <a:pt x="5851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52"/>
            <p:cNvSpPr/>
            <p:nvPr/>
          </p:nvSpPr>
          <p:spPr>
            <a:xfrm>
              <a:off x="5563912" y="4012498"/>
              <a:ext cx="133554" cy="132637"/>
            </a:xfrm>
            <a:custGeom>
              <a:avLst/>
              <a:gdLst/>
              <a:ahLst/>
              <a:cxnLst/>
              <a:rect l="l" t="t" r="r" b="b"/>
              <a:pathLst>
                <a:path w="7140" h="7091" extrusionOk="0">
                  <a:moveTo>
                    <a:pt x="5280" y="993"/>
                  </a:moveTo>
                  <a:lnTo>
                    <a:pt x="5280" y="993"/>
                  </a:lnTo>
                  <a:cubicBezTo>
                    <a:pt x="5330" y="1935"/>
                    <a:pt x="5057" y="4488"/>
                    <a:pt x="1091" y="5950"/>
                  </a:cubicBezTo>
                  <a:cubicBezTo>
                    <a:pt x="1438" y="4488"/>
                    <a:pt x="2429" y="1315"/>
                    <a:pt x="5280" y="993"/>
                  </a:cubicBezTo>
                  <a:close/>
                  <a:moveTo>
                    <a:pt x="5652" y="1"/>
                  </a:moveTo>
                  <a:cubicBezTo>
                    <a:pt x="793" y="125"/>
                    <a:pt x="50" y="6471"/>
                    <a:pt x="50" y="6521"/>
                  </a:cubicBezTo>
                  <a:cubicBezTo>
                    <a:pt x="0" y="6694"/>
                    <a:pt x="74" y="6843"/>
                    <a:pt x="198" y="6942"/>
                  </a:cubicBezTo>
                  <a:cubicBezTo>
                    <a:pt x="297" y="7066"/>
                    <a:pt x="397" y="7091"/>
                    <a:pt x="496" y="7091"/>
                  </a:cubicBezTo>
                  <a:cubicBezTo>
                    <a:pt x="545" y="7091"/>
                    <a:pt x="595" y="7091"/>
                    <a:pt x="620" y="7066"/>
                  </a:cubicBezTo>
                  <a:cubicBezTo>
                    <a:pt x="7139" y="5132"/>
                    <a:pt x="6148" y="422"/>
                    <a:pt x="6123" y="373"/>
                  </a:cubicBezTo>
                  <a:cubicBezTo>
                    <a:pt x="6049" y="150"/>
                    <a:pt x="5875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52"/>
            <p:cNvSpPr/>
            <p:nvPr/>
          </p:nvSpPr>
          <p:spPr>
            <a:xfrm>
              <a:off x="5779974" y="4014369"/>
              <a:ext cx="135424" cy="112679"/>
            </a:xfrm>
            <a:custGeom>
              <a:avLst/>
              <a:gdLst/>
              <a:ahLst/>
              <a:cxnLst/>
              <a:rect l="l" t="t" r="r" b="b"/>
              <a:pathLst>
                <a:path w="7240" h="6024" extrusionOk="0">
                  <a:moveTo>
                    <a:pt x="5727" y="917"/>
                  </a:moveTo>
                  <a:cubicBezTo>
                    <a:pt x="5901" y="917"/>
                    <a:pt x="6050" y="917"/>
                    <a:pt x="6248" y="942"/>
                  </a:cubicBezTo>
                  <a:cubicBezTo>
                    <a:pt x="6025" y="1958"/>
                    <a:pt x="5108" y="4561"/>
                    <a:pt x="1166" y="5008"/>
                  </a:cubicBezTo>
                  <a:cubicBezTo>
                    <a:pt x="1687" y="3743"/>
                    <a:pt x="3075" y="917"/>
                    <a:pt x="5727" y="917"/>
                  </a:cubicBezTo>
                  <a:close/>
                  <a:moveTo>
                    <a:pt x="5714" y="1"/>
                  </a:moveTo>
                  <a:cubicBezTo>
                    <a:pt x="2515" y="1"/>
                    <a:pt x="627" y="3410"/>
                    <a:pt x="51" y="5429"/>
                  </a:cubicBezTo>
                  <a:cubicBezTo>
                    <a:pt x="1" y="5603"/>
                    <a:pt x="51" y="5751"/>
                    <a:pt x="125" y="5875"/>
                  </a:cubicBezTo>
                  <a:cubicBezTo>
                    <a:pt x="199" y="5974"/>
                    <a:pt x="323" y="6024"/>
                    <a:pt x="472" y="6024"/>
                  </a:cubicBezTo>
                  <a:cubicBezTo>
                    <a:pt x="6818" y="5726"/>
                    <a:pt x="7240" y="669"/>
                    <a:pt x="7240" y="645"/>
                  </a:cubicBezTo>
                  <a:cubicBezTo>
                    <a:pt x="7240" y="422"/>
                    <a:pt x="7116" y="198"/>
                    <a:pt x="6892" y="149"/>
                  </a:cubicBezTo>
                  <a:cubicBezTo>
                    <a:pt x="6481" y="47"/>
                    <a:pt x="6089" y="1"/>
                    <a:pt x="5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52"/>
            <p:cNvSpPr/>
            <p:nvPr/>
          </p:nvSpPr>
          <p:spPr>
            <a:xfrm>
              <a:off x="5681211" y="4155330"/>
              <a:ext cx="136808" cy="111295"/>
            </a:xfrm>
            <a:custGeom>
              <a:avLst/>
              <a:gdLst/>
              <a:ahLst/>
              <a:cxnLst/>
              <a:rect l="l" t="t" r="r" b="b"/>
              <a:pathLst>
                <a:path w="7314" h="5950" extrusionOk="0">
                  <a:moveTo>
                    <a:pt x="1240" y="1041"/>
                  </a:moveTo>
                  <a:cubicBezTo>
                    <a:pt x="5380" y="1611"/>
                    <a:pt x="6198" y="4066"/>
                    <a:pt x="6347" y="5032"/>
                  </a:cubicBezTo>
                  <a:cubicBezTo>
                    <a:pt x="6241" y="5041"/>
                    <a:pt x="6136" y="5045"/>
                    <a:pt x="6033" y="5045"/>
                  </a:cubicBezTo>
                  <a:cubicBezTo>
                    <a:pt x="3374" y="5045"/>
                    <a:pt x="1813" y="2354"/>
                    <a:pt x="1240" y="1041"/>
                  </a:cubicBezTo>
                  <a:close/>
                  <a:moveTo>
                    <a:pt x="521" y="0"/>
                  </a:moveTo>
                  <a:cubicBezTo>
                    <a:pt x="373" y="0"/>
                    <a:pt x="224" y="74"/>
                    <a:pt x="125" y="198"/>
                  </a:cubicBezTo>
                  <a:cubicBezTo>
                    <a:pt x="26" y="322"/>
                    <a:pt x="1" y="471"/>
                    <a:pt x="50" y="620"/>
                  </a:cubicBezTo>
                  <a:cubicBezTo>
                    <a:pt x="100" y="694"/>
                    <a:pt x="1860" y="5950"/>
                    <a:pt x="5975" y="5950"/>
                  </a:cubicBezTo>
                  <a:cubicBezTo>
                    <a:pt x="6297" y="5950"/>
                    <a:pt x="6595" y="5925"/>
                    <a:pt x="6917" y="5850"/>
                  </a:cubicBezTo>
                  <a:cubicBezTo>
                    <a:pt x="7115" y="5826"/>
                    <a:pt x="7289" y="5652"/>
                    <a:pt x="7289" y="5429"/>
                  </a:cubicBezTo>
                  <a:cubicBezTo>
                    <a:pt x="7289" y="5379"/>
                    <a:pt x="7314" y="57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52"/>
            <p:cNvSpPr/>
            <p:nvPr/>
          </p:nvSpPr>
          <p:spPr>
            <a:xfrm>
              <a:off x="5565764" y="4163204"/>
              <a:ext cx="136341" cy="111313"/>
            </a:xfrm>
            <a:custGeom>
              <a:avLst/>
              <a:gdLst/>
              <a:ahLst/>
              <a:cxnLst/>
              <a:rect l="l" t="t" r="r" b="b"/>
              <a:pathLst>
                <a:path w="7289" h="5951" extrusionOk="0">
                  <a:moveTo>
                    <a:pt x="1215" y="992"/>
                  </a:moveTo>
                  <a:lnTo>
                    <a:pt x="1215" y="992"/>
                  </a:lnTo>
                  <a:cubicBezTo>
                    <a:pt x="5355" y="1562"/>
                    <a:pt x="6173" y="4016"/>
                    <a:pt x="6322" y="4983"/>
                  </a:cubicBezTo>
                  <a:cubicBezTo>
                    <a:pt x="6205" y="4993"/>
                    <a:pt x="6090" y="4998"/>
                    <a:pt x="5978" y="4998"/>
                  </a:cubicBezTo>
                  <a:cubicBezTo>
                    <a:pt x="3338" y="4998"/>
                    <a:pt x="1809" y="2300"/>
                    <a:pt x="1215" y="992"/>
                  </a:cubicBezTo>
                  <a:close/>
                  <a:moveTo>
                    <a:pt x="521" y="1"/>
                  </a:moveTo>
                  <a:cubicBezTo>
                    <a:pt x="372" y="1"/>
                    <a:pt x="223" y="50"/>
                    <a:pt x="124" y="174"/>
                  </a:cubicBezTo>
                  <a:cubicBezTo>
                    <a:pt x="25" y="298"/>
                    <a:pt x="0" y="447"/>
                    <a:pt x="75" y="620"/>
                  </a:cubicBezTo>
                  <a:cubicBezTo>
                    <a:pt x="99" y="670"/>
                    <a:pt x="1859" y="5950"/>
                    <a:pt x="5974" y="5950"/>
                  </a:cubicBezTo>
                  <a:cubicBezTo>
                    <a:pt x="6297" y="5950"/>
                    <a:pt x="6594" y="5900"/>
                    <a:pt x="6916" y="5851"/>
                  </a:cubicBezTo>
                  <a:cubicBezTo>
                    <a:pt x="7140" y="5801"/>
                    <a:pt x="7288" y="5628"/>
                    <a:pt x="7288" y="5405"/>
                  </a:cubicBezTo>
                  <a:cubicBezTo>
                    <a:pt x="7288" y="5355"/>
                    <a:pt x="7288" y="546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52"/>
            <p:cNvSpPr/>
            <p:nvPr/>
          </p:nvSpPr>
          <p:spPr>
            <a:xfrm>
              <a:off x="5786932" y="4140179"/>
              <a:ext cx="153512" cy="93993"/>
            </a:xfrm>
            <a:custGeom>
              <a:avLst/>
              <a:gdLst/>
              <a:ahLst/>
              <a:cxnLst/>
              <a:rect l="l" t="t" r="r" b="b"/>
              <a:pathLst>
                <a:path w="8207" h="5025" extrusionOk="0">
                  <a:moveTo>
                    <a:pt x="2090" y="943"/>
                  </a:moveTo>
                  <a:cubicBezTo>
                    <a:pt x="5395" y="943"/>
                    <a:pt x="6698" y="2988"/>
                    <a:pt x="7066" y="3884"/>
                  </a:cubicBezTo>
                  <a:cubicBezTo>
                    <a:pt x="6638" y="4041"/>
                    <a:pt x="6224" y="4110"/>
                    <a:pt x="5826" y="4110"/>
                  </a:cubicBezTo>
                  <a:cubicBezTo>
                    <a:pt x="3643" y="4110"/>
                    <a:pt x="1957" y="2032"/>
                    <a:pt x="1265" y="984"/>
                  </a:cubicBezTo>
                  <a:cubicBezTo>
                    <a:pt x="1553" y="956"/>
                    <a:pt x="1828" y="943"/>
                    <a:pt x="2090" y="943"/>
                  </a:cubicBezTo>
                  <a:close/>
                  <a:moveTo>
                    <a:pt x="2072" y="0"/>
                  </a:moveTo>
                  <a:cubicBezTo>
                    <a:pt x="1563" y="0"/>
                    <a:pt x="1014" y="44"/>
                    <a:pt x="422" y="141"/>
                  </a:cubicBezTo>
                  <a:cubicBezTo>
                    <a:pt x="249" y="166"/>
                    <a:pt x="150" y="265"/>
                    <a:pt x="75" y="389"/>
                  </a:cubicBezTo>
                  <a:cubicBezTo>
                    <a:pt x="1" y="513"/>
                    <a:pt x="1" y="661"/>
                    <a:pt x="75" y="810"/>
                  </a:cubicBezTo>
                  <a:cubicBezTo>
                    <a:pt x="968" y="2471"/>
                    <a:pt x="3149" y="5024"/>
                    <a:pt x="5876" y="5024"/>
                  </a:cubicBezTo>
                  <a:cubicBezTo>
                    <a:pt x="6520" y="5024"/>
                    <a:pt x="7190" y="4876"/>
                    <a:pt x="7884" y="4529"/>
                  </a:cubicBezTo>
                  <a:cubicBezTo>
                    <a:pt x="8107" y="4454"/>
                    <a:pt x="8206" y="4182"/>
                    <a:pt x="8132" y="3983"/>
                  </a:cubicBezTo>
                  <a:cubicBezTo>
                    <a:pt x="8132" y="3961"/>
                    <a:pt x="6914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52"/>
            <p:cNvSpPr/>
            <p:nvPr/>
          </p:nvSpPr>
          <p:spPr>
            <a:xfrm>
              <a:off x="5889417" y="4074468"/>
              <a:ext cx="164623" cy="77158"/>
            </a:xfrm>
            <a:custGeom>
              <a:avLst/>
              <a:gdLst/>
              <a:ahLst/>
              <a:cxnLst/>
              <a:rect l="l" t="t" r="r" b="b"/>
              <a:pathLst>
                <a:path w="8801" h="4125" extrusionOk="0">
                  <a:moveTo>
                    <a:pt x="4533" y="894"/>
                  </a:moveTo>
                  <a:cubicBezTo>
                    <a:pt x="5311" y="894"/>
                    <a:pt x="6245" y="1010"/>
                    <a:pt x="7363" y="1299"/>
                  </a:cubicBezTo>
                  <a:cubicBezTo>
                    <a:pt x="7338" y="1348"/>
                    <a:pt x="7313" y="1398"/>
                    <a:pt x="7264" y="1423"/>
                  </a:cubicBezTo>
                  <a:lnTo>
                    <a:pt x="7239" y="1448"/>
                  </a:lnTo>
                  <a:cubicBezTo>
                    <a:pt x="7214" y="1472"/>
                    <a:pt x="7140" y="1522"/>
                    <a:pt x="7115" y="1547"/>
                  </a:cubicBezTo>
                  <a:cubicBezTo>
                    <a:pt x="7090" y="1547"/>
                    <a:pt x="7090" y="1571"/>
                    <a:pt x="7065" y="1571"/>
                  </a:cubicBezTo>
                  <a:cubicBezTo>
                    <a:pt x="7016" y="1596"/>
                    <a:pt x="6966" y="1646"/>
                    <a:pt x="6941" y="1671"/>
                  </a:cubicBezTo>
                  <a:cubicBezTo>
                    <a:pt x="6892" y="1671"/>
                    <a:pt x="6892" y="1695"/>
                    <a:pt x="6867" y="1695"/>
                  </a:cubicBezTo>
                  <a:cubicBezTo>
                    <a:pt x="6793" y="1720"/>
                    <a:pt x="6743" y="1795"/>
                    <a:pt x="6669" y="1819"/>
                  </a:cubicBezTo>
                  <a:cubicBezTo>
                    <a:pt x="6669" y="1819"/>
                    <a:pt x="6644" y="1844"/>
                    <a:pt x="6619" y="1844"/>
                  </a:cubicBezTo>
                  <a:cubicBezTo>
                    <a:pt x="6545" y="1894"/>
                    <a:pt x="6520" y="1919"/>
                    <a:pt x="6470" y="1943"/>
                  </a:cubicBezTo>
                  <a:cubicBezTo>
                    <a:pt x="6421" y="1968"/>
                    <a:pt x="6396" y="1968"/>
                    <a:pt x="6396" y="2018"/>
                  </a:cubicBezTo>
                  <a:cubicBezTo>
                    <a:pt x="6346" y="2042"/>
                    <a:pt x="6297" y="2067"/>
                    <a:pt x="6247" y="2092"/>
                  </a:cubicBezTo>
                  <a:cubicBezTo>
                    <a:pt x="6223" y="2092"/>
                    <a:pt x="6223" y="2142"/>
                    <a:pt x="6173" y="2142"/>
                  </a:cubicBezTo>
                  <a:cubicBezTo>
                    <a:pt x="6123" y="2166"/>
                    <a:pt x="6024" y="2216"/>
                    <a:pt x="5975" y="2266"/>
                  </a:cubicBezTo>
                  <a:cubicBezTo>
                    <a:pt x="5925" y="2266"/>
                    <a:pt x="5925" y="2290"/>
                    <a:pt x="5900" y="2290"/>
                  </a:cubicBezTo>
                  <a:lnTo>
                    <a:pt x="5727" y="2390"/>
                  </a:lnTo>
                  <a:cubicBezTo>
                    <a:pt x="5677" y="2390"/>
                    <a:pt x="5652" y="2414"/>
                    <a:pt x="5628" y="2414"/>
                  </a:cubicBezTo>
                  <a:lnTo>
                    <a:pt x="5429" y="2513"/>
                  </a:lnTo>
                  <a:cubicBezTo>
                    <a:pt x="5404" y="2513"/>
                    <a:pt x="5380" y="2538"/>
                    <a:pt x="5380" y="2538"/>
                  </a:cubicBezTo>
                  <a:cubicBezTo>
                    <a:pt x="5281" y="2563"/>
                    <a:pt x="5231" y="2588"/>
                    <a:pt x="5132" y="2662"/>
                  </a:cubicBezTo>
                  <a:cubicBezTo>
                    <a:pt x="5107" y="2662"/>
                    <a:pt x="5107" y="2687"/>
                    <a:pt x="5057" y="2687"/>
                  </a:cubicBezTo>
                  <a:lnTo>
                    <a:pt x="4884" y="2786"/>
                  </a:lnTo>
                  <a:cubicBezTo>
                    <a:pt x="4859" y="2786"/>
                    <a:pt x="4810" y="2811"/>
                    <a:pt x="4785" y="2811"/>
                  </a:cubicBezTo>
                  <a:cubicBezTo>
                    <a:pt x="4735" y="2836"/>
                    <a:pt x="4661" y="2885"/>
                    <a:pt x="4611" y="2885"/>
                  </a:cubicBezTo>
                  <a:cubicBezTo>
                    <a:pt x="4562" y="2885"/>
                    <a:pt x="4562" y="2910"/>
                    <a:pt x="4537" y="2910"/>
                  </a:cubicBezTo>
                  <a:cubicBezTo>
                    <a:pt x="4438" y="2935"/>
                    <a:pt x="4363" y="2960"/>
                    <a:pt x="4289" y="3009"/>
                  </a:cubicBezTo>
                  <a:lnTo>
                    <a:pt x="4239" y="3009"/>
                  </a:lnTo>
                  <a:cubicBezTo>
                    <a:pt x="4165" y="3034"/>
                    <a:pt x="4066" y="3034"/>
                    <a:pt x="4016" y="3059"/>
                  </a:cubicBezTo>
                  <a:cubicBezTo>
                    <a:pt x="3991" y="3059"/>
                    <a:pt x="3942" y="3059"/>
                    <a:pt x="3917" y="3084"/>
                  </a:cubicBezTo>
                  <a:cubicBezTo>
                    <a:pt x="3868" y="3084"/>
                    <a:pt x="3768" y="3133"/>
                    <a:pt x="3694" y="3133"/>
                  </a:cubicBezTo>
                  <a:lnTo>
                    <a:pt x="3644" y="3133"/>
                  </a:lnTo>
                  <a:cubicBezTo>
                    <a:pt x="3545" y="3133"/>
                    <a:pt x="3446" y="3158"/>
                    <a:pt x="3372" y="3158"/>
                  </a:cubicBezTo>
                  <a:lnTo>
                    <a:pt x="2702" y="3158"/>
                  </a:lnTo>
                  <a:cubicBezTo>
                    <a:pt x="2628" y="3158"/>
                    <a:pt x="2529" y="3133"/>
                    <a:pt x="2430" y="3133"/>
                  </a:cubicBezTo>
                  <a:lnTo>
                    <a:pt x="2380" y="3133"/>
                  </a:lnTo>
                  <a:cubicBezTo>
                    <a:pt x="2306" y="3133"/>
                    <a:pt x="2207" y="3084"/>
                    <a:pt x="2157" y="3059"/>
                  </a:cubicBezTo>
                  <a:cubicBezTo>
                    <a:pt x="2132" y="3059"/>
                    <a:pt x="2083" y="3059"/>
                    <a:pt x="2058" y="3034"/>
                  </a:cubicBezTo>
                  <a:cubicBezTo>
                    <a:pt x="2008" y="3009"/>
                    <a:pt x="1909" y="2960"/>
                    <a:pt x="1835" y="2960"/>
                  </a:cubicBezTo>
                  <a:cubicBezTo>
                    <a:pt x="1810" y="2960"/>
                    <a:pt x="1810" y="2960"/>
                    <a:pt x="1785" y="2935"/>
                  </a:cubicBezTo>
                  <a:cubicBezTo>
                    <a:pt x="1686" y="2910"/>
                    <a:pt x="1587" y="2885"/>
                    <a:pt x="1537" y="2811"/>
                  </a:cubicBezTo>
                  <a:cubicBezTo>
                    <a:pt x="1512" y="2811"/>
                    <a:pt x="1512" y="2786"/>
                    <a:pt x="1463" y="2786"/>
                  </a:cubicBezTo>
                  <a:cubicBezTo>
                    <a:pt x="1413" y="2761"/>
                    <a:pt x="1339" y="2712"/>
                    <a:pt x="1289" y="2662"/>
                  </a:cubicBezTo>
                  <a:cubicBezTo>
                    <a:pt x="1265" y="2637"/>
                    <a:pt x="1215" y="2637"/>
                    <a:pt x="1215" y="2588"/>
                  </a:cubicBezTo>
                  <a:cubicBezTo>
                    <a:pt x="1165" y="2538"/>
                    <a:pt x="1066" y="2513"/>
                    <a:pt x="1017" y="2439"/>
                  </a:cubicBezTo>
                  <a:lnTo>
                    <a:pt x="967" y="2414"/>
                  </a:lnTo>
                  <a:cubicBezTo>
                    <a:pt x="1300" y="1896"/>
                    <a:pt x="2241" y="894"/>
                    <a:pt x="4533" y="894"/>
                  </a:cubicBezTo>
                  <a:close/>
                  <a:moveTo>
                    <a:pt x="4580" y="0"/>
                  </a:moveTo>
                  <a:cubicBezTo>
                    <a:pt x="1033" y="0"/>
                    <a:pt x="102" y="2160"/>
                    <a:pt x="25" y="2390"/>
                  </a:cubicBezTo>
                  <a:cubicBezTo>
                    <a:pt x="0" y="2439"/>
                    <a:pt x="0" y="2464"/>
                    <a:pt x="0" y="2538"/>
                  </a:cubicBezTo>
                  <a:lnTo>
                    <a:pt x="0" y="2563"/>
                  </a:lnTo>
                  <a:cubicBezTo>
                    <a:pt x="0" y="2588"/>
                    <a:pt x="0" y="2662"/>
                    <a:pt x="25" y="2687"/>
                  </a:cubicBezTo>
                  <a:cubicBezTo>
                    <a:pt x="25" y="2687"/>
                    <a:pt x="25" y="2712"/>
                    <a:pt x="50" y="2712"/>
                  </a:cubicBezTo>
                  <a:cubicBezTo>
                    <a:pt x="75" y="2786"/>
                    <a:pt x="124" y="2811"/>
                    <a:pt x="149" y="2836"/>
                  </a:cubicBezTo>
                  <a:cubicBezTo>
                    <a:pt x="1041" y="3728"/>
                    <a:pt x="2107" y="4125"/>
                    <a:pt x="3124" y="4125"/>
                  </a:cubicBezTo>
                  <a:cubicBezTo>
                    <a:pt x="5281" y="4125"/>
                    <a:pt x="7512" y="2588"/>
                    <a:pt x="8677" y="1423"/>
                  </a:cubicBezTo>
                  <a:cubicBezTo>
                    <a:pt x="8701" y="1398"/>
                    <a:pt x="8726" y="1324"/>
                    <a:pt x="8751" y="1299"/>
                  </a:cubicBezTo>
                  <a:lnTo>
                    <a:pt x="8751" y="1274"/>
                  </a:lnTo>
                  <a:cubicBezTo>
                    <a:pt x="8801" y="1200"/>
                    <a:pt x="8801" y="1175"/>
                    <a:pt x="8801" y="1100"/>
                  </a:cubicBezTo>
                  <a:lnTo>
                    <a:pt x="8801" y="977"/>
                  </a:lnTo>
                  <a:cubicBezTo>
                    <a:pt x="8801" y="977"/>
                    <a:pt x="8801" y="952"/>
                    <a:pt x="8751" y="952"/>
                  </a:cubicBezTo>
                  <a:lnTo>
                    <a:pt x="8751" y="927"/>
                  </a:lnTo>
                  <a:cubicBezTo>
                    <a:pt x="8726" y="853"/>
                    <a:pt x="8701" y="828"/>
                    <a:pt x="8677" y="803"/>
                  </a:cubicBezTo>
                  <a:cubicBezTo>
                    <a:pt x="8627" y="778"/>
                    <a:pt x="8602" y="729"/>
                    <a:pt x="8553" y="704"/>
                  </a:cubicBezTo>
                  <a:cubicBezTo>
                    <a:pt x="8553" y="704"/>
                    <a:pt x="8503" y="704"/>
                    <a:pt x="8503" y="679"/>
                  </a:cubicBezTo>
                  <a:lnTo>
                    <a:pt x="8478" y="679"/>
                  </a:lnTo>
                  <a:cubicBezTo>
                    <a:pt x="6917" y="191"/>
                    <a:pt x="5633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52"/>
            <p:cNvSpPr/>
            <p:nvPr/>
          </p:nvSpPr>
          <p:spPr>
            <a:xfrm>
              <a:off x="5934384" y="4014818"/>
              <a:ext cx="98800" cy="20893"/>
            </a:xfrm>
            <a:custGeom>
              <a:avLst/>
              <a:gdLst/>
              <a:ahLst/>
              <a:cxnLst/>
              <a:rect l="l" t="t" r="r" b="b"/>
              <a:pathLst>
                <a:path w="5282" h="1117" extrusionOk="0">
                  <a:moveTo>
                    <a:pt x="497" y="1"/>
                  </a:moveTo>
                  <a:cubicBezTo>
                    <a:pt x="224" y="1"/>
                    <a:pt x="26" y="174"/>
                    <a:pt x="26" y="447"/>
                  </a:cubicBezTo>
                  <a:cubicBezTo>
                    <a:pt x="1" y="745"/>
                    <a:pt x="199" y="943"/>
                    <a:pt x="472" y="943"/>
                  </a:cubicBezTo>
                  <a:cubicBezTo>
                    <a:pt x="497" y="943"/>
                    <a:pt x="2901" y="1017"/>
                    <a:pt x="4761" y="1116"/>
                  </a:cubicBezTo>
                  <a:lnTo>
                    <a:pt x="4810" y="1116"/>
                  </a:lnTo>
                  <a:cubicBezTo>
                    <a:pt x="5058" y="1116"/>
                    <a:pt x="5232" y="918"/>
                    <a:pt x="5281" y="670"/>
                  </a:cubicBezTo>
                  <a:cubicBezTo>
                    <a:pt x="5281" y="422"/>
                    <a:pt x="5083" y="199"/>
                    <a:pt x="4835" y="174"/>
                  </a:cubicBezTo>
                  <a:cubicBezTo>
                    <a:pt x="2976" y="50"/>
                    <a:pt x="521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52"/>
            <p:cNvSpPr/>
            <p:nvPr/>
          </p:nvSpPr>
          <p:spPr>
            <a:xfrm>
              <a:off x="5837941" y="4256842"/>
              <a:ext cx="59370" cy="18125"/>
            </a:xfrm>
            <a:custGeom>
              <a:avLst/>
              <a:gdLst/>
              <a:ahLst/>
              <a:cxnLst/>
              <a:rect l="l" t="t" r="r" b="b"/>
              <a:pathLst>
                <a:path w="3174" h="969" extrusionOk="0">
                  <a:moveTo>
                    <a:pt x="2716" y="0"/>
                  </a:moveTo>
                  <a:cubicBezTo>
                    <a:pt x="2703" y="0"/>
                    <a:pt x="2691" y="1"/>
                    <a:pt x="2678" y="2"/>
                  </a:cubicBezTo>
                  <a:cubicBezTo>
                    <a:pt x="2024" y="42"/>
                    <a:pt x="1559" y="54"/>
                    <a:pt x="1237" y="54"/>
                  </a:cubicBezTo>
                  <a:cubicBezTo>
                    <a:pt x="752" y="54"/>
                    <a:pt x="586" y="27"/>
                    <a:pt x="571" y="27"/>
                  </a:cubicBezTo>
                  <a:cubicBezTo>
                    <a:pt x="553" y="25"/>
                    <a:pt x="535" y="24"/>
                    <a:pt x="517" y="24"/>
                  </a:cubicBezTo>
                  <a:cubicBezTo>
                    <a:pt x="288" y="24"/>
                    <a:pt x="73" y="169"/>
                    <a:pt x="50" y="399"/>
                  </a:cubicBezTo>
                  <a:cubicBezTo>
                    <a:pt x="1" y="647"/>
                    <a:pt x="174" y="894"/>
                    <a:pt x="422" y="944"/>
                  </a:cubicBezTo>
                  <a:cubicBezTo>
                    <a:pt x="447" y="944"/>
                    <a:pt x="645" y="969"/>
                    <a:pt x="1091" y="969"/>
                  </a:cubicBezTo>
                  <a:cubicBezTo>
                    <a:pt x="1438" y="969"/>
                    <a:pt x="1959" y="969"/>
                    <a:pt x="2703" y="894"/>
                  </a:cubicBezTo>
                  <a:cubicBezTo>
                    <a:pt x="2951" y="894"/>
                    <a:pt x="3174" y="647"/>
                    <a:pt x="3149" y="399"/>
                  </a:cubicBezTo>
                  <a:cubicBezTo>
                    <a:pt x="3149" y="211"/>
                    <a:pt x="2948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3" name="Google Shape;2713;p52"/>
          <p:cNvGrpSpPr/>
          <p:nvPr/>
        </p:nvGrpSpPr>
        <p:grpSpPr>
          <a:xfrm rot="2131881">
            <a:off x="8370253" y="92482"/>
            <a:ext cx="618563" cy="846055"/>
            <a:chOff x="5412271" y="2245400"/>
            <a:chExt cx="734976" cy="1005282"/>
          </a:xfrm>
        </p:grpSpPr>
        <p:sp>
          <p:nvSpPr>
            <p:cNvPr id="2714" name="Google Shape;2714;p52"/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52"/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52"/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52"/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52"/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52"/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52"/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52"/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52"/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2"/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2"/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2"/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Kép 8" descr="Integration of Jira Remote Access and Remote Support">
            <a:extLst>
              <a:ext uri="{FF2B5EF4-FFF2-40B4-BE49-F238E27FC236}">
                <a16:creationId xmlns:a16="http://schemas.microsoft.com/office/drawing/2014/main" id="{1F66CD28-2C44-9294-DECF-78DFC1D96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893" y="1558636"/>
            <a:ext cx="961160" cy="550720"/>
          </a:xfrm>
          <a:prstGeom prst="rect">
            <a:avLst/>
          </a:prstGeom>
        </p:spPr>
      </p:pic>
      <p:pic>
        <p:nvPicPr>
          <p:cNvPr id="11" name="Kép 10" descr="UBC GitHub Instructor Guide | Learning Technology Hub">
            <a:extLst>
              <a:ext uri="{FF2B5EF4-FFF2-40B4-BE49-F238E27FC236}">
                <a16:creationId xmlns:a16="http://schemas.microsoft.com/office/drawing/2014/main" id="{089CB730-A3C1-7200-06EC-0B3D84D7D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91" y="3275734"/>
            <a:ext cx="1444337" cy="805296"/>
          </a:xfrm>
          <a:prstGeom prst="rect">
            <a:avLst/>
          </a:prstGeom>
        </p:spPr>
      </p:pic>
      <p:grpSp>
        <p:nvGrpSpPr>
          <p:cNvPr id="12" name="Google Shape;2713;p52">
            <a:extLst>
              <a:ext uri="{FF2B5EF4-FFF2-40B4-BE49-F238E27FC236}">
                <a16:creationId xmlns:a16="http://schemas.microsoft.com/office/drawing/2014/main" id="{8EB86E63-2F31-B48C-FBE4-CE937BB89322}"/>
              </a:ext>
            </a:extLst>
          </p:cNvPr>
          <p:cNvGrpSpPr/>
          <p:nvPr/>
        </p:nvGrpSpPr>
        <p:grpSpPr>
          <a:xfrm rot="6780000">
            <a:off x="5990734" y="1838154"/>
            <a:ext cx="618563" cy="846055"/>
            <a:chOff x="5412271" y="2245400"/>
            <a:chExt cx="734976" cy="1005282"/>
          </a:xfrm>
        </p:grpSpPr>
        <p:sp>
          <p:nvSpPr>
            <p:cNvPr id="13" name="Google Shape;2714;p52">
              <a:extLst>
                <a:ext uri="{FF2B5EF4-FFF2-40B4-BE49-F238E27FC236}">
                  <a16:creationId xmlns:a16="http://schemas.microsoft.com/office/drawing/2014/main" id="{A6D5BB8C-B8B5-710E-3BA0-CC3209C1B71C}"/>
                </a:ext>
              </a:extLst>
            </p:cNvPr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15;p52">
              <a:extLst>
                <a:ext uri="{FF2B5EF4-FFF2-40B4-BE49-F238E27FC236}">
                  <a16:creationId xmlns:a16="http://schemas.microsoft.com/office/drawing/2014/main" id="{7CAD106E-FCF0-6ED3-B584-BBEE3243F372}"/>
                </a:ext>
              </a:extLst>
            </p:cNvPr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16;p52">
              <a:extLst>
                <a:ext uri="{FF2B5EF4-FFF2-40B4-BE49-F238E27FC236}">
                  <a16:creationId xmlns:a16="http://schemas.microsoft.com/office/drawing/2014/main" id="{BB032DEC-990F-B514-EFB1-41DB39A6668B}"/>
                </a:ext>
              </a:extLst>
            </p:cNvPr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17;p52">
              <a:extLst>
                <a:ext uri="{FF2B5EF4-FFF2-40B4-BE49-F238E27FC236}">
                  <a16:creationId xmlns:a16="http://schemas.microsoft.com/office/drawing/2014/main" id="{3605C5C9-9A76-AFA1-12CD-1C284FD26B22}"/>
                </a:ext>
              </a:extLst>
            </p:cNvPr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18;p52">
              <a:extLst>
                <a:ext uri="{FF2B5EF4-FFF2-40B4-BE49-F238E27FC236}">
                  <a16:creationId xmlns:a16="http://schemas.microsoft.com/office/drawing/2014/main" id="{975EDBB0-E4FD-047D-34CE-FD5C8B4D6937}"/>
                </a:ext>
              </a:extLst>
            </p:cNvPr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19;p52">
              <a:extLst>
                <a:ext uri="{FF2B5EF4-FFF2-40B4-BE49-F238E27FC236}">
                  <a16:creationId xmlns:a16="http://schemas.microsoft.com/office/drawing/2014/main" id="{5845FD86-2A28-F775-1612-B6270C857519}"/>
                </a:ext>
              </a:extLst>
            </p:cNvPr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20;p52">
              <a:extLst>
                <a:ext uri="{FF2B5EF4-FFF2-40B4-BE49-F238E27FC236}">
                  <a16:creationId xmlns:a16="http://schemas.microsoft.com/office/drawing/2014/main" id="{9797E425-7801-3922-3A5E-237053A699ED}"/>
                </a:ext>
              </a:extLst>
            </p:cNvPr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21;p52">
              <a:extLst>
                <a:ext uri="{FF2B5EF4-FFF2-40B4-BE49-F238E27FC236}">
                  <a16:creationId xmlns:a16="http://schemas.microsoft.com/office/drawing/2014/main" id="{BB8CAA7B-D42A-99A4-FDB0-B4912DF4A809}"/>
                </a:ext>
              </a:extLst>
            </p:cNvPr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22;p52">
              <a:extLst>
                <a:ext uri="{FF2B5EF4-FFF2-40B4-BE49-F238E27FC236}">
                  <a16:creationId xmlns:a16="http://schemas.microsoft.com/office/drawing/2014/main" id="{3880A3FC-E4B1-12ED-06AF-AD4CEF449369}"/>
                </a:ext>
              </a:extLst>
            </p:cNvPr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23;p52">
              <a:extLst>
                <a:ext uri="{FF2B5EF4-FFF2-40B4-BE49-F238E27FC236}">
                  <a16:creationId xmlns:a16="http://schemas.microsoft.com/office/drawing/2014/main" id="{2238796F-3E9C-0D47-5DDC-0ABD88F11E7B}"/>
                </a:ext>
              </a:extLst>
            </p:cNvPr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24;p52">
              <a:extLst>
                <a:ext uri="{FF2B5EF4-FFF2-40B4-BE49-F238E27FC236}">
                  <a16:creationId xmlns:a16="http://schemas.microsoft.com/office/drawing/2014/main" id="{3A287204-759F-EE5C-C142-10B944B3840F}"/>
                </a:ext>
              </a:extLst>
            </p:cNvPr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25;p52">
              <a:extLst>
                <a:ext uri="{FF2B5EF4-FFF2-40B4-BE49-F238E27FC236}">
                  <a16:creationId xmlns:a16="http://schemas.microsoft.com/office/drawing/2014/main" id="{9D8E94D3-9DCC-A5F2-E0B2-39955D409896}"/>
                </a:ext>
              </a:extLst>
            </p:cNvPr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713;p52">
            <a:extLst>
              <a:ext uri="{FF2B5EF4-FFF2-40B4-BE49-F238E27FC236}">
                <a16:creationId xmlns:a16="http://schemas.microsoft.com/office/drawing/2014/main" id="{A6E3F7F6-7985-F889-068C-E83651A80ABC}"/>
              </a:ext>
            </a:extLst>
          </p:cNvPr>
          <p:cNvGrpSpPr/>
          <p:nvPr/>
        </p:nvGrpSpPr>
        <p:grpSpPr>
          <a:xfrm rot="7020000">
            <a:off x="5699789" y="3022718"/>
            <a:ext cx="618563" cy="846055"/>
            <a:chOff x="5412271" y="2245400"/>
            <a:chExt cx="734976" cy="1005282"/>
          </a:xfrm>
        </p:grpSpPr>
        <p:sp>
          <p:nvSpPr>
            <p:cNvPr id="26" name="Google Shape;2714;p52">
              <a:extLst>
                <a:ext uri="{FF2B5EF4-FFF2-40B4-BE49-F238E27FC236}">
                  <a16:creationId xmlns:a16="http://schemas.microsoft.com/office/drawing/2014/main" id="{3C5C9B9E-88CC-96EB-B361-CB14564DEB68}"/>
                </a:ext>
              </a:extLst>
            </p:cNvPr>
            <p:cNvSpPr/>
            <p:nvPr/>
          </p:nvSpPr>
          <p:spPr>
            <a:xfrm>
              <a:off x="5412271" y="2245400"/>
              <a:ext cx="734976" cy="1005282"/>
            </a:xfrm>
            <a:custGeom>
              <a:avLst/>
              <a:gdLst/>
              <a:ahLst/>
              <a:cxnLst/>
              <a:rect l="l" t="t" r="r" b="b"/>
              <a:pathLst>
                <a:path w="39293" h="53744" extrusionOk="0">
                  <a:moveTo>
                    <a:pt x="21022" y="32053"/>
                  </a:moveTo>
                  <a:lnTo>
                    <a:pt x="21072" y="32078"/>
                  </a:lnTo>
                  <a:lnTo>
                    <a:pt x="21097" y="32127"/>
                  </a:lnTo>
                  <a:lnTo>
                    <a:pt x="21022" y="32053"/>
                  </a:lnTo>
                  <a:close/>
                  <a:moveTo>
                    <a:pt x="15220" y="1"/>
                  </a:moveTo>
                  <a:cubicBezTo>
                    <a:pt x="14305" y="1"/>
                    <a:pt x="13399" y="423"/>
                    <a:pt x="12817" y="1215"/>
                  </a:cubicBezTo>
                  <a:cubicBezTo>
                    <a:pt x="10561" y="4313"/>
                    <a:pt x="9669" y="7040"/>
                    <a:pt x="10165" y="9569"/>
                  </a:cubicBezTo>
                  <a:cubicBezTo>
                    <a:pt x="10313" y="10387"/>
                    <a:pt x="10636" y="11130"/>
                    <a:pt x="11007" y="11824"/>
                  </a:cubicBezTo>
                  <a:cubicBezTo>
                    <a:pt x="8454" y="12172"/>
                    <a:pt x="5975" y="13436"/>
                    <a:pt x="3620" y="15667"/>
                  </a:cubicBezTo>
                  <a:cubicBezTo>
                    <a:pt x="2529" y="16683"/>
                    <a:pt x="2381" y="18369"/>
                    <a:pt x="3248" y="19559"/>
                  </a:cubicBezTo>
                  <a:cubicBezTo>
                    <a:pt x="3942" y="20501"/>
                    <a:pt x="7091" y="24517"/>
                    <a:pt x="11206" y="25682"/>
                  </a:cubicBezTo>
                  <a:cubicBezTo>
                    <a:pt x="11032" y="25756"/>
                    <a:pt x="10834" y="25855"/>
                    <a:pt x="10710" y="25880"/>
                  </a:cubicBezTo>
                  <a:cubicBezTo>
                    <a:pt x="9694" y="26078"/>
                    <a:pt x="8826" y="26797"/>
                    <a:pt x="8479" y="27789"/>
                  </a:cubicBezTo>
                  <a:cubicBezTo>
                    <a:pt x="8330" y="28186"/>
                    <a:pt x="8305" y="28582"/>
                    <a:pt x="8330" y="28979"/>
                  </a:cubicBezTo>
                  <a:cubicBezTo>
                    <a:pt x="7859" y="29450"/>
                    <a:pt x="7413" y="30020"/>
                    <a:pt x="6991" y="30640"/>
                  </a:cubicBezTo>
                  <a:cubicBezTo>
                    <a:pt x="6694" y="31136"/>
                    <a:pt x="6173" y="31507"/>
                    <a:pt x="5851" y="31656"/>
                  </a:cubicBezTo>
                  <a:cubicBezTo>
                    <a:pt x="4959" y="31755"/>
                    <a:pt x="4141" y="32276"/>
                    <a:pt x="3645" y="33069"/>
                  </a:cubicBezTo>
                  <a:cubicBezTo>
                    <a:pt x="3199" y="33862"/>
                    <a:pt x="3124" y="34755"/>
                    <a:pt x="3397" y="35523"/>
                  </a:cubicBezTo>
                  <a:cubicBezTo>
                    <a:pt x="2480" y="36366"/>
                    <a:pt x="1488" y="37407"/>
                    <a:pt x="596" y="38820"/>
                  </a:cubicBezTo>
                  <a:cubicBezTo>
                    <a:pt x="150" y="39490"/>
                    <a:pt x="1" y="40333"/>
                    <a:pt x="174" y="41126"/>
                  </a:cubicBezTo>
                  <a:cubicBezTo>
                    <a:pt x="373" y="41944"/>
                    <a:pt x="893" y="42588"/>
                    <a:pt x="1612" y="42985"/>
                  </a:cubicBezTo>
                  <a:cubicBezTo>
                    <a:pt x="1624" y="42984"/>
                    <a:pt x="1635" y="42983"/>
                    <a:pt x="1648" y="42983"/>
                  </a:cubicBezTo>
                  <a:cubicBezTo>
                    <a:pt x="1900" y="42983"/>
                    <a:pt x="2314" y="43223"/>
                    <a:pt x="2976" y="43530"/>
                  </a:cubicBezTo>
                  <a:cubicBezTo>
                    <a:pt x="2529" y="45290"/>
                    <a:pt x="2405" y="47695"/>
                    <a:pt x="3620" y="50224"/>
                  </a:cubicBezTo>
                  <a:cubicBezTo>
                    <a:pt x="4017" y="51042"/>
                    <a:pt x="4835" y="51637"/>
                    <a:pt x="5727" y="51835"/>
                  </a:cubicBezTo>
                  <a:cubicBezTo>
                    <a:pt x="5926" y="51860"/>
                    <a:pt x="6818" y="52008"/>
                    <a:pt x="8057" y="52008"/>
                  </a:cubicBezTo>
                  <a:cubicBezTo>
                    <a:pt x="9049" y="52008"/>
                    <a:pt x="10338" y="51909"/>
                    <a:pt x="11677" y="51513"/>
                  </a:cubicBezTo>
                  <a:cubicBezTo>
                    <a:pt x="12197" y="52256"/>
                    <a:pt x="12668" y="52727"/>
                    <a:pt x="12792" y="52876"/>
                  </a:cubicBezTo>
                  <a:cubicBezTo>
                    <a:pt x="13362" y="53446"/>
                    <a:pt x="14106" y="53744"/>
                    <a:pt x="14875" y="53744"/>
                  </a:cubicBezTo>
                  <a:cubicBezTo>
                    <a:pt x="15470" y="53744"/>
                    <a:pt x="15990" y="53595"/>
                    <a:pt x="16486" y="53273"/>
                  </a:cubicBezTo>
                  <a:cubicBezTo>
                    <a:pt x="17948" y="52331"/>
                    <a:pt x="18990" y="51215"/>
                    <a:pt x="19733" y="50149"/>
                  </a:cubicBezTo>
                  <a:cubicBezTo>
                    <a:pt x="20056" y="50248"/>
                    <a:pt x="20353" y="50298"/>
                    <a:pt x="20700" y="50298"/>
                  </a:cubicBezTo>
                  <a:cubicBezTo>
                    <a:pt x="21444" y="50298"/>
                    <a:pt x="22163" y="50025"/>
                    <a:pt x="22708" y="49529"/>
                  </a:cubicBezTo>
                  <a:cubicBezTo>
                    <a:pt x="23328" y="48934"/>
                    <a:pt x="23675" y="48166"/>
                    <a:pt x="23650" y="47373"/>
                  </a:cubicBezTo>
                  <a:cubicBezTo>
                    <a:pt x="23700" y="47249"/>
                    <a:pt x="23824" y="47050"/>
                    <a:pt x="24022" y="46827"/>
                  </a:cubicBezTo>
                  <a:cubicBezTo>
                    <a:pt x="24394" y="46381"/>
                    <a:pt x="24716" y="45910"/>
                    <a:pt x="25014" y="45439"/>
                  </a:cubicBezTo>
                  <a:cubicBezTo>
                    <a:pt x="25286" y="45439"/>
                    <a:pt x="25584" y="45414"/>
                    <a:pt x="25906" y="45340"/>
                  </a:cubicBezTo>
                  <a:cubicBezTo>
                    <a:pt x="26997" y="45043"/>
                    <a:pt x="27790" y="44150"/>
                    <a:pt x="28013" y="43059"/>
                  </a:cubicBezTo>
                  <a:cubicBezTo>
                    <a:pt x="28162" y="42539"/>
                    <a:pt x="29029" y="41051"/>
                    <a:pt x="29352" y="40556"/>
                  </a:cubicBezTo>
                  <a:cubicBezTo>
                    <a:pt x="29500" y="40308"/>
                    <a:pt x="29624" y="40060"/>
                    <a:pt x="29724" y="39886"/>
                  </a:cubicBezTo>
                  <a:cubicBezTo>
                    <a:pt x="30095" y="39267"/>
                    <a:pt x="30343" y="38647"/>
                    <a:pt x="30492" y="38101"/>
                  </a:cubicBezTo>
                  <a:cubicBezTo>
                    <a:pt x="30666" y="38325"/>
                    <a:pt x="30864" y="38498"/>
                    <a:pt x="31087" y="38721"/>
                  </a:cubicBezTo>
                  <a:cubicBezTo>
                    <a:pt x="31632" y="39267"/>
                    <a:pt x="32401" y="39614"/>
                    <a:pt x="33194" y="39614"/>
                  </a:cubicBezTo>
                  <a:cubicBezTo>
                    <a:pt x="33343" y="39614"/>
                    <a:pt x="33467" y="39614"/>
                    <a:pt x="33616" y="39589"/>
                  </a:cubicBezTo>
                  <a:cubicBezTo>
                    <a:pt x="34558" y="39440"/>
                    <a:pt x="35376" y="38870"/>
                    <a:pt x="35797" y="38002"/>
                  </a:cubicBezTo>
                  <a:cubicBezTo>
                    <a:pt x="36367" y="36837"/>
                    <a:pt x="39292" y="30789"/>
                    <a:pt x="37086" y="26872"/>
                  </a:cubicBezTo>
                  <a:cubicBezTo>
                    <a:pt x="36565" y="25930"/>
                    <a:pt x="35549" y="24765"/>
                    <a:pt x="33739" y="24244"/>
                  </a:cubicBezTo>
                  <a:cubicBezTo>
                    <a:pt x="33640" y="23847"/>
                    <a:pt x="33467" y="23451"/>
                    <a:pt x="33194" y="23104"/>
                  </a:cubicBezTo>
                  <a:cubicBezTo>
                    <a:pt x="31087" y="20426"/>
                    <a:pt x="28856" y="19559"/>
                    <a:pt x="27170" y="19385"/>
                  </a:cubicBezTo>
                  <a:cubicBezTo>
                    <a:pt x="26749" y="18493"/>
                    <a:pt x="26203" y="17576"/>
                    <a:pt x="25584" y="16683"/>
                  </a:cubicBezTo>
                  <a:cubicBezTo>
                    <a:pt x="24022" y="14477"/>
                    <a:pt x="21741" y="13039"/>
                    <a:pt x="19709" y="11725"/>
                  </a:cubicBezTo>
                  <a:cubicBezTo>
                    <a:pt x="18023" y="10684"/>
                    <a:pt x="16164" y="9469"/>
                    <a:pt x="15965" y="8478"/>
                  </a:cubicBezTo>
                  <a:cubicBezTo>
                    <a:pt x="15891" y="8106"/>
                    <a:pt x="15891" y="7015"/>
                    <a:pt x="17601" y="4685"/>
                  </a:cubicBezTo>
                  <a:cubicBezTo>
                    <a:pt x="18568" y="3396"/>
                    <a:pt x="18271" y="1537"/>
                    <a:pt x="16957" y="570"/>
                  </a:cubicBezTo>
                  <a:cubicBezTo>
                    <a:pt x="16434" y="185"/>
                    <a:pt x="15825" y="1"/>
                    <a:pt x="15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15;p52">
              <a:extLst>
                <a:ext uri="{FF2B5EF4-FFF2-40B4-BE49-F238E27FC236}">
                  <a16:creationId xmlns:a16="http://schemas.microsoft.com/office/drawing/2014/main" id="{591CD570-931E-E8E0-519C-AE65F54C29F9}"/>
                </a:ext>
              </a:extLst>
            </p:cNvPr>
            <p:cNvSpPr/>
            <p:nvPr/>
          </p:nvSpPr>
          <p:spPr>
            <a:xfrm>
              <a:off x="5543038" y="2739081"/>
              <a:ext cx="252723" cy="179456"/>
            </a:xfrm>
            <a:custGeom>
              <a:avLst/>
              <a:gdLst/>
              <a:ahLst/>
              <a:cxnLst/>
              <a:rect l="l" t="t" r="r" b="b"/>
              <a:pathLst>
                <a:path w="13511" h="9594" extrusionOk="0">
                  <a:moveTo>
                    <a:pt x="10546" y="0"/>
                  </a:moveTo>
                  <a:cubicBezTo>
                    <a:pt x="9884" y="0"/>
                    <a:pt x="9165" y="215"/>
                    <a:pt x="8404" y="652"/>
                  </a:cubicBezTo>
                  <a:cubicBezTo>
                    <a:pt x="8255" y="727"/>
                    <a:pt x="8032" y="851"/>
                    <a:pt x="7809" y="975"/>
                  </a:cubicBezTo>
                  <a:cubicBezTo>
                    <a:pt x="6818" y="1570"/>
                    <a:pt x="5900" y="2090"/>
                    <a:pt x="5107" y="2437"/>
                  </a:cubicBezTo>
                  <a:cubicBezTo>
                    <a:pt x="5454" y="2660"/>
                    <a:pt x="5975" y="2908"/>
                    <a:pt x="6718" y="3206"/>
                  </a:cubicBezTo>
                  <a:cubicBezTo>
                    <a:pt x="6842" y="3255"/>
                    <a:pt x="6917" y="3280"/>
                    <a:pt x="6917" y="3280"/>
                  </a:cubicBezTo>
                  <a:lnTo>
                    <a:pt x="6942" y="3280"/>
                  </a:lnTo>
                  <a:lnTo>
                    <a:pt x="6991" y="3305"/>
                  </a:lnTo>
                  <a:lnTo>
                    <a:pt x="7016" y="3330"/>
                  </a:lnTo>
                  <a:lnTo>
                    <a:pt x="7041" y="3379"/>
                  </a:lnTo>
                  <a:lnTo>
                    <a:pt x="7066" y="3404"/>
                  </a:lnTo>
                  <a:lnTo>
                    <a:pt x="7115" y="3429"/>
                  </a:lnTo>
                  <a:lnTo>
                    <a:pt x="7140" y="3454"/>
                  </a:lnTo>
                  <a:cubicBezTo>
                    <a:pt x="7140" y="3454"/>
                    <a:pt x="7140" y="3478"/>
                    <a:pt x="7165" y="3478"/>
                  </a:cubicBezTo>
                  <a:lnTo>
                    <a:pt x="7165" y="3528"/>
                  </a:lnTo>
                  <a:lnTo>
                    <a:pt x="7165" y="3553"/>
                  </a:lnTo>
                  <a:lnTo>
                    <a:pt x="7165" y="3577"/>
                  </a:lnTo>
                  <a:lnTo>
                    <a:pt x="7165" y="3602"/>
                  </a:lnTo>
                  <a:lnTo>
                    <a:pt x="7165" y="3677"/>
                  </a:lnTo>
                  <a:lnTo>
                    <a:pt x="7165" y="3701"/>
                  </a:lnTo>
                  <a:lnTo>
                    <a:pt x="7165" y="3776"/>
                  </a:lnTo>
                  <a:lnTo>
                    <a:pt x="7165" y="3801"/>
                  </a:lnTo>
                  <a:lnTo>
                    <a:pt x="7165" y="3825"/>
                  </a:lnTo>
                  <a:cubicBezTo>
                    <a:pt x="7165" y="3850"/>
                    <a:pt x="7140" y="3900"/>
                    <a:pt x="7115" y="3900"/>
                  </a:cubicBezTo>
                  <a:lnTo>
                    <a:pt x="7016" y="3974"/>
                  </a:lnTo>
                  <a:lnTo>
                    <a:pt x="6991" y="4024"/>
                  </a:lnTo>
                  <a:cubicBezTo>
                    <a:pt x="6942" y="4048"/>
                    <a:pt x="6917" y="4048"/>
                    <a:pt x="6867" y="4073"/>
                  </a:cubicBezTo>
                  <a:cubicBezTo>
                    <a:pt x="6818" y="4073"/>
                    <a:pt x="6793" y="4073"/>
                    <a:pt x="6743" y="4098"/>
                  </a:cubicBezTo>
                  <a:lnTo>
                    <a:pt x="6694" y="4098"/>
                  </a:lnTo>
                  <a:cubicBezTo>
                    <a:pt x="6644" y="4098"/>
                    <a:pt x="6619" y="4098"/>
                    <a:pt x="6545" y="4073"/>
                  </a:cubicBezTo>
                  <a:cubicBezTo>
                    <a:pt x="6495" y="4048"/>
                    <a:pt x="6396" y="4024"/>
                    <a:pt x="6322" y="3974"/>
                  </a:cubicBezTo>
                  <a:cubicBezTo>
                    <a:pt x="6179" y="3933"/>
                    <a:pt x="5960" y="3885"/>
                    <a:pt x="5685" y="3885"/>
                  </a:cubicBezTo>
                  <a:cubicBezTo>
                    <a:pt x="4958" y="3885"/>
                    <a:pt x="3843" y="4223"/>
                    <a:pt x="2727" y="5932"/>
                  </a:cubicBezTo>
                  <a:cubicBezTo>
                    <a:pt x="2033" y="7023"/>
                    <a:pt x="918" y="7891"/>
                    <a:pt x="0" y="8287"/>
                  </a:cubicBezTo>
                  <a:cubicBezTo>
                    <a:pt x="248" y="8486"/>
                    <a:pt x="620" y="8734"/>
                    <a:pt x="1066" y="8907"/>
                  </a:cubicBezTo>
                  <a:cubicBezTo>
                    <a:pt x="1116" y="9006"/>
                    <a:pt x="1190" y="9031"/>
                    <a:pt x="1240" y="9081"/>
                  </a:cubicBezTo>
                  <a:cubicBezTo>
                    <a:pt x="1907" y="9366"/>
                    <a:pt x="2763" y="9594"/>
                    <a:pt x="3799" y="9594"/>
                  </a:cubicBezTo>
                  <a:cubicBezTo>
                    <a:pt x="4112" y="9594"/>
                    <a:pt x="4440" y="9573"/>
                    <a:pt x="4785" y="9527"/>
                  </a:cubicBezTo>
                  <a:lnTo>
                    <a:pt x="4859" y="9527"/>
                  </a:lnTo>
                  <a:cubicBezTo>
                    <a:pt x="5702" y="9403"/>
                    <a:pt x="6644" y="9155"/>
                    <a:pt x="7660" y="8709"/>
                  </a:cubicBezTo>
                  <a:cubicBezTo>
                    <a:pt x="7933" y="6924"/>
                    <a:pt x="8578" y="4817"/>
                    <a:pt x="9916" y="3379"/>
                  </a:cubicBezTo>
                  <a:cubicBezTo>
                    <a:pt x="10809" y="2437"/>
                    <a:pt x="11800" y="1941"/>
                    <a:pt x="12891" y="1917"/>
                  </a:cubicBezTo>
                  <a:cubicBezTo>
                    <a:pt x="13114" y="1917"/>
                    <a:pt x="13337" y="1917"/>
                    <a:pt x="13511" y="1941"/>
                  </a:cubicBezTo>
                  <a:cubicBezTo>
                    <a:pt x="13139" y="1322"/>
                    <a:pt x="12494" y="528"/>
                    <a:pt x="11552" y="181"/>
                  </a:cubicBezTo>
                  <a:cubicBezTo>
                    <a:pt x="11234" y="61"/>
                    <a:pt x="10898" y="0"/>
                    <a:pt x="1054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16;p52">
              <a:extLst>
                <a:ext uri="{FF2B5EF4-FFF2-40B4-BE49-F238E27FC236}">
                  <a16:creationId xmlns:a16="http://schemas.microsoft.com/office/drawing/2014/main" id="{DA0C5D60-8888-356D-85F0-C21D9E7F05D5}"/>
                </a:ext>
              </a:extLst>
            </p:cNvPr>
            <p:cNvSpPr/>
            <p:nvPr/>
          </p:nvSpPr>
          <p:spPr>
            <a:xfrm>
              <a:off x="5479048" y="2925626"/>
              <a:ext cx="161387" cy="228874"/>
            </a:xfrm>
            <a:custGeom>
              <a:avLst/>
              <a:gdLst/>
              <a:ahLst/>
              <a:cxnLst/>
              <a:rect l="l" t="t" r="r" b="b"/>
              <a:pathLst>
                <a:path w="8628" h="12236" extrusionOk="0">
                  <a:moveTo>
                    <a:pt x="4363" y="0"/>
                  </a:moveTo>
                  <a:cubicBezTo>
                    <a:pt x="3793" y="273"/>
                    <a:pt x="1736" y="1413"/>
                    <a:pt x="1" y="3867"/>
                  </a:cubicBezTo>
                  <a:cubicBezTo>
                    <a:pt x="645" y="4165"/>
                    <a:pt x="1984" y="4785"/>
                    <a:pt x="3496" y="5156"/>
                  </a:cubicBezTo>
                  <a:cubicBezTo>
                    <a:pt x="3793" y="5206"/>
                    <a:pt x="3967" y="5454"/>
                    <a:pt x="3892" y="5702"/>
                  </a:cubicBezTo>
                  <a:cubicBezTo>
                    <a:pt x="3818" y="5925"/>
                    <a:pt x="3645" y="6049"/>
                    <a:pt x="3421" y="6049"/>
                  </a:cubicBezTo>
                  <a:lnTo>
                    <a:pt x="3298" y="6049"/>
                  </a:lnTo>
                  <a:cubicBezTo>
                    <a:pt x="3248" y="6049"/>
                    <a:pt x="3223" y="5999"/>
                    <a:pt x="3149" y="5999"/>
                  </a:cubicBezTo>
                  <a:cubicBezTo>
                    <a:pt x="3149" y="5999"/>
                    <a:pt x="3149" y="6049"/>
                    <a:pt x="3124" y="6049"/>
                  </a:cubicBezTo>
                  <a:cubicBezTo>
                    <a:pt x="3074" y="6074"/>
                    <a:pt x="1339" y="9073"/>
                    <a:pt x="2678" y="12147"/>
                  </a:cubicBezTo>
                  <a:cubicBezTo>
                    <a:pt x="2951" y="12187"/>
                    <a:pt x="3444" y="12235"/>
                    <a:pt x="4057" y="12235"/>
                  </a:cubicBezTo>
                  <a:cubicBezTo>
                    <a:pt x="5335" y="12235"/>
                    <a:pt x="7137" y="12027"/>
                    <a:pt x="8578" y="11106"/>
                  </a:cubicBezTo>
                  <a:cubicBezTo>
                    <a:pt x="8355" y="10238"/>
                    <a:pt x="8305" y="9296"/>
                    <a:pt x="8627" y="8329"/>
                  </a:cubicBezTo>
                  <a:lnTo>
                    <a:pt x="8627" y="8329"/>
                  </a:lnTo>
                  <a:cubicBezTo>
                    <a:pt x="8255" y="8354"/>
                    <a:pt x="7884" y="8354"/>
                    <a:pt x="7586" y="8354"/>
                  </a:cubicBezTo>
                  <a:cubicBezTo>
                    <a:pt x="6718" y="8354"/>
                    <a:pt x="6148" y="8255"/>
                    <a:pt x="6099" y="8255"/>
                  </a:cubicBezTo>
                  <a:cubicBezTo>
                    <a:pt x="5900" y="8230"/>
                    <a:pt x="5776" y="8106"/>
                    <a:pt x="5727" y="7958"/>
                  </a:cubicBezTo>
                  <a:cubicBezTo>
                    <a:pt x="4487" y="3843"/>
                    <a:pt x="5628" y="1636"/>
                    <a:pt x="6718" y="521"/>
                  </a:cubicBezTo>
                  <a:cubicBezTo>
                    <a:pt x="5776" y="446"/>
                    <a:pt x="5008" y="248"/>
                    <a:pt x="4363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17;p52">
              <a:extLst>
                <a:ext uri="{FF2B5EF4-FFF2-40B4-BE49-F238E27FC236}">
                  <a16:creationId xmlns:a16="http://schemas.microsoft.com/office/drawing/2014/main" id="{7D185427-2507-BD56-8705-AAB5029C6DD9}"/>
                </a:ext>
              </a:extLst>
            </p:cNvPr>
            <p:cNvSpPr/>
            <p:nvPr/>
          </p:nvSpPr>
          <p:spPr>
            <a:xfrm>
              <a:off x="5698364" y="2791604"/>
              <a:ext cx="171600" cy="162790"/>
            </a:xfrm>
            <a:custGeom>
              <a:avLst/>
              <a:gdLst/>
              <a:ahLst/>
              <a:cxnLst/>
              <a:rect l="l" t="t" r="r" b="b"/>
              <a:pathLst>
                <a:path w="9174" h="8703" extrusionOk="0">
                  <a:moveTo>
                    <a:pt x="4637" y="1"/>
                  </a:moveTo>
                  <a:cubicBezTo>
                    <a:pt x="4637" y="75"/>
                    <a:pt x="4637" y="75"/>
                    <a:pt x="4587" y="75"/>
                  </a:cubicBezTo>
                  <a:cubicBezTo>
                    <a:pt x="3744" y="100"/>
                    <a:pt x="2976" y="472"/>
                    <a:pt x="2282" y="1216"/>
                  </a:cubicBezTo>
                  <a:cubicBezTo>
                    <a:pt x="249" y="3348"/>
                    <a:pt x="26" y="7388"/>
                    <a:pt x="1" y="8702"/>
                  </a:cubicBezTo>
                  <a:cubicBezTo>
                    <a:pt x="3273" y="8603"/>
                    <a:pt x="6000" y="7562"/>
                    <a:pt x="7537" y="5777"/>
                  </a:cubicBezTo>
                  <a:cubicBezTo>
                    <a:pt x="9173" y="3918"/>
                    <a:pt x="8281" y="2257"/>
                    <a:pt x="7413" y="1340"/>
                  </a:cubicBezTo>
                  <a:lnTo>
                    <a:pt x="7165" y="1092"/>
                  </a:lnTo>
                  <a:lnTo>
                    <a:pt x="7140" y="1042"/>
                  </a:lnTo>
                  <a:cubicBezTo>
                    <a:pt x="7140" y="1042"/>
                    <a:pt x="6645" y="596"/>
                    <a:pt x="5901" y="274"/>
                  </a:cubicBezTo>
                  <a:cubicBezTo>
                    <a:pt x="5901" y="274"/>
                    <a:pt x="5876" y="274"/>
                    <a:pt x="5876" y="249"/>
                  </a:cubicBezTo>
                  <a:cubicBezTo>
                    <a:pt x="5504" y="100"/>
                    <a:pt x="5083" y="1"/>
                    <a:pt x="4637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18;p52">
              <a:extLst>
                <a:ext uri="{FF2B5EF4-FFF2-40B4-BE49-F238E27FC236}">
                  <a16:creationId xmlns:a16="http://schemas.microsoft.com/office/drawing/2014/main" id="{30FF5A66-A6C2-FD1A-CB44-8A2E81DF83E8}"/>
                </a:ext>
              </a:extLst>
            </p:cNvPr>
            <p:cNvSpPr/>
            <p:nvPr/>
          </p:nvSpPr>
          <p:spPr>
            <a:xfrm>
              <a:off x="5526353" y="2527845"/>
              <a:ext cx="220719" cy="139184"/>
            </a:xfrm>
            <a:custGeom>
              <a:avLst/>
              <a:gdLst/>
              <a:ahLst/>
              <a:cxnLst/>
              <a:rect l="l" t="t" r="r" b="b"/>
              <a:pathLst>
                <a:path w="11800" h="7441" extrusionOk="0">
                  <a:moveTo>
                    <a:pt x="6130" y="0"/>
                  </a:moveTo>
                  <a:cubicBezTo>
                    <a:pt x="4099" y="0"/>
                    <a:pt x="2050" y="902"/>
                    <a:pt x="0" y="2724"/>
                  </a:cubicBezTo>
                  <a:cubicBezTo>
                    <a:pt x="918" y="3853"/>
                    <a:pt x="4070" y="7440"/>
                    <a:pt x="7144" y="7440"/>
                  </a:cubicBezTo>
                  <a:cubicBezTo>
                    <a:pt x="7308" y="7440"/>
                    <a:pt x="7472" y="7430"/>
                    <a:pt x="7635" y="7409"/>
                  </a:cubicBezTo>
                  <a:cubicBezTo>
                    <a:pt x="9296" y="7161"/>
                    <a:pt x="10684" y="5822"/>
                    <a:pt x="11800" y="3393"/>
                  </a:cubicBezTo>
                  <a:lnTo>
                    <a:pt x="11800" y="3393"/>
                  </a:lnTo>
                  <a:lnTo>
                    <a:pt x="7065" y="3715"/>
                  </a:lnTo>
                  <a:lnTo>
                    <a:pt x="7040" y="3715"/>
                  </a:lnTo>
                  <a:cubicBezTo>
                    <a:pt x="6792" y="3715"/>
                    <a:pt x="6594" y="3542"/>
                    <a:pt x="6569" y="3294"/>
                  </a:cubicBezTo>
                  <a:cubicBezTo>
                    <a:pt x="6545" y="3046"/>
                    <a:pt x="6768" y="2823"/>
                    <a:pt x="7016" y="2798"/>
                  </a:cubicBezTo>
                  <a:lnTo>
                    <a:pt x="11552" y="2476"/>
                  </a:lnTo>
                  <a:cubicBezTo>
                    <a:pt x="10684" y="1608"/>
                    <a:pt x="8999" y="245"/>
                    <a:pt x="6668" y="22"/>
                  </a:cubicBezTo>
                  <a:cubicBezTo>
                    <a:pt x="6489" y="7"/>
                    <a:pt x="6309" y="0"/>
                    <a:pt x="613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19;p52">
              <a:extLst>
                <a:ext uri="{FF2B5EF4-FFF2-40B4-BE49-F238E27FC236}">
                  <a16:creationId xmlns:a16="http://schemas.microsoft.com/office/drawing/2014/main" id="{12528CE0-0C00-2328-B348-BB6F9F175693}"/>
                </a:ext>
              </a:extLst>
            </p:cNvPr>
            <p:cNvSpPr/>
            <p:nvPr/>
          </p:nvSpPr>
          <p:spPr>
            <a:xfrm>
              <a:off x="5954791" y="2756832"/>
              <a:ext cx="112230" cy="157683"/>
            </a:xfrm>
            <a:custGeom>
              <a:avLst/>
              <a:gdLst/>
              <a:ahLst/>
              <a:cxnLst/>
              <a:rect l="l" t="t" r="r" b="b"/>
              <a:pathLst>
                <a:path w="6000" h="8430" extrusionOk="0">
                  <a:moveTo>
                    <a:pt x="2257" y="1"/>
                  </a:moveTo>
                  <a:cubicBezTo>
                    <a:pt x="1736" y="125"/>
                    <a:pt x="967" y="497"/>
                    <a:pt x="546" y="1315"/>
                  </a:cubicBezTo>
                  <a:cubicBezTo>
                    <a:pt x="125" y="2232"/>
                    <a:pt x="1" y="4364"/>
                    <a:pt x="3769" y="8429"/>
                  </a:cubicBezTo>
                  <a:cubicBezTo>
                    <a:pt x="4488" y="6967"/>
                    <a:pt x="6000" y="3124"/>
                    <a:pt x="4884" y="1141"/>
                  </a:cubicBezTo>
                  <a:cubicBezTo>
                    <a:pt x="4562" y="571"/>
                    <a:pt x="3992" y="199"/>
                    <a:pt x="3223" y="26"/>
                  </a:cubicBezTo>
                  <a:lnTo>
                    <a:pt x="3223" y="26"/>
                  </a:lnTo>
                  <a:lnTo>
                    <a:pt x="3471" y="3372"/>
                  </a:lnTo>
                  <a:cubicBezTo>
                    <a:pt x="3496" y="3620"/>
                    <a:pt x="3273" y="3843"/>
                    <a:pt x="3025" y="3868"/>
                  </a:cubicBezTo>
                  <a:lnTo>
                    <a:pt x="3000" y="3868"/>
                  </a:lnTo>
                  <a:cubicBezTo>
                    <a:pt x="2752" y="3868"/>
                    <a:pt x="2579" y="3694"/>
                    <a:pt x="2529" y="3447"/>
                  </a:cubicBezTo>
                  <a:lnTo>
                    <a:pt x="2257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20;p52">
              <a:extLst>
                <a:ext uri="{FF2B5EF4-FFF2-40B4-BE49-F238E27FC236}">
                  <a16:creationId xmlns:a16="http://schemas.microsoft.com/office/drawing/2014/main" id="{3F579325-EA64-7B98-4A50-900720F203C3}"/>
                </a:ext>
              </a:extLst>
            </p:cNvPr>
            <p:cNvSpPr/>
            <p:nvPr/>
          </p:nvSpPr>
          <p:spPr>
            <a:xfrm>
              <a:off x="5639948" y="3051735"/>
              <a:ext cx="108526" cy="132170"/>
            </a:xfrm>
            <a:custGeom>
              <a:avLst/>
              <a:gdLst/>
              <a:ahLst/>
              <a:cxnLst/>
              <a:rect l="l" t="t" r="r" b="b"/>
              <a:pathLst>
                <a:path w="5802" h="7066" extrusionOk="0">
                  <a:moveTo>
                    <a:pt x="5058" y="1"/>
                  </a:moveTo>
                  <a:cubicBezTo>
                    <a:pt x="3694" y="819"/>
                    <a:pt x="2331" y="1240"/>
                    <a:pt x="1116" y="1439"/>
                  </a:cubicBezTo>
                  <a:cubicBezTo>
                    <a:pt x="1" y="3769"/>
                    <a:pt x="1835" y="6248"/>
                    <a:pt x="2504" y="7066"/>
                  </a:cubicBezTo>
                  <a:cubicBezTo>
                    <a:pt x="5330" y="5058"/>
                    <a:pt x="5801" y="2207"/>
                    <a:pt x="5801" y="2182"/>
                  </a:cubicBezTo>
                  <a:lnTo>
                    <a:pt x="5801" y="2133"/>
                  </a:lnTo>
                  <a:cubicBezTo>
                    <a:pt x="5355" y="1364"/>
                    <a:pt x="5157" y="621"/>
                    <a:pt x="5058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21;p52">
              <a:extLst>
                <a:ext uri="{FF2B5EF4-FFF2-40B4-BE49-F238E27FC236}">
                  <a16:creationId xmlns:a16="http://schemas.microsoft.com/office/drawing/2014/main" id="{A8BE5709-37F1-69F1-7CE8-BA3089790465}"/>
                </a:ext>
              </a:extLst>
            </p:cNvPr>
            <p:cNvSpPr/>
            <p:nvPr/>
          </p:nvSpPr>
          <p:spPr>
            <a:xfrm>
              <a:off x="5828663" y="2859316"/>
              <a:ext cx="93693" cy="162303"/>
            </a:xfrm>
            <a:custGeom>
              <a:avLst/>
              <a:gdLst/>
              <a:ahLst/>
              <a:cxnLst/>
              <a:rect l="l" t="t" r="r" b="b"/>
              <a:pathLst>
                <a:path w="5009" h="8677" extrusionOk="0">
                  <a:moveTo>
                    <a:pt x="2405" y="0"/>
                  </a:moveTo>
                  <a:lnTo>
                    <a:pt x="2405" y="0"/>
                  </a:lnTo>
                  <a:cubicBezTo>
                    <a:pt x="2430" y="843"/>
                    <a:pt x="2133" y="1810"/>
                    <a:pt x="1265" y="2826"/>
                  </a:cubicBezTo>
                  <a:cubicBezTo>
                    <a:pt x="1017" y="3149"/>
                    <a:pt x="645" y="3471"/>
                    <a:pt x="224" y="3793"/>
                  </a:cubicBezTo>
                  <a:cubicBezTo>
                    <a:pt x="1" y="4636"/>
                    <a:pt x="621" y="5950"/>
                    <a:pt x="1340" y="7140"/>
                  </a:cubicBezTo>
                  <a:cubicBezTo>
                    <a:pt x="1389" y="7164"/>
                    <a:pt x="1389" y="7189"/>
                    <a:pt x="1414" y="7264"/>
                  </a:cubicBezTo>
                  <a:cubicBezTo>
                    <a:pt x="1761" y="7784"/>
                    <a:pt x="2083" y="8280"/>
                    <a:pt x="2405" y="8677"/>
                  </a:cubicBezTo>
                  <a:cubicBezTo>
                    <a:pt x="2753" y="7908"/>
                    <a:pt x="3273" y="6941"/>
                    <a:pt x="3868" y="5950"/>
                  </a:cubicBezTo>
                  <a:cubicBezTo>
                    <a:pt x="3992" y="5702"/>
                    <a:pt x="4116" y="5528"/>
                    <a:pt x="4190" y="5380"/>
                  </a:cubicBezTo>
                  <a:cubicBezTo>
                    <a:pt x="4860" y="4190"/>
                    <a:pt x="5008" y="3149"/>
                    <a:pt x="4661" y="2207"/>
                  </a:cubicBezTo>
                  <a:cubicBezTo>
                    <a:pt x="4240" y="992"/>
                    <a:pt x="3025" y="298"/>
                    <a:pt x="240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22;p52">
              <a:extLst>
                <a:ext uri="{FF2B5EF4-FFF2-40B4-BE49-F238E27FC236}">
                  <a16:creationId xmlns:a16="http://schemas.microsoft.com/office/drawing/2014/main" id="{F711229F-2B1A-EC13-F012-843092F9116C}"/>
                </a:ext>
              </a:extLst>
            </p:cNvPr>
            <p:cNvSpPr/>
            <p:nvPr/>
          </p:nvSpPr>
          <p:spPr>
            <a:xfrm>
              <a:off x="5573639" y="2921454"/>
              <a:ext cx="272214" cy="191969"/>
            </a:xfrm>
            <a:custGeom>
              <a:avLst/>
              <a:gdLst/>
              <a:ahLst/>
              <a:cxnLst/>
              <a:rect l="l" t="t" r="r" b="b"/>
              <a:pathLst>
                <a:path w="14553" h="10263" extrusionOk="0">
                  <a:moveTo>
                    <a:pt x="5876" y="0"/>
                  </a:moveTo>
                  <a:cubicBezTo>
                    <a:pt x="4959" y="347"/>
                    <a:pt x="4140" y="570"/>
                    <a:pt x="3347" y="645"/>
                  </a:cubicBezTo>
                  <a:cubicBezTo>
                    <a:pt x="3050" y="769"/>
                    <a:pt x="1" y="2132"/>
                    <a:pt x="1488" y="7586"/>
                  </a:cubicBezTo>
                  <a:cubicBezTo>
                    <a:pt x="1715" y="7610"/>
                    <a:pt x="2062" y="7635"/>
                    <a:pt x="2499" y="7635"/>
                  </a:cubicBezTo>
                  <a:cubicBezTo>
                    <a:pt x="3870" y="7635"/>
                    <a:pt x="6123" y="7384"/>
                    <a:pt x="8305" y="6049"/>
                  </a:cubicBezTo>
                  <a:cubicBezTo>
                    <a:pt x="8379" y="5999"/>
                    <a:pt x="8429" y="5974"/>
                    <a:pt x="8528" y="5974"/>
                  </a:cubicBezTo>
                  <a:cubicBezTo>
                    <a:pt x="8528" y="5429"/>
                    <a:pt x="8627" y="5057"/>
                    <a:pt x="8652" y="4983"/>
                  </a:cubicBezTo>
                  <a:cubicBezTo>
                    <a:pt x="8711" y="4788"/>
                    <a:pt x="8876" y="4654"/>
                    <a:pt x="9065" y="4654"/>
                  </a:cubicBezTo>
                  <a:cubicBezTo>
                    <a:pt x="9116" y="4654"/>
                    <a:pt x="9169" y="4664"/>
                    <a:pt x="9222" y="4685"/>
                  </a:cubicBezTo>
                  <a:cubicBezTo>
                    <a:pt x="9470" y="4735"/>
                    <a:pt x="9619" y="4983"/>
                    <a:pt x="9520" y="5231"/>
                  </a:cubicBezTo>
                  <a:cubicBezTo>
                    <a:pt x="9495" y="5355"/>
                    <a:pt x="8875" y="7834"/>
                    <a:pt x="11379" y="10263"/>
                  </a:cubicBezTo>
                  <a:cubicBezTo>
                    <a:pt x="11528" y="9817"/>
                    <a:pt x="11850" y="9271"/>
                    <a:pt x="12395" y="8528"/>
                  </a:cubicBezTo>
                  <a:cubicBezTo>
                    <a:pt x="14552" y="5826"/>
                    <a:pt x="14304" y="4661"/>
                    <a:pt x="14205" y="4363"/>
                  </a:cubicBezTo>
                  <a:cubicBezTo>
                    <a:pt x="13610" y="3371"/>
                    <a:pt x="13040" y="2182"/>
                    <a:pt x="12891" y="1091"/>
                  </a:cubicBezTo>
                  <a:cubicBezTo>
                    <a:pt x="11106" y="2132"/>
                    <a:pt x="8801" y="2702"/>
                    <a:pt x="6248" y="2702"/>
                  </a:cubicBezTo>
                  <a:cubicBezTo>
                    <a:pt x="6000" y="2702"/>
                    <a:pt x="5777" y="2504"/>
                    <a:pt x="5777" y="2256"/>
                  </a:cubicBezTo>
                  <a:cubicBezTo>
                    <a:pt x="5777" y="2157"/>
                    <a:pt x="5752" y="1264"/>
                    <a:pt x="5876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23;p52">
              <a:extLst>
                <a:ext uri="{FF2B5EF4-FFF2-40B4-BE49-F238E27FC236}">
                  <a16:creationId xmlns:a16="http://schemas.microsoft.com/office/drawing/2014/main" id="{F7DCDEC8-6CF0-079D-8B6A-0FF6CCE81E04}"/>
                </a:ext>
              </a:extLst>
            </p:cNvPr>
            <p:cNvSpPr/>
            <p:nvPr/>
          </p:nvSpPr>
          <p:spPr>
            <a:xfrm>
              <a:off x="5457389" y="2290366"/>
              <a:ext cx="537900" cy="913028"/>
            </a:xfrm>
            <a:custGeom>
              <a:avLst/>
              <a:gdLst/>
              <a:ahLst/>
              <a:cxnLst/>
              <a:rect l="l" t="t" r="r" b="b"/>
              <a:pathLst>
                <a:path w="28757" h="48812" extrusionOk="0">
                  <a:moveTo>
                    <a:pt x="15148" y="24087"/>
                  </a:moveTo>
                  <a:cubicBezTo>
                    <a:pt x="15503" y="24087"/>
                    <a:pt x="15842" y="24148"/>
                    <a:pt x="16163" y="24269"/>
                  </a:cubicBezTo>
                  <a:cubicBezTo>
                    <a:pt x="17105" y="24592"/>
                    <a:pt x="17725" y="25410"/>
                    <a:pt x="18122" y="26030"/>
                  </a:cubicBezTo>
                  <a:cubicBezTo>
                    <a:pt x="17948" y="26005"/>
                    <a:pt x="17725" y="26005"/>
                    <a:pt x="17502" y="26005"/>
                  </a:cubicBezTo>
                  <a:cubicBezTo>
                    <a:pt x="16411" y="26030"/>
                    <a:pt x="15395" y="26501"/>
                    <a:pt x="14527" y="27443"/>
                  </a:cubicBezTo>
                  <a:cubicBezTo>
                    <a:pt x="13189" y="28880"/>
                    <a:pt x="12544" y="30987"/>
                    <a:pt x="12271" y="32772"/>
                  </a:cubicBezTo>
                  <a:cubicBezTo>
                    <a:pt x="11255" y="33243"/>
                    <a:pt x="10313" y="33491"/>
                    <a:pt x="9470" y="33615"/>
                  </a:cubicBezTo>
                  <a:lnTo>
                    <a:pt x="9396" y="33615"/>
                  </a:lnTo>
                  <a:cubicBezTo>
                    <a:pt x="9068" y="33659"/>
                    <a:pt x="8754" y="33679"/>
                    <a:pt x="8455" y="33679"/>
                  </a:cubicBezTo>
                  <a:cubicBezTo>
                    <a:pt x="7399" y="33679"/>
                    <a:pt x="6527" y="33434"/>
                    <a:pt x="5851" y="33144"/>
                  </a:cubicBezTo>
                  <a:lnTo>
                    <a:pt x="5677" y="33070"/>
                  </a:lnTo>
                  <a:cubicBezTo>
                    <a:pt x="5231" y="32847"/>
                    <a:pt x="4884" y="32624"/>
                    <a:pt x="4611" y="32450"/>
                  </a:cubicBezTo>
                  <a:cubicBezTo>
                    <a:pt x="5504" y="31979"/>
                    <a:pt x="6644" y="31111"/>
                    <a:pt x="7338" y="30021"/>
                  </a:cubicBezTo>
                  <a:cubicBezTo>
                    <a:pt x="8464" y="28315"/>
                    <a:pt x="9589" y="27977"/>
                    <a:pt x="10315" y="27977"/>
                  </a:cubicBezTo>
                  <a:cubicBezTo>
                    <a:pt x="10581" y="27977"/>
                    <a:pt x="10793" y="28022"/>
                    <a:pt x="10933" y="28062"/>
                  </a:cubicBezTo>
                  <a:cubicBezTo>
                    <a:pt x="11007" y="28087"/>
                    <a:pt x="11106" y="28137"/>
                    <a:pt x="11156" y="28161"/>
                  </a:cubicBezTo>
                  <a:cubicBezTo>
                    <a:pt x="11230" y="28186"/>
                    <a:pt x="11255" y="28186"/>
                    <a:pt x="11305" y="28186"/>
                  </a:cubicBezTo>
                  <a:lnTo>
                    <a:pt x="11354" y="28186"/>
                  </a:lnTo>
                  <a:cubicBezTo>
                    <a:pt x="11379" y="28186"/>
                    <a:pt x="11404" y="28186"/>
                    <a:pt x="11478" y="28161"/>
                  </a:cubicBezTo>
                  <a:cubicBezTo>
                    <a:pt x="11503" y="28161"/>
                    <a:pt x="11528" y="28137"/>
                    <a:pt x="11602" y="28112"/>
                  </a:cubicBezTo>
                  <a:lnTo>
                    <a:pt x="11627" y="28062"/>
                  </a:lnTo>
                  <a:lnTo>
                    <a:pt x="11726" y="27988"/>
                  </a:lnTo>
                  <a:cubicBezTo>
                    <a:pt x="11751" y="27938"/>
                    <a:pt x="11751" y="27914"/>
                    <a:pt x="11776" y="27914"/>
                  </a:cubicBezTo>
                  <a:lnTo>
                    <a:pt x="11776" y="27889"/>
                  </a:lnTo>
                  <a:lnTo>
                    <a:pt x="11776" y="27864"/>
                  </a:lnTo>
                  <a:lnTo>
                    <a:pt x="11776" y="27790"/>
                  </a:lnTo>
                  <a:lnTo>
                    <a:pt x="11776" y="27765"/>
                  </a:lnTo>
                  <a:lnTo>
                    <a:pt x="11776" y="27690"/>
                  </a:lnTo>
                  <a:lnTo>
                    <a:pt x="11776" y="27666"/>
                  </a:lnTo>
                  <a:lnTo>
                    <a:pt x="11776" y="27641"/>
                  </a:lnTo>
                  <a:lnTo>
                    <a:pt x="11776" y="27616"/>
                  </a:lnTo>
                  <a:lnTo>
                    <a:pt x="11776" y="27566"/>
                  </a:lnTo>
                  <a:cubicBezTo>
                    <a:pt x="11776" y="27566"/>
                    <a:pt x="11776" y="27542"/>
                    <a:pt x="11751" y="27542"/>
                  </a:cubicBezTo>
                  <a:cubicBezTo>
                    <a:pt x="11751" y="27542"/>
                    <a:pt x="11751" y="27517"/>
                    <a:pt x="11726" y="27517"/>
                  </a:cubicBezTo>
                  <a:lnTo>
                    <a:pt x="11677" y="27492"/>
                  </a:lnTo>
                  <a:lnTo>
                    <a:pt x="11652" y="27443"/>
                  </a:lnTo>
                  <a:lnTo>
                    <a:pt x="11627" y="27418"/>
                  </a:lnTo>
                  <a:lnTo>
                    <a:pt x="11602" y="27393"/>
                  </a:lnTo>
                  <a:lnTo>
                    <a:pt x="11553" y="27368"/>
                  </a:lnTo>
                  <a:lnTo>
                    <a:pt x="11528" y="27368"/>
                  </a:lnTo>
                  <a:cubicBezTo>
                    <a:pt x="11528" y="27368"/>
                    <a:pt x="11453" y="27319"/>
                    <a:pt x="11329" y="27294"/>
                  </a:cubicBezTo>
                  <a:cubicBezTo>
                    <a:pt x="10586" y="27021"/>
                    <a:pt x="10090" y="26748"/>
                    <a:pt x="9718" y="26525"/>
                  </a:cubicBezTo>
                  <a:cubicBezTo>
                    <a:pt x="10511" y="26178"/>
                    <a:pt x="11429" y="25658"/>
                    <a:pt x="12420" y="25063"/>
                  </a:cubicBezTo>
                  <a:cubicBezTo>
                    <a:pt x="12668" y="24939"/>
                    <a:pt x="12866" y="24815"/>
                    <a:pt x="13015" y="24716"/>
                  </a:cubicBezTo>
                  <a:cubicBezTo>
                    <a:pt x="13772" y="24297"/>
                    <a:pt x="14488" y="24087"/>
                    <a:pt x="15148" y="24087"/>
                  </a:cubicBezTo>
                  <a:close/>
                  <a:moveTo>
                    <a:pt x="17601" y="26897"/>
                  </a:moveTo>
                  <a:cubicBezTo>
                    <a:pt x="18072" y="26897"/>
                    <a:pt x="18469" y="26996"/>
                    <a:pt x="18841" y="27145"/>
                  </a:cubicBezTo>
                  <a:cubicBezTo>
                    <a:pt x="18816" y="27120"/>
                    <a:pt x="18841" y="27120"/>
                    <a:pt x="18841" y="27120"/>
                  </a:cubicBezTo>
                  <a:cubicBezTo>
                    <a:pt x="19584" y="27418"/>
                    <a:pt x="20080" y="27889"/>
                    <a:pt x="20080" y="27889"/>
                  </a:cubicBezTo>
                  <a:lnTo>
                    <a:pt x="20105" y="27914"/>
                  </a:lnTo>
                  <a:lnTo>
                    <a:pt x="20353" y="28161"/>
                  </a:lnTo>
                  <a:cubicBezTo>
                    <a:pt x="21221" y="29103"/>
                    <a:pt x="22138" y="30715"/>
                    <a:pt x="20477" y="32599"/>
                  </a:cubicBezTo>
                  <a:cubicBezTo>
                    <a:pt x="18890" y="34359"/>
                    <a:pt x="16163" y="35450"/>
                    <a:pt x="12941" y="35549"/>
                  </a:cubicBezTo>
                  <a:cubicBezTo>
                    <a:pt x="12990" y="34185"/>
                    <a:pt x="13189" y="30145"/>
                    <a:pt x="15221" y="28037"/>
                  </a:cubicBezTo>
                  <a:cubicBezTo>
                    <a:pt x="15916" y="27294"/>
                    <a:pt x="16709" y="26897"/>
                    <a:pt x="17527" y="26897"/>
                  </a:cubicBezTo>
                  <a:close/>
                  <a:moveTo>
                    <a:pt x="22336" y="30392"/>
                  </a:moveTo>
                  <a:cubicBezTo>
                    <a:pt x="22956" y="30715"/>
                    <a:pt x="24146" y="31409"/>
                    <a:pt x="24617" y="32599"/>
                  </a:cubicBezTo>
                  <a:cubicBezTo>
                    <a:pt x="24939" y="33516"/>
                    <a:pt x="24790" y="34582"/>
                    <a:pt x="24146" y="35747"/>
                  </a:cubicBezTo>
                  <a:cubicBezTo>
                    <a:pt x="24047" y="35896"/>
                    <a:pt x="23923" y="36119"/>
                    <a:pt x="23799" y="36342"/>
                  </a:cubicBezTo>
                  <a:cubicBezTo>
                    <a:pt x="23204" y="37334"/>
                    <a:pt x="22658" y="38300"/>
                    <a:pt x="22336" y="39069"/>
                  </a:cubicBezTo>
                  <a:cubicBezTo>
                    <a:pt x="22039" y="38672"/>
                    <a:pt x="21692" y="38176"/>
                    <a:pt x="21344" y="37656"/>
                  </a:cubicBezTo>
                  <a:cubicBezTo>
                    <a:pt x="21320" y="37581"/>
                    <a:pt x="21295" y="37557"/>
                    <a:pt x="21295" y="37532"/>
                  </a:cubicBezTo>
                  <a:cubicBezTo>
                    <a:pt x="20576" y="36342"/>
                    <a:pt x="19956" y="35053"/>
                    <a:pt x="20179" y="34160"/>
                  </a:cubicBezTo>
                  <a:cubicBezTo>
                    <a:pt x="20576" y="33863"/>
                    <a:pt x="20923" y="33516"/>
                    <a:pt x="21245" y="33194"/>
                  </a:cubicBezTo>
                  <a:cubicBezTo>
                    <a:pt x="22063" y="32202"/>
                    <a:pt x="22336" y="31235"/>
                    <a:pt x="22336" y="30392"/>
                  </a:cubicBezTo>
                  <a:close/>
                  <a:moveTo>
                    <a:pt x="12148" y="33739"/>
                  </a:moveTo>
                  <a:lnTo>
                    <a:pt x="12148" y="33739"/>
                  </a:lnTo>
                  <a:cubicBezTo>
                    <a:pt x="12024" y="34979"/>
                    <a:pt x="12048" y="35896"/>
                    <a:pt x="12048" y="35995"/>
                  </a:cubicBezTo>
                  <a:cubicBezTo>
                    <a:pt x="12048" y="36243"/>
                    <a:pt x="12271" y="36441"/>
                    <a:pt x="12519" y="36441"/>
                  </a:cubicBezTo>
                  <a:cubicBezTo>
                    <a:pt x="15097" y="36441"/>
                    <a:pt x="17428" y="35871"/>
                    <a:pt x="19188" y="34830"/>
                  </a:cubicBezTo>
                  <a:cubicBezTo>
                    <a:pt x="19287" y="35871"/>
                    <a:pt x="19907" y="37110"/>
                    <a:pt x="20551" y="38152"/>
                  </a:cubicBezTo>
                  <a:cubicBezTo>
                    <a:pt x="20650" y="38400"/>
                    <a:pt x="20898" y="39589"/>
                    <a:pt x="18742" y="42291"/>
                  </a:cubicBezTo>
                  <a:cubicBezTo>
                    <a:pt x="18196" y="43010"/>
                    <a:pt x="17874" y="43605"/>
                    <a:pt x="17725" y="44027"/>
                  </a:cubicBezTo>
                  <a:cubicBezTo>
                    <a:pt x="15221" y="41647"/>
                    <a:pt x="15841" y="39118"/>
                    <a:pt x="15866" y="39019"/>
                  </a:cubicBezTo>
                  <a:cubicBezTo>
                    <a:pt x="15891" y="38771"/>
                    <a:pt x="15742" y="38474"/>
                    <a:pt x="15494" y="38424"/>
                  </a:cubicBezTo>
                  <a:cubicBezTo>
                    <a:pt x="15446" y="38410"/>
                    <a:pt x="15398" y="38403"/>
                    <a:pt x="15351" y="38403"/>
                  </a:cubicBezTo>
                  <a:cubicBezTo>
                    <a:pt x="15157" y="38403"/>
                    <a:pt x="14989" y="38522"/>
                    <a:pt x="14949" y="38722"/>
                  </a:cubicBezTo>
                  <a:cubicBezTo>
                    <a:pt x="14949" y="38771"/>
                    <a:pt x="14850" y="39143"/>
                    <a:pt x="14825" y="39713"/>
                  </a:cubicBezTo>
                  <a:cubicBezTo>
                    <a:pt x="14750" y="39713"/>
                    <a:pt x="14651" y="39738"/>
                    <a:pt x="14602" y="39788"/>
                  </a:cubicBezTo>
                  <a:cubicBezTo>
                    <a:pt x="12420" y="41123"/>
                    <a:pt x="10138" y="41374"/>
                    <a:pt x="8774" y="41374"/>
                  </a:cubicBezTo>
                  <a:cubicBezTo>
                    <a:pt x="8341" y="41374"/>
                    <a:pt x="8000" y="41349"/>
                    <a:pt x="7785" y="41325"/>
                  </a:cubicBezTo>
                  <a:cubicBezTo>
                    <a:pt x="6272" y="35896"/>
                    <a:pt x="9322" y="34508"/>
                    <a:pt x="9644" y="34384"/>
                  </a:cubicBezTo>
                  <a:cubicBezTo>
                    <a:pt x="10412" y="34284"/>
                    <a:pt x="11255" y="34086"/>
                    <a:pt x="12148" y="33739"/>
                  </a:cubicBezTo>
                  <a:close/>
                  <a:moveTo>
                    <a:pt x="5653" y="33937"/>
                  </a:moveTo>
                  <a:cubicBezTo>
                    <a:pt x="6297" y="34210"/>
                    <a:pt x="7066" y="34384"/>
                    <a:pt x="8008" y="34458"/>
                  </a:cubicBezTo>
                  <a:cubicBezTo>
                    <a:pt x="6917" y="35549"/>
                    <a:pt x="5777" y="37780"/>
                    <a:pt x="7016" y="41895"/>
                  </a:cubicBezTo>
                  <a:cubicBezTo>
                    <a:pt x="7066" y="42044"/>
                    <a:pt x="7190" y="42168"/>
                    <a:pt x="7388" y="42192"/>
                  </a:cubicBezTo>
                  <a:cubicBezTo>
                    <a:pt x="7437" y="42192"/>
                    <a:pt x="8008" y="42291"/>
                    <a:pt x="8875" y="42291"/>
                  </a:cubicBezTo>
                  <a:cubicBezTo>
                    <a:pt x="9173" y="42291"/>
                    <a:pt x="9520" y="42291"/>
                    <a:pt x="9916" y="42267"/>
                  </a:cubicBezTo>
                  <a:lnTo>
                    <a:pt x="9916" y="42267"/>
                  </a:lnTo>
                  <a:cubicBezTo>
                    <a:pt x="9520" y="43258"/>
                    <a:pt x="9569" y="44225"/>
                    <a:pt x="9793" y="45093"/>
                  </a:cubicBezTo>
                  <a:cubicBezTo>
                    <a:pt x="8378" y="45997"/>
                    <a:pt x="6614" y="46193"/>
                    <a:pt x="5348" y="46193"/>
                  </a:cubicBezTo>
                  <a:cubicBezTo>
                    <a:pt x="4706" y="46193"/>
                    <a:pt x="4193" y="46142"/>
                    <a:pt x="3917" y="46109"/>
                  </a:cubicBezTo>
                  <a:cubicBezTo>
                    <a:pt x="2579" y="43060"/>
                    <a:pt x="4314" y="40060"/>
                    <a:pt x="4339" y="40011"/>
                  </a:cubicBezTo>
                  <a:cubicBezTo>
                    <a:pt x="4339" y="40011"/>
                    <a:pt x="4339" y="39961"/>
                    <a:pt x="4364" y="39961"/>
                  </a:cubicBezTo>
                  <a:cubicBezTo>
                    <a:pt x="4438" y="39961"/>
                    <a:pt x="4463" y="40011"/>
                    <a:pt x="4537" y="40011"/>
                  </a:cubicBezTo>
                  <a:lnTo>
                    <a:pt x="4661" y="40011"/>
                  </a:lnTo>
                  <a:cubicBezTo>
                    <a:pt x="4859" y="40011"/>
                    <a:pt x="5058" y="39837"/>
                    <a:pt x="5107" y="39664"/>
                  </a:cubicBezTo>
                  <a:cubicBezTo>
                    <a:pt x="5182" y="39416"/>
                    <a:pt x="5033" y="39168"/>
                    <a:pt x="4785" y="39094"/>
                  </a:cubicBezTo>
                  <a:cubicBezTo>
                    <a:pt x="3248" y="38722"/>
                    <a:pt x="1959" y="38102"/>
                    <a:pt x="1265" y="37805"/>
                  </a:cubicBezTo>
                  <a:cubicBezTo>
                    <a:pt x="3000" y="35350"/>
                    <a:pt x="5082" y="34210"/>
                    <a:pt x="5653" y="33937"/>
                  </a:cubicBezTo>
                  <a:close/>
                  <a:moveTo>
                    <a:pt x="14874" y="40705"/>
                  </a:moveTo>
                  <a:cubicBezTo>
                    <a:pt x="14974" y="41325"/>
                    <a:pt x="15197" y="42068"/>
                    <a:pt x="15593" y="42886"/>
                  </a:cubicBezTo>
                  <a:cubicBezTo>
                    <a:pt x="15602" y="42878"/>
                    <a:pt x="15607" y="42875"/>
                    <a:pt x="15610" y="42875"/>
                  </a:cubicBezTo>
                  <a:cubicBezTo>
                    <a:pt x="15615" y="42875"/>
                    <a:pt x="15610" y="42886"/>
                    <a:pt x="15593" y="42886"/>
                  </a:cubicBezTo>
                  <a:cubicBezTo>
                    <a:pt x="15593" y="42911"/>
                    <a:pt x="15122" y="45762"/>
                    <a:pt x="12296" y="47770"/>
                  </a:cubicBezTo>
                  <a:cubicBezTo>
                    <a:pt x="11602" y="46952"/>
                    <a:pt x="9768" y="44473"/>
                    <a:pt x="10908" y="42143"/>
                  </a:cubicBezTo>
                  <a:cubicBezTo>
                    <a:pt x="12123" y="41920"/>
                    <a:pt x="13486" y="41523"/>
                    <a:pt x="14874" y="40705"/>
                  </a:cubicBezTo>
                  <a:close/>
                  <a:moveTo>
                    <a:pt x="12634" y="1"/>
                  </a:moveTo>
                  <a:cubicBezTo>
                    <a:pt x="12489" y="1"/>
                    <a:pt x="12336" y="69"/>
                    <a:pt x="12247" y="174"/>
                  </a:cubicBezTo>
                  <a:cubicBezTo>
                    <a:pt x="10387" y="2703"/>
                    <a:pt x="9669" y="4810"/>
                    <a:pt x="10016" y="6594"/>
                  </a:cubicBezTo>
                  <a:cubicBezTo>
                    <a:pt x="10487" y="9049"/>
                    <a:pt x="12792" y="10536"/>
                    <a:pt x="15271" y="12123"/>
                  </a:cubicBezTo>
                  <a:cubicBezTo>
                    <a:pt x="17105" y="13288"/>
                    <a:pt x="19039" y="14502"/>
                    <a:pt x="20204" y="16138"/>
                  </a:cubicBezTo>
                  <a:cubicBezTo>
                    <a:pt x="21196" y="17527"/>
                    <a:pt x="21791" y="18816"/>
                    <a:pt x="22088" y="19981"/>
                  </a:cubicBezTo>
                  <a:cubicBezTo>
                    <a:pt x="22088" y="20006"/>
                    <a:pt x="22088" y="20055"/>
                    <a:pt x="22138" y="20080"/>
                  </a:cubicBezTo>
                  <a:cubicBezTo>
                    <a:pt x="23080" y="23724"/>
                    <a:pt x="21394" y="26253"/>
                    <a:pt x="20650" y="27120"/>
                  </a:cubicBezTo>
                  <a:cubicBezTo>
                    <a:pt x="20477" y="26947"/>
                    <a:pt x="19981" y="26575"/>
                    <a:pt x="19337" y="26277"/>
                  </a:cubicBezTo>
                  <a:cubicBezTo>
                    <a:pt x="19089" y="25682"/>
                    <a:pt x="18221" y="23922"/>
                    <a:pt x="16486" y="23278"/>
                  </a:cubicBezTo>
                  <a:cubicBezTo>
                    <a:pt x="16059" y="23114"/>
                    <a:pt x="15608" y="23031"/>
                    <a:pt x="15138" y="23031"/>
                  </a:cubicBezTo>
                  <a:cubicBezTo>
                    <a:pt x="14326" y="23031"/>
                    <a:pt x="13455" y="23280"/>
                    <a:pt x="12544" y="23798"/>
                  </a:cubicBezTo>
                  <a:cubicBezTo>
                    <a:pt x="12395" y="23898"/>
                    <a:pt x="12172" y="24022"/>
                    <a:pt x="11924" y="24170"/>
                  </a:cubicBezTo>
                  <a:cubicBezTo>
                    <a:pt x="10982" y="24716"/>
                    <a:pt x="9371" y="25658"/>
                    <a:pt x="8603" y="25782"/>
                  </a:cubicBezTo>
                  <a:cubicBezTo>
                    <a:pt x="8454" y="25806"/>
                    <a:pt x="8305" y="25930"/>
                    <a:pt x="8231" y="26079"/>
                  </a:cubicBezTo>
                  <a:cubicBezTo>
                    <a:pt x="8181" y="26253"/>
                    <a:pt x="8206" y="26426"/>
                    <a:pt x="8330" y="26550"/>
                  </a:cubicBezTo>
                  <a:cubicBezTo>
                    <a:pt x="8355" y="26575"/>
                    <a:pt x="8578" y="26823"/>
                    <a:pt x="9148" y="27170"/>
                  </a:cubicBezTo>
                  <a:cubicBezTo>
                    <a:pt x="8305" y="27443"/>
                    <a:pt x="7363" y="28062"/>
                    <a:pt x="6495" y="29426"/>
                  </a:cubicBezTo>
                  <a:cubicBezTo>
                    <a:pt x="5603" y="30839"/>
                    <a:pt x="4066" y="31607"/>
                    <a:pt x="3719" y="31607"/>
                  </a:cubicBezTo>
                  <a:cubicBezTo>
                    <a:pt x="3694" y="31604"/>
                    <a:pt x="3669" y="31603"/>
                    <a:pt x="3645" y="31603"/>
                  </a:cubicBezTo>
                  <a:cubicBezTo>
                    <a:pt x="3473" y="31603"/>
                    <a:pt x="3310" y="31678"/>
                    <a:pt x="3223" y="31830"/>
                  </a:cubicBezTo>
                  <a:cubicBezTo>
                    <a:pt x="3124" y="31979"/>
                    <a:pt x="3124" y="32202"/>
                    <a:pt x="3248" y="32351"/>
                  </a:cubicBezTo>
                  <a:cubicBezTo>
                    <a:pt x="3248" y="32351"/>
                    <a:pt x="3694" y="32847"/>
                    <a:pt x="4512" y="33342"/>
                  </a:cubicBezTo>
                  <a:cubicBezTo>
                    <a:pt x="3471" y="33962"/>
                    <a:pt x="1637" y="35251"/>
                    <a:pt x="100" y="37656"/>
                  </a:cubicBezTo>
                  <a:cubicBezTo>
                    <a:pt x="25" y="37730"/>
                    <a:pt x="1" y="37904"/>
                    <a:pt x="25" y="38028"/>
                  </a:cubicBezTo>
                  <a:cubicBezTo>
                    <a:pt x="50" y="38127"/>
                    <a:pt x="149" y="38226"/>
                    <a:pt x="248" y="38325"/>
                  </a:cubicBezTo>
                  <a:cubicBezTo>
                    <a:pt x="323" y="38350"/>
                    <a:pt x="1612" y="39069"/>
                    <a:pt x="3372" y="39664"/>
                  </a:cubicBezTo>
                  <a:cubicBezTo>
                    <a:pt x="2975" y="40407"/>
                    <a:pt x="1562" y="43506"/>
                    <a:pt x="3099" y="46704"/>
                  </a:cubicBezTo>
                  <a:cubicBezTo>
                    <a:pt x="3174" y="46828"/>
                    <a:pt x="3298" y="46902"/>
                    <a:pt x="3446" y="46952"/>
                  </a:cubicBezTo>
                  <a:cubicBezTo>
                    <a:pt x="3496" y="46952"/>
                    <a:pt x="4289" y="47101"/>
                    <a:pt x="5330" y="47101"/>
                  </a:cubicBezTo>
                  <a:cubicBezTo>
                    <a:pt x="6669" y="47101"/>
                    <a:pt x="8503" y="46878"/>
                    <a:pt x="10040" y="45960"/>
                  </a:cubicBezTo>
                  <a:cubicBezTo>
                    <a:pt x="10685" y="47497"/>
                    <a:pt x="11776" y="48613"/>
                    <a:pt x="11875" y="48687"/>
                  </a:cubicBezTo>
                  <a:cubicBezTo>
                    <a:pt x="11974" y="48762"/>
                    <a:pt x="12098" y="48811"/>
                    <a:pt x="12222" y="48811"/>
                  </a:cubicBezTo>
                  <a:cubicBezTo>
                    <a:pt x="12296" y="48811"/>
                    <a:pt x="12395" y="48762"/>
                    <a:pt x="12470" y="48737"/>
                  </a:cubicBezTo>
                  <a:cubicBezTo>
                    <a:pt x="14899" y="47150"/>
                    <a:pt x="15891" y="45018"/>
                    <a:pt x="16263" y="43853"/>
                  </a:cubicBezTo>
                  <a:cubicBezTo>
                    <a:pt x="16709" y="44374"/>
                    <a:pt x="17180" y="44845"/>
                    <a:pt x="17800" y="45341"/>
                  </a:cubicBezTo>
                  <a:cubicBezTo>
                    <a:pt x="17874" y="45390"/>
                    <a:pt x="17973" y="45415"/>
                    <a:pt x="18072" y="45415"/>
                  </a:cubicBezTo>
                  <a:cubicBezTo>
                    <a:pt x="18196" y="45415"/>
                    <a:pt x="18295" y="45390"/>
                    <a:pt x="18370" y="45291"/>
                  </a:cubicBezTo>
                  <a:cubicBezTo>
                    <a:pt x="18518" y="45142"/>
                    <a:pt x="18568" y="44919"/>
                    <a:pt x="18469" y="44746"/>
                  </a:cubicBezTo>
                  <a:cubicBezTo>
                    <a:pt x="18469" y="44671"/>
                    <a:pt x="18395" y="44151"/>
                    <a:pt x="19436" y="42862"/>
                  </a:cubicBezTo>
                  <a:cubicBezTo>
                    <a:pt x="20601" y="41374"/>
                    <a:pt x="21171" y="40209"/>
                    <a:pt x="21344" y="39416"/>
                  </a:cubicBezTo>
                  <a:cubicBezTo>
                    <a:pt x="21716" y="39912"/>
                    <a:pt x="22014" y="40259"/>
                    <a:pt x="22088" y="40383"/>
                  </a:cubicBezTo>
                  <a:cubicBezTo>
                    <a:pt x="22187" y="40457"/>
                    <a:pt x="22311" y="40531"/>
                    <a:pt x="22435" y="40531"/>
                  </a:cubicBezTo>
                  <a:cubicBezTo>
                    <a:pt x="22460" y="40531"/>
                    <a:pt x="22534" y="40531"/>
                    <a:pt x="22559" y="40507"/>
                  </a:cubicBezTo>
                  <a:cubicBezTo>
                    <a:pt x="22757" y="40432"/>
                    <a:pt x="22857" y="40308"/>
                    <a:pt x="22906" y="40135"/>
                  </a:cubicBezTo>
                  <a:cubicBezTo>
                    <a:pt x="23030" y="39391"/>
                    <a:pt x="23947" y="37780"/>
                    <a:pt x="24518" y="36813"/>
                  </a:cubicBezTo>
                  <a:cubicBezTo>
                    <a:pt x="24666" y="36565"/>
                    <a:pt x="24790" y="36342"/>
                    <a:pt x="24889" y="36193"/>
                  </a:cubicBezTo>
                  <a:cubicBezTo>
                    <a:pt x="25683" y="34755"/>
                    <a:pt x="25881" y="33442"/>
                    <a:pt x="25410" y="32252"/>
                  </a:cubicBezTo>
                  <a:cubicBezTo>
                    <a:pt x="24641" y="30219"/>
                    <a:pt x="22311" y="29376"/>
                    <a:pt x="22212" y="29351"/>
                  </a:cubicBezTo>
                  <a:cubicBezTo>
                    <a:pt x="22187" y="29351"/>
                    <a:pt x="22138" y="29302"/>
                    <a:pt x="22088" y="29302"/>
                  </a:cubicBezTo>
                  <a:cubicBezTo>
                    <a:pt x="21915" y="28732"/>
                    <a:pt x="21568" y="28236"/>
                    <a:pt x="21270" y="27814"/>
                  </a:cubicBezTo>
                  <a:cubicBezTo>
                    <a:pt x="22014" y="26922"/>
                    <a:pt x="23923" y="24170"/>
                    <a:pt x="23080" y="20254"/>
                  </a:cubicBezTo>
                  <a:cubicBezTo>
                    <a:pt x="23233" y="20226"/>
                    <a:pt x="23425" y="20204"/>
                    <a:pt x="23649" y="20204"/>
                  </a:cubicBezTo>
                  <a:cubicBezTo>
                    <a:pt x="24619" y="20204"/>
                    <a:pt x="26192" y="20613"/>
                    <a:pt x="27864" y="22708"/>
                  </a:cubicBezTo>
                  <a:cubicBezTo>
                    <a:pt x="27963" y="22832"/>
                    <a:pt x="28087" y="22906"/>
                    <a:pt x="28236" y="22906"/>
                  </a:cubicBezTo>
                  <a:cubicBezTo>
                    <a:pt x="28335" y="22906"/>
                    <a:pt x="28459" y="22856"/>
                    <a:pt x="28509" y="22807"/>
                  </a:cubicBezTo>
                  <a:cubicBezTo>
                    <a:pt x="28707" y="22658"/>
                    <a:pt x="28757" y="22336"/>
                    <a:pt x="28583" y="22162"/>
                  </a:cubicBezTo>
                  <a:cubicBezTo>
                    <a:pt x="26650" y="19755"/>
                    <a:pt x="24779" y="19295"/>
                    <a:pt x="23596" y="19295"/>
                  </a:cubicBezTo>
                  <a:cubicBezTo>
                    <a:pt x="23292" y="19295"/>
                    <a:pt x="23034" y="19326"/>
                    <a:pt x="22832" y="19361"/>
                  </a:cubicBezTo>
                  <a:cubicBezTo>
                    <a:pt x="22460" y="18196"/>
                    <a:pt x="21890" y="16957"/>
                    <a:pt x="20923" y="15618"/>
                  </a:cubicBezTo>
                  <a:cubicBezTo>
                    <a:pt x="19609" y="13783"/>
                    <a:pt x="17626" y="12544"/>
                    <a:pt x="15742" y="11329"/>
                  </a:cubicBezTo>
                  <a:cubicBezTo>
                    <a:pt x="13461" y="9891"/>
                    <a:pt x="11280" y="8528"/>
                    <a:pt x="10908" y="6446"/>
                  </a:cubicBezTo>
                  <a:cubicBezTo>
                    <a:pt x="10635" y="4934"/>
                    <a:pt x="11305" y="3074"/>
                    <a:pt x="12990" y="744"/>
                  </a:cubicBezTo>
                  <a:cubicBezTo>
                    <a:pt x="13139" y="521"/>
                    <a:pt x="13090" y="248"/>
                    <a:pt x="12891" y="100"/>
                  </a:cubicBezTo>
                  <a:cubicBezTo>
                    <a:pt x="12822" y="31"/>
                    <a:pt x="12730" y="1"/>
                    <a:pt x="12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24;p52">
              <a:extLst>
                <a:ext uri="{FF2B5EF4-FFF2-40B4-BE49-F238E27FC236}">
                  <a16:creationId xmlns:a16="http://schemas.microsoft.com/office/drawing/2014/main" id="{4FC17C22-0158-694E-685D-6CEDC7A750DF}"/>
                </a:ext>
              </a:extLst>
            </p:cNvPr>
            <p:cNvSpPr/>
            <p:nvPr/>
          </p:nvSpPr>
          <p:spPr>
            <a:xfrm>
              <a:off x="5937171" y="2738557"/>
              <a:ext cx="154896" cy="200536"/>
            </a:xfrm>
            <a:custGeom>
              <a:avLst/>
              <a:gdLst/>
              <a:ahLst/>
              <a:cxnLst/>
              <a:rect l="l" t="t" r="r" b="b"/>
              <a:pathLst>
                <a:path w="8281" h="10721" extrusionOk="0">
                  <a:moveTo>
                    <a:pt x="3223" y="978"/>
                  </a:moveTo>
                  <a:lnTo>
                    <a:pt x="3496" y="4424"/>
                  </a:lnTo>
                  <a:cubicBezTo>
                    <a:pt x="3546" y="4671"/>
                    <a:pt x="3719" y="4845"/>
                    <a:pt x="3967" y="4845"/>
                  </a:cubicBezTo>
                  <a:lnTo>
                    <a:pt x="3992" y="4845"/>
                  </a:lnTo>
                  <a:cubicBezTo>
                    <a:pt x="4240" y="4820"/>
                    <a:pt x="4438" y="4597"/>
                    <a:pt x="4438" y="4349"/>
                  </a:cubicBezTo>
                  <a:lnTo>
                    <a:pt x="4190" y="1003"/>
                  </a:lnTo>
                  <a:lnTo>
                    <a:pt x="4190" y="1003"/>
                  </a:lnTo>
                  <a:cubicBezTo>
                    <a:pt x="5008" y="1176"/>
                    <a:pt x="5529" y="1548"/>
                    <a:pt x="5851" y="2118"/>
                  </a:cubicBezTo>
                  <a:cubicBezTo>
                    <a:pt x="6991" y="4101"/>
                    <a:pt x="5430" y="7944"/>
                    <a:pt x="4785" y="9431"/>
                  </a:cubicBezTo>
                  <a:cubicBezTo>
                    <a:pt x="967" y="5341"/>
                    <a:pt x="1091" y="3209"/>
                    <a:pt x="1513" y="2292"/>
                  </a:cubicBezTo>
                  <a:cubicBezTo>
                    <a:pt x="1909" y="1474"/>
                    <a:pt x="2678" y="1102"/>
                    <a:pt x="3223" y="978"/>
                  </a:cubicBezTo>
                  <a:close/>
                  <a:moveTo>
                    <a:pt x="3499" y="0"/>
                  </a:moveTo>
                  <a:cubicBezTo>
                    <a:pt x="2635" y="0"/>
                    <a:pt x="1292" y="587"/>
                    <a:pt x="695" y="1920"/>
                  </a:cubicBezTo>
                  <a:cubicBezTo>
                    <a:pt x="1" y="3358"/>
                    <a:pt x="125" y="6035"/>
                    <a:pt x="4562" y="10547"/>
                  </a:cubicBezTo>
                  <a:cubicBezTo>
                    <a:pt x="4661" y="10646"/>
                    <a:pt x="4785" y="10720"/>
                    <a:pt x="4909" y="10720"/>
                  </a:cubicBezTo>
                  <a:lnTo>
                    <a:pt x="4959" y="10720"/>
                  </a:lnTo>
                  <a:cubicBezTo>
                    <a:pt x="5132" y="10670"/>
                    <a:pt x="5256" y="10596"/>
                    <a:pt x="5306" y="10472"/>
                  </a:cubicBezTo>
                  <a:cubicBezTo>
                    <a:pt x="5430" y="10199"/>
                    <a:pt x="8280" y="4597"/>
                    <a:pt x="6669" y="1697"/>
                  </a:cubicBezTo>
                  <a:cubicBezTo>
                    <a:pt x="6124" y="705"/>
                    <a:pt x="5132" y="135"/>
                    <a:pt x="3719" y="11"/>
                  </a:cubicBezTo>
                  <a:lnTo>
                    <a:pt x="3694" y="11"/>
                  </a:lnTo>
                  <a:cubicBezTo>
                    <a:pt x="3633" y="4"/>
                    <a:pt x="3567" y="0"/>
                    <a:pt x="3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25;p52">
              <a:extLst>
                <a:ext uri="{FF2B5EF4-FFF2-40B4-BE49-F238E27FC236}">
                  <a16:creationId xmlns:a16="http://schemas.microsoft.com/office/drawing/2014/main" id="{74DC3A8B-A8DA-8D10-CDB3-DE19DF9D84D2}"/>
                </a:ext>
              </a:extLst>
            </p:cNvPr>
            <p:cNvSpPr/>
            <p:nvPr/>
          </p:nvSpPr>
          <p:spPr>
            <a:xfrm>
              <a:off x="5505478" y="2510898"/>
              <a:ext cx="263853" cy="173152"/>
            </a:xfrm>
            <a:custGeom>
              <a:avLst/>
              <a:gdLst/>
              <a:ahLst/>
              <a:cxnLst/>
              <a:rect l="l" t="t" r="r" b="b"/>
              <a:pathLst>
                <a:path w="14106" h="9257" extrusionOk="0">
                  <a:moveTo>
                    <a:pt x="7245" y="882"/>
                  </a:moveTo>
                  <a:cubicBezTo>
                    <a:pt x="7425" y="882"/>
                    <a:pt x="7605" y="889"/>
                    <a:pt x="7784" y="903"/>
                  </a:cubicBezTo>
                  <a:cubicBezTo>
                    <a:pt x="10065" y="1126"/>
                    <a:pt x="11800" y="2489"/>
                    <a:pt x="12668" y="3357"/>
                  </a:cubicBezTo>
                  <a:lnTo>
                    <a:pt x="8107" y="3679"/>
                  </a:lnTo>
                  <a:cubicBezTo>
                    <a:pt x="7859" y="3704"/>
                    <a:pt x="7685" y="3927"/>
                    <a:pt x="7685" y="4175"/>
                  </a:cubicBezTo>
                  <a:cubicBezTo>
                    <a:pt x="7710" y="4423"/>
                    <a:pt x="7908" y="4596"/>
                    <a:pt x="8156" y="4596"/>
                  </a:cubicBezTo>
                  <a:lnTo>
                    <a:pt x="8181" y="4596"/>
                  </a:lnTo>
                  <a:lnTo>
                    <a:pt x="12916" y="4249"/>
                  </a:lnTo>
                  <a:lnTo>
                    <a:pt x="12916" y="4249"/>
                  </a:lnTo>
                  <a:cubicBezTo>
                    <a:pt x="11800" y="6703"/>
                    <a:pt x="10412" y="8067"/>
                    <a:pt x="8726" y="8265"/>
                  </a:cubicBezTo>
                  <a:cubicBezTo>
                    <a:pt x="8572" y="8284"/>
                    <a:pt x="8418" y="8293"/>
                    <a:pt x="8263" y="8293"/>
                  </a:cubicBezTo>
                  <a:cubicBezTo>
                    <a:pt x="5182" y="8293"/>
                    <a:pt x="2037" y="4689"/>
                    <a:pt x="1116" y="3580"/>
                  </a:cubicBezTo>
                  <a:cubicBezTo>
                    <a:pt x="3166" y="1781"/>
                    <a:pt x="5215" y="882"/>
                    <a:pt x="7245" y="882"/>
                  </a:cubicBezTo>
                  <a:close/>
                  <a:moveTo>
                    <a:pt x="7190" y="1"/>
                  </a:moveTo>
                  <a:cubicBezTo>
                    <a:pt x="4848" y="1"/>
                    <a:pt x="2493" y="1099"/>
                    <a:pt x="199" y="3258"/>
                  </a:cubicBezTo>
                  <a:cubicBezTo>
                    <a:pt x="1" y="3431"/>
                    <a:pt x="1" y="3704"/>
                    <a:pt x="124" y="3877"/>
                  </a:cubicBezTo>
                  <a:cubicBezTo>
                    <a:pt x="273" y="4076"/>
                    <a:pt x="4140" y="9257"/>
                    <a:pt x="8280" y="9257"/>
                  </a:cubicBezTo>
                  <a:cubicBezTo>
                    <a:pt x="8454" y="9257"/>
                    <a:pt x="8677" y="9257"/>
                    <a:pt x="8875" y="9207"/>
                  </a:cubicBezTo>
                  <a:cubicBezTo>
                    <a:pt x="11032" y="8935"/>
                    <a:pt x="12767" y="7174"/>
                    <a:pt x="14056" y="3952"/>
                  </a:cubicBezTo>
                  <a:cubicBezTo>
                    <a:pt x="14056" y="3927"/>
                    <a:pt x="14106" y="3877"/>
                    <a:pt x="14106" y="3853"/>
                  </a:cubicBezTo>
                  <a:lnTo>
                    <a:pt x="14106" y="3754"/>
                  </a:lnTo>
                  <a:lnTo>
                    <a:pt x="14106" y="3729"/>
                  </a:lnTo>
                  <a:cubicBezTo>
                    <a:pt x="14106" y="3704"/>
                    <a:pt x="14106" y="3679"/>
                    <a:pt x="14056" y="3679"/>
                  </a:cubicBezTo>
                  <a:lnTo>
                    <a:pt x="14056" y="3630"/>
                  </a:lnTo>
                  <a:cubicBezTo>
                    <a:pt x="14056" y="3605"/>
                    <a:pt x="14031" y="3580"/>
                    <a:pt x="14031" y="3580"/>
                  </a:cubicBezTo>
                  <a:lnTo>
                    <a:pt x="14031" y="3555"/>
                  </a:lnTo>
                  <a:cubicBezTo>
                    <a:pt x="13957" y="3431"/>
                    <a:pt x="11652" y="382"/>
                    <a:pt x="7908" y="35"/>
                  </a:cubicBezTo>
                  <a:cubicBezTo>
                    <a:pt x="7669" y="12"/>
                    <a:pt x="7430" y="1"/>
                    <a:pt x="7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2319;p48">
            <a:extLst>
              <a:ext uri="{FF2B5EF4-FFF2-40B4-BE49-F238E27FC236}">
                <a16:creationId xmlns:a16="http://schemas.microsoft.com/office/drawing/2014/main" id="{A5857F93-82D7-7D78-5AB3-92D553F95A8B}"/>
              </a:ext>
            </a:extLst>
          </p:cNvPr>
          <p:cNvGrpSpPr/>
          <p:nvPr/>
        </p:nvGrpSpPr>
        <p:grpSpPr>
          <a:xfrm rot="-1440000">
            <a:off x="6810853" y="2934898"/>
            <a:ext cx="447444" cy="735162"/>
            <a:chOff x="747361" y="1736402"/>
            <a:chExt cx="386625" cy="568213"/>
          </a:xfrm>
        </p:grpSpPr>
        <p:sp>
          <p:nvSpPr>
            <p:cNvPr id="39" name="Google Shape;2320;p48">
              <a:extLst>
                <a:ext uri="{FF2B5EF4-FFF2-40B4-BE49-F238E27FC236}">
                  <a16:creationId xmlns:a16="http://schemas.microsoft.com/office/drawing/2014/main" id="{7A28B7B3-C99C-CDE2-790A-72AB53B8EB2B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21;p48">
              <a:extLst>
                <a:ext uri="{FF2B5EF4-FFF2-40B4-BE49-F238E27FC236}">
                  <a16:creationId xmlns:a16="http://schemas.microsoft.com/office/drawing/2014/main" id="{26B80494-62A3-FA03-6C72-0B325A8E2D64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322;p48">
              <a:extLst>
                <a:ext uri="{FF2B5EF4-FFF2-40B4-BE49-F238E27FC236}">
                  <a16:creationId xmlns:a16="http://schemas.microsoft.com/office/drawing/2014/main" id="{D1546BB2-6C5B-78BE-7E33-3BA710493EAF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323;p48">
              <a:extLst>
                <a:ext uri="{FF2B5EF4-FFF2-40B4-BE49-F238E27FC236}">
                  <a16:creationId xmlns:a16="http://schemas.microsoft.com/office/drawing/2014/main" id="{DE142376-8AF3-6E71-7E13-92EB763756EA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24;p48">
              <a:extLst>
                <a:ext uri="{FF2B5EF4-FFF2-40B4-BE49-F238E27FC236}">
                  <a16:creationId xmlns:a16="http://schemas.microsoft.com/office/drawing/2014/main" id="{6E0A7EF3-0780-D87B-DCEB-CB0E439FF3C2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25;p48">
              <a:extLst>
                <a:ext uri="{FF2B5EF4-FFF2-40B4-BE49-F238E27FC236}">
                  <a16:creationId xmlns:a16="http://schemas.microsoft.com/office/drawing/2014/main" id="{FE444519-D6BA-3446-1B5A-B6CC92587C28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26;p48">
              <a:extLst>
                <a:ext uri="{FF2B5EF4-FFF2-40B4-BE49-F238E27FC236}">
                  <a16:creationId xmlns:a16="http://schemas.microsoft.com/office/drawing/2014/main" id="{E90E3BD3-D12D-35B6-14F0-576D679D5353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327;p48">
              <a:extLst>
                <a:ext uri="{FF2B5EF4-FFF2-40B4-BE49-F238E27FC236}">
                  <a16:creationId xmlns:a16="http://schemas.microsoft.com/office/drawing/2014/main" id="{EC19E5D6-6A6D-F01F-6942-1296C43D6629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328;p48">
              <a:extLst>
                <a:ext uri="{FF2B5EF4-FFF2-40B4-BE49-F238E27FC236}">
                  <a16:creationId xmlns:a16="http://schemas.microsoft.com/office/drawing/2014/main" id="{EA34FDA2-04B1-0E36-5FE5-77D0046F937F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329;p48">
              <a:extLst>
                <a:ext uri="{FF2B5EF4-FFF2-40B4-BE49-F238E27FC236}">
                  <a16:creationId xmlns:a16="http://schemas.microsoft.com/office/drawing/2014/main" id="{DB4750C5-B0DC-AEEA-B093-BABB736F40A6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330;p48">
              <a:extLst>
                <a:ext uri="{FF2B5EF4-FFF2-40B4-BE49-F238E27FC236}">
                  <a16:creationId xmlns:a16="http://schemas.microsoft.com/office/drawing/2014/main" id="{547B8386-5AED-0D84-12FE-B773F2470487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331;p48">
              <a:extLst>
                <a:ext uri="{FF2B5EF4-FFF2-40B4-BE49-F238E27FC236}">
                  <a16:creationId xmlns:a16="http://schemas.microsoft.com/office/drawing/2014/main" id="{07B912D0-7BC5-0BDC-BCB9-B462767F3B44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332;p48">
              <a:extLst>
                <a:ext uri="{FF2B5EF4-FFF2-40B4-BE49-F238E27FC236}">
                  <a16:creationId xmlns:a16="http://schemas.microsoft.com/office/drawing/2014/main" id="{D7945CB7-5CE7-FBEE-813C-52792F7DA2D0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2" name="Google Shape;2319;p48">
            <a:extLst>
              <a:ext uri="{FF2B5EF4-FFF2-40B4-BE49-F238E27FC236}">
                <a16:creationId xmlns:a16="http://schemas.microsoft.com/office/drawing/2014/main" id="{1CC798CD-9ED5-7C1C-76B1-879179C3C2B6}"/>
              </a:ext>
            </a:extLst>
          </p:cNvPr>
          <p:cNvGrpSpPr/>
          <p:nvPr/>
        </p:nvGrpSpPr>
        <p:grpSpPr>
          <a:xfrm rot="600000">
            <a:off x="7278444" y="2914116"/>
            <a:ext cx="447444" cy="735162"/>
            <a:chOff x="747361" y="1736402"/>
            <a:chExt cx="386625" cy="568213"/>
          </a:xfrm>
        </p:grpSpPr>
        <p:sp>
          <p:nvSpPr>
            <p:cNvPr id="54" name="Google Shape;2320;p48">
              <a:extLst>
                <a:ext uri="{FF2B5EF4-FFF2-40B4-BE49-F238E27FC236}">
                  <a16:creationId xmlns:a16="http://schemas.microsoft.com/office/drawing/2014/main" id="{CFDA17D3-5372-ADD0-7D1E-3F96D6D57B52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321;p48">
              <a:extLst>
                <a:ext uri="{FF2B5EF4-FFF2-40B4-BE49-F238E27FC236}">
                  <a16:creationId xmlns:a16="http://schemas.microsoft.com/office/drawing/2014/main" id="{6688B677-2221-051B-E0C8-FC291AFEE86B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322;p48">
              <a:extLst>
                <a:ext uri="{FF2B5EF4-FFF2-40B4-BE49-F238E27FC236}">
                  <a16:creationId xmlns:a16="http://schemas.microsoft.com/office/drawing/2014/main" id="{149FB2FA-A56B-2E22-0CD4-E5DF2882346C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323;p48">
              <a:extLst>
                <a:ext uri="{FF2B5EF4-FFF2-40B4-BE49-F238E27FC236}">
                  <a16:creationId xmlns:a16="http://schemas.microsoft.com/office/drawing/2014/main" id="{E8965869-130F-7AC9-72C2-531358B13D7F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324;p48">
              <a:extLst>
                <a:ext uri="{FF2B5EF4-FFF2-40B4-BE49-F238E27FC236}">
                  <a16:creationId xmlns:a16="http://schemas.microsoft.com/office/drawing/2014/main" id="{D4571FF0-C7EA-6DE6-EAA7-4B18E5312E61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325;p48">
              <a:extLst>
                <a:ext uri="{FF2B5EF4-FFF2-40B4-BE49-F238E27FC236}">
                  <a16:creationId xmlns:a16="http://schemas.microsoft.com/office/drawing/2014/main" id="{8672A1C2-41A3-92C3-C573-764FA925B0C2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326;p48">
              <a:extLst>
                <a:ext uri="{FF2B5EF4-FFF2-40B4-BE49-F238E27FC236}">
                  <a16:creationId xmlns:a16="http://schemas.microsoft.com/office/drawing/2014/main" id="{4160FCB1-AA00-8247-C359-737130B249FA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327;p48">
              <a:extLst>
                <a:ext uri="{FF2B5EF4-FFF2-40B4-BE49-F238E27FC236}">
                  <a16:creationId xmlns:a16="http://schemas.microsoft.com/office/drawing/2014/main" id="{EB9463E9-AF57-BDF2-1E4E-A3BA417A0F5F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28;p48">
              <a:extLst>
                <a:ext uri="{FF2B5EF4-FFF2-40B4-BE49-F238E27FC236}">
                  <a16:creationId xmlns:a16="http://schemas.microsoft.com/office/drawing/2014/main" id="{072B521F-4A63-0493-66F6-BD9F459C59B8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29;p48">
              <a:extLst>
                <a:ext uri="{FF2B5EF4-FFF2-40B4-BE49-F238E27FC236}">
                  <a16:creationId xmlns:a16="http://schemas.microsoft.com/office/drawing/2014/main" id="{B52A30E7-D09B-594A-B089-35738D6BE0D4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330;p48">
              <a:extLst>
                <a:ext uri="{FF2B5EF4-FFF2-40B4-BE49-F238E27FC236}">
                  <a16:creationId xmlns:a16="http://schemas.microsoft.com/office/drawing/2014/main" id="{B331C172-7FF7-46E9-FD58-07271EE0EEE9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331;p48">
              <a:extLst>
                <a:ext uri="{FF2B5EF4-FFF2-40B4-BE49-F238E27FC236}">
                  <a16:creationId xmlns:a16="http://schemas.microsoft.com/office/drawing/2014/main" id="{C4BEA5E8-4F74-8542-ACD0-274660146A1D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332;p48">
              <a:extLst>
                <a:ext uri="{FF2B5EF4-FFF2-40B4-BE49-F238E27FC236}">
                  <a16:creationId xmlns:a16="http://schemas.microsoft.com/office/drawing/2014/main" id="{3C2820A1-33E6-5969-012E-424DCC7FEECE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7" name="Google Shape;2319;p48">
            <a:extLst>
              <a:ext uri="{FF2B5EF4-FFF2-40B4-BE49-F238E27FC236}">
                <a16:creationId xmlns:a16="http://schemas.microsoft.com/office/drawing/2014/main" id="{B4A9DA5C-A25B-BEDD-0666-6505A4BE6381}"/>
              </a:ext>
            </a:extLst>
          </p:cNvPr>
          <p:cNvGrpSpPr/>
          <p:nvPr/>
        </p:nvGrpSpPr>
        <p:grpSpPr>
          <a:xfrm rot="21420000">
            <a:off x="4344744" y="3928962"/>
            <a:ext cx="447444" cy="735162"/>
            <a:chOff x="747361" y="1736402"/>
            <a:chExt cx="386625" cy="568213"/>
          </a:xfrm>
        </p:grpSpPr>
        <p:sp>
          <p:nvSpPr>
            <p:cNvPr id="2834" name="Google Shape;2320;p48">
              <a:extLst>
                <a:ext uri="{FF2B5EF4-FFF2-40B4-BE49-F238E27FC236}">
                  <a16:creationId xmlns:a16="http://schemas.microsoft.com/office/drawing/2014/main" id="{C1A14185-FC6E-2572-67DA-9615473522FA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321;p48">
              <a:extLst>
                <a:ext uri="{FF2B5EF4-FFF2-40B4-BE49-F238E27FC236}">
                  <a16:creationId xmlns:a16="http://schemas.microsoft.com/office/drawing/2014/main" id="{F5D3316E-6575-ED55-B556-1CC7FB29B582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322;p48">
              <a:extLst>
                <a:ext uri="{FF2B5EF4-FFF2-40B4-BE49-F238E27FC236}">
                  <a16:creationId xmlns:a16="http://schemas.microsoft.com/office/drawing/2014/main" id="{F614F7A0-7BF9-1CC9-CF79-715FA213DE92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323;p48">
              <a:extLst>
                <a:ext uri="{FF2B5EF4-FFF2-40B4-BE49-F238E27FC236}">
                  <a16:creationId xmlns:a16="http://schemas.microsoft.com/office/drawing/2014/main" id="{998716C3-5EC8-4511-D735-758F1B2A6993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324;p48">
              <a:extLst>
                <a:ext uri="{FF2B5EF4-FFF2-40B4-BE49-F238E27FC236}">
                  <a16:creationId xmlns:a16="http://schemas.microsoft.com/office/drawing/2014/main" id="{15F7F2E3-5C10-9D86-CF22-AE26C8E53E4B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325;p48">
              <a:extLst>
                <a:ext uri="{FF2B5EF4-FFF2-40B4-BE49-F238E27FC236}">
                  <a16:creationId xmlns:a16="http://schemas.microsoft.com/office/drawing/2014/main" id="{20FDA136-B657-7C3F-2FCB-3D612F185BEB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326;p48">
              <a:extLst>
                <a:ext uri="{FF2B5EF4-FFF2-40B4-BE49-F238E27FC236}">
                  <a16:creationId xmlns:a16="http://schemas.microsoft.com/office/drawing/2014/main" id="{A6CB71CA-180B-288C-066E-5696009DA147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327;p48">
              <a:extLst>
                <a:ext uri="{FF2B5EF4-FFF2-40B4-BE49-F238E27FC236}">
                  <a16:creationId xmlns:a16="http://schemas.microsoft.com/office/drawing/2014/main" id="{D8BC0D1D-461A-5CD2-B997-E3F74574B88C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328;p48">
              <a:extLst>
                <a:ext uri="{FF2B5EF4-FFF2-40B4-BE49-F238E27FC236}">
                  <a16:creationId xmlns:a16="http://schemas.microsoft.com/office/drawing/2014/main" id="{4E32E3DC-4654-7FB5-E50C-7962E3250D74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329;p48">
              <a:extLst>
                <a:ext uri="{FF2B5EF4-FFF2-40B4-BE49-F238E27FC236}">
                  <a16:creationId xmlns:a16="http://schemas.microsoft.com/office/drawing/2014/main" id="{2DFA6736-1D63-FA9C-A6D7-9AE5D674C83A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330;p48">
              <a:extLst>
                <a:ext uri="{FF2B5EF4-FFF2-40B4-BE49-F238E27FC236}">
                  <a16:creationId xmlns:a16="http://schemas.microsoft.com/office/drawing/2014/main" id="{379099F5-1C1D-BD7F-E4D0-93DD5A9CDC6C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331;p48">
              <a:extLst>
                <a:ext uri="{FF2B5EF4-FFF2-40B4-BE49-F238E27FC236}">
                  <a16:creationId xmlns:a16="http://schemas.microsoft.com/office/drawing/2014/main" id="{7479B9D3-4722-E656-DBF9-4E0B59E9EBB4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332;p48">
              <a:extLst>
                <a:ext uri="{FF2B5EF4-FFF2-40B4-BE49-F238E27FC236}">
                  <a16:creationId xmlns:a16="http://schemas.microsoft.com/office/drawing/2014/main" id="{256A1328-629E-6BEF-C291-39AC1D64E6D9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2" name="Google Shape;2319;p48">
            <a:extLst>
              <a:ext uri="{FF2B5EF4-FFF2-40B4-BE49-F238E27FC236}">
                <a16:creationId xmlns:a16="http://schemas.microsoft.com/office/drawing/2014/main" id="{6E8D014A-D251-ADDF-6FC3-E4F6D30A7EA9}"/>
              </a:ext>
            </a:extLst>
          </p:cNvPr>
          <p:cNvGrpSpPr/>
          <p:nvPr/>
        </p:nvGrpSpPr>
        <p:grpSpPr>
          <a:xfrm rot="1560000">
            <a:off x="4767308" y="3956671"/>
            <a:ext cx="447444" cy="735162"/>
            <a:chOff x="747361" y="1736402"/>
            <a:chExt cx="386625" cy="568213"/>
          </a:xfrm>
        </p:grpSpPr>
        <p:sp>
          <p:nvSpPr>
            <p:cNvPr id="2849" name="Google Shape;2320;p48">
              <a:extLst>
                <a:ext uri="{FF2B5EF4-FFF2-40B4-BE49-F238E27FC236}">
                  <a16:creationId xmlns:a16="http://schemas.microsoft.com/office/drawing/2014/main" id="{EC7095B9-E255-AB70-15E6-88F9148E2DB6}"/>
                </a:ext>
              </a:extLst>
            </p:cNvPr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321;p48">
              <a:extLst>
                <a:ext uri="{FF2B5EF4-FFF2-40B4-BE49-F238E27FC236}">
                  <a16:creationId xmlns:a16="http://schemas.microsoft.com/office/drawing/2014/main" id="{6A1D9B55-8D6D-026B-C09B-AE56028A657A}"/>
                </a:ext>
              </a:extLst>
            </p:cNvPr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322;p48">
              <a:extLst>
                <a:ext uri="{FF2B5EF4-FFF2-40B4-BE49-F238E27FC236}">
                  <a16:creationId xmlns:a16="http://schemas.microsoft.com/office/drawing/2014/main" id="{8C12E5FA-94D3-133E-B81A-37888F2D4184}"/>
                </a:ext>
              </a:extLst>
            </p:cNvPr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323;p48">
              <a:extLst>
                <a:ext uri="{FF2B5EF4-FFF2-40B4-BE49-F238E27FC236}">
                  <a16:creationId xmlns:a16="http://schemas.microsoft.com/office/drawing/2014/main" id="{BA044B5C-8777-25D3-E78D-FD2D905FC752}"/>
                </a:ext>
              </a:extLst>
            </p:cNvPr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324;p48">
              <a:extLst>
                <a:ext uri="{FF2B5EF4-FFF2-40B4-BE49-F238E27FC236}">
                  <a16:creationId xmlns:a16="http://schemas.microsoft.com/office/drawing/2014/main" id="{FE7C6CB8-82D0-A81F-AB60-398CC778A450}"/>
                </a:ext>
              </a:extLst>
            </p:cNvPr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325;p48">
              <a:extLst>
                <a:ext uri="{FF2B5EF4-FFF2-40B4-BE49-F238E27FC236}">
                  <a16:creationId xmlns:a16="http://schemas.microsoft.com/office/drawing/2014/main" id="{F95114AA-20E6-763E-3ECA-D369AF3786F0}"/>
                </a:ext>
              </a:extLst>
            </p:cNvPr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326;p48">
              <a:extLst>
                <a:ext uri="{FF2B5EF4-FFF2-40B4-BE49-F238E27FC236}">
                  <a16:creationId xmlns:a16="http://schemas.microsoft.com/office/drawing/2014/main" id="{6DD504A2-18B0-48AF-225E-8AB4B4985D71}"/>
                </a:ext>
              </a:extLst>
            </p:cNvPr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327;p48">
              <a:extLst>
                <a:ext uri="{FF2B5EF4-FFF2-40B4-BE49-F238E27FC236}">
                  <a16:creationId xmlns:a16="http://schemas.microsoft.com/office/drawing/2014/main" id="{4E8145D7-0B0D-70C9-5033-554879863FB8}"/>
                </a:ext>
              </a:extLst>
            </p:cNvPr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328;p48">
              <a:extLst>
                <a:ext uri="{FF2B5EF4-FFF2-40B4-BE49-F238E27FC236}">
                  <a16:creationId xmlns:a16="http://schemas.microsoft.com/office/drawing/2014/main" id="{AC163746-0FD4-5371-D047-CBE878F34C0D}"/>
                </a:ext>
              </a:extLst>
            </p:cNvPr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329;p48">
              <a:extLst>
                <a:ext uri="{FF2B5EF4-FFF2-40B4-BE49-F238E27FC236}">
                  <a16:creationId xmlns:a16="http://schemas.microsoft.com/office/drawing/2014/main" id="{26F1C0C2-4ABC-1C45-F34A-BBDC5E294229}"/>
                </a:ext>
              </a:extLst>
            </p:cNvPr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330;p48">
              <a:extLst>
                <a:ext uri="{FF2B5EF4-FFF2-40B4-BE49-F238E27FC236}">
                  <a16:creationId xmlns:a16="http://schemas.microsoft.com/office/drawing/2014/main" id="{614771A8-A6ED-ED21-5299-3AEEFAFB0D69}"/>
                </a:ext>
              </a:extLst>
            </p:cNvPr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331;p48">
              <a:extLst>
                <a:ext uri="{FF2B5EF4-FFF2-40B4-BE49-F238E27FC236}">
                  <a16:creationId xmlns:a16="http://schemas.microsoft.com/office/drawing/2014/main" id="{AAC476A7-7C98-6993-883E-ACA0FD6EA603}"/>
                </a:ext>
              </a:extLst>
            </p:cNvPr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332;p48">
              <a:extLst>
                <a:ext uri="{FF2B5EF4-FFF2-40B4-BE49-F238E27FC236}">
                  <a16:creationId xmlns:a16="http://schemas.microsoft.com/office/drawing/2014/main" id="{33245EC6-FF11-B282-E309-D55778BFAF9A}"/>
                </a:ext>
              </a:extLst>
            </p:cNvPr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694;p52">
            <a:extLst>
              <a:ext uri="{FF2B5EF4-FFF2-40B4-BE49-F238E27FC236}">
                <a16:creationId xmlns:a16="http://schemas.microsoft.com/office/drawing/2014/main" id="{5BAFDAF3-2FB1-AAB2-9B3D-604FFBD27ADB}"/>
              </a:ext>
            </a:extLst>
          </p:cNvPr>
          <p:cNvGrpSpPr/>
          <p:nvPr/>
        </p:nvGrpSpPr>
        <p:grpSpPr>
          <a:xfrm rot="15900000">
            <a:off x="6170152" y="1659734"/>
            <a:ext cx="821200" cy="383946"/>
            <a:chOff x="5284759" y="3963342"/>
            <a:chExt cx="821224" cy="383958"/>
          </a:xfrm>
        </p:grpSpPr>
        <p:sp>
          <p:nvSpPr>
            <p:cNvPr id="2864" name="Google Shape;2695;p52">
              <a:extLst>
                <a:ext uri="{FF2B5EF4-FFF2-40B4-BE49-F238E27FC236}">
                  <a16:creationId xmlns:a16="http://schemas.microsoft.com/office/drawing/2014/main" id="{6CC06261-ABF9-ED80-AE3B-D5BEE859C353}"/>
                </a:ext>
              </a:extLst>
            </p:cNvPr>
            <p:cNvSpPr/>
            <p:nvPr/>
          </p:nvSpPr>
          <p:spPr>
            <a:xfrm>
              <a:off x="5284759" y="3963342"/>
              <a:ext cx="821224" cy="383958"/>
            </a:xfrm>
            <a:custGeom>
              <a:avLst/>
              <a:gdLst/>
              <a:ahLst/>
              <a:cxnLst/>
              <a:rect l="l" t="t" r="r" b="b"/>
              <a:pathLst>
                <a:path w="43904" h="20527" extrusionOk="0">
                  <a:moveTo>
                    <a:pt x="26722" y="0"/>
                  </a:moveTo>
                  <a:cubicBezTo>
                    <a:pt x="26698" y="0"/>
                    <a:pt x="26674" y="1"/>
                    <a:pt x="26649" y="1"/>
                  </a:cubicBezTo>
                  <a:cubicBezTo>
                    <a:pt x="25212" y="51"/>
                    <a:pt x="24022" y="447"/>
                    <a:pt x="22981" y="1067"/>
                  </a:cubicBezTo>
                  <a:cubicBezTo>
                    <a:pt x="22435" y="497"/>
                    <a:pt x="21692" y="200"/>
                    <a:pt x="20849" y="200"/>
                  </a:cubicBezTo>
                  <a:cubicBezTo>
                    <a:pt x="15891" y="324"/>
                    <a:pt x="13685" y="4711"/>
                    <a:pt x="13015" y="7785"/>
                  </a:cubicBezTo>
                  <a:cubicBezTo>
                    <a:pt x="7363" y="9173"/>
                    <a:pt x="1736" y="14875"/>
                    <a:pt x="1116" y="15544"/>
                  </a:cubicBezTo>
                  <a:cubicBezTo>
                    <a:pt x="1" y="16709"/>
                    <a:pt x="1" y="18569"/>
                    <a:pt x="1166" y="19684"/>
                  </a:cubicBezTo>
                  <a:cubicBezTo>
                    <a:pt x="1736" y="20205"/>
                    <a:pt x="2455" y="20527"/>
                    <a:pt x="3223" y="20527"/>
                  </a:cubicBezTo>
                  <a:cubicBezTo>
                    <a:pt x="4017" y="20527"/>
                    <a:pt x="4760" y="20180"/>
                    <a:pt x="5330" y="19635"/>
                  </a:cubicBezTo>
                  <a:cubicBezTo>
                    <a:pt x="6619" y="18296"/>
                    <a:pt x="10511" y="14850"/>
                    <a:pt x="13759" y="13710"/>
                  </a:cubicBezTo>
                  <a:cubicBezTo>
                    <a:pt x="14850" y="15792"/>
                    <a:pt x="17205" y="19089"/>
                    <a:pt x="21320" y="19089"/>
                  </a:cubicBezTo>
                  <a:cubicBezTo>
                    <a:pt x="21791" y="19089"/>
                    <a:pt x="22237" y="19064"/>
                    <a:pt x="22708" y="18965"/>
                  </a:cubicBezTo>
                  <a:cubicBezTo>
                    <a:pt x="23402" y="18841"/>
                    <a:pt x="23972" y="18519"/>
                    <a:pt x="24394" y="18023"/>
                  </a:cubicBezTo>
                  <a:cubicBezTo>
                    <a:pt x="25286" y="18445"/>
                    <a:pt x="26302" y="18717"/>
                    <a:pt x="27492" y="18717"/>
                  </a:cubicBezTo>
                  <a:cubicBezTo>
                    <a:pt x="27889" y="18717"/>
                    <a:pt x="28286" y="18693"/>
                    <a:pt x="28682" y="18643"/>
                  </a:cubicBezTo>
                  <a:cubicBezTo>
                    <a:pt x="29029" y="18891"/>
                    <a:pt x="29426" y="19064"/>
                    <a:pt x="29872" y="19139"/>
                  </a:cubicBezTo>
                  <a:cubicBezTo>
                    <a:pt x="30021" y="19164"/>
                    <a:pt x="30343" y="19188"/>
                    <a:pt x="30988" y="19188"/>
                  </a:cubicBezTo>
                  <a:cubicBezTo>
                    <a:pt x="31459" y="19188"/>
                    <a:pt x="32029" y="19164"/>
                    <a:pt x="32723" y="19139"/>
                  </a:cubicBezTo>
                  <a:cubicBezTo>
                    <a:pt x="34186" y="19040"/>
                    <a:pt x="35326" y="17924"/>
                    <a:pt x="35475" y="16561"/>
                  </a:cubicBezTo>
                  <a:cubicBezTo>
                    <a:pt x="35698" y="16462"/>
                    <a:pt x="35921" y="16412"/>
                    <a:pt x="36119" y="16288"/>
                  </a:cubicBezTo>
                  <a:cubicBezTo>
                    <a:pt x="37433" y="15668"/>
                    <a:pt x="38078" y="14206"/>
                    <a:pt x="37681" y="12817"/>
                  </a:cubicBezTo>
                  <a:cubicBezTo>
                    <a:pt x="37656" y="12644"/>
                    <a:pt x="37582" y="12495"/>
                    <a:pt x="37532" y="12346"/>
                  </a:cubicBezTo>
                  <a:cubicBezTo>
                    <a:pt x="39714" y="11826"/>
                    <a:pt x="41746" y="10462"/>
                    <a:pt x="43035" y="9149"/>
                  </a:cubicBezTo>
                  <a:cubicBezTo>
                    <a:pt x="43283" y="8901"/>
                    <a:pt x="43482" y="8628"/>
                    <a:pt x="43630" y="8281"/>
                  </a:cubicBezTo>
                  <a:cubicBezTo>
                    <a:pt x="43655" y="8231"/>
                    <a:pt x="43680" y="8157"/>
                    <a:pt x="43730" y="8058"/>
                  </a:cubicBezTo>
                  <a:cubicBezTo>
                    <a:pt x="43853" y="7760"/>
                    <a:pt x="43903" y="7413"/>
                    <a:pt x="43903" y="7116"/>
                  </a:cubicBezTo>
                  <a:lnTo>
                    <a:pt x="43903" y="7066"/>
                  </a:lnTo>
                  <a:lnTo>
                    <a:pt x="43903" y="6868"/>
                  </a:lnTo>
                  <a:cubicBezTo>
                    <a:pt x="43903" y="6670"/>
                    <a:pt x="43878" y="6496"/>
                    <a:pt x="43804" y="6347"/>
                  </a:cubicBezTo>
                  <a:cubicBezTo>
                    <a:pt x="43779" y="6223"/>
                    <a:pt x="43754" y="6099"/>
                    <a:pt x="43680" y="6000"/>
                  </a:cubicBezTo>
                  <a:cubicBezTo>
                    <a:pt x="43655" y="5926"/>
                    <a:pt x="43655" y="5901"/>
                    <a:pt x="43630" y="5852"/>
                  </a:cubicBezTo>
                  <a:cubicBezTo>
                    <a:pt x="43506" y="5554"/>
                    <a:pt x="43358" y="5306"/>
                    <a:pt x="43159" y="5108"/>
                  </a:cubicBezTo>
                  <a:lnTo>
                    <a:pt x="43060" y="5009"/>
                  </a:lnTo>
                  <a:lnTo>
                    <a:pt x="43035" y="4959"/>
                  </a:lnTo>
                  <a:lnTo>
                    <a:pt x="42936" y="4885"/>
                  </a:lnTo>
                  <a:lnTo>
                    <a:pt x="42862" y="4786"/>
                  </a:lnTo>
                  <a:cubicBezTo>
                    <a:pt x="42763" y="4686"/>
                    <a:pt x="42664" y="4637"/>
                    <a:pt x="42540" y="4563"/>
                  </a:cubicBezTo>
                  <a:cubicBezTo>
                    <a:pt x="42664" y="4265"/>
                    <a:pt x="42763" y="3943"/>
                    <a:pt x="42763" y="3596"/>
                  </a:cubicBezTo>
                  <a:cubicBezTo>
                    <a:pt x="42812" y="2827"/>
                    <a:pt x="42540" y="2059"/>
                    <a:pt x="42019" y="1464"/>
                  </a:cubicBezTo>
                  <a:cubicBezTo>
                    <a:pt x="41498" y="894"/>
                    <a:pt x="40780" y="547"/>
                    <a:pt x="40011" y="472"/>
                  </a:cubicBezTo>
                  <a:cubicBezTo>
                    <a:pt x="38177" y="348"/>
                    <a:pt x="35846" y="324"/>
                    <a:pt x="35574" y="299"/>
                  </a:cubicBezTo>
                  <a:lnTo>
                    <a:pt x="35549" y="299"/>
                  </a:lnTo>
                  <a:cubicBezTo>
                    <a:pt x="35128" y="299"/>
                    <a:pt x="34756" y="348"/>
                    <a:pt x="34433" y="497"/>
                  </a:cubicBezTo>
                  <a:cubicBezTo>
                    <a:pt x="34359" y="472"/>
                    <a:pt x="34334" y="472"/>
                    <a:pt x="34260" y="472"/>
                  </a:cubicBezTo>
                  <a:cubicBezTo>
                    <a:pt x="33641" y="325"/>
                    <a:pt x="33046" y="256"/>
                    <a:pt x="32476" y="256"/>
                  </a:cubicBezTo>
                  <a:cubicBezTo>
                    <a:pt x="31218" y="256"/>
                    <a:pt x="30077" y="594"/>
                    <a:pt x="29054" y="1191"/>
                  </a:cubicBezTo>
                  <a:cubicBezTo>
                    <a:pt x="28522" y="466"/>
                    <a:pt x="27661" y="0"/>
                    <a:pt x="26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696;p52">
              <a:extLst>
                <a:ext uri="{FF2B5EF4-FFF2-40B4-BE49-F238E27FC236}">
                  <a16:creationId xmlns:a16="http://schemas.microsoft.com/office/drawing/2014/main" id="{4A1D9712-C509-543B-572F-DFA38EA2A9B6}"/>
                </a:ext>
              </a:extLst>
            </p:cNvPr>
            <p:cNvSpPr/>
            <p:nvPr/>
          </p:nvSpPr>
          <p:spPr>
            <a:xfrm>
              <a:off x="5704406" y="4174802"/>
              <a:ext cx="95526" cy="74895"/>
            </a:xfrm>
            <a:custGeom>
              <a:avLst/>
              <a:gdLst/>
              <a:ahLst/>
              <a:cxnLst/>
              <a:rect l="l" t="t" r="r" b="b"/>
              <a:pathLst>
                <a:path w="5107" h="4004" extrusionOk="0">
                  <a:moveTo>
                    <a:pt x="0" y="0"/>
                  </a:moveTo>
                  <a:cubicBezTo>
                    <a:pt x="597" y="1313"/>
                    <a:pt x="2135" y="4004"/>
                    <a:pt x="4793" y="4004"/>
                  </a:cubicBezTo>
                  <a:cubicBezTo>
                    <a:pt x="4896" y="4004"/>
                    <a:pt x="5001" y="4000"/>
                    <a:pt x="5107" y="3991"/>
                  </a:cubicBezTo>
                  <a:cubicBezTo>
                    <a:pt x="4933" y="3000"/>
                    <a:pt x="4140" y="570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697;p52">
              <a:extLst>
                <a:ext uri="{FF2B5EF4-FFF2-40B4-BE49-F238E27FC236}">
                  <a16:creationId xmlns:a16="http://schemas.microsoft.com/office/drawing/2014/main" id="{60CDFFDB-539B-6170-2E6F-1E787D1C1CCB}"/>
                </a:ext>
              </a:extLst>
            </p:cNvPr>
            <p:cNvSpPr/>
            <p:nvPr/>
          </p:nvSpPr>
          <p:spPr>
            <a:xfrm>
              <a:off x="5908421" y="4091714"/>
              <a:ext cx="120572" cy="42292"/>
            </a:xfrm>
            <a:custGeom>
              <a:avLst/>
              <a:gdLst/>
              <a:ahLst/>
              <a:cxnLst/>
              <a:rect l="l" t="t" r="r" b="b"/>
              <a:pathLst>
                <a:path w="6446" h="2261" extrusionOk="0">
                  <a:moveTo>
                    <a:pt x="3557" y="0"/>
                  </a:moveTo>
                  <a:cubicBezTo>
                    <a:pt x="1258" y="0"/>
                    <a:pt x="314" y="1019"/>
                    <a:pt x="1" y="1517"/>
                  </a:cubicBezTo>
                  <a:cubicBezTo>
                    <a:pt x="25" y="1542"/>
                    <a:pt x="25" y="1542"/>
                    <a:pt x="50" y="1542"/>
                  </a:cubicBezTo>
                  <a:cubicBezTo>
                    <a:pt x="125" y="1616"/>
                    <a:pt x="174" y="1641"/>
                    <a:pt x="273" y="1715"/>
                  </a:cubicBezTo>
                  <a:cubicBezTo>
                    <a:pt x="298" y="1740"/>
                    <a:pt x="348" y="1740"/>
                    <a:pt x="348" y="1765"/>
                  </a:cubicBezTo>
                  <a:cubicBezTo>
                    <a:pt x="397" y="1790"/>
                    <a:pt x="472" y="1864"/>
                    <a:pt x="521" y="1889"/>
                  </a:cubicBezTo>
                  <a:cubicBezTo>
                    <a:pt x="546" y="1889"/>
                    <a:pt x="546" y="1914"/>
                    <a:pt x="596" y="1914"/>
                  </a:cubicBezTo>
                  <a:cubicBezTo>
                    <a:pt x="670" y="1963"/>
                    <a:pt x="769" y="2013"/>
                    <a:pt x="844" y="2038"/>
                  </a:cubicBezTo>
                  <a:cubicBezTo>
                    <a:pt x="868" y="2038"/>
                    <a:pt x="868" y="2038"/>
                    <a:pt x="893" y="2087"/>
                  </a:cubicBezTo>
                  <a:cubicBezTo>
                    <a:pt x="967" y="2112"/>
                    <a:pt x="1042" y="2137"/>
                    <a:pt x="1116" y="2137"/>
                  </a:cubicBezTo>
                  <a:cubicBezTo>
                    <a:pt x="1141" y="2137"/>
                    <a:pt x="1166" y="2137"/>
                    <a:pt x="1215" y="2162"/>
                  </a:cubicBezTo>
                  <a:cubicBezTo>
                    <a:pt x="1265" y="2211"/>
                    <a:pt x="1364" y="2211"/>
                    <a:pt x="1414" y="2236"/>
                  </a:cubicBezTo>
                  <a:lnTo>
                    <a:pt x="1488" y="2236"/>
                  </a:lnTo>
                  <a:cubicBezTo>
                    <a:pt x="1587" y="2261"/>
                    <a:pt x="1662" y="2261"/>
                    <a:pt x="1761" y="2261"/>
                  </a:cubicBezTo>
                  <a:lnTo>
                    <a:pt x="2405" y="2261"/>
                  </a:lnTo>
                  <a:cubicBezTo>
                    <a:pt x="2504" y="2261"/>
                    <a:pt x="2604" y="2236"/>
                    <a:pt x="2703" y="2236"/>
                  </a:cubicBezTo>
                  <a:lnTo>
                    <a:pt x="2752" y="2236"/>
                  </a:lnTo>
                  <a:cubicBezTo>
                    <a:pt x="2827" y="2236"/>
                    <a:pt x="2901" y="2211"/>
                    <a:pt x="2975" y="2211"/>
                  </a:cubicBezTo>
                  <a:cubicBezTo>
                    <a:pt x="3000" y="2211"/>
                    <a:pt x="3025" y="2211"/>
                    <a:pt x="3075" y="2162"/>
                  </a:cubicBezTo>
                  <a:cubicBezTo>
                    <a:pt x="3124" y="2137"/>
                    <a:pt x="3223" y="2137"/>
                    <a:pt x="3273" y="2112"/>
                  </a:cubicBezTo>
                  <a:lnTo>
                    <a:pt x="3347" y="2112"/>
                  </a:lnTo>
                  <a:cubicBezTo>
                    <a:pt x="3446" y="2087"/>
                    <a:pt x="3521" y="2038"/>
                    <a:pt x="3595" y="2013"/>
                  </a:cubicBezTo>
                  <a:cubicBezTo>
                    <a:pt x="3620" y="2013"/>
                    <a:pt x="3620" y="1988"/>
                    <a:pt x="3645" y="1988"/>
                  </a:cubicBezTo>
                  <a:cubicBezTo>
                    <a:pt x="3719" y="1939"/>
                    <a:pt x="3769" y="1939"/>
                    <a:pt x="3843" y="1914"/>
                  </a:cubicBezTo>
                  <a:cubicBezTo>
                    <a:pt x="3868" y="1914"/>
                    <a:pt x="3893" y="1889"/>
                    <a:pt x="3942" y="1889"/>
                  </a:cubicBezTo>
                  <a:lnTo>
                    <a:pt x="4116" y="1790"/>
                  </a:lnTo>
                  <a:cubicBezTo>
                    <a:pt x="4141" y="1790"/>
                    <a:pt x="4141" y="1765"/>
                    <a:pt x="4190" y="1765"/>
                  </a:cubicBezTo>
                  <a:cubicBezTo>
                    <a:pt x="4265" y="1740"/>
                    <a:pt x="4339" y="1691"/>
                    <a:pt x="4438" y="1641"/>
                  </a:cubicBezTo>
                  <a:cubicBezTo>
                    <a:pt x="4463" y="1641"/>
                    <a:pt x="4488" y="1616"/>
                    <a:pt x="4488" y="1616"/>
                  </a:cubicBezTo>
                  <a:lnTo>
                    <a:pt x="4686" y="1517"/>
                  </a:lnTo>
                  <a:cubicBezTo>
                    <a:pt x="4711" y="1517"/>
                    <a:pt x="4736" y="1492"/>
                    <a:pt x="4760" y="1492"/>
                  </a:cubicBezTo>
                  <a:lnTo>
                    <a:pt x="4959" y="1393"/>
                  </a:lnTo>
                  <a:cubicBezTo>
                    <a:pt x="4983" y="1393"/>
                    <a:pt x="4983" y="1368"/>
                    <a:pt x="5008" y="1368"/>
                  </a:cubicBezTo>
                  <a:cubicBezTo>
                    <a:pt x="5083" y="1319"/>
                    <a:pt x="5182" y="1269"/>
                    <a:pt x="5231" y="1244"/>
                  </a:cubicBezTo>
                  <a:cubicBezTo>
                    <a:pt x="5256" y="1244"/>
                    <a:pt x="5256" y="1195"/>
                    <a:pt x="5306" y="1195"/>
                  </a:cubicBezTo>
                  <a:cubicBezTo>
                    <a:pt x="5355" y="1170"/>
                    <a:pt x="5380" y="1145"/>
                    <a:pt x="5454" y="1120"/>
                  </a:cubicBezTo>
                  <a:cubicBezTo>
                    <a:pt x="5479" y="1071"/>
                    <a:pt x="5504" y="1071"/>
                    <a:pt x="5504" y="1046"/>
                  </a:cubicBezTo>
                  <a:cubicBezTo>
                    <a:pt x="5578" y="1021"/>
                    <a:pt x="5603" y="997"/>
                    <a:pt x="5678" y="947"/>
                  </a:cubicBezTo>
                  <a:cubicBezTo>
                    <a:pt x="5678" y="947"/>
                    <a:pt x="5702" y="922"/>
                    <a:pt x="5727" y="922"/>
                  </a:cubicBezTo>
                  <a:cubicBezTo>
                    <a:pt x="5801" y="897"/>
                    <a:pt x="5851" y="823"/>
                    <a:pt x="5925" y="798"/>
                  </a:cubicBezTo>
                  <a:cubicBezTo>
                    <a:pt x="5950" y="798"/>
                    <a:pt x="5950" y="773"/>
                    <a:pt x="5975" y="773"/>
                  </a:cubicBezTo>
                  <a:cubicBezTo>
                    <a:pt x="6000" y="749"/>
                    <a:pt x="6074" y="699"/>
                    <a:pt x="6099" y="674"/>
                  </a:cubicBezTo>
                  <a:cubicBezTo>
                    <a:pt x="6124" y="674"/>
                    <a:pt x="6124" y="649"/>
                    <a:pt x="6173" y="649"/>
                  </a:cubicBezTo>
                  <a:cubicBezTo>
                    <a:pt x="6198" y="625"/>
                    <a:pt x="6248" y="575"/>
                    <a:pt x="6297" y="550"/>
                  </a:cubicBezTo>
                  <a:lnTo>
                    <a:pt x="6322" y="526"/>
                  </a:lnTo>
                  <a:cubicBezTo>
                    <a:pt x="6347" y="501"/>
                    <a:pt x="6421" y="451"/>
                    <a:pt x="6446" y="426"/>
                  </a:cubicBezTo>
                  <a:cubicBezTo>
                    <a:pt x="5302" y="121"/>
                    <a:pt x="4349" y="0"/>
                    <a:pt x="355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698;p52">
              <a:extLst>
                <a:ext uri="{FF2B5EF4-FFF2-40B4-BE49-F238E27FC236}">
                  <a16:creationId xmlns:a16="http://schemas.microsoft.com/office/drawing/2014/main" id="{CAF83E5D-CAB3-8BD7-E445-92E1EAB9AA58}"/>
                </a:ext>
              </a:extLst>
            </p:cNvPr>
            <p:cNvSpPr/>
            <p:nvPr/>
          </p:nvSpPr>
          <p:spPr>
            <a:xfrm>
              <a:off x="5810594" y="4157817"/>
              <a:ext cx="108508" cy="59239"/>
            </a:xfrm>
            <a:custGeom>
              <a:avLst/>
              <a:gdLst/>
              <a:ahLst/>
              <a:cxnLst/>
              <a:rect l="l" t="t" r="r" b="b"/>
              <a:pathLst>
                <a:path w="5801" h="3167" extrusionOk="0">
                  <a:moveTo>
                    <a:pt x="825" y="0"/>
                  </a:moveTo>
                  <a:cubicBezTo>
                    <a:pt x="563" y="0"/>
                    <a:pt x="288" y="13"/>
                    <a:pt x="0" y="41"/>
                  </a:cubicBezTo>
                  <a:cubicBezTo>
                    <a:pt x="692" y="1089"/>
                    <a:pt x="2378" y="3167"/>
                    <a:pt x="4561" y="3167"/>
                  </a:cubicBezTo>
                  <a:cubicBezTo>
                    <a:pt x="4959" y="3167"/>
                    <a:pt x="5373" y="3098"/>
                    <a:pt x="5801" y="2941"/>
                  </a:cubicBezTo>
                  <a:cubicBezTo>
                    <a:pt x="5433" y="2045"/>
                    <a:pt x="4130" y="0"/>
                    <a:pt x="825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699;p52">
              <a:extLst>
                <a:ext uri="{FF2B5EF4-FFF2-40B4-BE49-F238E27FC236}">
                  <a16:creationId xmlns:a16="http://schemas.microsoft.com/office/drawing/2014/main" id="{B0FACD14-063C-5BCC-D3EF-A1B2C0D7EE9C}"/>
                </a:ext>
              </a:extLst>
            </p:cNvPr>
            <p:cNvSpPr/>
            <p:nvPr/>
          </p:nvSpPr>
          <p:spPr>
            <a:xfrm>
              <a:off x="5588472" y="4181760"/>
              <a:ext cx="95545" cy="74895"/>
            </a:xfrm>
            <a:custGeom>
              <a:avLst/>
              <a:gdLst/>
              <a:ahLst/>
              <a:cxnLst/>
              <a:rect l="l" t="t" r="r" b="b"/>
              <a:pathLst>
                <a:path w="5108" h="4004" extrusionOk="0">
                  <a:moveTo>
                    <a:pt x="1" y="0"/>
                  </a:moveTo>
                  <a:cubicBezTo>
                    <a:pt x="598" y="1289"/>
                    <a:pt x="2137" y="4004"/>
                    <a:pt x="4796" y="4004"/>
                  </a:cubicBezTo>
                  <a:cubicBezTo>
                    <a:pt x="4898" y="4004"/>
                    <a:pt x="5002" y="4000"/>
                    <a:pt x="5108" y="3991"/>
                  </a:cubicBezTo>
                  <a:cubicBezTo>
                    <a:pt x="4959" y="3024"/>
                    <a:pt x="4141" y="62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700;p52">
              <a:extLst>
                <a:ext uri="{FF2B5EF4-FFF2-40B4-BE49-F238E27FC236}">
                  <a16:creationId xmlns:a16="http://schemas.microsoft.com/office/drawing/2014/main" id="{4C0C4E30-6C36-D27D-BA72-AC15EAAD341C}"/>
                </a:ext>
              </a:extLst>
            </p:cNvPr>
            <p:cNvSpPr/>
            <p:nvPr/>
          </p:nvSpPr>
          <p:spPr>
            <a:xfrm>
              <a:off x="5801784" y="4031521"/>
              <a:ext cx="95059" cy="76990"/>
            </a:xfrm>
            <a:custGeom>
              <a:avLst/>
              <a:gdLst/>
              <a:ahLst/>
              <a:cxnLst/>
              <a:rect l="l" t="t" r="r" b="b"/>
              <a:pathLst>
                <a:path w="5082" h="4116" extrusionOk="0">
                  <a:moveTo>
                    <a:pt x="4537" y="0"/>
                  </a:moveTo>
                  <a:cubicBezTo>
                    <a:pt x="1934" y="0"/>
                    <a:pt x="521" y="2777"/>
                    <a:pt x="0" y="4115"/>
                  </a:cubicBezTo>
                  <a:cubicBezTo>
                    <a:pt x="3942" y="3644"/>
                    <a:pt x="4859" y="1041"/>
                    <a:pt x="5082" y="25"/>
                  </a:cubicBezTo>
                  <a:cubicBezTo>
                    <a:pt x="4884" y="0"/>
                    <a:pt x="4710" y="0"/>
                    <a:pt x="453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701;p52">
              <a:extLst>
                <a:ext uri="{FF2B5EF4-FFF2-40B4-BE49-F238E27FC236}">
                  <a16:creationId xmlns:a16="http://schemas.microsoft.com/office/drawing/2014/main" id="{596037B6-FFB8-50FC-1EAB-4D5354A8D553}"/>
                </a:ext>
              </a:extLst>
            </p:cNvPr>
            <p:cNvSpPr/>
            <p:nvPr/>
          </p:nvSpPr>
          <p:spPr>
            <a:xfrm>
              <a:off x="5692808" y="4027350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0"/>
                  </a:moveTo>
                  <a:lnTo>
                    <a:pt x="4190" y="0"/>
                  </a:lnTo>
                  <a:cubicBezTo>
                    <a:pt x="1364" y="347"/>
                    <a:pt x="348" y="3496"/>
                    <a:pt x="1" y="4958"/>
                  </a:cubicBezTo>
                  <a:cubicBezTo>
                    <a:pt x="3967" y="3496"/>
                    <a:pt x="4215" y="967"/>
                    <a:pt x="419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702;p52">
              <a:extLst>
                <a:ext uri="{FF2B5EF4-FFF2-40B4-BE49-F238E27FC236}">
                  <a16:creationId xmlns:a16="http://schemas.microsoft.com/office/drawing/2014/main" id="{D99EF47A-7A11-596B-FFCF-3677367F46A8}"/>
                </a:ext>
              </a:extLst>
            </p:cNvPr>
            <p:cNvSpPr/>
            <p:nvPr/>
          </p:nvSpPr>
          <p:spPr>
            <a:xfrm>
              <a:off x="5584301" y="4031054"/>
              <a:ext cx="78842" cy="92758"/>
            </a:xfrm>
            <a:custGeom>
              <a:avLst/>
              <a:gdLst/>
              <a:ahLst/>
              <a:cxnLst/>
              <a:rect l="l" t="t" r="r" b="b"/>
              <a:pathLst>
                <a:path w="4215" h="4959" extrusionOk="0">
                  <a:moveTo>
                    <a:pt x="4190" y="1"/>
                  </a:moveTo>
                  <a:cubicBezTo>
                    <a:pt x="1364" y="323"/>
                    <a:pt x="348" y="3496"/>
                    <a:pt x="1" y="4958"/>
                  </a:cubicBezTo>
                  <a:cubicBezTo>
                    <a:pt x="3967" y="3496"/>
                    <a:pt x="4215" y="992"/>
                    <a:pt x="419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703;p52">
              <a:extLst>
                <a:ext uri="{FF2B5EF4-FFF2-40B4-BE49-F238E27FC236}">
                  <a16:creationId xmlns:a16="http://schemas.microsoft.com/office/drawing/2014/main" id="{06510BE5-0348-4906-748E-78FAB159C5BF}"/>
                </a:ext>
              </a:extLst>
            </p:cNvPr>
            <p:cNvSpPr/>
            <p:nvPr/>
          </p:nvSpPr>
          <p:spPr>
            <a:xfrm>
              <a:off x="5329277" y="4153571"/>
              <a:ext cx="215631" cy="146909"/>
            </a:xfrm>
            <a:custGeom>
              <a:avLst/>
              <a:gdLst/>
              <a:ahLst/>
              <a:cxnLst/>
              <a:rect l="l" t="t" r="r" b="b"/>
              <a:pathLst>
                <a:path w="11528" h="7854" extrusionOk="0">
                  <a:moveTo>
                    <a:pt x="11039" y="0"/>
                  </a:moveTo>
                  <a:cubicBezTo>
                    <a:pt x="10996" y="0"/>
                    <a:pt x="10952" y="7"/>
                    <a:pt x="10908" y="20"/>
                  </a:cubicBezTo>
                  <a:cubicBezTo>
                    <a:pt x="5851" y="1284"/>
                    <a:pt x="397" y="6837"/>
                    <a:pt x="199" y="7085"/>
                  </a:cubicBezTo>
                  <a:cubicBezTo>
                    <a:pt x="0" y="7258"/>
                    <a:pt x="0" y="7531"/>
                    <a:pt x="199" y="7729"/>
                  </a:cubicBezTo>
                  <a:cubicBezTo>
                    <a:pt x="273" y="7828"/>
                    <a:pt x="397" y="7853"/>
                    <a:pt x="496" y="7853"/>
                  </a:cubicBezTo>
                  <a:cubicBezTo>
                    <a:pt x="620" y="7853"/>
                    <a:pt x="744" y="7779"/>
                    <a:pt x="843" y="7705"/>
                  </a:cubicBezTo>
                  <a:cubicBezTo>
                    <a:pt x="893" y="7630"/>
                    <a:pt x="6322" y="2077"/>
                    <a:pt x="11131" y="887"/>
                  </a:cubicBezTo>
                  <a:cubicBezTo>
                    <a:pt x="11379" y="813"/>
                    <a:pt x="11528" y="565"/>
                    <a:pt x="11478" y="317"/>
                  </a:cubicBezTo>
                  <a:cubicBezTo>
                    <a:pt x="11417" y="134"/>
                    <a:pt x="11238" y="0"/>
                    <a:pt x="11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704;p52">
              <a:extLst>
                <a:ext uri="{FF2B5EF4-FFF2-40B4-BE49-F238E27FC236}">
                  <a16:creationId xmlns:a16="http://schemas.microsoft.com/office/drawing/2014/main" id="{CC8F8A68-AB7D-E293-F31A-DC75D3F15542}"/>
                </a:ext>
              </a:extLst>
            </p:cNvPr>
            <p:cNvSpPr/>
            <p:nvPr/>
          </p:nvSpPr>
          <p:spPr>
            <a:xfrm>
              <a:off x="5672401" y="4008795"/>
              <a:ext cx="133572" cy="131702"/>
            </a:xfrm>
            <a:custGeom>
              <a:avLst/>
              <a:gdLst/>
              <a:ahLst/>
              <a:cxnLst/>
              <a:rect l="l" t="t" r="r" b="b"/>
              <a:pathLst>
                <a:path w="7141" h="7041" extrusionOk="0">
                  <a:moveTo>
                    <a:pt x="5281" y="992"/>
                  </a:moveTo>
                  <a:lnTo>
                    <a:pt x="5281" y="992"/>
                  </a:lnTo>
                  <a:cubicBezTo>
                    <a:pt x="5306" y="1959"/>
                    <a:pt x="5058" y="4488"/>
                    <a:pt x="1092" y="5950"/>
                  </a:cubicBezTo>
                  <a:cubicBezTo>
                    <a:pt x="1389" y="4488"/>
                    <a:pt x="2430" y="1339"/>
                    <a:pt x="5281" y="992"/>
                  </a:cubicBezTo>
                  <a:close/>
                  <a:moveTo>
                    <a:pt x="5653" y="1"/>
                  </a:moveTo>
                  <a:cubicBezTo>
                    <a:pt x="769" y="125"/>
                    <a:pt x="26" y="6471"/>
                    <a:pt x="26" y="6545"/>
                  </a:cubicBezTo>
                  <a:cubicBezTo>
                    <a:pt x="1" y="6694"/>
                    <a:pt x="75" y="6843"/>
                    <a:pt x="174" y="6942"/>
                  </a:cubicBezTo>
                  <a:cubicBezTo>
                    <a:pt x="273" y="7016"/>
                    <a:pt x="373" y="7041"/>
                    <a:pt x="497" y="7041"/>
                  </a:cubicBezTo>
                  <a:cubicBezTo>
                    <a:pt x="521" y="7041"/>
                    <a:pt x="596" y="7041"/>
                    <a:pt x="621" y="7016"/>
                  </a:cubicBezTo>
                  <a:cubicBezTo>
                    <a:pt x="7140" y="5157"/>
                    <a:pt x="6149" y="447"/>
                    <a:pt x="6099" y="372"/>
                  </a:cubicBezTo>
                  <a:cubicBezTo>
                    <a:pt x="6049" y="149"/>
                    <a:pt x="5851" y="1"/>
                    <a:pt x="5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705;p52">
              <a:extLst>
                <a:ext uri="{FF2B5EF4-FFF2-40B4-BE49-F238E27FC236}">
                  <a16:creationId xmlns:a16="http://schemas.microsoft.com/office/drawing/2014/main" id="{2E944E10-1F5D-A8C3-4EC6-BAEE5E811912}"/>
                </a:ext>
              </a:extLst>
            </p:cNvPr>
            <p:cNvSpPr/>
            <p:nvPr/>
          </p:nvSpPr>
          <p:spPr>
            <a:xfrm>
              <a:off x="5563912" y="4012498"/>
              <a:ext cx="133554" cy="132637"/>
            </a:xfrm>
            <a:custGeom>
              <a:avLst/>
              <a:gdLst/>
              <a:ahLst/>
              <a:cxnLst/>
              <a:rect l="l" t="t" r="r" b="b"/>
              <a:pathLst>
                <a:path w="7140" h="7091" extrusionOk="0">
                  <a:moveTo>
                    <a:pt x="5280" y="993"/>
                  </a:moveTo>
                  <a:lnTo>
                    <a:pt x="5280" y="993"/>
                  </a:lnTo>
                  <a:cubicBezTo>
                    <a:pt x="5330" y="1935"/>
                    <a:pt x="5057" y="4488"/>
                    <a:pt x="1091" y="5950"/>
                  </a:cubicBezTo>
                  <a:cubicBezTo>
                    <a:pt x="1438" y="4488"/>
                    <a:pt x="2429" y="1315"/>
                    <a:pt x="5280" y="993"/>
                  </a:cubicBezTo>
                  <a:close/>
                  <a:moveTo>
                    <a:pt x="5652" y="1"/>
                  </a:moveTo>
                  <a:cubicBezTo>
                    <a:pt x="793" y="125"/>
                    <a:pt x="50" y="6471"/>
                    <a:pt x="50" y="6521"/>
                  </a:cubicBezTo>
                  <a:cubicBezTo>
                    <a:pt x="0" y="6694"/>
                    <a:pt x="74" y="6843"/>
                    <a:pt x="198" y="6942"/>
                  </a:cubicBezTo>
                  <a:cubicBezTo>
                    <a:pt x="297" y="7066"/>
                    <a:pt x="397" y="7091"/>
                    <a:pt x="496" y="7091"/>
                  </a:cubicBezTo>
                  <a:cubicBezTo>
                    <a:pt x="545" y="7091"/>
                    <a:pt x="595" y="7091"/>
                    <a:pt x="620" y="7066"/>
                  </a:cubicBezTo>
                  <a:cubicBezTo>
                    <a:pt x="7139" y="5132"/>
                    <a:pt x="6148" y="422"/>
                    <a:pt x="6123" y="373"/>
                  </a:cubicBezTo>
                  <a:cubicBezTo>
                    <a:pt x="6049" y="150"/>
                    <a:pt x="5875" y="1"/>
                    <a:pt x="5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706;p52">
              <a:extLst>
                <a:ext uri="{FF2B5EF4-FFF2-40B4-BE49-F238E27FC236}">
                  <a16:creationId xmlns:a16="http://schemas.microsoft.com/office/drawing/2014/main" id="{B1E99D9D-8709-649E-23F2-728FA9F5AAEC}"/>
                </a:ext>
              </a:extLst>
            </p:cNvPr>
            <p:cNvSpPr/>
            <p:nvPr/>
          </p:nvSpPr>
          <p:spPr>
            <a:xfrm>
              <a:off x="5779974" y="4014369"/>
              <a:ext cx="135424" cy="112679"/>
            </a:xfrm>
            <a:custGeom>
              <a:avLst/>
              <a:gdLst/>
              <a:ahLst/>
              <a:cxnLst/>
              <a:rect l="l" t="t" r="r" b="b"/>
              <a:pathLst>
                <a:path w="7240" h="6024" extrusionOk="0">
                  <a:moveTo>
                    <a:pt x="5727" y="917"/>
                  </a:moveTo>
                  <a:cubicBezTo>
                    <a:pt x="5901" y="917"/>
                    <a:pt x="6050" y="917"/>
                    <a:pt x="6248" y="942"/>
                  </a:cubicBezTo>
                  <a:cubicBezTo>
                    <a:pt x="6025" y="1958"/>
                    <a:pt x="5108" y="4561"/>
                    <a:pt x="1166" y="5008"/>
                  </a:cubicBezTo>
                  <a:cubicBezTo>
                    <a:pt x="1687" y="3743"/>
                    <a:pt x="3075" y="917"/>
                    <a:pt x="5727" y="917"/>
                  </a:cubicBezTo>
                  <a:close/>
                  <a:moveTo>
                    <a:pt x="5714" y="1"/>
                  </a:moveTo>
                  <a:cubicBezTo>
                    <a:pt x="2515" y="1"/>
                    <a:pt x="627" y="3410"/>
                    <a:pt x="51" y="5429"/>
                  </a:cubicBezTo>
                  <a:cubicBezTo>
                    <a:pt x="1" y="5603"/>
                    <a:pt x="51" y="5751"/>
                    <a:pt x="125" y="5875"/>
                  </a:cubicBezTo>
                  <a:cubicBezTo>
                    <a:pt x="199" y="5974"/>
                    <a:pt x="323" y="6024"/>
                    <a:pt x="472" y="6024"/>
                  </a:cubicBezTo>
                  <a:cubicBezTo>
                    <a:pt x="6818" y="5726"/>
                    <a:pt x="7240" y="669"/>
                    <a:pt x="7240" y="645"/>
                  </a:cubicBezTo>
                  <a:cubicBezTo>
                    <a:pt x="7240" y="422"/>
                    <a:pt x="7116" y="198"/>
                    <a:pt x="6892" y="149"/>
                  </a:cubicBezTo>
                  <a:cubicBezTo>
                    <a:pt x="6481" y="47"/>
                    <a:pt x="6089" y="1"/>
                    <a:pt x="5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707;p52">
              <a:extLst>
                <a:ext uri="{FF2B5EF4-FFF2-40B4-BE49-F238E27FC236}">
                  <a16:creationId xmlns:a16="http://schemas.microsoft.com/office/drawing/2014/main" id="{7EE51243-8127-4AE4-CC2C-CD2636A2A0DE}"/>
                </a:ext>
              </a:extLst>
            </p:cNvPr>
            <p:cNvSpPr/>
            <p:nvPr/>
          </p:nvSpPr>
          <p:spPr>
            <a:xfrm>
              <a:off x="5681211" y="4155330"/>
              <a:ext cx="136808" cy="111295"/>
            </a:xfrm>
            <a:custGeom>
              <a:avLst/>
              <a:gdLst/>
              <a:ahLst/>
              <a:cxnLst/>
              <a:rect l="l" t="t" r="r" b="b"/>
              <a:pathLst>
                <a:path w="7314" h="5950" extrusionOk="0">
                  <a:moveTo>
                    <a:pt x="1240" y="1041"/>
                  </a:moveTo>
                  <a:cubicBezTo>
                    <a:pt x="5380" y="1611"/>
                    <a:pt x="6198" y="4066"/>
                    <a:pt x="6347" y="5032"/>
                  </a:cubicBezTo>
                  <a:cubicBezTo>
                    <a:pt x="6241" y="5041"/>
                    <a:pt x="6136" y="5045"/>
                    <a:pt x="6033" y="5045"/>
                  </a:cubicBezTo>
                  <a:cubicBezTo>
                    <a:pt x="3374" y="5045"/>
                    <a:pt x="1813" y="2354"/>
                    <a:pt x="1240" y="1041"/>
                  </a:cubicBezTo>
                  <a:close/>
                  <a:moveTo>
                    <a:pt x="521" y="0"/>
                  </a:moveTo>
                  <a:cubicBezTo>
                    <a:pt x="373" y="0"/>
                    <a:pt x="224" y="74"/>
                    <a:pt x="125" y="198"/>
                  </a:cubicBezTo>
                  <a:cubicBezTo>
                    <a:pt x="26" y="322"/>
                    <a:pt x="1" y="471"/>
                    <a:pt x="50" y="620"/>
                  </a:cubicBezTo>
                  <a:cubicBezTo>
                    <a:pt x="100" y="694"/>
                    <a:pt x="1860" y="5950"/>
                    <a:pt x="5975" y="5950"/>
                  </a:cubicBezTo>
                  <a:cubicBezTo>
                    <a:pt x="6297" y="5950"/>
                    <a:pt x="6595" y="5925"/>
                    <a:pt x="6917" y="5850"/>
                  </a:cubicBezTo>
                  <a:cubicBezTo>
                    <a:pt x="7115" y="5826"/>
                    <a:pt x="7289" y="5652"/>
                    <a:pt x="7289" y="5429"/>
                  </a:cubicBezTo>
                  <a:cubicBezTo>
                    <a:pt x="7289" y="5379"/>
                    <a:pt x="7314" y="57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708;p52">
              <a:extLst>
                <a:ext uri="{FF2B5EF4-FFF2-40B4-BE49-F238E27FC236}">
                  <a16:creationId xmlns:a16="http://schemas.microsoft.com/office/drawing/2014/main" id="{E9BFE457-C19B-8877-564E-641B2BEBE7E8}"/>
                </a:ext>
              </a:extLst>
            </p:cNvPr>
            <p:cNvSpPr/>
            <p:nvPr/>
          </p:nvSpPr>
          <p:spPr>
            <a:xfrm>
              <a:off x="5565764" y="4163204"/>
              <a:ext cx="136341" cy="111313"/>
            </a:xfrm>
            <a:custGeom>
              <a:avLst/>
              <a:gdLst/>
              <a:ahLst/>
              <a:cxnLst/>
              <a:rect l="l" t="t" r="r" b="b"/>
              <a:pathLst>
                <a:path w="7289" h="5951" extrusionOk="0">
                  <a:moveTo>
                    <a:pt x="1215" y="992"/>
                  </a:moveTo>
                  <a:lnTo>
                    <a:pt x="1215" y="992"/>
                  </a:lnTo>
                  <a:cubicBezTo>
                    <a:pt x="5355" y="1562"/>
                    <a:pt x="6173" y="4016"/>
                    <a:pt x="6322" y="4983"/>
                  </a:cubicBezTo>
                  <a:cubicBezTo>
                    <a:pt x="6205" y="4993"/>
                    <a:pt x="6090" y="4998"/>
                    <a:pt x="5978" y="4998"/>
                  </a:cubicBezTo>
                  <a:cubicBezTo>
                    <a:pt x="3338" y="4998"/>
                    <a:pt x="1809" y="2300"/>
                    <a:pt x="1215" y="992"/>
                  </a:cubicBezTo>
                  <a:close/>
                  <a:moveTo>
                    <a:pt x="521" y="1"/>
                  </a:moveTo>
                  <a:cubicBezTo>
                    <a:pt x="372" y="1"/>
                    <a:pt x="223" y="50"/>
                    <a:pt x="124" y="174"/>
                  </a:cubicBezTo>
                  <a:cubicBezTo>
                    <a:pt x="25" y="298"/>
                    <a:pt x="0" y="447"/>
                    <a:pt x="75" y="620"/>
                  </a:cubicBezTo>
                  <a:cubicBezTo>
                    <a:pt x="99" y="670"/>
                    <a:pt x="1859" y="5950"/>
                    <a:pt x="5974" y="5950"/>
                  </a:cubicBezTo>
                  <a:cubicBezTo>
                    <a:pt x="6297" y="5950"/>
                    <a:pt x="6594" y="5900"/>
                    <a:pt x="6916" y="5851"/>
                  </a:cubicBezTo>
                  <a:cubicBezTo>
                    <a:pt x="7140" y="5801"/>
                    <a:pt x="7288" y="5628"/>
                    <a:pt x="7288" y="5405"/>
                  </a:cubicBezTo>
                  <a:cubicBezTo>
                    <a:pt x="7288" y="5355"/>
                    <a:pt x="7288" y="546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709;p52">
              <a:extLst>
                <a:ext uri="{FF2B5EF4-FFF2-40B4-BE49-F238E27FC236}">
                  <a16:creationId xmlns:a16="http://schemas.microsoft.com/office/drawing/2014/main" id="{98C91F70-E3C0-9944-4C0C-7C6D595702BB}"/>
                </a:ext>
              </a:extLst>
            </p:cNvPr>
            <p:cNvSpPr/>
            <p:nvPr/>
          </p:nvSpPr>
          <p:spPr>
            <a:xfrm>
              <a:off x="5786932" y="4140179"/>
              <a:ext cx="153512" cy="93993"/>
            </a:xfrm>
            <a:custGeom>
              <a:avLst/>
              <a:gdLst/>
              <a:ahLst/>
              <a:cxnLst/>
              <a:rect l="l" t="t" r="r" b="b"/>
              <a:pathLst>
                <a:path w="8207" h="5025" extrusionOk="0">
                  <a:moveTo>
                    <a:pt x="2090" y="943"/>
                  </a:moveTo>
                  <a:cubicBezTo>
                    <a:pt x="5395" y="943"/>
                    <a:pt x="6698" y="2988"/>
                    <a:pt x="7066" y="3884"/>
                  </a:cubicBezTo>
                  <a:cubicBezTo>
                    <a:pt x="6638" y="4041"/>
                    <a:pt x="6224" y="4110"/>
                    <a:pt x="5826" y="4110"/>
                  </a:cubicBezTo>
                  <a:cubicBezTo>
                    <a:pt x="3643" y="4110"/>
                    <a:pt x="1957" y="2032"/>
                    <a:pt x="1265" y="984"/>
                  </a:cubicBezTo>
                  <a:cubicBezTo>
                    <a:pt x="1553" y="956"/>
                    <a:pt x="1828" y="943"/>
                    <a:pt x="2090" y="943"/>
                  </a:cubicBezTo>
                  <a:close/>
                  <a:moveTo>
                    <a:pt x="2072" y="0"/>
                  </a:moveTo>
                  <a:cubicBezTo>
                    <a:pt x="1563" y="0"/>
                    <a:pt x="1014" y="44"/>
                    <a:pt x="422" y="141"/>
                  </a:cubicBezTo>
                  <a:cubicBezTo>
                    <a:pt x="249" y="166"/>
                    <a:pt x="150" y="265"/>
                    <a:pt x="75" y="389"/>
                  </a:cubicBezTo>
                  <a:cubicBezTo>
                    <a:pt x="1" y="513"/>
                    <a:pt x="1" y="661"/>
                    <a:pt x="75" y="810"/>
                  </a:cubicBezTo>
                  <a:cubicBezTo>
                    <a:pt x="968" y="2471"/>
                    <a:pt x="3149" y="5024"/>
                    <a:pt x="5876" y="5024"/>
                  </a:cubicBezTo>
                  <a:cubicBezTo>
                    <a:pt x="6520" y="5024"/>
                    <a:pt x="7190" y="4876"/>
                    <a:pt x="7884" y="4529"/>
                  </a:cubicBezTo>
                  <a:cubicBezTo>
                    <a:pt x="8107" y="4454"/>
                    <a:pt x="8206" y="4182"/>
                    <a:pt x="8132" y="3983"/>
                  </a:cubicBezTo>
                  <a:cubicBezTo>
                    <a:pt x="8132" y="3961"/>
                    <a:pt x="6914" y="0"/>
                    <a:pt x="2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710;p52">
              <a:extLst>
                <a:ext uri="{FF2B5EF4-FFF2-40B4-BE49-F238E27FC236}">
                  <a16:creationId xmlns:a16="http://schemas.microsoft.com/office/drawing/2014/main" id="{C4ADEA14-EF59-2B04-8BFD-2EDCCF442027}"/>
                </a:ext>
              </a:extLst>
            </p:cNvPr>
            <p:cNvSpPr/>
            <p:nvPr/>
          </p:nvSpPr>
          <p:spPr>
            <a:xfrm>
              <a:off x="5889417" y="4074468"/>
              <a:ext cx="164623" cy="77158"/>
            </a:xfrm>
            <a:custGeom>
              <a:avLst/>
              <a:gdLst/>
              <a:ahLst/>
              <a:cxnLst/>
              <a:rect l="l" t="t" r="r" b="b"/>
              <a:pathLst>
                <a:path w="8801" h="4125" extrusionOk="0">
                  <a:moveTo>
                    <a:pt x="4533" y="894"/>
                  </a:moveTo>
                  <a:cubicBezTo>
                    <a:pt x="5311" y="894"/>
                    <a:pt x="6245" y="1010"/>
                    <a:pt x="7363" y="1299"/>
                  </a:cubicBezTo>
                  <a:cubicBezTo>
                    <a:pt x="7338" y="1348"/>
                    <a:pt x="7313" y="1398"/>
                    <a:pt x="7264" y="1423"/>
                  </a:cubicBezTo>
                  <a:lnTo>
                    <a:pt x="7239" y="1448"/>
                  </a:lnTo>
                  <a:cubicBezTo>
                    <a:pt x="7214" y="1472"/>
                    <a:pt x="7140" y="1522"/>
                    <a:pt x="7115" y="1547"/>
                  </a:cubicBezTo>
                  <a:cubicBezTo>
                    <a:pt x="7090" y="1547"/>
                    <a:pt x="7090" y="1571"/>
                    <a:pt x="7065" y="1571"/>
                  </a:cubicBezTo>
                  <a:cubicBezTo>
                    <a:pt x="7016" y="1596"/>
                    <a:pt x="6966" y="1646"/>
                    <a:pt x="6941" y="1671"/>
                  </a:cubicBezTo>
                  <a:cubicBezTo>
                    <a:pt x="6892" y="1671"/>
                    <a:pt x="6892" y="1695"/>
                    <a:pt x="6867" y="1695"/>
                  </a:cubicBezTo>
                  <a:cubicBezTo>
                    <a:pt x="6793" y="1720"/>
                    <a:pt x="6743" y="1795"/>
                    <a:pt x="6669" y="1819"/>
                  </a:cubicBezTo>
                  <a:cubicBezTo>
                    <a:pt x="6669" y="1819"/>
                    <a:pt x="6644" y="1844"/>
                    <a:pt x="6619" y="1844"/>
                  </a:cubicBezTo>
                  <a:cubicBezTo>
                    <a:pt x="6545" y="1894"/>
                    <a:pt x="6520" y="1919"/>
                    <a:pt x="6470" y="1943"/>
                  </a:cubicBezTo>
                  <a:cubicBezTo>
                    <a:pt x="6421" y="1968"/>
                    <a:pt x="6396" y="1968"/>
                    <a:pt x="6396" y="2018"/>
                  </a:cubicBezTo>
                  <a:cubicBezTo>
                    <a:pt x="6346" y="2042"/>
                    <a:pt x="6297" y="2067"/>
                    <a:pt x="6247" y="2092"/>
                  </a:cubicBezTo>
                  <a:cubicBezTo>
                    <a:pt x="6223" y="2092"/>
                    <a:pt x="6223" y="2142"/>
                    <a:pt x="6173" y="2142"/>
                  </a:cubicBezTo>
                  <a:cubicBezTo>
                    <a:pt x="6123" y="2166"/>
                    <a:pt x="6024" y="2216"/>
                    <a:pt x="5975" y="2266"/>
                  </a:cubicBezTo>
                  <a:cubicBezTo>
                    <a:pt x="5925" y="2266"/>
                    <a:pt x="5925" y="2290"/>
                    <a:pt x="5900" y="2290"/>
                  </a:cubicBezTo>
                  <a:lnTo>
                    <a:pt x="5727" y="2390"/>
                  </a:lnTo>
                  <a:cubicBezTo>
                    <a:pt x="5677" y="2390"/>
                    <a:pt x="5652" y="2414"/>
                    <a:pt x="5628" y="2414"/>
                  </a:cubicBezTo>
                  <a:lnTo>
                    <a:pt x="5429" y="2513"/>
                  </a:lnTo>
                  <a:cubicBezTo>
                    <a:pt x="5404" y="2513"/>
                    <a:pt x="5380" y="2538"/>
                    <a:pt x="5380" y="2538"/>
                  </a:cubicBezTo>
                  <a:cubicBezTo>
                    <a:pt x="5281" y="2563"/>
                    <a:pt x="5231" y="2588"/>
                    <a:pt x="5132" y="2662"/>
                  </a:cubicBezTo>
                  <a:cubicBezTo>
                    <a:pt x="5107" y="2662"/>
                    <a:pt x="5107" y="2687"/>
                    <a:pt x="5057" y="2687"/>
                  </a:cubicBezTo>
                  <a:lnTo>
                    <a:pt x="4884" y="2786"/>
                  </a:lnTo>
                  <a:cubicBezTo>
                    <a:pt x="4859" y="2786"/>
                    <a:pt x="4810" y="2811"/>
                    <a:pt x="4785" y="2811"/>
                  </a:cubicBezTo>
                  <a:cubicBezTo>
                    <a:pt x="4735" y="2836"/>
                    <a:pt x="4661" y="2885"/>
                    <a:pt x="4611" y="2885"/>
                  </a:cubicBezTo>
                  <a:cubicBezTo>
                    <a:pt x="4562" y="2885"/>
                    <a:pt x="4562" y="2910"/>
                    <a:pt x="4537" y="2910"/>
                  </a:cubicBezTo>
                  <a:cubicBezTo>
                    <a:pt x="4438" y="2935"/>
                    <a:pt x="4363" y="2960"/>
                    <a:pt x="4289" y="3009"/>
                  </a:cubicBezTo>
                  <a:lnTo>
                    <a:pt x="4239" y="3009"/>
                  </a:lnTo>
                  <a:cubicBezTo>
                    <a:pt x="4165" y="3034"/>
                    <a:pt x="4066" y="3034"/>
                    <a:pt x="4016" y="3059"/>
                  </a:cubicBezTo>
                  <a:cubicBezTo>
                    <a:pt x="3991" y="3059"/>
                    <a:pt x="3942" y="3059"/>
                    <a:pt x="3917" y="3084"/>
                  </a:cubicBezTo>
                  <a:cubicBezTo>
                    <a:pt x="3868" y="3084"/>
                    <a:pt x="3768" y="3133"/>
                    <a:pt x="3694" y="3133"/>
                  </a:cubicBezTo>
                  <a:lnTo>
                    <a:pt x="3644" y="3133"/>
                  </a:lnTo>
                  <a:cubicBezTo>
                    <a:pt x="3545" y="3133"/>
                    <a:pt x="3446" y="3158"/>
                    <a:pt x="3372" y="3158"/>
                  </a:cubicBezTo>
                  <a:lnTo>
                    <a:pt x="2702" y="3158"/>
                  </a:lnTo>
                  <a:cubicBezTo>
                    <a:pt x="2628" y="3158"/>
                    <a:pt x="2529" y="3133"/>
                    <a:pt x="2430" y="3133"/>
                  </a:cubicBezTo>
                  <a:lnTo>
                    <a:pt x="2380" y="3133"/>
                  </a:lnTo>
                  <a:cubicBezTo>
                    <a:pt x="2306" y="3133"/>
                    <a:pt x="2207" y="3084"/>
                    <a:pt x="2157" y="3059"/>
                  </a:cubicBezTo>
                  <a:cubicBezTo>
                    <a:pt x="2132" y="3059"/>
                    <a:pt x="2083" y="3059"/>
                    <a:pt x="2058" y="3034"/>
                  </a:cubicBezTo>
                  <a:cubicBezTo>
                    <a:pt x="2008" y="3009"/>
                    <a:pt x="1909" y="2960"/>
                    <a:pt x="1835" y="2960"/>
                  </a:cubicBezTo>
                  <a:cubicBezTo>
                    <a:pt x="1810" y="2960"/>
                    <a:pt x="1810" y="2960"/>
                    <a:pt x="1785" y="2935"/>
                  </a:cubicBezTo>
                  <a:cubicBezTo>
                    <a:pt x="1686" y="2910"/>
                    <a:pt x="1587" y="2885"/>
                    <a:pt x="1537" y="2811"/>
                  </a:cubicBezTo>
                  <a:cubicBezTo>
                    <a:pt x="1512" y="2811"/>
                    <a:pt x="1512" y="2786"/>
                    <a:pt x="1463" y="2786"/>
                  </a:cubicBezTo>
                  <a:cubicBezTo>
                    <a:pt x="1413" y="2761"/>
                    <a:pt x="1339" y="2712"/>
                    <a:pt x="1289" y="2662"/>
                  </a:cubicBezTo>
                  <a:cubicBezTo>
                    <a:pt x="1265" y="2637"/>
                    <a:pt x="1215" y="2637"/>
                    <a:pt x="1215" y="2588"/>
                  </a:cubicBezTo>
                  <a:cubicBezTo>
                    <a:pt x="1165" y="2538"/>
                    <a:pt x="1066" y="2513"/>
                    <a:pt x="1017" y="2439"/>
                  </a:cubicBezTo>
                  <a:lnTo>
                    <a:pt x="967" y="2414"/>
                  </a:lnTo>
                  <a:cubicBezTo>
                    <a:pt x="1300" y="1896"/>
                    <a:pt x="2241" y="894"/>
                    <a:pt x="4533" y="894"/>
                  </a:cubicBezTo>
                  <a:close/>
                  <a:moveTo>
                    <a:pt x="4580" y="0"/>
                  </a:moveTo>
                  <a:cubicBezTo>
                    <a:pt x="1033" y="0"/>
                    <a:pt x="102" y="2160"/>
                    <a:pt x="25" y="2390"/>
                  </a:cubicBezTo>
                  <a:cubicBezTo>
                    <a:pt x="0" y="2439"/>
                    <a:pt x="0" y="2464"/>
                    <a:pt x="0" y="2538"/>
                  </a:cubicBezTo>
                  <a:lnTo>
                    <a:pt x="0" y="2563"/>
                  </a:lnTo>
                  <a:cubicBezTo>
                    <a:pt x="0" y="2588"/>
                    <a:pt x="0" y="2662"/>
                    <a:pt x="25" y="2687"/>
                  </a:cubicBezTo>
                  <a:cubicBezTo>
                    <a:pt x="25" y="2687"/>
                    <a:pt x="25" y="2712"/>
                    <a:pt x="50" y="2712"/>
                  </a:cubicBezTo>
                  <a:cubicBezTo>
                    <a:pt x="75" y="2786"/>
                    <a:pt x="124" y="2811"/>
                    <a:pt x="149" y="2836"/>
                  </a:cubicBezTo>
                  <a:cubicBezTo>
                    <a:pt x="1041" y="3728"/>
                    <a:pt x="2107" y="4125"/>
                    <a:pt x="3124" y="4125"/>
                  </a:cubicBezTo>
                  <a:cubicBezTo>
                    <a:pt x="5281" y="4125"/>
                    <a:pt x="7512" y="2588"/>
                    <a:pt x="8677" y="1423"/>
                  </a:cubicBezTo>
                  <a:cubicBezTo>
                    <a:pt x="8701" y="1398"/>
                    <a:pt x="8726" y="1324"/>
                    <a:pt x="8751" y="1299"/>
                  </a:cubicBezTo>
                  <a:lnTo>
                    <a:pt x="8751" y="1274"/>
                  </a:lnTo>
                  <a:cubicBezTo>
                    <a:pt x="8801" y="1200"/>
                    <a:pt x="8801" y="1175"/>
                    <a:pt x="8801" y="1100"/>
                  </a:cubicBezTo>
                  <a:lnTo>
                    <a:pt x="8801" y="977"/>
                  </a:lnTo>
                  <a:cubicBezTo>
                    <a:pt x="8801" y="977"/>
                    <a:pt x="8801" y="952"/>
                    <a:pt x="8751" y="952"/>
                  </a:cubicBezTo>
                  <a:lnTo>
                    <a:pt x="8751" y="927"/>
                  </a:lnTo>
                  <a:cubicBezTo>
                    <a:pt x="8726" y="853"/>
                    <a:pt x="8701" y="828"/>
                    <a:pt x="8677" y="803"/>
                  </a:cubicBezTo>
                  <a:cubicBezTo>
                    <a:pt x="8627" y="778"/>
                    <a:pt x="8602" y="729"/>
                    <a:pt x="8553" y="704"/>
                  </a:cubicBezTo>
                  <a:cubicBezTo>
                    <a:pt x="8553" y="704"/>
                    <a:pt x="8503" y="704"/>
                    <a:pt x="8503" y="679"/>
                  </a:cubicBezTo>
                  <a:lnTo>
                    <a:pt x="8478" y="679"/>
                  </a:lnTo>
                  <a:cubicBezTo>
                    <a:pt x="6917" y="191"/>
                    <a:pt x="5633" y="0"/>
                    <a:pt x="4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711;p52">
              <a:extLst>
                <a:ext uri="{FF2B5EF4-FFF2-40B4-BE49-F238E27FC236}">
                  <a16:creationId xmlns:a16="http://schemas.microsoft.com/office/drawing/2014/main" id="{A91E180B-776E-46FA-108B-227975C5B7D1}"/>
                </a:ext>
              </a:extLst>
            </p:cNvPr>
            <p:cNvSpPr/>
            <p:nvPr/>
          </p:nvSpPr>
          <p:spPr>
            <a:xfrm>
              <a:off x="5934384" y="4014818"/>
              <a:ext cx="98800" cy="20893"/>
            </a:xfrm>
            <a:custGeom>
              <a:avLst/>
              <a:gdLst/>
              <a:ahLst/>
              <a:cxnLst/>
              <a:rect l="l" t="t" r="r" b="b"/>
              <a:pathLst>
                <a:path w="5282" h="1117" extrusionOk="0">
                  <a:moveTo>
                    <a:pt x="497" y="1"/>
                  </a:moveTo>
                  <a:cubicBezTo>
                    <a:pt x="224" y="1"/>
                    <a:pt x="26" y="174"/>
                    <a:pt x="26" y="447"/>
                  </a:cubicBezTo>
                  <a:cubicBezTo>
                    <a:pt x="1" y="745"/>
                    <a:pt x="199" y="943"/>
                    <a:pt x="472" y="943"/>
                  </a:cubicBezTo>
                  <a:cubicBezTo>
                    <a:pt x="497" y="943"/>
                    <a:pt x="2901" y="1017"/>
                    <a:pt x="4761" y="1116"/>
                  </a:cubicBezTo>
                  <a:lnTo>
                    <a:pt x="4810" y="1116"/>
                  </a:lnTo>
                  <a:cubicBezTo>
                    <a:pt x="5058" y="1116"/>
                    <a:pt x="5232" y="918"/>
                    <a:pt x="5281" y="670"/>
                  </a:cubicBezTo>
                  <a:cubicBezTo>
                    <a:pt x="5281" y="422"/>
                    <a:pt x="5083" y="199"/>
                    <a:pt x="4835" y="174"/>
                  </a:cubicBezTo>
                  <a:cubicBezTo>
                    <a:pt x="2976" y="50"/>
                    <a:pt x="521" y="1"/>
                    <a:pt x="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712;p52">
              <a:extLst>
                <a:ext uri="{FF2B5EF4-FFF2-40B4-BE49-F238E27FC236}">
                  <a16:creationId xmlns:a16="http://schemas.microsoft.com/office/drawing/2014/main" id="{467187DE-FEFB-36C1-FD8D-73B8E5F58604}"/>
                </a:ext>
              </a:extLst>
            </p:cNvPr>
            <p:cNvSpPr/>
            <p:nvPr/>
          </p:nvSpPr>
          <p:spPr>
            <a:xfrm>
              <a:off x="5837941" y="4256842"/>
              <a:ext cx="59370" cy="18125"/>
            </a:xfrm>
            <a:custGeom>
              <a:avLst/>
              <a:gdLst/>
              <a:ahLst/>
              <a:cxnLst/>
              <a:rect l="l" t="t" r="r" b="b"/>
              <a:pathLst>
                <a:path w="3174" h="969" extrusionOk="0">
                  <a:moveTo>
                    <a:pt x="2716" y="0"/>
                  </a:moveTo>
                  <a:cubicBezTo>
                    <a:pt x="2703" y="0"/>
                    <a:pt x="2691" y="1"/>
                    <a:pt x="2678" y="2"/>
                  </a:cubicBezTo>
                  <a:cubicBezTo>
                    <a:pt x="2024" y="42"/>
                    <a:pt x="1559" y="54"/>
                    <a:pt x="1237" y="54"/>
                  </a:cubicBezTo>
                  <a:cubicBezTo>
                    <a:pt x="752" y="54"/>
                    <a:pt x="586" y="27"/>
                    <a:pt x="571" y="27"/>
                  </a:cubicBezTo>
                  <a:cubicBezTo>
                    <a:pt x="553" y="25"/>
                    <a:pt x="535" y="24"/>
                    <a:pt x="517" y="24"/>
                  </a:cubicBezTo>
                  <a:cubicBezTo>
                    <a:pt x="288" y="24"/>
                    <a:pt x="73" y="169"/>
                    <a:pt x="50" y="399"/>
                  </a:cubicBezTo>
                  <a:cubicBezTo>
                    <a:pt x="1" y="647"/>
                    <a:pt x="174" y="894"/>
                    <a:pt x="422" y="944"/>
                  </a:cubicBezTo>
                  <a:cubicBezTo>
                    <a:pt x="447" y="944"/>
                    <a:pt x="645" y="969"/>
                    <a:pt x="1091" y="969"/>
                  </a:cubicBezTo>
                  <a:cubicBezTo>
                    <a:pt x="1438" y="969"/>
                    <a:pt x="1959" y="969"/>
                    <a:pt x="2703" y="894"/>
                  </a:cubicBezTo>
                  <a:cubicBezTo>
                    <a:pt x="2951" y="894"/>
                    <a:pt x="3174" y="647"/>
                    <a:pt x="3149" y="399"/>
                  </a:cubicBezTo>
                  <a:cubicBezTo>
                    <a:pt x="3149" y="211"/>
                    <a:pt x="2948" y="0"/>
                    <a:pt x="27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56"/>
          <p:cNvSpPr/>
          <p:nvPr/>
        </p:nvSpPr>
        <p:spPr>
          <a:xfrm>
            <a:off x="4831575" y="959100"/>
            <a:ext cx="1471200" cy="14712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3" name="Google Shape;3113;p56"/>
          <p:cNvSpPr txBox="1">
            <a:spLocks noGrp="1"/>
          </p:cNvSpPr>
          <p:nvPr>
            <p:ph type="title"/>
          </p:nvPr>
        </p:nvSpPr>
        <p:spPr>
          <a:xfrm>
            <a:off x="4749650" y="2557875"/>
            <a:ext cx="3711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isten ITC"/>
              </a:rPr>
              <a:t>Fejlesztés</a:t>
            </a:r>
          </a:p>
        </p:txBody>
      </p:sp>
      <p:sp>
        <p:nvSpPr>
          <p:cNvPr id="3115" name="Google Shape;3115;p56"/>
          <p:cNvSpPr txBox="1">
            <a:spLocks noGrp="1"/>
          </p:cNvSpPr>
          <p:nvPr>
            <p:ph type="title" idx="2"/>
          </p:nvPr>
        </p:nvSpPr>
        <p:spPr>
          <a:xfrm>
            <a:off x="4831575" y="1180725"/>
            <a:ext cx="1471200" cy="9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risten ITC"/>
              </a:rPr>
              <a:t>03</a:t>
            </a:r>
            <a:endParaRPr lang="hu-HU">
              <a:latin typeface="Kristen ITC"/>
            </a:endParaRPr>
          </a:p>
        </p:txBody>
      </p:sp>
      <p:grpSp>
        <p:nvGrpSpPr>
          <p:cNvPr id="3116" name="Google Shape;3116;p56"/>
          <p:cNvGrpSpPr/>
          <p:nvPr/>
        </p:nvGrpSpPr>
        <p:grpSpPr>
          <a:xfrm rot="1504306">
            <a:off x="3920372" y="711965"/>
            <a:ext cx="564929" cy="726960"/>
            <a:chOff x="3012920" y="3707364"/>
            <a:chExt cx="630639" cy="811516"/>
          </a:xfrm>
        </p:grpSpPr>
        <p:sp>
          <p:nvSpPr>
            <p:cNvPr id="3117" name="Google Shape;3117;p56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56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56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56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56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56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56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56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56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56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56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56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56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0" name="Google Shape;3130;p56"/>
          <p:cNvGrpSpPr/>
          <p:nvPr/>
        </p:nvGrpSpPr>
        <p:grpSpPr>
          <a:xfrm rot="-9031388">
            <a:off x="860077" y="3480559"/>
            <a:ext cx="556855" cy="716640"/>
            <a:chOff x="3012920" y="3707364"/>
            <a:chExt cx="630639" cy="811516"/>
          </a:xfrm>
        </p:grpSpPr>
        <p:sp>
          <p:nvSpPr>
            <p:cNvPr id="3131" name="Google Shape;3131;p56"/>
            <p:cNvSpPr/>
            <p:nvPr/>
          </p:nvSpPr>
          <p:spPr>
            <a:xfrm>
              <a:off x="3012920" y="3707364"/>
              <a:ext cx="630639" cy="811516"/>
            </a:xfrm>
            <a:custGeom>
              <a:avLst/>
              <a:gdLst/>
              <a:ahLst/>
              <a:cxnLst/>
              <a:rect l="l" t="t" r="r" b="b"/>
              <a:pathLst>
                <a:path w="33715" h="43385" extrusionOk="0">
                  <a:moveTo>
                    <a:pt x="17246" y="1"/>
                  </a:moveTo>
                  <a:cubicBezTo>
                    <a:pt x="17216" y="1"/>
                    <a:pt x="17185" y="1"/>
                    <a:pt x="17155" y="2"/>
                  </a:cubicBezTo>
                  <a:cubicBezTo>
                    <a:pt x="16362" y="27"/>
                    <a:pt x="15618" y="374"/>
                    <a:pt x="15097" y="969"/>
                  </a:cubicBezTo>
                  <a:cubicBezTo>
                    <a:pt x="15097" y="969"/>
                    <a:pt x="13883" y="2258"/>
                    <a:pt x="10809" y="4663"/>
                  </a:cubicBezTo>
                  <a:cubicBezTo>
                    <a:pt x="9544" y="5654"/>
                    <a:pt x="8801" y="6844"/>
                    <a:pt x="8330" y="8009"/>
                  </a:cubicBezTo>
                  <a:cubicBezTo>
                    <a:pt x="8032" y="7935"/>
                    <a:pt x="7809" y="7910"/>
                    <a:pt x="7735" y="7910"/>
                  </a:cubicBezTo>
                  <a:cubicBezTo>
                    <a:pt x="7593" y="7890"/>
                    <a:pt x="7452" y="7879"/>
                    <a:pt x="7312" y="7879"/>
                  </a:cubicBezTo>
                  <a:cubicBezTo>
                    <a:pt x="6443" y="7879"/>
                    <a:pt x="5612" y="8268"/>
                    <a:pt x="5057" y="8951"/>
                  </a:cubicBezTo>
                  <a:cubicBezTo>
                    <a:pt x="4388" y="9745"/>
                    <a:pt x="4215" y="10811"/>
                    <a:pt x="4562" y="11777"/>
                  </a:cubicBezTo>
                  <a:cubicBezTo>
                    <a:pt x="4884" y="12769"/>
                    <a:pt x="4760" y="14207"/>
                    <a:pt x="4091" y="16091"/>
                  </a:cubicBezTo>
                  <a:cubicBezTo>
                    <a:pt x="3496" y="17752"/>
                    <a:pt x="3496" y="19214"/>
                    <a:pt x="3719" y="20355"/>
                  </a:cubicBezTo>
                  <a:cubicBezTo>
                    <a:pt x="3397" y="20726"/>
                    <a:pt x="3198" y="21197"/>
                    <a:pt x="3099" y="21693"/>
                  </a:cubicBezTo>
                  <a:cubicBezTo>
                    <a:pt x="2901" y="22685"/>
                    <a:pt x="3223" y="23676"/>
                    <a:pt x="3967" y="24395"/>
                  </a:cubicBezTo>
                  <a:cubicBezTo>
                    <a:pt x="3992" y="24618"/>
                    <a:pt x="3942" y="25189"/>
                    <a:pt x="3892" y="25610"/>
                  </a:cubicBezTo>
                  <a:cubicBezTo>
                    <a:pt x="3768" y="26676"/>
                    <a:pt x="3620" y="28287"/>
                    <a:pt x="4239" y="29998"/>
                  </a:cubicBezTo>
                  <a:cubicBezTo>
                    <a:pt x="3954" y="29938"/>
                    <a:pt x="3687" y="29905"/>
                    <a:pt x="3416" y="29905"/>
                  </a:cubicBezTo>
                  <a:cubicBezTo>
                    <a:pt x="3240" y="29905"/>
                    <a:pt x="3062" y="29919"/>
                    <a:pt x="2876" y="29948"/>
                  </a:cubicBezTo>
                  <a:cubicBezTo>
                    <a:pt x="1537" y="30147"/>
                    <a:pt x="521" y="31212"/>
                    <a:pt x="397" y="32551"/>
                  </a:cubicBezTo>
                  <a:cubicBezTo>
                    <a:pt x="298" y="33444"/>
                    <a:pt x="0" y="38154"/>
                    <a:pt x="2579" y="41128"/>
                  </a:cubicBezTo>
                  <a:cubicBezTo>
                    <a:pt x="3768" y="42517"/>
                    <a:pt x="5429" y="43335"/>
                    <a:pt x="7338" y="43384"/>
                  </a:cubicBezTo>
                  <a:lnTo>
                    <a:pt x="7834" y="43384"/>
                  </a:lnTo>
                  <a:cubicBezTo>
                    <a:pt x="10511" y="43384"/>
                    <a:pt x="12693" y="42368"/>
                    <a:pt x="14354" y="41104"/>
                  </a:cubicBezTo>
                  <a:cubicBezTo>
                    <a:pt x="14874" y="41872"/>
                    <a:pt x="15767" y="42393"/>
                    <a:pt x="16783" y="42393"/>
                  </a:cubicBezTo>
                  <a:cubicBezTo>
                    <a:pt x="17849" y="42393"/>
                    <a:pt x="18766" y="41847"/>
                    <a:pt x="19262" y="41004"/>
                  </a:cubicBezTo>
                  <a:cubicBezTo>
                    <a:pt x="20923" y="42343"/>
                    <a:pt x="23154" y="43384"/>
                    <a:pt x="25881" y="43384"/>
                  </a:cubicBezTo>
                  <a:lnTo>
                    <a:pt x="26377" y="43384"/>
                  </a:lnTo>
                  <a:cubicBezTo>
                    <a:pt x="28285" y="43285"/>
                    <a:pt x="29921" y="42517"/>
                    <a:pt x="31136" y="41128"/>
                  </a:cubicBezTo>
                  <a:cubicBezTo>
                    <a:pt x="33714" y="38154"/>
                    <a:pt x="33367" y="33468"/>
                    <a:pt x="33318" y="32551"/>
                  </a:cubicBezTo>
                  <a:cubicBezTo>
                    <a:pt x="33194" y="31212"/>
                    <a:pt x="32153" y="30122"/>
                    <a:pt x="30839" y="29948"/>
                  </a:cubicBezTo>
                  <a:cubicBezTo>
                    <a:pt x="30690" y="29923"/>
                    <a:pt x="30547" y="29911"/>
                    <a:pt x="30411" y="29911"/>
                  </a:cubicBezTo>
                  <a:cubicBezTo>
                    <a:pt x="30275" y="29911"/>
                    <a:pt x="30145" y="29923"/>
                    <a:pt x="30021" y="29948"/>
                  </a:cubicBezTo>
                  <a:cubicBezTo>
                    <a:pt x="30616" y="28263"/>
                    <a:pt x="30467" y="26676"/>
                    <a:pt x="30343" y="25635"/>
                  </a:cubicBezTo>
                  <a:cubicBezTo>
                    <a:pt x="30293" y="25189"/>
                    <a:pt x="30244" y="24643"/>
                    <a:pt x="30269" y="24420"/>
                  </a:cubicBezTo>
                  <a:cubicBezTo>
                    <a:pt x="30987" y="23751"/>
                    <a:pt x="31334" y="22710"/>
                    <a:pt x="31136" y="21718"/>
                  </a:cubicBezTo>
                  <a:cubicBezTo>
                    <a:pt x="31012" y="21148"/>
                    <a:pt x="30764" y="20652"/>
                    <a:pt x="30368" y="20231"/>
                  </a:cubicBezTo>
                  <a:cubicBezTo>
                    <a:pt x="30541" y="19115"/>
                    <a:pt x="30516" y="17727"/>
                    <a:pt x="29971" y="16116"/>
                  </a:cubicBezTo>
                  <a:cubicBezTo>
                    <a:pt x="29302" y="14232"/>
                    <a:pt x="29153" y="12794"/>
                    <a:pt x="29500" y="11802"/>
                  </a:cubicBezTo>
                  <a:cubicBezTo>
                    <a:pt x="29847" y="10860"/>
                    <a:pt x="29649" y="9769"/>
                    <a:pt x="29004" y="8951"/>
                  </a:cubicBezTo>
                  <a:cubicBezTo>
                    <a:pt x="28438" y="8276"/>
                    <a:pt x="27565" y="7888"/>
                    <a:pt x="26672" y="7888"/>
                  </a:cubicBezTo>
                  <a:cubicBezTo>
                    <a:pt x="26549" y="7888"/>
                    <a:pt x="26425" y="7895"/>
                    <a:pt x="26302" y="7910"/>
                  </a:cubicBezTo>
                  <a:cubicBezTo>
                    <a:pt x="26253" y="7910"/>
                    <a:pt x="25930" y="7960"/>
                    <a:pt x="25435" y="8059"/>
                  </a:cubicBezTo>
                  <a:cubicBezTo>
                    <a:pt x="24939" y="6943"/>
                    <a:pt x="24220" y="5704"/>
                    <a:pt x="23154" y="4663"/>
                  </a:cubicBezTo>
                  <a:cubicBezTo>
                    <a:pt x="21964" y="3498"/>
                    <a:pt x="21096" y="2630"/>
                    <a:pt x="20377" y="1936"/>
                  </a:cubicBezTo>
                  <a:cubicBezTo>
                    <a:pt x="19956" y="1490"/>
                    <a:pt x="19609" y="1118"/>
                    <a:pt x="19312" y="845"/>
                  </a:cubicBezTo>
                  <a:cubicBezTo>
                    <a:pt x="18740" y="297"/>
                    <a:pt x="18007" y="1"/>
                    <a:pt x="17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56"/>
            <p:cNvSpPr/>
            <p:nvPr/>
          </p:nvSpPr>
          <p:spPr>
            <a:xfrm>
              <a:off x="3403111" y="3920694"/>
              <a:ext cx="121975" cy="199863"/>
            </a:xfrm>
            <a:custGeom>
              <a:avLst/>
              <a:gdLst/>
              <a:ahLst/>
              <a:cxnLst/>
              <a:rect l="l" t="t" r="r" b="b"/>
              <a:pathLst>
                <a:path w="6521" h="10685" extrusionOk="0">
                  <a:moveTo>
                    <a:pt x="5082" y="1"/>
                  </a:moveTo>
                  <a:lnTo>
                    <a:pt x="5082" y="1"/>
                  </a:lnTo>
                  <a:cubicBezTo>
                    <a:pt x="4462" y="125"/>
                    <a:pt x="3545" y="323"/>
                    <a:pt x="2603" y="620"/>
                  </a:cubicBezTo>
                  <a:lnTo>
                    <a:pt x="2578" y="620"/>
                  </a:lnTo>
                  <a:cubicBezTo>
                    <a:pt x="1785" y="868"/>
                    <a:pt x="942" y="1215"/>
                    <a:pt x="347" y="1612"/>
                  </a:cubicBezTo>
                  <a:cubicBezTo>
                    <a:pt x="942" y="2703"/>
                    <a:pt x="1314" y="3793"/>
                    <a:pt x="1364" y="4909"/>
                  </a:cubicBezTo>
                  <a:cubicBezTo>
                    <a:pt x="1488" y="7016"/>
                    <a:pt x="496" y="8503"/>
                    <a:pt x="0" y="9123"/>
                  </a:cubicBezTo>
                  <a:cubicBezTo>
                    <a:pt x="323" y="9619"/>
                    <a:pt x="620" y="10140"/>
                    <a:pt x="918" y="10685"/>
                  </a:cubicBezTo>
                  <a:cubicBezTo>
                    <a:pt x="1899" y="10054"/>
                    <a:pt x="3005" y="9857"/>
                    <a:pt x="4033" y="9857"/>
                  </a:cubicBezTo>
                  <a:cubicBezTo>
                    <a:pt x="4459" y="9857"/>
                    <a:pt x="4871" y="9890"/>
                    <a:pt x="5256" y="9941"/>
                  </a:cubicBezTo>
                  <a:cubicBezTo>
                    <a:pt x="5628" y="9520"/>
                    <a:pt x="6520" y="8132"/>
                    <a:pt x="5752" y="5826"/>
                  </a:cubicBezTo>
                  <a:cubicBezTo>
                    <a:pt x="4933" y="3496"/>
                    <a:pt x="4710" y="1612"/>
                    <a:pt x="5082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56"/>
            <p:cNvSpPr/>
            <p:nvPr/>
          </p:nvSpPr>
          <p:spPr>
            <a:xfrm>
              <a:off x="3362296" y="4122222"/>
              <a:ext cx="160003" cy="182224"/>
            </a:xfrm>
            <a:custGeom>
              <a:avLst/>
              <a:gdLst/>
              <a:ahLst/>
              <a:cxnLst/>
              <a:rect l="l" t="t" r="r" b="b"/>
              <a:pathLst>
                <a:path w="8554" h="9742" extrusionOk="0">
                  <a:moveTo>
                    <a:pt x="6243" y="1"/>
                  </a:moveTo>
                  <a:cubicBezTo>
                    <a:pt x="5298" y="1"/>
                    <a:pt x="4272" y="191"/>
                    <a:pt x="3422" y="779"/>
                  </a:cubicBezTo>
                  <a:lnTo>
                    <a:pt x="3521" y="1076"/>
                  </a:lnTo>
                  <a:cubicBezTo>
                    <a:pt x="4265" y="3431"/>
                    <a:pt x="4141" y="5315"/>
                    <a:pt x="3124" y="6703"/>
                  </a:cubicBezTo>
                  <a:cubicBezTo>
                    <a:pt x="2306" y="7819"/>
                    <a:pt x="1067" y="8364"/>
                    <a:pt x="1" y="8662"/>
                  </a:cubicBezTo>
                  <a:cubicBezTo>
                    <a:pt x="656" y="9132"/>
                    <a:pt x="1787" y="9741"/>
                    <a:pt x="3176" y="9741"/>
                  </a:cubicBezTo>
                  <a:cubicBezTo>
                    <a:pt x="4204" y="9741"/>
                    <a:pt x="5372" y="9408"/>
                    <a:pt x="6595" y="8439"/>
                  </a:cubicBezTo>
                  <a:cubicBezTo>
                    <a:pt x="8429" y="6976"/>
                    <a:pt x="8256" y="5439"/>
                    <a:pt x="8082" y="3828"/>
                  </a:cubicBezTo>
                  <a:cubicBezTo>
                    <a:pt x="7958" y="2638"/>
                    <a:pt x="7834" y="1448"/>
                    <a:pt x="8553" y="357"/>
                  </a:cubicBezTo>
                  <a:cubicBezTo>
                    <a:pt x="8025" y="185"/>
                    <a:pt x="7173" y="1"/>
                    <a:pt x="624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56"/>
            <p:cNvSpPr/>
            <p:nvPr/>
          </p:nvSpPr>
          <p:spPr>
            <a:xfrm>
              <a:off x="3218100" y="3775094"/>
              <a:ext cx="220270" cy="164623"/>
            </a:xfrm>
            <a:custGeom>
              <a:avLst/>
              <a:gdLst/>
              <a:ahLst/>
              <a:cxnLst/>
              <a:rect l="l" t="t" r="r" b="b"/>
              <a:pathLst>
                <a:path w="11776" h="8801" extrusionOk="0">
                  <a:moveTo>
                    <a:pt x="6173" y="1"/>
                  </a:moveTo>
                  <a:cubicBezTo>
                    <a:pt x="5628" y="571"/>
                    <a:pt x="4289" y="1835"/>
                    <a:pt x="1835" y="3769"/>
                  </a:cubicBezTo>
                  <a:cubicBezTo>
                    <a:pt x="273" y="5008"/>
                    <a:pt x="50" y="6917"/>
                    <a:pt x="0" y="7661"/>
                  </a:cubicBezTo>
                  <a:cubicBezTo>
                    <a:pt x="893" y="7983"/>
                    <a:pt x="1736" y="8355"/>
                    <a:pt x="2405" y="8801"/>
                  </a:cubicBezTo>
                  <a:cubicBezTo>
                    <a:pt x="3793" y="6669"/>
                    <a:pt x="5851" y="5380"/>
                    <a:pt x="5975" y="5306"/>
                  </a:cubicBezTo>
                  <a:cubicBezTo>
                    <a:pt x="6045" y="5259"/>
                    <a:pt x="6126" y="5234"/>
                    <a:pt x="6211" y="5234"/>
                  </a:cubicBezTo>
                  <a:cubicBezTo>
                    <a:pt x="6305" y="5234"/>
                    <a:pt x="6404" y="5265"/>
                    <a:pt x="6495" y="5330"/>
                  </a:cubicBezTo>
                  <a:cubicBezTo>
                    <a:pt x="7859" y="6421"/>
                    <a:pt x="8949" y="7512"/>
                    <a:pt x="9718" y="8627"/>
                  </a:cubicBezTo>
                  <a:cubicBezTo>
                    <a:pt x="10313" y="8231"/>
                    <a:pt x="11056" y="7909"/>
                    <a:pt x="11775" y="7636"/>
                  </a:cubicBezTo>
                  <a:cubicBezTo>
                    <a:pt x="11627" y="6818"/>
                    <a:pt x="11081" y="4810"/>
                    <a:pt x="9668" y="3471"/>
                  </a:cubicBezTo>
                  <a:cubicBezTo>
                    <a:pt x="8478" y="2306"/>
                    <a:pt x="7536" y="1364"/>
                    <a:pt x="6867" y="695"/>
                  </a:cubicBezTo>
                  <a:lnTo>
                    <a:pt x="6173" y="1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56"/>
            <p:cNvSpPr/>
            <p:nvPr/>
          </p:nvSpPr>
          <p:spPr>
            <a:xfrm>
              <a:off x="3376681" y="4351470"/>
              <a:ext cx="194308" cy="104019"/>
            </a:xfrm>
            <a:custGeom>
              <a:avLst/>
              <a:gdLst/>
              <a:ahLst/>
              <a:cxnLst/>
              <a:rect l="l" t="t" r="r" b="b"/>
              <a:pathLst>
                <a:path w="10388" h="5561" extrusionOk="0">
                  <a:moveTo>
                    <a:pt x="10387" y="0"/>
                  </a:moveTo>
                  <a:lnTo>
                    <a:pt x="10387" y="0"/>
                  </a:lnTo>
                  <a:cubicBezTo>
                    <a:pt x="9644" y="893"/>
                    <a:pt x="8454" y="1909"/>
                    <a:pt x="6694" y="1909"/>
                  </a:cubicBezTo>
                  <a:cubicBezTo>
                    <a:pt x="5628" y="1884"/>
                    <a:pt x="4810" y="1587"/>
                    <a:pt x="4066" y="1289"/>
                  </a:cubicBezTo>
                  <a:cubicBezTo>
                    <a:pt x="3432" y="1054"/>
                    <a:pt x="2881" y="847"/>
                    <a:pt x="2290" y="847"/>
                  </a:cubicBezTo>
                  <a:cubicBezTo>
                    <a:pt x="1633" y="847"/>
                    <a:pt x="927" y="1103"/>
                    <a:pt x="0" y="1859"/>
                  </a:cubicBezTo>
                  <a:cubicBezTo>
                    <a:pt x="626" y="2822"/>
                    <a:pt x="2747" y="5561"/>
                    <a:pt x="6341" y="5561"/>
                  </a:cubicBezTo>
                  <a:cubicBezTo>
                    <a:pt x="6449" y="5561"/>
                    <a:pt x="6558" y="5558"/>
                    <a:pt x="6669" y="5553"/>
                  </a:cubicBezTo>
                  <a:cubicBezTo>
                    <a:pt x="7660" y="5503"/>
                    <a:pt x="8404" y="5132"/>
                    <a:pt x="9024" y="4462"/>
                  </a:cubicBezTo>
                  <a:cubicBezTo>
                    <a:pt x="10065" y="3248"/>
                    <a:pt x="10313" y="1314"/>
                    <a:pt x="10387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56"/>
            <p:cNvSpPr/>
            <p:nvPr/>
          </p:nvSpPr>
          <p:spPr>
            <a:xfrm>
              <a:off x="3242678" y="4045419"/>
              <a:ext cx="181308" cy="225844"/>
            </a:xfrm>
            <a:custGeom>
              <a:avLst/>
              <a:gdLst/>
              <a:ahLst/>
              <a:cxnLst/>
              <a:rect l="l" t="t" r="r" b="b"/>
              <a:pathLst>
                <a:path w="9693" h="12074" extrusionOk="0">
                  <a:moveTo>
                    <a:pt x="5280" y="1"/>
                  </a:moveTo>
                  <a:cubicBezTo>
                    <a:pt x="4413" y="546"/>
                    <a:pt x="1636" y="2480"/>
                    <a:pt x="570" y="5678"/>
                  </a:cubicBezTo>
                  <a:cubicBezTo>
                    <a:pt x="248" y="6570"/>
                    <a:pt x="0" y="9049"/>
                    <a:pt x="1190" y="10661"/>
                  </a:cubicBezTo>
                  <a:cubicBezTo>
                    <a:pt x="1859" y="11578"/>
                    <a:pt x="2950" y="12074"/>
                    <a:pt x="4363" y="12074"/>
                  </a:cubicBezTo>
                  <a:lnTo>
                    <a:pt x="4413" y="12074"/>
                  </a:lnTo>
                  <a:cubicBezTo>
                    <a:pt x="5850" y="12074"/>
                    <a:pt x="7809" y="11627"/>
                    <a:pt x="8800" y="10264"/>
                  </a:cubicBezTo>
                  <a:cubicBezTo>
                    <a:pt x="9643" y="9099"/>
                    <a:pt x="9693" y="7487"/>
                    <a:pt x="9048" y="5455"/>
                  </a:cubicBezTo>
                  <a:cubicBezTo>
                    <a:pt x="8206" y="2827"/>
                    <a:pt x="6024" y="646"/>
                    <a:pt x="5280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56"/>
            <p:cNvSpPr/>
            <p:nvPr/>
          </p:nvSpPr>
          <p:spPr>
            <a:xfrm>
              <a:off x="3252405" y="3892412"/>
              <a:ext cx="160919" cy="184095"/>
            </a:xfrm>
            <a:custGeom>
              <a:avLst/>
              <a:gdLst/>
              <a:ahLst/>
              <a:cxnLst/>
              <a:rect l="l" t="t" r="r" b="b"/>
              <a:pathLst>
                <a:path w="8603" h="9842" extrusionOk="0">
                  <a:moveTo>
                    <a:pt x="4388" y="0"/>
                  </a:moveTo>
                  <a:cubicBezTo>
                    <a:pt x="3521" y="620"/>
                    <a:pt x="744" y="2752"/>
                    <a:pt x="249" y="5603"/>
                  </a:cubicBezTo>
                  <a:cubicBezTo>
                    <a:pt x="1" y="7041"/>
                    <a:pt x="422" y="8454"/>
                    <a:pt x="1364" y="9842"/>
                  </a:cubicBezTo>
                  <a:cubicBezTo>
                    <a:pt x="2901" y="8156"/>
                    <a:pt x="4463" y="7289"/>
                    <a:pt x="4587" y="7214"/>
                  </a:cubicBezTo>
                  <a:cubicBezTo>
                    <a:pt x="4665" y="7158"/>
                    <a:pt x="4743" y="7133"/>
                    <a:pt x="4819" y="7133"/>
                  </a:cubicBezTo>
                  <a:cubicBezTo>
                    <a:pt x="4912" y="7133"/>
                    <a:pt x="5001" y="7171"/>
                    <a:pt x="5083" y="7239"/>
                  </a:cubicBezTo>
                  <a:cubicBezTo>
                    <a:pt x="5182" y="7313"/>
                    <a:pt x="6322" y="8305"/>
                    <a:pt x="7512" y="9817"/>
                  </a:cubicBezTo>
                  <a:cubicBezTo>
                    <a:pt x="7933" y="9222"/>
                    <a:pt x="8603" y="8032"/>
                    <a:pt x="8504" y="6446"/>
                  </a:cubicBezTo>
                  <a:cubicBezTo>
                    <a:pt x="8429" y="5429"/>
                    <a:pt x="8057" y="4363"/>
                    <a:pt x="7413" y="3322"/>
                  </a:cubicBezTo>
                  <a:cubicBezTo>
                    <a:pt x="7388" y="3273"/>
                    <a:pt x="7363" y="3248"/>
                    <a:pt x="7363" y="3198"/>
                  </a:cubicBezTo>
                  <a:cubicBezTo>
                    <a:pt x="6669" y="2132"/>
                    <a:pt x="5678" y="1042"/>
                    <a:pt x="4388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56"/>
            <p:cNvSpPr/>
            <p:nvPr/>
          </p:nvSpPr>
          <p:spPr>
            <a:xfrm>
              <a:off x="3081310" y="4351470"/>
              <a:ext cx="194308" cy="104486"/>
            </a:xfrm>
            <a:custGeom>
              <a:avLst/>
              <a:gdLst/>
              <a:ahLst/>
              <a:cxnLst/>
              <a:rect l="l" t="t" r="r" b="b"/>
              <a:pathLst>
                <a:path w="10388" h="5586" extrusionOk="0">
                  <a:moveTo>
                    <a:pt x="0" y="0"/>
                  </a:moveTo>
                  <a:cubicBezTo>
                    <a:pt x="75" y="1339"/>
                    <a:pt x="347" y="3272"/>
                    <a:pt x="1389" y="4462"/>
                  </a:cubicBezTo>
                  <a:cubicBezTo>
                    <a:pt x="2008" y="5132"/>
                    <a:pt x="2777" y="5503"/>
                    <a:pt x="3744" y="5578"/>
                  </a:cubicBezTo>
                  <a:cubicBezTo>
                    <a:pt x="3853" y="5583"/>
                    <a:pt x="3960" y="5585"/>
                    <a:pt x="4066" y="5585"/>
                  </a:cubicBezTo>
                  <a:cubicBezTo>
                    <a:pt x="7639" y="5585"/>
                    <a:pt x="9761" y="2823"/>
                    <a:pt x="10387" y="1884"/>
                  </a:cubicBezTo>
                  <a:cubicBezTo>
                    <a:pt x="9468" y="1121"/>
                    <a:pt x="8766" y="857"/>
                    <a:pt x="8117" y="857"/>
                  </a:cubicBezTo>
                  <a:cubicBezTo>
                    <a:pt x="7523" y="857"/>
                    <a:pt x="6975" y="1078"/>
                    <a:pt x="6346" y="1339"/>
                  </a:cubicBezTo>
                  <a:cubicBezTo>
                    <a:pt x="5578" y="1611"/>
                    <a:pt x="4760" y="1909"/>
                    <a:pt x="3694" y="1909"/>
                  </a:cubicBezTo>
                  <a:cubicBezTo>
                    <a:pt x="1934" y="1909"/>
                    <a:pt x="719" y="89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56"/>
            <p:cNvSpPr/>
            <p:nvPr/>
          </p:nvSpPr>
          <p:spPr>
            <a:xfrm>
              <a:off x="3133235" y="3920227"/>
              <a:ext cx="133105" cy="203585"/>
            </a:xfrm>
            <a:custGeom>
              <a:avLst/>
              <a:gdLst/>
              <a:ahLst/>
              <a:cxnLst/>
              <a:rect l="l" t="t" r="r" b="b"/>
              <a:pathLst>
                <a:path w="7116" h="10884" extrusionOk="0">
                  <a:moveTo>
                    <a:pt x="1463" y="1"/>
                  </a:moveTo>
                  <a:cubicBezTo>
                    <a:pt x="1835" y="1612"/>
                    <a:pt x="1612" y="3471"/>
                    <a:pt x="794" y="5826"/>
                  </a:cubicBezTo>
                  <a:cubicBezTo>
                    <a:pt x="1" y="8157"/>
                    <a:pt x="968" y="9545"/>
                    <a:pt x="1290" y="9941"/>
                  </a:cubicBezTo>
                  <a:cubicBezTo>
                    <a:pt x="1677" y="9894"/>
                    <a:pt x="2097" y="9861"/>
                    <a:pt x="2533" y="9861"/>
                  </a:cubicBezTo>
                  <a:cubicBezTo>
                    <a:pt x="3693" y="9861"/>
                    <a:pt x="4969" y="10091"/>
                    <a:pt x="6049" y="10883"/>
                  </a:cubicBezTo>
                  <a:cubicBezTo>
                    <a:pt x="6347" y="10214"/>
                    <a:pt x="6744" y="9644"/>
                    <a:pt x="7115" y="9074"/>
                  </a:cubicBezTo>
                  <a:cubicBezTo>
                    <a:pt x="5876" y="7438"/>
                    <a:pt x="5380" y="5702"/>
                    <a:pt x="5702" y="3918"/>
                  </a:cubicBezTo>
                  <a:cubicBezTo>
                    <a:pt x="5826" y="3149"/>
                    <a:pt x="6099" y="2430"/>
                    <a:pt x="6446" y="1786"/>
                  </a:cubicBezTo>
                  <a:cubicBezTo>
                    <a:pt x="5182" y="794"/>
                    <a:pt x="2653" y="199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56"/>
            <p:cNvSpPr/>
            <p:nvPr/>
          </p:nvSpPr>
          <p:spPr>
            <a:xfrm>
              <a:off x="3137874" y="4121455"/>
              <a:ext cx="158132" cy="183028"/>
            </a:xfrm>
            <a:custGeom>
              <a:avLst/>
              <a:gdLst/>
              <a:ahLst/>
              <a:cxnLst/>
              <a:rect l="l" t="t" r="r" b="b"/>
              <a:pathLst>
                <a:path w="8454" h="9785" extrusionOk="0">
                  <a:moveTo>
                    <a:pt x="2370" y="0"/>
                  </a:moveTo>
                  <a:cubicBezTo>
                    <a:pt x="1429" y="0"/>
                    <a:pt x="557" y="182"/>
                    <a:pt x="1" y="324"/>
                  </a:cubicBezTo>
                  <a:cubicBezTo>
                    <a:pt x="744" y="1439"/>
                    <a:pt x="620" y="2654"/>
                    <a:pt x="496" y="3844"/>
                  </a:cubicBezTo>
                  <a:cubicBezTo>
                    <a:pt x="348" y="5480"/>
                    <a:pt x="149" y="6992"/>
                    <a:pt x="1984" y="8455"/>
                  </a:cubicBezTo>
                  <a:cubicBezTo>
                    <a:pt x="3201" y="9444"/>
                    <a:pt x="4371" y="9785"/>
                    <a:pt x="5399" y="9785"/>
                  </a:cubicBezTo>
                  <a:cubicBezTo>
                    <a:pt x="6715" y="9785"/>
                    <a:pt x="7800" y="9226"/>
                    <a:pt x="8454" y="8752"/>
                  </a:cubicBezTo>
                  <a:cubicBezTo>
                    <a:pt x="7438" y="8504"/>
                    <a:pt x="6595" y="7959"/>
                    <a:pt x="6000" y="7116"/>
                  </a:cubicBezTo>
                  <a:cubicBezTo>
                    <a:pt x="4612" y="5183"/>
                    <a:pt x="4909" y="2356"/>
                    <a:pt x="5256" y="1266"/>
                  </a:cubicBezTo>
                  <a:cubicBezTo>
                    <a:pt x="5281" y="1142"/>
                    <a:pt x="5330" y="1043"/>
                    <a:pt x="5380" y="943"/>
                  </a:cubicBezTo>
                  <a:cubicBezTo>
                    <a:pt x="4512" y="218"/>
                    <a:pt x="3400" y="0"/>
                    <a:pt x="2370" y="0"/>
                  </a:cubicBez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56"/>
            <p:cNvSpPr/>
            <p:nvPr/>
          </p:nvSpPr>
          <p:spPr>
            <a:xfrm>
              <a:off x="3113295" y="3754238"/>
              <a:ext cx="433582" cy="699717"/>
            </a:xfrm>
            <a:custGeom>
              <a:avLst/>
              <a:gdLst/>
              <a:ahLst/>
              <a:cxnLst/>
              <a:rect l="l" t="t" r="r" b="b"/>
              <a:pathLst>
                <a:path w="23180" h="37408" extrusionOk="0">
                  <a:moveTo>
                    <a:pt x="11776" y="1091"/>
                  </a:moveTo>
                  <a:lnTo>
                    <a:pt x="12470" y="1760"/>
                  </a:lnTo>
                  <a:cubicBezTo>
                    <a:pt x="13139" y="2454"/>
                    <a:pt x="14081" y="3396"/>
                    <a:pt x="15271" y="4561"/>
                  </a:cubicBezTo>
                  <a:cubicBezTo>
                    <a:pt x="16684" y="5925"/>
                    <a:pt x="17230" y="7908"/>
                    <a:pt x="17378" y="8701"/>
                  </a:cubicBezTo>
                  <a:cubicBezTo>
                    <a:pt x="16635" y="8974"/>
                    <a:pt x="15891" y="9296"/>
                    <a:pt x="15321" y="9693"/>
                  </a:cubicBezTo>
                  <a:cubicBezTo>
                    <a:pt x="14552" y="8577"/>
                    <a:pt x="13462" y="7511"/>
                    <a:pt x="12098" y="6421"/>
                  </a:cubicBezTo>
                  <a:cubicBezTo>
                    <a:pt x="12007" y="6355"/>
                    <a:pt x="11908" y="6324"/>
                    <a:pt x="11814" y="6324"/>
                  </a:cubicBezTo>
                  <a:cubicBezTo>
                    <a:pt x="11729" y="6324"/>
                    <a:pt x="11648" y="6349"/>
                    <a:pt x="11578" y="6396"/>
                  </a:cubicBezTo>
                  <a:cubicBezTo>
                    <a:pt x="11454" y="6445"/>
                    <a:pt x="9396" y="7759"/>
                    <a:pt x="7983" y="9866"/>
                  </a:cubicBezTo>
                  <a:cubicBezTo>
                    <a:pt x="7314" y="9395"/>
                    <a:pt x="6446" y="8999"/>
                    <a:pt x="5579" y="8701"/>
                  </a:cubicBezTo>
                  <a:cubicBezTo>
                    <a:pt x="5653" y="7982"/>
                    <a:pt x="5876" y="6049"/>
                    <a:pt x="7438" y="4834"/>
                  </a:cubicBezTo>
                  <a:cubicBezTo>
                    <a:pt x="9892" y="2925"/>
                    <a:pt x="11231" y="1686"/>
                    <a:pt x="11776" y="1091"/>
                  </a:cubicBezTo>
                  <a:close/>
                  <a:moveTo>
                    <a:pt x="11776" y="7363"/>
                  </a:moveTo>
                  <a:cubicBezTo>
                    <a:pt x="13090" y="8404"/>
                    <a:pt x="14081" y="9495"/>
                    <a:pt x="14751" y="10536"/>
                  </a:cubicBezTo>
                  <a:cubicBezTo>
                    <a:pt x="14800" y="10585"/>
                    <a:pt x="14800" y="10635"/>
                    <a:pt x="14825" y="10660"/>
                  </a:cubicBezTo>
                  <a:cubicBezTo>
                    <a:pt x="15470" y="11726"/>
                    <a:pt x="15841" y="12742"/>
                    <a:pt x="15916" y="13808"/>
                  </a:cubicBezTo>
                  <a:cubicBezTo>
                    <a:pt x="16040" y="15419"/>
                    <a:pt x="15346" y="16584"/>
                    <a:pt x="14949" y="17204"/>
                  </a:cubicBezTo>
                  <a:cubicBezTo>
                    <a:pt x="13809" y="15692"/>
                    <a:pt x="12619" y="14700"/>
                    <a:pt x="12520" y="14626"/>
                  </a:cubicBezTo>
                  <a:cubicBezTo>
                    <a:pt x="12433" y="14554"/>
                    <a:pt x="12338" y="14515"/>
                    <a:pt x="12234" y="14515"/>
                  </a:cubicBezTo>
                  <a:cubicBezTo>
                    <a:pt x="12160" y="14515"/>
                    <a:pt x="12082" y="14535"/>
                    <a:pt x="11999" y="14576"/>
                  </a:cubicBezTo>
                  <a:cubicBezTo>
                    <a:pt x="11900" y="14626"/>
                    <a:pt x="10289" y="15494"/>
                    <a:pt x="8776" y="17204"/>
                  </a:cubicBezTo>
                  <a:cubicBezTo>
                    <a:pt x="7785" y="15816"/>
                    <a:pt x="7413" y="14428"/>
                    <a:pt x="7661" y="12965"/>
                  </a:cubicBezTo>
                  <a:cubicBezTo>
                    <a:pt x="8132" y="10139"/>
                    <a:pt x="10883" y="7982"/>
                    <a:pt x="11776" y="7363"/>
                  </a:cubicBezTo>
                  <a:close/>
                  <a:moveTo>
                    <a:pt x="20551" y="8875"/>
                  </a:moveTo>
                  <a:lnTo>
                    <a:pt x="20551" y="8875"/>
                  </a:lnTo>
                  <a:cubicBezTo>
                    <a:pt x="20180" y="10486"/>
                    <a:pt x="20403" y="12370"/>
                    <a:pt x="21196" y="14700"/>
                  </a:cubicBezTo>
                  <a:cubicBezTo>
                    <a:pt x="21989" y="16981"/>
                    <a:pt x="21072" y="18394"/>
                    <a:pt x="20700" y="18815"/>
                  </a:cubicBezTo>
                  <a:cubicBezTo>
                    <a:pt x="20336" y="18766"/>
                    <a:pt x="19940" y="18735"/>
                    <a:pt x="19529" y="18735"/>
                  </a:cubicBezTo>
                  <a:cubicBezTo>
                    <a:pt x="18484" y="18735"/>
                    <a:pt x="17340" y="18937"/>
                    <a:pt x="16362" y="19559"/>
                  </a:cubicBezTo>
                  <a:cubicBezTo>
                    <a:pt x="16114" y="19014"/>
                    <a:pt x="15817" y="18468"/>
                    <a:pt x="15470" y="17973"/>
                  </a:cubicBezTo>
                  <a:cubicBezTo>
                    <a:pt x="15965" y="17402"/>
                    <a:pt x="16932" y="15865"/>
                    <a:pt x="16833" y="13758"/>
                  </a:cubicBezTo>
                  <a:cubicBezTo>
                    <a:pt x="16783" y="12692"/>
                    <a:pt x="16436" y="11552"/>
                    <a:pt x="15817" y="10486"/>
                  </a:cubicBezTo>
                  <a:cubicBezTo>
                    <a:pt x="16436" y="10114"/>
                    <a:pt x="17230" y="9767"/>
                    <a:pt x="18072" y="9495"/>
                  </a:cubicBezTo>
                  <a:cubicBezTo>
                    <a:pt x="19014" y="9172"/>
                    <a:pt x="19932" y="8999"/>
                    <a:pt x="20551" y="8875"/>
                  </a:cubicBezTo>
                  <a:close/>
                  <a:moveTo>
                    <a:pt x="2529" y="8875"/>
                  </a:moveTo>
                  <a:lnTo>
                    <a:pt x="2529" y="8875"/>
                  </a:lnTo>
                  <a:cubicBezTo>
                    <a:pt x="3769" y="9098"/>
                    <a:pt x="6273" y="9668"/>
                    <a:pt x="7512" y="10660"/>
                  </a:cubicBezTo>
                  <a:cubicBezTo>
                    <a:pt x="7165" y="11329"/>
                    <a:pt x="6892" y="12023"/>
                    <a:pt x="6768" y="12816"/>
                  </a:cubicBezTo>
                  <a:cubicBezTo>
                    <a:pt x="6446" y="14576"/>
                    <a:pt x="6942" y="16287"/>
                    <a:pt x="8181" y="17948"/>
                  </a:cubicBezTo>
                  <a:cubicBezTo>
                    <a:pt x="7785" y="18468"/>
                    <a:pt x="7413" y="19063"/>
                    <a:pt x="7115" y="19757"/>
                  </a:cubicBezTo>
                  <a:cubicBezTo>
                    <a:pt x="6056" y="18981"/>
                    <a:pt x="4809" y="18745"/>
                    <a:pt x="3668" y="18745"/>
                  </a:cubicBezTo>
                  <a:cubicBezTo>
                    <a:pt x="3206" y="18745"/>
                    <a:pt x="2763" y="18783"/>
                    <a:pt x="2356" y="18840"/>
                  </a:cubicBezTo>
                  <a:cubicBezTo>
                    <a:pt x="1984" y="18419"/>
                    <a:pt x="1067" y="17055"/>
                    <a:pt x="1860" y="14700"/>
                  </a:cubicBezTo>
                  <a:cubicBezTo>
                    <a:pt x="2678" y="12370"/>
                    <a:pt x="2901" y="10486"/>
                    <a:pt x="2529" y="8875"/>
                  </a:cubicBezTo>
                  <a:close/>
                  <a:moveTo>
                    <a:pt x="12197" y="15593"/>
                  </a:moveTo>
                  <a:cubicBezTo>
                    <a:pt x="12941" y="16262"/>
                    <a:pt x="15123" y="18444"/>
                    <a:pt x="15965" y="21046"/>
                  </a:cubicBezTo>
                  <a:cubicBezTo>
                    <a:pt x="16610" y="23104"/>
                    <a:pt x="16536" y="24715"/>
                    <a:pt x="15717" y="25856"/>
                  </a:cubicBezTo>
                  <a:cubicBezTo>
                    <a:pt x="14726" y="27219"/>
                    <a:pt x="12792" y="27665"/>
                    <a:pt x="11280" y="27715"/>
                  </a:cubicBezTo>
                  <a:lnTo>
                    <a:pt x="11255" y="27715"/>
                  </a:lnTo>
                  <a:cubicBezTo>
                    <a:pt x="9842" y="27690"/>
                    <a:pt x="8776" y="27194"/>
                    <a:pt x="8107" y="26252"/>
                  </a:cubicBezTo>
                  <a:cubicBezTo>
                    <a:pt x="6917" y="24641"/>
                    <a:pt x="7190" y="22137"/>
                    <a:pt x="7487" y="21270"/>
                  </a:cubicBezTo>
                  <a:cubicBezTo>
                    <a:pt x="8553" y="18047"/>
                    <a:pt x="11280" y="16113"/>
                    <a:pt x="12197" y="15593"/>
                  </a:cubicBezTo>
                  <a:close/>
                  <a:moveTo>
                    <a:pt x="19571" y="19668"/>
                  </a:moveTo>
                  <a:cubicBezTo>
                    <a:pt x="20498" y="19668"/>
                    <a:pt x="21362" y="19846"/>
                    <a:pt x="21915" y="20005"/>
                  </a:cubicBezTo>
                  <a:cubicBezTo>
                    <a:pt x="21196" y="21046"/>
                    <a:pt x="21320" y="22286"/>
                    <a:pt x="21444" y="23476"/>
                  </a:cubicBezTo>
                  <a:cubicBezTo>
                    <a:pt x="21617" y="25112"/>
                    <a:pt x="21791" y="26624"/>
                    <a:pt x="19956" y="28087"/>
                  </a:cubicBezTo>
                  <a:cubicBezTo>
                    <a:pt x="18740" y="29062"/>
                    <a:pt x="17578" y="29398"/>
                    <a:pt x="16554" y="29398"/>
                  </a:cubicBezTo>
                  <a:cubicBezTo>
                    <a:pt x="15157" y="29398"/>
                    <a:pt x="14021" y="28771"/>
                    <a:pt x="13362" y="28285"/>
                  </a:cubicBezTo>
                  <a:cubicBezTo>
                    <a:pt x="14453" y="28012"/>
                    <a:pt x="15643" y="27467"/>
                    <a:pt x="16486" y="26351"/>
                  </a:cubicBezTo>
                  <a:cubicBezTo>
                    <a:pt x="17527" y="24938"/>
                    <a:pt x="17626" y="23054"/>
                    <a:pt x="16883" y="20699"/>
                  </a:cubicBezTo>
                  <a:lnTo>
                    <a:pt x="16808" y="20427"/>
                  </a:lnTo>
                  <a:cubicBezTo>
                    <a:pt x="17621" y="19852"/>
                    <a:pt x="18629" y="19668"/>
                    <a:pt x="19571" y="19668"/>
                  </a:cubicBezTo>
                  <a:close/>
                  <a:moveTo>
                    <a:pt x="3701" y="19697"/>
                  </a:moveTo>
                  <a:cubicBezTo>
                    <a:pt x="4736" y="19697"/>
                    <a:pt x="5857" y="19919"/>
                    <a:pt x="6744" y="20650"/>
                  </a:cubicBezTo>
                  <a:cubicBezTo>
                    <a:pt x="6694" y="20749"/>
                    <a:pt x="6644" y="20873"/>
                    <a:pt x="6620" y="20947"/>
                  </a:cubicBezTo>
                  <a:cubicBezTo>
                    <a:pt x="6248" y="22038"/>
                    <a:pt x="5950" y="24864"/>
                    <a:pt x="7363" y="26822"/>
                  </a:cubicBezTo>
                  <a:cubicBezTo>
                    <a:pt x="7934" y="27641"/>
                    <a:pt x="8776" y="28186"/>
                    <a:pt x="9793" y="28459"/>
                  </a:cubicBezTo>
                  <a:cubicBezTo>
                    <a:pt x="9127" y="28889"/>
                    <a:pt x="8057" y="29427"/>
                    <a:pt x="6749" y="29427"/>
                  </a:cubicBezTo>
                  <a:cubicBezTo>
                    <a:pt x="5719" y="29427"/>
                    <a:pt x="4542" y="29094"/>
                    <a:pt x="3298" y="28112"/>
                  </a:cubicBezTo>
                  <a:cubicBezTo>
                    <a:pt x="1463" y="26649"/>
                    <a:pt x="1612" y="25112"/>
                    <a:pt x="1810" y="23501"/>
                  </a:cubicBezTo>
                  <a:cubicBezTo>
                    <a:pt x="1934" y="22311"/>
                    <a:pt x="2058" y="21121"/>
                    <a:pt x="1339" y="20030"/>
                  </a:cubicBezTo>
                  <a:cubicBezTo>
                    <a:pt x="1903" y="19877"/>
                    <a:pt x="2768" y="19697"/>
                    <a:pt x="3701" y="19697"/>
                  </a:cubicBezTo>
                  <a:close/>
                  <a:moveTo>
                    <a:pt x="11751" y="0"/>
                  </a:moveTo>
                  <a:cubicBezTo>
                    <a:pt x="11627" y="0"/>
                    <a:pt x="11503" y="75"/>
                    <a:pt x="11404" y="174"/>
                  </a:cubicBezTo>
                  <a:cubicBezTo>
                    <a:pt x="11404" y="174"/>
                    <a:pt x="10140" y="1562"/>
                    <a:pt x="6868" y="4140"/>
                  </a:cubicBezTo>
                  <a:cubicBezTo>
                    <a:pt x="5157" y="5454"/>
                    <a:pt x="4785" y="7437"/>
                    <a:pt x="4686" y="8478"/>
                  </a:cubicBezTo>
                  <a:cubicBezTo>
                    <a:pt x="3273" y="8057"/>
                    <a:pt x="2034" y="7883"/>
                    <a:pt x="1910" y="7883"/>
                  </a:cubicBezTo>
                  <a:cubicBezTo>
                    <a:pt x="1881" y="7879"/>
                    <a:pt x="1852" y="7877"/>
                    <a:pt x="1825" y="7877"/>
                  </a:cubicBezTo>
                  <a:cubicBezTo>
                    <a:pt x="1687" y="7877"/>
                    <a:pt x="1567" y="7929"/>
                    <a:pt x="1463" y="8032"/>
                  </a:cubicBezTo>
                  <a:cubicBezTo>
                    <a:pt x="1364" y="8156"/>
                    <a:pt x="1339" y="8354"/>
                    <a:pt x="1364" y="8478"/>
                  </a:cubicBezTo>
                  <a:cubicBezTo>
                    <a:pt x="1934" y="10040"/>
                    <a:pt x="1786" y="11949"/>
                    <a:pt x="943" y="14428"/>
                  </a:cubicBezTo>
                  <a:cubicBezTo>
                    <a:pt x="174" y="16684"/>
                    <a:pt x="794" y="18270"/>
                    <a:pt x="1315" y="19063"/>
                  </a:cubicBezTo>
                  <a:cubicBezTo>
                    <a:pt x="745" y="19212"/>
                    <a:pt x="348" y="19336"/>
                    <a:pt x="323" y="19386"/>
                  </a:cubicBezTo>
                  <a:cubicBezTo>
                    <a:pt x="174" y="19435"/>
                    <a:pt x="75" y="19559"/>
                    <a:pt x="50" y="19708"/>
                  </a:cubicBezTo>
                  <a:cubicBezTo>
                    <a:pt x="1" y="19881"/>
                    <a:pt x="75" y="20030"/>
                    <a:pt x="174" y="20154"/>
                  </a:cubicBezTo>
                  <a:cubicBezTo>
                    <a:pt x="1092" y="21022"/>
                    <a:pt x="968" y="22063"/>
                    <a:pt x="844" y="23402"/>
                  </a:cubicBezTo>
                  <a:cubicBezTo>
                    <a:pt x="695" y="25038"/>
                    <a:pt x="472" y="27070"/>
                    <a:pt x="2678" y="28855"/>
                  </a:cubicBezTo>
                  <a:cubicBezTo>
                    <a:pt x="4066" y="29996"/>
                    <a:pt x="5430" y="30367"/>
                    <a:pt x="6644" y="30367"/>
                  </a:cubicBezTo>
                  <a:cubicBezTo>
                    <a:pt x="8603" y="30367"/>
                    <a:pt x="10115" y="29351"/>
                    <a:pt x="10784" y="28806"/>
                  </a:cubicBezTo>
                  <a:lnTo>
                    <a:pt x="10784" y="36937"/>
                  </a:lnTo>
                  <a:cubicBezTo>
                    <a:pt x="10834" y="37185"/>
                    <a:pt x="11032" y="37408"/>
                    <a:pt x="11280" y="37408"/>
                  </a:cubicBezTo>
                  <a:cubicBezTo>
                    <a:pt x="11528" y="37408"/>
                    <a:pt x="11751" y="37185"/>
                    <a:pt x="11751" y="36937"/>
                  </a:cubicBezTo>
                  <a:lnTo>
                    <a:pt x="11751" y="28583"/>
                  </a:lnTo>
                  <a:cubicBezTo>
                    <a:pt x="11875" y="28583"/>
                    <a:pt x="11999" y="28533"/>
                    <a:pt x="12123" y="28533"/>
                  </a:cubicBezTo>
                  <a:cubicBezTo>
                    <a:pt x="12520" y="28905"/>
                    <a:pt x="14255" y="30343"/>
                    <a:pt x="16560" y="30343"/>
                  </a:cubicBezTo>
                  <a:cubicBezTo>
                    <a:pt x="17775" y="30343"/>
                    <a:pt x="19089" y="29946"/>
                    <a:pt x="20527" y="28830"/>
                  </a:cubicBezTo>
                  <a:cubicBezTo>
                    <a:pt x="22758" y="27021"/>
                    <a:pt x="22535" y="25013"/>
                    <a:pt x="22361" y="23377"/>
                  </a:cubicBezTo>
                  <a:cubicBezTo>
                    <a:pt x="22237" y="22038"/>
                    <a:pt x="22113" y="20997"/>
                    <a:pt x="23030" y="20129"/>
                  </a:cubicBezTo>
                  <a:cubicBezTo>
                    <a:pt x="23154" y="20005"/>
                    <a:pt x="23179" y="19832"/>
                    <a:pt x="23154" y="19683"/>
                  </a:cubicBezTo>
                  <a:cubicBezTo>
                    <a:pt x="23130" y="19534"/>
                    <a:pt x="23030" y="19410"/>
                    <a:pt x="22882" y="19336"/>
                  </a:cubicBezTo>
                  <a:cubicBezTo>
                    <a:pt x="22807" y="19311"/>
                    <a:pt x="22386" y="19162"/>
                    <a:pt x="21741" y="18989"/>
                  </a:cubicBezTo>
                  <a:cubicBezTo>
                    <a:pt x="22262" y="18196"/>
                    <a:pt x="22857" y="16634"/>
                    <a:pt x="22064" y="14403"/>
                  </a:cubicBezTo>
                  <a:cubicBezTo>
                    <a:pt x="21246" y="11924"/>
                    <a:pt x="21072" y="10040"/>
                    <a:pt x="21642" y="8453"/>
                  </a:cubicBezTo>
                  <a:cubicBezTo>
                    <a:pt x="21692" y="8305"/>
                    <a:pt x="21667" y="8156"/>
                    <a:pt x="21543" y="8032"/>
                  </a:cubicBezTo>
                  <a:cubicBezTo>
                    <a:pt x="21465" y="7935"/>
                    <a:pt x="21356" y="7868"/>
                    <a:pt x="21229" y="7868"/>
                  </a:cubicBezTo>
                  <a:cubicBezTo>
                    <a:pt x="21195" y="7868"/>
                    <a:pt x="21159" y="7873"/>
                    <a:pt x="21122" y="7883"/>
                  </a:cubicBezTo>
                  <a:cubicBezTo>
                    <a:pt x="21022" y="7883"/>
                    <a:pt x="19709" y="8057"/>
                    <a:pt x="18271" y="8503"/>
                  </a:cubicBezTo>
                  <a:cubicBezTo>
                    <a:pt x="18048" y="7536"/>
                    <a:pt x="17453" y="5429"/>
                    <a:pt x="15916" y="3942"/>
                  </a:cubicBezTo>
                  <a:cubicBezTo>
                    <a:pt x="14701" y="2777"/>
                    <a:pt x="13784" y="1884"/>
                    <a:pt x="13115" y="1140"/>
                  </a:cubicBezTo>
                  <a:cubicBezTo>
                    <a:pt x="12718" y="719"/>
                    <a:pt x="12371" y="372"/>
                    <a:pt x="12098" y="124"/>
                  </a:cubicBezTo>
                  <a:cubicBezTo>
                    <a:pt x="11999" y="25"/>
                    <a:pt x="11875" y="0"/>
                    <a:pt x="1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56"/>
            <p:cNvSpPr/>
            <p:nvPr/>
          </p:nvSpPr>
          <p:spPr>
            <a:xfrm>
              <a:off x="3354422" y="4313387"/>
              <a:ext cx="240677" cy="159572"/>
            </a:xfrm>
            <a:custGeom>
              <a:avLst/>
              <a:gdLst/>
              <a:ahLst/>
              <a:cxnLst/>
              <a:rect l="l" t="t" r="r" b="b"/>
              <a:pathLst>
                <a:path w="12867" h="8531" extrusionOk="0">
                  <a:moveTo>
                    <a:pt x="11577" y="2011"/>
                  </a:moveTo>
                  <a:lnTo>
                    <a:pt x="11577" y="2011"/>
                  </a:lnTo>
                  <a:cubicBezTo>
                    <a:pt x="11503" y="3325"/>
                    <a:pt x="11230" y="5284"/>
                    <a:pt x="10214" y="6449"/>
                  </a:cubicBezTo>
                  <a:cubicBezTo>
                    <a:pt x="9619" y="7143"/>
                    <a:pt x="8850" y="7515"/>
                    <a:pt x="7859" y="7539"/>
                  </a:cubicBezTo>
                  <a:cubicBezTo>
                    <a:pt x="7735" y="7546"/>
                    <a:pt x="7613" y="7549"/>
                    <a:pt x="7493" y="7549"/>
                  </a:cubicBezTo>
                  <a:cubicBezTo>
                    <a:pt x="3922" y="7549"/>
                    <a:pt x="1814" y="4782"/>
                    <a:pt x="1190" y="3871"/>
                  </a:cubicBezTo>
                  <a:cubicBezTo>
                    <a:pt x="2111" y="3131"/>
                    <a:pt x="2815" y="2881"/>
                    <a:pt x="3468" y="2881"/>
                  </a:cubicBezTo>
                  <a:cubicBezTo>
                    <a:pt x="4064" y="2881"/>
                    <a:pt x="4618" y="3089"/>
                    <a:pt x="5256" y="3325"/>
                  </a:cubicBezTo>
                  <a:cubicBezTo>
                    <a:pt x="6000" y="3598"/>
                    <a:pt x="6818" y="3920"/>
                    <a:pt x="7884" y="3920"/>
                  </a:cubicBezTo>
                  <a:cubicBezTo>
                    <a:pt x="9644" y="3920"/>
                    <a:pt x="10858" y="2904"/>
                    <a:pt x="11577" y="2011"/>
                  </a:cubicBezTo>
                  <a:close/>
                  <a:moveTo>
                    <a:pt x="11968" y="0"/>
                  </a:moveTo>
                  <a:cubicBezTo>
                    <a:pt x="11771" y="0"/>
                    <a:pt x="11618" y="119"/>
                    <a:pt x="11528" y="301"/>
                  </a:cubicBezTo>
                  <a:cubicBezTo>
                    <a:pt x="11528" y="326"/>
                    <a:pt x="10313" y="3028"/>
                    <a:pt x="7809" y="3028"/>
                  </a:cubicBezTo>
                  <a:cubicBezTo>
                    <a:pt x="6942" y="3028"/>
                    <a:pt x="6198" y="2730"/>
                    <a:pt x="5529" y="2482"/>
                  </a:cubicBezTo>
                  <a:cubicBezTo>
                    <a:pt x="4869" y="2232"/>
                    <a:pt x="4200" y="1977"/>
                    <a:pt x="3438" y="1977"/>
                  </a:cubicBezTo>
                  <a:cubicBezTo>
                    <a:pt x="2539" y="1977"/>
                    <a:pt x="1512" y="2333"/>
                    <a:pt x="224" y="3474"/>
                  </a:cubicBezTo>
                  <a:cubicBezTo>
                    <a:pt x="75" y="3647"/>
                    <a:pt x="0" y="3846"/>
                    <a:pt x="124" y="4044"/>
                  </a:cubicBezTo>
                  <a:cubicBezTo>
                    <a:pt x="248" y="4193"/>
                    <a:pt x="2678" y="8531"/>
                    <a:pt x="7512" y="8531"/>
                  </a:cubicBezTo>
                  <a:lnTo>
                    <a:pt x="7884" y="8531"/>
                  </a:lnTo>
                  <a:cubicBezTo>
                    <a:pt x="9123" y="8481"/>
                    <a:pt x="10139" y="8010"/>
                    <a:pt x="10883" y="7118"/>
                  </a:cubicBezTo>
                  <a:cubicBezTo>
                    <a:pt x="12866" y="4813"/>
                    <a:pt x="12470" y="574"/>
                    <a:pt x="12420" y="425"/>
                  </a:cubicBezTo>
                  <a:cubicBezTo>
                    <a:pt x="12395" y="202"/>
                    <a:pt x="12247" y="53"/>
                    <a:pt x="12023" y="3"/>
                  </a:cubicBezTo>
                  <a:cubicBezTo>
                    <a:pt x="12004" y="1"/>
                    <a:pt x="11986" y="0"/>
                    <a:pt x="11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56"/>
            <p:cNvSpPr/>
            <p:nvPr/>
          </p:nvSpPr>
          <p:spPr>
            <a:xfrm>
              <a:off x="3057199" y="4312919"/>
              <a:ext cx="239274" cy="159591"/>
            </a:xfrm>
            <a:custGeom>
              <a:avLst/>
              <a:gdLst/>
              <a:ahLst/>
              <a:cxnLst/>
              <a:rect l="l" t="t" r="r" b="b"/>
              <a:pathLst>
                <a:path w="12792" h="8532" extrusionOk="0">
                  <a:moveTo>
                    <a:pt x="1314" y="2086"/>
                  </a:moveTo>
                  <a:cubicBezTo>
                    <a:pt x="2058" y="2978"/>
                    <a:pt x="3223" y="4019"/>
                    <a:pt x="4983" y="4019"/>
                  </a:cubicBezTo>
                  <a:cubicBezTo>
                    <a:pt x="6049" y="4019"/>
                    <a:pt x="6892" y="3697"/>
                    <a:pt x="7635" y="3425"/>
                  </a:cubicBezTo>
                  <a:cubicBezTo>
                    <a:pt x="8262" y="3188"/>
                    <a:pt x="8809" y="2980"/>
                    <a:pt x="9402" y="2980"/>
                  </a:cubicBezTo>
                  <a:cubicBezTo>
                    <a:pt x="10052" y="2980"/>
                    <a:pt x="10755" y="3231"/>
                    <a:pt x="11676" y="3970"/>
                  </a:cubicBezTo>
                  <a:cubicBezTo>
                    <a:pt x="11072" y="4888"/>
                    <a:pt x="8913" y="7644"/>
                    <a:pt x="5314" y="7644"/>
                  </a:cubicBezTo>
                  <a:cubicBezTo>
                    <a:pt x="5221" y="7644"/>
                    <a:pt x="5127" y="7643"/>
                    <a:pt x="5033" y="7639"/>
                  </a:cubicBezTo>
                  <a:cubicBezTo>
                    <a:pt x="4041" y="7614"/>
                    <a:pt x="3297" y="7242"/>
                    <a:pt x="2678" y="6548"/>
                  </a:cubicBezTo>
                  <a:cubicBezTo>
                    <a:pt x="1612" y="5333"/>
                    <a:pt x="1364" y="3425"/>
                    <a:pt x="1314" y="2086"/>
                  </a:cubicBezTo>
                  <a:close/>
                  <a:moveTo>
                    <a:pt x="869" y="0"/>
                  </a:moveTo>
                  <a:cubicBezTo>
                    <a:pt x="852" y="0"/>
                    <a:pt x="835" y="1"/>
                    <a:pt x="818" y="4"/>
                  </a:cubicBezTo>
                  <a:cubicBezTo>
                    <a:pt x="595" y="53"/>
                    <a:pt x="447" y="227"/>
                    <a:pt x="397" y="425"/>
                  </a:cubicBezTo>
                  <a:cubicBezTo>
                    <a:pt x="372" y="599"/>
                    <a:pt x="0" y="4813"/>
                    <a:pt x="1959" y="7118"/>
                  </a:cubicBezTo>
                  <a:cubicBezTo>
                    <a:pt x="2727" y="8011"/>
                    <a:pt x="3719" y="8482"/>
                    <a:pt x="4958" y="8531"/>
                  </a:cubicBezTo>
                  <a:lnTo>
                    <a:pt x="5330" y="8531"/>
                  </a:lnTo>
                  <a:cubicBezTo>
                    <a:pt x="5344" y="8531"/>
                    <a:pt x="5358" y="8531"/>
                    <a:pt x="5372" y="8531"/>
                  </a:cubicBezTo>
                  <a:cubicBezTo>
                    <a:pt x="10252" y="8531"/>
                    <a:pt x="12618" y="4217"/>
                    <a:pt x="12717" y="4044"/>
                  </a:cubicBezTo>
                  <a:cubicBezTo>
                    <a:pt x="12792" y="3846"/>
                    <a:pt x="12767" y="3598"/>
                    <a:pt x="12618" y="3474"/>
                  </a:cubicBezTo>
                  <a:cubicBezTo>
                    <a:pt x="11330" y="2333"/>
                    <a:pt x="10295" y="1977"/>
                    <a:pt x="9394" y="1977"/>
                  </a:cubicBezTo>
                  <a:cubicBezTo>
                    <a:pt x="8630" y="1977"/>
                    <a:pt x="7961" y="2232"/>
                    <a:pt x="7313" y="2483"/>
                  </a:cubicBezTo>
                  <a:cubicBezTo>
                    <a:pt x="6594" y="2780"/>
                    <a:pt x="5900" y="3028"/>
                    <a:pt x="5008" y="3028"/>
                  </a:cubicBezTo>
                  <a:cubicBezTo>
                    <a:pt x="2504" y="3028"/>
                    <a:pt x="1339" y="301"/>
                    <a:pt x="1289" y="301"/>
                  </a:cubicBezTo>
                  <a:cubicBezTo>
                    <a:pt x="1221" y="120"/>
                    <a:pt x="1050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4" name="Google Shape;3144;p56"/>
          <p:cNvGrpSpPr/>
          <p:nvPr/>
        </p:nvGrpSpPr>
        <p:grpSpPr>
          <a:xfrm rot="-1726231">
            <a:off x="3835747" y="3078499"/>
            <a:ext cx="380833" cy="573561"/>
            <a:chOff x="3369050" y="1418400"/>
            <a:chExt cx="179175" cy="269850"/>
          </a:xfrm>
        </p:grpSpPr>
        <p:sp>
          <p:nvSpPr>
            <p:cNvPr id="3145" name="Google Shape;3145;p56"/>
            <p:cNvSpPr/>
            <p:nvPr/>
          </p:nvSpPr>
          <p:spPr>
            <a:xfrm>
              <a:off x="3369050" y="1418400"/>
              <a:ext cx="179175" cy="269850"/>
            </a:xfrm>
            <a:custGeom>
              <a:avLst/>
              <a:gdLst/>
              <a:ahLst/>
              <a:cxnLst/>
              <a:rect l="l" t="t" r="r" b="b"/>
              <a:pathLst>
                <a:path w="7167" h="10794" extrusionOk="0">
                  <a:moveTo>
                    <a:pt x="1193" y="0"/>
                  </a:moveTo>
                  <a:cubicBezTo>
                    <a:pt x="868" y="0"/>
                    <a:pt x="553" y="128"/>
                    <a:pt x="326" y="375"/>
                  </a:cubicBezTo>
                  <a:cubicBezTo>
                    <a:pt x="109" y="621"/>
                    <a:pt x="1" y="946"/>
                    <a:pt x="20" y="1262"/>
                  </a:cubicBezTo>
                  <a:lnTo>
                    <a:pt x="691" y="9138"/>
                  </a:lnTo>
                  <a:cubicBezTo>
                    <a:pt x="710" y="9394"/>
                    <a:pt x="819" y="9660"/>
                    <a:pt x="1006" y="9837"/>
                  </a:cubicBezTo>
                  <a:cubicBezTo>
                    <a:pt x="1154" y="10005"/>
                    <a:pt x="1982" y="10793"/>
                    <a:pt x="3598" y="10793"/>
                  </a:cubicBezTo>
                  <a:cubicBezTo>
                    <a:pt x="5284" y="10793"/>
                    <a:pt x="6073" y="9966"/>
                    <a:pt x="6220" y="9808"/>
                  </a:cubicBezTo>
                  <a:cubicBezTo>
                    <a:pt x="6289" y="9709"/>
                    <a:pt x="6368" y="9611"/>
                    <a:pt x="6408" y="9492"/>
                  </a:cubicBezTo>
                  <a:cubicBezTo>
                    <a:pt x="6427" y="9443"/>
                    <a:pt x="6437" y="9394"/>
                    <a:pt x="6457" y="9345"/>
                  </a:cubicBezTo>
                  <a:cubicBezTo>
                    <a:pt x="6467" y="9295"/>
                    <a:pt x="6477" y="9226"/>
                    <a:pt x="6486" y="9147"/>
                  </a:cubicBezTo>
                  <a:lnTo>
                    <a:pt x="6486" y="9138"/>
                  </a:lnTo>
                  <a:lnTo>
                    <a:pt x="7147" y="1262"/>
                  </a:lnTo>
                  <a:cubicBezTo>
                    <a:pt x="7167" y="946"/>
                    <a:pt x="7058" y="611"/>
                    <a:pt x="6831" y="375"/>
                  </a:cubicBezTo>
                  <a:cubicBezTo>
                    <a:pt x="6615" y="128"/>
                    <a:pt x="6299" y="0"/>
                    <a:pt x="5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56"/>
            <p:cNvSpPr/>
            <p:nvPr/>
          </p:nvSpPr>
          <p:spPr>
            <a:xfrm>
              <a:off x="3394200" y="1446000"/>
              <a:ext cx="128650" cy="220575"/>
            </a:xfrm>
            <a:custGeom>
              <a:avLst/>
              <a:gdLst/>
              <a:ahLst/>
              <a:cxnLst/>
              <a:rect l="l" t="t" r="r" b="b"/>
              <a:pathLst>
                <a:path w="5146" h="8823" extrusionOk="0">
                  <a:moveTo>
                    <a:pt x="4771" y="355"/>
                  </a:moveTo>
                  <a:lnTo>
                    <a:pt x="4130" y="7974"/>
                  </a:lnTo>
                  <a:cubicBezTo>
                    <a:pt x="3992" y="8093"/>
                    <a:pt x="3539" y="8457"/>
                    <a:pt x="2573" y="8457"/>
                  </a:cubicBezTo>
                  <a:cubicBezTo>
                    <a:pt x="1666" y="8457"/>
                    <a:pt x="1173" y="8093"/>
                    <a:pt x="1025" y="7974"/>
                  </a:cubicBezTo>
                  <a:lnTo>
                    <a:pt x="384" y="355"/>
                  </a:lnTo>
                  <a:close/>
                  <a:moveTo>
                    <a:pt x="187" y="0"/>
                  </a:moveTo>
                  <a:cubicBezTo>
                    <a:pt x="138" y="0"/>
                    <a:pt x="89" y="20"/>
                    <a:pt x="49" y="59"/>
                  </a:cubicBezTo>
                  <a:cubicBezTo>
                    <a:pt x="10" y="99"/>
                    <a:pt x="0" y="148"/>
                    <a:pt x="0" y="197"/>
                  </a:cubicBezTo>
                  <a:lnTo>
                    <a:pt x="670" y="8073"/>
                  </a:lnTo>
                  <a:cubicBezTo>
                    <a:pt x="670" y="8103"/>
                    <a:pt x="690" y="8152"/>
                    <a:pt x="720" y="8181"/>
                  </a:cubicBezTo>
                  <a:cubicBezTo>
                    <a:pt x="739" y="8211"/>
                    <a:pt x="1321" y="8822"/>
                    <a:pt x="2573" y="8822"/>
                  </a:cubicBezTo>
                  <a:cubicBezTo>
                    <a:pt x="3884" y="8822"/>
                    <a:pt x="4426" y="8211"/>
                    <a:pt x="4436" y="8172"/>
                  </a:cubicBezTo>
                  <a:cubicBezTo>
                    <a:pt x="4475" y="8142"/>
                    <a:pt x="4485" y="8103"/>
                    <a:pt x="4485" y="8073"/>
                  </a:cubicBezTo>
                  <a:lnTo>
                    <a:pt x="5145" y="197"/>
                  </a:lnTo>
                  <a:cubicBezTo>
                    <a:pt x="5145" y="148"/>
                    <a:pt x="5136" y="99"/>
                    <a:pt x="5096" y="59"/>
                  </a:cubicBezTo>
                  <a:cubicBezTo>
                    <a:pt x="5067" y="30"/>
                    <a:pt x="5017" y="0"/>
                    <a:pt x="4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56"/>
            <p:cNvSpPr/>
            <p:nvPr/>
          </p:nvSpPr>
          <p:spPr>
            <a:xfrm>
              <a:off x="3401825" y="1493050"/>
              <a:ext cx="112400" cy="168825"/>
            </a:xfrm>
            <a:custGeom>
              <a:avLst/>
              <a:gdLst/>
              <a:ahLst/>
              <a:cxnLst/>
              <a:rect l="l" t="t" r="r" b="b"/>
              <a:pathLst>
                <a:path w="4496" h="6753" extrusionOk="0">
                  <a:moveTo>
                    <a:pt x="4495" y="1"/>
                  </a:moveTo>
                  <a:lnTo>
                    <a:pt x="1" y="20"/>
                  </a:lnTo>
                  <a:lnTo>
                    <a:pt x="523" y="6181"/>
                  </a:lnTo>
                  <a:cubicBezTo>
                    <a:pt x="523" y="6181"/>
                    <a:pt x="1075" y="6753"/>
                    <a:pt x="2258" y="6753"/>
                  </a:cubicBezTo>
                  <a:cubicBezTo>
                    <a:pt x="3500" y="6753"/>
                    <a:pt x="3993" y="6181"/>
                    <a:pt x="3993" y="6181"/>
                  </a:cubicBezTo>
                  <a:lnTo>
                    <a:pt x="44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56"/>
            <p:cNvSpPr/>
            <p:nvPr/>
          </p:nvSpPr>
          <p:spPr>
            <a:xfrm>
              <a:off x="3397650" y="1488125"/>
              <a:ext cx="121250" cy="178450"/>
            </a:xfrm>
            <a:custGeom>
              <a:avLst/>
              <a:gdLst/>
              <a:ahLst/>
              <a:cxnLst/>
              <a:rect l="l" t="t" r="r" b="b"/>
              <a:pathLst>
                <a:path w="4850" h="7138" extrusionOk="0">
                  <a:moveTo>
                    <a:pt x="4682" y="1"/>
                  </a:moveTo>
                  <a:cubicBezTo>
                    <a:pt x="4584" y="1"/>
                    <a:pt x="4495" y="79"/>
                    <a:pt x="4485" y="178"/>
                  </a:cubicBezTo>
                  <a:lnTo>
                    <a:pt x="3992" y="6289"/>
                  </a:lnTo>
                  <a:cubicBezTo>
                    <a:pt x="3864" y="6408"/>
                    <a:pt x="3401" y="6763"/>
                    <a:pt x="2435" y="6763"/>
                  </a:cubicBezTo>
                  <a:cubicBezTo>
                    <a:pt x="1528" y="6763"/>
                    <a:pt x="1035" y="6408"/>
                    <a:pt x="887" y="6289"/>
                  </a:cubicBezTo>
                  <a:lnTo>
                    <a:pt x="384" y="198"/>
                  </a:lnTo>
                  <a:cubicBezTo>
                    <a:pt x="384" y="101"/>
                    <a:pt x="305" y="27"/>
                    <a:pt x="218" y="27"/>
                  </a:cubicBezTo>
                  <a:cubicBezTo>
                    <a:pt x="208" y="27"/>
                    <a:pt x="198" y="28"/>
                    <a:pt x="187" y="30"/>
                  </a:cubicBezTo>
                  <a:cubicBezTo>
                    <a:pt x="69" y="30"/>
                    <a:pt x="0" y="129"/>
                    <a:pt x="10" y="227"/>
                  </a:cubicBezTo>
                  <a:lnTo>
                    <a:pt x="532" y="6388"/>
                  </a:lnTo>
                  <a:cubicBezTo>
                    <a:pt x="532" y="6418"/>
                    <a:pt x="552" y="6467"/>
                    <a:pt x="582" y="6496"/>
                  </a:cubicBezTo>
                  <a:cubicBezTo>
                    <a:pt x="601" y="6526"/>
                    <a:pt x="1183" y="7137"/>
                    <a:pt x="2435" y="7137"/>
                  </a:cubicBezTo>
                  <a:cubicBezTo>
                    <a:pt x="3746" y="7137"/>
                    <a:pt x="4288" y="6526"/>
                    <a:pt x="4298" y="6467"/>
                  </a:cubicBezTo>
                  <a:cubicBezTo>
                    <a:pt x="4337" y="6447"/>
                    <a:pt x="4347" y="6408"/>
                    <a:pt x="4347" y="6378"/>
                  </a:cubicBezTo>
                  <a:lnTo>
                    <a:pt x="4850" y="198"/>
                  </a:lnTo>
                  <a:cubicBezTo>
                    <a:pt x="4850" y="99"/>
                    <a:pt x="4781" y="10"/>
                    <a:pt x="46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56"/>
            <p:cNvSpPr/>
            <p:nvPr/>
          </p:nvSpPr>
          <p:spPr>
            <a:xfrm>
              <a:off x="3429675" y="1632725"/>
              <a:ext cx="58175" cy="13875"/>
            </a:xfrm>
            <a:custGeom>
              <a:avLst/>
              <a:gdLst/>
              <a:ahLst/>
              <a:cxnLst/>
              <a:rect l="l" t="t" r="r" b="b"/>
              <a:pathLst>
                <a:path w="2327" h="555" extrusionOk="0">
                  <a:moveTo>
                    <a:pt x="2119" y="0"/>
                  </a:moveTo>
                  <a:cubicBezTo>
                    <a:pt x="2099" y="0"/>
                    <a:pt x="2080" y="4"/>
                    <a:pt x="2061" y="13"/>
                  </a:cubicBezTo>
                  <a:cubicBezTo>
                    <a:pt x="1702" y="133"/>
                    <a:pt x="1385" y="173"/>
                    <a:pt x="1122" y="173"/>
                  </a:cubicBezTo>
                  <a:cubicBezTo>
                    <a:pt x="610" y="173"/>
                    <a:pt x="303" y="22"/>
                    <a:pt x="296" y="22"/>
                  </a:cubicBezTo>
                  <a:cubicBezTo>
                    <a:pt x="273" y="12"/>
                    <a:pt x="248" y="7"/>
                    <a:pt x="223" y="7"/>
                  </a:cubicBezTo>
                  <a:cubicBezTo>
                    <a:pt x="154" y="7"/>
                    <a:pt x="86" y="46"/>
                    <a:pt x="50" y="111"/>
                  </a:cubicBezTo>
                  <a:cubicBezTo>
                    <a:pt x="0" y="200"/>
                    <a:pt x="30" y="308"/>
                    <a:pt x="119" y="358"/>
                  </a:cubicBezTo>
                  <a:cubicBezTo>
                    <a:pt x="148" y="367"/>
                    <a:pt x="513" y="555"/>
                    <a:pt x="1104" y="555"/>
                  </a:cubicBezTo>
                  <a:cubicBezTo>
                    <a:pt x="1400" y="555"/>
                    <a:pt x="1765" y="505"/>
                    <a:pt x="2179" y="358"/>
                  </a:cubicBezTo>
                  <a:cubicBezTo>
                    <a:pt x="2268" y="318"/>
                    <a:pt x="2327" y="220"/>
                    <a:pt x="2287" y="121"/>
                  </a:cubicBezTo>
                  <a:cubicBezTo>
                    <a:pt x="2256" y="51"/>
                    <a:pt x="2189" y="0"/>
                    <a:pt x="2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0" name="Google Shape;3150;p56"/>
          <p:cNvGrpSpPr/>
          <p:nvPr/>
        </p:nvGrpSpPr>
        <p:grpSpPr>
          <a:xfrm rot="-2038145">
            <a:off x="2239143" y="757604"/>
            <a:ext cx="458808" cy="635690"/>
            <a:chOff x="716282" y="977399"/>
            <a:chExt cx="460328" cy="637796"/>
          </a:xfrm>
        </p:grpSpPr>
        <p:sp>
          <p:nvSpPr>
            <p:cNvPr id="3151" name="Google Shape;3151;p56"/>
            <p:cNvSpPr/>
            <p:nvPr/>
          </p:nvSpPr>
          <p:spPr>
            <a:xfrm>
              <a:off x="741867" y="977399"/>
              <a:ext cx="407683" cy="637796"/>
            </a:xfrm>
            <a:custGeom>
              <a:avLst/>
              <a:gdLst/>
              <a:ahLst/>
              <a:cxnLst/>
              <a:rect l="l" t="t" r="r" b="b"/>
              <a:pathLst>
                <a:path w="8015" h="12539" extrusionOk="0">
                  <a:moveTo>
                    <a:pt x="2258" y="1"/>
                  </a:moveTo>
                  <a:cubicBezTo>
                    <a:pt x="1834" y="1"/>
                    <a:pt x="1450" y="218"/>
                    <a:pt x="1243" y="592"/>
                  </a:cubicBezTo>
                  <a:cubicBezTo>
                    <a:pt x="1243" y="602"/>
                    <a:pt x="888" y="1213"/>
                    <a:pt x="572" y="2150"/>
                  </a:cubicBezTo>
                  <a:cubicBezTo>
                    <a:pt x="553" y="2189"/>
                    <a:pt x="543" y="2238"/>
                    <a:pt x="523" y="2278"/>
                  </a:cubicBezTo>
                  <a:cubicBezTo>
                    <a:pt x="257" y="3135"/>
                    <a:pt x="1" y="4436"/>
                    <a:pt x="247" y="5787"/>
                  </a:cubicBezTo>
                  <a:cubicBezTo>
                    <a:pt x="247" y="5816"/>
                    <a:pt x="257" y="5846"/>
                    <a:pt x="257" y="5875"/>
                  </a:cubicBezTo>
                  <a:cubicBezTo>
                    <a:pt x="267" y="5915"/>
                    <a:pt x="267" y="5935"/>
                    <a:pt x="277" y="5974"/>
                  </a:cubicBezTo>
                  <a:cubicBezTo>
                    <a:pt x="296" y="6033"/>
                    <a:pt x="306" y="6082"/>
                    <a:pt x="316" y="6142"/>
                  </a:cubicBezTo>
                  <a:lnTo>
                    <a:pt x="326" y="6181"/>
                  </a:lnTo>
                  <a:cubicBezTo>
                    <a:pt x="523" y="6970"/>
                    <a:pt x="898" y="7669"/>
                    <a:pt x="1410" y="8290"/>
                  </a:cubicBezTo>
                  <a:lnTo>
                    <a:pt x="1430" y="8300"/>
                  </a:lnTo>
                  <a:cubicBezTo>
                    <a:pt x="1548" y="8438"/>
                    <a:pt x="1686" y="8586"/>
                    <a:pt x="1824" y="8704"/>
                  </a:cubicBezTo>
                  <a:lnTo>
                    <a:pt x="1873" y="8744"/>
                  </a:lnTo>
                  <a:cubicBezTo>
                    <a:pt x="1923" y="8793"/>
                    <a:pt x="1982" y="8842"/>
                    <a:pt x="2041" y="8892"/>
                  </a:cubicBezTo>
                  <a:cubicBezTo>
                    <a:pt x="1923" y="9040"/>
                    <a:pt x="1755" y="9197"/>
                    <a:pt x="1647" y="9296"/>
                  </a:cubicBezTo>
                  <a:cubicBezTo>
                    <a:pt x="1381" y="9572"/>
                    <a:pt x="1105" y="9858"/>
                    <a:pt x="907" y="10173"/>
                  </a:cubicBezTo>
                  <a:cubicBezTo>
                    <a:pt x="710" y="10508"/>
                    <a:pt x="612" y="10843"/>
                    <a:pt x="641" y="11159"/>
                  </a:cubicBezTo>
                  <a:cubicBezTo>
                    <a:pt x="651" y="11415"/>
                    <a:pt x="740" y="11662"/>
                    <a:pt x="898" y="11888"/>
                  </a:cubicBezTo>
                  <a:cubicBezTo>
                    <a:pt x="937" y="11947"/>
                    <a:pt x="1055" y="12125"/>
                    <a:pt x="1292" y="12253"/>
                  </a:cubicBezTo>
                  <a:cubicBezTo>
                    <a:pt x="1302" y="12273"/>
                    <a:pt x="1331" y="12283"/>
                    <a:pt x="1341" y="12283"/>
                  </a:cubicBezTo>
                  <a:cubicBezTo>
                    <a:pt x="1400" y="12322"/>
                    <a:pt x="1459" y="12342"/>
                    <a:pt x="1548" y="12371"/>
                  </a:cubicBezTo>
                  <a:cubicBezTo>
                    <a:pt x="1558" y="12371"/>
                    <a:pt x="1558" y="12371"/>
                    <a:pt x="1578" y="12381"/>
                  </a:cubicBezTo>
                  <a:cubicBezTo>
                    <a:pt x="1647" y="12401"/>
                    <a:pt x="1735" y="12421"/>
                    <a:pt x="1834" y="12440"/>
                  </a:cubicBezTo>
                  <a:cubicBezTo>
                    <a:pt x="2041" y="12480"/>
                    <a:pt x="2347" y="12499"/>
                    <a:pt x="2770" y="12519"/>
                  </a:cubicBezTo>
                  <a:cubicBezTo>
                    <a:pt x="3135" y="12529"/>
                    <a:pt x="3559" y="12539"/>
                    <a:pt x="4012" y="12539"/>
                  </a:cubicBezTo>
                  <a:lnTo>
                    <a:pt x="4663" y="12539"/>
                  </a:lnTo>
                  <a:cubicBezTo>
                    <a:pt x="6220" y="12519"/>
                    <a:pt x="6782" y="12450"/>
                    <a:pt x="7157" y="11859"/>
                  </a:cubicBezTo>
                  <a:cubicBezTo>
                    <a:pt x="7364" y="11514"/>
                    <a:pt x="7620" y="10824"/>
                    <a:pt x="6930" y="9927"/>
                  </a:cubicBezTo>
                  <a:cubicBezTo>
                    <a:pt x="6910" y="9887"/>
                    <a:pt x="6881" y="9868"/>
                    <a:pt x="6861" y="9828"/>
                  </a:cubicBezTo>
                  <a:cubicBezTo>
                    <a:pt x="6703" y="9641"/>
                    <a:pt x="6526" y="9473"/>
                    <a:pt x="6378" y="9316"/>
                  </a:cubicBezTo>
                  <a:cubicBezTo>
                    <a:pt x="6279" y="9197"/>
                    <a:pt x="6122" y="9049"/>
                    <a:pt x="5994" y="8902"/>
                  </a:cubicBezTo>
                  <a:lnTo>
                    <a:pt x="6013" y="8892"/>
                  </a:lnTo>
                  <a:cubicBezTo>
                    <a:pt x="6063" y="8842"/>
                    <a:pt x="6122" y="8793"/>
                    <a:pt x="6171" y="8744"/>
                  </a:cubicBezTo>
                  <a:lnTo>
                    <a:pt x="6220" y="8695"/>
                  </a:lnTo>
                  <a:cubicBezTo>
                    <a:pt x="6358" y="8576"/>
                    <a:pt x="6486" y="8438"/>
                    <a:pt x="6615" y="8290"/>
                  </a:cubicBezTo>
                  <a:cubicBezTo>
                    <a:pt x="7196" y="7620"/>
                    <a:pt x="7571" y="6851"/>
                    <a:pt x="7758" y="5974"/>
                  </a:cubicBezTo>
                  <a:lnTo>
                    <a:pt x="7768" y="5915"/>
                  </a:lnTo>
                  <a:cubicBezTo>
                    <a:pt x="7788" y="5866"/>
                    <a:pt x="7797" y="5816"/>
                    <a:pt x="7797" y="5777"/>
                  </a:cubicBezTo>
                  <a:cubicBezTo>
                    <a:pt x="7807" y="5738"/>
                    <a:pt x="7807" y="5698"/>
                    <a:pt x="7817" y="5669"/>
                  </a:cubicBezTo>
                  <a:lnTo>
                    <a:pt x="7817" y="5629"/>
                  </a:lnTo>
                  <a:cubicBezTo>
                    <a:pt x="8014" y="4348"/>
                    <a:pt x="7768" y="3135"/>
                    <a:pt x="7521" y="2337"/>
                  </a:cubicBezTo>
                  <a:cubicBezTo>
                    <a:pt x="7502" y="2317"/>
                    <a:pt x="7492" y="2278"/>
                    <a:pt x="7462" y="2228"/>
                  </a:cubicBezTo>
                  <a:cubicBezTo>
                    <a:pt x="7157" y="1253"/>
                    <a:pt x="6792" y="602"/>
                    <a:pt x="6772" y="592"/>
                  </a:cubicBezTo>
                  <a:cubicBezTo>
                    <a:pt x="6565" y="227"/>
                    <a:pt x="6181" y="1"/>
                    <a:pt x="57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56"/>
            <p:cNvSpPr/>
            <p:nvPr/>
          </p:nvSpPr>
          <p:spPr>
            <a:xfrm>
              <a:off x="716282" y="1034062"/>
              <a:ext cx="460328" cy="538050"/>
            </a:xfrm>
            <a:custGeom>
              <a:avLst/>
              <a:gdLst/>
              <a:ahLst/>
              <a:cxnLst/>
              <a:rect l="l" t="t" r="r" b="b"/>
              <a:pathLst>
                <a:path w="9050" h="10578" extrusionOk="0">
                  <a:moveTo>
                    <a:pt x="6161" y="365"/>
                  </a:moveTo>
                  <a:cubicBezTo>
                    <a:pt x="6506" y="1026"/>
                    <a:pt x="8340" y="4811"/>
                    <a:pt x="5393" y="7048"/>
                  </a:cubicBezTo>
                  <a:cubicBezTo>
                    <a:pt x="5136" y="7245"/>
                    <a:pt x="4988" y="7482"/>
                    <a:pt x="4979" y="7738"/>
                  </a:cubicBezTo>
                  <a:cubicBezTo>
                    <a:pt x="4939" y="8280"/>
                    <a:pt x="5452" y="8813"/>
                    <a:pt x="5915" y="9266"/>
                  </a:cubicBezTo>
                  <a:cubicBezTo>
                    <a:pt x="6201" y="9562"/>
                    <a:pt x="6566" y="9936"/>
                    <a:pt x="6536" y="10104"/>
                  </a:cubicBezTo>
                  <a:cubicBezTo>
                    <a:pt x="6290" y="10168"/>
                    <a:pt x="5398" y="10200"/>
                    <a:pt x="4508" y="10200"/>
                  </a:cubicBezTo>
                  <a:cubicBezTo>
                    <a:pt x="3618" y="10200"/>
                    <a:pt x="2731" y="10168"/>
                    <a:pt x="2495" y="10104"/>
                  </a:cubicBezTo>
                  <a:cubicBezTo>
                    <a:pt x="2465" y="9946"/>
                    <a:pt x="2820" y="9582"/>
                    <a:pt x="3116" y="9266"/>
                  </a:cubicBezTo>
                  <a:cubicBezTo>
                    <a:pt x="3569" y="8813"/>
                    <a:pt x="4091" y="8280"/>
                    <a:pt x="4052" y="7738"/>
                  </a:cubicBezTo>
                  <a:cubicBezTo>
                    <a:pt x="4042" y="7482"/>
                    <a:pt x="3894" y="7245"/>
                    <a:pt x="3628" y="7048"/>
                  </a:cubicBezTo>
                  <a:cubicBezTo>
                    <a:pt x="691" y="4811"/>
                    <a:pt x="2524" y="1016"/>
                    <a:pt x="2869" y="365"/>
                  </a:cubicBezTo>
                  <a:close/>
                  <a:moveTo>
                    <a:pt x="2771" y="1"/>
                  </a:moveTo>
                  <a:cubicBezTo>
                    <a:pt x="2712" y="1"/>
                    <a:pt x="2643" y="40"/>
                    <a:pt x="2613" y="99"/>
                  </a:cubicBezTo>
                  <a:cubicBezTo>
                    <a:pt x="2583" y="148"/>
                    <a:pt x="1" y="4761"/>
                    <a:pt x="3421" y="7354"/>
                  </a:cubicBezTo>
                  <a:cubicBezTo>
                    <a:pt x="3599" y="7492"/>
                    <a:pt x="3677" y="7630"/>
                    <a:pt x="3697" y="7778"/>
                  </a:cubicBezTo>
                  <a:cubicBezTo>
                    <a:pt x="3717" y="8142"/>
                    <a:pt x="3263" y="8616"/>
                    <a:pt x="2859" y="9020"/>
                  </a:cubicBezTo>
                  <a:cubicBezTo>
                    <a:pt x="2386" y="9503"/>
                    <a:pt x="1943" y="9946"/>
                    <a:pt x="2219" y="10350"/>
                  </a:cubicBezTo>
                  <a:cubicBezTo>
                    <a:pt x="2268" y="10439"/>
                    <a:pt x="2307" y="10518"/>
                    <a:pt x="3323" y="10548"/>
                  </a:cubicBezTo>
                  <a:cubicBezTo>
                    <a:pt x="3677" y="10557"/>
                    <a:pt x="4101" y="10577"/>
                    <a:pt x="4525" y="10577"/>
                  </a:cubicBezTo>
                  <a:lnTo>
                    <a:pt x="5146" y="10577"/>
                  </a:lnTo>
                  <a:cubicBezTo>
                    <a:pt x="6704" y="10538"/>
                    <a:pt x="6763" y="10449"/>
                    <a:pt x="6822" y="10350"/>
                  </a:cubicBezTo>
                  <a:cubicBezTo>
                    <a:pt x="7078" y="9946"/>
                    <a:pt x="6635" y="9503"/>
                    <a:pt x="6171" y="9020"/>
                  </a:cubicBezTo>
                  <a:cubicBezTo>
                    <a:pt x="5777" y="8616"/>
                    <a:pt x="5324" y="8142"/>
                    <a:pt x="5343" y="7778"/>
                  </a:cubicBezTo>
                  <a:cubicBezTo>
                    <a:pt x="5353" y="7630"/>
                    <a:pt x="5452" y="7492"/>
                    <a:pt x="5629" y="7354"/>
                  </a:cubicBezTo>
                  <a:cubicBezTo>
                    <a:pt x="9050" y="4761"/>
                    <a:pt x="6467" y="148"/>
                    <a:pt x="6437" y="99"/>
                  </a:cubicBezTo>
                  <a:cubicBezTo>
                    <a:pt x="6408" y="40"/>
                    <a:pt x="6339" y="1"/>
                    <a:pt x="6280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6"/>
            <p:cNvSpPr/>
            <p:nvPr/>
          </p:nvSpPr>
          <p:spPr>
            <a:xfrm>
              <a:off x="787493" y="1116768"/>
              <a:ext cx="315923" cy="445425"/>
            </a:xfrm>
            <a:custGeom>
              <a:avLst/>
              <a:gdLst/>
              <a:ahLst/>
              <a:cxnLst/>
              <a:rect l="l" t="t" r="r" b="b"/>
              <a:pathLst>
                <a:path w="6211" h="8757" extrusionOk="0">
                  <a:moveTo>
                    <a:pt x="769" y="1"/>
                  </a:moveTo>
                  <a:cubicBezTo>
                    <a:pt x="286" y="1549"/>
                    <a:pt x="1" y="3963"/>
                    <a:pt x="2130" y="5570"/>
                  </a:cubicBezTo>
                  <a:cubicBezTo>
                    <a:pt x="3460" y="6595"/>
                    <a:pt x="503" y="7956"/>
                    <a:pt x="967" y="8616"/>
                  </a:cubicBezTo>
                  <a:cubicBezTo>
                    <a:pt x="1026" y="8710"/>
                    <a:pt x="2073" y="8756"/>
                    <a:pt x="3120" y="8756"/>
                  </a:cubicBezTo>
                  <a:cubicBezTo>
                    <a:pt x="4168" y="8756"/>
                    <a:pt x="5215" y="8710"/>
                    <a:pt x="5274" y="8616"/>
                  </a:cubicBezTo>
                  <a:cubicBezTo>
                    <a:pt x="5708" y="7926"/>
                    <a:pt x="2770" y="6585"/>
                    <a:pt x="4101" y="5570"/>
                  </a:cubicBezTo>
                  <a:cubicBezTo>
                    <a:pt x="6210" y="3983"/>
                    <a:pt x="5964" y="1618"/>
                    <a:pt x="5501" y="80"/>
                  </a:cubicBezTo>
                  <a:lnTo>
                    <a:pt x="7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56"/>
            <p:cNvSpPr/>
            <p:nvPr/>
          </p:nvSpPr>
          <p:spPr>
            <a:xfrm>
              <a:off x="774471" y="1108324"/>
              <a:ext cx="344000" cy="463787"/>
            </a:xfrm>
            <a:custGeom>
              <a:avLst/>
              <a:gdLst/>
              <a:ahLst/>
              <a:cxnLst/>
              <a:rect l="l" t="t" r="r" b="b"/>
              <a:pathLst>
                <a:path w="6763" h="9118" extrusionOk="0">
                  <a:moveTo>
                    <a:pt x="1027" y="1"/>
                  </a:moveTo>
                  <a:cubicBezTo>
                    <a:pt x="947" y="1"/>
                    <a:pt x="872" y="48"/>
                    <a:pt x="848" y="128"/>
                  </a:cubicBezTo>
                  <a:cubicBezTo>
                    <a:pt x="404" y="1537"/>
                    <a:pt x="0" y="4169"/>
                    <a:pt x="2277" y="5894"/>
                  </a:cubicBezTo>
                  <a:cubicBezTo>
                    <a:pt x="2455" y="6032"/>
                    <a:pt x="2533" y="6170"/>
                    <a:pt x="2553" y="6318"/>
                  </a:cubicBezTo>
                  <a:cubicBezTo>
                    <a:pt x="2573" y="6682"/>
                    <a:pt x="2119" y="7156"/>
                    <a:pt x="1715" y="7560"/>
                  </a:cubicBezTo>
                  <a:cubicBezTo>
                    <a:pt x="1242" y="8043"/>
                    <a:pt x="799" y="8486"/>
                    <a:pt x="1075" y="8890"/>
                  </a:cubicBezTo>
                  <a:cubicBezTo>
                    <a:pt x="1124" y="8979"/>
                    <a:pt x="1163" y="9058"/>
                    <a:pt x="2179" y="9088"/>
                  </a:cubicBezTo>
                  <a:cubicBezTo>
                    <a:pt x="2533" y="9097"/>
                    <a:pt x="2957" y="9117"/>
                    <a:pt x="3381" y="9117"/>
                  </a:cubicBezTo>
                  <a:cubicBezTo>
                    <a:pt x="3598" y="9117"/>
                    <a:pt x="3805" y="9117"/>
                    <a:pt x="4032" y="9097"/>
                  </a:cubicBezTo>
                  <a:cubicBezTo>
                    <a:pt x="5579" y="9068"/>
                    <a:pt x="5638" y="8979"/>
                    <a:pt x="5707" y="8881"/>
                  </a:cubicBezTo>
                  <a:cubicBezTo>
                    <a:pt x="5964" y="8476"/>
                    <a:pt x="5520" y="8033"/>
                    <a:pt x="5047" y="7550"/>
                  </a:cubicBezTo>
                  <a:cubicBezTo>
                    <a:pt x="4653" y="7146"/>
                    <a:pt x="4199" y="6673"/>
                    <a:pt x="4229" y="6308"/>
                  </a:cubicBezTo>
                  <a:cubicBezTo>
                    <a:pt x="4239" y="6160"/>
                    <a:pt x="4337" y="6022"/>
                    <a:pt x="4505" y="5884"/>
                  </a:cubicBezTo>
                  <a:cubicBezTo>
                    <a:pt x="6762" y="4169"/>
                    <a:pt x="6378" y="1577"/>
                    <a:pt x="5964" y="177"/>
                  </a:cubicBezTo>
                  <a:cubicBezTo>
                    <a:pt x="5932" y="97"/>
                    <a:pt x="5862" y="50"/>
                    <a:pt x="5784" y="50"/>
                  </a:cubicBezTo>
                  <a:cubicBezTo>
                    <a:pt x="5766" y="50"/>
                    <a:pt x="5746" y="53"/>
                    <a:pt x="5727" y="59"/>
                  </a:cubicBezTo>
                  <a:cubicBezTo>
                    <a:pt x="5629" y="98"/>
                    <a:pt x="5579" y="197"/>
                    <a:pt x="5609" y="295"/>
                  </a:cubicBezTo>
                  <a:cubicBezTo>
                    <a:pt x="6082" y="1882"/>
                    <a:pt x="6250" y="4090"/>
                    <a:pt x="4278" y="5588"/>
                  </a:cubicBezTo>
                  <a:cubicBezTo>
                    <a:pt x="4012" y="5785"/>
                    <a:pt x="3864" y="6022"/>
                    <a:pt x="3854" y="6278"/>
                  </a:cubicBezTo>
                  <a:cubicBezTo>
                    <a:pt x="3815" y="6820"/>
                    <a:pt x="4337" y="7353"/>
                    <a:pt x="4791" y="7806"/>
                  </a:cubicBezTo>
                  <a:cubicBezTo>
                    <a:pt x="5086" y="8102"/>
                    <a:pt x="5441" y="8476"/>
                    <a:pt x="5422" y="8644"/>
                  </a:cubicBezTo>
                  <a:cubicBezTo>
                    <a:pt x="5175" y="8708"/>
                    <a:pt x="4281" y="8740"/>
                    <a:pt x="3390" y="8740"/>
                  </a:cubicBezTo>
                  <a:cubicBezTo>
                    <a:pt x="2499" y="8740"/>
                    <a:pt x="1612" y="8708"/>
                    <a:pt x="1380" y="8644"/>
                  </a:cubicBezTo>
                  <a:cubicBezTo>
                    <a:pt x="1341" y="8486"/>
                    <a:pt x="1696" y="8112"/>
                    <a:pt x="1991" y="7816"/>
                  </a:cubicBezTo>
                  <a:cubicBezTo>
                    <a:pt x="2455" y="7363"/>
                    <a:pt x="2967" y="6830"/>
                    <a:pt x="2928" y="6288"/>
                  </a:cubicBezTo>
                  <a:cubicBezTo>
                    <a:pt x="2918" y="6032"/>
                    <a:pt x="2770" y="5795"/>
                    <a:pt x="2514" y="5598"/>
                  </a:cubicBezTo>
                  <a:cubicBezTo>
                    <a:pt x="513" y="4090"/>
                    <a:pt x="700" y="1853"/>
                    <a:pt x="1203" y="246"/>
                  </a:cubicBezTo>
                  <a:cubicBezTo>
                    <a:pt x="1232" y="147"/>
                    <a:pt x="1183" y="29"/>
                    <a:pt x="1085" y="9"/>
                  </a:cubicBezTo>
                  <a:cubicBezTo>
                    <a:pt x="1065" y="4"/>
                    <a:pt x="1046" y="1"/>
                    <a:pt x="102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6"/>
            <p:cNvSpPr/>
            <p:nvPr/>
          </p:nvSpPr>
          <p:spPr>
            <a:xfrm>
              <a:off x="837137" y="1162597"/>
              <a:ext cx="98322" cy="189879"/>
            </a:xfrm>
            <a:custGeom>
              <a:avLst/>
              <a:gdLst/>
              <a:ahLst/>
              <a:cxnLst/>
              <a:rect l="l" t="t" r="r" b="b"/>
              <a:pathLst>
                <a:path w="1933" h="3733" extrusionOk="0">
                  <a:moveTo>
                    <a:pt x="516" y="1"/>
                  </a:moveTo>
                  <a:cubicBezTo>
                    <a:pt x="430" y="1"/>
                    <a:pt x="362" y="70"/>
                    <a:pt x="345" y="155"/>
                  </a:cubicBezTo>
                  <a:cubicBezTo>
                    <a:pt x="336" y="224"/>
                    <a:pt x="0" y="2106"/>
                    <a:pt x="1597" y="3683"/>
                  </a:cubicBezTo>
                  <a:cubicBezTo>
                    <a:pt x="1637" y="3723"/>
                    <a:pt x="1686" y="3733"/>
                    <a:pt x="1735" y="3733"/>
                  </a:cubicBezTo>
                  <a:cubicBezTo>
                    <a:pt x="1784" y="3733"/>
                    <a:pt x="1834" y="3723"/>
                    <a:pt x="1863" y="3674"/>
                  </a:cubicBezTo>
                  <a:cubicBezTo>
                    <a:pt x="1932" y="3605"/>
                    <a:pt x="1932" y="3486"/>
                    <a:pt x="1863" y="3417"/>
                  </a:cubicBezTo>
                  <a:cubicBezTo>
                    <a:pt x="405" y="1988"/>
                    <a:pt x="710" y="224"/>
                    <a:pt x="710" y="214"/>
                  </a:cubicBezTo>
                  <a:cubicBezTo>
                    <a:pt x="730" y="115"/>
                    <a:pt x="661" y="27"/>
                    <a:pt x="562" y="7"/>
                  </a:cubicBezTo>
                  <a:cubicBezTo>
                    <a:pt x="547" y="3"/>
                    <a:pt x="531" y="1"/>
                    <a:pt x="5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56"/>
            <p:cNvSpPr/>
            <p:nvPr/>
          </p:nvSpPr>
          <p:spPr>
            <a:xfrm>
              <a:off x="893291" y="1514378"/>
              <a:ext cx="162463" cy="18617"/>
            </a:xfrm>
            <a:custGeom>
              <a:avLst/>
              <a:gdLst/>
              <a:ahLst/>
              <a:cxnLst/>
              <a:rect l="l" t="t" r="r" b="b"/>
              <a:pathLst>
                <a:path w="3194" h="366" extrusionOk="0">
                  <a:moveTo>
                    <a:pt x="188" y="1"/>
                  </a:moveTo>
                  <a:cubicBezTo>
                    <a:pt x="89" y="1"/>
                    <a:pt x="0" y="89"/>
                    <a:pt x="0" y="188"/>
                  </a:cubicBezTo>
                  <a:cubicBezTo>
                    <a:pt x="0" y="286"/>
                    <a:pt x="89" y="365"/>
                    <a:pt x="188" y="365"/>
                  </a:cubicBezTo>
                  <a:lnTo>
                    <a:pt x="3007" y="365"/>
                  </a:lnTo>
                  <a:cubicBezTo>
                    <a:pt x="3125" y="365"/>
                    <a:pt x="3194" y="286"/>
                    <a:pt x="3194" y="188"/>
                  </a:cubicBezTo>
                  <a:cubicBezTo>
                    <a:pt x="3194" y="89"/>
                    <a:pt x="3105" y="1"/>
                    <a:pt x="3007" y="1"/>
                  </a:cubicBezTo>
                  <a:close/>
                </a:path>
              </a:pathLst>
            </a:custGeom>
            <a:solidFill>
              <a:srgbClr val="2030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7" name="Google Shape;3157;p56"/>
          <p:cNvGrpSpPr/>
          <p:nvPr/>
        </p:nvGrpSpPr>
        <p:grpSpPr>
          <a:xfrm rot="939400">
            <a:off x="1047454" y="1661848"/>
            <a:ext cx="432079" cy="635180"/>
            <a:chOff x="747361" y="1736402"/>
            <a:chExt cx="386625" cy="568213"/>
          </a:xfrm>
        </p:grpSpPr>
        <p:sp>
          <p:nvSpPr>
            <p:cNvPr id="3158" name="Google Shape;3158;p56"/>
            <p:cNvSpPr/>
            <p:nvPr/>
          </p:nvSpPr>
          <p:spPr>
            <a:xfrm>
              <a:off x="747361" y="1736402"/>
              <a:ext cx="386625" cy="568213"/>
            </a:xfrm>
            <a:custGeom>
              <a:avLst/>
              <a:gdLst/>
              <a:ahLst/>
              <a:cxnLst/>
              <a:rect l="l" t="t" r="r" b="b"/>
              <a:pathLst>
                <a:path w="7601" h="11171" extrusionOk="0">
                  <a:moveTo>
                    <a:pt x="3282" y="0"/>
                  </a:moveTo>
                  <a:cubicBezTo>
                    <a:pt x="2985" y="0"/>
                    <a:pt x="2676" y="48"/>
                    <a:pt x="2357" y="140"/>
                  </a:cubicBezTo>
                  <a:cubicBezTo>
                    <a:pt x="2179" y="190"/>
                    <a:pt x="2022" y="268"/>
                    <a:pt x="1874" y="357"/>
                  </a:cubicBezTo>
                  <a:cubicBezTo>
                    <a:pt x="1381" y="633"/>
                    <a:pt x="1085" y="1027"/>
                    <a:pt x="918" y="1343"/>
                  </a:cubicBezTo>
                  <a:cubicBezTo>
                    <a:pt x="790" y="1402"/>
                    <a:pt x="671" y="1471"/>
                    <a:pt x="573" y="1560"/>
                  </a:cubicBezTo>
                  <a:cubicBezTo>
                    <a:pt x="228" y="1845"/>
                    <a:pt x="31" y="2250"/>
                    <a:pt x="11" y="2703"/>
                  </a:cubicBezTo>
                  <a:cubicBezTo>
                    <a:pt x="1" y="3176"/>
                    <a:pt x="178" y="3600"/>
                    <a:pt x="504" y="3925"/>
                  </a:cubicBezTo>
                  <a:cubicBezTo>
                    <a:pt x="533" y="3945"/>
                    <a:pt x="553" y="3965"/>
                    <a:pt x="583" y="3984"/>
                  </a:cubicBezTo>
                  <a:cubicBezTo>
                    <a:pt x="721" y="5059"/>
                    <a:pt x="967" y="7474"/>
                    <a:pt x="691" y="9189"/>
                  </a:cubicBezTo>
                  <a:cubicBezTo>
                    <a:pt x="652" y="9445"/>
                    <a:pt x="701" y="9731"/>
                    <a:pt x="839" y="9948"/>
                  </a:cubicBezTo>
                  <a:cubicBezTo>
                    <a:pt x="967" y="10165"/>
                    <a:pt x="1657" y="11170"/>
                    <a:pt x="3796" y="11170"/>
                  </a:cubicBezTo>
                  <a:cubicBezTo>
                    <a:pt x="5580" y="11170"/>
                    <a:pt x="6516" y="10372"/>
                    <a:pt x="6694" y="10214"/>
                  </a:cubicBezTo>
                  <a:cubicBezTo>
                    <a:pt x="6980" y="9938"/>
                    <a:pt x="7098" y="9554"/>
                    <a:pt x="7049" y="9179"/>
                  </a:cubicBezTo>
                  <a:cubicBezTo>
                    <a:pt x="6792" y="7533"/>
                    <a:pt x="6832" y="5305"/>
                    <a:pt x="6881" y="4182"/>
                  </a:cubicBezTo>
                  <a:cubicBezTo>
                    <a:pt x="7049" y="4063"/>
                    <a:pt x="7197" y="3906"/>
                    <a:pt x="7305" y="3718"/>
                  </a:cubicBezTo>
                  <a:cubicBezTo>
                    <a:pt x="7443" y="3492"/>
                    <a:pt x="7601" y="3068"/>
                    <a:pt x="7453" y="2496"/>
                  </a:cubicBezTo>
                  <a:cubicBezTo>
                    <a:pt x="7581" y="2052"/>
                    <a:pt x="7532" y="1560"/>
                    <a:pt x="7285" y="1106"/>
                  </a:cubicBezTo>
                  <a:cubicBezTo>
                    <a:pt x="7029" y="633"/>
                    <a:pt x="6615" y="328"/>
                    <a:pt x="6142" y="219"/>
                  </a:cubicBezTo>
                  <a:cubicBezTo>
                    <a:pt x="6015" y="194"/>
                    <a:pt x="5885" y="181"/>
                    <a:pt x="5754" y="181"/>
                  </a:cubicBezTo>
                  <a:cubicBezTo>
                    <a:pt x="5579" y="181"/>
                    <a:pt x="5404" y="204"/>
                    <a:pt x="5235" y="249"/>
                  </a:cubicBezTo>
                  <a:cubicBezTo>
                    <a:pt x="5107" y="221"/>
                    <a:pt x="4975" y="206"/>
                    <a:pt x="4843" y="206"/>
                  </a:cubicBezTo>
                  <a:cubicBezTo>
                    <a:pt x="4691" y="206"/>
                    <a:pt x="4540" y="226"/>
                    <a:pt x="4397" y="268"/>
                  </a:cubicBezTo>
                  <a:cubicBezTo>
                    <a:pt x="4057" y="87"/>
                    <a:pt x="3682" y="0"/>
                    <a:pt x="3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56"/>
            <p:cNvSpPr/>
            <p:nvPr/>
          </p:nvSpPr>
          <p:spPr>
            <a:xfrm>
              <a:off x="808042" y="1801153"/>
              <a:ext cx="259768" cy="139472"/>
            </a:xfrm>
            <a:custGeom>
              <a:avLst/>
              <a:gdLst/>
              <a:ahLst/>
              <a:cxnLst/>
              <a:rect l="l" t="t" r="r" b="b"/>
              <a:pathLst>
                <a:path w="5107" h="2742" extrusionOk="0">
                  <a:moveTo>
                    <a:pt x="1893" y="1"/>
                  </a:moveTo>
                  <a:cubicBezTo>
                    <a:pt x="1864" y="1"/>
                    <a:pt x="1824" y="1"/>
                    <a:pt x="1804" y="11"/>
                  </a:cubicBezTo>
                  <a:lnTo>
                    <a:pt x="1243" y="237"/>
                  </a:lnTo>
                  <a:cubicBezTo>
                    <a:pt x="1233" y="247"/>
                    <a:pt x="1213" y="247"/>
                    <a:pt x="1193" y="257"/>
                  </a:cubicBezTo>
                  <a:lnTo>
                    <a:pt x="839" y="572"/>
                  </a:lnTo>
                  <a:cubicBezTo>
                    <a:pt x="829" y="582"/>
                    <a:pt x="799" y="602"/>
                    <a:pt x="799" y="622"/>
                  </a:cubicBezTo>
                  <a:lnTo>
                    <a:pt x="671" y="878"/>
                  </a:lnTo>
                  <a:cubicBezTo>
                    <a:pt x="661" y="898"/>
                    <a:pt x="661" y="917"/>
                    <a:pt x="641" y="937"/>
                  </a:cubicBezTo>
                  <a:lnTo>
                    <a:pt x="641" y="986"/>
                  </a:lnTo>
                  <a:cubicBezTo>
                    <a:pt x="632" y="1065"/>
                    <a:pt x="582" y="1124"/>
                    <a:pt x="503" y="1144"/>
                  </a:cubicBezTo>
                  <a:lnTo>
                    <a:pt x="227" y="1213"/>
                  </a:lnTo>
                  <a:cubicBezTo>
                    <a:pt x="168" y="1223"/>
                    <a:pt x="109" y="1272"/>
                    <a:pt x="89" y="1322"/>
                  </a:cubicBezTo>
                  <a:lnTo>
                    <a:pt x="20" y="1529"/>
                  </a:lnTo>
                  <a:cubicBezTo>
                    <a:pt x="1" y="1568"/>
                    <a:pt x="1" y="1617"/>
                    <a:pt x="20" y="1657"/>
                  </a:cubicBezTo>
                  <a:lnTo>
                    <a:pt x="89" y="1854"/>
                  </a:lnTo>
                  <a:cubicBezTo>
                    <a:pt x="119" y="1903"/>
                    <a:pt x="149" y="1933"/>
                    <a:pt x="198" y="1952"/>
                  </a:cubicBezTo>
                  <a:lnTo>
                    <a:pt x="582" y="2071"/>
                  </a:lnTo>
                  <a:cubicBezTo>
                    <a:pt x="592" y="2071"/>
                    <a:pt x="622" y="2081"/>
                    <a:pt x="641" y="2081"/>
                  </a:cubicBezTo>
                  <a:lnTo>
                    <a:pt x="917" y="2081"/>
                  </a:lnTo>
                  <a:cubicBezTo>
                    <a:pt x="967" y="2081"/>
                    <a:pt x="1016" y="2110"/>
                    <a:pt x="1036" y="2130"/>
                  </a:cubicBezTo>
                  <a:lnTo>
                    <a:pt x="1420" y="2524"/>
                  </a:lnTo>
                  <a:cubicBezTo>
                    <a:pt x="1450" y="2554"/>
                    <a:pt x="1459" y="2564"/>
                    <a:pt x="1479" y="2573"/>
                  </a:cubicBezTo>
                  <a:lnTo>
                    <a:pt x="1893" y="2721"/>
                  </a:lnTo>
                  <a:cubicBezTo>
                    <a:pt x="1913" y="2741"/>
                    <a:pt x="1942" y="2741"/>
                    <a:pt x="1972" y="2741"/>
                  </a:cubicBezTo>
                  <a:lnTo>
                    <a:pt x="2416" y="2672"/>
                  </a:lnTo>
                  <a:cubicBezTo>
                    <a:pt x="2445" y="2672"/>
                    <a:pt x="2455" y="2662"/>
                    <a:pt x="2465" y="2662"/>
                  </a:cubicBezTo>
                  <a:lnTo>
                    <a:pt x="2830" y="2495"/>
                  </a:lnTo>
                  <a:cubicBezTo>
                    <a:pt x="2839" y="2495"/>
                    <a:pt x="2839" y="2475"/>
                    <a:pt x="2849" y="2475"/>
                  </a:cubicBezTo>
                  <a:lnTo>
                    <a:pt x="3106" y="2297"/>
                  </a:lnTo>
                  <a:cubicBezTo>
                    <a:pt x="3135" y="2274"/>
                    <a:pt x="3176" y="2261"/>
                    <a:pt x="3217" y="2261"/>
                  </a:cubicBezTo>
                  <a:cubicBezTo>
                    <a:pt x="3243" y="2261"/>
                    <a:pt x="3270" y="2266"/>
                    <a:pt x="3293" y="2278"/>
                  </a:cubicBezTo>
                  <a:lnTo>
                    <a:pt x="3598" y="2426"/>
                  </a:lnTo>
                  <a:cubicBezTo>
                    <a:pt x="3618" y="2445"/>
                    <a:pt x="3638" y="2445"/>
                    <a:pt x="3648" y="2445"/>
                  </a:cubicBezTo>
                  <a:lnTo>
                    <a:pt x="4081" y="2514"/>
                  </a:lnTo>
                  <a:cubicBezTo>
                    <a:pt x="4121" y="2514"/>
                    <a:pt x="4160" y="2514"/>
                    <a:pt x="4180" y="2504"/>
                  </a:cubicBezTo>
                  <a:lnTo>
                    <a:pt x="4328" y="2445"/>
                  </a:lnTo>
                  <a:cubicBezTo>
                    <a:pt x="4338" y="2426"/>
                    <a:pt x="4367" y="2416"/>
                    <a:pt x="4377" y="2406"/>
                  </a:cubicBezTo>
                  <a:lnTo>
                    <a:pt x="4525" y="2268"/>
                  </a:lnTo>
                  <a:cubicBezTo>
                    <a:pt x="4555" y="2248"/>
                    <a:pt x="4574" y="2238"/>
                    <a:pt x="4604" y="2219"/>
                  </a:cubicBezTo>
                  <a:lnTo>
                    <a:pt x="4781" y="2169"/>
                  </a:lnTo>
                  <a:cubicBezTo>
                    <a:pt x="4821" y="2159"/>
                    <a:pt x="4850" y="2150"/>
                    <a:pt x="4870" y="2110"/>
                  </a:cubicBezTo>
                  <a:lnTo>
                    <a:pt x="5057" y="1874"/>
                  </a:lnTo>
                  <a:cubicBezTo>
                    <a:pt x="5097" y="1824"/>
                    <a:pt x="5107" y="1775"/>
                    <a:pt x="5097" y="1716"/>
                  </a:cubicBezTo>
                  <a:lnTo>
                    <a:pt x="5018" y="1469"/>
                  </a:lnTo>
                  <a:cubicBezTo>
                    <a:pt x="5008" y="1430"/>
                    <a:pt x="4998" y="1410"/>
                    <a:pt x="4959" y="1381"/>
                  </a:cubicBezTo>
                  <a:cubicBezTo>
                    <a:pt x="4870" y="1312"/>
                    <a:pt x="4870" y="1184"/>
                    <a:pt x="4959" y="1115"/>
                  </a:cubicBezTo>
                  <a:lnTo>
                    <a:pt x="5028" y="1055"/>
                  </a:lnTo>
                  <a:cubicBezTo>
                    <a:pt x="5077" y="1016"/>
                    <a:pt x="5107" y="967"/>
                    <a:pt x="5097" y="898"/>
                  </a:cubicBezTo>
                  <a:lnTo>
                    <a:pt x="5077" y="681"/>
                  </a:lnTo>
                  <a:cubicBezTo>
                    <a:pt x="5077" y="641"/>
                    <a:pt x="5067" y="612"/>
                    <a:pt x="5047" y="582"/>
                  </a:cubicBezTo>
                  <a:lnTo>
                    <a:pt x="4870" y="346"/>
                  </a:lnTo>
                  <a:cubicBezTo>
                    <a:pt x="4850" y="316"/>
                    <a:pt x="4801" y="287"/>
                    <a:pt x="4752" y="277"/>
                  </a:cubicBezTo>
                  <a:lnTo>
                    <a:pt x="4564" y="267"/>
                  </a:lnTo>
                  <a:lnTo>
                    <a:pt x="4505" y="267"/>
                  </a:lnTo>
                  <a:lnTo>
                    <a:pt x="4091" y="365"/>
                  </a:lnTo>
                  <a:cubicBezTo>
                    <a:pt x="4080" y="369"/>
                    <a:pt x="4068" y="371"/>
                    <a:pt x="4055" y="371"/>
                  </a:cubicBezTo>
                  <a:cubicBezTo>
                    <a:pt x="4033" y="371"/>
                    <a:pt x="4008" y="365"/>
                    <a:pt x="3983" y="346"/>
                  </a:cubicBezTo>
                  <a:lnTo>
                    <a:pt x="3727" y="237"/>
                  </a:lnTo>
                  <a:cubicBezTo>
                    <a:pt x="3687" y="227"/>
                    <a:pt x="3648" y="227"/>
                    <a:pt x="3628" y="227"/>
                  </a:cubicBezTo>
                  <a:lnTo>
                    <a:pt x="3352" y="287"/>
                  </a:lnTo>
                  <a:cubicBezTo>
                    <a:pt x="3332" y="287"/>
                    <a:pt x="3303" y="296"/>
                    <a:pt x="3283" y="326"/>
                  </a:cubicBezTo>
                  <a:lnTo>
                    <a:pt x="3175" y="395"/>
                  </a:lnTo>
                  <a:cubicBezTo>
                    <a:pt x="3137" y="419"/>
                    <a:pt x="3095" y="431"/>
                    <a:pt x="3055" y="431"/>
                  </a:cubicBezTo>
                  <a:cubicBezTo>
                    <a:pt x="3011" y="431"/>
                    <a:pt x="2969" y="416"/>
                    <a:pt x="2938" y="385"/>
                  </a:cubicBezTo>
                  <a:lnTo>
                    <a:pt x="2810" y="257"/>
                  </a:lnTo>
                  <a:lnTo>
                    <a:pt x="2810" y="257"/>
                  </a:lnTo>
                  <a:cubicBezTo>
                    <a:pt x="2817" y="259"/>
                    <a:pt x="2823" y="260"/>
                    <a:pt x="2826" y="260"/>
                  </a:cubicBezTo>
                  <a:cubicBezTo>
                    <a:pt x="2842" y="260"/>
                    <a:pt x="2826" y="245"/>
                    <a:pt x="2810" y="237"/>
                  </a:cubicBezTo>
                  <a:lnTo>
                    <a:pt x="2514" y="89"/>
                  </a:lnTo>
                  <a:cubicBezTo>
                    <a:pt x="2494" y="80"/>
                    <a:pt x="2475" y="80"/>
                    <a:pt x="2455" y="60"/>
                  </a:cubicBezTo>
                  <a:lnTo>
                    <a:pt x="1893" y="1"/>
                  </a:lnTo>
                  <a:close/>
                </a:path>
              </a:pathLst>
            </a:custGeom>
            <a:solidFill>
              <a:srgbClr val="FCF8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56"/>
            <p:cNvSpPr/>
            <p:nvPr/>
          </p:nvSpPr>
          <p:spPr>
            <a:xfrm>
              <a:off x="830626" y="1907460"/>
              <a:ext cx="215108" cy="344000"/>
            </a:xfrm>
            <a:custGeom>
              <a:avLst/>
              <a:gdLst/>
              <a:ahLst/>
              <a:cxnLst/>
              <a:rect l="l" t="t" r="r" b="b"/>
              <a:pathLst>
                <a:path w="4229" h="6763" extrusionOk="0">
                  <a:moveTo>
                    <a:pt x="0" y="0"/>
                  </a:moveTo>
                  <a:cubicBezTo>
                    <a:pt x="0" y="1"/>
                    <a:pt x="582" y="3648"/>
                    <a:pt x="197" y="6122"/>
                  </a:cubicBezTo>
                  <a:cubicBezTo>
                    <a:pt x="197" y="6122"/>
                    <a:pt x="572" y="6762"/>
                    <a:pt x="2149" y="6762"/>
                  </a:cubicBezTo>
                  <a:cubicBezTo>
                    <a:pt x="3559" y="6762"/>
                    <a:pt x="4229" y="6122"/>
                    <a:pt x="4229" y="6122"/>
                  </a:cubicBezTo>
                  <a:cubicBezTo>
                    <a:pt x="3835" y="3648"/>
                    <a:pt x="4081" y="99"/>
                    <a:pt x="4081" y="9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56"/>
            <p:cNvSpPr/>
            <p:nvPr/>
          </p:nvSpPr>
          <p:spPr>
            <a:xfrm>
              <a:off x="820606" y="1898356"/>
              <a:ext cx="234691" cy="362108"/>
            </a:xfrm>
            <a:custGeom>
              <a:avLst/>
              <a:gdLst/>
              <a:ahLst/>
              <a:cxnLst/>
              <a:rect l="l" t="t" r="r" b="b"/>
              <a:pathLst>
                <a:path w="4614" h="7119" extrusionOk="0">
                  <a:moveTo>
                    <a:pt x="189" y="1"/>
                  </a:moveTo>
                  <a:cubicBezTo>
                    <a:pt x="182" y="1"/>
                    <a:pt x="175" y="1"/>
                    <a:pt x="168" y="2"/>
                  </a:cubicBezTo>
                  <a:cubicBezTo>
                    <a:pt x="69" y="12"/>
                    <a:pt x="0" y="110"/>
                    <a:pt x="20" y="209"/>
                  </a:cubicBezTo>
                  <a:cubicBezTo>
                    <a:pt x="30" y="248"/>
                    <a:pt x="592" y="3856"/>
                    <a:pt x="217" y="6271"/>
                  </a:cubicBezTo>
                  <a:cubicBezTo>
                    <a:pt x="217" y="6320"/>
                    <a:pt x="217" y="6360"/>
                    <a:pt x="237" y="6399"/>
                  </a:cubicBezTo>
                  <a:cubicBezTo>
                    <a:pt x="247" y="6419"/>
                    <a:pt x="680" y="7119"/>
                    <a:pt x="2346" y="7119"/>
                  </a:cubicBezTo>
                  <a:cubicBezTo>
                    <a:pt x="3815" y="7119"/>
                    <a:pt x="4524" y="6458"/>
                    <a:pt x="4534" y="6439"/>
                  </a:cubicBezTo>
                  <a:cubicBezTo>
                    <a:pt x="4584" y="6399"/>
                    <a:pt x="4613" y="6340"/>
                    <a:pt x="4603" y="6271"/>
                  </a:cubicBezTo>
                  <a:cubicBezTo>
                    <a:pt x="4219" y="3846"/>
                    <a:pt x="4455" y="337"/>
                    <a:pt x="4455" y="298"/>
                  </a:cubicBezTo>
                  <a:cubicBezTo>
                    <a:pt x="4465" y="199"/>
                    <a:pt x="4377" y="110"/>
                    <a:pt x="4278" y="101"/>
                  </a:cubicBezTo>
                  <a:cubicBezTo>
                    <a:pt x="4273" y="100"/>
                    <a:pt x="4268" y="100"/>
                    <a:pt x="4263" y="100"/>
                  </a:cubicBezTo>
                  <a:cubicBezTo>
                    <a:pt x="4171" y="100"/>
                    <a:pt x="4090" y="185"/>
                    <a:pt x="4081" y="278"/>
                  </a:cubicBezTo>
                  <a:cubicBezTo>
                    <a:pt x="4081" y="298"/>
                    <a:pt x="3844" y="3758"/>
                    <a:pt x="4219" y="6222"/>
                  </a:cubicBezTo>
                  <a:cubicBezTo>
                    <a:pt x="4022" y="6370"/>
                    <a:pt x="3391" y="6754"/>
                    <a:pt x="2336" y="6754"/>
                  </a:cubicBezTo>
                  <a:cubicBezTo>
                    <a:pt x="1153" y="6754"/>
                    <a:pt x="710" y="6370"/>
                    <a:pt x="582" y="6251"/>
                  </a:cubicBezTo>
                  <a:cubicBezTo>
                    <a:pt x="956" y="3787"/>
                    <a:pt x="394" y="298"/>
                    <a:pt x="375" y="150"/>
                  </a:cubicBezTo>
                  <a:cubicBezTo>
                    <a:pt x="366" y="58"/>
                    <a:pt x="280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56"/>
            <p:cNvSpPr/>
            <p:nvPr/>
          </p:nvSpPr>
          <p:spPr>
            <a:xfrm>
              <a:off x="805855" y="1857867"/>
              <a:ext cx="281589" cy="82554"/>
            </a:xfrm>
            <a:custGeom>
              <a:avLst/>
              <a:gdLst/>
              <a:ahLst/>
              <a:cxnLst/>
              <a:rect l="l" t="t" r="r" b="b"/>
              <a:pathLst>
                <a:path w="5536" h="1623" extrusionOk="0">
                  <a:moveTo>
                    <a:pt x="859" y="1"/>
                  </a:moveTo>
                  <a:cubicBezTo>
                    <a:pt x="525" y="1"/>
                    <a:pt x="37" y="69"/>
                    <a:pt x="24" y="463"/>
                  </a:cubicBezTo>
                  <a:cubicBezTo>
                    <a:pt x="1" y="946"/>
                    <a:pt x="616" y="1000"/>
                    <a:pt x="890" y="1000"/>
                  </a:cubicBezTo>
                  <a:cubicBezTo>
                    <a:pt x="969" y="1000"/>
                    <a:pt x="1020" y="995"/>
                    <a:pt x="1020" y="995"/>
                  </a:cubicBezTo>
                  <a:cubicBezTo>
                    <a:pt x="1020" y="995"/>
                    <a:pt x="1407" y="1622"/>
                    <a:pt x="2088" y="1622"/>
                  </a:cubicBezTo>
                  <a:cubicBezTo>
                    <a:pt x="2414" y="1622"/>
                    <a:pt x="2807" y="1479"/>
                    <a:pt x="3257" y="1054"/>
                  </a:cubicBezTo>
                  <a:cubicBezTo>
                    <a:pt x="3257" y="1054"/>
                    <a:pt x="3669" y="1396"/>
                    <a:pt x="4063" y="1396"/>
                  </a:cubicBezTo>
                  <a:cubicBezTo>
                    <a:pt x="4260" y="1396"/>
                    <a:pt x="4453" y="1311"/>
                    <a:pt x="4588" y="1054"/>
                  </a:cubicBezTo>
                  <a:cubicBezTo>
                    <a:pt x="4588" y="1054"/>
                    <a:pt x="4596" y="1055"/>
                    <a:pt x="4611" y="1055"/>
                  </a:cubicBezTo>
                  <a:cubicBezTo>
                    <a:pt x="4757" y="1055"/>
                    <a:pt x="5536" y="1014"/>
                    <a:pt x="4962" y="118"/>
                  </a:cubicBezTo>
                  <a:lnTo>
                    <a:pt x="1167" y="19"/>
                  </a:lnTo>
                  <a:cubicBezTo>
                    <a:pt x="1167" y="19"/>
                    <a:pt x="1034" y="1"/>
                    <a:pt x="8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56"/>
            <p:cNvSpPr/>
            <p:nvPr/>
          </p:nvSpPr>
          <p:spPr>
            <a:xfrm>
              <a:off x="797513" y="1849068"/>
              <a:ext cx="285353" cy="101577"/>
            </a:xfrm>
            <a:custGeom>
              <a:avLst/>
              <a:gdLst/>
              <a:ahLst/>
              <a:cxnLst/>
              <a:rect l="l" t="t" r="r" b="b"/>
              <a:pathLst>
                <a:path w="5610" h="1997" extrusionOk="0">
                  <a:moveTo>
                    <a:pt x="1042" y="0"/>
                  </a:moveTo>
                  <a:cubicBezTo>
                    <a:pt x="782" y="0"/>
                    <a:pt x="430" y="41"/>
                    <a:pt x="208" y="222"/>
                  </a:cubicBezTo>
                  <a:cubicBezTo>
                    <a:pt x="70" y="320"/>
                    <a:pt x="11" y="468"/>
                    <a:pt x="1" y="636"/>
                  </a:cubicBezTo>
                  <a:cubicBezTo>
                    <a:pt x="1" y="823"/>
                    <a:pt x="60" y="981"/>
                    <a:pt x="188" y="1109"/>
                  </a:cubicBezTo>
                  <a:cubicBezTo>
                    <a:pt x="434" y="1336"/>
                    <a:pt x="878" y="1365"/>
                    <a:pt x="1085" y="1365"/>
                  </a:cubicBezTo>
                  <a:cubicBezTo>
                    <a:pt x="1223" y="1553"/>
                    <a:pt x="1568" y="1907"/>
                    <a:pt x="2080" y="1976"/>
                  </a:cubicBezTo>
                  <a:cubicBezTo>
                    <a:pt x="2140" y="1996"/>
                    <a:pt x="2189" y="1996"/>
                    <a:pt x="2258" y="1996"/>
                  </a:cubicBezTo>
                  <a:cubicBezTo>
                    <a:pt x="2652" y="1996"/>
                    <a:pt x="3046" y="1819"/>
                    <a:pt x="3460" y="1484"/>
                  </a:cubicBezTo>
                  <a:cubicBezTo>
                    <a:pt x="3629" y="1601"/>
                    <a:pt x="3933" y="1776"/>
                    <a:pt x="4251" y="1776"/>
                  </a:cubicBezTo>
                  <a:cubicBezTo>
                    <a:pt x="4306" y="1776"/>
                    <a:pt x="4362" y="1771"/>
                    <a:pt x="4417" y="1760"/>
                  </a:cubicBezTo>
                  <a:cubicBezTo>
                    <a:pt x="4594" y="1720"/>
                    <a:pt x="4762" y="1612"/>
                    <a:pt x="4880" y="1434"/>
                  </a:cubicBezTo>
                  <a:cubicBezTo>
                    <a:pt x="5057" y="1424"/>
                    <a:pt x="5333" y="1365"/>
                    <a:pt x="5471" y="1129"/>
                  </a:cubicBezTo>
                  <a:cubicBezTo>
                    <a:pt x="5609" y="902"/>
                    <a:pt x="5550" y="587"/>
                    <a:pt x="5314" y="202"/>
                  </a:cubicBezTo>
                  <a:cubicBezTo>
                    <a:pt x="5274" y="150"/>
                    <a:pt x="5208" y="119"/>
                    <a:pt x="5146" y="119"/>
                  </a:cubicBezTo>
                  <a:cubicBezTo>
                    <a:pt x="5114" y="119"/>
                    <a:pt x="5084" y="127"/>
                    <a:pt x="5057" y="143"/>
                  </a:cubicBezTo>
                  <a:cubicBezTo>
                    <a:pt x="4969" y="202"/>
                    <a:pt x="4939" y="320"/>
                    <a:pt x="4988" y="409"/>
                  </a:cubicBezTo>
                  <a:cubicBezTo>
                    <a:pt x="5156" y="636"/>
                    <a:pt x="5205" y="833"/>
                    <a:pt x="5156" y="932"/>
                  </a:cubicBezTo>
                  <a:cubicBezTo>
                    <a:pt x="5087" y="1030"/>
                    <a:pt x="4880" y="1060"/>
                    <a:pt x="4781" y="1060"/>
                  </a:cubicBezTo>
                  <a:cubicBezTo>
                    <a:pt x="4712" y="1060"/>
                    <a:pt x="4643" y="1089"/>
                    <a:pt x="4614" y="1158"/>
                  </a:cubicBezTo>
                  <a:cubicBezTo>
                    <a:pt x="4545" y="1286"/>
                    <a:pt x="4446" y="1365"/>
                    <a:pt x="4338" y="1385"/>
                  </a:cubicBezTo>
                  <a:cubicBezTo>
                    <a:pt x="4303" y="1393"/>
                    <a:pt x="4268" y="1397"/>
                    <a:pt x="4232" y="1397"/>
                  </a:cubicBezTo>
                  <a:cubicBezTo>
                    <a:pt x="3968" y="1397"/>
                    <a:pt x="3672" y="1196"/>
                    <a:pt x="3559" y="1109"/>
                  </a:cubicBezTo>
                  <a:cubicBezTo>
                    <a:pt x="3526" y="1086"/>
                    <a:pt x="3484" y="1073"/>
                    <a:pt x="3442" y="1073"/>
                  </a:cubicBezTo>
                  <a:cubicBezTo>
                    <a:pt x="3396" y="1073"/>
                    <a:pt x="3349" y="1088"/>
                    <a:pt x="3313" y="1119"/>
                  </a:cubicBezTo>
                  <a:cubicBezTo>
                    <a:pt x="2954" y="1460"/>
                    <a:pt x="2604" y="1630"/>
                    <a:pt x="2282" y="1630"/>
                  </a:cubicBezTo>
                  <a:cubicBezTo>
                    <a:pt x="2241" y="1630"/>
                    <a:pt x="2200" y="1627"/>
                    <a:pt x="2159" y="1622"/>
                  </a:cubicBezTo>
                  <a:cubicBezTo>
                    <a:pt x="1657" y="1562"/>
                    <a:pt x="1361" y="1099"/>
                    <a:pt x="1361" y="1099"/>
                  </a:cubicBezTo>
                  <a:cubicBezTo>
                    <a:pt x="1322" y="1030"/>
                    <a:pt x="1262" y="1010"/>
                    <a:pt x="1184" y="1010"/>
                  </a:cubicBezTo>
                  <a:cubicBezTo>
                    <a:pt x="1161" y="1012"/>
                    <a:pt x="1131" y="1013"/>
                    <a:pt x="1096" y="1013"/>
                  </a:cubicBezTo>
                  <a:cubicBezTo>
                    <a:pt x="917" y="1013"/>
                    <a:pt x="603" y="985"/>
                    <a:pt x="454" y="853"/>
                  </a:cubicBezTo>
                  <a:cubicBezTo>
                    <a:pt x="405" y="803"/>
                    <a:pt x="385" y="734"/>
                    <a:pt x="385" y="665"/>
                  </a:cubicBezTo>
                  <a:cubicBezTo>
                    <a:pt x="385" y="606"/>
                    <a:pt x="405" y="547"/>
                    <a:pt x="454" y="518"/>
                  </a:cubicBezTo>
                  <a:cubicBezTo>
                    <a:pt x="582" y="411"/>
                    <a:pt x="849" y="376"/>
                    <a:pt x="1080" y="376"/>
                  </a:cubicBezTo>
                  <a:cubicBezTo>
                    <a:pt x="1169" y="376"/>
                    <a:pt x="1253" y="381"/>
                    <a:pt x="1322" y="389"/>
                  </a:cubicBezTo>
                  <a:cubicBezTo>
                    <a:pt x="1332" y="392"/>
                    <a:pt x="1342" y="393"/>
                    <a:pt x="1352" y="393"/>
                  </a:cubicBezTo>
                  <a:cubicBezTo>
                    <a:pt x="1440" y="393"/>
                    <a:pt x="1520" y="320"/>
                    <a:pt x="1529" y="232"/>
                  </a:cubicBezTo>
                  <a:cubicBezTo>
                    <a:pt x="1538" y="133"/>
                    <a:pt x="1469" y="35"/>
                    <a:pt x="1371" y="25"/>
                  </a:cubicBezTo>
                  <a:cubicBezTo>
                    <a:pt x="1336" y="17"/>
                    <a:pt x="1208" y="0"/>
                    <a:pt x="1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56"/>
            <p:cNvSpPr/>
            <p:nvPr/>
          </p:nvSpPr>
          <p:spPr>
            <a:xfrm>
              <a:off x="967503" y="1811224"/>
              <a:ext cx="108342" cy="54680"/>
            </a:xfrm>
            <a:custGeom>
              <a:avLst/>
              <a:gdLst/>
              <a:ahLst/>
              <a:cxnLst/>
              <a:rect l="l" t="t" r="r" b="b"/>
              <a:pathLst>
                <a:path w="2130" h="1075" extrusionOk="0">
                  <a:moveTo>
                    <a:pt x="1439" y="1"/>
                  </a:moveTo>
                  <a:cubicBezTo>
                    <a:pt x="1175" y="1"/>
                    <a:pt x="937" y="177"/>
                    <a:pt x="937" y="177"/>
                  </a:cubicBezTo>
                  <a:cubicBezTo>
                    <a:pt x="937" y="177"/>
                    <a:pt x="725" y="34"/>
                    <a:pt x="488" y="34"/>
                  </a:cubicBezTo>
                  <a:cubicBezTo>
                    <a:pt x="314" y="34"/>
                    <a:pt x="126" y="112"/>
                    <a:pt x="0" y="384"/>
                  </a:cubicBezTo>
                  <a:lnTo>
                    <a:pt x="1765" y="1074"/>
                  </a:lnTo>
                  <a:cubicBezTo>
                    <a:pt x="1972" y="926"/>
                    <a:pt x="2129" y="680"/>
                    <a:pt x="1932" y="325"/>
                  </a:cubicBezTo>
                  <a:cubicBezTo>
                    <a:pt x="1796" y="76"/>
                    <a:pt x="1612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56"/>
            <p:cNvSpPr/>
            <p:nvPr/>
          </p:nvSpPr>
          <p:spPr>
            <a:xfrm>
              <a:off x="956974" y="1800288"/>
              <a:ext cx="128383" cy="75128"/>
            </a:xfrm>
            <a:custGeom>
              <a:avLst/>
              <a:gdLst/>
              <a:ahLst/>
              <a:cxnLst/>
              <a:rect l="l" t="t" r="r" b="b"/>
              <a:pathLst>
                <a:path w="2524" h="1477" extrusionOk="0">
                  <a:moveTo>
                    <a:pt x="1645" y="1"/>
                  </a:moveTo>
                  <a:cubicBezTo>
                    <a:pt x="1437" y="1"/>
                    <a:pt x="1246" y="83"/>
                    <a:pt x="1144" y="146"/>
                  </a:cubicBezTo>
                  <a:cubicBezTo>
                    <a:pt x="1040" y="102"/>
                    <a:pt x="876" y="29"/>
                    <a:pt x="696" y="29"/>
                  </a:cubicBezTo>
                  <a:cubicBezTo>
                    <a:pt x="636" y="29"/>
                    <a:pt x="574" y="37"/>
                    <a:pt x="513" y="57"/>
                  </a:cubicBezTo>
                  <a:cubicBezTo>
                    <a:pt x="365" y="97"/>
                    <a:pt x="178" y="205"/>
                    <a:pt x="49" y="491"/>
                  </a:cubicBezTo>
                  <a:cubicBezTo>
                    <a:pt x="0" y="589"/>
                    <a:pt x="30" y="698"/>
                    <a:pt x="128" y="737"/>
                  </a:cubicBezTo>
                  <a:cubicBezTo>
                    <a:pt x="157" y="752"/>
                    <a:pt x="188" y="759"/>
                    <a:pt x="217" y="759"/>
                  </a:cubicBezTo>
                  <a:cubicBezTo>
                    <a:pt x="288" y="759"/>
                    <a:pt x="354" y="718"/>
                    <a:pt x="375" y="649"/>
                  </a:cubicBezTo>
                  <a:cubicBezTo>
                    <a:pt x="424" y="520"/>
                    <a:pt x="503" y="451"/>
                    <a:pt x="601" y="422"/>
                  </a:cubicBezTo>
                  <a:cubicBezTo>
                    <a:pt x="628" y="414"/>
                    <a:pt x="656" y="410"/>
                    <a:pt x="685" y="410"/>
                  </a:cubicBezTo>
                  <a:cubicBezTo>
                    <a:pt x="825" y="410"/>
                    <a:pt x="978" y="496"/>
                    <a:pt x="1035" y="520"/>
                  </a:cubicBezTo>
                  <a:cubicBezTo>
                    <a:pt x="1065" y="545"/>
                    <a:pt x="1102" y="557"/>
                    <a:pt x="1139" y="557"/>
                  </a:cubicBezTo>
                  <a:cubicBezTo>
                    <a:pt x="1176" y="557"/>
                    <a:pt x="1213" y="545"/>
                    <a:pt x="1242" y="520"/>
                  </a:cubicBezTo>
                  <a:cubicBezTo>
                    <a:pt x="1293" y="479"/>
                    <a:pt x="1464" y="394"/>
                    <a:pt x="1624" y="394"/>
                  </a:cubicBezTo>
                  <a:cubicBezTo>
                    <a:pt x="1652" y="394"/>
                    <a:pt x="1679" y="396"/>
                    <a:pt x="1705" y="402"/>
                  </a:cubicBezTo>
                  <a:cubicBezTo>
                    <a:pt x="1824" y="422"/>
                    <a:pt x="1893" y="501"/>
                    <a:pt x="1972" y="619"/>
                  </a:cubicBezTo>
                  <a:cubicBezTo>
                    <a:pt x="2090" y="846"/>
                    <a:pt x="2050" y="994"/>
                    <a:pt x="1853" y="1141"/>
                  </a:cubicBezTo>
                  <a:cubicBezTo>
                    <a:pt x="1784" y="1201"/>
                    <a:pt x="1755" y="1309"/>
                    <a:pt x="1824" y="1398"/>
                  </a:cubicBezTo>
                  <a:cubicBezTo>
                    <a:pt x="1853" y="1447"/>
                    <a:pt x="1903" y="1477"/>
                    <a:pt x="1972" y="1477"/>
                  </a:cubicBezTo>
                  <a:cubicBezTo>
                    <a:pt x="2001" y="1477"/>
                    <a:pt x="2041" y="1467"/>
                    <a:pt x="2090" y="1427"/>
                  </a:cubicBezTo>
                  <a:cubicBezTo>
                    <a:pt x="2435" y="1161"/>
                    <a:pt x="2524" y="806"/>
                    <a:pt x="2317" y="422"/>
                  </a:cubicBezTo>
                  <a:cubicBezTo>
                    <a:pt x="2149" y="146"/>
                    <a:pt x="1952" y="57"/>
                    <a:pt x="1804" y="18"/>
                  </a:cubicBezTo>
                  <a:cubicBezTo>
                    <a:pt x="1751" y="6"/>
                    <a:pt x="1698" y="1"/>
                    <a:pt x="16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56"/>
            <p:cNvSpPr/>
            <p:nvPr/>
          </p:nvSpPr>
          <p:spPr>
            <a:xfrm>
              <a:off x="840646" y="1802323"/>
              <a:ext cx="139930" cy="51526"/>
            </a:xfrm>
            <a:custGeom>
              <a:avLst/>
              <a:gdLst/>
              <a:ahLst/>
              <a:cxnLst/>
              <a:rect l="l" t="t" r="r" b="b"/>
              <a:pathLst>
                <a:path w="2751" h="1013" extrusionOk="0">
                  <a:moveTo>
                    <a:pt x="1444" y="1"/>
                  </a:moveTo>
                  <a:cubicBezTo>
                    <a:pt x="1258" y="1"/>
                    <a:pt x="1062" y="35"/>
                    <a:pt x="858" y="96"/>
                  </a:cubicBezTo>
                  <a:cubicBezTo>
                    <a:pt x="769" y="116"/>
                    <a:pt x="681" y="155"/>
                    <a:pt x="612" y="185"/>
                  </a:cubicBezTo>
                  <a:cubicBezTo>
                    <a:pt x="138" y="451"/>
                    <a:pt x="0" y="954"/>
                    <a:pt x="0" y="954"/>
                  </a:cubicBezTo>
                  <a:lnTo>
                    <a:pt x="2750" y="1013"/>
                  </a:lnTo>
                  <a:cubicBezTo>
                    <a:pt x="2429" y="282"/>
                    <a:pt x="1977" y="1"/>
                    <a:pt x="14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56"/>
            <p:cNvSpPr/>
            <p:nvPr/>
          </p:nvSpPr>
          <p:spPr>
            <a:xfrm>
              <a:off x="830117" y="1791641"/>
              <a:ext cx="160988" cy="71262"/>
            </a:xfrm>
            <a:custGeom>
              <a:avLst/>
              <a:gdLst/>
              <a:ahLst/>
              <a:cxnLst/>
              <a:rect l="l" t="t" r="r" b="b"/>
              <a:pathLst>
                <a:path w="3165" h="1401" extrusionOk="0">
                  <a:moveTo>
                    <a:pt x="1636" y="1"/>
                  </a:moveTo>
                  <a:cubicBezTo>
                    <a:pt x="1440" y="1"/>
                    <a:pt x="1230" y="34"/>
                    <a:pt x="1006" y="99"/>
                  </a:cubicBezTo>
                  <a:cubicBezTo>
                    <a:pt x="907" y="138"/>
                    <a:pt x="809" y="178"/>
                    <a:pt x="730" y="227"/>
                  </a:cubicBezTo>
                  <a:cubicBezTo>
                    <a:pt x="198" y="533"/>
                    <a:pt x="50" y="1085"/>
                    <a:pt x="40" y="1114"/>
                  </a:cubicBezTo>
                  <a:cubicBezTo>
                    <a:pt x="0" y="1213"/>
                    <a:pt x="60" y="1311"/>
                    <a:pt x="158" y="1331"/>
                  </a:cubicBezTo>
                  <a:cubicBezTo>
                    <a:pt x="177" y="1340"/>
                    <a:pt x="197" y="1344"/>
                    <a:pt x="217" y="1344"/>
                  </a:cubicBezTo>
                  <a:cubicBezTo>
                    <a:pt x="290" y="1344"/>
                    <a:pt x="362" y="1290"/>
                    <a:pt x="385" y="1213"/>
                  </a:cubicBezTo>
                  <a:cubicBezTo>
                    <a:pt x="385" y="1213"/>
                    <a:pt x="503" y="779"/>
                    <a:pt x="897" y="562"/>
                  </a:cubicBezTo>
                  <a:cubicBezTo>
                    <a:pt x="966" y="523"/>
                    <a:pt x="1035" y="503"/>
                    <a:pt x="1114" y="474"/>
                  </a:cubicBezTo>
                  <a:cubicBezTo>
                    <a:pt x="1310" y="413"/>
                    <a:pt x="1489" y="382"/>
                    <a:pt x="1652" y="382"/>
                  </a:cubicBezTo>
                  <a:cubicBezTo>
                    <a:pt x="2154" y="382"/>
                    <a:pt x="2512" y="674"/>
                    <a:pt x="2780" y="1292"/>
                  </a:cubicBezTo>
                  <a:cubicBezTo>
                    <a:pt x="2819" y="1361"/>
                    <a:pt x="2888" y="1400"/>
                    <a:pt x="2957" y="1400"/>
                  </a:cubicBezTo>
                  <a:cubicBezTo>
                    <a:pt x="2987" y="1400"/>
                    <a:pt x="3007" y="1390"/>
                    <a:pt x="3026" y="1371"/>
                  </a:cubicBezTo>
                  <a:cubicBezTo>
                    <a:pt x="3125" y="1321"/>
                    <a:pt x="3164" y="1223"/>
                    <a:pt x="3125" y="1124"/>
                  </a:cubicBezTo>
                  <a:cubicBezTo>
                    <a:pt x="2798" y="372"/>
                    <a:pt x="2296" y="1"/>
                    <a:pt x="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56"/>
            <p:cNvSpPr/>
            <p:nvPr/>
          </p:nvSpPr>
          <p:spPr>
            <a:xfrm>
              <a:off x="872233" y="2183249"/>
              <a:ext cx="131384" cy="31079"/>
            </a:xfrm>
            <a:custGeom>
              <a:avLst/>
              <a:gdLst/>
              <a:ahLst/>
              <a:cxnLst/>
              <a:rect l="l" t="t" r="r" b="b"/>
              <a:pathLst>
                <a:path w="2583" h="611" extrusionOk="0">
                  <a:moveTo>
                    <a:pt x="217" y="0"/>
                  </a:moveTo>
                  <a:cubicBezTo>
                    <a:pt x="147" y="0"/>
                    <a:pt x="86" y="44"/>
                    <a:pt x="50" y="108"/>
                  </a:cubicBezTo>
                  <a:cubicBezTo>
                    <a:pt x="0" y="207"/>
                    <a:pt x="50" y="305"/>
                    <a:pt x="138" y="355"/>
                  </a:cubicBezTo>
                  <a:cubicBezTo>
                    <a:pt x="454" y="503"/>
                    <a:pt x="947" y="611"/>
                    <a:pt x="1479" y="611"/>
                  </a:cubicBezTo>
                  <a:cubicBezTo>
                    <a:pt x="1784" y="611"/>
                    <a:pt x="2120" y="572"/>
                    <a:pt x="2435" y="473"/>
                  </a:cubicBezTo>
                  <a:cubicBezTo>
                    <a:pt x="2534" y="453"/>
                    <a:pt x="2583" y="355"/>
                    <a:pt x="2563" y="256"/>
                  </a:cubicBezTo>
                  <a:cubicBezTo>
                    <a:pt x="2538" y="172"/>
                    <a:pt x="2462" y="124"/>
                    <a:pt x="2379" y="124"/>
                  </a:cubicBezTo>
                  <a:cubicBezTo>
                    <a:pt x="2365" y="124"/>
                    <a:pt x="2351" y="125"/>
                    <a:pt x="2336" y="128"/>
                  </a:cubicBezTo>
                  <a:cubicBezTo>
                    <a:pt x="2042" y="213"/>
                    <a:pt x="1746" y="248"/>
                    <a:pt x="1467" y="248"/>
                  </a:cubicBezTo>
                  <a:cubicBezTo>
                    <a:pt x="999" y="248"/>
                    <a:pt x="580" y="149"/>
                    <a:pt x="296" y="20"/>
                  </a:cubicBezTo>
                  <a:cubicBezTo>
                    <a:pt x="269" y="6"/>
                    <a:pt x="24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56"/>
            <p:cNvSpPr/>
            <p:nvPr/>
          </p:nvSpPr>
          <p:spPr>
            <a:xfrm>
              <a:off x="886780" y="1978671"/>
              <a:ext cx="18566" cy="99288"/>
            </a:xfrm>
            <a:custGeom>
              <a:avLst/>
              <a:gdLst/>
              <a:ahLst/>
              <a:cxnLst/>
              <a:rect l="l" t="t" r="r" b="b"/>
              <a:pathLst>
                <a:path w="365" h="1952" extrusionOk="0">
                  <a:moveTo>
                    <a:pt x="178" y="0"/>
                  </a:moveTo>
                  <a:cubicBezTo>
                    <a:pt x="79" y="0"/>
                    <a:pt x="0" y="89"/>
                    <a:pt x="0" y="187"/>
                  </a:cubicBezTo>
                  <a:lnTo>
                    <a:pt x="0" y="1765"/>
                  </a:lnTo>
                  <a:cubicBezTo>
                    <a:pt x="0" y="1863"/>
                    <a:pt x="79" y="1952"/>
                    <a:pt x="178" y="1952"/>
                  </a:cubicBezTo>
                  <a:cubicBezTo>
                    <a:pt x="276" y="1952"/>
                    <a:pt x="365" y="1863"/>
                    <a:pt x="365" y="1765"/>
                  </a:cubicBezTo>
                  <a:lnTo>
                    <a:pt x="365" y="187"/>
                  </a:lnTo>
                  <a:cubicBezTo>
                    <a:pt x="365" y="89"/>
                    <a:pt x="276" y="0"/>
                    <a:pt x="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6"/>
            <p:cNvSpPr/>
            <p:nvPr/>
          </p:nvSpPr>
          <p:spPr>
            <a:xfrm>
              <a:off x="886780" y="2109495"/>
              <a:ext cx="18566" cy="37182"/>
            </a:xfrm>
            <a:custGeom>
              <a:avLst/>
              <a:gdLst/>
              <a:ahLst/>
              <a:cxnLst/>
              <a:rect l="l" t="t" r="r" b="b"/>
              <a:pathLst>
                <a:path w="365" h="731" extrusionOk="0">
                  <a:moveTo>
                    <a:pt x="178" y="1"/>
                  </a:moveTo>
                  <a:cubicBezTo>
                    <a:pt x="79" y="1"/>
                    <a:pt x="0" y="90"/>
                    <a:pt x="0" y="188"/>
                  </a:cubicBezTo>
                  <a:lnTo>
                    <a:pt x="0" y="543"/>
                  </a:lnTo>
                  <a:cubicBezTo>
                    <a:pt x="0" y="642"/>
                    <a:pt x="79" y="730"/>
                    <a:pt x="178" y="730"/>
                  </a:cubicBezTo>
                  <a:cubicBezTo>
                    <a:pt x="276" y="730"/>
                    <a:pt x="365" y="661"/>
                    <a:pt x="365" y="543"/>
                  </a:cubicBezTo>
                  <a:lnTo>
                    <a:pt x="365" y="188"/>
                  </a:lnTo>
                  <a:cubicBezTo>
                    <a:pt x="365" y="90"/>
                    <a:pt x="276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6"/>
          <p:cNvGrpSpPr/>
          <p:nvPr/>
        </p:nvGrpSpPr>
        <p:grpSpPr>
          <a:xfrm rot="1422412">
            <a:off x="2448708" y="3768281"/>
            <a:ext cx="430204" cy="627890"/>
            <a:chOff x="2846141" y="923517"/>
            <a:chExt cx="457705" cy="668028"/>
          </a:xfrm>
        </p:grpSpPr>
        <p:sp>
          <p:nvSpPr>
            <p:cNvPr id="3172" name="Google Shape;3172;p56"/>
            <p:cNvSpPr/>
            <p:nvPr/>
          </p:nvSpPr>
          <p:spPr>
            <a:xfrm>
              <a:off x="2846141" y="923517"/>
              <a:ext cx="457705" cy="668028"/>
            </a:xfrm>
            <a:custGeom>
              <a:avLst/>
              <a:gdLst/>
              <a:ahLst/>
              <a:cxnLst/>
              <a:rect l="l" t="t" r="r" b="b"/>
              <a:pathLst>
                <a:path w="7571" h="11050" extrusionOk="0">
                  <a:moveTo>
                    <a:pt x="1163" y="0"/>
                  </a:moveTo>
                  <a:cubicBezTo>
                    <a:pt x="523" y="0"/>
                    <a:pt x="0" y="523"/>
                    <a:pt x="0" y="1163"/>
                  </a:cubicBezTo>
                  <a:cubicBezTo>
                    <a:pt x="0" y="1459"/>
                    <a:pt x="109" y="1735"/>
                    <a:pt x="296" y="1942"/>
                  </a:cubicBezTo>
                  <a:cubicBezTo>
                    <a:pt x="109" y="2149"/>
                    <a:pt x="0" y="2425"/>
                    <a:pt x="0" y="2721"/>
                  </a:cubicBezTo>
                  <a:lnTo>
                    <a:pt x="0" y="9354"/>
                  </a:lnTo>
                  <a:cubicBezTo>
                    <a:pt x="0" y="9768"/>
                    <a:pt x="217" y="10143"/>
                    <a:pt x="562" y="10360"/>
                  </a:cubicBezTo>
                  <a:cubicBezTo>
                    <a:pt x="690" y="10429"/>
                    <a:pt x="1745" y="11050"/>
                    <a:pt x="3066" y="11050"/>
                  </a:cubicBezTo>
                  <a:lnTo>
                    <a:pt x="3135" y="11050"/>
                  </a:lnTo>
                  <a:cubicBezTo>
                    <a:pt x="3480" y="11030"/>
                    <a:pt x="3825" y="11010"/>
                    <a:pt x="4170" y="10941"/>
                  </a:cubicBezTo>
                  <a:cubicBezTo>
                    <a:pt x="5076" y="10764"/>
                    <a:pt x="5697" y="10449"/>
                    <a:pt x="5826" y="10380"/>
                  </a:cubicBezTo>
                  <a:cubicBezTo>
                    <a:pt x="5914" y="10330"/>
                    <a:pt x="5983" y="10281"/>
                    <a:pt x="6062" y="10222"/>
                  </a:cubicBezTo>
                  <a:lnTo>
                    <a:pt x="6121" y="10163"/>
                  </a:lnTo>
                  <a:cubicBezTo>
                    <a:pt x="6171" y="10113"/>
                    <a:pt x="6210" y="10064"/>
                    <a:pt x="6259" y="10005"/>
                  </a:cubicBezTo>
                  <a:cubicBezTo>
                    <a:pt x="6269" y="9975"/>
                    <a:pt x="6289" y="9956"/>
                    <a:pt x="6309" y="9926"/>
                  </a:cubicBezTo>
                  <a:cubicBezTo>
                    <a:pt x="6358" y="9837"/>
                    <a:pt x="6387" y="9759"/>
                    <a:pt x="6417" y="9680"/>
                  </a:cubicBezTo>
                  <a:cubicBezTo>
                    <a:pt x="6427" y="9660"/>
                    <a:pt x="6427" y="9621"/>
                    <a:pt x="6437" y="9591"/>
                  </a:cubicBezTo>
                  <a:cubicBezTo>
                    <a:pt x="6456" y="9542"/>
                    <a:pt x="6456" y="9492"/>
                    <a:pt x="6466" y="9443"/>
                  </a:cubicBezTo>
                  <a:lnTo>
                    <a:pt x="6466" y="9345"/>
                  </a:lnTo>
                  <a:lnTo>
                    <a:pt x="6466" y="9216"/>
                  </a:lnTo>
                  <a:cubicBezTo>
                    <a:pt x="7117" y="8901"/>
                    <a:pt x="7570" y="8241"/>
                    <a:pt x="7570" y="7472"/>
                  </a:cubicBezTo>
                  <a:lnTo>
                    <a:pt x="7570" y="4337"/>
                  </a:lnTo>
                  <a:cubicBezTo>
                    <a:pt x="7551" y="3558"/>
                    <a:pt x="7097" y="2888"/>
                    <a:pt x="6437" y="2583"/>
                  </a:cubicBezTo>
                  <a:lnTo>
                    <a:pt x="6437" y="1163"/>
                  </a:lnTo>
                  <a:cubicBezTo>
                    <a:pt x="6437" y="523"/>
                    <a:pt x="5914" y="0"/>
                    <a:pt x="5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28575" dir="4800000" algn="bl" rotWithShape="0">
                <a:srgbClr val="000000">
                  <a:alpha val="4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6"/>
            <p:cNvSpPr/>
            <p:nvPr/>
          </p:nvSpPr>
          <p:spPr>
            <a:xfrm>
              <a:off x="3153618" y="1135653"/>
              <a:ext cx="89413" cy="303363"/>
            </a:xfrm>
            <a:custGeom>
              <a:avLst/>
              <a:gdLst/>
              <a:ahLst/>
              <a:cxnLst/>
              <a:rect l="l" t="t" r="r" b="b"/>
              <a:pathLst>
                <a:path w="1479" h="5018" extrusionOk="0">
                  <a:moveTo>
                    <a:pt x="178" y="0"/>
                  </a:moveTo>
                  <a:cubicBezTo>
                    <a:pt x="89" y="0"/>
                    <a:pt x="0" y="89"/>
                    <a:pt x="0" y="178"/>
                  </a:cubicBezTo>
                  <a:cubicBezTo>
                    <a:pt x="0" y="276"/>
                    <a:pt x="89" y="365"/>
                    <a:pt x="178" y="365"/>
                  </a:cubicBezTo>
                  <a:lnTo>
                    <a:pt x="542" y="365"/>
                  </a:lnTo>
                  <a:cubicBezTo>
                    <a:pt x="848" y="365"/>
                    <a:pt x="1104" y="621"/>
                    <a:pt x="1104" y="937"/>
                  </a:cubicBezTo>
                  <a:lnTo>
                    <a:pt x="1104" y="4071"/>
                  </a:lnTo>
                  <a:cubicBezTo>
                    <a:pt x="1104" y="4387"/>
                    <a:pt x="848" y="4643"/>
                    <a:pt x="542" y="4643"/>
                  </a:cubicBezTo>
                  <a:lnTo>
                    <a:pt x="178" y="4643"/>
                  </a:lnTo>
                  <a:cubicBezTo>
                    <a:pt x="89" y="4643"/>
                    <a:pt x="0" y="4732"/>
                    <a:pt x="0" y="4830"/>
                  </a:cubicBezTo>
                  <a:cubicBezTo>
                    <a:pt x="0" y="4929"/>
                    <a:pt x="89" y="5017"/>
                    <a:pt x="178" y="5017"/>
                  </a:cubicBezTo>
                  <a:lnTo>
                    <a:pt x="542" y="5017"/>
                  </a:lnTo>
                  <a:cubicBezTo>
                    <a:pt x="1055" y="5017"/>
                    <a:pt x="1479" y="4594"/>
                    <a:pt x="1479" y="4071"/>
                  </a:cubicBezTo>
                  <a:lnTo>
                    <a:pt x="1479" y="937"/>
                  </a:lnTo>
                  <a:cubicBezTo>
                    <a:pt x="1479" y="414"/>
                    <a:pt x="1055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56"/>
            <p:cNvSpPr/>
            <p:nvPr/>
          </p:nvSpPr>
          <p:spPr>
            <a:xfrm>
              <a:off x="2915846" y="1096297"/>
              <a:ext cx="249135" cy="432737"/>
            </a:xfrm>
            <a:custGeom>
              <a:avLst/>
              <a:gdLst/>
              <a:ahLst/>
              <a:cxnLst/>
              <a:rect l="l" t="t" r="r" b="b"/>
              <a:pathLst>
                <a:path w="4121" h="7158" extrusionOk="0">
                  <a:moveTo>
                    <a:pt x="0" y="1"/>
                  </a:moveTo>
                  <a:lnTo>
                    <a:pt x="0" y="6634"/>
                  </a:lnTo>
                  <a:cubicBezTo>
                    <a:pt x="0" y="6634"/>
                    <a:pt x="885" y="7157"/>
                    <a:pt x="1906" y="7157"/>
                  </a:cubicBezTo>
                  <a:cubicBezTo>
                    <a:pt x="1925" y="7157"/>
                    <a:pt x="1943" y="7157"/>
                    <a:pt x="1962" y="7157"/>
                  </a:cubicBezTo>
                  <a:cubicBezTo>
                    <a:pt x="3165" y="7147"/>
                    <a:pt x="4121" y="6634"/>
                    <a:pt x="4121" y="6634"/>
                  </a:cubicBezTo>
                  <a:lnTo>
                    <a:pt x="410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56"/>
            <p:cNvSpPr/>
            <p:nvPr/>
          </p:nvSpPr>
          <p:spPr>
            <a:xfrm>
              <a:off x="2905085" y="1084387"/>
              <a:ext cx="272410" cy="455952"/>
            </a:xfrm>
            <a:custGeom>
              <a:avLst/>
              <a:gdLst/>
              <a:ahLst/>
              <a:cxnLst/>
              <a:rect l="l" t="t" r="r" b="b"/>
              <a:pathLst>
                <a:path w="4506" h="7542" extrusionOk="0">
                  <a:moveTo>
                    <a:pt x="188" y="0"/>
                  </a:moveTo>
                  <a:cubicBezTo>
                    <a:pt x="90" y="0"/>
                    <a:pt x="1" y="79"/>
                    <a:pt x="1" y="178"/>
                  </a:cubicBezTo>
                  <a:lnTo>
                    <a:pt x="1" y="6822"/>
                  </a:lnTo>
                  <a:cubicBezTo>
                    <a:pt x="1" y="6881"/>
                    <a:pt x="31" y="6950"/>
                    <a:pt x="90" y="6979"/>
                  </a:cubicBezTo>
                  <a:cubicBezTo>
                    <a:pt x="129" y="7009"/>
                    <a:pt x="1016" y="7541"/>
                    <a:pt x="2091" y="7541"/>
                  </a:cubicBezTo>
                  <a:cubicBezTo>
                    <a:pt x="2101" y="7541"/>
                    <a:pt x="2130" y="7541"/>
                    <a:pt x="2140" y="7512"/>
                  </a:cubicBezTo>
                  <a:cubicBezTo>
                    <a:pt x="3382" y="7492"/>
                    <a:pt x="4348" y="6999"/>
                    <a:pt x="4377" y="6969"/>
                  </a:cubicBezTo>
                  <a:cubicBezTo>
                    <a:pt x="4466" y="6920"/>
                    <a:pt x="4506" y="6812"/>
                    <a:pt x="4456" y="6723"/>
                  </a:cubicBezTo>
                  <a:cubicBezTo>
                    <a:pt x="4423" y="6663"/>
                    <a:pt x="4359" y="6630"/>
                    <a:pt x="4296" y="6630"/>
                  </a:cubicBezTo>
                  <a:cubicBezTo>
                    <a:pt x="4265" y="6630"/>
                    <a:pt x="4236" y="6638"/>
                    <a:pt x="4210" y="6654"/>
                  </a:cubicBezTo>
                  <a:cubicBezTo>
                    <a:pt x="4200" y="6664"/>
                    <a:pt x="3283" y="7127"/>
                    <a:pt x="2140" y="7157"/>
                  </a:cubicBezTo>
                  <a:cubicBezTo>
                    <a:pt x="2118" y="7157"/>
                    <a:pt x="2095" y="7157"/>
                    <a:pt x="2073" y="7157"/>
                  </a:cubicBezTo>
                  <a:cubicBezTo>
                    <a:pt x="1293" y="7157"/>
                    <a:pt x="615" y="6828"/>
                    <a:pt x="376" y="6713"/>
                  </a:cubicBezTo>
                  <a:lnTo>
                    <a:pt x="376" y="365"/>
                  </a:lnTo>
                  <a:lnTo>
                    <a:pt x="4289" y="365"/>
                  </a:lnTo>
                  <a:cubicBezTo>
                    <a:pt x="4387" y="365"/>
                    <a:pt x="4476" y="276"/>
                    <a:pt x="4476" y="178"/>
                  </a:cubicBezTo>
                  <a:cubicBezTo>
                    <a:pt x="4476" y="79"/>
                    <a:pt x="4387" y="0"/>
                    <a:pt x="4289" y="0"/>
                  </a:cubicBezTo>
                  <a:close/>
                </a:path>
              </a:pathLst>
            </a:custGeom>
            <a:solidFill>
              <a:srgbClr val="211B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6"/>
            <p:cNvSpPr/>
            <p:nvPr/>
          </p:nvSpPr>
          <p:spPr>
            <a:xfrm>
              <a:off x="2905085" y="990259"/>
              <a:ext cx="270657" cy="550080"/>
            </a:xfrm>
            <a:custGeom>
              <a:avLst/>
              <a:gdLst/>
              <a:ahLst/>
              <a:cxnLst/>
              <a:rect l="l" t="t" r="r" b="b"/>
              <a:pathLst>
                <a:path w="4477" h="9099" extrusionOk="0">
                  <a:moveTo>
                    <a:pt x="4111" y="1922"/>
                  </a:moveTo>
                  <a:lnTo>
                    <a:pt x="4111" y="8270"/>
                  </a:lnTo>
                  <a:cubicBezTo>
                    <a:pt x="3835" y="8388"/>
                    <a:pt x="3076" y="8714"/>
                    <a:pt x="2140" y="8724"/>
                  </a:cubicBezTo>
                  <a:cubicBezTo>
                    <a:pt x="2117" y="8724"/>
                    <a:pt x="2095" y="8724"/>
                    <a:pt x="2072" y="8724"/>
                  </a:cubicBezTo>
                  <a:cubicBezTo>
                    <a:pt x="1301" y="8724"/>
                    <a:pt x="615" y="8404"/>
                    <a:pt x="376" y="8280"/>
                  </a:cubicBezTo>
                  <a:lnTo>
                    <a:pt x="376" y="1922"/>
                  </a:lnTo>
                  <a:close/>
                  <a:moveTo>
                    <a:pt x="188" y="0"/>
                  </a:moveTo>
                  <a:cubicBezTo>
                    <a:pt x="90" y="0"/>
                    <a:pt x="1" y="89"/>
                    <a:pt x="1" y="187"/>
                  </a:cubicBezTo>
                  <a:cubicBezTo>
                    <a:pt x="1" y="286"/>
                    <a:pt x="90" y="375"/>
                    <a:pt x="188" y="375"/>
                  </a:cubicBezTo>
                  <a:lnTo>
                    <a:pt x="4111" y="375"/>
                  </a:lnTo>
                  <a:lnTo>
                    <a:pt x="4111" y="1557"/>
                  </a:lnTo>
                  <a:lnTo>
                    <a:pt x="188" y="1557"/>
                  </a:lnTo>
                  <a:cubicBezTo>
                    <a:pt x="90" y="1557"/>
                    <a:pt x="1" y="1636"/>
                    <a:pt x="1" y="1735"/>
                  </a:cubicBezTo>
                  <a:lnTo>
                    <a:pt x="1" y="8379"/>
                  </a:lnTo>
                  <a:cubicBezTo>
                    <a:pt x="1" y="8438"/>
                    <a:pt x="31" y="8507"/>
                    <a:pt x="90" y="8536"/>
                  </a:cubicBezTo>
                  <a:cubicBezTo>
                    <a:pt x="129" y="8566"/>
                    <a:pt x="1016" y="9098"/>
                    <a:pt x="2091" y="9098"/>
                  </a:cubicBezTo>
                  <a:cubicBezTo>
                    <a:pt x="2101" y="9098"/>
                    <a:pt x="2130" y="9098"/>
                    <a:pt x="2140" y="9078"/>
                  </a:cubicBezTo>
                  <a:cubicBezTo>
                    <a:pt x="3382" y="9059"/>
                    <a:pt x="4348" y="8566"/>
                    <a:pt x="4377" y="8536"/>
                  </a:cubicBezTo>
                  <a:cubicBezTo>
                    <a:pt x="4446" y="8517"/>
                    <a:pt x="4476" y="8457"/>
                    <a:pt x="4476" y="8379"/>
                  </a:cubicBezTo>
                  <a:lnTo>
                    <a:pt x="4476" y="187"/>
                  </a:lnTo>
                  <a:cubicBezTo>
                    <a:pt x="4476" y="89"/>
                    <a:pt x="4387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6"/>
            <p:cNvSpPr/>
            <p:nvPr/>
          </p:nvSpPr>
          <p:spPr>
            <a:xfrm>
              <a:off x="2963774" y="1149373"/>
              <a:ext cx="22731" cy="210444"/>
            </a:xfrm>
            <a:custGeom>
              <a:avLst/>
              <a:gdLst/>
              <a:ahLst/>
              <a:cxnLst/>
              <a:rect l="l" t="t" r="r" b="b"/>
              <a:pathLst>
                <a:path w="376" h="3481" extrusionOk="0">
                  <a:moveTo>
                    <a:pt x="188" y="1"/>
                  </a:moveTo>
                  <a:cubicBezTo>
                    <a:pt x="90" y="1"/>
                    <a:pt x="1" y="80"/>
                    <a:pt x="1" y="178"/>
                  </a:cubicBezTo>
                  <a:lnTo>
                    <a:pt x="1" y="3303"/>
                  </a:lnTo>
                  <a:cubicBezTo>
                    <a:pt x="1" y="3402"/>
                    <a:pt x="90" y="3480"/>
                    <a:pt x="188" y="3480"/>
                  </a:cubicBezTo>
                  <a:cubicBezTo>
                    <a:pt x="287" y="3480"/>
                    <a:pt x="376" y="3402"/>
                    <a:pt x="376" y="3303"/>
                  </a:cubicBezTo>
                  <a:lnTo>
                    <a:pt x="376" y="178"/>
                  </a:lnTo>
                  <a:cubicBezTo>
                    <a:pt x="376" y="80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6"/>
            <p:cNvSpPr/>
            <p:nvPr/>
          </p:nvSpPr>
          <p:spPr>
            <a:xfrm>
              <a:off x="2963774" y="1379403"/>
              <a:ext cx="22731" cy="63840"/>
            </a:xfrm>
            <a:custGeom>
              <a:avLst/>
              <a:gdLst/>
              <a:ahLst/>
              <a:cxnLst/>
              <a:rect l="l" t="t" r="r" b="b"/>
              <a:pathLst>
                <a:path w="376" h="1056" extrusionOk="0">
                  <a:moveTo>
                    <a:pt x="188" y="1"/>
                  </a:moveTo>
                  <a:cubicBezTo>
                    <a:pt x="90" y="1"/>
                    <a:pt x="1" y="89"/>
                    <a:pt x="1" y="178"/>
                  </a:cubicBezTo>
                  <a:lnTo>
                    <a:pt x="1" y="878"/>
                  </a:lnTo>
                  <a:cubicBezTo>
                    <a:pt x="1" y="967"/>
                    <a:pt x="90" y="1055"/>
                    <a:pt x="188" y="1055"/>
                  </a:cubicBezTo>
                  <a:cubicBezTo>
                    <a:pt x="287" y="1055"/>
                    <a:pt x="376" y="986"/>
                    <a:pt x="376" y="878"/>
                  </a:cubicBezTo>
                  <a:lnTo>
                    <a:pt x="376" y="178"/>
                  </a:lnTo>
                  <a:cubicBezTo>
                    <a:pt x="376" y="89"/>
                    <a:pt x="287" y="1"/>
                    <a:pt x="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56"/>
          <p:cNvGrpSpPr/>
          <p:nvPr/>
        </p:nvGrpSpPr>
        <p:grpSpPr>
          <a:xfrm flipH="1">
            <a:off x="2671540" y="3359646"/>
            <a:ext cx="315438" cy="315294"/>
            <a:chOff x="2992100" y="606025"/>
            <a:chExt cx="547350" cy="547100"/>
          </a:xfrm>
        </p:grpSpPr>
        <p:sp>
          <p:nvSpPr>
            <p:cNvPr id="3180" name="Google Shape;3180;p56"/>
            <p:cNvSpPr/>
            <p:nvPr/>
          </p:nvSpPr>
          <p:spPr>
            <a:xfrm>
              <a:off x="3245675" y="606025"/>
              <a:ext cx="38475" cy="123475"/>
            </a:xfrm>
            <a:custGeom>
              <a:avLst/>
              <a:gdLst/>
              <a:ahLst/>
              <a:cxnLst/>
              <a:rect l="l" t="t" r="r" b="b"/>
              <a:pathLst>
                <a:path w="1539" h="4939" extrusionOk="0">
                  <a:moveTo>
                    <a:pt x="760" y="1"/>
                  </a:moveTo>
                  <a:cubicBezTo>
                    <a:pt x="346" y="1"/>
                    <a:pt x="1" y="345"/>
                    <a:pt x="1" y="759"/>
                  </a:cubicBezTo>
                  <a:lnTo>
                    <a:pt x="1" y="4170"/>
                  </a:lnTo>
                  <a:cubicBezTo>
                    <a:pt x="1" y="4594"/>
                    <a:pt x="346" y="4939"/>
                    <a:pt x="760" y="4939"/>
                  </a:cubicBezTo>
                  <a:cubicBezTo>
                    <a:pt x="1183" y="4939"/>
                    <a:pt x="1528" y="4594"/>
                    <a:pt x="1528" y="4170"/>
                  </a:cubicBezTo>
                  <a:lnTo>
                    <a:pt x="1528" y="759"/>
                  </a:lnTo>
                  <a:cubicBezTo>
                    <a:pt x="1538" y="345"/>
                    <a:pt x="1193" y="1"/>
                    <a:pt x="76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56"/>
            <p:cNvSpPr/>
            <p:nvPr/>
          </p:nvSpPr>
          <p:spPr>
            <a:xfrm>
              <a:off x="3064300" y="681050"/>
              <a:ext cx="102300" cy="98600"/>
            </a:xfrm>
            <a:custGeom>
              <a:avLst/>
              <a:gdLst/>
              <a:ahLst/>
              <a:cxnLst/>
              <a:rect l="l" t="t" r="r" b="b"/>
              <a:pathLst>
                <a:path w="4092" h="3944" extrusionOk="0">
                  <a:moveTo>
                    <a:pt x="842" y="1"/>
                  </a:moveTo>
                  <a:cubicBezTo>
                    <a:pt x="646" y="1"/>
                    <a:pt x="449" y="75"/>
                    <a:pt x="297" y="223"/>
                  </a:cubicBezTo>
                  <a:cubicBezTo>
                    <a:pt x="1" y="518"/>
                    <a:pt x="1" y="1011"/>
                    <a:pt x="297" y="1307"/>
                  </a:cubicBezTo>
                  <a:lnTo>
                    <a:pt x="2711" y="3722"/>
                  </a:lnTo>
                  <a:cubicBezTo>
                    <a:pt x="2859" y="3870"/>
                    <a:pt x="3056" y="3944"/>
                    <a:pt x="3254" y="3944"/>
                  </a:cubicBezTo>
                  <a:cubicBezTo>
                    <a:pt x="3451" y="3944"/>
                    <a:pt x="3648" y="3870"/>
                    <a:pt x="3796" y="3722"/>
                  </a:cubicBezTo>
                  <a:cubicBezTo>
                    <a:pt x="4091" y="3426"/>
                    <a:pt x="4091" y="2933"/>
                    <a:pt x="3796" y="2638"/>
                  </a:cubicBezTo>
                  <a:lnTo>
                    <a:pt x="1381" y="223"/>
                  </a:lnTo>
                  <a:cubicBezTo>
                    <a:pt x="1233" y="75"/>
                    <a:pt x="1038" y="1"/>
                    <a:pt x="842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56"/>
            <p:cNvSpPr/>
            <p:nvPr/>
          </p:nvSpPr>
          <p:spPr>
            <a:xfrm>
              <a:off x="2992100" y="861325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70" y="0"/>
                  </a:moveTo>
                  <a:cubicBezTo>
                    <a:pt x="346" y="0"/>
                    <a:pt x="1" y="345"/>
                    <a:pt x="1" y="759"/>
                  </a:cubicBezTo>
                  <a:cubicBezTo>
                    <a:pt x="1" y="1183"/>
                    <a:pt x="346" y="1528"/>
                    <a:pt x="770" y="1528"/>
                  </a:cubicBezTo>
                  <a:lnTo>
                    <a:pt x="4180" y="1528"/>
                  </a:lnTo>
                  <a:cubicBezTo>
                    <a:pt x="4594" y="1528"/>
                    <a:pt x="4939" y="1183"/>
                    <a:pt x="4939" y="759"/>
                  </a:cubicBezTo>
                  <a:cubicBezTo>
                    <a:pt x="4939" y="345"/>
                    <a:pt x="4594" y="0"/>
                    <a:pt x="4180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56"/>
            <p:cNvSpPr/>
            <p:nvPr/>
          </p:nvSpPr>
          <p:spPr>
            <a:xfrm>
              <a:off x="3065550" y="98047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63" y="0"/>
                  </a:moveTo>
                  <a:cubicBezTo>
                    <a:pt x="3066" y="0"/>
                    <a:pt x="2868" y="74"/>
                    <a:pt x="2721" y="222"/>
                  </a:cubicBezTo>
                  <a:lnTo>
                    <a:pt x="306" y="2637"/>
                  </a:lnTo>
                  <a:cubicBezTo>
                    <a:pt x="0" y="2943"/>
                    <a:pt x="0" y="3426"/>
                    <a:pt x="306" y="3721"/>
                  </a:cubicBezTo>
                  <a:cubicBezTo>
                    <a:pt x="454" y="3869"/>
                    <a:pt x="651" y="3943"/>
                    <a:pt x="848" y="3943"/>
                  </a:cubicBezTo>
                  <a:cubicBezTo>
                    <a:pt x="1045" y="3943"/>
                    <a:pt x="1242" y="3869"/>
                    <a:pt x="1390" y="3721"/>
                  </a:cubicBezTo>
                  <a:lnTo>
                    <a:pt x="3805" y="1306"/>
                  </a:lnTo>
                  <a:cubicBezTo>
                    <a:pt x="4101" y="1011"/>
                    <a:pt x="4101" y="518"/>
                    <a:pt x="3805" y="222"/>
                  </a:cubicBezTo>
                  <a:cubicBezTo>
                    <a:pt x="3657" y="74"/>
                    <a:pt x="3460" y="0"/>
                    <a:pt x="3263" y="0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56"/>
            <p:cNvSpPr/>
            <p:nvPr/>
          </p:nvSpPr>
          <p:spPr>
            <a:xfrm>
              <a:off x="3247400" y="1029375"/>
              <a:ext cx="38225" cy="123750"/>
            </a:xfrm>
            <a:custGeom>
              <a:avLst/>
              <a:gdLst/>
              <a:ahLst/>
              <a:cxnLst/>
              <a:rect l="l" t="t" r="r" b="b"/>
              <a:pathLst>
                <a:path w="1529" h="4950" extrusionOk="0">
                  <a:moveTo>
                    <a:pt x="769" y="1"/>
                  </a:moveTo>
                  <a:cubicBezTo>
                    <a:pt x="346" y="1"/>
                    <a:pt x="1" y="346"/>
                    <a:pt x="1" y="770"/>
                  </a:cubicBezTo>
                  <a:lnTo>
                    <a:pt x="1" y="4180"/>
                  </a:lnTo>
                  <a:cubicBezTo>
                    <a:pt x="1" y="4604"/>
                    <a:pt x="346" y="4949"/>
                    <a:pt x="769" y="4949"/>
                  </a:cubicBezTo>
                  <a:cubicBezTo>
                    <a:pt x="1183" y="4949"/>
                    <a:pt x="1528" y="4604"/>
                    <a:pt x="1528" y="4180"/>
                  </a:cubicBezTo>
                  <a:lnTo>
                    <a:pt x="1528" y="770"/>
                  </a:lnTo>
                  <a:cubicBezTo>
                    <a:pt x="1528" y="346"/>
                    <a:pt x="1183" y="1"/>
                    <a:pt x="769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56"/>
            <p:cNvSpPr/>
            <p:nvPr/>
          </p:nvSpPr>
          <p:spPr>
            <a:xfrm>
              <a:off x="3365200" y="979225"/>
              <a:ext cx="102275" cy="98600"/>
            </a:xfrm>
            <a:custGeom>
              <a:avLst/>
              <a:gdLst/>
              <a:ahLst/>
              <a:cxnLst/>
              <a:rect l="l" t="t" r="r" b="b"/>
              <a:pathLst>
                <a:path w="4091" h="3944" extrusionOk="0">
                  <a:moveTo>
                    <a:pt x="838" y="1"/>
                  </a:moveTo>
                  <a:cubicBezTo>
                    <a:pt x="641" y="1"/>
                    <a:pt x="444" y="75"/>
                    <a:pt x="296" y="223"/>
                  </a:cubicBezTo>
                  <a:cubicBezTo>
                    <a:pt x="0" y="518"/>
                    <a:pt x="0" y="1011"/>
                    <a:pt x="296" y="1307"/>
                  </a:cubicBezTo>
                  <a:lnTo>
                    <a:pt x="2711" y="3722"/>
                  </a:lnTo>
                  <a:cubicBezTo>
                    <a:pt x="2859" y="3870"/>
                    <a:pt x="3053" y="3944"/>
                    <a:pt x="3249" y="3944"/>
                  </a:cubicBezTo>
                  <a:cubicBezTo>
                    <a:pt x="3445" y="3944"/>
                    <a:pt x="3642" y="3870"/>
                    <a:pt x="3795" y="3722"/>
                  </a:cubicBezTo>
                  <a:cubicBezTo>
                    <a:pt x="4091" y="3426"/>
                    <a:pt x="4091" y="2933"/>
                    <a:pt x="3795" y="2638"/>
                  </a:cubicBezTo>
                  <a:lnTo>
                    <a:pt x="1380" y="223"/>
                  </a:lnTo>
                  <a:cubicBezTo>
                    <a:pt x="1232" y="75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56"/>
            <p:cNvSpPr/>
            <p:nvPr/>
          </p:nvSpPr>
          <p:spPr>
            <a:xfrm>
              <a:off x="3415950" y="859350"/>
              <a:ext cx="123500" cy="38225"/>
            </a:xfrm>
            <a:custGeom>
              <a:avLst/>
              <a:gdLst/>
              <a:ahLst/>
              <a:cxnLst/>
              <a:rect l="l" t="t" r="r" b="b"/>
              <a:pathLst>
                <a:path w="4940" h="1529" extrusionOk="0">
                  <a:moveTo>
                    <a:pt x="760" y="1"/>
                  </a:moveTo>
                  <a:cubicBezTo>
                    <a:pt x="346" y="1"/>
                    <a:pt x="1" y="345"/>
                    <a:pt x="1" y="769"/>
                  </a:cubicBezTo>
                  <a:cubicBezTo>
                    <a:pt x="1" y="1183"/>
                    <a:pt x="346" y="1528"/>
                    <a:pt x="760" y="1528"/>
                  </a:cubicBezTo>
                  <a:lnTo>
                    <a:pt x="4170" y="1528"/>
                  </a:lnTo>
                  <a:cubicBezTo>
                    <a:pt x="4594" y="1528"/>
                    <a:pt x="4939" y="1203"/>
                    <a:pt x="4939" y="769"/>
                  </a:cubicBezTo>
                  <a:cubicBezTo>
                    <a:pt x="4939" y="345"/>
                    <a:pt x="4594" y="1"/>
                    <a:pt x="4180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56"/>
            <p:cNvSpPr/>
            <p:nvPr/>
          </p:nvSpPr>
          <p:spPr>
            <a:xfrm>
              <a:off x="3363725" y="679825"/>
              <a:ext cx="102525" cy="98600"/>
            </a:xfrm>
            <a:custGeom>
              <a:avLst/>
              <a:gdLst/>
              <a:ahLst/>
              <a:cxnLst/>
              <a:rect l="l" t="t" r="r" b="b"/>
              <a:pathLst>
                <a:path w="4101" h="3944" extrusionOk="0">
                  <a:moveTo>
                    <a:pt x="3253" y="1"/>
                  </a:moveTo>
                  <a:cubicBezTo>
                    <a:pt x="3056" y="1"/>
                    <a:pt x="2859" y="75"/>
                    <a:pt x="2711" y="222"/>
                  </a:cubicBezTo>
                  <a:lnTo>
                    <a:pt x="296" y="2637"/>
                  </a:lnTo>
                  <a:cubicBezTo>
                    <a:pt x="0" y="2933"/>
                    <a:pt x="0" y="3426"/>
                    <a:pt x="296" y="3722"/>
                  </a:cubicBezTo>
                  <a:cubicBezTo>
                    <a:pt x="444" y="3870"/>
                    <a:pt x="641" y="3943"/>
                    <a:pt x="838" y="3943"/>
                  </a:cubicBezTo>
                  <a:cubicBezTo>
                    <a:pt x="1035" y="3943"/>
                    <a:pt x="1232" y="3870"/>
                    <a:pt x="1380" y="3722"/>
                  </a:cubicBezTo>
                  <a:lnTo>
                    <a:pt x="3795" y="1307"/>
                  </a:lnTo>
                  <a:cubicBezTo>
                    <a:pt x="4101" y="1011"/>
                    <a:pt x="4101" y="518"/>
                    <a:pt x="3795" y="222"/>
                  </a:cubicBezTo>
                  <a:cubicBezTo>
                    <a:pt x="3647" y="75"/>
                    <a:pt x="3450" y="1"/>
                    <a:pt x="3253" y="1"/>
                  </a:cubicBezTo>
                  <a:close/>
                </a:path>
              </a:pathLst>
            </a:custGeom>
            <a:solidFill>
              <a:srgbClr val="0030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8" name="Google Shape;3188;p56"/>
          <p:cNvSpPr/>
          <p:nvPr/>
        </p:nvSpPr>
        <p:spPr>
          <a:xfrm flipH="1">
            <a:off x="3859203" y="2707948"/>
            <a:ext cx="106837" cy="106866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9" name="Google Shape;3189;p56"/>
          <p:cNvSpPr/>
          <p:nvPr/>
        </p:nvSpPr>
        <p:spPr>
          <a:xfrm rot="10800000" flipH="1">
            <a:off x="3721233" y="3022250"/>
            <a:ext cx="55800" cy="55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0" name="Google Shape;3190;p56"/>
          <p:cNvSpPr/>
          <p:nvPr/>
        </p:nvSpPr>
        <p:spPr>
          <a:xfrm flipH="1">
            <a:off x="1501386" y="1508597"/>
            <a:ext cx="71586" cy="71615"/>
          </a:xfrm>
          <a:custGeom>
            <a:avLst/>
            <a:gdLst/>
            <a:ahLst/>
            <a:cxnLst/>
            <a:rect l="l" t="t" r="r" b="b"/>
            <a:pathLst>
              <a:path w="11721" h="11721" extrusionOk="0">
                <a:moveTo>
                  <a:pt x="5856" y="0"/>
                </a:moveTo>
                <a:lnTo>
                  <a:pt x="3786" y="3795"/>
                </a:lnTo>
                <a:lnTo>
                  <a:pt x="1" y="5865"/>
                </a:lnTo>
                <a:lnTo>
                  <a:pt x="3786" y="7935"/>
                </a:lnTo>
                <a:lnTo>
                  <a:pt x="5856" y="11720"/>
                </a:lnTo>
                <a:lnTo>
                  <a:pt x="7936" y="7935"/>
                </a:lnTo>
                <a:lnTo>
                  <a:pt x="11721" y="5865"/>
                </a:lnTo>
                <a:lnTo>
                  <a:pt x="7936" y="3795"/>
                </a:lnTo>
                <a:lnTo>
                  <a:pt x="5856" y="0"/>
                </a:lnTo>
                <a:close/>
              </a:path>
            </a:pathLst>
          </a:custGeom>
          <a:solidFill>
            <a:srgbClr val="0030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 Beer's Eve by Slidesgo">
  <a:themeElements>
    <a:clrScheme name="Simple Light">
      <a:dk1>
        <a:srgbClr val="203040"/>
      </a:dk1>
      <a:lt1>
        <a:srgbClr val="FFFFFF"/>
      </a:lt1>
      <a:dk2>
        <a:srgbClr val="FFBB00"/>
      </a:dk2>
      <a:lt2>
        <a:srgbClr val="D56600"/>
      </a:lt2>
      <a:accent1>
        <a:srgbClr val="66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30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</Words>
  <Application>Microsoft Office PowerPoint</Application>
  <PresentationFormat>Diavetítés a képernyőre (16:9 oldalarány)</PresentationFormat>
  <Paragraphs>107</Paragraphs>
  <Slides>17</Slides>
  <Notes>17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6" baseType="lpstr">
      <vt:lpstr>Arial</vt:lpstr>
      <vt:lpstr>Barlow</vt:lpstr>
      <vt:lpstr>Bowlby One</vt:lpstr>
      <vt:lpstr>Chewy</vt:lpstr>
      <vt:lpstr>Courier New</vt:lpstr>
      <vt:lpstr>Days One</vt:lpstr>
      <vt:lpstr>Kristen ITC</vt:lpstr>
      <vt:lpstr>Raleway Black</vt:lpstr>
      <vt:lpstr>New Beer's Eve by Slidesgo</vt:lpstr>
      <vt:lpstr>Kézműves Harmónia</vt:lpstr>
      <vt:lpstr>01 </vt:lpstr>
      <vt:lpstr>Projekt célja</vt:lpstr>
      <vt:lpstr>Projekt célja </vt:lpstr>
      <vt:lpstr>Weboldal tervezése</vt:lpstr>
      <vt:lpstr>Tervezés</vt:lpstr>
      <vt:lpstr>Tervezés </vt:lpstr>
      <vt:lpstr>Tervezésre használt frameworkok </vt:lpstr>
      <vt:lpstr>Fejlesztés</vt:lpstr>
      <vt:lpstr>Fejlesztési Program nyelvek</vt:lpstr>
      <vt:lpstr>Fejlesztői környezet</vt:lpstr>
      <vt:lpstr>04</vt:lpstr>
      <vt:lpstr>Funkcionalitás </vt:lpstr>
      <vt:lpstr>05</vt:lpstr>
      <vt:lpstr>Csapatmunka</vt:lpstr>
      <vt:lpstr>Kontribútorok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Kézműves Harmónia</dc:title>
  <cp:lastModifiedBy>Somlyai Tamás</cp:lastModifiedBy>
  <cp:revision>20</cp:revision>
  <dcterms:modified xsi:type="dcterms:W3CDTF">2025-05-26T10:53:15Z</dcterms:modified>
</cp:coreProperties>
</file>