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5400"/>
              <a:buFont typeface="Century Gothic"/>
              <a:buNone/>
              <a:defRPr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Panorâmica com Legenda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ção com Legend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200"/>
              <a:buFont typeface="Century Gothic"/>
              <a:buNone/>
              <a:defRPr sz="4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ão de Nom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3200"/>
              <a:buFont typeface="Century Gothic"/>
              <a:buNone/>
              <a:defRPr sz="3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exto e Título Vertical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FEFEFE"/>
              </a:buClr>
              <a:buSzPts val="4800"/>
              <a:buFont typeface="Century Gothic"/>
              <a:buNone/>
              <a:defRPr sz="4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2000"/>
              <a:buFont typeface="Century Gothic"/>
              <a:buNone/>
              <a:defRPr sz="2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342900" marR="0" lvl="0" indent="-34290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pt-BR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186069" y="1209822"/>
            <a:ext cx="9819861" cy="14501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rgbClr val="FEFEFE"/>
              </a:buClr>
              <a:buSzPts val="4400"/>
              <a:buFont typeface="Century Gothic"/>
              <a:buNone/>
            </a:pPr>
            <a:r>
              <a:rPr lang="pt-BR" sz="4200" b="1" i="0" u="none" strike="noStrike" cap="none" dirty="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Controle Odontológico (SCO)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931717" y="5655211"/>
            <a:ext cx="10572000" cy="4003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ct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DISCIPLINA: LABORATÓRIO DE ENGENHARIA DE SOFTWARE</a:t>
            </a:r>
          </a:p>
          <a:p>
            <a:pPr marL="0" marR="0" lvl="0" indent="-114300" algn="ct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14300" algn="ct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221760" y="2876251"/>
            <a:ext cx="4475905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 Carolina de Almeida Santos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2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Diéllen</a:t>
            </a: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Fabiana de Almeida Prado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Gabriel de Souza Duarte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Juliana Aparecida </a:t>
            </a:r>
            <a:r>
              <a:rPr lang="pt-BR" sz="2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Bortolucci</a:t>
            </a:r>
            <a:endParaRPr lang="pt-BR" sz="20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Patrick Rodrigues do Amaral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Vinicius Bento Marques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BCEBD22-1138-484E-B6C5-7AFCC15E2441}"/>
              </a:ext>
            </a:extLst>
          </p:cNvPr>
          <p:cNvSpPr/>
          <p:nvPr/>
        </p:nvSpPr>
        <p:spPr>
          <a:xfrm>
            <a:off x="2842495" y="373696"/>
            <a:ext cx="6666038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14300" algn="ctr">
              <a:buClr>
                <a:schemeClr val="accent1"/>
              </a:buClr>
              <a:buSzPts val="1800"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FATEC – FACULDADE DE TECNOLOGIA DE OURINHOS</a:t>
            </a:r>
          </a:p>
          <a:p>
            <a:pPr lvl="0" indent="-114300" algn="ctr">
              <a:spcBef>
                <a:spcPts val="960"/>
              </a:spcBef>
              <a:buClr>
                <a:schemeClr val="accent1"/>
              </a:buClr>
              <a:buSzPts val="1800"/>
            </a:pPr>
            <a:r>
              <a:rPr lang="pt-BR" sz="2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E DESENVOLVIMENTO DE SISTEMAS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Sistema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18712" y="2537460"/>
            <a:ext cx="10554574" cy="484631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270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○"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um sistema para auxiliar dentistas;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○"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Permitir aos usuários cadastrar os dados dos pacientes;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○"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Cadastrar  serviços oferecidos;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○"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o agendamento eletrônico das consultas;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○"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pagamento dos serviços;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Justificativa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18712" y="242802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Notou-se a dificuldade que dentistas tem em se organizar nas atividades em seu consultório.</a:t>
            </a:r>
          </a:p>
          <a:p>
            <a:pPr marL="742950" marR="0" lvl="1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Agendamento de consultas;</a:t>
            </a:r>
          </a:p>
          <a:p>
            <a:pPr marL="742950" marR="0" lvl="1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Cadastro de seus pacientes</a:t>
            </a:r>
          </a:p>
          <a:p>
            <a:pPr marL="742950" marR="0" lvl="1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○"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Oferecer informações sobre os tratamentos.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 e Instrumentos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46357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Cascata ou Sequencial Linear;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orientada a objetos;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pt-BR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 de classes;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pt-BR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Procedimento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83864" y="3080824"/>
            <a:ext cx="10554574" cy="22086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pt-BR" sz="2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 para o desenvolvimento: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pt-BR" sz="2500" dirty="0"/>
              <a:t>Linguagem Java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pt-BR" sz="25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JavaFx</a:t>
            </a:r>
            <a:endParaRPr lang="pt-BR" sz="25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pt-BR" sz="2500" dirty="0" err="1"/>
              <a:t>Hibernate</a:t>
            </a:r>
            <a:endParaRPr lang="pt-BR" sz="2500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pt-BR" sz="2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pt-BR" sz="2500" dirty="0" err="1"/>
              <a:t>SceneBuilder</a:t>
            </a:r>
            <a:endParaRPr lang="pt-BR" sz="2500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pt-BR" sz="25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</a:t>
            </a:r>
            <a:r>
              <a:rPr lang="pt-BR" sz="2500" dirty="0" err="1"/>
              <a:t>foenix</a:t>
            </a:r>
            <a:endParaRPr lang="pt-BR" sz="2500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pt-BR" sz="2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25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A88EC-1E98-49B0-A4AC-E89CF2D6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Sistema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7A662D-C5DA-469D-80AA-94648CCE0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020611"/>
      </p:ext>
    </p:extLst>
  </p:cSld>
  <p:clrMapOvr>
    <a:masterClrMapping/>
  </p:clrMapOvr>
</p:sld>
</file>

<file path=ppt/theme/theme1.xml><?xml version="1.0" encoding="utf-8"?>
<a:theme xmlns:a="http://schemas.openxmlformats.org/drawingml/2006/main" name="Citável">
  <a:themeElements>
    <a:clrScheme name="Personalizada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Noto Sans Symbols</vt:lpstr>
      <vt:lpstr>Citável</vt:lpstr>
      <vt:lpstr>Sistema de Controle Odontológico (SCO)</vt:lpstr>
      <vt:lpstr>Objetivo do Sistema</vt:lpstr>
      <vt:lpstr>Justificativa</vt:lpstr>
      <vt:lpstr>Materiais e Instrumentos</vt:lpstr>
      <vt:lpstr>Procedimento</vt:lpstr>
      <vt:lpstr>Apresentação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Odontológico (SCO)</dc:title>
  <cp:lastModifiedBy>ANA CAROLINA DE ALMEIDA SANTOS</cp:lastModifiedBy>
  <cp:revision>2</cp:revision>
  <dcterms:modified xsi:type="dcterms:W3CDTF">2017-11-28T22:03:53Z</dcterms:modified>
</cp:coreProperties>
</file>