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1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6" r:id="rId11"/>
    <p:sldId id="265" r:id="rId12"/>
    <p:sldId id="266" r:id="rId13"/>
  </p:sldIdLst>
  <p:sldSz cx="9144000" cy="6858000" type="screen4x3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ลักษณะสีปานกลาง 2 - เน้น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21" autoAdjust="0"/>
  </p:normalViewPr>
  <p:slideViewPr>
    <p:cSldViewPr>
      <p:cViewPr>
        <p:scale>
          <a:sx n="66" d="100"/>
          <a:sy n="66" d="100"/>
        </p:scale>
        <p:origin x="-60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13:37.8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 1453 28,'0'0'0,"-29"-2"14,29 2-14,-33 3 16,33-3-16,-35 8 20,35-8-20,-34 31 12,34-31-12,-34 29 2,34-29-2,-32 34-2,32-34 2,-27 43 4,27-43-4,-24 50 0,24-50 0,-21 54 0,21-54 0,-14 65 0,14-65 0,-9 73 0,9-73 0,-8 76-2,8-76 2,-5 77-4,5-77 4,-1 69-6,1-69 6,4 63-4,-4-63 4,31 47 0,-31-47 0,27 40-2,-27-40 2,33 27-4,-33-27 4,38 17-2,-38-17 2,42 16 2,-42-16-2,47 9 2,-47-9-2,48 4-4,-48-4 4,53 3-12,-26-3 12,-1 0-2,-26 0 2,47-4 8,-47 4-8,48-10 4,-48 10-4,39-24 0,-39 24 0,33-9 0,-33 9 0,28-8 0,-28 8 0,14-5-2,-14 5 2,1 0 0,-1 0 0,1 0 2,-1 0-2,1 0-12,-1 0 12,0 0-32,0 0 32,1 0-22,-1 0 22</inkml:trace>
  <inkml:trace contextRef="#ctx0" brushRef="#br0" timeOffset="1382.9991">2586 1474 56,'0'0'0,"-23"-18"38,23 18-38,0-1 42,0 1-42,0 0 46,0 0-46,0-1 32,0 1-32,0-1 16,0 1-16,0 0 6,0 0-6,0-2 0,0 2 0,0 0-4,0 0 4,0 0-4,0 0 4,0-1 0,0 1 0,-6-11 4,6 11-4,-4 79 0,4-41 0,0 2-6,0-40 6,4 97 8,-4-97-8,5 108 6,-5-108-6,5 107-20,-5-107 20,4 97-26,-4-97 26,4 89-18,-4-89 18,3 75-8,-3-75 8,3 62-6,-3-62 6,1 49-6,-1-49 6,2 39-2,-2-39 2,4 31-2,-4-31 2,3 23-4,-3-23 4,0 0-4,0 0 4,0 1 0,0-1 0,0 0-4,0 0 4,0 0-6,0 0 6,0 2 0,0-2 0,0 0 0,0 0 0,0 0 2,0 0-2,0 2 0,0-2 0,0 0-2,0 0 2,0 0-2,0 0 2,0 1-26,0-1 26,0 1-46,0-1 46,0 0-42,0 0 42</inkml:trace>
  <inkml:trace contextRef="#ctx0" brushRef="#br0" timeOffset="3721.9997">3343 1998 20,'0'0'0,"-2"-1"26,2 1-26,-24-23 26,24 23-26,-33-9 16,33 9-16,-21-17 12,21 17-12,-29-8 4,29 8-4,-30-5 4,30 5-4,-33-5 8,33 5-8,-35-1 0,35 1 0,-29 0 2,29 0-2,-30 2 0,30-2 0,-27 7 0,27-7 0,-25 23 6,25-23-6,-24 16 2,24-16-2,-20 17 6,20-17-6,-1 0-2,1 0 2,-10 14-2,10-14 2,-10 25 4,10-25-4,-7 13-2,7-13 2,-4 20-10,4-20 10,0 19-10,0-19 10,2 17-12,-2-17 12,5 14-10,-5-14 10,11 13-8,-11-13 8,23 9-10,-23-9 10,17 7-10,-17-7 10,19 7-12,-19-7 12,24 5-6,-24-5 6,23 4-2,-23-4 2,25 0 0,-25 0 0,27-4-2,-27 4 2,25-6-2,-25 6 2,21-28-2,-21 28 2,28-17 0,-28 17 0,23-19 4,-23 19-4,20-19 4,-20 19-4,18-18 10,-18 18-10,0 0 12,0 0-12,0-1 4,0 1-4,0-1 8,0 1-8,0 0 8,0 0-8,0 0 4,0 0-4,0-2 6,0 2-6,0 0 0,0 0 0,0 0 2,0 0-2,10-8 4,-10 8-4,10 47-2,-10-47 2,6 36 0,-6-36 0,5 35 4,-5-35-4,4 37-4,-4-37 4,4 33-10,-4-33 10,3 27-36,-3-27 36</inkml:trace>
  <inkml:trace contextRef="#ctx0" brushRef="#br0" timeOffset="4136.9982">3851 1912 36,'0'0'0,"0"0"8,0 0-8,0-12 6,0 12-6,-33-7 6,33 7-6,-22-3 8,22 3-8,-26 0 6,26 0-6,-27 6 14,27-6-14,-30 23 42,30-23-42,-27 16 36,27-16-36,-27 17 10,27-17-10,-24 13 12,24-13-12,-1 0 4,1 0-4,-2 0-4,2 0 4,0 0 2,0 0-2,-12 9 0,12-9 0,0 1-2,0-1 2,-10 19 0,10-19 0,-1 21 2,1-21-2,3 18 0,-3-18 0,9 15-6,-9-15 6,40 15-8,-40-15 8,27 9-4,-27-9 4,28 15 0,-28-15 0,26 9-2,-26-9 2,23 16 4,-23-16-4,22 9 6,-22-9-6,14 8-4,-14-8 4,1 0 2,-1 0-2,11 9 6,-11-9-6,0 0-2,0 0 2,9 18 2,-9-18-2,4 20 2,-4-20-2,0 13-2,0-13 2,-4 22 2,4-22-2,-31 23 4,31-23-4,-22 25 0,22-25 0,-27 25 0,27-25 0,-29 20 0,29-20 0,-30 17-2,30-17 2,-30 13 0,30-13 0,-24 8-2,24-8 2,-21 9-22,21-9 22,-1 0-44,1 0 44,-2 0-70,2 0 70</inkml:trace>
  <inkml:trace contextRef="#ctx0" brushRef="#br0" timeOffset="4540.998">4317 2012 32,'0'0'0,"8"-16"44,-8 16-44,0 0 22,0 0-22,0-18 6,0 18-6,-28-7 12,28 7-12,-22-5 16,22 5-16,-25 0 8,25 0-8,-29 3 8,29-3-8,-30 8 10,30-8-10,-27 23 24,27-23-24,-20 9 30,20-9-30,-1 0 10,1 0-10,-1 0-2,1 0 2,-13 8 2,13-8-2,0 0-4,0 0 4,0 0-8,0 0 8,-1 0-2,1 0 2,-15 6-2,15-6 2,4 25-2,-4-25 2,8 15 0,-8-15 0,32 22-4,-32-22 4,23 23-10,-23-23 10,24 21-16,-24-21 16,24 21-14,-24-21 14,25 19-10,-25-19 10,23 20-6,-23-20 6,18 18 0,-18-18 0,14 14 2,-14-14-2,0 1-2,0-1 2,10 12-8,-10-12 8,6 20-2,-6-20 2,2 16 4,-2-16-4,0 13 2,0-13-2,-4 18 2,4-18-2,-26 20 0,26-20 0,-21 17 0,21-17 0,-25 17 2,25-17-2,-32 12 0,32-12 0,-35 9 4,35-9-4,-36 7 8,36-7-8,-36 7 2,36-7-2,-34 4-6,34-4 6,-35 0-16,35 0 16,-27 0-34,27 0 34,-19-3-62,19 3 62</inkml:trace>
  <inkml:trace contextRef="#ctx0" brushRef="#br0" timeOffset="4988.9976">4447 1998 16,'0'0'0,"0"-1"8,0 1-8,0-1 8,0 1-8,0-15 12,0 15-12,0-1 6,0 1-6,0-1 2,0 1-2,0 0 4,0 0-4,0-1 4,0 1-4,0-1 0,0 1 0,-4-14 4,4 14-4,1 33 6,-1-33-6,6 36 2,-6-36-2,10 41 2,-10-41-2,20 52-24,-20-52 24</inkml:trace>
  <inkml:trace contextRef="#ctx0" brushRef="#br0" timeOffset="5140.9977">4468 1795 2,'0'0'0,"0"0"-2,0 0 2,0-2 0,0 2 0,2-49 0,-2 49 0,0 0 0,0 0 0</inkml:trace>
  <inkml:trace contextRef="#ctx0" brushRef="#br0" timeOffset="5519.9988">4906 2092 14,'0'0'0,"-8"-16"26,8 16-26,-35-9 40,35 9-40,-19-8 26,19 8-26,-21-7 20,21 7-20,-18-4 28,18 4-28,-22 0 20,22 0-20,-20 3 12,20-3-12,-19 8 4,19-8-4,-21 40-4,21-40 4,-15 28 2,15-28-2,-14 35 4,14-35-4,-10 32-2,10-32 2,-6 29-2,6-29 2,-5 30 0,5-30 0,-2 26-10,2-26 10,3 27-10,-3-27 10,8 22 0,-8-22 0,35 13-6,-35-13 6,25 18-6,-25-18 6,29 6-2,-29-6 2,34 6-2,-34-6 2,37 3 0,-37-3 0,37 0 0,-37 0 0,33-2-2,-33 2 2,30-7-2,-30 7 2,25-9 0,-25 9 0,20-8 0,-20 8 0,17-9 4,-17 9-4,0 0 0,0 0 0,1 0-2,-1 0 2,1 0 0,-1 0 0,1 0-14,-1 0 14,0 0-26,0 0 26,1 0-36,-1 0 36,0 0-48,0 0 48</inkml:trace>
  <inkml:trace contextRef="#ctx0" brushRef="#br0" timeOffset="6092.9979">4388 1962 12,'0'0'0,"0"-1"-2,0 1 2,0-1-4,0 1 4,0 0-2,0 0 2,0 0 2,0 0-2,0-2 2,0 2-2,0 0 0,0 0 0,0 0 0,0 0 0,0-2 0,0 2 0,0 0-2,0 0 2,0 0 0,0 0 0,0-1 0,0 1 0,0-1-2,0 1 2,0 0 0,0 0 0,0-1 4,0 1-4,0-1 2,0 1-2,0 0 2,0 0-2,0-1 2,0 1-2,0-1 0,0 1 0,0 0 0,0 0 0,0-1-4,0 1 4,0-1-2,0 1 2,0-6 0,0 6 0,0 0 0,0 0 0,1 0 2,-1 0-2,0 0 2,0 0-2,18 2 2,-18-2-2,0 0 2,0 0-2,1 0 0,-1 0 0,0 0 2,0 0-2,1 0 2,-1 0-2,1 0-2,-1 0 2,1 0-4,-1 0 4,0 0-8,0 0 8,0 0-6,0 0 6,2 0 0,-2 0 0,1 0 0,-1 0 0</inkml:trace>
  <inkml:trace contextRef="#ctx0" brushRef="#br0" timeOffset="6288.9979">4429 1950 18,'0'0'0,"0"0"10,0 0-10,0 0 8,0 0-8,0 0 10,0 0-10,2 0 4,-2 0-4,1 0 0,-1 0 0,8 3 6,-8-3-6,6 43 4,-6-43-4,6 30 2,-6-30-2,8 42 0,-8-42 0,0 1 6,0-1-6,7 54 6,-7-54-6,8 97-2,-8-97 2,7 44 0,-7-44 0,7 42-2,-7-42 2,5 42 0,-5-42 0,5 30-2,-5-30 2,4 31-2,-4-31 2,4 26-2,-4-26 2,3 14-22,-3-14 22,0 0-30,0 0 30</inkml:trace>
  <inkml:trace contextRef="#ctx0" brushRef="#br0" timeOffset="6528.9977">4468 1788 26,'0'0'0,"-3"-11"4,3 11-4,0 0-6,0 0 6,0 0-4,0 0 4,0-2-10,0 2 10,0 0-10,0 0 10</inkml:trace>
  <inkml:trace contextRef="#ctx0" brushRef="#br0" timeOffset="10018.9976">5411 2017 26,'0'0'0,"-22"-9"34,22 9-34,-26-8 38,26 8-38,-28-8 32,28 8-32,-27-5 10,27 5-10,-27-2 10,27 2-10,-25 0 22,25 0-22,-24 6 10,24-6-10,-20 22-6,20-22 6,-20 20 0,20-20 0,-19 26 0,19-26 0,-17 33-6,17-33 6,-16 37-10,16-37 10,-9 40-10,9-40 10,0 0-6,0 0 6,-9 50-2,9-50 2,-7 61-2,7-61 2,-1 26-2,1-26 2,2 26-4,-2-26 4,9 21-20,-9-21 20,28 16-20,-28-16 20,18 13-12,-18-13 12,15 10-12,-15-10 12,17 7-4,-17-7 4,18 3-2,-18-3 2,21 0-2,-21 0 2,25-8-6,-25 8 6,23-40-4,-23 40 4,24-31-2,-24 31 2,25-37 4,-25 37-4,23-42 2,-23 42-2,23-46 0,-23 46 0,23-46 8,-23 46-8,15-50 10,-15 50-10,17-46 14,-17 46-14,12-41 20,-12 41-20,8-33 20,-8 33-20,6-21 18,-6 21-18,0-1 20,0 1-20,0 0 14,0 0-14,0 0 6,0 0-6,0-2 0,0 2 0,0 0-2,0 0 2,0 0 0,0 0 0,5-4-2,-5 4 2,2 40-4,-2-40 4,4 41-2,-4-41 2,3 50 4,-3-50-4,4 55 2,-4-55-2,2 53 2,-2-53-2,3 47-14,-3-47 14,3 43-40,-3-43 40,5 32-44,-5-32 44,4 25-54,-4-25 54</inkml:trace>
  <inkml:trace contextRef="#ctx0" brushRef="#br0" timeOffset="10362.9981">5760 1241 24,'0'0'0,"-25"-28"44,25 28-44,-12-16 46,12 16-46,0 0 32,0 0-32,0-1 16,0 1-16,0 0 6,0 0-6,0-2 0,0 2 0,0 0 0,0 0 0,-7-3 4,7 3-4,2 66 4,-2-66-4,3 68-4,-3-68 4,5 91 0,-5-91 0,7 102 0,-7-102 0,8 110-10,-8-110 10,19 108-10,-19-108 10,9 98-8,-9-98 8,6 93-6,-6-93 6,6 82-2,-6-82 2,5 74 2,-5-74-2,2 66 2,-2-37-2,0 0 0,0-5 0,0-1 0,0-4 0,0 0-2,0-5 2,0 0-6,0-14 6,0 24-4,0-24 4,0 17 0,0-17 0,0 0-8,0 0 8,0 0-22,0 0 22,0 2-44,0-2 44,0 0-42,0 0 42</inkml:trace>
  <inkml:trace contextRef="#ctx0" brushRef="#br0" timeOffset="10956.9961">6820 1678 40,'0'0'0,"0"-24"10,0 24-10,-5-19 14,5 19-14,0-1 22,0 1-22,0-1 16,0 1-16,0 0 6,0 0-6,0-1-2,0 1 2,0 0 0,0 0 0,0 0 0,0 0 0,-4-9 0,4 44 0,0 0 2,0 1-2,0 0 6,0 9-6,0 2 0,0 7 0,0-1-10,0 0 10,0 1-10,0-6 10,0 0-30,0-6 30,0 2-44,0-12 44,0 0-20,0-5 20</inkml:trace>
  <inkml:trace contextRef="#ctx0" brushRef="#br0" timeOffset="11282.9961">7264 1560 24,'0'0'0,"1"1"22,-1-1-22,10 51 24,-10-51-24,5 75 22,-5-54-22,0 1 16,0-22-16,-7 41 20,7-41-20,-38 33 26,38-33-26,-29 29 16,29-29-16,-36 23 16,36-23-16,-43 21 14,43-21-14,-50 15 6,50-15-6,-50 13-2,50-13 2,-56 9-2,56-9 2,-55 8 0,55-8 0,-50 7 0,50-7 0,-48 8 0,48-8 0,-41 6-2,41-6 2,-31 7-4,31-7 4,-25 6-26,25-6 26,-1 0-74,1 0 74,-1 0-74,1 0 74</inkml:trace>
  <inkml:trace contextRef="#ctx0" brushRef="#br0" timeOffset="11810.9964">7379 2036 100,'0'0'0,"1"-21"10,-1 21-10,0-23-6,0 23 6,-3-17 0,3 17 0,-4-17 6,4 17-6,0-2 6,0 2-6,0 0 12,0 0-12,0 0 16,0 0-16,0-1 12,0 1-12,0-1 6,0 1-6,0 0 0,0 0 0,0-1-2,0 1 2,-5-11 2,5 44-2,0 0-2,0-33 2,2 53-8,-2-53 8,3 60-16,-3-27 16,0-2-18,0-1 18,0 1-6,0-6 6,0 1-2,0-26 2,-3 44 0,3-44 0,-1 27 0,1-27 0,-2 19-2,2-19 2,0 1 0,0-1 0,0 0 8,0 0-8,0 1 16,0-1-16,0 1 20,0-1-20,0 0 14,0 0-14,0 1 6,0-1-6,-3 6 6,3-6-6,-5-47 2,5 47-2,-7-44-2,7 44 2,-3-49-6,3 24 6,0 1 0,0 24 0,3-46 0,-3 46 0,8-41 2,-8 41-2,30-38 0,-30 38 0,21-34-2,-21 34 2,24-32 0,-24 32 0,28-28 0,-28 28 0,33-21-2,-33 21 2,35-13-4,-35 13 4,32-8 0,-32 8 0,31-5 0,-31 5 0,30 0 6,-30 0-6,22 3 4,-22-3-4,24 9 0,-24-9 0,20 27-14,-20-27 14,13 18-40,-13-18 40,12 14-68,-12-14 68</inkml:trace>
  <inkml:trace contextRef="#ctx0" brushRef="#br0" timeOffset="12423.9971">6766 1620 54,'0'0'0,"-3"-24"24,3 24-24,-1-15 14,1 15-14,0-16 6,0 16-6,0-13 6,0 13-6,0-17 6,0 17-6,3-17-2,-3 17 2,7-22 4,-7 22-4,27-27 8,-27 27-8,28-26-4,-28 26 4,29-27 0,-29 27 0,40-21 6,-40 21-6,56-13 0,-56 13 0,0-12 0,0 12 0,80-8 4,-80 8-4,43-5 0,-43 5 0,43-2-2,-23 2 2,0 0 4,-20 0-4,38 2 4,-38-2-4,37 4 2,-37-4-2,31 9 0,-31-9 0,30 25-2,-30-25 2,24 12-2,-24-12 2,21 7-4,-21-7 4,17 8 0,-17-8 0,0 0 0,0 0 0,13 6-2,-13-6 2,1 0 2,-1 0-2,0 0 4,0 0-4,0 0-20,0 0 20,2 0-54,-2 0 54</inkml:trace>
  <inkml:trace contextRef="#ctx0" brushRef="#br0" timeOffset="13190.9957">7846 2351 82,'0'0'0,"-18"-3"38,18 3-38,-19-3 34,19 3-34,-20-7 36,20 7-36,-19-9 30,19 9-30,-14-23 16,14 23-16,-14-18 10,14 18-10,-10-19-6,10 19 6,-7-22-8,7 22 8,-7-24 0,7 24 0,-5-23 6,5 23-6,-2-29-4,2 29 4,2-28-8,-2 28 8,8-30-2,-8 30 2,38-27 0,-38 27 0,31-23-2,-31 23 2,34-19-6,-34 19 6,39-13-2,-39 13 2,40-9 0,-40 9 0,0 0-8,0 0 8,49-4 2,-49 4-2,66 7 4,-66-7-4,30 34-2,-30-34 2,23 24-8,-23-24 8,19 29-10,-19-29 10,16 27-4,-16-27 4,10 28-4,-10-28 4,8 23-2,-8-23 2,5 23-2,-5-23 2,3 23 2,-3-23-2,-3 21 2,3-21-2,-7 16 0,7-16 0,-29 15 0,29-15 0,-17 9 0,17-9 0,-22 9 2,22-9-2,-23 15 6,23-15-6,-23 8 0,23-8 0,-23 5-6,23-5 6,-24 4-4,24-4 4,-16 2-14,16-2 14,-2 0-50,2 0 50,-1 0-78,1 0 78</inkml:trace>
  <inkml:trace contextRef="#ctx0" brushRef="#br0" timeOffset="13867.9958">8324 1662 18,'0'0'0,"-6"-35"18,6 35-18,-5-36 10,5 36-10,-3-25 10,3 25-10,-3-27 6,3 27-6,0-17 8,0 17-8,0 0 4,0 0-4,0 0 0,0 0 0,0-1 4,0 1-4,0-1 4,0 1-4,0-5 4,0 5-4,5 38 0,-5-38 0,7 43 4,-7-43-4,8 66 4,-8-66-4,8 85 0,-8-85 0,6 92 4,-6-43-4,0 1 2,0-50-2,-4 88-2,4-88 2,-6 73-6,6-73 6,-6 57-2,6-57 2,-7 33 0,7-33 0,-5 20 0,5-20 0,0 0 8,0 0-8,0 2 6,0-2-6,0 0-2,0 0 2,0 2 2,0-2-2,0 0 10,0 0-10,0 0 10,0 0-10,0 1 4,0-1-4,-4 6 0,4-6 0,6-32 0,-6 32 0,35-32 0,-35 32 0,26-35 2,-26 35-2,37-35 2,-37 35-2,38-31 2,-38 31-2,37-22 0,-37 22 0,37-16 0,-37 16 0,34-9 6,-34 9-6,31-6 2,-31 6-2,31 0-4,-31 0 4,25 7 0,-25-7 0,27 43 2,-27-43-2,20 29 0,-20-29 0,14 30 0,-14-30 0,12 32 2,-12-32-2,7 28-2,-7-28 2,5 32-2,-5-32 2,1 34 6,-1-34-6,-1 29 6,1-29-6,-6 30 24,6-30-24,-27 25 44,27-25-44,-22 17 28,22-17-28,-22 16 8,22-16-8,-26 15 14,26-15-14,-27 12 18,27-12-18,-31 9 10,31-9-10,-37 8 10,37-8-10,-42 6 12,42-6-12,-43 1 16,43-1-16,-46-1 6,46 1-6,-39-6-4,39 6 4,-33-30 2,33 30-2,-29-13-4,29 13 4,-16-5-28,16 5 28,-18-10-42,18 10 42,-1 0-60,1 0 60,-1 0-96,1 0 96</inkml:trace>
  <inkml:trace contextRef="#ctx0" brushRef="#br0" timeOffset="14292.9951">8887 1516 30,'0'0'0,"1"-27"0,-1 27 0,0-23 4,0 23-4,-2-19 16,2 19-16,0 0 14,0 0-14,0 0 12,0 0-12,0-2 12,0 2-12,0 0 6,0 0-6,0-1 8,0 1-8,0-1 8,0 1-8,-3-9 10,3 9-10,4 67 16,-4-67-16,6 69 12,-6-69-12,10 94 10,-10-94-10,18 103 6,-18-103-6,9 107 2,-9-107-2,5 95-4,-5-95 4,1 89-6,-1-51 6,0 2 6,0-40-6,-3 65 2,3-65-2,-2 58-4,2-58 4,-3 42 2,3-42-2,-3 33 4,3-33-4,-2 21-2,2-21 2,0 1-2,0-1 2,0 1-6,0-1 6,0 0-38,0 0 38,-2 8-74,2-8 74</inkml:trace>
  <inkml:trace contextRef="#ctx0" brushRef="#br0" timeOffset="14821.9958">9165 2315 96,'0'0'0,"0"0"8,0 0-8,0 1 0,0-1 0,-2 18-2,2-18 2,0 0-6,0 0 6,-2 0-4,2 0 4,-1 0 0,1 0 0,-1 0-2,1 0 2,0 0 0,0 0 0,0 0 4,0 0-4,-13 4-2,13-4 2,37 0-2,-37 0 2,25-2 2,-25 2-2,33-4-4,-33 4 4,39-25-4,-39 25 4,33-17 2,-33 17-2,36-23 0,-36 23 0,31-23 0,-31 23 0,27-23 0,-27 23 0,23-19-4,-23 19 4,13-15 2,-13 15-2,2 0 16,-2 0-16,10-10 30,-10 10-30,0 0 38,0 0-38,0-1 26,0 1-26,5-15 6,-5 15-6,0-1 6,0 1-6,0-21 10,0 21-10,-10-23 6,10 23-6,-29-8 12,29 8-12,-21-8 14,21 8-14,-28-6 6,28 6-6,-29-5 4,29 5-4,-30 0 2,30 0-2,-33 5 2,33-5-2,-31 9 2,31-9-2,-28 33-2,28-33 2,-31 20-2,31-20 2,-21 20 0,21-20 0,-19 25 4,19-25-4,-15 23 4,15-23-4,-10 26-2,10-26 2,-6 29-4,6-29 4,-4 28 2,4-12-2,0-1 4,0-15-4,4 33-4,-4-33 4,9 25-4,-9-25 4,37 22-2,-37-22 2,25 20-6,-25-20 6,31 13-4,-31-13 4,33 14 2,-33-14-2,33 7 0,-33-7 0,33 6-4,-33-6 4,28 2-16,-28-2 16,30 0-34,-30 0 34,25 0-54,-25 0 54,22-1-66,-22 1 66,27-5-54,-27 5 54</inkml:trace>
  <inkml:trace contextRef="#ctx0" brushRef="#br0" timeOffset="15662.9973">9818 2031 6,'0'0'0,"10"28"4,-10-28-4,7 26 2,-7-26-2,7 36 0,-7-36 0,7 38-2,-7-38 2,4 35-6,-4-35 6,3 35-4,-3-20 4,0 1 0,0-16 0,0 24 0,0-24 0,-2 22 0,2-22 0,0 0 0,0 0 0,0 0 0,0 0 0,0 1 0,0-1 0,0 0 0,0 0 0,0 1 0,0-1 0,0 1 0,0-1 0,-3 8 0,3-8 0,-2-33 2,2 33-2,0-24 4,0 24-4,2-28 10,-2 28-10,8-31 8,-8 31-8,24-34 0,-24 34 0,15-33 2,-15 33-2,17-31-4,-17 31 4,20-28-2,-20 28 2,20-27 6,-20 27-6,18-22 8,-18 22-8,18-22 6,-18 22-6,18-15 2,-18 15-2,0 0 6,0 0-6,14-15 0,-14 15 0,0-1 0,0 1 0,1 0 4,-1 0-4,1-2-2,-1 2 2,0 0-2,0 0 2,0 0 0,0 0 0,0-2 2,0 2-2,2 0 0,-2 0 0,1 0 0,-1 0 0,0-1-2,0 1 2,1 0-2,-1 0 2,1-1 2,-1 1-2,0-1 6,0 1-6,1 0 6,-1 0-6,0-1-6,0 1 6,2-1-14,-2 1 14,0 0-12,0 0 12,1-1-16,-1 1 16,1 0-12,-1 0 12,0-1 0,0 1 0</inkml:trace>
  <inkml:trace contextRef="#ctx0" brushRef="#br0" timeOffset="16719.9956">9499 1998 2,'0'0'0,"1"0"2,-1 0-2,16-7 14,-16 7-14,8 32 16,-8-32-16,19 29 12,-19-29-12,8 44 2,-8-44-2,6 52-4,-6-52 4,4 56 4,-4-26-4,0-1 4,0-2-4,0 2 0,0-29 0,-4 48 4,4-48-4,-4 46-2,4-46 2,-2 32-4,2-32 4,-2 27 2,2-27-2,0 17 4,0-17-4,0 1 4,0-1-4,0 1-4,0-1 4,0 1 2,0-1-2,0 0-4,0 0 4,0 1-14,0-1 14,0 0-6,0 0 6,0 0 2,0 0-2,0 2 10,0-2-10,0 0 14,0 0-14,7-60 8,-7 60-8,10-48 0,-10 48 0,21-55 2,-21 55-2,14-52 2,-14 52-2,15-48 0,-15 48 0,19-42 4,-19 42-4,21-36 0,-21 36 0,26-33 0,-26 33 0,24-31 0,-24 31 0,24-24-4,-24 24 4,20-21-2,-20 21 2,19-19-2,-19 19 2,18-14 2,-18 14-2,16-8 4,-16 8-4,18-6 2,-18 6-2,17-5 2,-17 5-2,19-2 2,-19 2-2,17 0 2,-17 0-2,15 0 2,-15 0-2,15 0 0,-15 0 0,17 3 0,-17-3 0,16 8 4,-16-8-4,14 23 8,-14-23-8,9 19 6,-9-19-6,9 25 2,-9-25-2,10 34 2,-10-34-2,6 35 0,-6-35 0,5 42 0,-5-42 0,3 39 4,-3-18-4,0-2-2,0-19 2,-3 38 4,3-38-4,-3 32 2,3-32-2,-3 26-4,3-26 4,-5 19 2,5-19-2,-4 14 0,4-14 0,0 1 0,0-1 0,0 1 4,0-1-4,0 0 0,0 0 0,0 1-4,0-1 4,0 1 6,0-1-6,0 0 4,0 0-4,0 0-6,0 0 6,0 2-4,0-2 4,0 0-2,0 0 2,-5 6-2,5-32 2,0 2 2,0 8-2,0-1 0,0 17 0,5-35-2,-5 35 2,9-36 2,-9 36-2,22-33 2,-22 33-2,9-35 0,-9 35 0,10-26 0,-10 26 0,10-29 6,-10 29-6,20-23 6,-20 23-6,9-21-2,-9 21 2,16-23-2,-16 23 2,16-15 0,-16 15 0,10-18 0,-10 18 0,10-14-4,-10 14 4,0 0-4,0 0 4,15-9 6,-15 9-6,23-18 4,-23 18-4,1 0-2,-1 0 2,13-7 6,-13 7-6,25-6 0,-25 6 0,11-5-6,-11 5 6,17-4 4,-17 4-4,17-2 2,-17 2-2,14 0 2,-14 0-2,1 0 6,-1 0-6,14 2 4,-14-2-4,0 0 6,0 0-6,23 4 2,-23-4-2,0 0 0,0 0 0,19 22 2,-19-22-2,19 31-2,-19-31 2,8 24 0,-8-24 0,7 30 4,-7-30-4,6 37 0,-6-37 0,4 36 0,-4-36 0,2 43 6,-2-25-6,0 1 6,0-1-6,0-1 0,0 0 0,0 1-2,0-18 2,-2 30 0,2-30 0,-3 27 0,3-27 0,-2 25-4,2-25 4,-3 18-6,3-18 6,0 15 4,0-15-4,0 0 8,0 0-8,0 0 0,0 0 0,0 2-2,0-2 2,0 0-2,0 0 2,0 1-14,0-1 14,0 1-34,0-1 34,0 0-58,0 0 58</inkml:trace>
  <inkml:trace contextRef="#ctx0" brushRef="#br0" timeOffset="23394.9931">12019 1372 116,'0'0'0,"7"-15"6,-7 15-6,0-1-6,0 1 6,3-13-2,-3 13 2,-39-7-6,39 7 6,-18-6 2,18 6-2,-19-5 6,19 5-6,-22 0 8,22 0-8,-26 5 4,26-5-4,-32 34 0,32-34 0,-35 37-4,35-37 4,-40 46-4,40-46 4,-38 55 6,38-55-6,-34 63 6,34-63-6,-27 70 0,27-70 0,-17 71 4,17-71-4,-9 74 4,9-74-4,-3 70 0,3-70 0,3 74-2,-3-74 2,28 70-2,-28-70 2,20 65 0,-20-65 0,24 66-6,-24-66 6,28 55-18,-28-55 18,29 51-36,-29-51 36,39 39-50,-19-25 50</inkml:trace>
  <inkml:trace contextRef="#ctx0" brushRef="#br0" timeOffset="23608.9925">12447 1579 222,'0'0'0,"7"-16"10,-7 16-10,0-1-6,0 1 6,0 0-2,0 0 2,0-1 2,0 1-2,0-1 0,0 1 0,2-1-2,-2 1 2,-19 76-2,19-76 2,-10 75-6,10-75 6,-20 93-6,20-93 6,-21 98-14,21-98 14,-21 91-38,21-91 38,-15 87-58,15-87 58,-15 73-66,15-73 66</inkml:trace>
  <inkml:trace contextRef="#ctx0" brushRef="#br0" timeOffset="23946.9924">12186 1529 140,'0'0'0,"-7"-20"12,7 20-12,0 0-16,0 0 16,0 0-22,0 0 22,0-3-10,0 3 10,-5-5 2,5 5-2,49-6 0,-49 6 0,52-5-2,-52 5 2,60-4 4,-60 4-4,72-4-2,-35 4 2,0 0 0,-37 0 0,75 6 4,-39 9-4,1 1 0,-3-3 0,0 0-4,-4 2 4,-1 1-4,-2 3 4,-2 0-2,-4 1 2,-2 0 10,-19-20-10,24 40 6,-24-40-6,18 45 2,-18-45-2,10 42 6,-10-42-6,6 50 0,-6-50 0,2 50 0,-2-50 0,-5 46 8,5-46-8,-34 48 14,34-48-14,-31 42 8,10-22-8,0 1 8,-8-2-8,3 2 0,-7-2 0,1 0-2,-1-1 2,0-2 6,-5 2-6,3-2 8,2 1-8,0 0 12,3-2-12,0-1 10,2 1-10,1-1 4,27-14-4,-42 21 0,42-21 0,-30 4-24,30-4 24,-15 8-74,15-8 74</inkml:trace>
  <inkml:trace contextRef="#ctx0" brushRef="#br0" timeOffset="24432.992">13050 1658 126,'0'0'0,"1"0"20,-1 0-20,1-2 0,-1 2 0,0 0-4,0 0 4,0-2-4,0 2 4,1 0-6,-1 0 6,9-9-2,-9 33 2,0 0 4,0-24-4,-6 59 0,6-59 0,-9 71-4,9-71 4,-33 79-2,33-79 2,-17 77 4,17-77-4,-14 67 4,14-67-4,-10 60-2,10-60 2,-7 50-26,7-50 26,-3 46-44,3-31 44,0 1-34,0-16 34,0 24-22,0-24 22,0 0-8,0 0 8,0 0 0,0 0 0,0 1 0,0-1 0,2 12 0,-2-12 0,21-4 0,-21 4 0,7-37 0,-7 37 0,7-37 2,-7 37-2,5-43 8,-5 43-8,5-46 24,-5 46-24,4-51 18,-4 51-18,2-57 8,-2 57-8,4-63 14,-4 63-14,1-66 20,-1 66-20,3-68 14,-3 68-14,4-59 0,-4 59 0,8-52 0,-8 52 0,27-44 6,-27 44-6,22-33 0,-22 33 0,25-24-6,-25 24 6,30-21-2,-30 21 2,32-10-2,-32 10 2,33-9 2,-33 9-2,36-1 4,-36 1-4,31 4 2,-31-4-2,31 34-2,-31-34 2,26 27 4,-26-27-4,23 27 0,-23-27 0,14 27 0,-14-27 0,10 27 6,-10-27-6,7 19 10,-7-19-10,3 21 22,-3-21-22,-2 22 22,2-22-22,-8 24 12,-13-10-12,-3-1 2,24-13-2,-32 23 0,32-23 0,-40 22 0,40-22 0,-48 21-2,48-21 2,-48 13 0,48-13 0,-46 8 8,46-8-8,-40 7 10,40-7-10,-31 6 10,31-6-10,-25 3-6,25-3 6,-17 0-38,17 0 38,-1 0-68,1 0 68,0 0-72,0 0 72</inkml:trace>
  <inkml:trace contextRef="#ctx0" brushRef="#br0" timeOffset="24789.995">13716 1579 162,'0'0'0,"-31"-23"28,31 23-28,-35-15 16,35 15-16,-33-13 40,33 13-40,-25-9 50,25 9-50,-15-8 12,15 8-12,-1 0-6,1 0 6,0 0-14,0 0 14,0 0-12,0 0 12,-2 0-4,2 0 4,0 0 0,0 0 0,-5-7 4,32 24-4,-2-1-6,-25-16 6,39 29-6,-15-10 6,-3 1 6,3 5-6,1-1 6,-5 7-6,0 0-2,-20-31 2,32 67 0,-32-67 0,27 73 6,-27-73-6,12 73 2,-12-73-2,10 71 4,-10-71-4,2 68-2,-2-68 2,-4 62-6,4-62 6,-28 53 2,28-53-2,-16 50 2,16-50-2,-21 43 2,21-43-2,-18 37 6,18-37-6,-16 41 4,16-41-4,-18 30-8,18-30 8,-20 33-14,20-33 14,-20 25-14,20-25 14,-18 13-32,18-13 32,0 1-54,0-1 54,0 1-58,0-1 58,-9 14-54,9-14 54,-2 1-42,2-1 42</inkml:trace>
  <inkml:trace contextRef="#ctx0" brushRef="#br0" timeOffset="36098.9884">3244 4195 56,'0'0'0,"0"0"10,0 0-10,0-1 4,0 1-4,0-1 4,0 1-4,0 0 6,0 0-6,0 0 4,0 0-4,0-2 0,0 2 0,6-7 2,-6 7-2,-10 68 2,10-68-2,-33 57-2,33-57 2,-18 67-2,18-67 2,-19 76 0,19-76 0,-10 79-2,10-79 2,-8 77-2,8-77 2,-6 65 4,6-65-4,-3 60 4,3-34-4,0 1 0,0-27 0,6 43-2,-6-43 2,29 35-6,-29-35 6,21 28-8,-21-28 8,21 17-4,-21-17 4,24 10-12,-24-10 12,25 8-16,-25-8 16,29 4-4,-29-4 4,24-4-2,-24 4 2,22-29 4,-22 29-4,22-22 18,-22 22-18,13-22 28,-13 22-28,9-27 40,-9 27-40,7-24 44,-7 24-44,6-24 36,-6 9-36,0-1 36,0 16-36,-7-23 24,7 23-24,-39-23 12,39 23-12,-26-19 8,26 19-8,-30-6 0,30 6 0,-39-6-10,39 6 10,-38 0-18,38 0 18,-40 6-14,40-6 14,-36 38-24,36-38 24,-33 25-42,33-25 42,-25 32-58,25-32 58,-16 31-76,16-31 76</inkml:trace>
  <inkml:trace contextRef="#ctx0" brushRef="#br0" timeOffset="36816.9887">3587 4706 74,'0'0'0,"-18"-8"42,18 8-42,-23-7 14,23 7-14,-24-8 28,24 8-28,-21-8 28,21 8-28,-17-20 4,17 20-4,-11-17-2,11 17 2,-8-17 0,8 17 0,-6-23 2,6 23-2,-6-25 0,6 25 0,-2-23-4,2 23 4,0-23-2,0 23 2,5-16 0,-5 16 0,1-1-2,-1 1 2,24-8-2,-24 8 2,1 0-2,-1 0 2,22-9-2,-22 9 2,0 0 4,0 0-4,19-4 8,-19 4-8,17 6 8,-17-6-8,9 32 4,-9-32-4,4 29 2,-4-29-2,4 32 2,-4-16-2,0 1 2,0-1-2,0 1 2,0-17-2,0 23-2,0-23 2,-1 23-2,1-23 2,-2 15 2,2-15-2,0 18 2,0-18-2,4 17-6,-4-17 6,7 14-6,-7-14 6,29 19 2,-29-19-2,21 15-2,-21-15 2,25 10-10,-25-10 10,28 8-12,-28-8 12,28 7-10,-28-7 10,26 6-8,-26-6 8,24 4-4,-24-4 4,21 0 0,-21 0 0,16-5 0,-16 5 0,15-7 2,-15 7-2,13-32 14,-13 32-14,9-23 16,-9 23-16,16-33 10,-16 33-10,9-44 14,-9 44-14,9-54 10,-9 54-10,8-69 18,-8 69-18,7-71 22,-7 71-22,7-77 10,-7 77-10,5-88 10,-5 43-10,0 1 12,0 44-12,-1-94 0,1 94 0,-7-83 0,7 83 0,-10-57 6,10 57-6,-21-43 2,21 43-2,-9-20-16,9 20 16,0-1-28,0 1 28,-9-6-36,9 6 36,-24-6-48,24 6 48,-16 3-54,16-3 54,-13 39-48,13-39 48,-18 44-36,18-44 36,-17 55-26,17-55 26,-20 53-6,20-53 6,-20 47 0,20-47 0,-20 32 0,20-32 0,-21 21 0,21-21 0,-19 5 0,19-5 0,-21 5 2,21-5-2,-24-2 8,24 2-8,-28-29 30,28 29-30,-30-24 32,30 24-32,-35-28 20,35 28-20,-39-30 12,39 30-12,-38-37 2,18 20-2,0-2 26,20 19-26,-34-34 34,34 34-34,-28-33 24,28 33-24,-21-21 16,21 21-16,-2 0-2,2 0 2,-1-1-8,1 1 8,-1-1-8,1 1 8,0 0-12,0 0 12,0-2-4,0 2 4,-2 0 6,2 0-6,-10-7 2,10 7-2,54-23 0,-54 23 0,42-14 0,-42 14 0,48-22 2,-21 5-2,1 2 0,3-3 0,-1 0 2,-2-1-2,2 1 0,-5 0 0,2 0-4,-6 4 4,2 0-6,-23 14 6,30-19-28,-30 19 28,20-13-50,-20 13 50,15-8-62,-15 8 62</inkml:trace>
  <inkml:trace contextRef="#ctx0" brushRef="#br0" timeOffset="37268.9885">4021 4616 86,'0'0'0,"7"-33"-16,-7 33 16,4-21-32,-4 21 32,4-22-12,-4 22 12,1-24 4,-1 24-4,5-23 0,-5 23 0,0-1-2,0 1 2,0-1 0,0 1 0,0 0 6,0 0-6,5-12 6,-5 12-6,22 5 6,-22-5-6,9 56 6,-9-56-6,6 54-2,-6-54 2,5 57 0,-5-57 0,2 64 2,-2-36-2,0 0-2,0-28 2,-4 48 0,4-48 0,-4 38 18,4-38-18,-6 23 38,6-23-38,-4 14 46,4-14-46,0 1 38,0-1-38,0 1 26,0-1-26,0 0 12,0 0-12,0 0 0,0 0 0,0 2 4,0-2-4,0 0 0,0 0 0,-3 4 0,3-4 0,3-35 4,-3 35-4,8-24 0,-8 24 0,31-30 0,-31 30 0,24-32 0,-24 32 0,29-32 0,-29 32 0,35-26 0,-35 26 0,32-18-4,-32 18 4,31-9 0,-31 9 0,27-7 6,-27 7-6,22-4 0,-22 4 0,19 4-8,-19-4 8,13 30-12,-13-30 12,10 27-8,-10-27 8,8 26 2,-8-26-2,5 26 6,-5-26-6,4 19 4,-4-19-4,0 1 20,0-1-20,0 1 44,0-1-44,0 1 58,0-1-58,0 1 48,0-1-48,0 0 18,0 0-18,0 0-4,0 0 4,2 5-2,-2-5 2,-30 0 0,30 0 0,-17-28-12,17 28 12,-16-32-24,16 32 24,-14-39-44,14 39 44,-10-49-82,10 49 82,-5-49-110,5 23 110</inkml:trace>
  <inkml:trace contextRef="#ctx0" brushRef="#br0" timeOffset="37724.9882">4732 4687 16,'0'0'0,"0"0"4,0 0-4,7 17-12,-7-17 12,-31 4-8,31-4 8,-8 9 0,8-9 0,-7 26 2,7-26-2,-6 24 2,6-24-2,-6 23 10,6-23-10,-4 26 30,4-26-30,-7 20 44,7-20-44,0 0 46,0 0-46,0 0 42,0 0-42,0 2 32,0-2-32,0 0 14,0 0-14,0 0 2,0 0-2,0 1 6,0-1-6,-7 13 6,7-13-6,-4-62 2,4 62-2,-3-54 0,3 22 0,0-3 0,0 35 0,5-73 10,-5 73-10,7-79 14,-7 79-14,9-84 12,-9 84-12,4-88 4,-4 42-4,0 0 6,0 46-6,-4-93 8,4 93-8,-28-96-4,28 96 4,-27-90 0,27 90 0,-23-65 8,23 65-8,-24-46 2,24 46-2,-23-20-14,23 20 14,-24-8-22,24 8 22,-27 0-14,27 0 14,-28 41-8,28-41 8,-24 37-4,24-37 4,-20 34-4,20-34 4,-12 31 0,12-31 0,-9 19-6,9-19 6,-4 16-10,4-16 10,3 9 0,-3-9 0,36 6 0,-36-6 0,37 4 2,-37-4-2,45-2 6,-45 2-6,54-8 4,-25-15-4,0 0-4,0 6 4,-1 1 0,3 2 0,-1 0 4,-30 14-4,55-24 0,-55 24 0,46-12-16,-46 12 16,43-9-50,-43 9 50,35-5-90,-35 5 90</inkml:trace>
  <inkml:trace contextRef="#ctx0" brushRef="#br0" timeOffset="38145.9895">5001 4625 72,'0'0'0,"0"0"22,0 0-22,-6-11-6,6 11 6,-1 0-6,1 0 6,0 0-8,0 0 8,-22-10-8,22 10 8,0-1 2,0 1-2,0-1 0,0 1 0,0 0 4,0 0-4,-2-15 10,2 15-10,0 0 10,0 0-10,21 0 4,-21 0-4,8 42 2,-8-42-2,8 29 4,-8-29-4,8 34 2,-8-34-2,9 31 0,-9-31 0,8 27-4,-8-27 4,10 18-2,-10-18 2,9 11-4,-9-11 4,22 6-8,-22-6 8,17 1-4,-17-1 4,18-4 4,-18 4-4,21-34 14,-21 34-14,17-29 18,-17 29-18,10-36 28,-10 36-28,7-36 40,-7 36-40,9-39 46,-9 39-46,6-34 52,-6 34-52,2-37 40,-2 37-40,-3-34 30,3 34-30,-31-32 28,31 32-28,-21-27 18,21 27-18,-25-15 8,25 15-8,-35-8-14,35 8 14,-36-3-24,36 3 24,-51 7-18,27 19 18,0-2-22,2-3 22,0 1-40,22-22 40,-40 50-60,40-50 60,-20 46-96,20-46 96</inkml:trace>
  <inkml:trace contextRef="#ctx0" brushRef="#br0" timeOffset="38537.9884">5395 4591 112,'0'0'0,"-20"-17"38,20 17-38,-21-14 2,21 14-2,-23-12-6,23 12 6,-1 0 0,1 0 0,0 0 6,0 0-6,0 0-2,0 0 2,-1 0-10,1 0 10,-1 0-6,1 0 6,-1 0 2,1 0-2,-13-8 6,13 8-6,-3 47 0,3-23 0,0-1-2,0-23 2,3 57-2,-3-57 2,4 59-2,-4-59 2,4 54-6,-4-31 6,0 0-12,0-8 12,0 3-6,0-18 6,0 19 4,0-19-4,0 0 6,0 0-6,0 1 6,0-1-6,0 1 6,0-1-6,0 0 4,0 0-4,0 1 4,0-1-4,-3 10 6,3-34-6,0 0 12,0 4-12,0-1 12,0 21-12,5-51 8,-5 51-8,8-52 8,-8 52-8,33-50 6,-33 50-6,21-41 2,-21 41-2,25-34-2,-25 34 2,22-28 0,-22 28 0,20-18 4,-20 18-4,20-10 4,-20 10-4,1 0 8,-1 0-8,14-8 12,-14 8-12,1 0 18,-1 0-18,17 0 24,-17 0-24,9 58 8,-9-58-8,7 42 2,-7-42-2,6 53-6,-6-26 6,0 1-58,0-28 58,-2 53-94,2-53 94</inkml:trace>
  <inkml:trace contextRef="#ctx0" brushRef="#br0" timeOffset="39419.9889">5792 4533 96,'0'0'0,"7"-9"62,-7 9-62,0 0 6,0 0-6,-1 0 0,1 0 0,-1 0-2,1 0 2,0 0-2,0 0 2,-22-6-4,22 6 4,-1 0-4,1 0 4,-1 0 0,1 0 0,0 0 2,0 0-2,-16-6 4,16 6-4,0-1 2,0 1-2,0-20 0,0 20 0,0 0 12,0 0-12,0-1 16,0 1-16,8-22 20,-8 22-20,1 0 34,-1 0-34,0 0 30,0 0-30,0 0 32,0 0-32,1 0 28,-1 0-28,2 0 6,-2 0-6,0 0-2,0 0 2,12-8-4,-12 8 4,-35 6-6,35-6 6,-17 36-2,17-36 2,-16 19-4,16-19 4,-15 23-2,15-23 2,-8 21 0,8-21 0,-7 18-6,7-18 6,-3 13-2,3-13 2,0 15-4,0-15 4,4 16-14,-4-16 14,7 18-14,-7-18 14,26 21-12,-26-21 12,19 15-8,-19-15 8,20 10-10,-20-10 10,24 5-16,-24-5 16,24 2-14,-24-2 14,24-2-18,-24 2 18,21-7-24,-21 7 24,19-29-22,-19 29 22,13-15-12,-13 15 12,10-20 2,-10 20-2,0 0 2,0 0-2,0 0 2,0 0-2,0-1 8,0 1-8,0 0 8,0 0-8,0-1 2,0 1-2,0 0-6,0 0 6,0-1-4,0 1 4,6-10 0,-6 10 0,-3 53 0,3-53 0,-4 33 0,4-33 0,-6 31 2,6-16-2,0 0-2,0-15 2,0 24-6,0-24 6,4 20-6,-4-20 6,0 1-2,0-1 2,6 12 0,-6-12 0,28 5-2,-28-5 2,13 0-2,-13 0 2,14-4 4,-14 4-4,20-28 10,-20 28-10,16-23 8,-16 23-8,19-28 12,-19 28-12,16-30 8,-16 30-8,13-29 4,-13 29-4,9-23 10,-9 23-10,10-21 10,-10 21-10,8-17 6,-8 17-6,6-16 2,-6 16-2,4-17-2,-4 17 2,0-19-2,0 19 2,0-22 2,0 7-2,0 0 2,0-2-2,0 0 2,0 17-2,-3-37 0,3 37 0,-1-36-2,1 36 2,-3-35 0,3 21 0,0-1-2,0 15 2,0-23 0,0 23 0,0-18 4,0 18-4,3-13 0,-3 13 0,0-1-4,0 1 4,4-9-2,-4 9 2,1 0 2,-1 0-2,25-7 0,-25 7 0,25-6-2,-25 6 2,1 0-2,-1 0 2,0 0 2,0 0-2,11-2 6,-11 2-6,0 0-2,0 0 2,19 2-2,-19-2 2,4 30-2,-4-30 2,0 14 0,0-14 0,-3 20 2,3-20-2,-28 15 2,28-15-2,-16 9 8,16-9-8,-18 8 4,18-8-4,-18 5 12,18-5-12,0 0 16,0 0-16,-13 0-2,13 0 2,-1 0-10,1 0 10,-20-7-2,20 7 2,-8-28 0,8 28 0,-5-12-6,5 12 6,-3-11 0,3 11 0,0-1 0,0 1 0,0-13-4,0 13 4,5-29 0,-5 29 0,8-17-2,-8 17 2,26-20 0,-26 20 0,15-23 6,-15 23-6,19-24 0,-19 24 0,14-29-4,-14 29 4,9-31 4,-9 31-4,9-29 10,-9 29-10,6-26 6,-6 26-6,3-29 4,-3 29-4,-2-33 0,2 33 0,-7-31-2,7 31 2,-27-33 8,27 33-8,-17-24 10,17 24-10,-18-14 4,18 14-4,-9-9-10,9 9 10,-16-8-34,16 8 34,0 0-66,0 0 66,-15-4-102,15 4 102</inkml:trace>
  <inkml:trace contextRef="#ctx0" brushRef="#br0" timeOffset="40563.9881">6501 4481 58,'0'0'0,"0"0"42,0 0-42,-49-1 44,15-15-44,3 1 50,31 15-50,-34-21 44,34 21-44,-24-18 24,24 18-24,-18-20 8,18 20-8,-10-16 0,10 16 0,-8-14-2,8 14 2,0 0-4,0 0 4,-6-13-2,6 13 2,0 0 2,0 0-2,0-1-2,0 1 2,0-14-2,0 14 2,49-20-2,-49 20 2,27-6-4,-27 6 4,31-2 2,-31 2-2,33 3 4,-33-3-4,23 38-2,-23-38 2,18 35 2,-18-35-2,12 46-2,-12-46 2,7 55-6,-7-55 6,3 61-16,-3-31 16,0 0-18,0-30 18,-3 58-2,3-58 2,-8 45-2,8-45 2,-9 38-2,9-38 2,-8 23-2,8-23 2,0 0-2,0 0 2,0 1-4,0-1 4,0 0 0,0 0 0,0 1 6,0-1-6,0 1 10,0-1-10,0 0 14,0 0-14,-7 12 10,7-32-10,0 2 8,0 18-8,4-26 2,-4 26-2,6-34 2,-6 34-2,22-35 2,-22 35-2,14-34 0,-14 34 0,21-37 0,-21 37 0,20-37 0,-20 37 0,25-32-2,-25 32 2,24-25 2,-24 25-2,27-17 2,-27 17-2,28-9-6,-28 9 6,24-3 0,-24 3 0,20 4 0,-20-4 0,14 45-2,-14-45 2,13 41-14,-13-41 14,8 52-22,-8-52 22,7 51-10,-7-51 10,3 44-4,-3-44 4,3 31-6,-3-31 6,1 21-4,-1-21 4,0 1 2,0-1-2,0 1 4,0-1-4,0 0 12,0 0-12,0 1 20,0-1-20,2 9 14,-2-9-14,8-40 12,-8 40-12,8-38 22,-8 38-22,22-50 18,-22 50-18,9-54 6,-9 54-6,16-62-4,-16 62 4,9-58-4,-9 58 4,7-46 2,-7 46-2,7-38 0,-7 38 0,6-24 0,-6 24 0,5-10-8,-5 10 8,0-1-38,0 1 38,0-1-56,0 1 56,0 0-56,0 0 56,4-10-58,-4 10 58,0 0-50,0 0 50,0 0-26,0 0 26,0-1-4,0 1 4,0 0 0,0 0 0,0-1 0,0 1 0,0-1 0,0 1 0,0 0 0,0 0 0,0-1 0,0 1 0,0-1 0,0 1 0,3-9 0,-3 9 0,-44-8 10,44 8-10,-26-23 20,26 23-20,-32-18 24,32 18-24,-40-21 28,17 7-28,-1 0 16,-3-4-16,0 0 28,0-5-28,0 2 30,-2-5-30,2-1 24,3-1-24,-1 0 40,5 3-40,0 1 38,20 24-38,-32-40 36,32 40-36,-19-24 24,19 24-24,0 0 6,0 0-6,-1 0-4,1 0 4,0-2-10,0 2 10,-2 0-8,2 0 8,0 0 2,0 0-2,-1-2 2,1 2-2,-8-8 0,34 36 0,0 0 2,-26-28-2,30 46-2,-30-46 2,32 44-2,-32-44 2,31 51-4,-31-51 4,29 40-4,-29-40 4,26 28 0,-26-28 0,22 25 0,-22-25 0,20 8 2,-20-8-2,18 8-2,-18-8 2,16 1-2,-16-1 2,16-3 0,-16 3 0,17-30 2,-17 30-2,17-30-4,-17 30 4,17-33-8,-17 33 8,14-36 0,-14 36 0,9-33-6,-9 33 6,16-22-8,-16 22 8,0-1 0,0 1 0,0 0 4,0 0-4,0-1-2,0 1 2,8-11-2,-8 11 2,26 49-8,-26-49 8,9 34-32,-9-34 32,8 39-36,-8-39 36,8 36-24,-8-36 24,9 27-18,-9-27 18,9 22-24,-9-22 24,0 0-30,0 0 30,16 11-22,-16-11 22,0 0-24,0 0 24,20 6-34,-20-6 34,0 0-18,0 0 18</inkml:trace>
  <inkml:trace contextRef="#ctx0" brushRef="#br0" timeOffset="40741.9883">6902 3713 18,'0'0'0,"0"0"18,0 0-18,0 0 26,0 0-26,-4-54 26,4 54-26,0 0 18,0 0-18,0-1 4,0 1-4,0-1 4,0 1-4,0 0 2,0 0-2,0-1 0,0 1 0,0 0 10,0 0-10,-2-35 6,2 35-6,52-5 0,-52 5 0,29-7 2,-29 7-2,33-7-2,-33 7 2,35-18-6,-35 18 6,40-7-26,-40 7 26,42-7-52,-42 7 52,40-4-38,-19 4 38</inkml:trace>
  <inkml:trace contextRef="#ctx0" brushRef="#br0" timeOffset="41215.9878">7083 4479 56,'0'0'0,"-15"-7"12,15 7-12,-9-32-4,9 32 4,0-1-8,0 1 8,0 0-4,0 0 4,0-1 8,0 1-8,0-1 12,0 1-12,0 0 6,0 0-6,0-1 6,0 1-6,-8-5 0,8 5 0,-4 66-2,4-66 2,-2 63 4,2-31-4,0 1 2,0-2-2,0 0 4,0-31-4,-3 58 2,3-58-2,-3 45 2,3-45-2,-4 33 10,4-33-10,-3 27 14,3-27-14,0 1 32,0-1-32,0 1 36,0-1-36,0 0 22,0 0-22,0 0 20,0 0-20,0 2 18,0-2-18,0 0 22,0 0-22,0 0 24,0 0-24,0 8 16,0-8-16,7-50 10,-7 50-10,23-31 18,-23 31-18,23-31 8,-23 31-8,26-33 0,-26 33 0,34-32 2,-34 32-2,33-27-4,-33 27 4,36-27-2,-36 27 2,33-17 0,-33 17 0,30-12 2,-30 12-2,25-8 0,-25 8 0,21-4 10,-21 4-10,18 0 8,-18 0-8,18 6-6,-18-6 6,13 36-10,-13-36 10,8 29-18,-8-29 18,6 34-18,-6-34 18,2 30-4,-2-30 4,-2 30 2,2-30-2,-6 26-2,6-26 2,-28 15 0,28-15 0,-13 17 2,13-17-2,-1 0 16,1 0-16,-15 10 28,15-10-28,-25 0 12,25 0-12,-11-5 6,11 5-6,-10-36 8,10 36-8,-8-30 4,8 30-4,-9-38 2,9 38-2,-8-45 0,8 45 0,-10-45 0,10 45 0,-6-45 0,6 45 0,-4-37 0,4 18 0,0 2-22,0 17 22,4-27-68,-4 27 68,10-23-94,-10 23 94,27-17-124,-27 17 124</inkml:trace>
  <inkml:trace contextRef="#ctx0" brushRef="#br0" timeOffset="41724.9875">7648 4619 80,'0'0'0,"-27"-30"20,27 30-20,-24-19 14,24 19-14,-20-12 10,20 12-10,0 0 4,0 0-4,0 0 2,0 0-2,-1 0 4,1 0-4,-7-8 6,7 8-6,8 48 4,13-32-4,2 1 0,-23-17 0,24 38 0,-24-38 0,25 54 0,-25-54 0,20-1-6,-20 1 6,18 65-6,-18-65 6,17 30 4,-17-30-4,17 21 6,-17-21-6,17 12 0,-17-12 0,19 7 6,-19-7-6,15 0 10,-15 0-10,9-31 10,-9 31-10,9-34 18,-9 34-18,10-38 20,-10 38-20,8-48 14,-8 48-14,6-51 14,-6 51-14,1-55 18,-1 55-18,-1-56 12,1 56-12,-10-51 6,-14 27-6,0-1 12,24 25-12,-39-46 12,16 25-12,0 0 20,0 2-20,-1 0 46,2 4-46,0-1 54,22 16-54,-37-17 40,37 17-40,-22-12 16,22 12-16,0 0 2,0 0-2,-2 0-8,2 0 8,-1 0-16,1 0 16,0 0-6,0 0 6,-1 0 0,1 0 0,-11-9 0,11 9 0,42-6 0,-42 6 0,35-6-4,-35 6 4,50-6-8,-50 6 8,51-5-28,-51 5 28,58-4-46,-30 4 46,-1 0-54,-27 0 54,51 4-64,-51-4 64,46 7-74,-24 7 74,0 1-88,-22-15 88</inkml:trace>
  <inkml:trace contextRef="#ctx0" brushRef="#br0" timeOffset="42195.9876">7864 5074 58,'0'0'0,"-35"7"6,35-7-6,-16 5 2,16-5-2,-15 8 8,15-8-8,-9 19 0,9-19 0,-8 18 0,8-18 0,-5 18 2,5-18-2,-6 22 0,6-22 0,-4 22 0,4-22 0,-5 26 0,5-26 0,-5 33 4,5-33-4,-5 33 2,5-33-2,-5 34 0,5-16 0,0 0-2,0-3 2,0 1-2,0-16 2,2 26-2,-2-26 2,3 21-6,-3-21 6,0 0-10,0 0 10,0 0-8,0 0 8,0 2-2,0-2 2,0 0 4,0 0-4,0 0 6,0 0-6,0 2 4,0-2-4,0 1 6,0-1-6,0 0 4,0 0-4,5 9 4,-5-36-4,0 2 4,0 25-4,-7-27 2,7 27-2,-30-28 6,30 28-6,-18-21 10,18 21-10,-18-16 6,18 16-6,-18-10 4,18 10-4,-24-5 6,24 5-6,-26-2 6,26 2-6,-28 2 4,28-2-4,-36 9-2,36-9 2,-34 31-8,34-31 8,-35 15 0,35-15 0,-39 17-2,39-17 2,-33 16-4,33-16 4,-37 17 2,37-17-2,-41 16-2,41-16 2,-42 19 0,42-19 0,-48 21 12,48-21-12,-51 19 14,51-19-14,-52 22 16,52-22-16,-54 23 28,54-23-28,-52 22 30,52-22-30,-43 19 22,43-19-22,-36 21 22,36-21-22,-25 14 16,25-14-16,-1 0 0,1 0 0,0 0-6,0 0 6,-1 0-4,1 0 4,-1 0 0,1 0 0,0 0-2,0 0 2,-9 8-6,9-8 6,45 4-2,-24-4 2,-1 0 6,-20 0-6,54-5 0,-24-10 0,1 0-26,3 0 26,2 0-56,0-4 56,0 1-90,1 0 90</inkml:trace>
  <inkml:trace contextRef="#ctx0" brushRef="#br0" timeOffset="42502.987">7959 4720 8,'0'0'0,"0"0"8,0 0-8,-11-7 6,11 7-6,-20-9-8,20 9 8,-6-17-8,6 17 8,0-14 6,0 14-6,6-18 16,-6 18-16,36-23 14,-36 23-14,26-21 16,-26 21-16,28-17 20,-28 17-20,27-11 10,-27 11-10,26-8 20,-26 8-20,27-5 30,-27 5-30,30-2 20,-30 2-20,26 2 12,-26-2-12,29 9 8,-29-9-8,21 46 6,-21-46-6,20 36 2,-20-36-2,10 49 2,-10-49-2,8 56-14,-8-56 14,3 64-50,-3-64 50,-3 68-54,3-68 54,-9 57-46,9-57 46</inkml:trace>
  <inkml:trace contextRef="#ctx0" brushRef="#br0" timeOffset="42988.9878">8431 4557 18,'0'0'0,"0"-1"26,0 1-26,0 0 34,0 0-34,0-1 34,0 1-34,0-1 22,0 1-22,7-5 6,-7 5-6,6 62 2,-6-62-2,5 40 0,-5-40 0,3 43 0,-3-22 0,0-1 2,0-20-2,0 44 0,0-44 0,-4 37-2,4-37 2,-4 33 0,4-33 0,-4 26 4,4-26-4,-4 12 6,4-12-6,0 0 0,0 0 0,0 1-4,0-1 4,0 0 8,0 0-8,-1 8 18,1-8-18,31-5 14,-31 5-14,16-24 12,-16 24-12,19-24 14,-19 24-14,23-22 6,-23 22-6,25-26 8,-25 26-8,31-31 16,-31 31-16,35-31 6,-14 13-6,-1 2 0,1-1 0,0 0 4,-21 17-4,42-23-4,-42 23 4,42-19-6,-42 19 6,36-12 0,-36 12 0,30-9 0,-30 9 0,21-6 0,-21 6 0,0 0 4,0 0-4,1 0 4,-1 0-4,13-2 6,-13 2-6,8 33 0,-8-33 0,6 31-6,-6-13 6,0 0-4,0-18 4,-6 39-12,6-39 12,-32 33-8,32-33 8,-19 28 4,19-28-4,-22 21 4,22-21-4,-16 8 2,16-8-2,-1 0 6,1 0-6,0 0 4,0 0-4,-1 0-2,1 0 2,-9 10-4,9-10 4,-20-41 2,20 41-2,-7-26 6,7 26-6,-6-35 0,6 35 0,-4-39 0,4 39 0,-2-47-2,2 25 2,0-3-4,0 2 4,0 0 2,0 4-2,0-2 2,0 7-2,0 0 2,0 14-2,0-16-2,0 16 2,0 0-6,0 0 6,0-1 4,0 1-4,0-1-2,0 1 2,0 0-26,0 0 26,0-1-48,0 1 48,0-1-60,0 1 60</inkml:trace>
  <inkml:trace contextRef="#ctx0" brushRef="#br0" timeOffset="50616.9849">9418 4547 28,'0'0'0,"-20"-20"42,20 20-42,-18-21 44,18 21-44,-17-21 18,17 21-18,-14-19 6,14 19-6,-9-15 4,9 15-4,0 0 10,0 0-10,0-2 10,0 2-10,-9-12 2,9 12-2,0 0-4,0 0 4,0-1-2,0 1 2,0-1-6,0 1 6,0 0-10,0 0 10,0-2-2,0 2 2,0 0 2,0 0-2,-7-17-2,7 17 2,39 8-2,-39-8 2,21 44 0,-21-44 0,19 37-2,-19-37 2,22 56-20,-22-56 20,20 2-32,-20-2 32,18 95-18,-18-95 18,14 50-10,-14-50 10,9 41-4,-9-41 4,8 33 0,-8-33 0,6 21 0,-6-21 0,0 1-2,0-1 2,0 0 4,0 0-4,0 2 16,0-2-16,7 10 18,-7-10-18,20-2 28,-20 2-28,9-34 22,-9 34-22,8-34 8,-8 34-8,9-42 8,-9 42-8,19-46 4,-19 46-4,8-44 4,-8 44-4,10-48 4,-10 48-4,17-45 2,-17 45-2,9-42 0,-9 42 0,15-36 0,-15 36 0,11-33-4,-11 33 4,9-25-22,-9 25 22,9-19-46,-9 19 46,0-1-50,0 1 50,9-15-34,-9 15 34,24-9-12,-24 9 12</inkml:trace>
  <inkml:trace contextRef="#ctx0" brushRef="#br0" timeOffset="50972.9849">9840 4548 34,'0'-13'0,"0"-1"26,0 14-26,-4-16 2,4 16-2,0 0 14,0 0-14,-8-12 40,8 12-40,0-1 40,0 1-40,0-1 12,0 1-12,-27-19-2,27 19 2,-1 0-4,1 0 4,-20-2-4,20 2 4,-10 48 0,10-48 0,-7 34 2,7-34-2,-7 36-2,7-36 2,-3 39 4,3-21-4,0-2 0,0-16 0,3 31-10,-3-31 10,9 22-6,-9-22 6,39 13-4,-39-13 4,27 8-4,-27-8 4,31 0-6,-31 0 6,30-6-2,-30 6 2,35-37 0,-35 37 0,33-27 4,-33 27-4,29-30 2,-29 30-2,29-34 2,-29 34-2,17-31 18,-17 31-18,10-28 26,-10 28-26,7-32 28,-7 17-28,0 0 16,0 15-16,-6-29 2,6 29-2,-37-28 8,37 28-8,-31-23 8,31 23-8,-34-11 2,34 11-2,-37-8-4,37 8 4,-33-2-12,33 2 12,-35 6-16,35-6 16,-28 38-42,28-38 42,-24 29-70,24-29 70,-14 23-70,14-23 70</inkml:trace>
  <inkml:trace contextRef="#ctx0" brushRef="#br0" timeOffset="51423.9854">10511 4549 48,'0'0'0,"2"-6"12,-25-8-12,-1 1 34,24 13-34,-24-20 48,24 20-48,-26-19 50,26 19-50,-24-28 44,24 28-44,-20-29 32,20 29-32,-19-29 38,19 29-38,-10-25 36,10 25-36,-8-20 22,8 20-22,-8-21 14,8 21-14,-3-18 4,3 18-4,0-12-4,0 12 4,1-21-4,-1 21 4,6-14 0,-6 14 0,9-13 0,-9 13 0,23-8-2,-23 8 2,19-7 4,-19 7-4,22-3 2,-22 3-2,19 0-2,-19 0 2,26 6 0,-26-6 0,22 30 2,-22-30-2,21 16 2,-21-16-2,18 16 4,-18-16-4,15 17 4,-15-17-4,15 16-2,-15-16 2,15 17-2,-15-17 2,9 20 2,-9-20-2,10 20-2,-10-20 2,9 25-2,-9-25 2,10 25 2,-10-25-2,8 27-4,-8-27 4,9 31-4,-9-31 4,4 29 2,-4-29-2,4 33-4,-4-17 4,0-1-8,0-15 8,-4 33-4,4-33 4,-4 31 0,4-31 0,-7 25 4,7-25-4,-8 19 0,8-19 0,-11 13-4,11-13 4,0 0 2,0 0-2,-15 8 12,15-8-12,-20 8 20,20-8-20,-16 6 26,16-6-26,-16 5 12,16-5-12,-19 4 2,19-4-2,-25 2 8,25-2-8,-24 1 4,24-1-4,-26 2-2,26-2 2,-27 0-4,27 0 4,-23 0-2,23 0 2,-24 0-20,24 0 20,-18-2-50,18 2 50,-20 0-80,20 0 80,0 0-108,0 0 108,-14 0-120,14 0 120</inkml:trace>
  <inkml:trace contextRef="#ctx0" brushRef="#br0" timeOffset="52260.9838">11637 4333 44,'0'0'0,"0"0"68,0 0-68,-6-14 38,6 14-38,-34-18 28,34 18-28,-18-7 26,18 7-26,-20-3 16,20 3-16,-23 0 20,23 0-20,-25 4 14,25-4-14,-31 9 6,31-9-6,-35 35 4,35-35-4,-37 24 16,37-24-16,-34 30 22,34-30-22,-27 23 14,27-23-14,-20 15 8,20-15-8,0 2-2,0-2 2,0 0-2,0 0 2,-9 10 2,9-10-2,-2 23-2,2-23 2,0 15-4,0-15 4,3 21-4,-3-21 4,29 15-4,-29-15 4,26 9-2,-26-9 2,36 7 0,-36-7 0,38 4-4,-13-4 4,0 0-20,-25 0 20,53-4-38,-26-10 38,0 1-52,-27 13 52,50-17-56,-50 17 56,48-23-52,-48 23 52,40-17-52,-40 17 52</inkml:trace>
  <inkml:trace contextRef="#ctx0" brushRef="#br0" timeOffset="52478.9844">11760 3826 26,'0'0'0,"-10"-56"46,10 56-46,-8-46 64,8 46-64,-9-29 70,9 29-70,-9-19 52,9 19-52,0-1 30,0 1-30,0 0 10,0 0-10,0-1-2,0 1 2,0-1-2,0 1 2,-5 0 2,5 23-2,0-2 2,0 4-2,0-1 2,0-24-2,3 64 2,-3-64-2,7 79 2,-7-79-2,6 85 4,-6-85-4,5 88 4,-5-88-4,5 84-8,-5-84 8,1 79-32,-1-45 32,0-1-48,0 0 48,0-2-62,0-5 62,0 1-86,0-5 86</inkml:trace>
  <inkml:trace contextRef="#ctx0" brushRef="#br0" timeOffset="52948.9852">12052 4281 36,'0'0'0,"7"-21"56,-7 21-56,0 0 58,0 0-58,0-1 60,0 1-60,0-1 44,0 1-44,0 0 26,0 0-26,0-1 16,0 1-16,0-1 2,0 1-2,6-4 0,-6 4 0,-9 81 0,9-81 0,-21 74 0,21-74 0,-9 89 4,9-89-4,-10 93 0,10-93 0,-16 98-4,16-98 4,-7 90-12,7-90 12,-7 85-20,7-85 20,-4 71-28,4-71 28,-2 59-32,2-36 32,0 0-22,0-23 22,2 35-16,-2-35 16,5 18-12,-5-18 12,0 1-10,0-1 10,0 0 0,0 0 0,0 0 6,0 0-6,7 12-2,-7-12 2,19-30 0,-19 30 0,6-45 4,-6 45-4,5-51 6,-5 51-6,5-63 14,-5 63-14,4-72 12,-4 72-12,2-71 8,-2 30-8,0 1 8,0 40-8,-2-81 8,2 81-8,-4-89 8,4 89-8,-3-80 4,3 41-4,0 0 2,0 39-2,3-66-2,-3 66 2,6-56-4,-6 56 4,31-48 0,-31 48 0,24-37 0,-24 37 0,26-25-2,-26 25 2,29-20 0,-29 20 0,31-4 0,-31 4 0,34-6 4,-34 6-4,35 2 2,-35-2-2,32 34-4,-32-34 4,36 28 4,-36-28-4,26 33 4,-26-33-4,24 35 4,-24-35-4,16 31 0,-16-31 0,11 23-6,-11-23 6,7 19 10,-7-19-10,3 13 38,-3-13-38,-2 11 36,2-11-36,-7 15 22,7-15-22,-35 9 18,35-9-18,-28 20 6,28-20-6,-31 13 4,31-13-4,-38 8 0,38-8 0,-38 7 0,38-7 0,-38 8 4,38-8-4,-35 6-2,35-6 2,-29 2-22,29-2 22,-26 0-40,26 0 40,-18 0-66,18 0 66,-17-2-100,17 2 100</inkml:trace>
  <inkml:trace contextRef="#ctx0" brushRef="#br0" timeOffset="54064.9842">4897 6653 140,'0'0'0,"-30"-23"40,30 23-40,-34-27 2,34 27-2,-32-24 2,32 24-2,-23-20 6,23 20-6,-13-17 2,13 17-2,0-1-2,0 1 2,-8-11 0,8 11 0,0 0-2,0 0 2,0 0-4,0 0 4,0-1-8,0 1 8,0 0-8,0 0 8,0-1 4,0 1-4,-6-15 6,6 15-6,38 34 6,-38-34-6,21 56 2,-21-56-2,22 68-16,-22-68 16,17 82-28,-17-82 28,11 83-32,-11-83 32,8 73-22,-8-73 22,5 61-8,-5-61 8,4 48-2,-4-32 2,0 0 6,0-16-6,0 19 6,0-19-6,0 1 16,0-1-16,0 0 26,0 0-26,0 1 28,0-1-28,0 1 26,0-1-26,0 0 16,0 0-16,0 0 2,0 0-2,0 5-4,0-5 4,-10-38 0,10 38 0,-17-34 0,17 34 0,-8-39 2,8 39-2,-4-38 4,4 38-4,-4-37-4,4 20 4,0-2-4,0 19 4,2-35 0,-2 35 0,7-35-4,-7 35 4,40-34 2,-40 34-2,35-30 6,-35 30-6,35-24 0,-35 24 0,41-21-4,-41 21 4,37-10-2,-37 10 2,36-7 2,-36 7-2,34-5 6,-34 5-6,30 2 4,-30-2-4,25 10 2,-25-10-2,22 43 6,-22-43-6,19 34 4,-19-34-4,14 39 8,-14-39-8,12 42 8,-12-42-8,9 46-6,-9-46 6,6 41-8,-6-41 8,4 36-18,-4-36 18,1 32-38,-1-32 38,0 25-40,0-25 40,0 0-50,0 0 50,0 1-54,0-1 54</inkml:trace>
  <inkml:trace contextRef="#ctx0" brushRef="#br0" timeOffset="54342.9837">5093 6499 48,'0'0'0,"-28"-75"32,28 75-32,-25-63 40,25 63-40,-18-44 38,18 44-38,-14-29 22,14 29-22,0 0 2,0 0-2,0-2-4,0 2 4,0 0-8,0 0 8,0-1-8,0 1 8,0-1 0,0 1 0,-9-9 2,34 24-2,0-2-12,-25-13 12,31 22-34,-31-22 34,35 27-44,-35-27 44,31 20-36,-31-20 36,26 18-22,-26-18 22,24 13-6,-24-13 6,18 8 0,-18-8 0,1 0 2,-1 0-2,14 2 14,-14-2-14,17-40 32,-17 40-32,8-31 36,-8 31-36,7-37 22,-7 37-22,6-46 22,-6 46-22,3-48 34,-3 48-34,3-51 38,-3 23-38,0 2 38,0 26-38,-3-43 44,3 43-44,-7-33 52,7 33-52,-6-16 36,6 16-36,0 0 6,0 0-6,0-1-30,0 1 30,0-1-80,0 1 80,0 0-100,0 0 100,-6-1-112,6 1 112</inkml:trace>
  <inkml:trace contextRef="#ctx0" brushRef="#br0" timeOffset="54860.9831">5711 6807 32,'0'0'0,"0"0"22,0 0-22,0-1 10,0 1-10,0 0 4,0 0-4,0-1 4,0 1-4,0 0 6,0 0-6,0 0 8,0 0-8,0-13 0,0 13 0,-4-31 2,4 31-2,0-18 12,0 18-12,4-30 14,-4 30-14,7-39 12,-7 39-12,23-36 22,-23 36-22,8-34 32,-8 34-32,7-16 46,-7 16-46,0 0 50,0 0-50,0-1 32,0 1-32,0-1 12,0 1-12,0 0 0,0 0 0,0-1-4,0 1 4,3-1-6,-3 1 6,-3 52-18,3-52 18,-2 55-28,2-55 28,-5 70-12,5-70 12,-8 73-6,8-73 6,-25 59-2,25-59 2,-12 46 6,12-46-6,-9 27 2,9-27-2,-9 17 2,9-17-2,0 1 8,0-1-8,-9 9 18,9-9-18,-28 4 8,28-4-8,-17 0 2,17 0-2,-20-6 10,20 6-10,-22-35 4,22 35-4,-22-27 2,22 27-2,-22-36-2,22 36 2,-17-42-4,17 42 4,-17-50 2,17 50-2,-8-46 2,8 46-2,-5-48 0,5 25 0,0 0-2,0 23 2,8-41-4,14 20 4,1 1 2,-23 20-2,32-29 4,-32 29-4,36-24 0,-36 24 0,45-13 2,-45 13-2,51-8-2,-51 8 2,53-2 0,-29 16 0,0 1 12,-2 5-12,-1-2 14,-21-18-14,32 50 8,-32-50-8,17 57 2,-17-57-2,18 57-2,-18-57 2,8 61-16,-8-61 16,6 63-44,-6-63 44,3 57-86,-3-33 86,0 1-124,0-25 124</inkml:trace>
  <inkml:trace contextRef="#ctx0" brushRef="#br0" timeOffset="55187.9843">6367 6872 86,'0'0'0,"0"17"84,0-17-84,-4 14 6,4-14-6,-7 15-4,7-15 4,-7 16 0,7-16 0,-8 17 0,8-17 0,0 0-4,0 0 4,0 1 4,0-1-4,0 1 4,0-1-4,0 0-12,0 0 12,-6 11-10,6-11 10,5 15 2,-5-15-2,26 7 0,-26-7 0,18 0 2,-18 0-2,22-7 4,-22 7-4,21-34 14,-21 34-14,19-25 28,-19 25-28,17-31 38,-17 31-38,14-32 48,-14 32-48,8-36 56,-8 36-56,5-36 48,-5 19-48,0-1 40,0 18-40,-6-35 40,6 35-40,-40-33 30,40 33-30,-27-27 26,27 27-26,-26-15 18,26 15-18,-29-7 2,29 7-2,-33-6-16,33 6 16,-36 0-44,36 0 44,-40 9-48,18 10 48,0 3-38,22-22 38,-36 27-34,36-27 34,-29 24-60,29-24 60,-16 17-126,16-17 126</inkml:trace>
  <inkml:trace contextRef="#ctx0" brushRef="#br0" timeOffset="55523.984">6754 6966 216,'0'0'0,"0"0"52,0 0-52,0 0 4,0 0-4,0 2-2,0-2 2,0 0-4,0 0 4,0 0-6,0 0 6,0 1-4,0-1 4,0 1-2,0-1 2,0 0-4,0 0 4,0 1 0,0-1 0,2 5 0,-2-5 0,0 0-2,0 0 2,29-4 10,-29 4-10,9-37 34,-9 37-34,10-13 46,-10 13-46,6-16 36,-6 16-36,0-20 18,0 20-18,-5-28 6,5 28-6,-31-32 8,31 32-8,-22-38 8,22 38-8,-29-35 4,29 35-4,-36-38 16,36 38-16,-36-30 26,36 30-26,-29-26 20,29 26-20,-24-21 10,24 21-10,-1 0 4,1 0-4,-1-2 0,1 2 0,0 0-2,0 0 2,-7-6-4,7 6 4,0-1-6,0 1 6,-7-19-4,7 19 4,0-1 0,0 1 0,0-17-16,29 1 16,-1 1-52,-28 15 52,38-14-82,-38 14 82,45-8-106,-45 8 106,45-9-140,-45 9 140</inkml:trace>
  <inkml:trace contextRef="#ctx0" brushRef="#br0" timeOffset="56273.9837">7259 6972 38,'0'0'0,"-1"0"10,1 0-10,-23-6 8,23 6-8,-29 6 14,29-6-14,-10 34 16,10-34-16,-7 14 8,7-14-8,0 1 0,0-1 0,-5 11 0,5-11 0,0 1-2,0-1 2,0 0 2,0 0-2,0 18 8,0-18-8,38 19 2,-38-19-2,22 6 2,-22-6-2,27 0 2,-27 0-2,28-6 0,-28 6 0,29-38 0,-29 38 0,28-35 8,-28 35-8,19-37 16,-19 37-16,18-35 28,-18 35-28,10-35 42,-10 35-42,5-25 30,-5 25-30,0-24 18,0 24-18,-8-23 10,-19 10-10,0 0 2,27 13-2,-36-28 2,16 14-2,0-1 4,-3 1-4,1 0 2,-2-3-2,1 0 26,23 17-26,-43-25 52,43 25-52,-35-25 48,35 25-48,-25-13 26,25 13-26,0 0 2,0 0-2,-1 0-4,1 0 4,0 0-18,0 0 18,-1 0-36,1 0 36,0 0-30,0 0 30,-1 0-18,1 0 18,-8-8-18,8 8 18,39-8-28,-39 8 28,36-20-54,-36 20 54,41-7-72,-41 7 72,45-4-84,-24 4 84</inkml:trace>
  <inkml:trace contextRef="#ctx0" brushRef="#br0" timeOffset="56786.9828">7338 6188 70,'0'0'0,"-3"-28"12,3 28-12,0 0-6,0 0 6,0 0-8,0 0 8,0-2 2,0 2-2,-2-11 2,2 35-2,0 2-2,0-26 2,2 53 4,-2-53-4,4 62 0,-4-62 0,7 60-4,-7-60 4,6 50 2,-6-50-2,7 30 4,-7-30-4,7 16 6,-7-16-6,0 0 14,0 0-14,6 7 24,-6-7-24,24 3 34,-24-3-34,19-1 36,-19 1-36,21-30 20,-21 30-20,33-34 16,-33 34-16,35-44 14,-35 44-14,38-44 4,-38 44-4,38-50 2,-38 50-2,32-43 0,-32 43 0,27-32-4,-27 32 4,15-25-8,-15 25 8,1-2-22,-1 2 22,1 0-46,-1 0 46,0 0-82,0 0 82</inkml:trace>
  <inkml:trace contextRef="#ctx0" brushRef="#br0" timeOffset="57207.9834">7377 7458 28,'0'0'0,"-18"-15"14,18 15-14,-18-8-2,18 8 2,-16-8 10,16 8-10,-16-10 20,16 10-20,0 0 20,0 0-20,-10-19 32,10 19-32,0-1 44,0 1-44,0-1 42,0 1-42,0 0 34,0 0-34,0-1 16,0 1-16,0-1-2,0 1 2,-7-17-4,7 17 4,-7 33 0,7-33 0,-5 38-2,5-13 2,0 0-4,0-25 4,3 51-4,-3-51 4,6 47-2,-6-47 2,26 42-6,-26-42 6,20 31-6,-20-31 6,22 21 0,-22-21 0,26 16-2,-26-16 2,28 8 4,-28-8-4,29 5 6,-29-5-6,33 0 0,-33 0 0,29-4 2,-29 4-2,25-32 0,-25 32 0,22-21 2,-22 21-2,13-24 14,-13 24-14,8-25 24,-8 25-24,6-28 22,-6 28-22,1-27 6,-1 11-6,0 1 0,0 15 0,-1-29 4,1 29-4,-4-30-20,4 30 20,-6-23-72,6 23 72,-7-16-134,7 16 134</inkml:trace>
  <inkml:trace contextRef="#ctx0" brushRef="#br0" timeOffset="57794.9836">8096 7091 78,'0'0'0,"-16"-19"42,16 19-42,0 0 8,0 0-8,-9-13-4,9 13 4,-1-1 0,1 1 0,-20-19 6,20 19-6,-5-25-2,5 25 2,0-2-6,0 2 6,-2-8-2,2 8 2,0-1 2,0 1-2,0-1 4,0 1-4,0 0 0,0 0 0,0-1 2,0 1-2,0 0 2,0 0-2,0-2 0,0 2 0,0 0 2,0 0-2,0 0 2,0 0-2,0-2-4,0 2 4,0 0 4,0 0-4,0 0 20,0 0-20,0-1 16,0 1-16,0-1 6,0 1-6,3-9 4,-3 9-4,5-37 14,-5 37-14,5-50 20,-5 50-20,5-79 16,-5 79-16,5-99 6,-5 99-6,6-116 4,-6 116-4,5-125 6,-5 125-6,5-126 2,-5 126-2,4-122-4,-4 122 4,3-116 4,-3 116-4,4-108 10,-4 108-10,4-75 12,-4 75-12,5-44 8,-5 44-8,0 0-4,0 0 4,4-13 0,-4 13 0,-7 30-6,7-30 6,-38 50-26,38-50 26,-28 75-40,28-75 40,-29 86-36,29-86 36,-34 92-14,34-92 14,-37 90 0,37-90 0,-39 73 4,39-73-4,-31 56 26,31-56-26,-28 40 32,28-40-32,-24 18 16,24-18-16,-21 8 8,21-8-8,-17 0-4,17 0 4,-17-44 4,17 44-4,-17-43 6,17 43-6,-21-53-4,21 53 4,-26-62-2,26 62 2,-28-64-6,28 64 6,-32-67-4,32 67 4,-31-61 0,31 61 0,-26-46 0,26 46 0,-18-31-10,18 31 10,0 0-58,0 0 58,-1 0-56,1 0 56,0-2-32,0 2 32,-8-13-48,29 39 48</inkml:trace>
  <inkml:trace contextRef="#ctx0" brushRef="#br0" timeOffset="58108.9819">8458 6864 138,'0'0'0,"0"0"52,0 0-52,0-1-6,0 1 6,7-18-4,-7 18 4,-32 8 4,32-8-4,-8 36 2,8-36-2,-7 14-2,7-14 2,0 1 0,0-1 0,0 0 0,0 0 0,-4 10-4,4-10 4,0 0 2,0 0-2,0 1 10,0-1-10,0 19 22,0-19-22,37 0 24,-37 0-24,21-6 18,-21 6-18,28-54 26,-28 54-26,22-49 28,-22 49-28,23-57 20,-23 57-20,14-59 24,-14 59-24,7-54 40,-7 31-40,0-2 26,0 25-26,-32-39 2,32 39-2,-34-26 4,34 26-4,-38-12-4,38 12 4,-43-4-16,43 4 16,-46 2-40,24 20 40,-1 2-48,0-6 48,-1-1-44,4 2 44,0 1-42,20-20 42,-30 36-46,30-36 46,-18 20-86,18-20 86,-1 1-78,1-1 78</inkml:trace>
  <inkml:trace contextRef="#ctx0" brushRef="#br0" timeOffset="58382.9871">8398 6357 18,'0'0'0,"16"-58"20,-16 58-20,13 0 18,-13 0-18,8-51 14,-8 51-14,0-2 20,0 2-20,0 0 18,0 0-18,0 0 8,0 0-8,7-11 6,-7 34-6,0 0 4,0-23-4,-2 38 6,2-16-6,0 0 0,0-2 0,0 0-2,0-6 2,0 0 0,0-14 0,0 18 6,0-18-6,0 1 26,0-1-26,3 5 28,-3-5-28,35 0 24,-35 0-24,23-6 24,-23 6-24,28-51 16,-28 51-16,34-41 16,-34 41-16,35-48 16,-35 48-16,34-51 2,-34 51-2,34-48 4,-34 48-4,31-43 14,-31 43-14,28-36 14,-28 36-14,27-28 10,-27 28-10,19-20 0,-19 20 0,14-14 0,-14 14 0,0-1 2,0 1-2,0-1 2,0 1-2,0 0 0,0 0 0,0 0-4,0 0 4,0-2-14,0 2 14,0 0-44,0 0 44,0 0-82,0 0 82,0-1-120,0 1 120</inkml:trace>
  <inkml:trace contextRef="#ctx0" brushRef="#br0" timeOffset="64640.9802">2052 8502 36,'0'0'0,"0"-1"10,0 1-10,0 0 6,0 0-6,0 0 4,0 0-4,0 0-4,0 0 4,9-22 0,-9 22 0,-8-24-2,8 24 2,-4-16 6,4 16-6,0-18 8,0 18-8,2-25 4,-2 25-4,5-26 18,-5 26-18,8-29 18,-8 29-18,8-34 16,-8 34-16,9-28 16,-9 28-16,10-26 12,-10 26-12,8-27 18,-8 27-18,9-23 16,-9 23-16,6-21 10,-6 21-10,5-20 8,-5 20-8,0-1 12,0 1-12,0-1 16,0 1-16,0-1 18,0 1-18,0 0 18,0 0-18,0-1 10,0 1-10,0-1 12,0 1-12,0 0 10,0 0-10,6-6 4,-6 6-4,4 75 8,-4-75-8,3 68 0,-3-68 0,2 88-2,-2-41 2,0 0 0,0-6 0,0 0-2,0-41 2,-2 75 4,2-75-4,-5 64 2,5-64-2,-6 55 0,6-55 0,-6 47-2,6-47 2,-3 38-2,3-38 2,-2 33 4,2-33-4,0 19 4,0-19-4,0 0 0,0 0 0,0 2-2,0-2 2,0 0 0,0 0 0,0 1 2,0-1-2,0 0-2,0 0 2,0 2-4,0-2 4,0 10 0,0-10 0,-43 5 4,43-5-4,-23 5 10,23-5-10,-26 3 6,26-3-6,-27 0 12,27 0-12,-26 0 34,26 0-34,-26 0 46,26 0-46,-18-2 32,18 2-32,0 0 26,0 0-26,0 0 24,0 0-24,-1 0 2,1 0-2,-1 0-8,1 0 8,-1 0-6,1 0 6,0 0-8,0 0 8,-1 0-6,1 0 6,-1 0-2,1 0 2,-1 0-2,1 0 2,-8-3 2,8 3-2,53-2-24,-53 2 24,37-2-84,-37 2 84,43-2-108,-43 2 108,48-2-120,-48 2 120</inkml:trace>
  <inkml:trace contextRef="#ctx0" brushRef="#br0" timeOffset="64794.9803">2512 8985 170,'0'0'0,"7"-18"72,-7 18-72,0-1 16,0 1-16,0 0 4,0 0-4,0-1 4,0 1-4,0 0 0,0 0 0,0-2 2,0 2-2,0 0 0,0 0 0,0 0-2,0 0 2,0 0 0,0 0 0,7-7-2,-7-7 2,0 0-30,0 14 30,0-14-88,0 14 88</inkml:trace>
  <inkml:trace contextRef="#ctx0" brushRef="#br0" timeOffset="66110.9806">3431 8846 48,'0'0'0,"0"0"38,0 0-38,0 0 24,0 0-24,-1 0 18,1 0-18,-1 0 10,1 0-10,0 0 0,0 0 0,-13 8-4,13-8 4,-18-6-4,18 6 4,-7-31-2,7 31 2,-5-34 6,5 11-6,0 0 2,0-3-2,0 0-4,0 26 4,5-64 0,-5 64 0,8-65-2,-8 65 2,22-67 4,-22 67-4,13-71 6,-13 71-6,9-71 6,-9 71-6,10-67 8,-10 67-8,17-67 8,-17 67-8,9-60 12,-9 60-12,8-47 8,-8 47-8,7-43 6,-7 43-6,7-31 2,-7 31-2,6-18 2,-6 18-2,0 0 4,0 0-4,0-1 0,0 1 0,0 0-6,0 0 6,0-1-2,0 1 2,6-9 8,-6 9-8,9 31 6,-9-31-6,25 41 6,-25-41-6,22 53 4,-22-53-4,22 67 2,-22-67-2,24 69-4,-24-69 4,20 67-6,-20-67 6,20 59 2,-20-59-2,17 49 2,-17-49-2,16 40 0,-16-40 0,13 33 0,-13-33 0,10 27-2,-10-27 2,8 19-8,-8-19 8,0 1-14,0-1 14,0 0-12,0 0 12,7 12-6,-7-12 6,2 0 4,-2 0-4,21 5 6,-21-5-6,21-33 2,-21 33-2,14-33 6,-14 33-6,16-44 4,-16 44-4,8-54 2,-8 54-2,10-58 2,-10 58-2,9-60 8,-9 60-8,7-57 8,-7 57-8,9-47 6,-9 47-6,6-34 8,-6 34-8,4-24 10,-4 24-10,4-15 14,-4 15-14,0 0 14,0 0-14,0-1 16,0 1-16,0 0 14,0 0-14,0-1 8,0 1-8,0-1 2,0 1-2,0 0 2,0 0-2,2-5 4,-2 29-4,0-1 2,0-23-2,4 61 0,-4-61 0,6 82 2,-6-82-2,21 94 0,-21-94 0,10 93-4,-10-93 4,15 79-8,-15-79 8,10 65-20,-10-65 20,10 52-20,-10-52 20,21 41-18,-21-41 18,9 31-12,-9-31 12,8 19-4,-8-19 4,0 2-8,0-2 8,0 0-8,0 0 8,0 0-8,0 0 8,0 2-10,0-2 10,0 0-18,0 0 18,0 1-36,0-1 36,0 0-44,0 0 44,0 1-52,0-1 52</inkml:trace>
  <inkml:trace contextRef="#ctx0" brushRef="#br0" timeOffset="68443.9802">4494 8516 96,'0'0'0,"0"-2"58,0 2-58,-3-17 40,3 17-40,-7-20 30,7 20-30,-9-13 24,9 13-24,-26-9 22,26 9-22,-17-9 32,17 9-32,-23-9 22,23 9-22,-20-5 10,20 5-10,-24-6 4,24 6-4,-26-2 2,26 2-2,-24 0 4,24 0-4,-29 7-2,29-7 2,-29 35-2,29-35 2,-31 22 0,31-22 0,-28 30 0,28-30 0,-23 30 0,23-30 0,-16 31-4,16-31 4,-10 30-6,10-30 6,-5 27 2,5-27-2,-4 26 6,4-26-6,0 20-2,0-20 2,4 23-4,-4-23 4,6 16-8,-6-16 8,1 2-14,-1-2 14,22 12-22,-22-12 22,28 17-22,-28-17 22,16 8-8,-16-8 8,18 3-8,-18-3 8,21 4-6,-21-4 6,24-2 2,-24 2-2,27-8 2,-27 8-2,29-36-2,-29 36 2,27-33-2,-27 33 2,30-39 0,-30 39 0,29-41-4,-29 41 4,25-40 0,-25 40 0,23-35 4,-23 35-4,17-25 0,-17 25 0,11-17 8,-11 17-8,0 0 28,0 0-28,0-2 22,0 2-22,0 0 4,0 0-4,0-1 6,0 1-6,0-1 6,0 1-6,7-2 0,-7 18 0,0-1 0,0 0 0,0 0 2,0 8-2,0 2 0,0 2 0,0 0-2,0-27 2,-3 57-6,3-57 6,-2 49-46,2-31 46,0 1-98,0-4 98,0 0-112,0-15 112</inkml:trace>
  <inkml:trace contextRef="#ctx0" brushRef="#br0" timeOffset="68693.9802">4776 8834 78,'0'0'0,"-1"0"64,1 0-64,0 0 18,0 0-18,-20 8 4,20-8-4,-1 0 2,1 0-2,0 0-2,0 0 2,-1 0-4,1 0 4,-17 2 2,17-2-2,5-49 2,-5 49-2,28-33 2,-28 33-2,24-41 2,-24 41-2,25-39 6,-25 39-6,28-46 8,-28 46-8,31-37 2,-31 37-2,30-34-2,-30 34 2,27-33-8,-27 33 8,26-22-22,-26 22 22,21-23-38,-21 23 38,1-1-42,-1 1 42,1 0-28,-1 0 28,1-1-26,-1 1 26</inkml:trace>
  <inkml:trace contextRef="#ctx0" brushRef="#br0" timeOffset="68882.9794">4760 8550 58,'0'0'0,"-36"5"50,36-5-50,-25 3 30,25-3-30,-22 0 42,22 0-42,-16-2 42,16 2-42,-1 0 20,1 0-20,0 0 6,0 0-6,-1 0-2,1 0 2,0 0-10,0 0 10,0 0-4,0 0 4,-2 0 6,2 0-6,-5-3 0,5 3 0,36 2 2,-36-2-2,30 29 2,-30-29-2,39 25 0,-39-25 0,38 27 4,-11-11-4,0-1 2,-27-15-2,-1 31-2,34-18 2,0-1-2,-33-12 2,32 27-12,-32-27 12,22 22-28,-22-22 28,19 14-46,-19-14 46,14 16-76,-14-16 76</inkml:trace>
  <inkml:trace contextRef="#ctx0" brushRef="#br0" timeOffset="69754.9791">5882 8303 24,'0'0'0,"0"0"2,0 0-2,-2-15 0,2 15 0,-51-9 22,51 9-22,-30-7 38,30 7-38,-28-4 26,28 4-26,-25 0 14,25 0-14,-29 6 12,29-6-12,-32 25 16,32-25-16,-36 23 16,36-23-16,-34 31 14,34-31-14,-35 36 24,35-36-24,-31 31 36,31-31-36,-23 27 30,23-27-30,-19 17 10,19-17-10,0 0 6,0 0-6,-1 2 4,1-2-4,-1 0-8,1 0 8,-1 0-8,1 0 8,0 0-4,0 0 4,-1 2-2,1-2 2,-7 5 2,7-5-2,8 24 4,-8-24-4,39 15 4,-39-15-4,30 13 0,-30-13 0,36 16-4,-36-16 4,42 19-4,-42-19 4,43 21-4,-43-21 4,42 23 0,-42-23 0,35 20-2,-35-20 2,30 19-2,-30-19 2,20 17 0,-20-17 0,15 7 0,-15-7 0,8 10 0,-8-10 0,8 16 0,-8-16 0,3 17 6,-3-17-6,0 16 0,0-16 0,-3 21 4,3-21-4,-9 22 18,9-22-18,-32 21 14,32-21-14,-28 19 10,28-19-10,-32 20 14,32-20-14,-40 13 18,40-13-18,-36 16 24,36-16-24,-40 7 16,40-7-16,-39 8 0,39-8 0,-33 6-10,33-6 10,-33 5-38,33-5 38,-23 5-66,23-5 66,-21 2-92,21-2 92,0 0-120,0 0 120</inkml:trace>
  <inkml:trace contextRef="#ctx0" brushRef="#br0" timeOffset="70281.9797">6085 8401 60,'0'0'0,"0"0"60,0 0-60,0-1 62,0 1-62,0 0 46,0 0-46,0-1 24,0 1-24,-4-14 12,4 14-12,0 0 6,0 0-6,-1 0 2,1 0-2,0 0 0,0 0 0,-17-5 0,17 28 0,0 1 0,0-4 0,0-1 4,0-19-4,3 48 0,-3-48 0,4 52-6,-4-52 6,9 48-4,-9-48 4,32 34-6,-32-34 6,27 26-12,-27-26 12,27 21-20,-27-21 20,29 10-16,-29-10 16,31 7-6,-31-7 6,33 5-4,-33-5 4,31 0 2,-31 0-2,28-6 6,-28 6-6,29-39 0,-29 39 0,26-32 2,-26 32-2,22-34 2,-22 34-2,20-32 0,-20 32 0,7-33 8,-7 33-8,7-27 10,-7 27-10,4-26 6,-4 12-6,0 0 4,0 14-4,-4-21 2,4 21-2,-5-19 0,5 19 0,0 0-8,0 0 8,0-2-38,0 2 38,0 0-80,0 0 80,0-1-84,0 1 84</inkml:trace>
  <inkml:trace contextRef="#ctx0" brushRef="#br0" timeOffset="70958.9784">6542 8383 28,'0'0'0,"-6"-23"28,6 23-28,-4-20 22,4 20-22,-2-15 12,2 15-12,0-2 8,0 2-8,0-1 0,0 1 0,0 0 0,0 0 0,0 0 4,0 0-4,0-8 10,0 8-10,0 0 14,0 0-14,20 0 8,-20 0-8,9 43 0,-9-43 0,19 45 2,-19-45-2,8 58 4,-8-58-4,4 57 2,-4-57-2,3 61 0,-3-31 0,0-2-4,0-28 4,-3 47 2,3-47-2,-4 40 4,4-40-4,-4 27 0,4-27 0,0 0 2,0 0-2,0 0 2,0 0-2,0 0-4,0 0 4,0 2-4,0-2 4,0 0 2,0 0-2,0 0 0,0 0 0,0 2-2,0-2 2,-5 8-2,5-37 2,0 2 0,0 27 0,5-44 6,-5 44-6,8-48 4,-8 48-4,24-58 2,-24 58-2,19-50 0,-19 50 0,21-48-2,-21 48 2,21-37 2,-21 37-2,18-28 2,-18 28-2,17-18 0,-17 18 0,13-7-2,-13 7 2,1 0 2,-1 0-2,15-8 6,-15 8-6,23 35 2,-23-35-2,11 36-2,-11-36 2,7 43 0,-7-43 0,5 45-8,-5-23 8,0-3-16,0-19 16,-3 44-20,3-44 20,-3 31-12,3-31 12,-5 27-6,5-27 6,0 0-4,0 0 4,0 2 4,0-2-4,0 0 2,0 0-2,0 0 4,0 0-4,0 0 12,0 0-12,-4 10 12,4-10-12,7-47 8,-7 47-8,8-37 6,-8 37-6,19-40 0,-19 40 0,16-36 2,-16 36-2,16-35 8,-16 35-8,18-29 8,-18 29-8,16-28 4,-16 28-4,18-29 4,-18 29-4,16-23 8,-16 23-8,17-18 0,-17 18 0,15-13-2,-15 13 2,15-8 12,-15 8-12,1 0 18,-1 0-18,14-3 28,-14 3-28,25 34 24,-25-34-24,12 34 10,-12-34-10,9 43 6,-9-43-6,9 49 0,-9-49 0,7 50-2,-7-50 2,4 46-4,-4-46 4,2 39-26,-2-22 26,0 1-40,0-18 40,-2 27-46,2-27 46,-3 20-64,3-20 64,-4 16-62,4-16 62</inkml:trace>
  <inkml:trace contextRef="#ctx0" brushRef="#br0" timeOffset="74448.9775">8148 8415 58,'0'0'0,"1"-1"38,-1 1-38,0 0 28,0 0-28,0-2 16,0 2-16,2 0 6,-2 0-6,1-1 4,-1 1-4,0 0 6,0 0-6,0-1-2,0 1 2,4-2-6,-4 2 6,7-32 4,-7 32-4,7-23 0,-7 23 0,6-35-8,-6 35 8,9-48-22,-9 48 22,9-47-44,-9 47 44,10-43-46,-10 43 46,7-38-26,-7 38 26</inkml:trace>
  <inkml:trace contextRef="#ctx0" brushRef="#br0" timeOffset="74716.9777">8202 8760 132,'0'0'0,"0"-2"38,0 2-38,0 0-2,0 0 2,0-1-16,0 1 16,0 0-8,0 0 8,0-1 0,0 1 0,5-29 0,-5 29 0,0 0-4,0 0 4,0-1 0,0 1 0,1-16-2,-1 16 2,34 0-2,-34 0 2,14 3 4,-14-3-4,9 28-2,-9-28 2,9 24 4,-9-24-4,9 31 4,-9-31-4,7 37 0,-7-37 0,3 38 2,-3-18-2,0-1-2,0-19 2,-3 34-8,3-34 8,-8 31-8,8-31 8,-25 28-6,25-28 6,-12 24-12,12-24 12,-17 22-18,17-22 18,-9 22-38,9-22 38,-1 0-42,1 0 42</inkml:trace>
  <inkml:trace contextRef="#ctx0" brushRef="#br0" timeOffset="93169.9732">8989 8280 36,'0'0'0,"-13"-6"26,13 6-26,-17-6 26,17 6-26,-16-7 32,16 7-32,0 0 34,0 0-34,-13-8 16,13 8-16,-2-1 6,2 1-6,-20-24-4,20 24 4,-7-22 0,7 22 0,-7-15 0,7 15 0,-2-17-4,2 17 4,1-21 0,-1 21 0,6-20-2,-6 20 2,24-21-2,-24 21 2,9-18 2,-9 18-2,1-1 6,-1 1-6,18-13 0,-18 13 0,0 0-4,0 0 4,1 0-2,-1 0 2,21-15 4,-21 15-4,0 0 2,0 0-2,0 0-4,0 0 4,16-2 4,-16 2-4,2 51 6,-2-30-6,0 3 4,0-24-4,-6 58 0,6-58 0,-24 57-2,24-57 2,-10 62 2,10-62-2,-19 49 2,19-49-2,-9 42 0,9-42 0,-7 34 2,7-34-2,-8 27 0,8-27 0,-4 24-4,4-24 4,0 19 0,0-19 0,0 1 4,0-1-4,2 14 2,-2-14-2,44 8-4,-44-8 4,23 6-4,-23-6 4,29 0 0,-29 0 0,30-4-2,-30 4 2,32-34-2,-32 34 2,36-25 2,-36 25-2,35-31 2,-35 31-2,33-37 2,-33 37-2,31-39 2,-31 39-2,22-38 0,-22 38 0,17-45 0,-17 45 0,8-37 0,-8 37 0,5-34 6,-5 34-6,3-26 32,-3 26-32,-3-15 44,3 15-44,0 0 30,0 0-30,0-2 16,0 2-16,-6-11 4,6 11-4,0 0 0,0 0 0,-19 0 0,19 0 0,-5 57 0,5-57 0,-4 46 2,4-46-2,-3 59-2,3-59 2,-3 60-20,3-60 20,-2 51-46,2-28 46,0 1-60,0-24 60,3 37-64,-3-37 64,6 29-80,-6-29 80</inkml:trace>
  <inkml:trace contextRef="#ctx0" brushRef="#br0" timeOffset="93440.9735">9424 8184 14,'0'0'0,"0"-12"6,0 12-6,1-25 12,-1 25-12,7-21 22,-7 21-22,28-14 22,-28 14-22,20-11 12,-20 11-12,24-8 10,-24 8-10,24-2 18,-24 2-18,23 3 22,-23-3-22,21 31 18,-21-31-18,17 26 14,-17-26-14,15 35 18,-15-35-18,14 44 12,-14-44-12,0 0 6,0 0-6,8 55 4,-8-55-4,7 74 0,-7-74 0,4 38 4,-4-20-4,0 1 2,0-19-2,-3 34 2,3-34-2,-6 29-2,6-29 2,-7 27-12,7-27 12,-9 24-34,9-24 34,-9 18-74,9-18 74,0 2-72,0-2 72</inkml:trace>
  <inkml:trace contextRef="#ctx0" brushRef="#br0" timeOffset="93951.974">9828 8180 34,'0'0'0,"6"-31"30,-6 31-30,2-21 2,-2 21-2,0-1 4,0 1-4,0-1 4,0 1-4,0 0-2,0 0 2,0-1 12,0 1-12,0-3 26,0 3-26,5 33 28,-5-33-28,4 40 22,-4-40-22,5 59 18,-5-59-18,2 62 18,-2-29-18,0 1 8,0-34-8,-3 62 4,3-62-4,-7 47 4,7-47-4,-7 40 0,7-40 0,-4 32 0,4-19 0,0 0 2,0-13-2,3 16 0,-3-16 0,7 18-8,-7-18 8,22 9-6,-22-9 6,16 6 0,-16-6 0,0 0 6,0 0-6,16 4 2,-16-4-2,0 0-4,0 0 4,24-4 4,-24 4-4,19-27 10,-19 27-10,10-18 22,-10 18-22,7-26 28,-7 26-28,4-27 22,-4 10-22,0 1 26,0 16-26,-3-35 22,3 35-22,-7-39 16,7 39-16,-28-41 12,28 41-12,-23-36 16,23 36-16,-22-37 30,22 37-30,-22-21 40,22 21-40,-12-15 32,12 15-32,0-1 10,0 1-10,0 0 2,0 0-2,0-1-2,0 1 2,0 0-8,0 0 8,0-2-8,0 2 8,0 0 0,0 0 0,-8-6 0,8 6 0,30 0-2,-30 0 2,33-2 2,-33 2-2,34-4-4,-34 4 4,38-6-22,-38 6 22,35-9-46,-35 9 46,38-23-68,-38 23 68,29-17-76,-29 17 76,28-8-80,-28 8 80,22-8-98,-22 8 98</inkml:trace>
  <inkml:trace contextRef="#ctx0" brushRef="#br0" timeOffset="94117.9725">10087 8012 72,'0'0'0,"-4"-61"54,4 61-54,-7-58 16,7 58-16,-36-55 16,36 55-16,-17-57 24,17 57-24,-19-56 22,19 56-22,-9-47 10,9 47-10,-6-34 4,6 34-4,-4-19-6,4 19 6,0-1-6,0 1 6,0-1-20,0 1 20,0-1-40,0 1 40,0-1-54,0 1 54,0-8-62,0 8 62</inkml:trace>
  <inkml:trace contextRef="#ctx0" brushRef="#br0" timeOffset="94400.9716">10328 8533 16,'0'0'0,"27"-32"22,-27 32-22,21-27 34,-21 27-34,19-28 44,-19 28-44,16-28 60,-16 28-60,7-28 66,-7 28-66,5-28 56,-5 28-56,2-28 42,-2 28-42,-3-33 18,3 33-18,-9-37 6,-12 21-6,-2 0 6,23 16-6,-32-27 2,32 27-2,-37-14-6,37 14 6,-36-7-22,36 7 22,-35-2-40,35 2 40,-35 7-58,35-7 58,-30 41-68,30-41 68,-21 31-90,21-31 90</inkml:trace>
  <inkml:trace contextRef="#ctx0" brushRef="#br0" timeOffset="94732.9715">10880 8376 174,'0'0'0,"-6"-19"50,6 19-50,-31-19 16,31 19-16,-21-18 8,21 18-8,-22-13 44,22 13-44,-18-16 48,18 16-48,-13-9 6,13 9-6,0-2-4,0 2 4,0 0 2,0 0-2,-8-14-4,8 14 4,0 0-4,0 0 4,0-2-2,0 2 2,0 0 2,0 0-2,-5-16 6,5 16-6,37 6-2,-37-6 2,20 23-4,-20-23 4,21 28 8,-21-28-8,21 24 4,-21-24-4,13 33-4,-13-33 4,12 28 6,-12-28-6,9 24 8,-9-24-8,6 25 14,-6-25-14,2 21 40,-2-21-40,-1 19 36,1-19-36,-6 22 18,6-22-18,-33 16 30,33-16-30,-27 15 34,27-15-34,-32 15 16,32-15-16,-34 8 4,34-8-4,-37 8 2,37-8-2,-32 6-18,32-6 18,-35 5-56,35-5 56,-31 3-94,31-3 94,-25-3-136,25 3 136,-22-10-164,22 10 164</inkml:trace>
  <inkml:trace contextRef="#ctx0" brushRef="#br0" timeOffset="95330.9711">11128 8360 58,'0'0'0,"2"-20"32,-2 20-32,0-18-2,0 18 2,0-2-2,0 2 2,0-12 0,0-1 0,0 1 2,0 12-2,0-1 0,0 1 0,0 0-4,0 0 4,0-2-4,0 2 4,0-8 2,0 8-2,2 0 6,-2 0-6,0 0 12,0 0-12,18-4 8,-18 4-8,8 44 10,-8-44-10,6 41 10,-6-41-10,5 55 2,-5-28-2,0 2 4,0-29-4,-7 50 0,7-50 0,-25 41 2,25-41-2,-9 30 2,9-30-2,-18 19 22,18-19-22,0 1 44,0-1-44,0 0 36,0 0-36,0 1 16,0-1-16,-9 10-2,9-10 2,-1 0-2,1 0 2,-18 0 0,18 0 0,-8-47-4,8 47 4,-8-32-4,8 32 4,-8-40 2,8 40-2,-6-47 0,6 47 0,-8-51-2,8 51 2,-5-49 0,5 49 0,-2-45 2,2 29-2,0 1 2,0 15-2,1-11 4,-1 11-4,0 0 2,0 0-2,0-1-6,0 1 6,0-1-4,0 1 4,0 0 2,0 0-2,4-7-4,-4 7 4,10 35-14,-10-35 14,21 21-18,-21-21 18,17 19-8,-17-19 8,14 12 2,-14-12-2,21 8-8,-21-8 8,20 4-4,-20-4 4,23 0 2,-23 0-2,25-4-2,-25 4 2,29-4 0,-29 4 0,34-8 0,-34 8 0,34-18 0,-34 18 0,28-6 2,-28 6-2,26-5 0,-26 5 0,17 0 0,-17 0 0,13 8 2,-13-8-2,8 50 2,-8-50-2,6 35-10,-6-14 10,0-2-32,0-19 32,-2 46-52,2-46 52,-5 41-62,5-41 62</inkml:trace>
  <inkml:trace contextRef="#ctx0" brushRef="#br0" timeOffset="95520.9708">11366 8315 32,'0'0'0,"-9"-62"12,9 62-12,-39-73 4,39 73-4,-32-75 6,32 75-6,-35-76 10,12 40-10,-2 0 6,1 3-6,0 2 8,-3 7-8,0-3 20,0 10-20,-1-1 28,28 18-28,-48-20 28,48 20-28,-46-3 22,46 3-22,-33-5 10,33 5-10,-21 3 0,21-3 0,-14 33-4,14-33 4,-7 29 2,7-10-2,0 0 2,0-19-2,7 41-10,20-18 10,0-3-28,-27-20 28,40 41-48,-17-26 48,3-1-64,-1-1 64</inkml:trace>
  <inkml:trace contextRef="#ctx0" brushRef="#br0" timeOffset="95852.9711">11624 8406 18,'0'0'0,"8"15"10,-8-15-10,6 16 16,-6-16-16,4 18 16,-4-18-16,2 21 22,-2-21-22,0 19 20,0-19-20,-2 19 20,2-19-20,0 0 40,0 0-40,-7 13 56,7-13-56,-30 18 56,30-18-56,-1 0 32,1 0-32,-9 5 10,9-5-10,0 0 8,0 0-8,-24-2 10,24 2-10,-22-32 6,22 32-6,-8-21 0,8 21 0,-9-33 2,9 33-2,-6-38-2,6 38 2,-5-37-2,5 37 2,-2-38 4,2 38-4,2-36 2,-2 36-2,8-34-6,-8 34 6,37-30-4,-37 30 4,27-28 2,-27 28-2,26-19 0,-26 19 0,33-11 2,-33 11-2,35-7 2,-35 7-2,34 0 2,-34 0-2,39 6 16,-39-6-16,30 40 14,-30-40-14,25 31 4,-25-31-4,17 38 6,-17-38-6,10 44-2,-10-44 2,9 46-2,-9-46 2,7 45-6,-7-45 6,4 43-48,-4-43 48,2 37-106,-2-37 106,-3 33-142,3-33 142</inkml:trace>
  <inkml:trace contextRef="#ctx0" brushRef="#br0" timeOffset="96337.9718">12048 8635 24,'0'0'0,"-9"-17"34,9 17-34,-6-19 22,6 19-22,-4-23 12,4 23-12,-3-26 8,3 10-8,0 1 18,0-1-18,0 0 26,0 16-26,3-35 18,-3 35-18,6-34 10,-6 34-10,8-33 16,-8 33-16,29-32 22,-29 32-22,18-24 14,-18 24-14,23-26 8,-23 26-8,24-21 4,-24 21-4,21-20 0,-21 20 0,21-13 10,-21 13-10,24-8 10,-24 8-10,21-3 0,-21 3 0,23 3 6,-23-3-6,20 43 8,-20-43-8,16 38 0,-16-38 0,12 50 2,-12-50-2,9 57-12,-9-57 12,6 56-40,-6-56 40,3 53-54,-3-31 54,0 2-54,0-8 54,0 2-52,0-18 52,0 25-44,0-25 44,0 18-16,0-18 16</inkml:trace>
  <inkml:trace contextRef="#ctx0" brushRef="#br0" timeOffset="96580.9722">12355 8347 8,'0'0'0,"-4"-67"8,4 67-8,-34-70 6,34 70-6,-31-67 10,31 67-10,-38-60 30,38 60-30,-35-43 40,35 43-40,-34-24 26,34 24-26,-28-5 14,28 5-14,-23-6 10,23 6-10,-20 4-2,20-4 2,-13 45-4,13-45 4,-9 35 4,9-35-4,-4 37 0,4-37 0,1 29 0,-1-29 0,31 21-2,-31-21 2,27 11 0,-27-11 0,31 8 22,-9-8-22,0 0 24,-1-19-24,-1 2 26,2-2-26,1-2 24,-1-4-24,-1 0 10,-21 25-10,35-55 6,-35 55-6,28-53 0,-28 53 0,19-50-2,-19 50 2,5-42-2,-5 42 2,5-37-2,-5 21 2,0 0-16,0 16 16,-5-22-36,5 22 36,-10-11-48,10 11 48,0 0-56,0 0 56,-20-7-64,20 7 64</inkml:trace>
  <inkml:trace contextRef="#ctx0" brushRef="#br0" timeOffset="96990.9715">12535 8222 24,'0'0'0,"0"-1"6,0 1-6,0 0 8,0 0-8,0-1 22,0 1-22,0 0 26,0 0-26,7-7 24,-7 7-24,17 8 16,-17-8-16,4 59 0,-4-34 0,0-1 0,0-24 0,-4 54 0,4-54 0,-9 54 2,9-54-2,-21 49 2,21-49-2,-10 36-4,10-36 4,-8 31 6,8-31-6,-7 16 18,7-16-18,0 2 28,0-2-28,0 0 24,0 0-24,0 1 12,0-1-12,0 0 4,0 0-4,0 2-4,0-2 4,0 0 4,0 0-4,0 0 2,0 0-2,0 2-4,0-2 4,-4 5 6,4-5-6,38-38 12,-38 38-12,32-26 14,-10 13-14,-2 0 4,6-1-4,-1 1-6,-25 13 6,51-18-4,-51 18 4,42-11 0,-42 11 0,38-8 0,-38 8 0,24-3-2,-24 3 2,14 0-6,-14 0 6,11 7-14,-11-7 14,9 42-24,-9-42 24,5 29-24,-5-13 24,0 1-14,0-17 14,-4 30-4,4-30 4,-8 27 14,8-27-14,-24 17 26,24-17-26,0 1 30,0-1-30,-12 8 36,12-8-36,-25 2 36,25-2-36,-12-2 16,12 2-16,-16-33-2,16 33 2,-8-35 2,8 35-2,-10-44 6,10 44-6,-15-58 0,15 58 0,-9-66 0,9 66 0,-7-66-8,7 66 8,-4-59-46,4 37 46,0-1-82,0 23 82,4-28-112,-4 28 112</inkml:trace>
  <inkml:trace contextRef="#ctx0" brushRef="#br0" timeOffset="97832.9705">13337 8491 104,'0'0'0,"-31"-30"24,31 30-24,-25-35 0,25 35 0,-26-27 0,26 27 0,-24-29 18,24 29-18,-14-29 26,14 29-26,-12-26 12,12 26-12,-9-24 8,9 24-8,-6-19 10,6 19-10,0 0 12,0 0-12,0 0 6,0 0-6,0-2-2,0 2 2,0 0-2,0 0 2,0-1 0,0 1 0,0-1 2,0 1-2,0 0 4,0 0-4,-3-7 8,3 7-8,3 40 10,-3-40-10,3 56 4,-3-56-4,5 69-2,-5-69 2,2 75-4,-2-39 4,0-4 0,0-32 0,-3 61 2,3-61-2,-4 44-6,4-44 6,-4 28 0,4-28 0,-6 15 0,6-15 0,0 1-6,0-1 6,0 0 4,0 0-4,0 1 0,0-1 0,0 0 0,0 0 0,0 2 8,0-2-8,0 2 0,0-2 0,4-51-8,-4 51 8,5-42-4,-5 42 4,10-46 0,-10 46 0,32-47 0,-32 47 0,18-50 0,-18 50 0,27-39 4,-27 39-4,27-33 0,-27 33 0,23-24-6,-23 24 6,26-11 0,-26 11 0,22-10 2,-22 10-2,17-2 8,-17 2-8,20 2 8,-20-2-8,13 38 4,-13-38-4,11 37 0,-11-37 0,7 42-8,-7-42 8,8 42-24,-8-42 24,7 45-38,-7-45 38,3 34-20,-3-34 20,2 25-4,-2-25 4,0 15-4,0-15 4,0 1 0,0-1 0,0 0 6,0 0-6,0 1 0,0-1 0,0 5-4,0-5 4,-5-37 12,5 37-12,-6-35 12,6 35-12,-7-44 0,7 44 0,-8-48 0,8 48 0,-10-52 2,10 52-2,-24-56 4,24 56-4,-16-69 0,16 69 0,-17-75-2,17 75 2,-13-68-6,13 68 6,-7-57 2,7 57-2,-7-34 0,7 34 0,0 0-4,0 0 4,0-2-6,0 2 6,0 0 0,0 0 0,0-2 10,0 2-10,-3-11-8,3 11 8,34 51-22,-34-51 22,20 27-26,-20-27 26,14 21-18,-14-21 18,16 12-6,-16-12 6,1 0 6,-1 0-6,15 8 12,-15-8-12,23-8 16,-23 8-16,10-51 20,-10 51-20,8-49 20,-8 49-20,7-53 24,-7 53-24,4-64 12,-4 64-12,1-64 2,-1 31-2,0 0 4,0 33-4,-5-66 0,5 66 0,-7-50 2,7 50-2,-8-38-2,8 38 2,-9-18-10,9 18 10,0-2-20,0 2 20,0 0-24,0 0 24,-5-3-48,5 3 48</inkml:trace>
  <inkml:trace contextRef="#ctx0" brushRef="#br0" timeOffset="98415.9712">13881 8396 82,'0'0'0,"3"-16"50,-3 16-50,0-2 20,0 2-20,0 0 0,0 0 0,0 0 0,0 0 0,0-2 0,0 2 0,0 0 4,0 0-4,0-11 6,0 11-6,-19 50 0,19-50 0,-6 56-2,6-56 2,-6 64-2,6-64 2,-6 65-2,6-65 2,-6 56-2,6-56 2,-8 48 0,8-48 0,-8 40 4,8-40-4,-9 28 32,9-28-32,-8 19 66,8-19-66,0 0 56,0 0-56,0 0 34,0 0-34,-7 8 14,7-8-14,-1 0-2,1 0 2,-21 0 0,21 0 0,-21-34 6,21 34-6,-13-34 2,13 34-2,-7-43-4,7 43 4,-9-42-2,9 42 2,-4-40-8,4 27 8,0-2-8,0 15 8,4-25 4,-4 25-4,9-16 0,-9 16 0,29-10 2,-29 10-2,19-5 6,-19 5-6,24 0-2,-24 0 2,24 5 0,-24-5 0,29 25-10,-29-25 10,26 13-24,-26-13 24,26 18-40,-26-18 40,26 12-34,-26-12 34,21 9-12,-21-9 12,14 6-2,-14-6 2,0 0 8,0 0-8,1 0 6,-1 0-6,10 5 0,-10-5 0,6-32 0,-6 32 0,5-27 2,-5 10-2,0 0 8,0 17-8,-2-41 14,2 41-14,-5-42 8,5 42-8,-7-49-2,7 49 2,-10-57-4,10 57 4,-20-65 2,20 65-2,-9-62 2,9 62-2,-8-47 2,8 47-2,-6-33 2,6 33-2,0 0-2,0 0 2,0-1-6,0 1 6,0-1-4,0 1 4,0 0 2,0 0-2,-4-5 2,4 5-2,28 52-2,-28-52 2,18 32-22,-18-32 22,19 29-28,-19-29 28,15 22-12,-15-22 12,0 3-2,0-3 2,14 11 0,-14-11 0,1 0 0,-1 0 0,21 6 2,-21-6-2,19-31 4,-19 31-4,7-33 10,-7 33-10,9-46 14,-9 46-14,7-48 14,-7 48-14,7-48 6,-7 48-6,5-54 0,-5 54 0,3-52 2,-3 28-2,0 1 6,0 23-6,-2-37 6,2 37-6,-4-27 6,4 27-6,0 0 4,0 0-4,0 0-6,0 0 6,0-2-50,0 2 50,0 0-134,0 0 134</inkml:trace>
  <inkml:trace contextRef="#ctx0" brushRef="#br0" timeOffset="99556.9711">15016 8063 62,'0'0'0,"0"0"36,0 0-36,0 0 16,0 0-16,3 20 16,-3-20-16,-1 0 12,1 0-12,0 0 0,0 0 0,-28 2 2,28-2-2,-5-33 4,5 19-4,0 0 10,0 14-10,4-38 16,-4 38-16,27-40 8,-27 40-8,15-55 6,-15 55-6,20 0 8,-20 0-8,21-73 6,-21 73-6,19-36 6,-19 36-6,19-31 10,-19 31-10,17-26 14,-17 26-14,10-16 18,-10 16-18,0-1 44,0 1-44,0-1 68,0 1-68,0 0 44,0 0-44,0-1 10,0 1-10,7-9 2,-7 9-2,-36-5-2,36 5 2,-29-2 0,29 2 0,-41 4 0,17 12 0,0-1-4,-1 0 4,0-1 4,-2 3-4,0 0 2,-1 2-2,-1 0-4,2 0 4,1 0-2,0-1 2,0 2 2,2-2-2,2 2 4,22-20-4,-38 32-2,38-32 2,-28 28 0,28-28 0,-18 26 4,18-26-4,-9 17 0,9-17 0,-7 20-2,7-20 2,-5 17-2,5-17 2,0 23 2,0-23-2,6 22 0,-6-22 0,38 26-2,-38-26 2,30 30 0,-30-30 0,38 25-2,-38-25 2,42 24 0,-42-24 0,48 13 2,-48-13-2,49 9 0,-49-9 0,48 7-2,-48-7 2,41 2-4,-41-2 4,32 2-2,-32-2 2,25 3 0,-25-3 0,0 0 2,0 0-2,1 0 6,-1 0-6,12 3 8,-12-3-8,6 30 2,-6-16-2,0 1 0,0-15 0,-31 41-2,11-15 2,-2 1-4,-5 1 4,1 1 0,-3 0 0,-1 1-2,1-2 2,-1 0 0,2-4 0,0 1 0,2-6 0,1 1-4,2-5 4,0 0 8,23-15-8,-41 15 16,41-15-16,-27 14 4,27-14-4,0 0-6,0 0 6,-1 0-8,1 0 8,-1 0-10,1 0 10,0 0-4,0 0 4,-1 0-2,1 0 2,0 0-2,0 0 2,-13 7 0,13-7 0,58-4 2,-58 4-2,50-5 4,-50 5-4,55-10-2,-55 10 2,62-8-12,-62 8 12,61-5-28,-61 5 28,60-4-34,-34 4 34,1 0-28,-27 0 28,47 4-16,-47-4 16,36 3-8,-36-3 8,31 4-6,-31-4 6,27 4 0,-27-4 0,21 2-2,-21-2 2,17 0-2,-17 0 2,0 0 8,0 0-8,13 0 8,-13 0-8,16-6 6,-16 6-6,8-28 8,-8 28-8,8-24 10,-8 24-10,7-32 8,-7 32-8,4-39 8,-4 39-8,7-40 6,-7 40-6,6-36-4,-6 36 4,3-33 0,-3 33 0,2-20 4,-2 20-4,0 0-4,0 0 4,0-1-48,0 1 48,0 0-142,0 0 142</inkml:trace>
  <inkml:trace contextRef="#ctx0" brushRef="#br0" timeOffset="100366.9699">16020 8371 38,'0'0'0,"-23"-18"56,23 18-56,-15-20 40,15 20-40,-10-19 26,10 19-26,-10-19 24,10 19-24,-6-13 14,6 13-14,0-2 14,0 2-14,-5-14 8,5 14-8,0 0 2,0 0-2,0-2-2,0 2 2,0 0-8,0 0 8,0-15-2,0 15 2,0-1 2,0 1-2,8-15 4,-8 15-4,23 3 6,-23-3-6,9 41 8,-9-41-8,6 48 6,-6-48-6,5 59 0,-5-27 0,0 0-4,0-32 4,-2 64 0,2-64 0,-8 59 0,8-59 0,-30 52-4,30-52 4,-20 39 0,20-39 0,-21 28 6,21-28-6,-18 20 4,18-20-4,-18 9 0,18-9 0,-20 9 4,20-9-4,-17 5-2,17-5 2,-18 0 0,18 0 0,-18-4 6,18 4-6,-16-32-2,16 32 2,-10-33-6,10 33 6,-8-37-6,8 37 6,-7-40 2,7 40-2,-3-35-2,3 21 2,0 0-6,0 14 6,5-17 2,-5 17-2,31-8-2,-31 8 2,24-6 6,-24 6-6,28 0 6,-28 0-6,30 32-6,-30-32 6,35 29-4,-35-29 4,37 27 4,-37-27-4,37 25 4,-37-25-4,42 21 0,-42-21 0,42 12 0,-42-12 0,38 7 2,-38-7-2,37 3 0,-37-3 0,27-3-2,-27 3 2,24-38 8,-24 38-8,22-29 18,-22 29-18,15-36 10,-15 36-10,14-42 2,-14 42-2,7-39 4,-7 39-4,4-44 2,-4 22-2,0 1 0,0 21 0,-7-42-14,7 42 14,-22-40-50,22 40 50,-7-27-80,7 27 80,-4-18-90,4 18 90</inkml:trace>
  <inkml:trace contextRef="#ctx0" brushRef="#br0" timeOffset="100574.9697">16337 8380 22,'0'0'0,"0"0"4,0 0-4,20 0 24,-20 0-24,22-25 34,-22 25-34,18-15 24,-18 15-24,19-15 18,-19 15-18,25-18 10,-25 18-10,26-8 34,-26 8-34,27-8 48,-27 8-48,30-3 28,-30 3-28,27 0 24,-27 0-24,25 5 24,-25-5-24,21 29 18,-21-29-18,11 30 8,-11-30-8,9 39 2,-9-39-2,0 2 2,0-2-2,3 55 4,-3-55-4,-5 100-6,5-100 6,-27 56-34,27-56 34,-15 48-64,15-48 64,-15 43-94,15-43 94</inkml:trace>
  <inkml:trace contextRef="#ctx0" brushRef="#br0" timeOffset="100835.971">16776 8704 98,'0'0'0,"5"0"56,-5 0-56,-37 2 30,37-2-30,-9-2 42,9 2-42,-12-9 28,12 9-28,-8-35 10,8 35-10,-7-33 18,7 33-18,-5-49 20,5 49-20,-4-61 14,4 27-14,0 1 12,0 33-12,4-66 4,-4 66-4,10-53 4,10 30-4,1 0 14,-21 23-14,27-31 12,-27 31-12,29-21 8,-29 21-8,37-9 10,-37 9-10,35-4 20,-35 4-20,38 2 26,-38-2-26,35 48 10,-35-48-10,26 37 4,-26-37-4,16 46 2,-16-46-2,9 57-2,-9-57 2,4 60-8,-4-60 8,-1 62-36,1-62 36,-9 62-74,9-62 74,-30 52-94,30-52 94,-15 42-132,15-42 132</inkml:trace>
  <inkml:trace contextRef="#ctx0" brushRef="#br0" timeOffset="101500.9706">17233 8458 104,'0'0'0,"-20"-8"14,20 8-14,-26-26 20,26 26-20,-23-18 28,23 18-28,-22-17 24,22 17-24,-15-21 12,15 21-12,-10-23 6,10 23-6,-7-16-2,7 16 2,0-1 0,0 1 0,0 0 4,0 0-4,0-2 4,0 2-4,0 0 8,0 0-8,-4-18 12,4 18-12,33 39 6,-33-39-6,13 44-2,-13-44 2,9 54-6,-9-54 6,11 59-6,-11-59 6,5 56-10,-5-56 10,2 56-10,-2-35 10,0 2 0,0-23 0,-2 32 0,2-32 0,-4 19 2,4-19-2,0 0 8,0 0-8,0 1 4,0-1-4,0 0 4,0 0-4,0 1 4,0-1-4,0 1 4,0-1-4,-5 7 0,5-30 0,0 0 4,0 4-4,0-1 10,0 20-10,6-49 6,-6 49-6,9-52 10,-9 52-10,34-52 8,-34 52-8,24-52 8,-24 52-8,24-42 6,-24 42-6,27-42 0,-27 42 0,25-27-4,-25 27 4,24-15 4,-24 15-4,20-5 16,-20 5-16,14-5 16,-14 5-16,14 6 12,-14-6-12,8 46 6,-8-46-6,8 36 2,-8-36-2,6 46-2,-6-46 2,5 50-12,-5-50 12,1 50-20,-1-25 20,0-1-34,0-24 34,-3 40-42,3-40 42,-5 28-32,5-28 32,-6 20-22,6-20 22,0 0-14,0 0 14,0 0-14,0 0 14,0 1-16,0-1 16,0 0-14,0 0 14,-5 12-8,5-27 8,0 0 0,0-1 0,0 1 4,0 15-4,-2-44 6,2 44-6,-2-49 8,2 49-8,-3-54 10,3 54-10,-7-65 6,7 65-6,-9-70 0,9 70 0,-27-77 2,27 77-2,-20-77 8,20 77-8,-20-73 18,20 73-18,-16-54 28,16 54-28,-9-36 22,9 36-22,-8-21 8,8 21-8,0-1-2,0 1 2,0 0-8,0 0 8,0-1-2,0 1 2,-5-4-2,5 4 2,8 42-6,-8-42 6,32 31-6,-32-31 6,20 38-14,-20-38 14,17 28-14,-17-28 14,18 16-4,-18-16 4,14 8-2,-14-8 2,17 5 6,-17-5-6,16-2 14,-16 2-14,13-38 14,-13 38-14,9-29 18,-9 29-18,8-37 18,-8 37-18,8-42 16,-8 42-16,5-43 10,-5 43-10,2-47 4,-2 27-4,0-2 0,0 22 0,-3-31 2,3 31-2,-5-23-2,5 23 2,0-1-38,0 1 38,0 0-88,0 0 88</inkml:trace>
  <inkml:trace contextRef="#ctx0" brushRef="#br0" timeOffset="101983.9708">17539 8553 178,'0'0'0,"0"1"-32,0-1 32,0 0-54,0 0 54,0 1-20,0-1 20,5 5 0,-5-5 0,0 2 4,0-2-4,0 1 14,0-1-14,0 0 16,0 0-16,0 1 22,0-1-22,0 0 28,0 0-28,0 1 24,0-1-24,0 1 14,0-1-14,0 0 2,0 0-2,0 2 6,0-2-6,0 0 4,0 0-4,0 1 0,0-1 0,5 10 10,-5-10-10,26-52 16,-26 52-16,15-38 8,-15 38-8,18-37 2,-18 37-2,20-37 4,-20 37-4,20-31 2,-20 31-2,22-22-2,-22 22 2,24-15-6,-24 15 6,22-7-2,-22 7 2,23-6 4,-23 6-4,24-3 8,-24 3-8,20 3 4,-20-3-4,27 9-2,-27-9 2,20 27-4,-20-27 4,16 13 0,-16-13 0,2 0 4,-2 0-4,0 0 2,0 0-2,0 0 0,0 0 0,1 0 4,-1 0-4,0 0 8,0 0-8,1 0-4,-1 0 4,1 0-2,-1 0 2,0 0 0,0 0 0,6 10-2,-31-25 2,0-1 10,25 16-10,-28-22 24,28 22-24,-27-26 30,27 26-30,-22-27 16,22 27-16,-18-39 10,18 39-10,-13-43 12,13 43-12,-8-48 14,8 48-14,-9-43 10,9 43-10,-3-34 2,3 19-2,0-1 0,0 16 0,7-25-2,-7 25 2,32-19-2,-32 19 2,26-21-6,-26 21 6,32-18-2,-32 18 2,37-9 2,-37 9-2,36-10-16,-36 10 16,31-5-64,-31 5 64,24-4-98,-24 4 98,23 0-88,-23 0 88</inkml:trace>
  <inkml:trace contextRef="#ctx0" brushRef="#br0" timeOffset="102136.9694">17720 8750 192,'0'0'0,"0"0"6,0 0-6,-4 52 0,4-52 0,-24 92 8,24-92-8,-8 50 16,8-50-16,-8 58 12,8-58-12,-9 56 6,9-56-6,-16 50 0,16-50 0,-10 47 0,10-47 0,-10 33-8,10-33 8,-8 21-30,8-21 30,-6 15-72,6-15 72</inkml:trace>
  <inkml:trace contextRef="#ctx0" brushRef="#br0" timeOffset="102581.9701">17958 8435 142,'0'0'0,"14"-24"12,-14 24-12,8-18 0,-8 18 0,7-10-6,-7 10 6,9-18-2,-9 18 2,27-18 6,-27 18-6,25-11 6,-25 11-6,21-8 4,-21 8-4,20-6 10,-20 6-10,17 0 16,-17 0-16,13 3 20,-13-3-20,15 6 16,-15-6-16,9 29 10,-9-29-10,8 16 6,-8-16-6,10 19 0,-10-19 0,5 20 0,-5-20 0,5 19 0,-5-19 0,0 14 2,0-14-2,-3 16 6,3-16-6,-6 13 6,6-13-6,-1 0 2,1 0-2,-22 8-2,22-8 2,-30 6-2,30-6 2,-17 2 2,17-2-2,-13-1 4,13 1-4,-14-7 2,14 7-2,-8-35-2,8 35 2,-9-30-4,9 30 4,-8-35 0,8 35 0,-8-38 2,8 38-2,-5-40 0,5 24 0,0-1 0,0 17 0,4-28 4,-4 28-4,9-26 0,-9 26 0,29-19-6,-29 19 6,16-19 0,-16 19 0,19-16 0,-19 16 0,19-11 0,-19 11 0,26-6 4,-26 6-4,29-4 6,-29 4-6,34 0 22,-34 0-22,36 6 36,-36-6-36,34 38 32,-34-38-32,32 28 22,-32-28-22,30 32 10,-30-32-10,23 35 4,-23-35-4,18 36 2,-18-36-2,15 34-2,-15-34 2,10 31 0,-10-31 0,7 30 2,-7-30-2,6 24 2,-6-24-2,4 18-2,-4-18 2,1 17-22,-1-17 22,0 0-42,0 0 42,0 13-62,0-13 62,0 0-84,0 0 84,0 1-114,0-1 114</inkml:trace>
  <inkml:trace contextRef="#ctx0" brushRef="#br0" timeOffset="115298.9652">18770 8347 14,'0'0'0,"0"0"6,0 0-6,0 0 12,0 0-12,0-1 22,0 1-22,0-1 22,0 1-22,0 0 4,0 0-4,0-1-4,0 1 4,0 0 4,0 0-4,-5-11 8,5 11-8,-37 5 14,37-5-14,0 0 22,0 0-22,-1 0 18,1 0-18,0 0 10,0 0-10,-1 0-4,1 0 4,-1 0-8,1 0 8,0 0 2,0 0-2,0 0 4,0 0-4,-9 5 4,30-32-4,-1 2 2,0 3-2,0 1 2,6-6-2,-1 1 0,4-5 0,-1 2 0,1-1 0,0 0 0,4-5 0,1 2-4,2-4 4,1-1 2,1 1-2,-1 1 4,2-3-4,-2 1 0,1 2 0,0-1-4,0 3 4,0 1-2,0 2 2,0 0 0,-3 1 0,2 1-4,-6 2 4,0 1 0,-4 4 0,-2-1 4,-3 6-4,-1 2 2,-21 15-2,23-17-2,-23 17 2,15-14 6,-15 14-6,2 0 20,-2 0-20,0 0 18,0 0-18,1 0 8,-1 0-8,0 0 2,0 0-2,1 0 2,-1 0-2,1 0-12,-1 0 12,0 0-36,0 0 36,1 0-46,-1 0 46,1 0-66,-1 0 66</inkml:trace>
  <inkml:trace contextRef="#ctx0" brushRef="#br0" timeOffset="115885.9665">18785 8328 34,'0'0'0,"-17"-5"30,17 5-30,0 0 30,0 0-30,-13 0 16,13 0-16,-1 0 8,1 0-8,0 0-2,0 0 2,0 0 0,0 0 0,-16 5 14,16-5-14,2 27 8,-2-27-8,32 21 4,-32-21-4,34 32 6,-34-32-6,38 37 4,-8-19-4,0 0 2,-30-18-2,2 54 4,46-35-4,2-2 2,-19 8-2,0 0 0,-1 0 0,1 1 0,-1-1 0,-1 1 2,1-2-2,-1 1 4,0-2-4,0 3 2,-2-2-2,0 2-2,1 2 2,1-1-2,-5-5 2,2 0 0,-1-2 0,3 2 0,-5-5 0,1 1-4,-3-3 4,0 0-6,-21-15 6,39 27 0,-39-27 0,32 20 2,-32-20-2,29 14-2,-29-14 2,20 12-2,-20-12 2,20 7 2,-20-7-2,13 9 2,-13-9-2,1 0 2,-1 0-2,1 0 2,-1 0-2,0 0 2,0 0-2,1 0 8,-1 0-8,0 0 8,0 0-8,0 0-24,0 0 24,2 0-90,-2 0 90</inkml:trace>
  <inkml:trace contextRef="#ctx0" brushRef="#br0" timeOffset="116369.9661">20519 7355 56,'0'-15'0,"0"0"20,0-4-20,0 0 16,0 0-16,0-1 22,0 20-22,0-1 24,0 1-24,1-50 20,-1 50-20,7-62 12,-7 62-12,6-23 10,-6 23-10,0-1 12,0 1-12,0-1 10,0 1-10,0 0 0,0 0 0,0-1 2,0 1-2,0-1 4,0 1-4,0 0 0,0 0 0,7-12 2,-7 12-2,4 35 6,-4-35-6,5 44 2,-5-44-2,7 62 0,-7-62 0,5 79 0,-5-79 0,3 82-6,-3-82 6,2 79 4,-2-79-4,-3 73 6,3-73-6,-5 57-2,5-57 2,-7 50-4,7-50 4,-8 37-18,8-37 18,-5 30-36,5-30 36,-4 23-56,4-23 56,-3 14-70,3-14 70</inkml:trace>
  <inkml:trace contextRef="#ctx0" brushRef="#br0" timeOffset="116604.965">20996 7267 34,'0'0'0,"8"-30"10,-8 30-10,5-23-4,-5 23 4,0-19 20,0 19-20,0 0 28,0 0-28,0-2 16,0 2-16,0 0 2,0 0-2,0 0 0,0 0 0,0-2 4,0 2-4,0-11 8,0 11-8,-3 41 12,3-41-12,-4 54 10,4-54-10,-4 76 8,4-76-8,-7 80 2,7-80-2,-23 77-10,23-77 10,-18 70-40,18-70 40,-22 62-64,22-62 64</inkml:trace>
  <inkml:trace contextRef="#ctx0" brushRef="#br0" timeOffset="116960.9646">20854 7064 108,'0'0'0,"-3"-18"24,3 18-24,0-1 2,0 1-2,0 0-6,0 0 6,0 0-6,0 0 6,0 0 2,0 0-2,-3-9 8,3 9-8,44-6 6,-44 6-6,34-5 0,-12 5 0,0 0 0,-22 0 0,0 0 2,0 0-2,59 1 2,-12 18-2,0 0 2,-19-6-2,-2 0 0,0 5 0,1 0 2,-5-2-2,0 0 2,-22-16-2,39 35 4,-39-35-4,28 31 6,-28-31-6,13 33 10,-13-33-10,10 42 4,-10-42-4,7 44 0,-7-18 0,0 1 6,0-27-6,-39 62 2,39-62-2,-39 57-2,16-30 2,0-2 0,-2-1 0,2-2 0,-1-4 0,0-3 2,24-15-2,-42 21 4,42-21-4,-41 17-2,41-17 2,-43 10 2,43-10-2,-37 8 4,37-8-4,-40 6 4,40-6-4,-33 4 0,33-4 0,-27 3-4,27-3 4,-22 0-16,22 0 16,0 0-48,0 0 48,-1 0-78,1 0 78</inkml:trace>
  <inkml:trace contextRef="#ctx0" brushRef="#br0" timeOffset="117625.966">20038 8823 64,'0'0'0,"-6"-24"40,6 24-40,-6-20 28,6 20-28,-5-16 22,5 16-22,0 0 18,0 0-18,-2-13 2,2 13-2,0-2-6,0 2 6,1-21 6,-1 21-6,32-17 12,-32 17-12,25-10 6,-25 10-6,28-10 0,-28 10 0,32-7-2,-32 7 2,39-6 2,-19 6-2,0 0 8,-20 0-8,38 3 6,-38-3-6,38 10 4,-38-10-4,28 37 0,-28-37 0,24 27 2,-24-27-2,20 32 8,-20-32-8,11 35 0,-11-35 0,7 37 2,-7-9-2,0-28 4,0 14-4,0 0 4,-25 30-4,-2 1 8,27-45-8,-35 53 2,14-29-2,0 1-8,-2-1 8,0-2-16,-1-3 16,0 1-10,-2-1 10,0 1-6,1-4 6,0 0-2,2-3 2,1 4 2,22-17-2,-41 21 2,41-21-2,-30 10 18,30-10-18,-19 10 30,19-10-30,-1 0 22,1 0-22,-1 0 8,1 0-8,0 0 0,0 0 0,0 0-4,0 0 4,-1 0-2,1 0 2,-1 0 4,1 0-4,-12 6 4,12-6-4,59-25 6,-59 25-6,46-8 6,-46 8-6,50-8-4,-50 8 4,55-6-8,-55 6 8,53-5 4,-53 5-4,53-4 2,-53 4-2,49-1-8,-27 1 8,0 0-18,-22 0 18,33 0-40,-33 0 40,27 3-60,-27-3 60,17 3-76,-17-3 76</inkml:trace>
  <inkml:trace contextRef="#ctx0" brushRef="#br0" timeOffset="117879.9658">20833 8752 90,'0'0'0,"12"-38"50,-12 38-50,7-26 4,-7 26-4,0 0-4,0 0 4,0-1 0,0 1 0,0 0 4,0 0-4,0-1 2,0 1-2,0 0 6,0 0-6,4-9 16,-4 9-16,-10 49 14,10-49-14,-20 55 6,20-55-6,-15 69 6,15-69-6,-21 78-4,21-78 4,-21 75-4,21-75 4,-16 66 0,16-66 0,-13 55-16,13-55 16,-8 39-40,8-39 40,-7 31-64,7-31 64,-5 25-52,5-25 52</inkml:trace>
  <inkml:trace contextRef="#ctx0" brushRef="#br0" timeOffset="118216.966">20690 8577 86,'0'0'0,"0"0"38,0 0-38,-15-14 26,15 14-26,0 0 2,0 0-2,-1 0-4,1 0 4,-1 0 2,1 0-2,0 0 18,0 0-18,-15-9 24,15 9-24,61 2 14,-61-2-14,40 7 10,-16 11-10,2 0 4,-1-5-4,0 2 2,5-2-2,-2 2 0,1 0 0,-1 0-2,-1 0 2,0-1 2,-1 3-2,0-1 0,-4 0 0,1-1-2,-23-15 2,37 28 4,-37-28-4,30 24 10,-30-24-10,16 31 8,-16-31-8,9 33 10,-9-33-10,5 43 8,-5-43-8,-5 52 0,-19-25 0,-1-1 4,3 1-4,-1 0 4,2-4-4,1-2 0,-1-2 0,0-2 4,21-17-4,-39 31 2,39-31-2,-33 25 2,33-25-2,-29 20 2,29-20-2,-25 15-4,25-15 4,-25 14 2,25-14-2,-21 10-2,21-10 2,-17 6-28,17-6 28,-18 5-52,18-5 52,-17 3-72,17-3 72,-20 2-82,20-2 82</inkml:trace>
  <inkml:trace contextRef="#ctx0" brushRef="#br0" timeOffset="120305.9648">1900 10548 48,'0'0'0,"-15"-6"48,15 6-48,-17-7 32,17 7-32,-18-22 42,18 22-42,-20-9 44,20 9-44,-15-9 26,15 9-26,-14-16 8,14 16-8,-7-16 6,7 16-6,-8-15-2,8 15 2,-7-21 0,7 21 0,-3-23 0,3 9 0,0 1-8,0 13 8,3-33-2,-3 33 2,7-31 6,-7 31-6,27-35 6,-27 35-6,20-32-2,-20 32 2,29-29-4,-29 29 4,32-23 0,-32 23 0,34-14 0,-34 14 0,36-9-2,-36 9 2,36-5 0,-36 5 0,39-4 2,-39 4-2,38 4 2,-38-4-2,35 5 6,-35-5-6,31 29 2,-31-29-2,27 20-2,-27-20 2,20 23 6,-20-23-6,17 27 8,-17-27-8,11 30 4,-11-30-4,8 34 16,-8-34-16,3 39 26,-3-16-26,0 0 10,0-23-10,-8 57-2,-15-24 2,0-2 4,23-31-4,-36 77 6,16-35-6,-1 0 0,-3 1 0,1 0-2,-3-3 2,-1 1-4,0-6 4,2 1 2,-2-7-2,2-1 14,2-6-14,2-1 24,21-21-24,-31 35 34,31-35-34,-21 19 22,21-19-22,-1 0 4,1 0-4,0 0-2,0 0 2,-1 2-6,1-2 6,-1 0-12,1 0 12,0 0-8,0 0 8,-1 1 0,1-1 0,0 1 4,0-1-4,-2 0 0,2 0 0,-3 7-6,29-7 6,0 0-6,-5 0 6,-1 0-10,6 0 10,-2 0-40,2 0 40,0 0-94,-26 0 94,50-2-128,-50 2 128</inkml:trace>
  <inkml:trace contextRef="#ctx0" brushRef="#br0" timeOffset="120470.9644">2445 11112 132,'0'0'0,"8"-15"60,-8 15-60,0 0 12,0 0-12,0-1-4,0 1 4,0-1-2,0 1 2,0 0 6,0 0-6,0 0 2,0 0-2,0-2-4,0 2 4,0 0 2,0 0-2,0 0 4,0 0-4,0 0-10,0 0 10,7-6-48,-7 6 48,0 0-94,0 0 94</inkml:trace>
  <inkml:trace contextRef="#ctx0" brushRef="#br0" timeOffset="121899.965">3426 10951 70,'0'0'0,"-34"3"40,34-3-40,-31 0 40,31 0-40,-32-2 36,32 2-36,-31-6 32,31 6-32,-31-26 22,31 26-22,-34-23 2,34 23-2,-26-33 0,26 33 0,-25-44 0,25 44 0,-20-50 0,20 50 0,-12-60-2,12 60 2,-7-60 0,7 60 0,-2-58-2,2 58 2,5-56-6,17 29 6,2 0-4,-24 27 4,36-50 0,-14 25 0,-1 0 6,3 1-6,1 1 4,1 3-4,0 1-6,0 4 6,-1-1-4,-25 16 4,55-18-2,-55 18 2,51-9-2,-51 9 2,45-8 2,-45 8-2,41-3 6,-41 3-6,35 9 4,-35-9-4,29 54 4,-29-54-4,24 50 4,-24-50-4,19 59 0,-19-59 0,8 69-4,-8-69 4,7 74-8,-7-74 8,2 69-8,-2-69 8,-3 66-6,3-66 6,-30 60 0,30-60 0,-23 56 2,23-56-2,-24 45-4,24-45 4,-29 40-4,29-40 4,-28 30 2,28-30-2,-31 22 6,31-22-6,-27 15 14,27-15-14,-26 10 8,26-10-8,-26 4 2,26-4-2,-21 0 8,21 0-8,-18-5 6,18 5-6,-14-9 2,14 9-2,-9-24-4,9 24 4,-7-20-2,7 20 2,-7-19-4,7 19 4,-3-27-6,3 14 6,0-2 0,0 15 0,7-26 0,-7 26 0,36-23 0,-36 23 0,25-15 0,-25 15 0,34-13 0,-34 13 0,32-6 0,-32 6 0,37-2 4,-37 2-4,37 2 8,-37-2-8,32 7 6,-32-7-6,31 38 0,-31-38 0,28 28-2,-28-28 2,24 36 2,-24-36-2,21 35-2,-21-35 2,20 34-2,-20-34 2,14 34 0,-14-34 0,13 23-18,-13-23 18,7 22-52,-7-22 52,0 2-96,0-2 96</inkml:trace>
  <inkml:trace contextRef="#ctx0" brushRef="#br0" timeOffset="122243.9644">4106 10650 118,'0'0'0,"0"-16"40,0 16-40,0 0 12,0 0-12,0-1 12,0 1-12,0-1 10,0 1-10,-2-9 14,2 9-14,0 0 4,0 0-4,-2 0-2,2 0 2,-1 0 4,1 0-4,-14-4 8,14 4-8,1 31 0,-1-31 0,5 27 0,-5-27 0,8 32 2,-8-32-2,9 35-2,-9-35 2,22 40 2,-22-40-2,17 33-2,-17-33 2,20 26-8,-20-26 8,21 19-6,-21-19 6,20 10-4,-20-10 4,18 8-2,-18-8 2,18 4-2,-18-4 2,21 0-2,-21 0 2,19-6 2,-19 6-2,21-25-2,-21 25 2,19-21 0,-19 21 0,21-25 4,-21 25-4,14-26 10,-14 26-10,9-23 28,-9 23-28,7-23 30,-7 23-30,4-25 14,-4 12-14,0 0 2,0 13-2,-3-21 8,3 21-8,-5-17 4,5 17-4,0-2-26,0 2 26,0 0-54,0 0 54,0 0-88,0 0 88</inkml:trace>
  <inkml:trace contextRef="#ctx0" brushRef="#br0" timeOffset="122502.9634">4495 10616 156,'0'0'0,"7"-14"22,-7 14-22,0-2-2,0 2 2,0 0 0,0 0 0,0-2-4,0 2 4,0 0-4,0 0 4,0 0 4,0 0-4,0-1 8,0 1-8,6-4 6,-6 4-6,5 27 4,-5-27-4,7 22 6,-7-22-6,5 31 4,-5-31-4,8 40-2,-8-40 2,0 0-28,0 0 28,5 57-86,-5-15 86</inkml:trace>
  <inkml:trace contextRef="#ctx0" brushRef="#br0" timeOffset="122644.9633">4534 10453 46,'0'0'0,"-8"-58"12,8 58-12,-26-38 6,26 38-6,-14-26 2,14 26-2,-8-18 0,8 18 0,0 0-4,0 0 4,0-2-26,0 2 26</inkml:trace>
  <inkml:trace contextRef="#ctx0" brushRef="#br0" timeOffset="122916.9632">4908 10652 66,'0'0'0,"6"-14"20,-6 14-20,0 0 4,0 0-4,-3-23 20,3 23-20,-41-8 40,41 8-40,-24-5 42,24 5-42,-17-4 34,17 4-34,-24 0 32,24 0-32,-19 4 18,19-4-18,-17 7 16,17-7-16,-16 24 14,16-24-14,-14 24 4,14-24-4,-10 25 2,10-25-2,-6 25 0,6-25 0,-6 31 0,6-31 0,-3 27 0,3-13 0,0 1 4,0-15-4,3 28 2,-3-28-2,9 25-4,-9-25 4,36 21-10,-36-21 10,29 14-10,-29-14 10,30 12-6,-30-12 6,35 7-40,-35-7 40,36 7-76,-36-7 76,33 4-94,-33-4 94</inkml:trace>
  <inkml:trace contextRef="#ctx0" brushRef="#br0" timeOffset="123444.9631">5115 10185 168,'0'0'0,"-10"-52"88,10 52-88,-16 2 6,16-2-6,-2-2-6,2 2 6,0 0-2,0 0 2,0 0 0,0 0 0,-1-2-2,1 2 2,-1 0-6,1 0 6,0 0 0,0 0 0,-1-1 12,1 1-12,-11-39 8,11 61-8,0 3 4,0-25-4,4 60 2,-4-60-2,10 80-2,-10-80 2,18 101 0,-18-101 0,6 106 2,-6-57-2,0-1-2,0-48 2,-2 88-2,2-88 2,-5 64-4,5-64 4,-6 47-4,6-47 4,-7 30-2,7-30 2,-6 15 0,6-15 0,0 0 4,0 0-4,0 1-6,0-1 6,0 1-10,0-1 10,0 0-6,0 0 6,0 1-10,0-1 10,0 1 0,0-1 0,-5 3 6,30-25-6,-1 0 2,-24 22-2,34-34 4,-34 34-4,38-41 0,-17 17 0,-1 1-2,0 2 2,2-1-6,-22 22 6,36-40 0,-36 40 0,38-35 4,-38 35-4,25-26 0,-25 26 0,18-18 2,-18 18-2,0 0 2,0 0-2,1-1 30,-1 1-30,1 0 48,-1 0-48,1-1 22,-1 1-22,0-1 2,0 1-2,1 0-6,-1 0 6,6-7-16,-26 21 16,-1 0-12,21-14 12,-30 20-4,30-20 4,-26 26-2,26-26 2,-23 24 2,23-24-2,-17 20-2,17-20 2,-11 13-4,11-13 4,-7 20 4,7-20-4,-3 18 2,3-4-2,0-1-2,0-13 2,7 32-4,-7-32 4,31 31-6,-31-31 6,18 28-6,-18-28 6,18 18-10,-18-18 10,19 15-8,-19-15 8,17 13-4,-17-13 4,17 10-16,-17-10 16,0 0-52,0 0 52,11 7-96,-11-7 96</inkml:trace>
  <inkml:trace contextRef="#ctx0" brushRef="#br0" timeOffset="124131.9641">6420 10196 52,'0'0'0,"-8"-21"10,8 21-10,-24-16 0,24 16 0,-18-9 12,18 9-12,-21-6 16,21 6-16,-16-4 10,16 4-10,-20-2 12,20 2-12,-22 0 10,22 0-10,-24 5 12,24-5-12,-29 7 22,29-7-22,-29 23 40,29-23-40,-25 14 54,25-14-54,-19 8 36,19-8-36,-1 0 10,1 0-10,-1 0-6,1 0 6,0 0-14,0 0 14,-1 0-4,1 0 4,-10 9 2,10 5-2,0 1 0,0-15 0,4 22 4,-4-22-4,28 36 0,-28-36 0,27 38-2,-27-38 2,29 54 2,-29-54-2,30 0 2,-30 0-2,32 67-4,-32-67 4,30 40 0,-30-40 0,27 39-2,-27-39 2,28 40-6,-28-40 6,19 34 2,-19-34-2,15 34 0,-15-34 0,9 23 0,-9-23 0,6 22 4,-6-22-4,3 19 4,-3-19-4,-2 21 0,2-21 0,-8 19 0,8-19 0,-32 25 0,32-25 0,-26 20 0,26-20 0,-27 17 0,27-17 0,-33 16-6,33-16 6,-40 9-12,40-9 12,-43 9-10,43-9 10,-44 7-2,44-7 2,-42 5 0,42-5 0,-34 4-18,34-4 18,-27 0-46,27 0 46,-15 0-72,15 0 72,-1 0-78,1 0 78</inkml:trace>
  <inkml:trace contextRef="#ctx0" brushRef="#br0" timeOffset="124638.9626">6632 10400 24,'0'0'0,"1"0"32,-1 0-32,0 0 32,0 0-32,1 0 32,-1 0-32,1 0 36,-1 0-36,0 0 36,0 0-36,1 0 26,-1 0-26,0 0 20,0 0-20,0 0 10,0 0-10,2 0 2,-2 0-2,1 0 4,-1 0-4,7-9 4,-7 9-4,-5 31 2,5-31-2,-5 33 0,5-33 0,-4 45 0,4-45 0,-4 55 0,4-28 0,0 0 2,0-27-2,3 48 2,-3-48-2,7 39-4,-7-39 4,33 25-6,-33-25 6,22 16-4,-22-16 4,24 10-8,-24-10 8,26 9-14,-26-9 14,26 5-8,-26-5 8,28 0 0,-28 0 0,28-7-2,-28 7 2,26-40-4,-26 40 4,27-24-2,-27 24 2,26-26 0,-26 26 0,22-24 6,-22 24-6,20-29 4,-20 29-4,11-27 0,-11 27 0,9-23 4,-9 23-4,6-28 6,-6 28-6,2-28 0,-2 28 0,0-24-4,0 24 4,-2-18-10,2 18 10,0-2-30,0 2 30,-6-9-58,6 9 58,0 0-84,0 0 84</inkml:trace>
  <inkml:trace contextRef="#ctx0" brushRef="#br0" timeOffset="125197.9636">7001 10546 58,'0'0'0,"-3"-30"16,3 30-16,-4-26 0,4 26 0,-6-18 2,6 18-2,-5-20 2,5 20-2,0-1 0,0 1 0,0 0 2,0 0-2,-6-15-2,6 15 2,0 0 2,0 0-2,6-17 10,-6 17-10,1 0 10,-1 0-10,25 0 14,-25 0-14,21 32 14,-21-32-14,9 28 10,-9-28-10,7 36 2,-7-36-2,6 44 4,-6-44-4,4 56 4,-4-34-4,0 1-2,0-2 2,0-1-4,0-20 4,-2 27-2,2-27 2,-5 13 0,5-13 0,0 1 4,0-1-4,0 0 8,0 0-8,0 1 6,0-1-6,0 1 2,0-1-2,0 0 0,0 0 0,0 1-4,0-1 4,-3 2 0,3-17 0,0 0 4,0 15-4,4-39-6,-4 39 6,9-48-2,-9 48 2,29-50 6,-29 50-6,22-47 0,-22 47 0,21-33 0,-21 33 0,19-24 2,-19 24-2,0-2-2,0 2 2,1 0-2,-1 0 2,1 0 2,-1 0-2,0-1 6,0 1-6,1 0 8,-1 0-8,9-10 0,-9 10 0,9 50 0,-9-50 0,7 29 10,-7-29-10,3 34 2,-3-21-2,0 0-10,0-13 10,-3 17-6,3-17 6,0 0-6,0 0 6,0 1-10,0-1 10,0 1-2,0-1 2,0 0 4,0 0-4,0 1 2,0-1-2,-1 7 2,1-7-2,34-8 12,-34 8-12,20-37 10,-20 37-10,25-25 0,-25 25 0,26-31 6,-26 31-6,30-28 4,-30 28-4,30-27 0,-30 27 0,31-22 2,-31 22-2,32-17 6,-32 17-6,27-8 6,-27 8-6,24-7 0,-24 7 0,17-2 8,-17 2-8,0 0 12,0 0-12,16 0 12,-16 0-12,9 28 22,-9-28-22,9 18 30,-9-18-30,4 27 20,-4-27-20,3 27 8,-3-11-8,0 0 2,0 0-2,0-1-36,0-15 36,-3 35-96,3-35 96</inkml:trace>
  <inkml:trace contextRef="#ctx0" brushRef="#br0" timeOffset="125986.9622">8523 9980 46,'0'0'0,"0"0"68,0 0-68,0-1 72,0 1-72,0-1 52,0 1-52,0-1 26,0 1-26,5-17 26,-5 17-26,-5-15 24,5 15-24,-29-5 10,29 5-10,-22 3 8,22-3-8,-28 9 6,28-9-6,-37 47 0,37-47 0,-37 39 0,37-39 0,-39 49 8,39-49-8,-36 61-2,36-61 2,-28 71-12,28-71 12,-26 69-2,26-69 2,-14 69 6,14-69-6,-9 66 4,9-66-4,-6 67 0,6-35 0,0-1-4,0-31 4,33 62-2,-33-62 2,28 63 2,-28-63-2,37 52-6,-37-52 6,35 43-18,-14-29 18,0 0-34,-21-14 34,42 21-54,-42-21 54,41 14-86,-41-14 86</inkml:trace>
  <inkml:trace contextRef="#ctx0" brushRef="#br0" timeOffset="126857.963">8970 10117 66,'0'0'0,"3"-17"38,-3 17-38,0 0 2,0 0-2,0 0-2,0 0 2,0 0 0,0 0 0,0-1-2,0 1 2,0-1-4,0 1 4,0-1 0,0 1 0,0-1 2,0 1-2,0-7 4,0 33-4,0 0 6,0-26-6,-1 63 6,1-63-6,-2 84 4,2-84-4,-2 98-4,2-98 4,-4 102-4,4-102 4,-3 94-20,3-94 20,-5 85-36,5-85 36,-5 73-18,5-73 18,-2 53-10,2-35 10,0 1-18,0-19 18,0 18-10,0-18 10,0 1 0,0-1 0,0 0 0,0 0 0,0 1 0,0-1 0,2 5 0,-2-5 0,2-28 4,-2 12-4,0-1 12,0 17-12,-2-41 12,2 41-12,-6-52 6,6 52-6,-9-54 10,9 54-10,-24-58 16,24 58-16,-14-64 12,14 64-12,-10-66 10,10 66-10,-8-69 10,8 69-10,-10-75 10,10 75-10,-4-61 8,4 33-8,0 0 0,0 28 0,4-45 4,-4 45-4,31-40 2,-31 40-2,24-28-4,-24 28 4,31-23-6,-31 23 6,33-15-4,-33 15 4,40-10 4,-40 10-4,44-5 0,-19 5 0,-1 0 0,-24 0 0,50 6 4,-27 10-4,1-1 8,-24-15-8,39 27 4,-39-27-4,35 21 0,-35-21 0,23 22 6,-23-22-6,13 22 8,-13-22-8,9 20 12,-9-20-12,5 27 14,-5-12-14,0 3 6,0-18-6,-30 37-2,30-37 2,-34 47 0,11-25 0,0 2 6,-1-4-6,-2 1 0,2-6 0,0 2 4,24-17-4,-45 19 24,45-19-24,-43 13 30,43-13-30,-36 8 38,36-8-38,-28 5 40,28-5-40,-20 2 22,20-2-22,0 0 4,0 0-4,-1 0-8,1 0 8,-1 0-12,1 0 12,0 0-6,0 0 6,0 0 2,0 0-2,-2 0 0,2 0 0,-3 0 2,3 0-2,55 24 6,-55-24-6,33 15-4,-33-15 4,45 18-4,-45-18 4,41 18-4,-41-18 4,46 14-32,-46-14 32,43 13-60,-43-13 60,35 22-86,-35-22 86,31 9-90,-31-9 90</inkml:trace>
  <inkml:trace contextRef="#ctx0" brushRef="#br0" timeOffset="127703.9625">9709 10499 16,'0'0'0,"9"-17"16,-9 17-16,0 0 22,0 0-22,2-22 52,-2 22-52,-7-21 56,7 21-56,-30-13 24,30 13-24,-17-7 36,17 7-36,-18-8 32,18 8-32,-21-7 4,21 7-4,-25-5 0,25 5 0,-25 0-2,25 0 2,-28 5 2,28-5-2,-28 28 0,28-28 0,-23 20 0,23-20 0,-25 30 0,25-30 0,-18 29-2,18-29 2,-18 29-2,18-29 2,-12 27 0,12-27 0,-7 15-2,7-15 2,-8 15-14,8-15 14,-3 18-16,3-18 16,0 14-14,0-14 14,4 17-20,-4-17 20,8 13-22,-8-13 22,26 9-20,-26-9 20,16 7-14,-16-7 14,16 9-16,-16-9 16,19 6-14,-19-6 14,22 3-4,-22-3 4,21 0-4,-21 0 4,23-3 0,-23 3 0,25-9 2,-25 9-2,27-43 2,-27 43-2,26-33 8,-26 33-8,26-36 10,-26 36-10,23-36 8,-23 36-8,20-33 8,-20 33-8,15-24 8,-15 24-8,9-17 14,-9 17-14,0-1 24,0 1-24,0 0 24,0 0-24,0-1 14,0 1-14,0 0 4,0 0-4,0-1 0,0 1 0,0-1-6,0 1 6,0-1-6,0 1 6,7-4 2,-7 4-2,3 26 2,-3-26-2,5 31-2,-5-31 2,5 39-30,-5-39 30,6 46-62,-6-46 62,5 46-76,-5-46 76</inkml:trace>
  <inkml:trace contextRef="#ctx0" brushRef="#br0" timeOffset="128040.9626">9993 10382 100,'0'0'0,"-2"-36"34,2 36-34,-4-19 6,4 19-6,0-1 8,0 1-8,0-1 12,0 1-12,0 0 6,0 0-6,0-1 2,0 1-2,0-1 0,0 1 0,0-1-2,0 1 2,-4-5 0,4 5 0,-7 46 2,7-46-2,-7 49 0,7-49 0,-5 57-2,5-57 2,-5 57-10,5-57 10,-4 46-10,4-46 10,-4 30-6,4-30 6,-2 19-6,2-19 6,0 1 2,0-1-2,0 1 0,0-1 0,0 0-4,0 0 4,0 1-6,0-1 6,0 0-4,0 0 4,0 0 8,0 0-8,0 6 12,0-6-12,8-38 16,-8 38-16,30-39 6,-30 39-6,26-40 0,-26 40 0,27-44 8,-27 44-8,32-39 8,-32 39-8,28-26 6,-28 26-6,28-26 10,-28 26-10,30-10 6,-30 10-6,21-8-2,-21 8 2,0 0-2,0 0 2,0 0 6,0 0-6,11-5 12,-11 5-12,7 37 4,-7-37-4,3 27-4,-3-10 4,0 2-44,0-19 44,-3 45-82,3-45 82</inkml:trace>
  <inkml:trace contextRef="#ctx0" brushRef="#br0" timeOffset="128420.9616">10455 10362 70,'0'0'0,"0"-2"52,0 2-52,0 0 26,0 0-26,2-14 8,-2 14-8,-38-2 0,38 2 0,-23 2 2,23-2-2,-24 33 6,24-33-6,-23 27 12,23-27-12,-18 26 14,18-26-14,-13 27 10,13-27-10,-8 20 2,8-20-2,0 0-4,0 0 4,0 0-2,0 0 2,-6 13 4,6-13-4,0 2 2,0-2-2,0 15-6,0-15 6,27 7-4,-27-7 4,17 5 0,-17-5 0,18 0-2,-18 0 2,21-3 2,-21 3-2,17-5 6,-17 5-6,18-8 2,-18 8-2,0 0 0,0 0 0,13-7 6,-13 7-6,0-1 12,0 1-12,0 0 18,0 0-18,0-1 14,0 1-14,0-1 4,0 1-4,9-16 6,-9 16-6,5 57 18,-5-57-18,4 57 22,-4-12-22,0-1 12,0-44-12,-1 96 6,1-96-6,-10 100 8,10-100-8,-28 96 12,28-96-12,-15 77 16,15-77-16,-13 67 32,13-67-32,-15 53 32,15-53-32,-16 43 16,16-43-16,-15 33 6,15-33-6,-19 30 4,19-30-4,-23 27 4,23-27-4,-27 27 2,27-27-2,-27 19 2,27-19-2,-31 14-8,31-14 8,-34 10-20,34-10 20,-31 5-46,31-5 46,-32 0-74,32 0 74,-26-4-94,26 4 94,-14-36-102,14 36 102</inkml:trace>
  <inkml:trace contextRef="#ctx0" brushRef="#br0" timeOffset="128831.9628">10530 10717 138,'0'0'0,"0"0"36,0 0-36,0 2 10,0-2-10,0 0 0,0 0 0,0 2 0,0-2 0,0 0 0,0 0 0,0 0 2,0 0-2,8 16 0,-8-16 0,28-5-2,-28 5 2,23-9 0,-23 9 0,29-33 2,-29 33-2,32-27 6,-32 27-6,35-35 0,-35 35 0,33-35-6,-33 35 6,28-26 0,-28 26 0,23-24 4,-23 24-4,14-15 4,-14 15-4,0-1 30,0 1-30,0-1 54,0 1-54,0 0 38,0 0-38,0-1 16,0 1-16,10-6 18,-10 6-18,-7-22 16,7 22-16,-22-8 12,22 8-12,-18-5 14,18 5-14,-20 0 6,20 0-6,-22 3 6,22-3-6,-22 8 6,22-8-6,-23 41 0,23-41 0,-23 33-8,23-33 8,-18 40-4,18-40 4,-16 48 2,16-48-2,-9 43 4,9-43-4,-8 38-2,8-38 2,-2 32-6,2-20 6,0 2 8,0-14-8,7 23 2,-7-23-2,38 16-8,-38-16 8,27 13-4,-27-13 4,31 7-8,-31-7 8,33 4-12,-33-4 12,33 2-10,-33-2 10,28 0-26,-28 0 26,27-4-44,-27 4 44,17-7-48,-17 7 48,0-1-62,0 1 62,1 0-96,-1 0 96</inkml:trace>
  <inkml:trace contextRef="#ctx0" brushRef="#br0" timeOffset="129457.9627">11598 9993 64,'0'0'0,"-3"-34"40,3 34-40,-9-24 10,9 24-10,-45-17 8,45 17-8,-30-10 12,30 10-12,-31-3 16,31 3-16,-33 1 12,33-1-12,-30 8 14,30-8-14,-28 31 14,28-31-14,-27 17 8,27-17-8,-20 18 2,20-18-2,-10 16 4,10-16-4,0 2 8,0-2-8,-10 11 6,10-11-6,-3 20-4,3-20 4,0 18-10,0-18 10,6 21-4,-6-21 4,27 32 2,-27-32-2,27 33-2,-27-33 2,34 33-2,-34-33 2,37 39 2,-37-39-2,39 36 0,-39-36 0,37 36 4,-37-36-4,30 34 2,-30-34-2,29 29 0,-29-29 0,22 27 0,-22-27 0,14 19 2,-14-19-2,9 18 4,-9-18-4,0 0 14,0 0-14,7 9 28,-7-9-28,0 19 26,0-19-26,-3 19 16,3-19-16,-7 22 10,7-22-10,-34 27 14,34-27-14,-27 23 14,27-23-14,-32 23 2,32-23-2,-34 17-4,34-17 4,-38 17-4,38-17 4,-45 20-8,45-20 8,-35 10-12,35-10 12,-34 8-32,34-8 32,-21 6-74,21-6 74,0 0-106,0 0 106</inkml:trace>
  <inkml:trace contextRef="#ctx0" brushRef="#br0" timeOffset="129700.9612">11762 10311 36,'0'0'0,"20"47"20,-20-47-20,7 32 16,-7-32-16,4 35 18,-4-35-18,2 34 26,-2-34-26,2 33 22,-2-33-22,5 28 4,-5-28-4,8 24 4,-8-24-4,28 23 6,-28-23-6,21 15 8,-21-15-8,22 8 18,-22-8-18,26 8 14,-26-8-14,28 4 10,-28-4-10,27 0 8,-27 0-8,22-7 16,-22 7-16,22-23 20,-22 23-20,15-9 20,-15 9-20,8-17 16,-8 17-16,6-16 6,-6 16-6,0-23-10,0 23 10,-3-22-38,3 22 38,-6-24-60,6 24 60,-9-21-90,9 21 90</inkml:trace>
  <inkml:trace contextRef="#ctx0" brushRef="#br0" timeOffset="130187.9624">12217 10344 96,'0'0'0,"0"-15"50,0 15-50,0 0 20,0 0-20,0-2 0,0 2 0,0 0-10,0 0 10,0 0-4,0 0 4,0-1 2,0 1-2,0-1 0,0 1 0,0 0 6,0 0-6,-4-8 6,4 8-6,-5 38 12,5-38-12,-1 39 16,1-20-16,0 0 6,0 8-6,0-27-2,0 13 2,0 0-2,0-13 2,-3 51 0,3-51 0,-1 23 0,1-23 0,-3 16-2,3-16 2,0 1 0,0-1 0,0 0 6,0 0-6,0 1 4,0-1-4,0 0 0,0 0 0,0 1 4,0-1-4,0 1 6,0-1-6,0 0-4,0 0 4,-3 1-4,3-1 4,4-34 2,-4 34-2,7-35 2,-7 35-2,28-43 2,-28 43-2,23-45 2,-23 45-2,21-35 2,-21 35-2,20-23 0,-20 23 0,0 0-2,0 0 2,2-1-2,-2 1 2,0-1-2,0 1 2,2 0 2,-2 0-2,1-1 0,-1 1 0,9-11-4,-9 11 4,19 9 2,-19-9-2,6 32 2,-6-32-2,6 20 0,-6-20 0,3 20-2,-3-20 2,0 0-2,0 0 2,0 0-6,0 0 6,0 1-4,0-1 4,0 1 2,0-1-2,2 11 0,-2-11 0,33 3-2,-33-3 2,18-3 2,-18 3-2,25-32 2,-25 32-2,25-27-2,-25 27 2,30-19-2,-30 19 2,23-23 2,-23 23-2,25-10 8,-25 10-8,14-7 4,-14 7-4,0 0 8,0 0-8,0 0 18,0 0-18,9-2 20,-9 2-20,7 44 12,-7-44-12,4 30 2,-4-12-2,0-1-2,0-17 2,-4 40-8,4-40 8,-6 42-42,6-42 42,-22 30-94,22-30 94</inkml:trace>
  <inkml:trace contextRef="#ctx0" brushRef="#br0" timeOffset="130548.9608">12842 9947 208,'0'0'0,"-38"-16"24,38 16-24,-35-10 8,35 10-8,-35-8 18,35 8-18,-26-8 34,26 8-34,-1 0 20,1 0-20,0 0-4,0 0 4,0 0-2,0 0 2,-2 0 2,2 0-2,0 0 4,0 0-4,-12-7 0,34 7 0,0 0-4,-22 0 4,40 8 0,-20 23 0,2-2 10,1-6-10,-2 0 12,3 8-12,-1 1 0,-23-32 0,35 69 2,-35-69-2,26 83 4,-26-83-4,15 79 4,-15-79-4,7 73 4,-7-73-4,7 66 0,-7-66 0,3 50 4,-3-30-4,0 1 0,0-21 0,-3 39 2,3-39-2,-7 28 6,7-28-6,-7 25 0,7-25 0,-8 22 0,8-22 0,-7 13 0,7-13 0,-10 17 2,10-17-2,-19 11 0,19-11 0,-14 18-12,14-18 12,0 0-20,0 0 20,-18 8-34,18-8 34,-24 9-64,24-9 64,-1 0-84,1 0 84,-13 8-86,13-8 86</inkml:trace>
  <inkml:trace contextRef="#ctx0" brushRef="#br0" timeOffset="133098.9603">13848 10362 34,'0'0'0,"7"-23"28,-7 23-28,6-20-4,-6 20 4,0-14-2,0 14 2,0-13 4,0 13-4,-1-15-4,1 15 4,0-17 0,0 17 0,0-19 6,0 19-6,0-26 0,0 26 0,0-23 0,0 23 0,3-22 2,-3 22-2,5-17-2,-5 17 2,0-1-22,0 1 22,0 0-30,0 0 30</inkml:trace>
  <inkml:trace contextRef="#ctx0" brushRef="#br0" timeOffset="133408.9599">13800 11045 96,'0'0'0,"21"6"34,-21-6-34,0-1 4,0 1-4,0-1-4,0 1 4,0 0 8,0 0-8,0 0 20,0 0-20,0-2 26,0 2-26,0 0 20,0 0-20,0 0 6,0 0-6,0-1 2,0 1-2,0-1-4,0 1 4,0 0 0,0 0 0,0-1 0,0 1 0,0-1-4,0 1 4,5-27 2,-5 27-2,34 5 2,-34-5-2,11 38 2,-11-38-2,10 34 4,-10-34-4,7 40 0,-7-40 0,0 1-2,0-1 2,5 55-2,-5-55 2,-2 77-8,2-77 8,-8 37-10,8-37 10,-28 30-8,28-30 8,-17 29 0,17-29 0,-15 21 2,15-21-2,-18 17-4,18-17 4,-18 15-2,18-15 2,-18 9-2,18-9 2,-15 7 2,15-7-2,-18 8 4,18-8-4,-16 5-14,16-5 14,-17 6-40,17-6 40,-18 6-58,18-6 58,-1 0-52,1 0 52</inkml:trace>
  <inkml:trace contextRef="#ctx0" brushRef="#br0" timeOffset="135629.9604">14771 10368 20,'0'0'0,"-9"-15"28,9 15-28,-21-9 30,21 9-30,-2 0 34,2 0-34,-13-8 26,13 8-26,0-1 10,0 1-10,0-1-2,0 1 2,-9-21 0,9 21 0,-1 0 0,1 0 0,-16-19-2,16 19 2,0-17 0,0 17 0,0-1 0,0 1 0,3-14 4,-3 14-4,31-21 0,-31 21 0,2 0-6,-2 0 6,9-9 0,-9 9 0,1 0 8,-1 0-8,19-5 4,-19 5-4,17 6 10,-17-6-10,9 32 14,-9-32-14,6 33 4,-6-33-4,5 50 4,-5-50-4,2 65 0,-2-30 0,0 1 0,0-36 0,-2 59 0,2-59 0,-5 55-2,5-55 2,-3 39 4,3-39-4,-1 30 2,1-30-2,2 30-6,-2-30 6,5 17 0,-5-17 0,9 18 4,-9-18-4,26 13-2,-26-13 2,17 8 0,-17-8 0,20 8 0,-20-8 0,21 4-6,-21-4 6,17 3-8,-17-3 8,23 0 2,-23 0-2,17-5 4,-17 5-4,20-28 2,-20 28-2,15-16 4,-15 16-4,8-13 4,-8 13-4,7-22 10,-7 22-10,6-17 22,-6 17-22,0-21 28,0 21-28,-3-22 14,3 22-14,-5-22 2,5 22-2,-25-30 4,25 30-4,-21-32 14,21 32-14,-21-33 12,21 33-12,-21-31 8,21 31-8,-17-21 16,17 21-16,-14-17 16,14 17-16,0-1 6,0 1-6,0-1-4,0 1 4,0 0-4,0 0 4,-10-11 0,10 11 0,0-1-4,0 1 4,-3-18-2,3 18 2,43-20 4,-43 20-4,34-7 2,-34 7-2,40-9 0,-40 9 0,43-10 2,-43 10-2,47-16-2,-47 16 2,50-7-12,-50 7 12,50-8-34,-50 8 34,48-8-56,-48 8 56,39-8-70,-39 8 70,33-8-90,-33 8 90</inkml:trace>
  <inkml:trace contextRef="#ctx0" brushRef="#br0" timeOffset="135818.9593">15172 10073 248,'0'0'0,"4"-63"22,-4 38-22,0 0-6,0 25 6,-7-38 0,7 38 0,-25-35 0,25 35 0,-6-33-4,6 33 4,-5-28-2,5 28 2,0-24 8,0 24-8,0-15 12,0 15-12,0 0 10,0 0-10,0-2 4,0 2-4,0 0-20,0 0 20,0-1-52,0 1 52,0 0-60,0 0 60,0-1-42,0 1 42,-1-6-42,1 6 42</inkml:trace>
  <inkml:trace contextRef="#ctx0" brushRef="#br0" timeOffset="136102.9598">15424 10613 28,'0'0'0,"0"0"-4,0 0 4,0 2-2,0-2 2,0 0 0,0 0 0,-4 18-4,4-18 4,0 1 2,0-1-2,0 0 4,0 0-4,0 1 4,0-1-4,-7 15 14,7-15-14,29 0 14,-29 0-14,23-8 12,-23 8-12,24-42 18,-24 42-18,24-27 24,-24 27-24,23-25 24,-23 25-24,15-28 32,-15 28-32,7-25 50,-7 25-50,4-24 52,-4 24-52,-1-27 38,1 27-38,-9-25 14,9 25-14,-44-21 0,44 21 0,-29-14-2,29 14 2,-33-8-4,33 8 4,-38-5-12,38 5 12,-35 0-30,35 0 30,-35 4-34,35-4 34,-30 32-38,30-32 38,-21 23-62,21-23 62,-11 23-88,11-23 88</inkml:trace>
  <inkml:trace contextRef="#ctx0" brushRef="#br0" timeOffset="136524.959">15863 10463 36,'0'0'0,"-24"-13"10,24 13-10,-29-8 26,29 8-26,-26-17 54,26 17-54,-22-8 54,22 8-54,-20-10 32,20 10-32,-16-19 12,16 19-12,-2 0 4,2 0-4,-12-9 4,12 9-4,-2 0 4,2 0-4,0-1 0,0 1 0,-19-20-4,19 20 4,0-1-4,0 1 4,-5-17-2,5 17 2,0 0-2,0 0 2,0-21 2,0 21-2,32-18 2,-32 18-2,20-7-2,-20 7 2,22-6-2,-22 6 2,24-1 2,-24 1-2,21 2 6,-21-2-6,22 29 8,-22-29-8,21 28 6,-21-28-6,14 37 0,-14-37 0,12 44-2,-12-44 2,0 2 6,0-2-6,8 56 4,-8-56-4,7 94-6,-7-94 6,4 45-2,-4-22 2,0-2-2,0-3 2,0 0-4,0-18 4,-4 32-6,4-32 6,-5 25 2,5-25-2,-6 14 22,6-14-22,0 1 26,0-1-26,0 0 34,0 0-34,-8 6 30,8-6-30,-31 4 16,31-4-16,-18 0 6,18 0-6,-22-3-4,22 3 4,-30-4-2,30 4 2,-35-7 0,35 7 0,-35-23-10,35 23 10,-31-9-48,31 9 48,-27-17-66,27 17 66,-17-7-80,17 7 80,-1 0-106,1 0 106</inkml:trace>
  <inkml:trace contextRef="#ctx0" brushRef="#br0" timeOffset="137302.9603">16059 10573 44,'0'0'0,"0"-12"4,0 12-4,-5-13 6,5 13-6,-10-16 28,10 16-28,-17-19 34,17 19-34,-7-21 22,7 21-22,-3-18 18,3 18-18,0-17 18,0 17-18,0-21 12,0 21-12,2-19 8,-2 19-8,5-17 10,-5 17-10,9-14 6,-9 14-6,0 0 2,0 0-2,20-7 2,-20 7-2,25-8 0,-25 8 0,1 0 6,-1 0-6,11-3 12,-11 3-12,23 32 6,-23-32-6,10 32 0,-10-32 0,7 41 0,-7-41 0,5 53 2,-5-26-2,0 0-2,0-27 2,-4 56-2,4-56 2,-8 54 0,8-54 0,-24 32-4,24-32 4,-10 25 0,10-25 0,0 0 6,0 0-6,0 0 0,0 0 0,0 1-2,0-1 2,0 1 2,0-1-2,0 0 4,0 0-4,0 1 4,0-1-4,0 1-2,0-1 2,0 0 0,0 0 0,-7 7 2,7-7-2,39-36-2,-39 36 2,33-31 2,-33 31-2,35-32 4,-35 32-4,38-27 0,-38 27 0,37-29 0,-37 29 0,38-21 2,-38 21-2,35-16 0,-35 16 0,25-7-2,-25 7 2,22-6-2,-22 6 2,0 0 0,0 0 0,12-2 0,-12 2 0,7 31-10,-7-31 10,5 23-18,-5-11 18,0 1-14,0-13 14,-3 27-2,3-27 2,-6 17 2,6-17-2,0 1 0,0-1 0,-9 16 4,9-16-4,-1 0 10,1 0-10,0 0 6,0 0-6,-17 8 4,17-8-4,-1 0 6,1 0-6,-18 0 2,18 0-2,-9-57 6,9 57-6,-7-35 0,7 35 0,-9-44 0,9 44 0,-10-46 2,10 46-2,-16-49-4,16 49 4,-9-59 0,9 59 0,-9-67 0,9 67 0,-9-67-2,9 67 2,-18-65 2,18 65-2,-8-54 10,8 54-10,-7-33 14,7 33-14,-5-23 10,5 23-10,0 0 12,0 0-12,0-1 6,0 1-6,0-1-6,0 1 6,0-1-6,0 1 6,0-1 0,0 1 0,0 0-2,0 0 2,0-1-6,0 1 6,0-1-6,0 1 6,0 0-8,0 0 8,0-1-8,0 1 8,0-1-6,0 1 6,0 0-6,0 0 6,0-1-8,0 1 8,0 0-6,0 0 6,-5-4-2,5 4 2,40-25 0,-40 25 0,16-22 0,-16 22 0,16-19-2,-16 19 2,1-1 0,-1 1 0,14-12 2,-14 12-2,0-1-4,0 1 4,0-1-2,0 1 2,0 0 6,0 0-6,0-1 2,0 1-2,9-15-6,-9 15 6,2 0 2,-2 0-2,0 0 2,0 0-2,18 3 0,-18-3 0,1 1 2,-1-1-2,21 18 6,-21-18-6,29 4 12,-29-4-12,17-2 16,-17 2-16,21-7 12,-21 7-12,25-39 2,-25 39-2,23-37 2,-23 37-2,26-33 2,-26 33-2,25-29-14,-25 29 14,22-24-46,-22 24 46,17-16-86,-17 16 86</inkml:trace>
  <inkml:trace contextRef="#ctx0" brushRef="#br0" timeOffset="138123.9594">16908 10406 72,'0'0'0,"-20"-20"36,20 20-36,-19-18 16,19 18-16,-17-13 16,17 13-16,0-2 10,0 2-10,-9-14 8,9 14-8,0 0 2,0 0-2,0-1 2,0 1-2,0-1 0,0 1 0,0 0 8,0 0-8,0-1 18,0 1-18,0-1 16,0 1-16,-5-17 20,5 17-20,4 58 16,-4-58-16,5 43 4,-5-43-4,3 57-2,-3-28 2,0 2 2,0-31-2,-3 53 0,3-53 0,-8 48-2,8-48 2,-8 40 4,8-40-4,-18 26-2,18-26 2,-10 25 2,10-25-2,-9 16 18,9-16-18,0 0 46,0 0-46,-16 7 44,16-7-44,-22 3 10,22-3-10,-1 0 0,1 0 0,-12-2-2,12 2 2,-26-45-6,26 45 6,-11-19-4,11 19 4,-7-29 4,7 29-4,-5-30 0,5 30 0,-3-27-8,3 12 8,0 1-4,0 14 4,5-24 0,-5 24 0,10-16 0,-10 16 0,29-8 0,-29 8 0,23-6-2,-23 6 2,25-2 4,-25 2-4,29 5-2,-29-5 2,26 27-10,-26-27 10,30 17-8,-30-17 8,29 14-20,-29-14 20,23 10-24,-23-10 24,29 8-10,-29-8 10,19 9 0,-19-9 0,18 6-4,-18-6 4,2 0 2,-2 0-2,0 0 14,0 0-14,1 0 10,-1 0-10,7 4 8,-7-4-8,3-48 6,-3 34-6,0-1 0,0 15 0,-3-35-4,3 35 4,-7-42 0,7 42 0,-7-46 2,7 46-2,-7-53 0,7 53 0,-7-53 4,7 53-4,-5-51 2,5 51-2,-2-39-6,2 39 6,2-19-8,-2 19 8,0 0-4,0 0 4,0-1-2,0 1 2,5-9 0,-5 9 0,0 0-6,0 0 6,22 0-6,-22 0 6,35 39-8,-35-39 8,18 21-12,-18-21 12,21 19-10,-21-19 10,17 12-6,-17-12 6,0 0-2,0 0 2,12 9 0,-12-9 0,21 4 2,-21-4-2,13 0 8,-13 0-8,7-31 16,-7 31-16,21-31 18,-21 31-18,9-40 10,-9 40-10,9-46 6,-9 46-6,9-44 6,-9 44-6,8-51 2,-8 51-2,6-51-2,-6 51 2,4-38-4,-4 38 4,3-29 2,-3 29-2,0-19 0,0 19 0,0-1-24,0 1 24,0 0-70,0 0 70,0-1-92,0 1 92</inkml:trace>
  <inkml:trace contextRef="#ctx0" brushRef="#br0" timeOffset="138928.9595">18114 10386 28,'0'0'0,"-1"0"30,1 0-30,-24-9 22,24 9-22,0-1 8,0 1-8,-6-21 4,6 21-4,-3-23 12,3 23-12,0-17 16,0 17-16,2-23 22,-2 23-22,7-31 20,-7 31-20,29-36 14,-29 36-14,25-37 4,-25 37-4,29-35 2,-29 35-2,27-38 14,-27 38-14,28-29 18,-28 29-18,27-34 20,-27 34-20,21-27 22,-21 27-22,14-13 36,-14 13-36,0 0 60,0 0-60,0-1 58,0 1-58,0 0 24,0 0-24,0-1 0,0 1 0,10-8-4,-33 8 4,1 0 0,22 0 0,-33 4-4,33-4 4,-38 31-8,8-13 8,0 0-10,30-18 10,-2 40-8,-47-17 8,-1 0 0,20-1 0,2 2-2,-6-2 2,3 2-6,2-2 6,0 1-2,8-4 2,0 0 4,21-19-4,-36 28 2,36-28-2,-16 19-4,16-19 4,-10 15-4,10-15 4,-7 17-2,7-17 2,0 22 0,0-22 0,7 24 6,-7-24-6,42 23 4,-42-23-4,34 21-2,-34-21 2,33 12-4,-33-12 4,43 8-2,-43-8 2,46 7 0,-46-7 0,43 6-2,-43-6 2,42 4-2,-42-4 2,34 2-2,-34-2 2,31 2-2,-31-2 2,24 0 2,-24 0-2,14 2 2,-14-2-2,2 0 2,-2 0-2,0 0 2,0 0-2,6 3-4,-6-3 4,-3 44-4,3-44 4,-36 37 0,36-37 0,-35 44 2,11-22-2,0-1 0,-3 2 0,0 0-6,0-6 6,0 2-4,-2-4 4,1 1 0,28-16 0,-52 23-4,52-23 4,-49 15 0,49-15 0,-38 10 10,38-10-10,-27 8 10,27-8-10,-2 0-2,2 0 2,0 0-8,0 0 8,0 0-4,0 0 4,-1 0 2,1 0-2,0 0 4,0 0-4,-11 5 0,11-5 0,52 21-4,-52-21 4,38 8 2,-38-8-2,45 6 2,-45-6-2,51 4-2,-51-4 2,53 3-8,-28-3 8,-1 0-14,-24 0 14,45-3-16,-45 3 16,43-6-14,-43 6 14,39-9-4,-39 9 4,36-18-2,-36 18 2,34-9 0,-34 9 0,24-20 4,-24 20-4,22-13 2,-22 13-2,15-15 0,-15 15 0,13-23 2,-13 23-2,8-21 2,-8 21-2,8-25 2,-8 25-2,5-26-2,-5 26 2,2-22-4,-2 22 4,0-25-2,0 25 2,-2-15-22,2 15 22,0-1-72,0 1 72,-2-12-120,2 12 120</inkml:trace>
  <inkml:trace contextRef="#ctx0" brushRef="#br0" timeOffset="139430.9585">18964 10329 66,'0'0'0,"0"-2"14,0 2-14,1-12 32,-1 12-32,-33-6 40,33 6-40,-12 0 14,12 0-14,-14 9-2,14-9 2,-20 63 2,20-63-2,-22 49 6,22-49-6,-23 60 6,23-60-6,-20 63 2,20-63-2,-12 58 0,12-58 0,-8 52 2,8-52-2,-5 46 0,5-29 0,0 1-10,0-18 10,6 27-6,-6-27 6,32 20-2,-32-20 2,24 13-8,-24-13 8,21 9 0,-21-9 0,22 6 2,-22-6-2,24 3-6,-24-3 6,20 0-4,-20 0 4,22-7 2,-22 7-2,16-35 26,-16 35-26,9-25 34,-9 25-34,7-21 10,-7 21-10,0-21 4,0 21-4,-7-27 8,7 27-8,-40-16 0,40 16 0,-29-10-10,29 10 10,-31-5-14,31 5 14,-31 0-18,31 0 18,-33 4-38,33-4 38,-32 27-42,32-27 42,-24 20-38,24-20 38,-17 18-48,17-18 48</inkml:trace>
  <inkml:trace contextRef="#ctx0" brushRef="#br0" timeOffset="139960.9584">19211 10561 30,'0'0'0,"4"-19"40,-4 19-40,0-14 40,0 14-40,-3-21 38,3 21-38,-5-18 38,5 18-38,0-1 44,0 1-44,0 0 34,0 0-34,0-1 16,0 1-16,0-1 8,0 1-8,0-1 4,0 1-4,0 0 2,0 0-2,-5-6 0,5 6 0,-4 47-6,4-47 6,-2 49 0,2-49 0,-4 51 0,4-51 0,-3 51-4,3-51 4,-4 44 4,4-44-4,-6 33 4,6-33-4,-5 27 0,5-27 0,-5 20 0,5-20 0,-3 16-4,3-16 4,0 0 2,0 0-2,0 1 4,0-1-4,0 1 0,0-1 0,0 0 4,0 0-4,0 1 8,0-1-8,0 0-2,0 0 2,-2 7-4,2-7 4,-5-36 4,5 36-4,-2-24 4,2 24-4,2-35 8,-2 35-8,6-35 6,-6 35-6,29-37-4,-29 37 4,22-37-4,-22 37 4,29-30 6,-29 30-6,33-26 2,-33 26-2,35-18-2,-35 18 2,31-7 4,-31 7-4,31-6 2,-31 6-2,26 0-4,-26 0 4,19 4-2,-19-4 2,17 26 0,-17-26 0,9 22-8,-9-22 8,9 23-26,-9-23 26,7 29-40,-7-29 40,5 25-28,-5-25 28,2 21-6,-2-21 6,0 14 2,0-14-2,0 0 4,0 0-4,0 1 14,0-1-14,0 0 16,0 0-16,0 0 12,0 0-12,0 2 16,0-2-16,0 6 14,0-6-14,-4-52 10,4 52-10,-3-38 6,3 38-6,-1-46 6,1 22-6,0 0 4,0 24-4,1-57 2,-1 57-2,4-66 6,-4 66-6,5-75 2,-5 75-2,6-75 0,-6 75 0,5-81 2,-5 81-2,3-71 2,-3 71-2,3-55 2,-3 55-2,3-43 0,-3 43 0,0 0-4,0 0 4,0-1-28,0 1 28,0 0-54,0 0 54,0-1-36,0 1 36,0 0-40,0 0 40,1-13-72,-1 13 72,9 63-68,-9-63 68</inkml:trace>
  <inkml:trace contextRef="#ctx0" brushRef="#br0" timeOffset="140163.9598">19606 10502 16,'0'0'0,"17"0"38,-17 0-38,24 0 40,-24 0-40,30-2 28,-30 2-28,29-3 26,-29 3-26,33-3 16,-33 3-16,29-4 12,-29 4-12,30 0 20,-30 0-20,29 2 14,-29-2-14,27 6 8,-27-6-8,24 9 16,-24-9-16,17 26 16,-17-26-16,14 16 8,-14-16-8,8 20 8,-8-20-8,6 21 10,-6-21-10,4 29 10,-4-14-10,0 1 6,0-16-6,-4 34-4,4-34 4,-7 30-10,7-30 10,-20 22-36,20-22 36,-8 17-82,8-17 82,0 0-106,0 0 106</inkml:trace>
  <inkml:trace contextRef="#ctx0" brushRef="#br0" timeOffset="140607.9586">20191 10759 6,'0'0'0,"-11"6"-4,11-6 4,0 0 28,0 0-28,0 0 54,0 0-54,-13 3 38,13-3-38,-2 0 22,2 0-22,0 0 12,0 0-12,0 0 8,0 0-8,-1 0 14,1 0-14,-13 3 22,13-3-22,2-45 32,-2 45-32,5-40 18,-5 40-18,27-54 8,-27 54-8,22-60 14,-22 60-14,24-70 6,-24 70-6,25-72 4,-25 72-4,28-79 6,-28 79-6,25-78 4,-25 78-4,30-88 2,-30 88-2,36-86 2,-15 47-2,0 0 0,-21 39 0,39-69-6,-39 69 6,32-36-2,-32 36 2,19-23 6,-19 23-6,1 0 10,-1 0-10,1-2 6,-1 2-6,0 0-16,0 0 16,5 0-36,-31 30 36,-1-1-36,6 0 36,-2-2-26,-5 0 26,1 2-12,2-4 12,-3 1-2,3-4 2,-1-1-2,6-6 2,-2-1 14,22-14-14,-31 19 36,31-19-36,-29 3 24,29-3-24,-23 3 2,23-3-2,-23-2 10,23 2-10,-21-39 12,21 39-12,-23-33-2,23 33 2,-25-37 2,25 37-2,-27-46 6,27 46-6,-32-51 4,32 51-4,-31-40 0,31 40 0,-28-40 2,28 40-2,-24-29 6,24 29-6,-17-18-6,17 18 6,-1 0-20,1 0 20,-1 0-46,1 0 46,0-1-54,0 1 54,-10-10-84,10 10 84</inkml:trace>
  <inkml:trace contextRef="#ctx0" brushRef="#br0" timeOffset="141418.959">20505 10390 22,'0'0'0,"0"-1"24,0 1-24,0-1 28,0 1-28,0 0 26,0 0-26,0-2 24,0 2-24,0 0 20,0 0-20,0 0 16,0 0-16,6-9 8,-6 46-8,0 0-4,0-37 4,-5 56-2,5-56 2,-8 58-2,8-58 2,-31 52-2,31-52 2,-13 46-2,13-46 2,-9 38-4,9-38 4,-5 37 0,5-37 0,0 25 0,0-25 0,3 17 0,-3-17 0,6 13-6,-6-13 6,1 0-2,-1 0 2,26 9 4,-26-9-4,29 3 0,-29-3 0,18 0 0,-18 0 0,21-6 2,-21 6-2,30-41 2,-30 41-2,28-37 2,-28 37-2,30-44 2,-30 44-2,32-47 0,-32 47 0,28-40 2,-28 40-2,22-27 12,-22 27-12,14-20 22,-14 20-22,0-1 22,0 1-22,0 0 16,0 0-16,0-1 8,0 1-8,9-5 6,-9 5-6,1 33 2,-1-18-2,0 3 0,0-18 0,2 44 2,-2-44-2,3 44-2,-3-44 2,2 45-2,-2-45 2,4 39 2,-4-39-2,5 27 0,-5-27 0,8 21-2,-8-21 2,23 13-4,-23-13 4,16 8-2,-16-8 2,15 5 2,-15-5-2,18 0-2,-18 0 2,17-3 0,-17 3 0,18-7 4,-18 7-4,19-31 4,-19 31-4,14-18 2,-14 18-2,10-24 6,-10 24-6,7-23 8,-7 23-8,5-29 6,-5 29-6,2-36 10,-2 16-10,0 3 12,0 17-12,-2-34 10,2 34-10,-4-27 8,4 27-8,-5-18 2,5 18-2,0-2 0,0 2 0,0 0 2,0 0-2,0-1-6,0 1 6,-6-7-26,6 7 26,0 0-50,0 0 50,-2-18-58,2 18 58,7-18-60,-7 18 60,26-8-64,-26 8 64,21-7-40,-21 7 40,17-8-8,-17 8 8,19-7 0,-19 7 0,22-20 0,-22 20 0,18-19 0,-18 19 0,17-24 6,-17 24-6,21-32 14,-21 32-14,15-39 16,-15 39-16,17-47 18,-17 47-18,15-54 16,-15 54-16,9-58 14,-9 58-14,9-57 26,-9 57-26,10-48 32,-10 48-32,7-35 32,-7 35-32,7-20 36,-7 20-36,0-1 28,0 1-28,0-1 10,0 1-10,0-1-14,0 1 14,0 0-36,0 0 36,0 0-48,0 0 48,0-2-48,0 2 48,3-4-56,-3 18 56</inkml:trace>
  <inkml:trace contextRef="#ctx0" brushRef="#br0" timeOffset="168701.9507">21633 10551 12,'0'0'0,"-1"0"12,1 0-12,-22-9 14,22 9-14,-1-17 28,1 17-28,0-16 36,0 16-36,7-19 28,-7 19-28,35-27 20,-35 27-20,34-34 20,-34 34-20,38-34 12,-9 15-12,0-2 2,-29-5-2,0-2 6,46 12-6,2-2 10,-19-5-10,0 0 6,2-2-6,0 3 0,0-2 0,2 1 2,0 0-2,-3 0 8,1-2-8,1 1 4,-1 2-4,2-2 4,-6 2-4,0-2 2,0 5-2,0 0 4,-7 4-4,0-2 2,-20 17-2,35-27 0,-35 27 0,19-14 4,-19 14-4,2 0 6,-2 0-6,0 0 12,0 0-12,0-1 14,0 1-14,1 0 8,-1 0-8,0-1 2,0 1-2,1-1-10,-1 1 10,1 0-40,-1 0 40,1-2-80,-1 2 80</inkml:trace>
  <inkml:trace contextRef="#ctx0" brushRef="#br0" timeOffset="169310.9494">21493 10498 40,'0'0'0,"-19"6"52,19-6-52,-2 0 38,2 0-38,-1 0 26,1 0-26,0 0 16,0 0-16,0 0 10,0 0-10,-1 0 2,1 0-2,-1 0-2,1 0 2,0 0-4,0 0 4,-1 0-2,1 0 2,-1 0 2,1 0-2,-5 5 6,5-5-6,7 31 6,16-18-6,1 0 2,0 6-2,-2 2-2,6 3 2,-1 1 2,4 3-2,-1 0 4,5 0-4,-1 0 0,0 1 0,0-3 2,-1 1-2,1-2 2,0-2-2,0 1 0,-1-2 0,0 0-4,-1-2 4,0 0-2,-1-5 2,1 2 2,-3-3-2,-1 0 0,-28-14 0,50 22 0,-50-22 0,46 19-4,-46-19 4,41 16-2,-41-16 2,32 10 4,-32-10-4,30 7 2,-30-7-2,24 9 2,-24-9-2,15 7-2,-15-7 2,0 0-6,0 0 6,1 0 0,-1 0 0,1 0 0,-1 0 0,1 0 0,-1 0 0,0 0 4,0 0-4,2 0 0,-2 0 0,0 0-2,0 0 2,0 0-20,0 0 20,2 0-78,-2 0 78</inkml:trace>
  <inkml:trace contextRef="#ctx0" brushRef="#br0" timeOffset="169904.9503">23079 9503 42,'0'0'0,"2"-25"30,-2 25-30,4-28 46,-4 28-46,3-28 46,-3 28-46,7-22 38,-7 22-38,4-15 34,-4 15-34,0-1 28,0 1-28,0 0 22,0 0-22,0 0 14,0 0-14,0-2 2,0 2-2,0 0-4,0 0 4,0 0-2,0 0 2,0-2-2,0 2 2,0 0 0,0 0 0,4-7 2,-4 7-2,2 53 2,-2-53-2,1 52 0,-1-14 0,0 0 4,0 3-4,0-1 4,0-40-4,-3 89-2,3-89 2,-7 76 2,7-76-2,-8 53 0,8-53 0,-7 47-4,7-47 4,-3 31-20,3-31 20,-4 25-40,4-25 40,-1 24-58,1-24 58,0 16-78,0-16 78,0 0-74,0 0 74</inkml:trace>
  <inkml:trace contextRef="#ctx0" brushRef="#br0" timeOffset="170182.9491">23587 9526 54,'0'0'0,"12"-36"54,-12 36-54,6-35 14,-6 35-14,5-27 2,-5 27-2,0-13 12,0 13-12,0 0 30,0 0-30,0 0 26,0 0-26,0-2 16,0 2-16,0 0 14,0 0-14,0 0 10,0 0-10,0-2 8,0 2-8,0-4 6,0 4-6,-7 52 0,7-52 0,-8 48 2,8-48-2,-8 66 6,8-66-6,-20 74 4,20-74-4,-19 77-2,19-77 2,-21 70-30,21-70 30,-21 65-74,21-65 74,-21 55-82,21-55 82,-17 42-52,17-42 52</inkml:trace>
  <inkml:trace contextRef="#ctx0" brushRef="#br0" timeOffset="170528.9493">23455 9357 84,'0'0'0,"0"-19"22,0 19-22,0-2 10,0 2-10,0 0 6,0 0-6,0 0-10,0 0 10,0-2-4,0 2 4,0 0 0,0 0 0,0-1-4,0 1 4,0-10 2,0 10-2,56-5 2,-56 5-2,42-3 2,-42 3-2,50 3 8,-50-3-8,58 9 6,-28 12-6,0 0-6,0-6 6,1-1-2,-6 3 2,0 0 0,-1 5 0,-2-4 2,-22-18-2,34 46 8,-34-46-8,20 45 6,-20-45-6,15 49 2,-15-49-2,8 52-2,-8-52 2,4 50-2,-4-50 2,-1 53 0,1-53 0,-32 49 2,32-49-2,-28 46 0,28-46 0,-34 46-4,34-46 4,-38 41 2,14-22-2,3-1 6,-4-4-6,2 0 0,23-14 0,-51 24 0,51-24 0,-49 22 0,49-22 0,-43 9 6,43-9-6,-42 9 8,42-9-8,-36 5 4,36-5-4,-27 4 0,27-4 0,-21 0-4,21 0 4,-17 0-10,17 0 10,0 0-38,0 0 38,-2 0-66,2 0 66</inkml:trace>
  <inkml:trace contextRef="#ctx0" brushRef="#br0" timeOffset="171230.9492">22768 11183 14,'0'0'0,"0"-17"-2,0 17 2,-2-20 8,2 20-8,-3-20 22,3 20-22,-3-20 14,3 20-14,0-20 8,0 20-8,4-17 10,-4 17-10,0-1 6,0 1-6,5-11 2,-5 11-2,28-21 2,-28 21-2,18-10 6,-18 10-6,20-8 4,-20 8-4,29-6 0,-29 6 0,31-6 8,-31 6-8,35-3 4,-35 3-4,32 0-2,-32 0 2,30 7 2,-30-7-2,31 31 2,-31-31-2,19 16 6,-19-16-6,17 24 2,-17-24-2,12 23 4,-12-23-4,8 28 16,-8-28-16,2 34 6,-2-34-6,-2 38 2,2-38-2,-10 52 6,-13-52-6,0 0 0,23 0 0,-41 92-2,16-66 2,-1 0-2,0-3 2,-1 2-2,-1-1 2,1 0-2,0-4 2,-1-1-2,6-3 2,-1 1 12,23-17-12,-41 26 34,41-26-34,-29 15 42,29-15-42,-21 6 22,21-6-22,0 0 2,0 0-2,-1 0 2,1 0-2,0 0 0,0 0 0,-1 0-2,1 0 2,0 0-2,0 0 2,0 0-2,0 0 2,-6 8 0,6-8 0,34 0 0,-34 0 0,34-3-2,-34 3 2,45-5-4,-45 5 4,49-3-2,-49 3 2,51-2-10,-51 2 10,54-2-36,-29 2 36,1 0-56,-5 0 56,1 0-70,-22 0 70</inkml:trace>
  <inkml:trace contextRef="#ctx0" brushRef="#br0" timeOffset="171456.9491">23467 11074 124,'0'0'0,"12"-29"28,-12 29-28,0-1-6,0 1 6,0-1-14,0 1 14,0 0-4,0 0 4,0-1 2,0 1-2,8-11 6,-8 11-6,-3 62 6,3-62-6,-7 62 2,7-62-2,-9 78 0,9-78 0,-29 85 0,29-85 0,-21 77 4,21-77-4,-22 66 4,22-66-4,-17 55-10,17-55 10,-16 44-46,16-44 46,-10 36-66,10-36 66</inkml:trace>
  <inkml:trace contextRef="#ctx0" brushRef="#br0" timeOffset="171824.949">23330 10933 48,'0'0'0,"-20"-12"58,20 12-58,-17-9 28,17 9-28,-1 0 2,1 0-2,0 0-8,0 0 8,-2 0-4,2 0 4,0 0 2,0 0-2,-2 0 6,2 0-6,-8-5 4,40 5-4,1 0 2,-33 0-2,43 3 8,-16 13-8,-2-3 8,3 3-8,0-2 4,2 1-4,-3 0 4,2 4-4,-3 0 4,1 0-4,1 1 6,-5-1-6,0 0-2,-1 2 2,-2-1-6,-20-20 6,37 39 0,-37-39 0,24 36 2,-24-36-2,19 37 6,-19-37-6,9 33 6,-9-33-6,4 31 4,-4-18-4,0 3-2,0-16 2,-30 33-4,30-33 4,-23 34 2,23-34-2,-36 34 0,36-34 0,-39 39 2,19-25-2,-1 1 6,-1-2-6,2 3 2,20-16-2,-36 23-4,36-23 4,-33 14-2,33-14 2,-30 13 2,30-13-2,-23 9 0,23-9 0,-26 8-2,26-8 2,-26 10 2,26-10-2,-24 6 0,24-6 0,-17 5-12,17-5 12,-2 0-38,2 0 38,0 0-66,0 0 66,-1 0-52,1 0 52</inkml:trace>
  <inkml:trace contextRef="#ctx0" brushRef="#br0" timeOffset="175165.9486">1885 12549 16,'0'0'0,"0"-2"12,0 2-12,-1 0 10,1 0-10,0 0 10,0 0-10,-2-1 12,2 1-12,0-1 6,0 1-6,-1-1-2,1 1 2,0-1 0,0 1 0,-1 0-2,1 0 2,-13-15 0,13 15 0,5-28 4,-5 28-4,30-9 2,-30 9-2,28-15 0,-28 15 0,28-8 2,-28 8-2,29-8 4,-29 8-4,31-6 2,-31 6-2,26-4-2,-26 4 2,27-2-2,-27 2 2,24 0 2,-24 0-2,19 2 4,-19-2-4,16 4 8,-16-4-8,11 9 6,-11-9-6,8 34 2,-8-34-2,4 27 0,-4-8 0,0 0 2,0-19-2,-4 57 2,4-57-2,-30 3-4,30-3 4,-21 97 0,21-97 0,-25 52 6,25-52-6,-26 41 2,26-41-2,-21 29 0,21-29 0,-18 21 10,18-21-10,-1 2 24,1-2-24,0 0 36,0 0-36,-15 11 28,15-11-28,-1 0 18,1 0-18,0 0 16,0 0-16,0 0 6,0 0-6,-2 0 0,2 0 0,-1 0-6,1 0 6,0 0-8,0 0 8,-1 0-2,1 0 2,-16 6-4,16-6 4,9-24-6,-9 24 6,38-9-2,-38 9 2,26-6-6,-26 6 6,34-4-6,-34 4 6,36-3-2,-36 3 2,31 0 0,-31 0 0,32 6 4,-32-6-4,24 38 0,-24-38 0,22 25-4,-22-25 4,19 32 0,-19-32 0,8 35 2,-8-35-2,7 35 2,-7-35-2,5 40 8,-5-20-8,0-2 4,0-18-4,-5 38-2,5-38 2,-26 36 16,26-36-16,-19 28 26,19-28-26,-24 27 34,24-27-34,-29 23 38,29-23-38,-33 17 22,33-17-22,-35 19 20,35-19-20,-36 14 16,36-14-16,-36 12 8,36-12-8,-38 7 6,38-7-6,-35 4 0,35-4 0,-33 0-2,33 0 2,-25-2 2,25 2-2,-18-2 0,18 2 0,0 0-18,0 0 18,0 0-58,0 0 58,0 0-98,0 0 98,-2 0-118,2 0 118,-1 0-84,1 0 84</inkml:trace>
  <inkml:trace contextRef="#ctx0" brushRef="#br0" timeOffset="175360.9478">2505 13353 82,'0'0'0,"1"-2"16,-1 2-16,9-11 0,-9 11 0,0 0 0,0 0 0,0-1 2,0 1-2,0-1 14,0 1-14,0-1 10,0 1-10,0-1 4,0 1-4,6-19 6,-6 19-6,1-24-4,-1 24 4,3-13-8,-3 13 8,3-19-20,-3 19 20,3-13-56,-3 13 56</inkml:trace>
  <inkml:trace contextRef="#ctx0" brushRef="#br0" timeOffset="190230.9434">3336 12040 48,'0'0'0,"-1"0"26,1 0-26,0-2 22,0 2-22,-1 0 16,1 0-16,-2 0 12,2 0-12,0-2 6,0 2-6,0 0 2,0 0-2,-19-14 0,19 38 0,0 1 0,0-25 0,2 55 0,-2-55 0,5 84 2,-5-84-2,5 107-2,-5-107 2,0 118-4,0-57 4,0-1 2,0-60-2,-4 112 4,4-112-4,-8 94-2,8-94 2,-23 78-4,23-78 4,-9 57 0,9-57 0,-7 37-4,7-37 4,-5 24-10,5-24 10,0 1-6,0-1 6,0 1 0,0-1 0,0 0 2,0 0-2,0 1 6,0-1-6,0 1 6,0-1-6,-2 8-4,2-8 4,50 3 4,-50-3-4,33 0 6,-33 0-6,38-2-2,-38 2 2,44-4 0,-44 4 0,48-5-2,-48 5 2,46-6 0,-46 6 0,45-6 0,-45 6 0,44-4-2,-44 4 2,40-3-10,-40 3 10,36 0-36,-36 0 36,32 1-52,-32-1 52</inkml:trace>
  <inkml:trace contextRef="#ctx0" brushRef="#br0" timeOffset="190544.9446">3999 12873 80,'0'0'0,"-27"-24"22,27 24-22,-29-24 0,29 24 0,-28-26 20,28 26-20,-29-24 28,29 24-28,-19-26 8,19 26-8,-13-26 2,13 26-2,-10-24 0,10 24 0,-6-24 0,6 24 0,-4-23-6,4 23 6,0-24-2,0 24 2,6-22 0,-6 22 0,34-17-4,-34 17 4,24-14 2,-24 14-2,24-8 2,-24 8-2,28-7-4,-28 7 4,29-2-2,-29 2 2,33 0 4,-33 0-4,29 4 0,-29-4 0,24 27 0,-24-27 0,19 17 4,-19-17-4,16 20 2,-16-20-2,9 21-2,-9-21 2,9 24 0,-9-24 0,4 25 0,-4-9 0,0-3-2,0-13 2,-8 33 2,-14-17-2,-1 2-2,23-18 2,-32 37-4,32-37 4,-33 31-4,33-31 4,-32 24-28,32-24 28,-29 17-46,29-17 46,-22 9-46,22-9 46</inkml:trace>
  <inkml:trace contextRef="#ctx0" brushRef="#br0" timeOffset="191150.9439">4312 12498 70,'0'0'0,"-5"-28"6,5 28-6,-6-21 0,6 21 0,0 0-6,0 0 6,0-1-8,0 1 8,0-1-10,0 1 10,0 0-10,0 0 10,0-1-2,0 1 2,-7-3-2,7 3 2,-3 39 0,3-14 0,0-3 2,0-22-2,3 56 2,-3-56-2,4 62 2,-4-62-2,3 62 0,-3-62 0,0 53 2,0-32-2,0 0-2,0-7 2,0 1-4,0-15 4,0 20 6,0-20-6,0 1 10,0-1-10,0 0 6,0 0-6,0 1 14,0-1-14,0 1 18,0-1-18,0 0 8,0 0-8,0 1 4,0-1-4,0 5 2,0-5-2,-4-52-4,4 52 4,-4-39-4,4 39 4,-2-40-2,2 19 2,0 0 2,0 21-2,3-42 4,-3 42-4,4-35 0,-4 35 0,6-35 4,-6 35-4,7-28 0,-7 28 0,7-25-4,-7 25 4,7-22-2,-7 22 2,7-13-2,-7 13 2,0-2 4,0 2-4,0 0 2,0 0-2,7-9 0,-7 9 0,2 0 2,-2 0-2,0 0-2,0 0 2,26-8 0,-26 8 0,0-1 4,0 1-4,0-1 6,0 1-6,0 0 4,0 0-4,0-1 0,0 1 0,0-1 0,0 1 0,0 0 0,0 0 0,0-2 0,0 2 0,0 0-4,0 0 4,0-1 4,0 1-4,0-1 8,0 1-8,0 0-4,0 0 4,10-9-4,-10 9 4,0 0 2,0 0-2,19 18 0,-19-18 0,21 8-2,-21-8 2,12 6 2,-12-6-2,17 5 4,-17-5-4,16 7 2,-16-7-2,18 8-4,-18-8 4,21 19-4,-21-19 4,16 9 2,-16-9-2,16 7 4,-16-7-4,13 9 4,-13-9-4,10 23 0,-10-23 0,6 19 0,-6-19 0,6 21 2,-6-21-2,6 27 0,-6-27 0,1 29 0,-1-14 0,0 0 0,0-15 0,-4 29-14,4-29 14,-8 29-48,8-29 48</inkml:trace>
  <inkml:trace contextRef="#ctx0" brushRef="#br0" timeOffset="191657.9442">4954 12485 32,'0'0'0,"-25"-17"6,25 17-6,-30-12-4,30 12 4,-33-8-4,33 8 4,-31-1 6,31 1-6,-30 4 10,30-4-10,-25 9 10,25-9-10,-22 34 6,22-34-6,-20 21 2,20-21-2,-20 32 8,20-32-8,-17 32 8,17-32-8,-17 35 0,17-35 0,-7 29 0,7-29 0,-9 25-2,9-25 2,-4 15-4,4-15 4,0 1-4,0-1 4,0 12-2,0-12 2,38 9-2,-38-9 2,23 7-8,-23-7 8,28 4-8,-28-4 8,29 0 0,-29 0 0,36-33-2,-36 33 2,35-23 4,-35 23-4,37-28 10,-37 28-10,29-27 0,-29 27 0,20-32 10,-20 32-10,15-28 20,-15 28-20,9-27 10,-9 27-10,7-20 10,-7 20-10,0 0 14,0 0-14,0 0 8,0 0-8,0-1 8,0 1-8,0 0 8,0 0-8,5-10 6,-5 10-6,5 52 6,-5-52-6,6 69 2,-6-69-2,6 97 2,-6-97-2,7 112 2,-7-112-2,5 113 6,-5-113-6,4 99 0,-4-99 0,5 83 0,-5-83 0,4 73 16,-4-73-16,1 58 40,-1-58-40,2 47 54,-2-27-54,0-1 34,0-19-34,-2 28 24,2-28-24,-6 29 20,6-29-20,-29 25 8,29-25-8,-29 27 4,29-27-4,-36 25 6,36-25-6,-40 21-2,40-21 2,-40 17-16,40-17 16,-40 13-26,40-13 26,-40 8-38,40-8 38,-36 5-38,36-5 38,-33 1-72,33-1 72,-21-2-116,21 2 116</inkml:trace>
  <inkml:trace contextRef="#ctx0" brushRef="#br0" timeOffset="192170.943">5192 12846 28,'0'0'0,"0"0"24,0 0-24,-1 0 8,1 0-8,0 0 2,0 0-2,-1 0 0,1 0 0,-1 0-6,1 0 6,-1 0-6,1 0 6,-1 0-4,1 0 4,-1 0 0,1 0 0,-11 4 0,11-4 0,31-4-4,-31 4 4,22-29-2,-22 29 2,22-24-4,-22 24 4,27-30-2,-27 30 2,23-32 6,-23 32-6,18-30 14,-18 30-14,17-26 22,-17 26-22,11-28 28,-11 28-28,8-21 30,-8 21-30,6-17 32,-6 17-32,0-1 36,0 1-36,0 0 20,0 0-20,0 0 8,0 0-8,3-12 6,-3 12-6,-28-5 6,28 5-6,-20-2 6,20 2-6,-21 0 2,21 0-2,-21 7 10,21-7-10,-23 41 2,23-41-2,-22 34-2,22-34 2,-21 39 4,21-39-4,-21 46 0,21-46 0,-11 42-2,11-42 2,-9 41-2,9-41 2,-8 38-2,8-38 2,-2 33-4,2-17 4,0 2-16,0-18 16,3 33-42,-3-33 42,9 29-62,-9-29 62,35 26-70,-35-26 70,33 20-50,-33-20 50</inkml:trace>
  <inkml:trace contextRef="#ctx0" brushRef="#br0" timeOffset="192419.9437">5529 12646 44,'0'0'0,"-20"7"30,20-7-30,-1 0 20,1 0-20,-16 9 8,16-9-8,0 0-4,0 0 4,0 1-4,0-1 4,-8 17-2,8-17 2,0 25 0,0-25 0,4 17 0,-4-17 0,31 23 2,-31-23-2,24 19 0,-24-19 0,27 25 0,-27-25 0,26 21 4,-26-21-4,27 23 0,-27-23 0,19 20 0,-19-20 0,18 21 8,-18-21-8,13 23 6,-13-23-6,7 21 6,-7-21-6,4 28 6,-4-14-6,0 1-26,0-15 26,-6 27-58,6-27 58,-29 27-36,29-27 36</inkml:trace>
  <inkml:trace contextRef="#ctx0" brushRef="#br0" timeOffset="192606.9429">6002 12503 2,'0'0'0,"39"-8"2,-39 8-2,36-10 2,-36 10-2,31-23-2,-31 23 2,29-15-2,-29 15 2</inkml:trace>
  <inkml:trace contextRef="#ctx0" brushRef="#br0" timeOffset="192850.9437">5949 12088 48,'0'0'0,"-22"-30"48,22 30-48,-19-15 46,19 15-46,-16-11 34,16 11-34,-1 0 20,1 0-20,0 0 4,0 0-4,-1 0 4,1 0-4,-11-8 4,11 32-4,0 0-4,0-24 4,3 58 0,-3-58 0,8 86 2,-8-86-2,25 98-2,-25-98 2,14 96 2,-14-96-2,9 92 6,-9-92-6,20 76 6,-20-76-6,9 72 0,-9-72 0,16 70-4,-16-70 4,15 63 2,-15-63-2,9 55 2,-9-55-2,8 41-2,-8-41 2,7 27 4,-7-27-4,6 18 2,-6-18-2,5 17 0,-5-17 0,0 0-6,0 0 6,0 1-44,0-1 44,0 0-90,0 0 90</inkml:trace>
  <inkml:trace contextRef="#ctx0" brushRef="#br0" timeOffset="193533.9434">6948 11996 50,'0'0'0,"-6"-14"56,6 14-56,0 0 68,0 0-68,0-1 58,0 1-58,0-1 32,0 1-32,0 0 22,0 0-22,0-1 12,0 1-12,0-1 8,0 1-8,-8-19 6,8 19-6,-8 61 0,8-61 0,-2 68 2,2-20-2,0-1 2,0-47-2,4 110 0,-4-110 0,8 116 2,-8-116-2,5 112 0,-5-112 0,5 98-4,-5-56 4,0 1-2,0-43 2,-1 76 4,1-76-4,-4 64-4,4-64 4,-5 56-42,5-56 42,-4 43-74,4-43 74,-4 28-88,4-28 88,-3 17-78,3-17 78</inkml:trace>
  <inkml:trace contextRef="#ctx0" brushRef="#br0" timeOffset="193788.9425">6711 12187 212,'0'0'0,"-6"-31"30,6 31-30,-8-28 4,8 28-4,-25-15-4,25 15 4,0 0-8,0 0 8,-1-1-10,1 1 10,-1-1-8,1 1 8,0 0-8,0 0 8,-10-9-4,10 9 4,30-7 4,-30 7-4,29-8 4,-29 8-4,40-20-4,-40 20 4,0 0-2,0 0 2,56-9-6,-56 9 6,96-9-16,-96 9 16,53-8-26,-53 8 26,48-1-34,-48 1 34,47 1-32,-47-1 32,41 10-38,-41-10 38,32 46-38,-32-46 38</inkml:trace>
  <inkml:trace contextRef="#ctx0" brushRef="#br0" timeOffset="193982.9424">6780 12992 130,'0'0'0,"-13"6"46,13-6-46,-1 0 16,1 0-16,-1 0-8,1 0 8,-1 0-10,1 0 10,-1 0-6,1 0 6,0 0-2,0 0 2,-1 0 4,1 0-4,0 0 0,0 0 0,-8 0-4,8 0 4,58-9-2,-58 9 2,33-6-4,-33 6 4,37-6 0,-37 6 0,39-5 0,-39 5 0,38-5-6,-38 5 6,35-3-30,-35 3 30,34-4-62,-34 4 62</inkml:trace>
  <inkml:trace contextRef="#ctx0" brushRef="#br0" timeOffset="194398.9434">7352 12632 128,'0'0'0,"-13"-36"36,13 36-36,-14-23 4,14 23-4,-10-13-10,10 13 10,0-1 4,0 1-4,0-1 10,0 1-10,0-1-2,0 1 2,0-1-6,0 1 6,0 0 0,0 0 0,0-1 0,0 1 0,-9-4 2,9 4-2,3 51 2,-3-51-2,8 50 0,-8-50 0,28 57 4,-28-57-4,14 57 0,-14-57 0,9 56 2,-9-56-2,7 44 4,-7-44-4,8 32 2,-8-32-2,5 23 0,-5-23 0,0 0-4,0 0 4,0 0 4,0 0-4,0 2-4,0-2 4,0 0-8,0 0 8,0 0 0,0 0 0,0 1 6,0-1-6,4 6 8,-4-38-8,0 1-2,0 31 2,4-50 0,-4 50 0,7-59 4,-7 59-4,22-60-4,-22 60 4,18-52-4,-18 52 4,23-43-6,-23 43 6,24-21-8,-24 21 8,21-16 0,-21 16 0,18-8 2,-18 8-2,17-5 2,-17 5-2,14 0 10,-14 0-10,17 6 10,-17-6-10,17 32 4,-17-32-4,16 28 4,-16-28-4,9 35 8,-9-35-8,9 37 6,-9-37-6,7 36 0,-7-36 0,6 41-4,-6-41 4,4 42-54,-4-24 54,0-2-100,0 0 100</inkml:trace>
  <inkml:trace contextRef="#ctx0" brushRef="#br0" timeOffset="194982.942">8113 12445 10,'0'0'0,"0"0"16,0 0-16,-1-17 28,1 17-28,0 0 36,0 0-36,-5-19 34,5 19-34,-27-9 52,27 9-52,-17-7 36,17 7-36,-20-5 6,20 5-6,-24 0 24,24 0-24,-27 6 30,27-6-30,-29 28 8,29-28-8,-29 25-4,29-25 4,-30 38 2,30-38-2,-24 35 2,24-35-2,-27 55 0,27-55 0,-17 0 0,17 0 0,-14 81 0,14-81 0,-8 45 0,8-45 0,-5 37 0,5-21 0,0-1 0,0-15 0,5 25 6,-5-25-6,10 21-2,-10-21 2,36 18-10,-36-18 10,27 11-6,-27-11 6,32 10-2,-32-10 2,35 7 0,-35-7 0,36 5-10,-36-5 10,35 1-12,-35-1 12,33 0-20,-33 0 20,30-3-26,-30 3 26,23-6-38,-23 6 38,18-8-58,-18 8 58,1 0-66,-1 0 66</inkml:trace>
  <inkml:trace contextRef="#ctx0" brushRef="#br0" timeOffset="195480.943">8401 12512 16,'0'0'0,"-7"-14"8,7 14-8,-8-13 26,8 13-26,-1-1 40,1 1-40,-18-12 42,18 12-42,0 0 34,0 0-34,0-1 16,0 1-16,0-1 10,0 1-10,0 0 4,0 0-4,0-1-2,0 1 2,-6-15 2,6 33-2,0-1 0,0 8 0,0 0 0,0-25 0,3 67-8,-3-67 8,4 79-26,-4-79 26,5 77-30,-5-77 30,7 65-16,-7-65 16,6 52-6,-6-52 6,5 31-4,-5-31 4,5 21-2,-5-21 2,0 1 0,0-1 0,0 1 0,0-1 0,0 0-2,0 0 2,0 1-6,0-1 6,0 0-4,0 0 4,0 0 10,0 0-10,5 9 18,-5-9-18,2-29 16,-2 29-16,4-33 6,-4 33-6,4-45 0,-4 45 0,4-51 6,-4 51-6,6-58 2,-6 58-2,6-56 0,-6 56 0,8-49-4,-8 49 4,19-35-4,-19 35 4,18-27 2,-18 27-2,19-15-4,-19 15 4,20-11-22,-20 11 22,24-8-38,-24 8 38,26-4-50,-26 4 50</inkml:trace>
  <inkml:trace contextRef="#ctx0" brushRef="#br0" timeOffset="196260.9419">8707 12675 32,'0'0'0,"-1"0"30,1 0-30,-15 6 34,15-6-34,0 0 20,0 0-20,-1 0-4,1 0 4,0 0-8,0 0 8,-1 0 0,1 0 0,-1 0 0,1 0 0,-1 0-6,1 0 6,0 0-4,0 0 4,-16 4 2,16-4-2,41 7-2,-41-7 2,26 4-4,-26-4 4,26 0-4,-26 0 4,34-7-6,-34 7 6,34-35-6,-34 35 6,34-23-4,-34 23 4,33-28 2,-33 28-2,22-30 4,-22 30-4,20-24 0,-20 24 0,11-27 14,-11 27-14,9-17 32,-9 17-32,5-14 26,-5 14-26,0-1 8,0 1-8,0-1 0,0 1 0,1-9 0,-1 9 0,-25-24 0,25 24 0,-15-9 2,15 9-2,-19-6 0,19 6 0,-23 0 0,23 0 0,-26 6 6,26-6-6,-26 35 12,26-35-12,-24 25 12,24-25-12,-24 27 2,24-27-2,-19 26 0,19-26 0,-15 33 4,15-33-4,-14 38 2,14-38-2,-10 37-4,10-37 4,-6 31-6,6-31 6,-5 28 0,5-28 0,-2 23 0,2-23 0,0 19 2,0-19-2,5 20 6,-5-20-6,25 23-2,-25-23 2,20 15-8,-20-15 8,23 13-4,-23-13 4,22 8-8,-22-8 8,25 7-14,-25-7 14,24 5-10,-24-5 10,23 2 0,-23-2 0,22 0 0,-22 0 0,18-2-8,-18 2 8,1 0-4,-1 0 4,14-3 0,-14 3 0,1 0 2,-1 0-2,1 0 0,-1 0 0,0 0-2,0 0 2,1 0-2,-1 0 2,1 0-14,-1 0 14,1 0-24,-1 0 24,0 0-34,0 0 34,1 0-42,-1 0 42</inkml:trace>
  <inkml:trace contextRef="#ctx0" brushRef="#br0" timeOffset="198320.9412">9414 12522 34,'0'0'0,"-16"-8"44,16 8-44,-16-6 14,16 6-14,-20-5 6,20 5-6,-18-1 8,18 1-8,-20 0 8,20 0-8,-20 3 6,20-3-6,-21 5 2,21-5-2,-27 25 0,27-25 0,-21 27-10,21-27 10,-21 33-8,21-33 8,-18 29 4,18-29-4,-9 30 4,9-30-4,-8 27-2,8-27 2,-6 23-6,6-23 6,-4 21-4,4-21 4,0 20-2,0-20 2,1 13-6,-1-13 6,0 2-10,0-2 10,6 13-14,-6-13 14,35 8-16,-35-8 16,16 8-14,-16-8 14,19 5-12,-19-5 12,23 0-6,-23 0 6,21-5 4,-21 5-4,29-31 4,-29 31-4,26-26 4,-26 26-4,32-27 10,-32 27-10,25-30 16,-25 30-16,26-29 12,-26 29-12,20-24 4,-20 24-4,15-16 2,-15 16-2,0-1 6,0 1-6,1 0 12,-1 0-12,1-1 16,-1 1-16,0-1 12,0 1-12,1 0 6,-1 0-6,7-7 2,-7 7-2,8 56-2,-8-56 2,7 44-2,-7-44 2,6 56-34,-6-56 34,2 52-62,-2-29 62</inkml:trace>
  <inkml:trace contextRef="#ctx0" brushRef="#br0" timeOffset="198659.9414">9849 12454 8,'0'0'0,"0"-1"6,0 1-6,0-6 4,0 6-4,-35-2 6,35 2-6,-24 2 10,24-2-10,-28 9 10,28-9-10,-29 42 12,29-42-12,-30 30 22,30-30-22,-28 26 38,28-26-38,-23 25 44,23-25-44,0 1 20,0-1-20,-1 2-2,1-2 2,-2 0-6,2 0 6,0 0-6,0 0 6,-11 11 4,11-11-4,0 0 8,0 0-8,0 19 2,0-19-2,40 23-2,-40-23 2,31 8 0,-31-8 0,33 9 2,-33-9-2,35 8-6,-35-8 6,34 8-10,-34-8 10,31 7-2,-31-7 2,22 8 8,-22-8-8,19 6 6,-19-6-6,1 0 0,-1 0 0,1 0 2,-1 0-2,12 7 8,-12-7-8,7 24 8,-7-24-8,5 16 6,-5-16-6,0 22 12,0-22-12,-5 22 12,5-22-12,-31 26 16,31-26-16,-21 27 12,21-27-12,-24 23-4,24-23 4,-24 23-8,24-23 8,-27 24-18,27-24 18,-27 15-44,27-15 44,-22 12-64,22-12 64,-21 6-74,21-6 74</inkml:trace>
  <inkml:trace contextRef="#ctx0" brushRef="#br0" timeOffset="198860.9409">10035 12539 60,'0'0'0,"0"0"28,0 0-28,0-1 14,0 1-14,0-13 16,0 13-16,-1 0 8,1 0-8,-1 0 4,1 0-4,-20-5 6,20 5-6,-3 31 2,3-12-2,0 2-2,0 4 2,0 0 2,0-25-2,-1 65-2,1-65 2,-3 61-22,3-61 22,-5 55-58,5-55 58</inkml:trace>
  <inkml:trace contextRef="#ctx0" brushRef="#br0" timeOffset="199260.9405">10116 12273 36,'0'0'0,"0"-37"6,0 37-6,-2-31 2,2 31-2,-8-31 0,8 31 0,-9-28 2,9 28-2,-20-28 2,20 28-2,-8-25 0,8 25 0,-8-19-2,8 19 2,0-1-4,0 1 4,0-1-14,0 1 14,0 0-20,0 0 20</inkml:trace>
  <inkml:trace contextRef="#ctx0" brushRef="#br0" timeOffset="199622.9407">10249 12556 68,'0'0'0,"-5"-22"18,5 22-18,0-1-4,0 1 4,0 0-2,0 0 2,0 0 0,0 0 0,0-2 0,0 2 0,-7-7 6,7 7-6,-9 44 4,9-44-4,-4 33-4,4-33 4,-2 42-2,2-15 2,0-27 0,0 0 0,0 24 2,0-24-2,3 64 0,-3-64 0,4 29-4,-4-29 4,5 23-4,-5-23 4,4 16 0,-4-16 0,0 1 4,0-1-4,0 0-2,0 0 2,0 1-6,0-1 6,0 1-2,0-1 2,0 0 4,0 0-4,4 7 16,-4-7-16,7-29 26,-7 29-26,27-28 20,-27 28-20,26-36 6,-26 36-6,31-42 4,-31 42-4,33-41 6,-33 41-6,32-34-2,-32 34 2,24-26-2,-24 26 2,19-18 6,-19 18-6,1 0 12,-1 0-12,0 0 14,0 0-14,10-9 8,-10 9-8,7 29 4,-7-29-4,5 26 4,-5-26-4,4 37 2,-4-15-2,0 3-18,0-2 18,0 0-64,0-23 64,-2 46-82,2-46 82</inkml:trace>
  <inkml:trace contextRef="#ctx0" brushRef="#br0" timeOffset="200056.9405">10731 12505 2,'0'0'0,"-19"2"6,19-2-6,-20 40 12,20-40-12,-16 36 2,16-36-2,-20 57 2,20-57-2,-15 0 2,15 0-2,-8 79 4,8-79-4,-9 39 4,9-39-4,-4 28-4,4-28 4,0 20-2,0-20 2,0 0 2,0 0-2,3 14 0,-3-14 0,35 9 0,-35-9 0,14 6 4,-14-6-4,17 1 10,-17-1-10,19-3 30,-19 3-30,18-29 38,-18 29-38,19-24 36,-19 24-36,17-31 36,-17 31-36,15-40 28,-15 40-28,16-50 20,-16 50-20,8-43 6,-8 43-6,9-39 4,-9 39-4,7-26 16,-7 26-16,0 0 38,0 0-38,0 0 36,0 0-36,0-2 18,0 2-18,0 0 10,0 0-10,5-6 0,-5 40 0,0 1 0,0-35 0,-2 77 0,2-77 0,-7 102 0,7-102 0,-9 107 0,9-107 0,-19 100-4,19-100 4,-9 84-2,9-84 2,-7 70 4,7-70-4,-5 67 2,5-67-2,-3 56 0,3-56 0,-5 53 0,5-53 0,-7 45 2,7-45-2,-23 41 4,23-41-4,-22 37 4,22-37-4,-31 33 2,31-33-2,-35 29-2,15-15 2,0 0 0,-4 0 0,1-1 6,23-13-6,-48 23 6,48-23-6,-51 21 10,51-21-10,-48 14 22,48-14-22,-49 13 10,49-13-10,-45 10-4,45-10 4,-37 10-14,37-10 14,-31 7-44,31-7 44,-28 6-82,28-6 82,-22 6-130,22-6 130</inkml:trace>
  <inkml:trace contextRef="#ctx0" brushRef="#br0" timeOffset="200688.9399">12019 11942 34,'0'0'0,"5"-56"28,-5 34-28,0 0 26,0 22-26,-30-27 6,30 27-6,-22-15 16,22 15-16,-22-10 18,22 10-18,-23-6 8,23 6-8,-24 0 8,24 0-8,-29 4 4,29-4-4,-33 33 2,13-14-2,-1-2 6,21-17-6,-35 42 2,35-42-2,-32 46 0,32-46 0,-23 39 2,23-39-2,-11 27 2,11-27-2,-9 20 2,9-20-2,-4 15 0,4-15 0,0 17 2,0-17-2,7 25 2,-7-25-2,36 32 0,-36-32 0,27 37 0,-27-37 0,36 42-2,-36-42 2,37 45 0,-37-45 0,37 39 6,-37-39-6,37 43 8,-37-43-8,32 39 6,-32-39-6,27 38 2,-27-38-2,22 40-2,-22-40 2,13 33 2,-13-33-2,10 31 4,-10-31-4,6 27 0,-6-12 0,0-2-2,0-13 2,-3 25 0,3-25 0,-7 22 0,7-22 0,-23 19 2,23-19-2,-15 13 0,15-13 0,-24 13-4,24-13 4,-28 16 4,28-16-4,-32 9 0,32-9 0,-37 7-2,37-7 2,-42 8 6,42-8-6,-37 8 4,37-8-4,-41 6-20,41-6 20,-31 6-46,31-6 46,-27 6-70,27-6 70</inkml:trace>
  <inkml:trace contextRef="#ctx0" brushRef="#br0" timeOffset="200978.9396">12159 12433 18,'0'0'0,"2"0"8,-2 0-8,0-1 2,0 1-2,0-1 4,0 1-4,11-11 4,-11 11-4,-28 50-4,28-50 4,-12 37 0,12-37 0,-8 44 10,8-44-10,-9 40 12,9-40-12,-6 37 6,6-37-6,-4 30 0,4-17 0,0-1-6,0-12 6,4 22 0,-4-22 0,7 11 6,-7-11-6,33 11 0,-33-11 0,28 8 0,-28-8 0,30 2 0,-30-2 0,33-3 12,-33 3-12,34-9 32,-34 9-32,33-40 28,-33 40-28,28-29 20,-28 29-20,26-27 22,-26 27-22,19-26 20,-19 26-20,13-25 14,-13 25-14,9-20 10,-9 20-10,6-25 8,-6 25-8,3-28 2,-3 28-2,0-25-2,0 25 2,-4-27-22,4 27 22,-5-19-50,5 19 50,0-1-90,0 1 90</inkml:trace>
  <inkml:trace contextRef="#ctx0" brushRef="#br0" timeOffset="201537.941">12648 11740 26,'0'0'0,"0"0"4,0 0-4,0-1 6,0 1-6,0-1 10,0 1-10,-3-9 4,3 9-4,3 36 10,-3-36-10,2 56 10,-2-56-10,1 98 6,-1-37-6,0 2 2,0-63-2,-3 140 0,3-140 0,-10 133 0,10-133 0,-31 114-2,31-114 2,-14 91 2,14-91-2,-6 64 2,6-64-2,-7 44-4,7-44 4,-3 27-2,3-27 2,-1 17 0,1-17 0,0 1-2,0-1 2,0 1 6,0-1-6,0 0 20,0 0-20,0 6 36,0-6-36,7-31 42,-7 31-42,34-34 16,-34 34-16,28-46-2,-28 46 2,34-54 2,-34 54-2,32-46-4,-32 46 4,36-40-2,-36 40 2,34-35 2,-34 35-2,31-11 0,-31 11 0,28-11 2,-28 11-2,22-7 4,-22 7-4,15 0 8,-15 0-8,15 31 8,-15-31-8,14 31 2,-14-31-2,9 38-2,-9-38 2,9 45-4,-9-45 4,5 49 0,-5-49 0,3 46 4,-3-23-4,0-2 6,0-21-6,-4 33 4,4-33-4,-9 27 0,9-27 0,-32 22 4,32-22-4,-20 17 10,20-17-10,-24 13 14,24-13-14,-25 9 16,25-9-16,-28 8 10,28-8-10,-28 6 4,28-6-4,-27 2-14,27-2 14,-28 0-32,28 0 32,-24-5-42,24 5 42,-24-8-74,24 8 74,-15-21-82,15 21 82</inkml:trace>
  <inkml:trace contextRef="#ctx0" brushRef="#br0" timeOffset="202108.9412">13445 12368 26,'0'0'0,"2"-25"24,-2 25-24,-6-16 0,6 16 0,-38-15 4,38 15-4,-24-12 28,24 12-28,-24-7 26,24 7-26,-27-4 8,27 4-8,-32 4 4,32-4-4,-33 33 2,33-33-2,-38 25 6,38-25-6,-40 35 6,40-35-6,-32 32 4,32-32-4,-29 35 4,29-35-4,-20 34 2,20-34-2,-8 25 0,8-25 0,-9 21-2,9-21 2,-1 18 0,1-18 0,3 11 0,-3-11 0,28 10-4,-28-10 4,21 19 2,-21-19-2,28 15 0,-28-15 0,30 13-2,-30-13 2,33 16-2,-33-16 2,34 8 2,-34-8-2,28 9 6,-28-9-6,32 8 0,-32-8 0,23 10-2,-23-10 2,1 0 8,-1 0-8,0 0 30,0 0-30,12 9 48,-12-9-48,0 0 38,0 0-38,7 17 18,-7-1-18,0 1 8,0-17-8,-8 33-10,-15-14 10,-1 0-32,24-19 32,-32 38-46,32-38 46,-35 28-48,35-28 48,-32 21-58,32-21 58,-25 9-66,25-9 66</inkml:trace>
  <inkml:trace contextRef="#ctx0" brushRef="#br0" timeOffset="202428.9398">13637 12702 20,'0'0'0,"25"-24"10,-25 24-10,27-23 12,-27 23-12,20-26 10,-20 26-10,23-28 6,-23 28-6,18-28 18,-18 28-18,13-30 22,-13 30-22,9-28 26,-9 28-26,7-22 36,-7 22-36,5-19 42,-5 19-42,0 0 42,0 0-42,0 0 30,0 0-30,0-12 14,0 12-14,-34-8 8,34 8-8,-19-4 4,19 4-4,-28 3 2,28-3-2,-31 42 2,31-42-2,-38 40 2,17-11-2,0 0 0,21-29 0,-36 0 2,36 0-2,-31 78 6,31-78-6,-20 38-2,20-38 2,-15 29-4,15-29 4,-10 24-2,10-24 2,-6 21-4,6-21 4,-4 17-26,4-17 26,0 17-70,0-17 70,6 16-100,-6-16 100</inkml:trace>
  <inkml:trace contextRef="#ctx0" brushRef="#br0" timeOffset="203011.9405">14079 12543 24,'0'0'0,"-10"-14"26,10 14-26,-29-7 6,29 7-6,-17-6 16,17 6-16,-18-4 38,18 4-38,-16-2 28,16 2-28,-20 0 18,20 0-18,-17 4 14,17-4-14,-20 6 6,20-6-6,-17 22 0,17-22 0,-19 18 2,19-18-2,-13 25 4,13-25-4,-8 20 2,8-20-2,0 0 0,0 0 0,-6 11-2,6-11 2,-3 23-2,3-23 2,0 0-6,0 0 6,0 13-12,0-13 12,10 24-12,-10-24 12,35 7-12,-35-7 12,21 2-8,-21-2 8,26-2-2,-26 2 2,32-8 2,-32 8-2,35-44 2,-15 26-2,0 0 2,-20 18-2,38-40 0,-38 40 0,38-35-2,-38 35 2,30-35 0,-30 35 0,22-24 4,-22 24-4,0-1 30,0 1-30,2 0 54,-2 0-54,1-1 52,-1 1-52,0-1 24,0 1-24,12-4 0,-12 4 0,-1 70 2,1-70-2,-41 81 0,21-26 0,0 1 2,-4 11-2,0-1 2,0 2-2,-1 0 10,1-5-10,1 1 20,3-9-20,-1 1 10,21-56-10,-30 88 2,30-88-2,-18 79 4,18-79-4,-11 57-2,11-57 2,-8 49 0,8-49 0,-2 39-4,2-39 4,5 24-10,-5-24 10,29 12-4,-29-12 4,17 9-6,-17-9 6,22 2-6,-22-2 6,20-4-6,-20 4 6,22-33 0,-22 33 0,21-25 0,-21 25 0,19-29-2,-19 29 2,15-26 6,-15 26-6,8-31 16,-8 31-16,8-31 22,-8 31-22,3-31 8,-3 14-8,0-2-4,0 19 4,-6-34 2,6 34-2,-35-39-2,35 39 2,-23-37 6,23 37-6,-21-28 28,21 28-28,-18-22 32,18 22-32,0-2 18,0 2-18,-1 0 0,1 0 0,0 0-8,0 0 8,-2-1-8,2 1 8,0 0-6,0 0 6,-1-1-6,1 1 6,-1-1-2,1 1 2,-1 0-6,1 0 6,-7-3-8,7 3 8,51-7-34,-51 7 34,35-23-78,-35 23 78,37-17-98,-37 17 98,35-15-120,-35 15 120</inkml:trace>
  <inkml:trace contextRef="#ctx0" brushRef="#br0" timeOffset="203752.939">14393 12454 28,'0'0'0,"-3"-17"28,3 17-28,0-1 32,0 1-32,0-1 36,0 1-36,0 0 24,0 0-24,0-1 12,0 1-12,0-1 14,0 1-14,0 0 4,0 0-4,-3-9 0,3 9 0,-4 43 4,4-43-4,-5 53 6,5-53-6,-6 67 0,6-67 0,-5 65-2,5-65 2,-4 56 2,4-37-2,0 3-4,0-22 4,2 27-4,-2-27 4,7 18 0,-7-18 0,33 10 0,-33-10 0,20 8 0,-20-8 0,31 3 0,-31-3 0,28-4 8,-28 4-8,33-34 6,-33 34-6,36-25 2,-36 25-2,30-30 8,-30 30-8,31-30 2,-31 30-2,20-32 0,-20 32 0,15-31-6,-15 31 6,11-23-8,-11 23 8,6-17-8,-6 17 8,0 0-22,0 0 22,0-1-26,0 1 26,0-1-18,0 1 18,0 0-22,0 0 22,0-1-30,0 1 30,0-1-20,0 1 20,4-7-10,-4 7 10,-7 31-8,7-31 8,-3 19-4,3-19 4,2 19-2,-2-19 2,7 13-2,-7-13 2,1 1 2,-1-1-2,20 15 0,-20-15 0,27 9 2,-27-9-2,14 9 0,-14-9 0,17 5 0,-17-5 0,21 3 8,-21-3-8,22-1 16,-22 1-16,24-7 22,-24 7-22,22-29 12,-22 29-12,22-20 8,-22 20-8,20-21 12,-20 21-12,18-21 24,-18 21-24,12-16 44,-12 16-44,0-1 54,0 1-54,8-11 36,-8 11-36,0-2 20,0 2-20,0 0 32,0 0-32,3-15 38,-3 15-38,-30-7 18,30 7-18,-15-4 0,15 4 0,-21 0-4,21 0 4,-20 5-4,20-5 4,-20 35-2,20-35 2,-20 32 0,20-32 0,-17 33-6,17-33 6,-9 34-4,9-34 4,-8 37 4,8-37-4,-6 35-4,6-35 4,-4 31-4,4-31 4,0 24-26,0-24 26,0 22-64,0-22 64,4 15-80,-4-15 80,9 12-92,-9-12 92</inkml:trace>
  <inkml:trace contextRef="#ctx0" brushRef="#br0" timeOffset="204084.9407">15113 12554 30,'0'0'0,"-3"-15"32,3 15-32,0 0 32,0 0-32,-9-15 22,9 15-22,-1 0 10,1 0-10,0 0 0,0 0 0,-1 0 0,1 0 0,-15-6 2,15 6-2,-2 33 0,2-33 0,-1 27 2,1-9-2,0 0 0,0-18 0,-4 36 2,4-36-2,-5 39 4,5-39-4,-6 35-4,6-35 4,-8 32-2,8-32 2,-7 25 4,7-25-4,-5 18-2,5-18 2,0 0-4,0 0 4,0 1-4,0-1 4,0 0-10,0 0 10,0 0-4,0 0 4,-3 6 2,3-6-2,25-4 10,-25 4-10,19-29 10,-19 29-10,26-28 4,-26 28-4,29-35 12,-29 35-12,37-37 14,-37 37-14,34-31 6,-34 31-6,32-23-2,-32 23 2,26-13-4,-26 13 4,18-9 6,-18 9-6,0 0 14,0 0-14,2 0 12,-2 0-12,0 0 12,0 0-12,9-4 12,-9 4-12,7 26 14,-7-26-14,4 26 8,-4-9-8,0 1-8,0-18 8,-4 45-18,4-45 18,-8 46-66,8-46 66</inkml:trace>
  <inkml:trace contextRef="#ctx0" brushRef="#br0" timeOffset="204672.9399">15731 12582 92,'0'0'0,"-4"-18"44,4 18-44,-7-10 4,7 10-4,-24-7 20,24 7-20,-17-2 38,17 2-38,-19 0 20,19 0-20,-22 7 10,22-7-10,-25 41 18,25-41-18,-28 33 38,28-33-38,-27 42 42,27-42-42,-24 48 26,24-48-26,-22-2 14,22 2-14,-13 59 0,13-59 0,-10 27 0,10-27 0,-7 30 0,7-30 0,-6 28-4,6-28 4,-1 21-2,1-21 2,0 18-4,0-18 4,5 13-8,-5-13 8,35 11-10,-35-11 10,28 6-10,-28-6 10,36 6-6,-14-6 6,-2 0-6,-20 0 6,48-4-4,-48 4 4,49-8 0,-25-8 0,2-2-2,-26 18 2,45-23-14,-45 23 14,42-25-16,-42 25 16,36-26-4,-36 26 4,35-27-2,-35 27 2,25-30-2,-25 30 2,28-33-2,-28 33 2,23-30-2,-23 30 2,24-25 2,-24 25-2,20-16 0,-20 16 0,2-2 4,-2 2-4,0 0 4,0 0-4,0-1 2,0 1-2,0 0 14,0 0-14,1-1 14,-1 1-14,8-7 4,-8 7-4,0-1 2,0 1-2,-5-21 4,5 21-4,-46-5 10,46 5-10,-22-3 8,22 3-8,-27 0 0,27 0 0,-32 7 0,32-7 0,-34 36 4,34-36-4,-35 29 4,35-29-4,-35 36-4,35-36 4,-28 41 4,28-41-4,-18 44 4,18-44-4,-11 40-4,11-40 4,-7 40 4,7-20-4,0-3 0,0-17 0,6 31-4,-6-31 4,37 23 0,-37-23 0,35 16-2,-35-16 2,39 9-8,-39-9 8,44 2-4,-21-2 4,1 0 2,-24 0-2,48-4-2,-48 4 2,44-7-2,-44 7 2,42-21 6,-42 21-6,32-9 2,-32 9-2,25-9 0,-25 9 0,19-7 0,-19 7 0,0 0 0,0 0 0,1 0 4,-1 0-4,0 0-16,0 0 16,2 0-76,-2 0 76,1 0-150,-1 0 150</inkml:trace>
  <inkml:trace contextRef="#ctx0" brushRef="#br0" timeOffset="205490.9388">17475 11996 62,'0'0'0,"0"0"60,0 0-60,1-2 18,-1 2-18,1 0 2,-1 0-2,5-10 16,-5 10-16,-40-10 14,40 10-14,-32-3 12,32 3-12,-34 3 24,34-3-24,-35 51 22,35-51-22,-38 44 8,38-44-8,-38 57 8,38-57-8,-35 75 10,35-75-10,-31 92 8,31-92-8,-30 107 2,30-107-2,-22 107-4,22-107 4,-20 104 0,20-104 0,-11 91 4,11-91-4,-7 78 0,7-45 0,0 2 0,0-35 0,33 62 2,-33-62-2,31 48 0,-31-48 0,34 44 0,-34-44 0,37 38 2,-37-38-2,40 28 0,-40-28 0,34 20-4,-34-20 4,36 13 0,-36-13 0,32 10 0,-32-10 0,26 6-8,-26-6 8,22 6-20,-22-6 20,18 5-54,-18-5 54,0 0-94,0 0 94</inkml:trace>
  <inkml:trace contextRef="#ctx0" brushRef="#br0" timeOffset="206034.9387">17897 12151 62,'0'0'0,"9"-36"66,-9 36-66,0-26 44,0 26-44,0-1 16,0 1-16,0 0 8,0 0-8,0-1 2,0 1-2,-2-12 2,2 12-2,-9 38 2,9-38-2,-7 57 0,7-57 0,-10 83 0,10-83 0,-23 102 4,23-102-4,-20 101 4,20-101-4,-18 96 0,18-96 0,-20 81 0,20-81 0,-11 63 8,11-63-8,-10 49 4,10-49-4,-8 35-2,8-35 2,-6 26-2,6-26 2,-5 20 2,5-20-2,0 1 2,0-1-2,-3 11 2,3-11-2,0 0 2,0 0-2,3 15 6,-3-15-6,43 9 2,-43-9-2,33 8 2,-33-8-2,45 7 4,-45-7-4,50 2 0,-24-2 0,2 0 6,-28 0-6,55-2 0,-55 2 0,50-6-2,-50 6 2,43-5-10,-43 5 10,35-2-40,-35 2 40,19 0-70,-19 0 70,1 0-82,-1 0 82</inkml:trace>
  <inkml:trace contextRef="#ctx0" brushRef="#br0" timeOffset="206252.9386">18535 12304 116,'0'0'0,"0"-1"38,0 1-38,0 0 10,0 0-10,0-1 12,0 1-12,0-1 14,0 1-14,0 0 10,0 0-10,7-46 10,-7 46-10,-6 44 8,6-44-8,-9 77 4,9-77-4,-26 98 2,26-98-2,-18 104-4,18-104 4,-22 105 0,22-105 0,-20 92 4,20-92-4,-19 83-8,19-83 8,-16 69-44,16-69 44,-10 56-88,10-56 88</inkml:trace>
  <inkml:trace contextRef="#ctx0" brushRef="#br0" timeOffset="206502.9383">18259 12332 62,'0'0'0,"-16"-18"38,16 18-38,-9-13 32,9 13-32,-1 0 14,1 0-14,-2 0 2,2 0-2,0 0 0,0 0 0,0 0 2,0 0-2,-1 0 4,1 0-4,-14-8 2,14 8-2,36-17-2,-36 17 2,37-8-2,-37 8 2,49-6 0,-49 6 0,54-4-6,-54 4 6,57-1 0,-27 1 0,-1 0 6,-29 0-6,53 3-10,-53-3 10,48 7-26,-28 6 26,0 0-34,-20-13 34,36 25-48,-36-25 48</inkml:trace>
  <inkml:trace contextRef="#ctx0" brushRef="#br0" timeOffset="206708.9383">18161 13104 84,'0'0'0,"-30"7"100,30-7-100,-24 6 56,24-6-56,-16 0 28,16 0-28,-1 0 4,1 0-4,-1 0-2,1 0 2,0 0-2,0 0 2,0 0-2,0 0 2,-1 0-2,1 0 2,-9-2 10,9 2-10,43-7 8,-43 7-8,35-6 0,-35 6 0,42-6 2,-42 6-2,0 0 0,0 0 0,57-4 8,-57 4-8,93-2 0,-93 2 0,50-2-18,-50 2 18,50-4-52,-50 4 52,47-3-98,-47 3 98</inkml:trace>
  <inkml:trace contextRef="#ctx0" brushRef="#br0" timeOffset="207101.939">19160 12531 36,'0'0'0,"6"-24"18,-6 24-18,0-18 14,0 18-14,-5-15 20,5 15-20,-30-14 16,30 14-16,-19-9 12,19 9-12,-26-8 12,26 8-12,-32-3 8,32 3-8,-38 0 12,38 0-12,-41 7 12,13 13-12,4-2 16,24-18-16,1 25 18,-1-25-18,-54 23 10,54-23-10,-21 18 2,21-18-2,-6 15 0,6-15 0,-6 19 2,6-19-2,-3 18 2,3-18-2,3 21 4,-3-21-4,9 19 4,-9-19-4,40 25 0,-40-25 0,28 23 2,-28-23-2,33 21 0,-33-21 0,33 20-4,-33-20 4,34 20 0,-34-20 0,31 19 2,-31-19-2,23 21 2,-23-21-2,20 21 4,-20-21-4,13 20 4,-13-20-4,9 19 4,-9-19-4,5 21 0,-5-9 0,0 1 0,0-13 0,-6 26 8,6-26-8,-29 30 16,29-30-16,-23 25 28,23-25-28,-29 22 18,29-22-18,-30 22 10,30-22-10,-35 16 12,35-16-12,-36 12 2,36-12-2,-38 9-2,38-9 2,-28 8-10,28-8 10,-27 5-40,27-5 40,-19 4-72,19-4 72,-2 0-106,2 0 106</inkml:trace>
  <inkml:trace contextRef="#ctx0" brushRef="#br0" timeOffset="207484.9381">19424 12280 112,'-25'-18'0,"1"1"20,24 17-20,1-27 20,-1 27-20,-63-15 38,63 15-38,-21-15 32,21 15-32,0 0 6,0 0-6,-1 0 0,1 0 0,-1 0 0,1 0 0,-1 0-4,1 0 4,-9-8-6,9 8 6,36 34 8,-36-34-8,33 35 12,-12-14-12,0-2 4,2 8-4,0-2 2,0 6-2,0 0 2,1 2-2,-1 1 4,-23-34-4,38 79 8,-38-79-8,35 79 4,-35-79-4,17 76 2,-17-76-2,11 72 2,-11-72-2,8 62-4,-8-34 4,0 0 0,0-28 0,-4 57 4,4-57-4,-8 45 4,8-45-4,-28 40 0,28-40 0,-17 31-4,17-31 4,-20 24 2,20-24-2,-21 21 4,21-21-4,-14 16-4,14-16 4,-18 22-30,18-22 30,-14 11-66,14-11 66,-17 15-86,17-15 86</inkml:trace>
  <inkml:trace contextRef="#ctx0" brushRef="#br0" timeOffset="238346.9289">2095 14123 36,'0'0'0,"0"0"22,0 0-22,0 0 22,0 0-22,0-2 12,0 2-12,0 0 10,0 0-10,0 0 8,0 0-8,0-2 2,0 2-2,-4-11-2,4 11 2,-6 31 0,6-31 0,-8 38 6,8-38-6,-26 48 6,26-48-6,-20 54 0,20-54 0,-20 57 2,20-57-2,-23 60 4,23-60-4,-24 56 2,24-56-2,-24 49 4,24-49-4,-21 40 2,21-40-2,-19 29 4,19-29-4,-10 18 6,10-18-6,0 0 6,0 0-6,0 0 2,0 0-2,0 1 0,0-1 0,0 1 2,0-1-2,0 0-6,0 0 6,0 1-12,0-1 12,0 1-2,0-1 2,0 0 4,0 0-4,0 1 2,0-1-2,-9 4 0,9-4 0,58 2-2,-37-2 2,0 0 2,4 0-2,0 0 0,-25 0 0,53-2 0,-53 2 0,57-5 2,-57 5-2,60-4 2,-60 4-2,61-4-4,-61 4 4,58-4-4,-58 4 4,51-2 2,-30 2-2,0 0 2,-21 0-2,32 0-6,-32 0 6,20 0-10,-20 0 10,1 0-10,-1 0 10,1 0-18,-1 0 18,14 2-34,-14-2 34,7 21-44,-7-21 44</inkml:trace>
  <inkml:trace contextRef="#ctx0" brushRef="#br0" timeOffset="238636.9294">2198 14333 14,'0'0'0,"-8"-26"28,8 26-28,-7-25 32,7 25-32,-6-20 24,6 20-24,-4-20 16,4 20-16,0 0 16,0 0-16,0 0 14,0 0-14,0-2 12,0 2-12,0 0 4,0 0-4,0 0-8,0 0 8,0-1 0,0 1 0,-5-12 14,5 12-14,2 33 22,-2-33-22,7 44 26,-7-44-26,28 63 20,-28-63-20,18 80 12,-18-80-12,17 87 8,-17-87-8,13 83 4,-13-83-4,9 75 6,-9-75-6,8 66 6,-8-66-6,7 50 2,-7-50-2,7 45-6,-7-45 6,4 38-8,-4-38 8,3 28 0,-3-28 0,0 28 4,0-28-4,0 20-2,0-20 2,0 14-24,0-14 24,0 0-54,0 0 54,0 1-76,0-1 76,0 0-74,0 0 74</inkml:trace>
  <inkml:trace contextRef="#ctx0" brushRef="#br0" timeOffset="238960.9293">2707 15028 170,'0'0'0,"0"0"28,0 0-28,0-1-4,0 1 4,0-1 0,0 1 0,0 0 4,0 0-4,1-12 2,-1 12-2,0 0-2,0 0 2,-4-18-4,4 18 4,0-1-6,0 1 6,-5-17-30,5 17 30,0 0-84,0 0 84</inkml:trace>
  <inkml:trace contextRef="#ctx0" brushRef="#br0" timeOffset="361966.8921">3443 13631 8,'0'0'0,"-6"-10"2,6 10-2,-1 0 6,1 0-6,0 0 20,0 0-20,-1 0 12,1 0-12,-1 0 8,1 0-8,-1 0 6,1 0-6,-1 0 0,1 0 0,-1 0 4,1 0-4,0 0 4,0 0-4,-18-9 2,18 9-2,-3 86 2,3-86-2,-2 72 4,2-24-4,0-2 2,0-46-2,3 102 0,-3-102 0,1 109 0,-1-55 0,0 2 0,0-56 0,-2 104 2,2-104-2,-6 100 2,6-100-2,-10 89 0,10-89 0,-21 76 0,21-76 0,-7 56-2,7-56 2,-6 32-4,6-32 4,-3 19-2,3-19 2,0 0 0,0 0 0,0 2 0,0-2 0,0 4 0,0-4 0,29 7 2,-29-7-2,22 6 4,-22-6-4,29 5-2,-29-5 2,32 3 0,-32-3 0,38 0 6,-17 0-6,0 0 4,-21 0-4,42-4 4,-42 4-4,45-4-2,-45 4 2,40-7-8,-40 7 8,37-7 2,-37 7-2,34-6 4,-34 6-4,27-5-2,-27 5 2,22-2-2,-22 2 2,17 0-10,-17 0 10,1 0-34,-1 0 34,1 0-34,-1 0 34</inkml:trace>
  <inkml:trace contextRef="#ctx0" brushRef="#br0" timeOffset="362298.8928">4037 14529 64,'0'0'0,"-30"-9"48,30 9-48,-26-27 18,26 27-18,-20-23 4,20 23-4,-17-20-2,17 20 2,-12-23-2,12 23 2,-9-25 4,9 25-4,-5-29-2,5 15 2,0 1-4,0 13 4,4-25 2,-4 25-2,28-23 2,-28 23-2,26-16 0,-26 16 0,30-9-6,-30 9 6,33-5-6,-33 5 6,34 0 4,-34 0-4,34 3 6,-34-3-6,37 27 2,-37-27-2,26 21-4,-26-21 4,24 26 0,-24-26 0,21 27 2,-21-27-2,15 30 0,-15-30 0,11 28 4,-11-28-4,8 27 0,-8-27 0,4 26-2,-4-11 2,0-2 0,0-13 0,-6 27 0,6-27 0,-27 25 0,27-25 0,-22 25 2,22-25-2,-28 21 2,28-21-2,-28 15-20,28-15 20,-29 12-30,29-12 30,-22 6-46,22-6 46</inkml:trace>
  <inkml:trace contextRef="#ctx0" brushRef="#br0" timeOffset="362700.8928">4491 14297 20,'0'0'0,"-4"-11"2,4 11-2,0 0 4,0 0-4,0 0 4,0 0-4,-1 0 4,1 0-4,-1 0 4,1 0-4,-1 0 2,1 0-2,0 0 2,0 0-2,-21-10 6,21 10-6,5 54-2,-5-54 2,7 45-4,-7-45 4,9 50-2,-9-50 2,18 50 2,-18-50-2,8 49 6,-8-49-6,7 41 2,-7-41-2,6 34 0,-6-34 0,5 22-4,-5-22 4,0 1 2,0-1-2,0 1 12,0-1-12,0 1 8,0-1-8,0 0 2,0 0-2,0 1 8,0-1-8,3 4 8,-3-4-8,2-32 8,-2 32-8,3-36 8,-3 36-8,6-44 2,-6 44-2,8-48 0,-8 48 0,21-44 0,-21 44 0,15-36 4,-15 36-4,17-26 0,-17 26 0,15-18-2,-15 18 2,19-10 2,-19 10-2,17-10-2,-17 10 2,16-4 0,-16 4 0,18-2 0,-18 2 0,0 0 6,0 0-6,14 2 12,-14-2-12,23 29 10,-23-29-10,10 19 8,-10-19-8,7 25 4,-7-25-4,7 31-2,-7-31 2,5 34-2,-5-34 2,4 35-16,-4-35 16,2 33-64,-2-18 64</inkml:trace>
  <inkml:trace contextRef="#ctx0" brushRef="#br0" timeOffset="363412.8921">5229 14178 22,'0'0'0,"0"-1"2,0 1-2,-4-10 12,4 10-12,-41-19 20,41 19-20,-18-9 18,18 9-18,-20-5 6,20 5-6,-21-4 2,21 4-2,-21 0 10,21 0-10,-19 5 8,19-5-8,-20 8-2,20-8 2,-18 34-2,18-34 2,-16 16 6,16-16-6,-9 21 0,9-21 0,-7 19 0,7-19 0,-5 22-2,5-22 2,-2 26 0,2-26 0,3 21 2,-3-21-2,6 21-2,-6-21 2,9 19-2,-9-19 2,29 11-6,-29-11 6,20 8-8,-20-8 8,23 5-4,-23-5 4,25 2 0,-25-2 0,26-2-2,-26 2 2,29-7 2,-29 7-2,24-29 2,-24 29-2,21-22-8,-21 22 8,20-25-2,-20 25 2,16-21 4,-16 21-4,9-26 0,-9 26 0,9-20 0,-9 20 0,6-16 0,-6 16 0,0-1 2,0 1-2,0-1 0,0 1 0,0 0 4,0 0-4,0-2 6,0 2-6,4-8 2,-4 8-2,7 58 4,-7-58-4,21 62 2,-21-62-2,9 77 0,-9-77 0,7 89 2,-7-89-2,6 93 4,-6-93-4,4 85 2,-4-52-2,0 0 10,0-8-10,0-1 18,0-24-18,-2 35 20,2-35-20,-4 32 20,4-32-20,-6 32 26,6-32-26,-10 31 28,10-31-28,-29 35 18,29-35-18,-22 28 18,22-28-18,-25 20 26,25-20-26,-26 19 14,26-19-14,-31 8-4,31-8 4,-34 8-14,34-8 14,-37 7-20,37-7 20,-37 3-32,37-3 32,-36 0-50,36 0 50,-28 0-62,28 0 62,-23-3-78,23 3 78</inkml:trace>
  <inkml:trace contextRef="#ctx0" brushRef="#br0" timeOffset="363820.8924">5590 14322 58,'0'0'0,"-20"10"24,20-10-24,-16 6-4,16-6 4,0 0-2,0 0 2,0 0 0,0 0 0,-1 0-10,1 0 10,-1 0-6,1 0 6,-1 0-14,1 0 14,-1 0-14,1 0 14,-12 5-2,12-5 2,45-1-2,-45 1 2,26-7-2,-26 7 2,30-31 0,-30 31 0,34-23 0,-34 23 0,27-33 2,-27 33-2,23-30 4,-23 30-4,19-29 2,-19 29-2,17-22 18,-17 22-18,10-17 38,-10 17-38,0 0 46,0 0-46,0-1 42,0 1-42,0 0 18,0 0-18,0-1 2,0 1-2,6-11 6,-6 11-6,-46-6 4,46 6-4,-24 0-4,24 0 4,-25 8 0,25-8 0,-26 53 4,26-53-4,-23 35 6,23-35-6,-24 38 6,24-38-6,-16 37-2,16-37 2,-14 37 0,14-37 0,-9 40 0,9-40 0,-6 38 0,6-38 0,-3 35-2,3-20 2,0 0-16,0-15 16,3 25-40,-3-25 40,10 17-62,-10-17 62,37 17-66,-37-17 66</inkml:trace>
  <inkml:trace contextRef="#ctx0" brushRef="#br0" timeOffset="364087.8932">6103 14131 36,'0'0'0,"-37"-6"8,37 6-8,-22 0 2,22 0-2,-27 4 14,27-4-14,-29 34 42,29-34-42,-28 23 54,28-23-54,-28 22 40,28-22-40,-21 17 20,21-17-20,-1 0 6,1 0-6,-1 2-4,1-2 4,0 0 0,0 0 0,-10 8 4,10 6-4,0 0-2,0-14 2,5 15 2,-5-15-2,38 18-2,-38-18 2,31 17 0,-31-17 0,31 17 2,-31-17-2,32 18 0,-32-18 0,30 18 2,-30-18-2,28 17-8,-28-17 8,23 20 2,-23-20-2,17 22 8,-17-22-8,14 19 6,-14-19-6,8 23 2,-8-23-2,4 21-12,-4-8 12,0 0-24,0-13 24,-4 24-56,4-24 56,0 1-90,0-1 90</inkml:trace>
  <inkml:trace contextRef="#ctx0" brushRef="#br0" timeOffset="364282.892">6235 14051 40,'0'0'0,"0"-2"14,0 2-14,0-1-6,0 1 6,0 0 0,0 0 0,7-10 0,-7 10 0,35-7 6,-35 7-6,23-5 8,-23 5-8,28-1 6,-28 1-6,32 1 2,-32-1-2,37 4-4,-37-4 4,36 4 0,-36-4 0,40 4 6,-40-4-6,36 3 4,-36-3-4,39 0-12,-39 0 12,32-3-34,-32 3 34,31-3-26,-31 3 26</inkml:trace>
  <inkml:trace contextRef="#ctx0" brushRef="#br0" timeOffset="364513.8925">6474 13649 26,'0'0'0,"-22"-31"60,22 31-60,-14-21 60,14 21-60,0 0 32,0 0-32,0-2 14,0 2-14,0 0 6,0 0-6,0 0 2,0 0-2,-10-8 10,10 8-10,4 74 18,-4-74-18,4 68 22,-4-68-22,10 90 24,-10-90-24,24 99 16,-24-99-16,13 100 10,-13-100-10,9 96 2,-9-96-2,9 90 2,-9-90-2,9 75 6,-9-75-6,9 67 4,-9-67-4,11 56 0,-11-56 0,8 45-2,-8-45 2,6 35-2,-6-35 2,4 24 4,-4-24-4,2 18-2,-2-18 2,0 2-54,0-2 54,0 1-114,0-1 114</inkml:trace>
  <inkml:trace contextRef="#ctx0" brushRef="#br0" timeOffset="365388.8927">7761 13710 12,'0'0'0,"3"-26"4,-3 26-4,0-22 14,0 22-14,-3-24 36,3 24-36,-7-26 54,7 26-54,-9-21 68,9 21-68,-20-16 44,20 16-44,-17-11 6,17 11-6,-23-7 6,23 7-6,-28-2 16,28 2-16,-35 5 10,14 19-10,0-1 4,-6 1-4,1 0 10,26-24-10,-37 60 12,13-20-12,-3 0 2,3 6-2,2 0 4,22-46-4,-37 102 6,37-102-6,-31 102-2,31-102 2,-16 92 0,16-92 0,-11 78 2,11-78-2,-7 62-2,7-37 2,0-1-6,0-24 6,30 38-2,-30-38 2,31 32 6,-31-32-6,38 29 4,-38-29-4,41 25-4,-41-25 4,49 20-2,-49-20 2,53 18 0,-53-18 0,50 13-2,-50-13 2,49 13-14,-49-13 14,42 9-30,-42-9 30,38 7-36,-38-7 36,37 7-44,-37-7 44,32 5-40,-32-5 40,32 3-44,-32-3 44,33 2-38,-33-2 38,34 0-24,-34 0 24,38-3-22,-38 3 22,39-6-8,-39 6 8,33-27 0,-33 27 0,35-15 0,-35 15 0,31-13 0,-31 13 0,23-9 0,-23 9 0,0 0 0,0 0 0,17-9 8,-17 9-8,0 0 16,0 0-16,0-1 32,0 1-32,7-17 36,-7 17-36,-34-30 40,34 30-40,-20-13 38,20 13-38,-24-23 32,24 23-32,-28-22 42,28 22-42,-24-19 36,24 19-36,-21-20 20,21 20-20,0-1 8,0 1-8,-13-12 0,13 12 0,0-1-10,0 1 10,0 0-10,0 0 10,-9-19 4,9 19-4,0 0 0,0 0 0,-1-23-4,1 23 4,43-18 4,-43 18-4,32-8-6,-32 8 6,38-3-8,-38 3 8,34 0-4,-34 0 4,36 8-2,-36-8 2,30 37-4,-30-37 4,25 28-2,-25-28 2,21 32 2,-21-32-2,12 34-2,-12-34 2,8 28 0,-8-28 0,6 29 8,-6-29-8,3 23 18,-3-23-18,0 21 26,0-21-26,-6 19 34,6-19-34,-32 17 42,32-17-42,-20 14 22,20-14-22,-23 13 2,23-13-2,-20 8 0,20-8 0,-25 7-20,25-7 20,-22 4-44,22-4 44,-24 3-72,24-3 72,-20 0-98,20 0 98,-15-7-118,15 7 118</inkml:trace>
  <inkml:trace contextRef="#ctx0" brushRef="#br0" timeOffset="366059.8929">8504 14185 46,'0'0'0,"0"-2"4,0 2-4,0 0 6,0 0-6,0 0 8,0 0-8,0-2 0,0 2 0,0 0-4,0 0 4,-3-9 2,3 9-2,-19 37 2,19-37-2,-9 46 2,9-46-2,-6 52 4,6-52-4,-6 56-2,6-56 2,-7 52-10,7-52 10,-5 42-2,5-42 2,-6 36 4,6-36-4,-4 24 0,4-24 0,-4 16 0,4-16 0,0 1-4,0-1 4,0 0-4,0 0 4,0 1-2,0-1 2,0 1-2,0-1 2,0 0 2,0 0-2,-2 5 0,2-5 0,6-35-2,-6 35 2,9-36 0,-9 36 0,27-40 6,-27 40-6,25-47 8,-25 47-8,27-47-4,-27 47 4,31-44-8,-31 44 8,27-37 4,-27 37-4,21-33 0,-21 33 0,19-16 2,-19 16-2,1 0 8,-1 0-8,1-1-2,-1 1 2,11-3 4,-11 3-4,18 6 10,-18-6-10,6 41 2,-6-41-2,4 40-6,-4-17 6,0 0-6,0-23 6,-3 44 0,3-44 0,-5 38 0,5-38 0,-6 29 0,6-29 0,-3 17-2,3-17 2,0 1-4,0-1 4,0 1 0,0-1 0,0 0 4,0 0-4,0 0 2,0 0-2,-3 6-4,3-6 4,34-33 0,-34 33 0,21-30 0,-21 30 0,23-36 2,-23 36-2,28-42 6,-28 42-6,30-35 4,-30 35-4,25-33 4,-25 33-4,25-20 2,-25 20-2,17-11 0,-17 11 0,0 0 8,0 0-8,1 0 14,-1 0-14,1 0 22,-1 0-22,8-8 18,-8 8-18,17 58 2,-17-58-2,6 42-2,-6-19 2,0 2-4,0-25 4,-3 48-20,3-48 20,-9 41-50,9-41 50,-20 36-50,20-36 50</inkml:trace>
  <inkml:trace contextRef="#ctx0" brushRef="#br0" timeOffset="366588.8918">9064 14163 46,'0'0'0,"0"0"6,0 0-6,0-1-2,0 1 2,0 0-4,0 0 4,0-1-2,0 1 2,0-1 0,0 1 0,0 0 2,0 0-2,-10-8 0,10 8 0,-5 64 2,5-64-2,-4 44 4,4-44-4,-1 47-2,1-25 2,0-1-6,0 0 6,0-2-4,0-2 4,0 1 0,0-7 0,0 3-2,0-14 2,0 17 0,0-17 0,0 0 4,0 0-4,0 0 0,0 0 0,0 2 0,0-2 0,0 0 0,0 0 0,0 0 0,0 0 0,0 1 12,0-1-12,0 8 18,0-8-18,7-44 4,-7 44-4,21-38-2,-21 38 2,18-50 4,-18 50-4,17-51 2,-17 51-2,18-50 2,-18 50-2,23-44-2,-23 44 2,20-34-2,-20 34 2,24-23 0,-24 23 0,1-1-2,-1 1 2,0-1 0,0 1 0,1 0 4,-1 0-4,10-8 6,-10 8-6,17 5 2,-17-5-2,5 34 2,-5-18-2,0 0-2,0-16 2,-2 35-4,2-35 4,-6 36 0,6-36 0,-7 28 0,7-28 0,-11 19 0,11-19 0,0 1 2,0-1-2,0 1-2,0-1 2,0 0-8,0 0 8,0 1-2,0-1 2,-8 9 4,8-9-4,29 0 0,-29 0 0,25-6-2,-25 6 2,28-38 2,-28 38-2,30-29 0,-30 29 0,33-26 0,-33 26 0,29-22 4,-29 22-4,25-23 2,-25 23-2,27-14-2,-27 14 2,22-10 0,-22 10 0,16-5 2,-16 5-2,0 0 8,0 0-8,2 0 30,-2 0-30,11-2 28,-11 2-28,10 56 8,-10-56-8,4 36 4,-4-17-4,0 1-4,0-20 4,-7 44-8,7-44 8,-38 40-10,38-40 10,-16 37-36,16-37 36,-12 34-66,12-34 66</inkml:trace>
  <inkml:trace contextRef="#ctx0" brushRef="#br0" timeOffset="366896.8913">9638 14420 32,'0'0'0,"-24"0"42,24 0-42,-25-3 44,25 3-44,-20-9 22,20 9-22,-17-32 2,17 32-2,-14-24-2,14 24 2,-10-29 0,10 29 0,-5-25 0,5 25 0,-2-33 2,2 33-2,3-33 2,-3 33-2,32-30 2,-32 30-2,25-24 2,-25 24-2,31-17 0,-31 17 0,32-13 0,-32 13 0,35-7 2,-35 7-2,34-2 2,-34 2-2,27 2 4,-27-2-4,24 29 2,-24-29-2,16 19 4,-16-19-4,10 30 10,-10-30-10,10 31 8,-10-31-8,5 34 4,-5-34-4,1 38 0,-1-38 0,-2 32 0,2-32 0,-6 31-12,6-31 12,-10 23-28,10-23 28,-19 18-48,19-18 48,0 1-64,0-1 64</inkml:trace>
  <inkml:trace contextRef="#ctx0" brushRef="#br0" timeOffset="367264.8911">9959 14154 48,'0'0'0,"19"-6"26,-19 6-26,6 39 10,-6-39-10,5 35 8,-5-35-8,4 45 2,-4-21-2,0 0 0,0-24 0,-3 44 0,3-44 0,-5 40-2,5-40 2,-5 32 0,5-32 0,-5 25 0,5-25 0,-2 17 0,2-17 0,0 0 4,0 0-4,0 1 4,0-1-4,0 1 2,0-1-2,0 0 0,0 0 0,0 2-4,0-2 4,0 0 12,0 0-12,0 1 20,0-1-20,-2 9 12,2-9-12,29-53 8,-29 53-8,15-26 4,-15 26-4,18-31 4,-18 31-4,17-29 2,-17 29-2,22-25 0,-22 25 0,20-23 2,-20 23-2,20-21 0,-20 21 0,22-17-2,-22 17 2,18-10-2,-18 10 2,22-9 8,-22 9-8,20-4 12,-20 4-12,20 0 2,-20 0-2,21 3 10,-21-3-10,14 8 20,-14-8-20,9 39 18,-9-39-18,9 26 8,-9-26-8,9 27 4,-9-27-4,7 33 4,-7-33-4,6 27 6,-6-27-6,4 27 10,-4-27-10,2 25 8,-2-25-8,0 20 2,0-20-2,0 19-4,0-19 4,0 1-2,0-1 2,0 11-26,0-11 26,0 0-72,0 0 72,0 1-106,0-1 106</inkml:trace>
  <inkml:trace contextRef="#ctx0" brushRef="#br0" timeOffset="368126.8911">11659 13575 30,'0'0'0,"7"-17"20,-7 17-20,0-14-6,0 14 6,-35-8 0,35 8 0,-21-6 14,21 6-14,-24-2 10,24 2-10,-24 0 6,24 0-6,-24 3 4,24-3-4,-27 5-2,27-5 2,-29 25 0,29-25 0,-27 21-2,27-21 2,-27 28 2,27-28-2,-27 31 8,27-31-8,-22 31 2,22-31-2,-20 26 0,20-26 0,-12 22 2,12-22-2,-8 19 0,8-19 0,-4 20-2,4-20 2,0 21-4,0-21 4,4 23 0,-4-23 0,30 26 2,-30-26-2,24 28 0,-24-28 0,27 24-2,-27-24 2,33 29-2,-33-29 2,37 23 0,-37-23 0,38 25 2,-38-25-2,38 31-2,-38-31 2,34 29-2,-34-29 2,27 35 4,-27-35-4,21 38 2,-21-38-2,14 48 0,-14-48 0,9 54 0,-9-54 0,5 65 6,-5-31-6,0 0 6,0-34-6,-7 61-4,7-61 4,-39 56 2,39-56-2,-23 39 24,23-39-24,-26 35 24,26-35-24,-27 27 10,27-27-10,-30 20 10,30-20-10,-35 19 12,35-19-12,-39 8 18,39-8-18,-44 8 28,44-8-28,-44 5 16,44-5-16,-40 2 4,40-2-4,-36 0 10,36 0-10,-30-5-8,30 5 8,-23-8-34,23 8 34,-16-8-64,16 8 64,-1-1-94,1 1 94</inkml:trace>
  <inkml:trace contextRef="#ctx0" brushRef="#br0" timeOffset="368622.8909">11945 14065 34,'0'0'0,"0"0"22,0 0-22,0-1 30,0 1-30,0 0 20,0 0-20,0 0 6,0 0-6,0-2 0,0 2 0,0 0-4,0 0 4,7-8-2,-7 8 2,-9 67 2,9-67-2,-22 42 2,22-42-2,-8 41 0,8-41 0,-3 41 4,3-41-4,1 31 2,-1-31-2,7 26-4,-7-26 4,35 25 0,-35-25 0,24 18-4,-24-18 4,36 9-4,-36-9 4,39 7 0,-16-7 0,-1 0-4,-22 0 4,44-5-4,-23-13 4,0-1 2,0 6-2,-1-1 4,-20 14-4,35-27-2,-35 27 2,31-26 0,-31 26 0,23-25 6,-23 25-6,13-27 4,-13 27-4,9-26-4,-9 26 4,3-28-18,-3 14 18,0 1-44,0 13 44,-7-26-38,7 26 38</inkml:trace>
  <inkml:trace contextRef="#ctx0" brushRef="#br0" timeOffset="369057.8914">12487 13488 8,'0'0'0,"7"-16"2,-7 16-2,0-2-2,0 2 2,0 0 0,0 0 0,0-1 2,0 1-2,0-1 12,0 1-12,5-1 18,-5 1-18,3 67 10,-3-67-10,2 63 2,-2-63-2,3 82 6,-3-35-6,0 0 6,0-47-6,-4 95-2,4-95 2,-11 90-2,11-90 2,-30 86 2,30-86-2,-15 71 2,15-71-2,-10 50 2,10-50-2,-9 40 0,9-40 0,-6 22 2,6-22-2,0 0 12,0 0-12,0 0 20,0 0-20,0 0 18,0 0-18,0 2 8,0-2-8,0 0 4,0 0-4,0 0 16,0 0-16,-2 4 32,2-4-32,8-40 16,-8 40-16,39-35-2,-39 35 2,27-34 0,-27 34 0,33-36 2,-33 36-2,36-23 2,-36 23-2,37-11-2,-37 11 2,34-10 2,-34 10-2,32-1 4,-32 1-4,29 5 2,-29-5-2,21 44 4,-21-44-4,25 35 2,-25-35-2,15 36 0,-15-36 0,11 43 2,-11-43-2,7 44 0,-7-44 0,3 45 0,-3-28 0,0 1 4,0-18-4,-5 29 6,5-29-6,-27 26 38,27-26-38,-24 18 46,24-18-46,-26 20 34,26-20-34,-32 10 34,32-10-34,-38 7 16,38-7-16,-35 5 6,35-5-6,-31 2 2,31-2-2,-27 0-4,27 0 4,-24-3-12,24 3 12,-22-6-36,22 6 36,-15-9-74,15 9 74,-12-26-104,12 26 104,-7-18-110,7 18 110</inkml:trace>
  <inkml:trace contextRef="#ctx0" brushRef="#br0" timeOffset="369482.8903">13238 14020 18,'0'0'0,"0"-20"16,0 20-16,0 0 0,0 0 0,-4-10-6,4 10 6,-31-9 0,31 9 0,-18-5 4,18 5-4,-22 0 2,22 0-2,-29 8-6,29-8 6,-34 47 2,34-47-2,-37 31 20,37-31-20,-35 26 26,35-26-26,-35 28 30,35-28-30,-24 19 22,24-19-22,-14 7 2,14-7-2,0 0-4,0 0 4,0 0-2,0 0 2,-2 0 4,2 0-4,-7 8-2,7-8 2,7 31-2,-7-31 2,44 15 0,-44-15 0,30 12 0,-30-12 0,35 14 4,-35-14-4,34 9 2,-34-9-2,30 18 2,-30-18-2,29 14 0,-29-14 0,25 8-2,-25-8 2,18 10 2,-18-10-2,1 0 10,-1 0-10,1 0 12,-1 0-12,5 8 6,-5-8-6,3 33 0,-3-33 0,-3 21 2,3-21-2,-7 30-6,-14-14 6,2-2-32,19-14 32,-32 33-52,32-33 52,-34 31-50,34-31 50</inkml:trace>
  <inkml:trace contextRef="#ctx0" brushRef="#br0" timeOffset="369818.8905">13466 14340 10,'0'0'0,"34"-35"12,-34 35-12,31-21 10,-31 21-10,29-29 4,-29 29-4,26-32 16,-26 32-16,18-27 28,-18 27-28,12-26 36,-12 26-36,8-21 36,-8 21-36,5-16 36,-5 16-36,0-2 30,0 2-30,0 0 10,0 0-10,0-10 4,0 10-4,-38-8 8,38 8-8,-26-2-4,26 2 4,-32 6-4,32-6 4,-38 46 0,38-46 0,-37 35 2,37-35-2,-35 41 4,35-41-4,-30 36 0,30-36 0,-21 34 4,21-34-4,-12 26 0,12-26 0,-8 19-2,8-19 2,-5 19 0,5-19 0,-2 16 2,2-16-2,1 16-2,-1-16 2,6 14-12,-6-14 12,8 14-40,-8-14 40,29 7-62,-29-7 62,25 7-78,-25-7 78</inkml:trace>
  <inkml:trace contextRef="#ctx0" brushRef="#br0" timeOffset="370373.8913">13858 14108 8,'0'0'0,"-27"-4"8,27 4-8,-29 0 36,29 0-36,-27 4 38,27-4-38,-21 8 14,21-8-14,-25 31-4,25-31 4,-20 15 0,20-15 0,-13 25 0,13-25 0,-13 25-6,13-25 6,-9 27-2,9-27 2,-6 26 2,6-26-2,-4 21 2,4-21-2,0 16-4,0-16 4,4 11 0,-4-11 0,30 8-2,-30-8 2,29 8-4,-29-8 4,33 6-2,-33-6 2,34 2-2,-34-2 2,37-2 4,-37 2-4,33-9-2,-33 9 2,35-45 2,-35 45-2,34-31 4,-34 31-4,32-31 2,-32 31-2,27-23 4,-27 23-4,17-15 8,-17 15-8,1-1 28,-1 1-28,0-1 38,0 1-38,1 0 20,-1 0-20,9-9 2,-9 9-2,-3 52-4,3-52 4,-33 60 2,33-60-2,-32 83 8,32-83-8,-35 94 10,35-94-10,-35 100 24,35-100-24,-34 96 26,34-96-26,-27 94 28,27-94-28,-23 87 20,23-87-20,-15 78 0,15-78 0,-9 66-2,9-66 2,-7 48 0,7-48 0,-2 40 0,2-40 0,3 29 0,-3-29 0,7 23-4,-7-23 4,28 14-6,-28-14 6,12 7-10,-12-7 10,1 0-10,-1 0 10,15 6-2,-15-6 2,0 0 0,0 0 0,20-1 2,-20 1-2,8-28 4,-8 28-4,6-23 2,-6 23-2,6-30-2,-6 30 2,1-38 0,-1 38 0,-2-47-4,2 47 4,-7-56-4,7 56 4,-32-54-2,32 54 2,-21-55 0,21 55 0,-17-40 18,17 40-18,-15-29 28,15 29-28,-10-16 28,10 16-28,0-1 16,0 1-16,0-1 0,0 1 0,0 0-4,0 0 4,0-1-8,0 1 8,0 0-6,0 0 6,0-2 0,0 2 0,0 0 0,0 0 0,-7-3 0,7 3 0,42-24-4,-42 24 4,31-8-28,-31 8 28,35-8-58,-35 8 58,39-6-74,-39 6 74,40-5-100,-40 5 100</inkml:trace>
  <inkml:trace contextRef="#ctx0" brushRef="#br0" timeOffset="371082.8897">14349 14079 40,'0'0'0,"0"0"16,0 0-16,3-15 24,-3 15-24,-10-20 14,10 20-14,0 0 4,0 0-4,-22-4-6,22 4 6,-10 61-8,10-61 8,-17 53 0,17-53 0,-9 58-4,9-58 4,-9 56-6,9-56 6,-10 51 2,10-51-2,-7 40 0,7-40 0,-5 28-2,5-28 2,0 16 8,0-16-8,9 12 10,-9-12-10,34 8 4,-34-8-4,27 3 6,-27-3-6,31 0 8,-31 0-8,36-5 6,-14-13-6,-1 0 6,0 4-6,-2 1 2,-19 13-2,35-28 2,-35 28-2,29-28 2,-29 28-2,20-26 0,-20 26 0,12-15 2,-12 15-2,0-1 0,0 1 0,0 0-6,0 0 6,0 0-4,0 0 4,0-2-6,0 2 6,0 0-10,0 0 10,0 0-8,0 0 8,0-2-6,0 2 6,10-7-4,-10 7 4,1 0 0,-1 0 0,23-2 0,-23 2 0,21 2 0,-21-2 0,16 4 6,-16-4-6,15 3 2,-15-3-2,19 5-2,-19-5 2,16 5-2,-16-5 2,17 4-6,-17-4 6,16 3-2,-16-3 2,15 0-2,-15 0 2,17-3 0,-17 3 0,14-7 4,-14 7-4,10-21 0,-10 21 0,16-19 0,-16 19 0,7-14 12,-7 14-12,5-15 28,-5 15-28,0 0 36,0 0-36,3-13 40,-3 13-40,-7-27 30,7 27-30,-24-9 8,24 9-8,-17-6 0,17 6 0,-21 0 2,21 0-2,-25 3-6,25-3 6,-29 37 0,29-37 0,-25 30 8,25-30-8,-20 31-2,20-31 2,-18 33-4,18-33 4,-10 34 2,10-34-2,-9 28 0,9-28 0,-3 24 0,3-24 0,0 26 4,0-26-4,1 17-2,-1-17 2,6 17-8,-6-17 8,25 14-8,-25-14 8,26 9-22,-26-9 22,30 8-54,-30-8 54,35 6-82,-35-6 82</inkml:trace>
  <inkml:trace contextRef="#ctx0" brushRef="#br0" timeOffset="371411.8909">15015 14156 54,'0'0'0,"0"-1"36,0 1-36,0-1 22,0 1-22,0 0 12,0 0-12,0 0 0,0 0 0,0-2 2,0 2-2,-2-11 4,2 11-4,-3 46 2,3-28-2,0 0 0,0 9 0,0-27-2,0 13 2,0 0 4,0 31-4,0-1 2,0-19-2,0-1-2,0-6 2,0 2 0,0-19 0,-2 24 0,2-24 0,0 1 0,0-1 0,0 0-4,0 0 4,0 1-6,0-1 6,0 1 0,0-1 0,0 0 2,0 0-2,0 1-2,0-1 2,-1 10 6,1-10-6,38-6 16,-38 6-16,24-44 14,-24 44-14,26-32 0,-26 32 0,29-36-2,-29 36 2,24-31 2,-24 31-2,28-23 2,-28 23-2,21-14 2,-21 14-2,15-9-2,-15 9 2,1 0 2,-1 0-2,0 0 12,0 0-12,2 0 12,-2 0-12,0 0 8,0 0-8,9-7 6,-9 7-6,9 51 2,-9-51-2,7 30 4,-7-30-4,3 37 2,-3-16-2,0 0-32,0-21 32,-3 33-92,3-33 92</inkml:trace>
  <inkml:trace contextRef="#ctx0" brushRef="#br0" timeOffset="372075.8904">15648 14181 72,'0'0'0,"0"-1"18,0 1-18,3-17 2,-3 17-2,-49-2 4,49 2-4,-24 4 8,24-4-8,-27 45 16,27-45-16,-30 35 8,30-35-8,-28 41 4,28-41-4,-30 56 12,30-56-12,-22 0 16,22 0-16,-17 61 8,17-61-8,-9 27 4,9-27-4,-7 17 0,7-17 0,-1 18-6,1-18 6,3 18 6,-3-18-6,29 18 6,-29-18-6,19 20 0,-19-20 0,27 17 0,-27-17 0,33 9-2,-33-9 2,38 8-6,-38-8 6,43 5-4,-21-5 4,1 0-6,-23 0 6,45-3-12,-45 3 12,48-7-12,-26-9 12,1-1-12,-23 17 12,41-21-10,-41 21 10,35-22-8,-35 22 8,31-18-4,-31 18 4,20-22-2,-20 22 2,16-14 4,-16 14-4,13-17 4,-13 17-4,10-18-2,-10 18 2,9-18-2,-9 18 2,8-17 4,-8 17-4,7-20 12,-7 20-12,7-18 14,-7 18-14,3-18 14,-3 18-14,0-13 32,0 13-32,0-1 46,0 1-46,0-1 30,0 1-30,-3-11 10,3 11-10,-30-20 4,30 20-4,-13-8 0,13 8 0,-16-1 2,16 1-2,-18 1 6,18-1-6,-19 8 4,19-8-4,-21 43 6,21-43-6,-19 35 4,19-35-4,-19 43-6,19-43 6,-18 46-6,18-46 6,-9 46 0,9-46 0,-7 45 2,7-45-2,-3 36 6,3-20-6,0 1 6,0-17-6,7 26-4,-7-26 4,37 20 0,-37-20 0,27 17 0,-27-17 0,31 10-6,-31-10 6,35 6-2,-35-6 2,38 3-2,-18-3 2,0 0-2,-20 0 2,42-5-14,-42 5 14,40-10-46,-40 10 46,36-29-80,-36 29 80,31-16-92,-31 16 92</inkml:trace>
  <inkml:trace contextRef="#ctx0" brushRef="#br0" timeOffset="372559.8908">17175 13679 110,'0'0'0,"10"-22"12,-10 22-12,3-19-10,-3 19 10,-5-7-6,5 7 6,-42-5 4,42 5-4,-24 0 8,24 0-8,-30 4 6,30-4-6,-33 35-6,12-15 6,0 0 0,-7 4 0,-1 0 6,29-24-6,-35 63 4,12-24-4,1-1 8,2 2-8,-1 1 6,21-41-6,-33 82 4,33-82-4,-25 79 6,25-79-6,-13 70 6,13-70-6,-9 71 2,9-71-2,-3 66 0,3-66 0,5 61 2,15-33-2,0 1-2,-20-29 2,33 45-2,-12-26 2,1 1 4,2-5-4,2 1-2,-26-16 2,53 22-14,-53-22 14,58 18-46,-58-18 46,53 9-68,-53-9 68</inkml:trace>
  <inkml:trace contextRef="#ctx0" brushRef="#br0" timeOffset="372966.8899">17586 13850 90,'0'0'0,"-2"-30"28,2 30-28,-3-20 12,3 20-12,0-1-4,0 1 4,0 0-4,0 0 4,0-1-6,0 1 6,0-1 4,0 1-4,-5-6 8,5 6-8,-6 59 0,6-59 0,-6 66 0,6-66 0,-9 88 2,9-88-2,-28 100 0,28-100 0,-28 100 0,28-100 0,-30 90 6,30-90-6,-30 77 4,30-77-4,-25 63-2,25-63 2,-18 50-2,18-50 2,-10 36 2,10-36-2,-8 25 2,8-25-2,-6 12 0,6-12 0,0 1 2,0-1-2,0 1 6,0-1-6,-1 6 2,1-6-2,56 21 0,-56-21 0,36 8 8,-36-8-8,40 5 14,-40-5-14,48 4 12,-48-4-12,55 3 6,-25-3-6,-1 0 4,0 0-4,2 0 0,-31 0 0,61-3-2,-61 3 2,51-2 0,-51 2 0,47-2 0,-47 2 0,32 0-4,-32 0 4,20 0-8,-20 0 8,0 0-20,0 0 20,1 0-48,-1 0 48,1 0-72,-1 0 72</inkml:trace>
  <inkml:trace contextRef="#ctx0" brushRef="#br0" timeOffset="373574.89">18458 13853 24,'0'0'0,"-30"-3"14,30 3-14,-36 3 24,36-3-24,-40 10 26,13 6-26,0 4 26,27-7-26,0 0 22,-39 5-22,0-3 18,18 8-18,-1-2 18,2 5-18,0-1 18,20-25-18,-34 55 8,34-55-8,-31 57 4,31-57-4,-27 51 4,27-51-4,-15 46-2,15-46 2,-8 40-2,8-40 2,-5 36 4,5-36-4,3 29 2,-3-29-2,38 31-4,-38-31 4,37 19-4,-37-19 4,42 13-4,-42-13 4,53 9-16,-53-9 16,56 7-34,-56-7 34,53 6-64,-53-6 64,55 2-62,-30-2 62</inkml:trace>
  <inkml:trace contextRef="#ctx0" brushRef="#br0" timeOffset="373934.8902">18975 14051 24,'0'-14'0,"0"1"12,0 13-12,-7-20 14,7 20-14,-36-9 24,36 9-24,-25-4 26,25 4-26,-32 0 20,32 0-20,-32 6 8,32-6-8,-37 27 0,37-27 0,-38 20 16,38-20-16,-30 20 16,30-20-16,-28 21 0,28-21 0,-18 20 0,18-20 0,-9 13 0,9-13 0,-5 19 2,5-19-2,0 15 0,0-15 0,4 22-2,-4-22 2,27 28-2,-27-28 2,21 27-4,-21-27 4,28 33 0,-28-33 0,37 30 6,-37-30-6,36 30 0,-36-30 0,37 28-4,-37-28 4,38 29 4,-38-29-4,31 29-2,-31-29 2,26 30 0,-26-30 0,20 27 4,-20-27-4,11 23 0,-11-23 0,9 23 4,-9-23-4,2 22 12,-2-22-12,0 24 20,0-24-20,-6 23 18,6-23-18,-32 21 10,32-21-10,-20 20 6,20-20-6,-27 16 4,27-16-4,-31 16-4,31-16 4,-30 12 0,30-12 0,-35 9 0,35-9 0,-28 6-8,28-6 8,-21 5-30,21-5 30,-2 0-84,2 0 84,0 0-84,0 0 84</inkml:trace>
  <inkml:trace contextRef="#ctx0" brushRef="#br0" timeOffset="374296.8898">19384 13864 56,'0'0'0,"-44"-7"38,44 7-38,-33-9 34,33 9-34,-35-4 48,35 4-48,-29-3 68,29 3-68,-25 0 60,25 0-60,0 0 26,0 0-26,-1 0 8,1 0-8,0 0-2,0 0 2,-1 0-6,1 0 6,-1 0 0,1 0 0,-11 0-2,11 0 2,3 45-4,18-27 4,0 0 4,-21-18-4,34 54 2,-34-54-2,39 0 0,-39 0 0,35 94 4,-35-94-4,32 59 2,-32-59-2,27 63-2,-27-63 2,18 62-2,-18-62 2,9 59 0,-9-59 0,6 62-2,-6-62 2,3 55 2,-3-55-2,-3 52 2,3-52-2,-8 42 0,8-42 0,-24 33 4,24-33-4,-16 29 8,16-29-8,-15 28 2,15-28-2,-18 24 0,18-24 0,-15 23 6,15-23-6,-9 20 6,9-20-6,-1 1 4,1-1-4,-17 12-2,17-12 2,0 2-6,0-2 6,-10 16-18,10-16 18,0 0-42,0 0 42,0 0-56,0 0 56,-2 0-66,2 0 66,0 0-76,0 0 76,-1 0-68,1 0 68</inkml:trace>
  <inkml:trace contextRef="#ctx0" brushRef="#br0" timeOffset="399176.8814">1881 15884 46,'0'0'0,"0"0"56,0 0-56,-1 0 38,1 0-38,0 0 26,0 0-26,-1 0 12,1 0-12,-2 0-4,2 0 4,0 0-2,0 0 2,0 0-2,0 0 2,-1 0-8,1 0 8,-1 0-2,1 0 2,0 0-4,0 0 4,-15-3-6,15 3 6,48-9 4,-48 9-4,41-17 4,-41 17-4,0 0-4,0 0 4,56-9 4,-56 9-4,100-6 4,-100 6-4,56-7 2,-56 7-2,61-5 4,-61 5-4,58-3-8,-58 3 8,52-4-18,-52 4 18,47-2-30,-47 2 30,34-4-34,-34 4 34,26 0-32,-26 0 32,18 0-30,-18 0 30,1 0-14,-1 0 14,1 0-2,-1 0 2</inkml:trace>
  <inkml:trace contextRef="#ctx0" brushRef="#br0" timeOffset="399568.8828">2039 15885 18,'0'0'0,"-2"0"0,2 0 0,0 0 0,0 0 0,-6-2 0,6 2 0,-6 62 2,6-62-2,-6 53 2,6-53-2,-4 62 0,4-62 0,-3 61 0,3-61 0,-2 47-6,2-29 6,0-1-4,0-17 4,2 17 0,-2-17 0,0 0 0,0 0 0,0 2 2,0-2-2,0 2 0,0-2 0,4 8-6,-4-8 6,2 0 2,-2 0-2,16 4 8,-16-4-8,23-3 4,-23 3-4,17-6 2,-17 6-2,25-9 8,-25 9-8,33-24 10,-33 24-10,33-16 4,-33 16-4,38-18-4,-38 18 4,39-13-8,-39 13 8,34-9 0,-34 9 0,35-4 14,-35 4-14,27 0 6,-27 0-6,22 5-6,-22-5 6,17 27-2,-17-27 2,13 23 6,-13-23-6,8 26 8,-8-26-8,4 32 0,-4-16 0,0 1 4,0-17-4,-4 28 20,4-28-20,-7 31 22,7-31-22,-28 26 20,28-26-20,-24 27 26,24-27-26,-26 26 28,26-26-28,-29 25 26,29-25-26,-31 19 24,31-19-24,-32 18 14,32-18-14,-33 10 4,33-10-4,-35 9 8,35-9-8,-34 7 0,34-7 0,-30 8-2,30-8 2,-25 5-8,25-5 8,-22 3-32,22-3 32,-15 0-62,15 0 62,-1 0-96,1 0 96</inkml:trace>
  <inkml:trace contextRef="#ctx0" brushRef="#br0" timeOffset="399757.8817">2622 16574 100,'0'0'0,"0"0"2,0 0-2,0 0 2,0 0-2,0-2 4,0 2-4,0 0 12,0 0-12,0-1 26,0 1-26,0-1 24,0 1-24,0 0 12,0 0-12,0 0 2,0 0-2,0 0 0,0 0 0,0 0-10,0 0 10,0 0-42,0 0 42,0 0-78,0 0 78</inkml:trace>
  <inkml:trace contextRef="#ctx0" brushRef="#br0" timeOffset="400476.8831">3641 15926 36,'0'0'0,"0"0"28,0 0-28,-50-6 20,50 6-20,-62-8 10,62 8-10,-33-7 50,33 7-50,-22-4 54,22 4-54,-12-3 14,12 3-14,0 0-6,0 0 6,-1 0-12,1 0 12,-1 0-10,1 0 10,0 0-12,0 0 12,-1 0-8,1 0 8,-6 0 2,6 0-2,34-4 2,-34 4-2,31-7 0,-31 7 0,42-6-2,-42 6 2,52-9-4,-52 9 4,53-9-18,-53 9 18,51-9-34,-51 9 34,51-9-32,-51 9 32,41-8-28,-41 8 28,30-9-26,-30 9 26,22-5-18,-22 5 18,2 0-6,-2 0 6,0 0 0,0 0 0,1 0 0,-1 0 0,0 0 0,0 0 0,1 0 0,-1 0 0</inkml:trace>
  <inkml:trace contextRef="#ctx0" brushRef="#br0" timeOffset="400719.8824">3681 15804 10,'0'0'0,"-24"0"20,24 0-20,-18 2 18,18-2-18,-14 4 2,14-4-2,-12 9 0,12-9 0,-8 44 0,8-44 0,-7 59 0,7-59 0,-6 58-2,6-58 2,-6 87-2,6-87 2,-5 87 2,5-87-2,-4 86 0,4-46 0,0 0 2,0-7-2,0 1 0,0-34 0,5 60 0,-5-60 0,8 44 2,-8-44-2,19 35 0,-19-35 0,9 25-4,-9-25 4,7 13-2,-7-13 2,0 1 2,0-1-2,0 1 0,0-1 0,0 0-2,0 0 2,5 8 0,-5-8 0,29 4 4,-29-4-4,17 3 0,-17-3 0,27 6-2,-27-6 2,27 3 2,-27-3-2,37 0 2,-37 0-2,40-3 4,-40 3-4,42-4 0,-42 4 0,46-7-8,-46 7 8,44-8-12,-44 8 12,41-25-20,-41 25 20,38-11-14,-38 11 14,28-8-2,-28 8 2,23-7 0,-23 7 0</inkml:trace>
  <inkml:trace contextRef="#ctx0" brushRef="#br0" timeOffset="401002.8826">3625 16305 174,'0'0'0,"-13"-24"38,13 24-38,-2-1 6,2 1-6,-15-16-6,15 16 6,-1 0-4,1 0 4,0 0-6,0 0 6,0 0-12,0 0 12,-2 0-14,2 0 14,0 0-8,0 0 8,-1 0 4,1 0-4,-17-7 8,17 7-8,58-2 2,-58 2-2,41-4-8,-41 4 8,49-6-2,-49 6 2,51-5 4,-51 5-4,49-8 0,-49 8 0,49-6-4,-49 6 4,49-7-4,-49 7 4,39-6-2,-39 6 2,39-3-12,-39 3 12,31-3-28,-31 3 28,24-3-54,-24 3 54,20 0-54,-20 0 54</inkml:trace>
  <inkml:trace contextRef="#ctx0" brushRef="#br0" timeOffset="401504.8808">4832 16057 30,'0'0'0,"-34"-8"30,34 8-30,-38-7 22,38 7-22,0 0 10,0 0-10,-52-3 10,52 3-10,-70 3 8,70-3-8,-41 10 12,41-10-12,-40 40 8,40-40-8,-35 23 12,35-23-12,-29 27 16,29-27-16,-23 25 2,23-25-2,-15 22-2,15-22 2,-9 18-4,9-18 4,-7 20 0,7-20 0,-3 20 2,3-20-2,0 17-2,0-17 2,6 22-2,-6-22 2,27 19 0,-27-19 0,22 17-4,-22-17 4,24 14-6,-24-14 6,33 13-6,-33-13 6,36 8-6,-36-8 6,37 7-10,-37-7 10,40 3-20,-40-3 20,38 2-18,-38-2 18,36 0-14,-36 0 14,30 0-22,-30 0 22,30-3-20,-30 3 20,25-4-16,-25 4 16,16-5-10,-16 5 10,17-8 0,-17 8 0,1-1 0,-1 1 0</inkml:trace>
  <inkml:trace contextRef="#ctx0" brushRef="#br0" timeOffset="401728.881">4783 15667 70,'0'0'0,"-8"-30"52,8 30-52,-10-21 46,10 21-46,0-1 32,0 1-32,0 0 10,0 0-10,0-2-2,0 2 2,0 0 0,0 0 0,0-1 0,0 1 0,-8-6 4,8 23-4,0 3 2,0-20-2,5 45 0,-5-45 0,29 72 0,-29-72 0,20 82-2,-20-82 2,21 87 0,-21-87 0,20 86 2,-20-86-2,18 77 0,-18-77 0,13 68 0,-13-68 0,9 57-4,-9-57 4,9 51-16,-9-51 16,7 40-38,-7-40 38,10 33-56,-10-33 56,8 27-60,-8-27 60</inkml:trace>
  <inkml:trace contextRef="#ctx0" brushRef="#br0" timeOffset="401925.8825">5212 16015 66,'0'0'0,"0"0"20,0 0-20,0 0 4,0 0-4,0-2 0,0 2 0,0 0-6,0 0 6,5-8 2,-5 32-2,0 1 6,0-4-6,0 0 2,0 5-2,0 1 0,0 0 0,0 1 0,0-1 0,0 0 0,0-3 0,0 1-34,0-2 34,0-2-46,0-2 46</inkml:trace>
  <inkml:trace contextRef="#ctx0" brushRef="#br0" timeOffset="402324.8809">5687 15713 60,'0'-13'0,"0"-1"28,0 14-28,-6-17 14,6 17-14,-1-1 34,1 1-34,-29-7 42,29 7-42,-1 0 26,1 0-26,-1 0 8,1 0-8,0 0-2,0 0 2,-14-5 2,14 5-2,-4 75 6,4-75-6,-1 69 0,1-26 0,0 0-2,0 5 2,0-2 2,0 2-2,0 1 2,0-2-2,0 1-2,0-5 2,0 0-28,0-6 28,0 0-52,0-7 52,0 0-64,0-8 64,0 0-56,0-22 56</inkml:trace>
  <inkml:trace contextRef="#ctx0" brushRef="#br0" timeOffset="402575.8817">5481 15948 96,'0'0'0,"0"0"22,0 0-22,-1 0 18,1 0-18,0 0 8,0 0-8,-1 0 0,1 0 0,-1 0 0,1 0 0,0 0-2,0 0 2,-1 0 0,1 0 0,0 0-2,0 0 2,-7-10 2,38 23-2,0 2 6,-31-15-6,45 8-2,-45-8 2,46 6 0,-46-6 0,50 6 6,-50-6-6,49 6 4,-49-6-4,41 6-2,-41-6 2,40 6-4,-40-6 4,27 6 2,-27-6-2,20 5 2,-20-5-2,1 0 0,-1 0 0,1 0-4,-1 0 4,1 0-32,-1 0 32,1 0-70,-1 0 70</inkml:trace>
  <inkml:trace contextRef="#ctx0" brushRef="#br0" timeOffset="403426.8804">6584 15840 30,'0'0'0,"-6"-33"2,6 33-2,-9-29 20,9 29-20,-20-16 30,20 16-30,-9-14 32,9 14-32,0 0 20,0 0-20,0-1 4,0 1-4,0-1 4,0 1-4,0-1 2,0 1-2,-5-7 2,5 7-2,7 37 2,-7-37-2,9 50 4,-9-50-4,22 70 0,-22-70 0,9 87 0,-9-87 0,9 96 6,-9-96-6,10 95-16,-10-95 16,5 88-46,-5-88 46,2 73-52,-2-73 52,-2 61-34,2-61 34</inkml:trace>
  <inkml:trace contextRef="#ctx0" brushRef="#br0" timeOffset="403776.8812">6342 15700 56,'0'0'0,"-20"-17"32,20 17-32,-16-16 42,16 16-42,0 0 24,0 0-24,0-2 0,0 2 0,0 0-6,0 0 6,0 0-4,0 0 4,0-1 0,0 1 0,-10-7 0,34 7 0,-2 0 2,3 0-2,0 0 4,-25 0-4,65 4 4,-65-4-4,78 8 2,-33 10-2,-2 0 0,4-2 0,-2-1-2,-1 2 2,-2 3 0,-3 0 0,-1 1 0,-5 2 0,-3 1-2,-5 1 2,0 0 0,-25-25 0,39 58 0,-39-58 0,29 57-2,-29-57 2,16 51 0,-16-51 0,12 50 4,-12-50-4,7 46 0,-7-46 0,2 46-4,-2-46 4,-5 44 2,5-44-2,-34 41 4,34-41-4,-25 32 10,25-32-10,-31 32 4,31-32-4,-38 27 10,38-27-10,-38 23 24,38-23-24,-45 23 10,45-23-10,-45 18 6,45-18-6,-47 19 6,47-19-6,-47 15 2,47-15-2,-47 13 4,47-13-4,-38 8 0,38-8 0,-27 7-12,27-7 12,-18 3-52,18-3 52,0 0-98,0 0 98</inkml:trace>
  <inkml:trace contextRef="#ctx0" brushRef="#br0" timeOffset="403966.8805">7274 16103 116,'0'0'0,"0"0"26,0 0-26,0-2 6,0 2-6,0 0-4,0 0 4,0 0-4,0 0 4,0-2-6,0 2 6,3-3 0,-3 3 0,-1 67 4,1-67-4,-4 52-22,4-52 22,-3 59-44,3-59 44,-4 52-48,4-52 48</inkml:trace>
  <inkml:trace contextRef="#ctx0" brushRef="#br0" timeOffset="404114.8803">7302 16214 34,'0'0'0,"4"-60"28,-4 60-28,3-64 20,-3 28-20,0 1 8,0 35-8,-4-71 0,4 71 0,-6-66 2,6 66-2,-8-60 0,8 60 0,-22-43-2,22 43 2,-10-21 0,10 21 0,0-1-10,0 1 10,0-2-22,0 2 22,0 0-22,0 0 22,0 0-20,0 0 20,-5-10-14,27 27 14</inkml:trace>
  <inkml:trace contextRef="#ctx0" brushRef="#br0" timeOffset="404393.8813">7486 16065 60,'0'0'0,"-13"27"32,13-27-32,-11 21 12,11-21-12,-8 17 6,8-17-6,0 0 0,0 0 0,-6 11-2,6-11 2,-3 19 0,3-19 0,0 15-2,0-15 2,5 16-4,-5-16 4,32 22 2,-32-22-2,19 22 4,-19-22-4,26 20-2,-26-20 2,25 19-4,-25-19 4,25 17 2,-25-17-2,29 16 4,-29-16-4,22 14 2,-22-14-2,22 18 2,-22-18-2,15 13-2,-15-13 2,1 0 4,-1 0-4,9 9 8,-9-9-8,0 1 18,0-1-18,0 0 38,0 0-38,0 2 34,0-2-34,8 14 14,-8-14-14,-2 27 0,2-27 0,-8 16-4,8-16 4,-38 16-2,38-16 2,-26 8 0,26-8 0,-27 8-2,27-8 2,-28 6-30,28-6 30,-21 5-76,21-5 76</inkml:trace>
  <inkml:trace contextRef="#ctx0" brushRef="#br0" timeOffset="404740.8798">7973 16015 46,'0'0'0,"-58"-17"18,58 17-18,-55-13 16,55 13-16,-54-9 36,54 9-36,-47-7 60,47 7-60,-32-4 56,32 4-56,-24-2 34,24 2-34,0 0 0,0 0 0,-2 0-8,2 0 8,0 0-10,0 0 10,-1 0-6,1 0 6,0 0-2,0 0 2,-10 0 2,10 0-2,35 4 0,-35-4 0,41 7 2,-41-7-2,45 6 6,-45-6-6,52 9-6,-52-9 6,58 9-20,-58-9 20,56 8-26,-56-8 26,50 7-28,-50-7 28,44 6-28,-44-6 28,35 4-30,-35-4 30,27 1-34,-27-1 34,16 0-32,-16 0 32,0 0-26,0 0 26,2 0-16,-2 0 16,1 0-4,-1 0 4</inkml:trace>
  <inkml:trace contextRef="#ctx0" brushRef="#br0" timeOffset="404930.8798">7918 15698 30,'0'0'0,"-24"-51"48,24 51-48,-17 4 56,17-4-56,-10-8 30,10 8-30,0-1 2,0 1-2,0 0 0,0 0 0,0-1 6,0 1-6,-8-31 8,8 31-8,4 46 8,-4-46-8,9 48 18,-9-48-18,31 69 18,-31-69-18,18 85 8,-18-85-8,11 91 0,-11-91 0,8 95 2,-8-95-2,5 92 6,-5-92-6,3 82-2,-3-45 2,0-1-8,0-36 8,-3 58-6,3-58 6,0 39-24,0-24 24,0-2-66,0-13 66,0 18-88,0-18 88</inkml:trace>
  <inkml:trace contextRef="#ctx0" brushRef="#br0" timeOffset="405334.881">8631 16278 58,'0'0'0,"2"-21"28,-2 21-28,-2-19-4,2 19 4,-33-24-6,33 24 6,-18-18 8,18 18-8,-22-21 8,22 21-8,-21-15 10,21 15-10,-22-10 10,22 10-10,-25-8 4,25 8-4,-24-4 6,24 4-6,-28 2 4,28-2-4,-29 9 4,29-9-4,-33 50 10,33-50-10,-27 35 8,27-35-8,-28 38 2,28-38-2,-21 36 2,21-36-2,-13 33-2,13-33 2,-10 23-2,10-23 2,-7 14 4,7-14-4,0 0 2,0 0-2,0 2-2,0-2 2,0 0-2,0 0 2,-3 8-2,3-8 2,23 9 0,-23-9 0,22 4 0,-22-4 0,27 0 4,-27 0-4,37-6 14,-17-15-14,1 0 20,-21 21-20,39-23 22,-18 10-22,-1 0 16,-20 13-16,36-20 8,-36 20-8,30-13 0,-30 13 0,22-7 0,-22 7 0,16-4 10,-16 4-10,7 3 10,-7-3-10,7 29 4,-7-29-4,6 36 2,-6-13-2,0 0-20,0-23 20,-4 67-58,4-67 58,-8 65-90,8-65 90</inkml:trace>
  <inkml:trace contextRef="#ctx0" brushRef="#br0" timeOffset="405667.8803">8769 16183 30,'0'-14'0,"0"0"20,0 14-20,-3-13 14,3 13-14,0 0 4,0 0-4,0-1 6,0 1-6,0-1 12,0 1-12,-3-4 2,3 27-2,0-2-2,0 4 2,0-2 0,0-23 0,1 56-6,-1-27 6,0 1 0,0-1 0,0 0 8,0-29-8,-2 50 0,2-50 0,-6 39-6,6-39 6,-7 30 0,7-30 0,-7 17 6,7-17-6,0 2 8,0-2-8,0 0 4,0 0-4,0 1-2,0-1 2,0 1 4,0-1-4,-5 14 20,5-14-20,1-33 20,-1 33-20,5-32 20,-5 32-20,36-45 18,-36 45-18,28-53 14,-28 53-14,34-58 20,-34 58-20,39-52 20,-18 30-20,-1 2 14,-20 20-14,37-35 2,-37 35-2,35-16 0,-35 16 0,26-5 6,-26 5-6,19-6 12,-19 6-12,13 0 24,-13 0-24,8 31 22,-8-31-22,5 29 8,-5-11-8,0 2 0,0-20 0,0 48-4,0-48 4,-6 51-28,6-51 28,-9 53-86,9-53 86,-17 44-132,17-44 132</inkml:trace>
  <inkml:trace contextRef="#ctx0" brushRef="#br0" timeOffset="406346.8798">9342 16210 24,'0'0'0,"0"0"34,0 0-34,0-1 66,0 1-66,0 0 64,0 0-64,-3-12 30,3 12-30,-28-6 6,28 6-6,-18-3-2,18 3 2,-17 3 0,17-3 0,-20 31 4,20-31-4,-25 29 10,25-29-10,-20 36 16,20-36-16,-19 34 8,19-34-8,-16 32 4,16-32-4,-9 25 2,9-25-2,-7 14 0,7-14 0,-4 16 4,4-16-4,0 18 4,0-18-4,7 17 4,-7-17-4,38 17-2,-38-17 2,27 16-6,-27-16 6,30 13-6,-30-13 6,32 6-6,-32-6 6,35 8-6,-35-8 6,41 5-8,-41-5 8,0 0-12,0 0 12,52 4-14,-52-4 14,72-8-6,-72 8 6,37-39-4,-37 39 4,34-23 0,-34 23 0,28-26 2,-28 26-2,25-31-2,-25 31 2,21-32 0,-21 32 0,14-32 0,-14 32 0,11-26 6,-11 26-6,7-17 18,-7 17-18,0 0 38,0 0-38,0 0 42,0 0-42,6-14 16,-6 14-16,-9-19 6,9 19-6,-26-5 8,26 5-8,-19-3 6,19 3-6,-22 1 0,22-1 0,-31 9-4,31-9 4,-31 47-2,31-47 2,-29 34-2,29-34 2,-27 38 6,27-38-6,-20 39 2,20-39-2,-11 36-4,11-36 4,-8 35 4,8-35-4,-4 33 0,4-33 0,2 38-8,-2-38 8,9 34-8,-9-34 8,45 25-2,-45-25 2,35 17 0,-35-17 0,45 9-4,-45-9 4,47 5-10,-22-5 10,0 0-8,-25 0 8,53-2 4,-53 2-4,46-5-2,-46 5 2,43-9-8,-43 9 8,34-9 4,-34 9-4,27-17 10,-27 17-10,18-8 0,-18 8 0,2 0-6,-2 0 6,0 0-2,0 0 2,0 0 0,0 0 0,1 0 4,-1 0-4,0 0 4,0 0-4,2 0-16,-2 0 16,0 0-46,0 0 46,2 0-78,-2 0 78,0 0-112,0 0 112</inkml:trace>
  <inkml:trace contextRef="#ctx0" brushRef="#br0" timeOffset="431162.8724">2286 17175 86,'0'0'0,"1"0"52,-1 0-52,0 0 32,0 0-32,1 0 6,-1 0-6,0 0-4,0 0 4,12-8 2,-36 28-2,1 0 8,23-20-8,-30 40 4,30-40-4,-31 54 4,31-54-4,-32 66 4,32-66-4,-32 79 6,32-79-6,-29 82 2,29-82-2,-25 88-4,25-88 4,-22 87-2,22-87 2,-18 81-2,18-81 2,-10 72 0,10-72 0,-8 59 2,8-59-2,-4 51 0,4-32 0,0 0 0,0-19 0,6 31 2,-6-31-2,26 29 0,-26-29 0,20 23-4,-20-23 4,24 28-2,-24-28 2,25 18-4,-25-18 4,30 12-14,-30-12 14,33 9-14,-33-9 14,39 4-12,-18-4 12,1 0-14,-22 0 14,39-7-10,-18-11 10,-1-1-8,-20 19 8,36-27 2,-36 27-2,27-28 6,-27 28-6,27-30-2,-27 30 2,13-26 6,-13 26-6,9-26 30,-9 26-30,7-30 40,-7 30-40,2-29 46,-2 29-46,-4-27 28,4 27-28,-30-23 6,30 23-6,-28-24 16,28 24-16,-35-16 18,35 16-18,-35-14 8,35 14-8,-39-7-2,39 7 2,-38-4 0,38 4 0,-38 0 0,38 0 0,-39 6-2,39-6 2,-34 31-4,34-31 4,-34 21-16,34-21 16,-28 19-40,28-19 40,-25 21-64,25-21 64,-15 17-96,15-17 96</inkml:trace>
  <inkml:trace contextRef="#ctx0" brushRef="#br0" timeOffset="431352.8721">2739 17975 32,'0'0'0,"0"-2"22,0 2-22,0 0 26,0 0-26,0 0 38,0 0-38,0 0 44,0 0-44,0-1 34,0 1-34,0 0 26,0 0-26,0-1 14,0 1-14,0-1 0,0 1 0,0 0-16,0 0 16,0-2-58,0 2 58,0-1-88,0 1 88</inkml:trace>
  <inkml:trace contextRef="#ctx0" brushRef="#br0" timeOffset="433029.8733">3787 17853 80,'0'0'0,"-27"-4"36,27 4-36,-26-8 8,26 8-8,-27-31 6,27 31-6,-24-24 4,24 24-4,-23-31 2,23 31-2,-17-35 2,17 35-2,-13-34 2,13 34-2,-8-36 0,8 36 0,-6-34-4,6 16 4,0-1-2,0 19 2,4-53-2,-4 53 2,28 0-6,-28 0 6,22-71-8,-22 71 8,24-37 4,-24 37-4,27-36 10,-27 36-10,25-25 2,-25 25-2,31-18 2,-31 18-2,31-12 8,-31 12-8,31-5 4,-31 5-4,32 0-4,-32 0 4,30 39 6,-30-39-6,28 35 6,-28-35-6,27 47-2,-27-47 2,23 55 0,-23-55 0,17 59 0,-17-59 0,10 57-4,-10-57 4,7 54 0,-7-54 0,6 48 0,-6-48 0,3 45 2,-3-24-2,0 1 8,0-22-8,-4 40 6,4-40-6,-6 38 0,6-38 0,-26 38 0,26-38 0,-18 31 0,18-31 0,-22 24-6,22-24 6,-18 20-20,18-20 20,-20 9-64,20-9 64</inkml:trace>
  <inkml:trace contextRef="#ctx0" brushRef="#br0" timeOffset="433300.8714">4286 17688 78,'0'0'0,"0"-1"38,0 1-38,0 0 2,0 0-2,0-1-6,0 1 6,0 0-4,0 0 4,0-2-4,0 2 4,0 0 0,0 0 0,11-4-2,-11 4 2,0-2-2,0 2 2,-1-20 4,1 20-4,30-8 4,-30 8-4,30-6 0,-30 6 0,28-8 2,-28 8-2,34-6 0,-34 6 0,34-6-4,-34 6 4,30-6 0,-30 6 0,31-4 4,-31 4-4,27-1 2,-27 1-2,23 0-2,-23 0 2,21 0-20,-21 0 20,17 1-52,-17-1 52</inkml:trace>
  <inkml:trace contextRef="#ctx0" brushRef="#br0" timeOffset="433630.8716">4769 17247 20,'0'0'0,"-9"-15"24,9 15-24,0-1 56,0 1-56,0 0 62,0 0-62,-11-9 48,11 9-48,0 0 30,0 0-30,0 0 16,0 0-16,-2 0 6,2 0-6,0 0 6,0 0-6,-1 0 8,1 0-8,0 0 4,0 0-4,-17-9-2,17 9 2,6 71 2,-6-71-2,7 66 0,-7-66 0,33 77-2,-33-77 2,19 78 4,-19-78-4,16 73 2,-16-73-2,15 66-4,-15-66 4,14 59-4,-14-59 4,17 55 2,-17-55-2,16 45 2,-16-45-2,9 35-6,-9-35 6,10 20-4,-10-20 4,0 0 2,0 0-2,0 1-4,0-1 4,0 0-8,0 0 8,0 2-14,0-2 14,0 0-22,0 0 22,0 1-38,0-1 38,0 0-56,0 0 56,0 2-80,0-2 80</inkml:trace>
  <inkml:trace contextRef="#ctx0" brushRef="#br0" timeOffset="434576.8715">5666 17058 12,'0'21'0,"0"1"16,0 4-16,0 1 12,0-27-12,5 77 6,-5-77-6,7 91 2,-7-91-2,7 96 0,-7-96 0,8 93 0,-8-93 0,5 86 2,-5-86-2,2 78 6,-2-42-6,0-2 0,0-34 0,-5 64-10,5-64 10,-6 50-4,6-50 4,-7 37 6,7-37-6,-6 22 4,6-22-4,0 2-2,0-2 2,0 0-6,0 0 6,0 1-6,0-1 6,0 0-4,0 0 4,-6 10-2,6-10 2,-2-28 4,2 9-4,0 1 0,0 18 0,3-53-4,-3 53 4,9-60-2,12 27 2,0-3 6,-21 36-6,35-66 6,-35 66-6,37-71 2,-16 37-2,0 1 0,0-1 0,1-1-4,-2 2 4,1 1-2,1 3 2,-1 1-4,-21 28 4,38-49-2,-38 49 2,32-40 6,-32 40-6,23-29 4,-23 29-4,13-15 14,-13 15-14,0-2 60,0 2-60,0 0 78,0 0-78,0 0 46,0 0-46,0-2 6,0 2-6,8-5-12,-8 5 12,-31 29-8,31-29 8,-29 30-4,29-30 4,-39 41-4,16-15 4,-1 0 0,1 0 0,-2 2 6,2-2-6,0 2 4,1-5-4,1-2 10,21-21-10,-34 33 16,34-33-16,-21 17 4,21-17-4,-1 1-4,1-1 4,0 0-2,0 0 2,-2 1-4,2-1 4,-11 8-6,11-8 6,1 25 0,-1-25 0,9 21 0,15-8 0,1 3-2,-25-16 2,37 30 2,-16-12-2,-1-2 0,5-1 0,-1 0-2,-2 0 2,0 1-26,-22-16 26,46 22-64,-46-22 64,41 22-88,-41-22 88</inkml:trace>
  <inkml:trace contextRef="#ctx0" brushRef="#br0" timeOffset="434921.8717">6325 17436 84,'0'0'0,"0"0"12,0 0-12,0-2-4,0 2 4,0 0-4,0 0 4,-7-16 2,7 16-2,-6 47 4,6-47-4,-1 43 0,1-18 0,0-1-2,0 4 2,0 0-2,0-28 2,0 52 0,0-52 0,2 47 0,-2-26 0,0-1 0,0-7 0,0 0 4,0-13-4,2 21-4,-2-21 4,0 1-6,0-1 6,0 0 0,0 0 0,0 2-2,0-2 2,0 0-2,0 0 2,3 4-2,-3-4 2,28-33 0,-28 33 0,10-35 2,-10 35-2,16-40 4,-16 40-4,22-47 4,-22 47-4,20-46 4,-20 46-4,25-42 4,-25 42-4,24-36-2,-24 36 2,22-27 0,-22 27 0,20-15 4,-20 15-4,17-9 2,-17 9-2,0 0 0,0 0 0,13-6 6,-13 6-6,0 0 10,0 0-10,18 0 4,-18 0-4,7 54 4,-7-54-4,6 35 4,-6-35-4,4 41-2,-4-23 2,0 0-18,0-2 18,0 2-62,0-5 62</inkml:trace>
  <inkml:trace contextRef="#ctx0" brushRef="#br0" timeOffset="435234.8708">6850 17440 20,'0'0'0,"-25"-6"26,25 6-26,-35 0 24,35 0-24,-33 4 16,33-4-16,-34 34 16,34-34-16,-36 31 20,36-31-20,-31 36 20,31-36-20,-28 37 16,28-37-16,-22 38 16,22-38-16,-13 33 8,13-33-8,-10 25 0,10-25 0,-6 19-2,6-19 2,0 15-6,0-15 6,4 11-6,-4-11 6,28 7 0,-28-7 0,26 8-2,-26-8 2,27 1-8,-27-1 8,31 0-6,-31 0 6,35-6-4,-35 6 4,35-38 0,-35 38 0,37-31 2,-37 31-2,33-33 0,-33 33 0,29-37 0,-29 37 0,24-33 0,-24 33 0,20-30 4,-20 30-4,11-17 12,-11 17-12,0 0 32,0 0-32,0-1 38,0 1-38,0 0 20,0 0-20,0-2 2,0 2-2,9-4 0,-9 4 0,-1 63-18,1-63 18,-7 50-52,7-50 52,-7 60-76,7-60 76</inkml:trace>
  <inkml:trace contextRef="#ctx0" brushRef="#br0" timeOffset="435686.8721">7252 17471 46,'0'0'0,"6"-8"14,-6 29-14,0 0 0,0 4 0,0 2 0,0-27 0,-2 69 0,2-69 0,-2 81 2,2-81-2,-2 87 2,2-87-2,-4 87-2,4-87 2,-5 81 0,5-81 0,-4 75 4,4-75-4,-4 62 0,4-62 0,-3 53-4,3-37 4,0 1-2,0-17 2,0 19 4,0-19-4,0 0-4,0 0 4,0 1-14,0-1 14,0 1 4,0-1-4,0 0 10,0 0-10,0 7 14,0-7-14,2-40 24,-2 40-24,2-39 30,-2 39-30,0-55 28,0 23-28,0 1 16,0-5-16,0 1 16,0 35-16,-1-86 14,1 86-14,-4-86 10,4 86-10,-4-86 2,4 46-2,0 2-4,0 38 4,1-63-2,-1 63 2,7-57 2,-7 57-2,29-42 0,-29 42 0,19-29-4,-19 29 4,21-19-2,-21 19 2,23-5 2,-23 5-2,21-4 4,-21 4-4,21 0 2,-21 0-2,21 28 2,-21-28-2,22 29 2,-22-29-2,20 33 2,-20-33-2,18 37 2,-18-37-2,10 38 0,-10-38 0,8 33 0,-8-33 0,5 34 2,-5-34-2,3 28 4,-3-28-4,-3 24 6,3-24-6,-4 19 6,4-19-6,-10 16 8,10-16-8,-29 11 8,29-11-8,-19 7 6,19-7-6,-23 6 0,23-6 0,-25 5-6,25-5 6,-29 4-14,29-4 14,-30 0-22,30 0 22,-27-5-44,27 5 44,-23-7-80,23 7 80,-19-8-70,19 8 70</inkml:trace>
  <inkml:trace contextRef="#ctx0" brushRef="#br0" timeOffset="436413.8717">7880 17471 54,'0'0'0,"0"-2"28,0 2-28,0 0 12,0 0-12,0-20 20,0 20-20,-38-1 12,38 1-12,-18 1-2,18-1 2,-24 8 0,24-8 0,-24 40 6,24-40-6,-27 25 14,27-25-14,-28 25 16,28-25-16,-21 26 22,21-26-22,-17 17 20,17-17-20,-1 0 6,1 0-6,-1 1-2,1-1 2,-1 0-4,1 0 4,0 2-4,0-2 4,0 0-2,0 0 2,-1 1 0,1-1 0,-9 9 4,9-9-4,31 25 6,-31-25-6,30 13 0,-30-13 0,35 8 0,-35-8 0,36 9 0,-36-9 0,38 18-6,-38-18 6,33 13-2,-33-13 2,29 17 0,-29-17 0,25 9 0,-25-9 0,18 9 0,-18-9 0,0 0-4,0 0 4,1 0-2,-1 0 2,13 15 6,-13-15-6,0 0 10,0 0-10,0 3 4,0-3-4,15 18-2,-15-18 2,-4 24 0,4-24 0,-29 10 0,29-10 0,-27 9-2,27-9 2,-32 9 4,32-9-4,-35 10 0,35-10 0,-36 8-8,36-8 8,-34 4-8,34-4 8,-25 3-22,25-3 22,-16 0-50,16 0 50,-1 0-78,1 0 78</inkml:trace>
  <inkml:trace contextRef="#ctx0" brushRef="#br0" timeOffset="436750.8708">8268 17511 34,'0'0'0,"-31"-2"36,31 2-36,-35 2 24,35-2-24,-39 5 16,39-5-16,-38 31 24,38-31-24,-49 22 24,49-22-24,3 28 28,-3-28-28,-52 23 22,52-23-22,-22 24 10,22-24-10,-13 18 2,13-18-2,0 0-2,0 0 2,-9 13 0,9-13 0,0 0 0,0 0 0,-2 18 2,2-18-2,7 24-8,-7-24 8,27 9-10,-27-9 10,21 7-8,-21-7 8,27 4-18,-27-4 18,33 0-20,-33 0 20,39-5-10,-18-12 10,1-1-2,-2 5 2,1 0 2,0-3-2,0 1 4,-21 15-4,38-27-2,-38 27 2,31-20 2,-31 20-2,24-14 10,-24 14-10,13-9 14,-13 9-14,1 0 18,-1 0-18,1 0 12,-1 0-12,7-5 8,-7 5-8,4 55 4,-4-55-4,2 42-2,-2-20 2,0 3-4,0-25 4,-3 42-4,3-42 4,-8 38-50,8-38 50,-5 33-102,5-33 102</inkml:trace>
  <inkml:trace contextRef="#ctx0" brushRef="#br0" timeOffset="436968.8704">8807 17529 12,'0'0'0,"-29"-3"16,29 3-16,-24 0 20,24 0-20,-32 8 24,32-8-24,-35 44 44,35-44-44,-35 35 56,35-35-56,-31 36 34,31-36-34,-28 38 22,28-38-22,-23 35 20,23-35-20,-14 27 8,14-27-8,-11 21 4,11-21-4,-7 16 4,7-16-4,0 0 0,0 0 0,-3 13-4,3-13 4,35 19-2,-35-19 2,33 8-2,-33-8 2,36 4-26,-16-4 26,1 0-70,-21 0 70,0 0-100,0 0 100</inkml:trace>
  <inkml:trace contextRef="#ctx0" brushRef="#br0" timeOffset="437490.8707">9001 17113 18,'0'0'0,"0"0"22,0 0-22,-1 0 22,1 0-22,-13-52 24,13 52-24,-20-44 24,20 44-24,0 0 16,0 0-16,0-2 6,0 2-6,0 0 4,0 0-4,0-1 12,0 1-12,-6-1 24,6 1-24,5 54 18,-5-54-18,7 60 2,-7-60-2,10 80-2,-10-80 2,8 99 8,-8-99-8,6 101 4,-6-101-4,4 100 2,-4-56-2,0-1 4,0-43-4,-4 71-2,4-71 2,-3 52-6,3-52 6,-3 36-2,3-36 2,-1 21 2,1-21-2,0 2 2,0-2-2,0 0-2,0 0 2,0 1-10,0-1 10,0 5-2,0-5 2,34 0 0,-34 0 0,23-8-2,-23 8 2,22-32-2,-22 32 2,28-28 0,-28 28 0,28-30 6,-28 30-6,23-28 2,-23 28-2,25-28 0,-25 28 0,22-27-2,-22 27 2,17-23 0,-17 23 0,14-18 2,-14 18-2,0-1 12,0 1-12,0 0 32,0 0-32,0-2 32,0 2-32,0 0 10,0 0-10,0 0-4,0 0 4,9-4-4,-9 4 4,-10 44 0,10-44 0,-33 28 4,33-28-4,-9 28 2,9-28-2,-10 27 0,10-27 0,-4 19-2,4-19 2,0 17 0,0-17 0,7 14-2,-7-14 2,36 13-6,-36-13 6,21 10-4,-21-10 4,28 15-4,-28-15 4,32 9-6,-32-9 6,26 7-6,-26-7 6,29 5-2,-29-5 2,27 4 2,-27-4-2,25 1 4,-25-1-4,25 0 6,-25 0-6,25 0 2,-25 0-2,22 0-2,-22 0 2,18-2-4,-18 2 4,1 0-4,-1 0 4,1 0 2,-1 0-2,2 0 0,-2 0 0,0 0 0,0 0 0,0 0 2,0 0-2,1 0 0,-1 0 0,1 0-24,-1 0 24,0 0-92,0 0 92</inkml:trace>
  <inkml:trace contextRef="#ctx0" brushRef="#br0" timeOffset="476781.8599">12403 15982 26,'0'0'0,"0"0"44,0 0-44,-2 14 30,2-14-30,0 0 24,0 0-24,0 1 20,0-1-20,-6 16 14,6-16-14,-27 2 10,27-2-10,-12 0 6,12 0-6,-16-6 6,16 6-6,-16-27 2,16 27-2,-17-23 2,17 23-2,-18-30-2,18 30 2,-20-29 4,20 29-4,-16-28 16,16 28-16,-13-18 16,13 18-16,0-1 8,0 1-8,0 0 2,0 0-2,0-2-2,0 2 2,0 0-4,0 0 4,0-1-10,0 1 10,0 0-6,0 0 6,0 0 2,0 0-2,0-2 0,0 2 0,-9-4 0,9 4 0,55-2 0,-55 2 0,33-2 0,-33 2 0,40-2-4,-40 2 4,46-1-8,-46 1 8,49-5-8,-49 5 8,50-5-6,-50 5 6,55-10-4,-55 10 4,56-25 0,-56 25 0,49-13 0,-49 13 0,43-8-2,-43 8 2,30-8 2,-30 8-2,18-8 4,-18 8-4,0 0 2,0 0-2,1 0 6,-1 0-6,0 0 2,0 0-2,13-4-2,-13 4 2,17 30 6,-17-30-6,6 33 6,-6-33-6,5 55 2,-5-17-2,0 1 0,0-39 0,-5 93 4,5-93-4,-8 99 2,8-99-2,-30 99 0,30-99 0,-17 89 2,17-89-2,-17 75-2,17-75 2,-10 67-8,10-67 8,-9 52-28,9-52 28,-6 40-50,6-40 50,-2 33-54,2-33 54,0 24-48,0-24 48</inkml:trace>
  <inkml:trace contextRef="#ctx0" brushRef="#br0" timeOffset="476980.8589">12523 16318 44,'0'0'0,"0"0"32,0 0-32,0-1 12,0 1-12,-9-10 4,9 10-4,0-1 8,0 1-8,0-1 2,0 1-2,0 0-4,0 0 4,-7-17 4,7 17-4,30-25 8,-30 25-8,32-10 2,-32 10-2,38-6 0,-38 6 0,43-4-2,-43 4 2,0 0-2,0 0 2,58-3 0,-58 3 0,84-7-24,-84 7 24,45-7-54,-45 7 54</inkml:trace>
  <inkml:trace contextRef="#ctx0" brushRef="#br0" timeOffset="477176.8581">13168 16658 16,'0'0'0,"15"-9"20,-15 9-20,0-1 6,0 1-6,9-25 10,-9 25-10,0 0 34,0 0-34,3-17 44,-3 17-44,3-28 34,-3 28-34,4-19 14,-4 19-14,3-22 4,-3 22-4,5-23 0,-5 23 0,2-26-2,-2 26 2,4-22-2,-4 22 2,5-17-22,-5 17 22,0 0-50,0 0 50,5-15-68,-5 15 68</inkml:trace>
  <inkml:trace contextRef="#ctx0" brushRef="#br0" timeOffset="478038.8584">13337 15848 52,'0'0'0,"0"0"42,0 0-42,-14-2 26,14 2-26,-2 0 0,2 0 0,0 0-10,0 0 10,0 0-2,0 0 2,-1 0 8,1 0-8,-14 0 0,14 0 0,4-23-6,-4 23 6,9-16 6,-9 16-6,40-19 0,-40 19 0,27-26-8,-27 26 8,31-24-6,-31 24 6,31-20-4,-31 20 4,31-22-8,-31 22 8,26-11-12,-26 11 12,22-10-6,-22 10 6,1 0 2,-1 0-2,1 0 6,-1 0-6,1 0 10,-1 0-10,1 0 4,-1 0-4,0 0-6,0 0 6,0 0-8,0 0 8,7-7-8,-7 7 8,-60-5 0,60 5 0,-35-3 4,35 3-4,-36 0-4,36 0 4,-35 1 4,35-1-4,-28 3 16,28-3-16,-25 3 14,25-3-14,-20 0 12,20 0-12,0 0 4,0 0-4,-2 0-6,2 0 6,-1 0-6,1 0 6,0 0-4,0 0 4,0 0 0,0 0 0,-5 0 0,5 0 0,28 3-2,-28-3 2,25 5-2,-25-5 2,28 8-2,-28-8 2,37 25-4,-37-25 4,36 13-16,-36-13 16,40 8-24,-40-8 24,39 7-26,-39-7 26,29 6-22,-29-6 22,31 4-8,-31-4 8</inkml:trace>
  <inkml:trace contextRef="#ctx0" brushRef="#br0" timeOffset="478232.8587">13424 15492 76,'0'0'0,"0"-1"30,0 1-30,-1 0 6,1 0-6,-1 0-2,1 0 2,-1-2-2,1 2 2,0 0-4,0 0 4,-1 0 0,1 0 0,-6-10 6,6 35-6,0 0 2,0-25-2,3 44-2,-3-44 2,8 50 4,-8-50-4,23 56-2,-23-56 2,8 53-16,-8-53 16,9 43-18,-9-43 18,9 39-32,-9-39 32,7 28-34,-7-28 34,7 21-12,-7-21 12</inkml:trace>
  <inkml:trace contextRef="#ctx0" brushRef="#br0" timeOffset="479774.8581">13268 16065 38,'0'0'0,"-2"0"28,2 0-28,-1 0 20,1 0-20,0 0 8,0 0-8,0 0 0,0 0 0,-1 0 0,1 0 0,-1 0 2,1 0-2,-12 3 0,12-3 0,1-28 2,-1 28-2,7-12 2,-7 12-2,9-15 4,-9 15-4,27-13 0,-27 13 0,12-10-4,-12 10 4,1 0 0,-1 0 0,12-8 2,-12 8-2,1 0 6,-1 0-6,23-5 8,-23 5-8,0 0 4,0 0-4,1 0 0,-1 0 0,14 0 0,-14 0 0,20 34 4,-20-34-4,8 17 2,-8-17-2,7 14 0,-7-14 0,6 17 0,-6-17 0,0 0-4,0 0 4,0 1 0,0-1 0,0 1 0,0-1 0,0 0-8,0 0 8,7 11-6,-7-11 6,0 0 2,0 0-2,0 0 2,0 0-2,17 9 0,-17-9 0,23 0-2,-23 0 2,16-6 0,-16 6 0,22-33 2,-22 33-2,20-22 4,-20 22-4,16-18-4,-16 18 4,0 0-4,0 0 4,13-10 2,-13 10-2,1 0 0,-1 0 0,0 0 2,0 0-2,0 0 0,0 0 0,2 0 4,-2 0-4,19-8 10,-19 8-10,0 0 2,0 0-2,25 4-2,-25-4 2,19 29 6,-19-29-6,16 13 0,-16-13 0,0 1-4,0-1 4,10 15-2,-10-15 2,1 0-2,-1 0 2,23 14-6,-23-14 6,0 0-6,0 0 6,18 7-16,-18-7 16,0 0-46,0 0 46,1 0-40,-1 0 40</inkml:trace>
  <inkml:trace contextRef="#ctx0" brushRef="#br0" timeOffset="485882.8564">12651 17319 30,'0'0'0,"-8"-10"42,8 10-42,-26-19 48,26 19-48,-1 0 26,1 0-26,-10-7 8,10 7-8,-23-10 14,23 10-14,-11-18 22,11 18-22,-17-8 12,17 8-12,-17-5 10,17 5-10,-15-4 6,15 4-6,-20 0 2,20 0-2,-17 4-2,17-4 2,-19 4 2,19-4-2,-19 9 6,19-9-6,-20 25 0,20-25 0,-21 21-2,21-21 2,-21 22-2,21-22 2,-18 27-2,18-27 2,-17 26 2,17-26-2,-9 27 0,9-27 0,-7 24-6,7-24 6,-4 24-4,4-10 4,0 1-2,0-15 2,4 22-2,-4-22 2,4 27 2,-4-27-2,11 24 0,-11-24 0,19 20 0,-19-20 0,17 20 0,-17-20 0,17 16-2,-17-16 2,25 20 4,-25-20-4,28 18 2,-28-18-2,35 20-2,-35-20 2,45 17-2,-45-17 2,44 19-8,-44-19 8,49 13 0,-49-13 0,54 14 4,-54-14-4,48 9-2,-48-9 2,46 10-2,-46-10 2,40 15 0,-40-15 0,31 15 4,-31-15-4,24 18 4,-24-18-4,20 13 0,-20-13 0,14 18-2,-14-18 2,0 0 4,0 0-4,9 13 4,-9-13-4,6 29-2,-6-29 2,2 20-4,-2-20 4,-4 28-4,4-28 4,-9 27-2,9-27 2,-35 25 0,35-25 0,-23 21 4,23-21-4,-29 13 0,29-13 0,-31 12-2,31-12 2,-33 6 0,33-6 0,-33 5-2,33-5 2,-35 1 8,35-1-8,-33-1 8,33 1-8,-26-5 4,26 5-4,-22-6 4,22 6-4,-15-10 0,15 10 0,-9-17-2,9 17 2,-7-14 4,7 14-4,-4-17-4,4 17 4,0-23-8,0 23 8,1-35 4,-1 35-4,7-46 2,-7 46-2,29-53 2,-29 53-2,27-58 0,-27 58 0,32-59 0,-11 30 0,-2-1-2,-19 30 2,39-61 0,-39 61 0,34-53 2,-34 53-2,37-44-4,-37 44 4,27-36 2,-27 36-2,21-22 0,-21 22 0,0-2-2,0 2 2,0 0 2,0 0-2,1 0 6,-1 0-6,0 0-16,0 0 16,2-2-58,-2 2 58,0 0-84,0 0 84</inkml:trace>
  <inkml:trace contextRef="#ctx0" brushRef="#br0" timeOffset="486249.8573">13306 17931 18,'0'0'0,"-17"-9"-4,17 9 4,0 0-2,0 0 2,-1 0 6,1 0-6,-1 0 8,1 0-8,-1 0 0,1 0 0,0 0-4,0 0 4,0 0 0,0 0 0,-10-4 4,10 4-4,0 0-2,0 0 2,0 0 0,0 0 0,0 0 2,0 0-2,0 0-2,0 0 2,0-2 2,0 2-2,-5-20 2,5 20-2,0 0 0,0 0 0,0 0 0,0 0 0,22-9 4,-22 9-4,23 10 2,-23-10-2,10 40-6,-10-40 6,5 17-2,-5-17 2,0 1 2,0-1-2,0 0 2,0 0-2,0 2 0,0-2 0,5 5-2,-5-5 2,26 0 0,-26 0 0,12-4-10,-12 4 10,9-30-14,-9 30 14</inkml:trace>
  <inkml:trace contextRef="#ctx0" brushRef="#br0" timeOffset="486906.8557">13328 17204 92,'0'0'0,"0"0"14,0 0-14,0 2-6,0-2 6,0 0-2,0 0 2,0 1 2,0-1-2,0 0 4,0 0-4,0 1 2,0-1-2,-7 5 2,7-5-2,8-36 0,-8 36 0,27-18-2,-27 18 2,21-25 2,-21 25-2,19-22 10,-19 22-10,24-26 0,-24 26 0,24-22-6,-24 22 6,19-18 0,-19 18 0,22-15 0,-22 15 0,0 0 8,0 0-8,0 0 8,0 0-8,2 0 0,-2 0 0,0 0-10,0 0 10,1 0-14,-1 0 14,1 0-4,-1 0 4,5-10 0,-5 10 0,-46-7-4,46 7 4,-27-5 0,27 5 0,-27-3 2,27 3-2,-26-2 6,26 2-6,-29-2 34,29 2-34,-24-2 40,24 2-40,-16 0 20,16 0-20,0 0 10,0 0-10,-2 0 2,2 0-2,-1 0-6,1 0 6,0 0-12,0 0 12,0 0-10,0 0 10,-1 0-4,1 0 4,-2 0-2,2 0 2,0 0-6,0 0 6,-7 0-14,7 0 14,37 2-16,-37-2 16,16 6-14,-16-6 14,19 7-18,-19-7 18,19 9-28,-19-9 28,15 9-34,-15-9 34,0 0-24,0 0 24,1 0-4,-1 0 4,14 7-4,-14-7 4,0 0-2,0 0 2,2 0 6,-2 0-6,0 0 4,0 0-4,17 4 14,-17-4-14,-2-30 18,2 30-18,-7-18 8,7 18-8,-23-21 8,23 21-8,-9-19 20,9 19-20,-9-14 28,9 14-28,0 0 18,0 0-18,0-2 2,0 2-2,0 0-4,0 0 4,0-2-2,0 2 2,0 0-2,0 0 2,-8-9-6,8 9 6,-4 36-18,4-18 18,0 1-38,0-19 38,5 44-46,-5-44 46</inkml:trace>
  <inkml:trace contextRef="#ctx0" brushRef="#br0" timeOffset="487226.8555">13165 17405 30,'0'0'0,"0"0"48,0 0-48,-13 7 50,13-7-50,0 0 20,0 0-20,-2 0 0,2 0 0,0 0-4,0 0 4,-1 0-4,1 0 4,-1 0 4,1 0-4,0 0 2,0 0-2,-12 4 0,12-4 0,51-3 2,-51 3-2,30-4 4,-30 4-4,38-5 0,-38 5 0,44-7 0,-44 7 0,43-19 0,-43 19 0,44-9-2,-44 9 2,45-18 2,-45 18-2,41-7 0,-41 7 0,36-9-2,-36 9 2,30-8 2,-30 8-2,26-5 2,-26 5-2,17-3-2,-17 3 2,1 0-2,-1 0 2,1 0-4,-1 0 4,0 0 4,0 0-4,1 0 4,-1 0-4,2 0-6,-2 0 6,0 0-30,0 0 30,0 0-56,0 0 56,0 0-46,0 0 46</inkml:trace>
  <inkml:trace contextRef="#ctx0" brushRef="#br0" timeOffset="494176.8538">14024 16412 24,'0'0'0,"0"1"14,0-1-14,0 0 10,0 0-10,0 1 12,0-1-12,0 1 12,0-1-12,-3 6 10,3-6-10,0 1 14,0-1-14,0 0 8,0 0-8,0 1 0,0-1 0,0 1-2,0-1 2,0 0 2,0 0-2,-7 17 10,7-17-10,0-44 14,0 21-14,0 2 10,0 21-10,4-59 2,-4 59-2,8-66 4,-8 66-4,22-73 4,-22 73-4,15-77 0,-15 77 0,9-85 2,-9 85-2,24-93 4,-24 93-4,19-92 12,-19 92-12,22-101 6,-22 101-6,23-91 8,-23 91-8,22-86 12,-22 86-12,18-72 2,-18 72-2,17-49 0,-17 49 0,12-34 0,-12 34 0,9-15 2,-9 15-2,0 0 0,0 0 0,0-1 0,0 1 0,0-1 0,0 1 0,0 0 4,0 0-4,6-3 6,-6 3-6,4 67 0,-4-67 0,9 65-2,-9-65 2,8 86-2,-8-86 2,19 92 0,-19-92 0,8 93 6,-8-93-6,7 76 2,-7-76-2,6 61 0,-6-61 0,9 44 0,-9-44 0,8 33-8,-8-33 8,9 21-10,-9-21 10,1 0-8,-1 0 8,18 9-4,-18-9 4,25 5 2,-25-5-2,18 0 0,-18 0 0,14-9-2,-14 9 2,24-58-2,-24 58 2,23-46-6,-23 46 6,22-66-4,-22 66 4,23-70-4,-23 70 4,12-73 0,-12 73 0,16-74 10,-16 74-10,10-58 4,-10 58-4,8-43 0,-8 43 0,8-24 4,-8 24-4,0-1 6,0 1-6,0 0 12,0 0-12,0-1 12,0 1-12,0-1 4,0 1-4,6-12 4,-6 12-4,6 42 2,-6-42-2,7 56-4,-7-56 4,4 75 4,-4-75-4,3 90 10,-3-47-10,0-1 4,0-42-4,-3 76 2,3-76-2,-3 67-4,3-67 4,-4 59-14,4-59 14,-3 54-42,3-54 42,-2 44-76,2-26 76,0 0-72,0-18 72</inkml:trace>
  <inkml:trace contextRef="#ctx0" brushRef="#br0" timeOffset="494520.8536">14921 16032 12,'0'0'0,"-9"-16"8,9 16-8,-43-11 30,43 11-30,-24-9 44,24 9-44,-28-9 28,28 9-28,-29-7 26,29 7-26,-30-3 16,30 3-16,-24 1 8,24-1-8,-27 9 12,27-9-12,-22 42 8,22-42-8,-20 25-2,20-25 2,-15 26 0,15-26 0,-8 25-4,8-25 4,-8 19-4,8-19 4,-3 17 6,3-17-6,0 1 2,0-1-2,0 12-2,0-12 2,5 20-4,-5-20 4,26 7-6,-26-7 6,18 6 0,-18-6 0,27 1 0,-27-1 0,31-2 0,-31 2 0,31-8 2,-31 8-2,37-44 2,-37 44-2,36-35-2,-36 35 2,40-34-2,-40 34 2,35-36 2,-35 36-2,30-31 0,-30 31 0,24-22 2,-24 22-2,18-15 4,-18 15-4,0 0 0,0 0 0,1 0 6,-1 0-6,0 0 10,0 0-10,0 0 8,0 0-8,8-10 8,-8 10-8,8 56 6,-8-56-6,5 39 2,-5-39-2,4 47-2,-4-24 2,0-1-14,0-22 14,-2 42-64,2-42 64,-3 37-98,3-37 98</inkml:trace>
  <inkml:trace contextRef="#ctx0" brushRef="#br0" timeOffset="495974.8532">15142 15477 68,'0'0'0,"-14"-17"62,14 17-62,0-2 56,0 2-56,0 0 38,0 0-38,0 0 8,0 0-8,0 0-4,0 0 4,0-2 4,0 2-4,0 0 6,0 0-6,-8-11 0,8 11 0,-3 88 0,3-88 0,2 97 2,-2-97-2,7 115 4,-7-115-4,22 120 4,-22-120-4,10 117-2,-10-117 2,7 97-6,-7-97 6,10 80-14,-10-80 14,7 67-38,-7-67 38,11 55-48,-11-55 48,19 43-50,-19-43 50,9 33-54,-9-33 54,9 21-30,-9-21 30</inkml:trace>
  <inkml:trace contextRef="#ctx0" brushRef="#br0" timeOffset="496181.8544">14833 15825 90,'0'0'0,"-19"-17"36,19 17-36,-1-1 24,1 1-24,-2 0 0,2 0 0,0-1-8,0 1 8,-9-5 2,9 5-2,0-1 4,0 1-4,-2-18 0,2 18 0,39-3 0,-39 3 0,37-2 0,-16 2 0,-1 0 0,8 0 0,-28 0 4,0 0-4,30 0 4,19 0-4,-1 0 2,-18 0-2,-1 0 0,2 0 0,0 0-24,-31 0 24,58 2-52,-58-2 52,54 4-56,-54-4 56</inkml:trace>
  <inkml:trace contextRef="#ctx0" brushRef="#br0" timeOffset="496452.8528">15399 16268 44,'0'0'0,"0"1"40,0-1-40,0 0 34,0 0-34,2 7 32,-2-7-32,2-36 28,-2 18-28,0 0 18,0-7-18,0 1 8,0-3-8,0 0 10,0 27-10,4-54 4,-4 54-4,3-45-6,-3 45 6,7-37-2,-7 37 2,9-27 2,-9 27-2,18-16-8,-18 16 8,0-1-30,0 1 30,9-10-44,-9 10 44,29-8-44,-29 8 44,21-5-54,-21 5 54,22-2-32,-22 2 32</inkml:trace>
  <inkml:trace contextRef="#ctx0" brushRef="#br0" timeOffset="496718.8529">15713 15930 130,'0'0'0,"7"-15"60,-7 15-60,0-1 6,0 1-6,0-1-4,0 1 4,0 0-2,0 0 2,0-1 0,0 1 0,6-10 10,-6 33-10,0 0 10,0-23-10,2 37 4,-2-37-4,3 53 2,-3-53-2,3 50 0,-3-50 0,4 53 4,-4-53-4,4 46 2,-4-46-2,3 39-8,-3-39 8,3 31-34,-3-18 34,0 1-74,0-14 74</inkml:trace>
  <inkml:trace contextRef="#ctx0" brushRef="#br0" timeOffset="496882.8528">15723 15819 22,'0'0'0,"-26"-79"18,26 79-18,-18-55 8,18 55-8,-13-48 18,13 48-18,-8-26 38,8 26-38,-7-19 32,7 19-32,0 0 8,0 0-8,0-2 0,0 2 0,0 0-4,0 0 4,0 0-22,0 0 22,0-1-22,0 1 22,0 0-30,0 0 30,-4-12-46,4 12 46</inkml:trace>
  <inkml:trace contextRef="#ctx0" brushRef="#br0" timeOffset="497144.8541">15996 16300 88,'0'0'0,"0"1"28,0-1-28,-5 16 30,5-16-30,-1 0 38,1 0-38,-1 0 32,1 0-32,0 0 18,0 0-18,-20 1 14,20-1-14,-4-28 10,4 28-10,0-22 4,0 22-4,4-31 2,-4 31-2,10-37 0,-10 37 0,38-41 0,-38 41 0,27-54 0,-27 54 0,25 0-2,-25 0 2,24-65-4,-24 65 4,28-27-20,-28 27 20,22-25-46,-22 25 46,22-19-50,-22 19 50,1 0-42,-1 0 42,1 0-30,-1 0 30,1-2-16,-1 2 16,0 0-22,0 0 22,1 0-24,-1 0 24,1-1-8,-1 1 8</inkml:trace>
  <inkml:trace contextRef="#ctx0" brushRef="#br0" timeOffset="497311.8523">16020 15988 34,'0'0'0,"-34"7"62,34-7-62,-29 5 56,29-5-56,-23 2 46,23-2-46,-18 0 36,18 0-36,-1 0 16,1 0-16,-1 0-2,1 0 2,-1 0-6,1 0 6,0 0 2,0 0-2,-1 0 4,1 0-4,-9-2 2,9 2-2,35 4 4,-35-4-4,34 36 6,-34-36-6,38 27 4,-18-10-4,0-2 2,-20-15-2,38 33 4,-38-33-4,33 31 0,-33-31 0,31 29-2,-31-29 2,29 26-2,-29-26 2,24 22-2,-24-22 2,22 18-28,-22-18 28,0 1-76,0-1 76,0 0-104,0 0 104</inkml:trace>
  <inkml:trace contextRef="#ctx0" brushRef="#br0" timeOffset="497865.8534">16913 15569 58,'0'0'0,"-16"-16"66,16 16-66,-19-17 50,19 17-50,-20-14 22,20 14-22,-25-9 24,25 9-24,-28-6 26,28 6-26,-29 0 14,29 0-14,-33 5 10,33-5-10,-33 34 6,33-34-6,-33 38 14,33-38-14,-35 52 16,35-52-16,-32 72 12,32-72-12,-28 83 8,28-83-8,-25 93 8,25-93-8,-16 96 6,16-96-6,-9 95-2,9-95 2,-5 88-8,5-49 8,0 0 0,0-39 0,35 60 10,-35-60-10,29 48 2,-29-48-2,39 43 0,-16-27 0,-1 0 6,-22-16-6,49 23 4,-49-23-4,52 15 0,-52-15 0,55 8 2,-55-8-2,57 5 0,-30-5 0,0 0-30,-27 0 30,51-2-78,-51 2 78,42-5-116,-42 5 116</inkml:trace>
  <inkml:trace contextRef="#ctx0" brushRef="#br0" timeOffset="498472.8534">17115 15527 30,'0'0'0,"-6"-23"32,6 23-32,-10-13 62,10 13-62,-1 0 56,1 0-56,-1 0 30,1 0-30,-1 0 8,1 0-8,0 0 2,0 0-2,-15-8-2,15 8 2,-3 60 0,3-60 0,-3 81 2,3-81-2,-2 115 2,2-115-2,-2 129 0,2-129 0,-4 124-4,4-124 4,-3 104 0,3-104 0,-4 82-4,4-48 4,0-1-18,0-33 18,1 55-16,-1-55 16,5 44-2,-5-44 2,9 31-4,-9-31 4,9 17 0,-9-17 0,0 1-2,0-1 2,0 0-2,0 0 2,0 2 2,0-2-2,0 0-4,0 0 4,9 4-2,-9-4 2,7-58 0,-7 58 0,10-50 6,-10 50-6,23-59 6,-23 59-6,23-64 6,-23 64-6,23-61 2,-23 61-2,33-50 0,-33 50 0,25-37 0,-25 37 0,27-22 2,-27 22-2,19-10 4,-19 10-4,0 0 6,0 0-6,12-8 10,-12 8-10,20 5 8,-20-5-8,9 41 2,-9-41-2,6 41 2,-6-41-2,6 52 4,-6-52-4,5 53 0,-5-53 0,2 52-18,-2-31 18,0 0-56,0-3 56,0-2-88,0-16 88</inkml:trace>
  <inkml:trace contextRef="#ctx0" brushRef="#br0" timeOffset="498794.8529">17666 16075 34,'0'0'0,"0"0"42,0 0-42,0-14 50,0 14-50,-36-15 38,36 15-38,-18-7 8,18 7-8,-19 0 0,19 0 0,-21 3 4,21-3-4,-23 28 4,23-28-4,-23 26 6,23-26-6,-22 25 6,22-25-6,-19 30 4,19-30-4,-16 27 2,16-27-2,-9 29 0,9-29 0,-8 19-2,8-19 2,0 0 0,0 0 0,0 1 2,0-1-2,0 1 2,0-1-2,0 0-6,0 0 6,-6 10-4,6-10 4,33 5 0,-33-5 0,20 2 2,-20-2-2,26-5 2,-26 5-2,26-39 0,-26 39 0,30-29 0,-30 29 0,29-35-2,-29 35 2,27-28 2,-27 28-2,24-26 0,-24 26 0,15-16 4,-15 16-4,0 0 10,0 0-10,2 0 4,-2 0-4,1 0 4,-1 0-4,0 0 14,0 0-14,8-10 10,-8 10-10,7 52 0,-7-52 0,4 45-6,-4-19 6,0 1-10,0-27 10,-2 48-38,2-48 38,-4 39-92,4-39 92</inkml:trace>
  <inkml:trace contextRef="#ctx0" brushRef="#br0" timeOffset="499046.8519">17812 16038 32,'0'0'0,"0"-2"14,0 2-14,0 0-4,0 0 4,0-1-2,0 1 2,0-1 6,0 1-6,3-6 14,-3 6-14,24 6 12,-24-6-12,9 45 4,-9-45-4,7 40 2,-7-40-2,0 2-2,0-2 2,6 53-4,-6-53 4,4 77 0,-4-77 0,1 35-16,-1-21 16,0 1-36,0-15 36</inkml:trace>
  <inkml:trace contextRef="#ctx0" brushRef="#br0" timeOffset="499466.8524">18012 16202 28,'0'0'0,"0"1"22,0-1-22,0 0 24,0 0-24,0 1 28,0-1-28,0 11 24,0-11-24,31-8 14,-31 8-14,15-46 12,-15 46-12,21-31 4,-21 31-4,21-29 2,-21 29-2,25-31 2,-25 31-2,23-21-2,-23 21 2,20-15 2,-20 15-2,21-8 6,-21 8-6,17-6 14,-17 6-14,15 0 20,-15 0-20,1 0 14,-1 0-14,13 3 8,-13-3-8,23 31 8,-23-31-8,8 19 6,-8-19-6,7 20-4,-7-20 4,5 22-4,-5-22 4,4 23 0,-4-23 0,0 25-30,0-25 30,0 25-78,0-25 78</inkml:trace>
  <inkml:trace contextRef="#ctx0" brushRef="#br0" timeOffset="500706.8519">18809 16344 28,'0'0'0,"0"1"46,0-1-46,0 0 38,0 0-38,0 1 24,0-1-24,0 1 12,0-1-12,0 0 0,0 0 0,-3 14-2,3-14 2,-9-40 6,9 40-6,-16-30 8,16 30-8,-8-41 6,8 41-6,-5-53 2,5 53-2,0-63 0,0 63 0,0-69 6,0 69-6,7-80 10,-7 80-10,7-83 4,-7 83-4,8-87 6,-8 87-6,9-88 12,-9 88-12,8-85 4,-8 85-4,9-80 2,-9 80-2,10-58-2,-10 58 2,11-44-6,-11 44 6,7-24 4,-7 24-4,0-1 4,0 1-4,0 0-2,0 0 2,0-1 0,0 1 0,0-1 8,0 1-8,5-4 4,-5 4-4,8 48 0,-8-48 0,10 50 0,-10-50 0,18 65 0,-18-65 0,9 73 0,-9-73 0,9 69-2,-9-69 2,8 57-2,-8-57 2,9 47-6,-9-47 6,20 36 0,-20-36 0,12 29 2,-12-29-2,11 22-6,-11-22 6,1 0-10,-1 0 10,16 14-4,-16-14 4,23 8-2,-23-8 2,13 2-6,-13-2 6,18-5 0,-18 5 0,20-44 0,-20 44 0,23-39-6,-23 39 6,24-50-4,-24 50 4,25-60 2,-25 60-2,20-63 4,-20 63-4,15-57 2,-15 57-2,14-54 4,-14 54-4,9-44 2,-9 44-2,8-33 2,-8 33-2,5-25 8,-5 25-8,0-1 10,0 1-10,0-1 8,0 1-8,0 0 2,0 0-2,0 0 8,0 0-8,0-2 10,0 2-10,0 0 2,0 0-2,4-9-6,-4 9 6,3 51 0,-3-51 0,3 57 12,-3-57-12,4 74 0,-4-74 0,2 92-4,-2-45 4,0 0 4,0-3-4,0 1 2,0-5-2,0-1-4,0-39 4,-1 57-6,1-57 6,-1 48 0,1-27 0,0-1 4,0-1-4,0-1 0,0-18 0,2 38-10,-2-38 10,5 31-38,-5-31 38,5 21-68,-5-21 68,4 16-80,-4-16 80</inkml:trace>
  <inkml:trace contextRef="#ctx0" brushRef="#br0" timeOffset="501067.8529">19420 15967 46,'0'0'0,"0"-1"4,0 1-4,-3-13 12,3 13-12,-1 0 24,1 0-24,0 0 10,0 0-10,-25-5 2,25 5-2,-25 41 2,25-41-2,-9 39 4,9-39-4,0 0 4,0 0-4,-7 56 0,7-56 0,-2 88 2,2-88-2,2 45 2,-2-45-2,7 33 0,-7-33 0,29 28-2,-29-28 2,28 25 6,-28-25-6,30 19 12,-30-19-12,38 19 2,-38-19-2,35 8 0,-35-8 0,37 5 0,-37-5 0,37-1 2,-37 1-2,34-10 6,-34 10-6,32-42 2,-32 42-2,26-29 12,-26 29-12,23-31 26,-23 31-26,18-34 14,-18 34-14,15-41 8,-15 41-8,9-40 8,-9 40-8,6-43 4,-6 43-4,3-41 2,-3 25-2,0-1-4,0 17 4,-5-24 0,5 24 0,0-1-2,0 1 2,0 0-18,0 0 18,0-2-60,0 2 60,-5-10-88,5 10 88</inkml:trace>
  <inkml:trace contextRef="#ctx0" brushRef="#br0" timeOffset="501604.8514">19843 15546 36,'0'0'0,"-8"-17"18,8 17-18,-17-17 34,17 17-34,0-1 60,0 1-60,0-1 50,0 1-50,-9-11 18,9 11-18,0 0 4,0 0-4,-2 0 4,2 0-4,0 0 10,0 0-10,0 0-2,0 0 2,-18-8 2,18 45-2,0 1 10,0 0-10,0 1 0,0 14 0,0-2 0,0 6 0,0-2 2,0 1-2,0-2 2,0-4-2,0 1-2,0-9 2,0 0 0,0-42 0,0 74 2,0-45-2,0 1-4,0-7 4,0 1-2,0-5 2,0 0-12,0-19 12,3 26-48,-3-26 48,4 17-66,-4-17 66,0 0-68,0 0 68</inkml:trace>
  <inkml:trace contextRef="#ctx0" brushRef="#br0" timeOffset="502415.8522">20140 15556 34,'0'0'0,"-20"-52"6,20 52-6,0 0 20,0 0-20,-14 6 52,14-6-52,-18-48 58,18 48-58,0-1 28,0 1-28,0-1 4,0 1-4,0 0 0,0 0 0,-8 0 4,8 29-4,0 2 8,0 5-8,0 1 8,0 15-8,0-1-2,0 6 2,0 2 0,0 0 0,0-1 6,0-5-6,0 3 2,0-56-2,-2 94 0,2-94 0,-1 83-2,1-47 2,0-1-2,0-6 2,0 0-10,0-29 10,5 48-38,-5-48 38,5 37-56,-5-37 56,9 24-56,-9-24 56,0 1-46,0-1 46,0 1-18,0-1 18,9 15 0,-9-15 0,15 0 0,-15 0 0,7-33 0,-7 33 0,3-27 0,-3 9 0,0-2 0,0 20 0,-7-34 0,7 34 0,-28-35 0,28 35 0,-27-40 4,27 40-4,-31-39 2,31 39-2,-33-49 0,33 49 0,-36-45 10,36 45-10,-38-42 22,38 42-22,-32-36 40,32 36-40,-33-24 44,33 24-44,-22-19 32,22 19-32,-15-11 26,15 11-26,-1 0 12,1 0-12,0 0-2,0 0 2,-2 0-2,2 0 2,0 0-2,0 0 2,-1 0-2,1 0 2,-1 0 0,1 0 0,-5-8-2,5 8 2,51-2 2,-51 2-2,37 0 4,-37 0-4,43 3 2,-43-3-2,46 2 2,-46-2-2,51 7-6,-51-7 6,50 3-22,-50-3 22,42 5-26,-42-5 26,42 5-18,-42-5 18,29 3-12,-29-3 12,21 3-2,-21-3 2,0 0 0,0 0 0,1 0 0,-1 0 0,13 2 4,-13-2-4,0 0 2,0 0-2,18 5 4,-18-5-4,19 42 4,-19-42-4,9 29 4,-9-29-4,9 40 2,-9-40-2,7 47 0,-7-47 0,6 48 2,-6-48-2,4 50-2,-4-29 2,0 0-4,0-6 4,0 2-6,0-17 6,-3 27-4,3-27 4,-5 22-8,5-22 8,-4 16-36,4-16 36,0 1-48,0-1 48,0 0-20,0 0 20,0 1 0,0-1 0,-3 6 0,3-6 0,6-34 0,-6 34 0,9-38 0,-9 38 0,19-54 0,-19 54 0,9-60 6,-9 60-6,8-69 20,-8 69-20,9-75 20,-9 75-20,6-82 20,-6 42-20,0-1 18,0 41-18,-3-77 10,3 77-10,-8-81 18,8 81-18,-34-61 20,34 61-20,-13-46 20,13 46-20,-10-27 20,10 27-20,0 0 2,0 0-2,0-1-16,0 1 16,0-1-38,0 1 38,0 0-44,0 0 44,-7-8-46,7 30 46</inkml:trace>
  <inkml:trace contextRef="#ctx0" brushRef="#br0" timeOffset="502867.8517">20658 16134 84,'0'0'0,"0"0"20,0 0-20,0-12 12,0 12-12,0 0 18,0 0-18,-1 0 22,1 0-22,-29-7 12,29 7-12,-9 32-4,9-32 4,-9 41 0,9-41 0,-8 60 8,8-60-8,-7 73 4,7-73-4,-6 78 0,6-78 0,-3 84 4,3-84-4,-2 79 4,2-42-4,0-1-4,0-36 4,1 62-10,-1-62 10,5 46-16,-5-46 16,7 32-22,-7-32 22,20 20-26,-20-20 26,0 0-20,0 0 20,0 1-10,0-1 10,0 0-2,0 0 2,0 1 4,0-1-4,9 5 10,-9-5-10,9-48 20,-9 48-20,7-38 16,-7 38-16,2-52 8,-2 23-8,0-2 10,0 31-10,-5-69 6,5 69-6,-7-75 0,7 75 0,-9-68 2,9 68-2,-6-58 0,6 58 0,-2-46-2,2 31 2,0 0 2,0 15-2,5-24 0,-5 24 0,10-21-2,-10 21 2,28-19 2,-28 19-2,21-19 0,-21 19 0,23-10-4,-23 10 4,26-7-2,-26 7 2,26-5 0,-26 5 0,22 0-2,-22 0 2,20 4-2,-20-4 2,20 8 4,-20-8-4,14 22 2,-14-22-2,14 16 0,-14-16 0,8 12 2,-8-12-2,6 15 4,-6-15-4,4 14 6,-4-14-6,0 15 6,0-15-6,0 1 8,0-1-8,-3 16 6,3-16-6,-36 25 8,36-25-8,-23 11 14,23-11-14,-25 8 8,25-8-8,-26 6 0,26-6 0,-26 5-4,26-5 4,-26 4-22,26-4 22,-25 3-48,25-3 48,-25 1-74,25-1 74</inkml:trace>
  <inkml:trace contextRef="#ctx0" brushRef="#br0" timeOffset="503302.8507">20879 15564 82,'0'0'0,"6"-29"4,-6 29-4,0-18 0,0 18 0,0-2 10,0 2-10,0 0 20,0 0-20,0 0 18,0 0-18,0-2 10,0 2-10,-3-3 4,3 3-4,-8 40 4,8-40-4,-6 60 14,6-18-14,0 2 24,0-44-24,2 108 24,-2-108-24,4 105 12,-4-105-12,3 100 6,-3-100-6,3 88 0,-3-88 0,2 79 0,-2-79 0,0 72 0,0-72 0,3 67-12,-3-67 12,3 57-26,-3-57 26,4 46-56,-4-46 56,5 32-80,-5-32 80</inkml:trace>
  <inkml:trace contextRef="#ctx0" brushRef="#br0" timeOffset="503498.8507">21106 16168 34,'0'0'0,"0"-1"6,0 1-6,10-13 6,-10 33-6,0 0 16,0-20-16,-3 33 10,3-33-10,-4 41-2,4-41 2,0 0-4,0 0 4,-4 50-2,4-50 2,-4 69-6,4-69 6,-2 31-30,2-20 30</inkml:trace>
  <inkml:trace contextRef="#ctx0" brushRef="#br0" timeOffset="503642.8572">21126 15822 34,'0'0'0,"0"-1"22,0 1-22,0 0 0,0 0 0,0-1-8,0 1 8,0-1-18,0 1 18,0 0-22,0 0 22</inkml:trace>
  <inkml:trace contextRef="#ctx0" brushRef="#br0" timeOffset="504088.851">21664 16264 12,'0'0'0,"-4"-14"4,4 14-4,-9-15 30,9 15-30,-23-20 56,23 20-56,-18-21 36,18 21-36,-15-19 26,15 19-26,-18-14 30,18 14-30,-16-9 36,16 9-36,-13-7 36,13 7-36,-15-4 10,15 4-10,-1 0 14,1 0-14,-16-2 10,16 2-10,-24 1-2,24-1 2,0 0-4,0 0 4,-12 5 0,12-5 0,-22 22 2,22-22-2,-9 20-6,9-20 6,-16 23-2,16-23 2,-15 31-4,15-31 4,-9 30 2,9-30-2,-16 32 8,16-32-8,-8 27 0,8-27 0,-7 23-4,7-23 4,-5 22-6,5-22 6,-2 17-4,2-17 4,0 14 0,0-14 0,2 12 12,-2-12-12,0 0 4,0 0-4,3 14-2,-3-14 2,9 23 0,-9-23 0,26 8-8,-26-8 8,11 7-8,-11-7 8,19 4-6,-19-4 6,27 2 0,-27-2 0,31 0-4,-31 0 4,31 0-48,-31 0 48,29 0-96,-29 0 96</inkml:trace>
  <inkml:trace contextRef="#ctx0" brushRef="#br0" timeOffset="504450.8517">21909 16245 116,'0'0'0,"-32"-18"10,32 18-10,-27-13 8,27 13-8,-28-8 46,28 8-46,-26-5 48,26 5-48,-22-2 24,22 2-24,-22 2 14,22-2-14,-23 9 0,23-9 0,-23 40-2,23-40 2,-21 32 4,21-32-4,-18 38 0,18-38 0,-13 37-4,13-37 4,-10 32-2,10-32 2,-7 23-2,7-23 2,-4 20 2,4-20-2,0 17-2,0-17 2,0 1-4,0-1 4,4 8-4,-4-8 4,34 8-2,-34-8 2,16 7 0,-16-7 0,24 2 0,-24-2 0,25-5 0,-25 5 0,28-34-2,-28 34 2,29-21 2,-29 21-2,29-28 2,-29 28-2,24-28 2,-24 28-2,20-24 4,-20 24-4,17-20 4,-17 20-4,1-2 4,-1 2-4,1 0 4,-1 0-4,0 0 4,0 0-4,8-12 2,-8 12-2,0 0 4,0 0-4,0 0 8,0 0-8,20-2 0,-20 2 0,20 53-6,-20-53 6,10 28-6,-10-28 6,7 35-12,-7-35 12,4 36-58,-4-36 58,6 30-106,-6-30 106</inkml:trace>
  <inkml:trace contextRef="#ctx0" brushRef="#br0" timeOffset="504930.8503">22266 15564 220,'0'0'0,"2"-27"12,-2 27-12,0 0-14,0 0 14,-5-14 10,5 14-10,-34-6 22,34 6-22,-2 0 6,2 0-6,-7 0 2,7 0-2,-4 60 4,4-60-4,-5 73 4,5-73-4,-5 105 0,5-105 0,-6 131-2,6-131 2,-8 134 2,8-134-2,-9 129 2,9-129-2,-9 109-2,9-109 2,-10 91 0,10-91 0,-3 70 2,3-70-2,1 59-2,-1-59 2,6 44-2,-6-44 2,27 33 0,-27-33 0,10 21-2,-10-21 2,0 0-2,0 0 2,0 1 6,0-1-6,0 1 8,0-1-8,0 0 6,0 0-6,8 5 2,-8-5-2,-5-46 8,5 46-8,-33-36 18,33 36-18,-28-43 0,28 43 0,-36-48-4,13 25 4,0 0 0,-2-3 0,-1 1-6,-2-2 6,-2-1-4,3 1 4,-3 0 2,1 1-2,-1-1 2,4 8-2,0-3 0,2 6 0,1 0 20,23 16-20,-36-21 32,36 21-32,-27-11 24,27 11-24,-18-10 12,18 10-12,0 0 2,0 0-2,-1 0-2,1 0 2,-1 0-10,1 0 10,-1 0-8,1 0 8,-3-6 2,3 6-2,36 2 2,-36-2-2,44 4-6,-44-4 6,55 8-2,-55-8 2,72 8 2,-72-8-2,76 8-14,-76-8 14,87 10-44,-87-10 44,84 16-64,-84-16 64,77 8-66,-77-8 66,71 21-76,-71-21 76,55 13-72,-55-13 72</inkml:trace>
  <inkml:trace contextRef="#ctx0" brushRef="#br0" timeOffset="505227.8511">22513 16228 82,'0'0'0,"-3"-15"46,3 15-46,0 0 48,0 0-48,-1 0 42,1 0-42,-1 0 22,1 0-22,0 0 0,0 0 0,-30-8-4,30 8 4,-17 45 0,17-45 0,-7 44 2,7-44-2,-4 49 2,4-49-2,-3 52 2,3-52-2,-2 44 2,2-25-2,0 1-8,0-20 8,2 26-10,-2-26 10,6 23-10,-6-23 10,0 1-14,0-1 14,7 9-8,-7-9 8,1 0 2,-1 0-2,0 0 6,0 0-6,24 9 12,-24-9-12,23-63 26,-23 63-26,8-46 20,-8 46-20,7-55 18,-7 55-18,6-61 20,-6 61-20,3-62 4,-3 31-4,0 0 2,0 31-2,-3-67 4,3 67-4,-9-65 0,9 65 0,-27-54-4,27 54 4,-10-39-2,10 39 2,-8-19-14,8 19 14,0 0-42,0 0 42,0 0-56,0 0 56,0-2-36,0 2 36,0 0-34,0 0 34,-5-3-66,25 27 66</inkml:trace>
  <inkml:trace contextRef="#ctx0" brushRef="#br0" timeOffset="505684.8502">22717 16351 60,'0'0'0,"0"0"30,0 0-30,0 1 24,0-1-24,7 9 26,-7-9-26,-32-33 14,32 33-14,-10-13 2,10 13-2,-5-16 2,5 16-2,-3-18 2,3 18-2,0-1-2,0 1 2,0-14-4,0 14 4,0 0 2,0 0-2,8-16 8,-8 16-8,29-3 8,-29 3-8,1 0 10,-1 0-10,11 0 8,-11 0-8,27 31 4,-27-31-4,14 19 4,-14-19-4,10 24 2,-10-24-2,9 24-2,-9-24 2,10 23-2,-10-23 2,9 19-2,-9-19 2,8 16-2,-8-16 2,0 0 2,0 0-2,0 2-4,0-2 4,11 10-6,-11-10 6,0 0 2,0 0-2,0 0 2,0 0-2,19 3 2,-19-3-2,24-44 0,-24 44 0,8-22-4,-8 22 4,19-21 0,-19 21 0,8-14 4,-8 14-4,0-2 4,0 2-4,0 0 0,0 0 0,0-2-4,0 2 4,0 0 0,0 0 0,0 0 10,0 0-10,9-8 2,-9 8-2,23 10-6,-23-10 6,11 32-2,-11-32 2,5 14 2,-5-14-2,5 13 4,-5-13-4,0 0 0,0 0 0,0 1-2,0-1 2,0 1-4,0-1 4,5 9 0,-5-9 0,30 2 4,-30-2-4,13-4-4,-13 4 4,23-27-4,-23 27 4,22-25 4,-22 25-4,24-24 6,-24 24-6,29-19 4,-29 19-4,25-16 6,-25 16-6,22-9 4,-22 9-4,19-8 2,-19 8-2,0 0 12,0 0-12,13-2 18,-13 2-18,21 7 10,-21-7-10,8 35 2,-8-35-2,6 29 2,-6-29-2,4 28-2,-4-28 2,0 30-38,0-30 38,0 23-102,0-23 102</inkml:trace>
  <inkml:trace contextRef="#ctx0" brushRef="#br0" timeOffset="506123.8512">23748 15665 90,'0'-15'0,"0"-1"42,0 16-42,-5-18-6,5 18 6,-8-6 8,8 6-8,-30-7 42,30 7-42,-14-4 28,14 4-28,-19 0 0,19 0 0,-20 5-2,20-5 2,-25 27-2,25-27 2,-25 39 0,25-39 0,-24 55 6,24-55-6,-25 71 18,25-71-18,-21 89 16,21-89-16,-21 97 2,21-97-2,-15 109 6,15-109-6,-9 108 10,9-108-10,-6 101 4,6-101-4,-4 97 4,4-53-4,0 0 4,0-44-4,2 77 4,-2-77-4,8 65 0,-8-65 0,30 52-6,-30-52 6,19 41-38,-19-41 38,25 31-68,-25-31 68,26 21-84,-26-21 84</inkml:trace>
  <inkml:trace contextRef="#ctx0" brushRef="#br0" timeOffset="506584.8508">23847 16596 72,'0'0'0,"-20"3"36,20-3-36,-18-2 16,18 2-16,-9-10 4,9 10-4,-8-52 12,8 52-12,-5-49 18,5 18-18,0 0 20,0 31-20,4-72 12,-4 72-12,11-80 6,-11 80-6,35-83 6,-35 83-6,23-86 4,-23 86-4,28-82 8,-28 82-8,24-68 8,-24 68-8,27-58 2,-27 58-2,25-39 0,-25 39 0,17-22-6,-17 22 6,1-1-2,-1 1 2,14-10 4,-14 10-4,0 0 4,0 0-4,16-2 10,-16 2-10,21 42 4,-21-42-4,8 37 2,-8-37-2,10 42 2,-10-42-2,9 44-2,-9-44 2,8 42 0,-8-42 0,9 37-2,-9-37 2,7 27 2,-7-27-2,4 23 0,-4-23 0,0 0-8,0 0 8,0 0-4,0 0 4,0 1 0,0-1 0,0 1-6,0-1 6,0 0-2,0 0 2,4 7 14,-4-7-14,6-31 18,-6 31-18,29-36 10,-29 36-10,22-44 2,-22 44-2,27-57 2,-27 57-2,30-52 2,-30 52-2,24-36-4,-24 36 4,20-26-4,-20 26 4,0 0 2,0 0-2,2-1 4,-2 1-4,0-1 10,0 1-10,1 0 16,-1 0-16,6-5 8,-6 5-8,8 55 2,-8-55-2,9 45 6,-9-45-6,5 57 6,-5-57-6,5 61 2,-5-61-2,2 62-10,-2-32 10,0 1-58,0-31 58,-2 56-122,2-56 122</inkml:trace>
  <inkml:trace contextRef="#ctx0" brushRef="#br0" timeOffset="507290.8509">24571 16006 114,'0'0'0,"0"-22"10,0 22-10,-6-15 2,6 15-2,-29-10 36,29 10-36,-17-10 66,17 10-66,-18-7 36,18 7-36,-16-4 18,16 4-18,-13-2 10,13 2-10,-18 3 2,18-3-2,-17 33 6,17-33-6,-18 34 6,18-34-6,-19 47 2,19-47-2,-16 53 4,16-53-4,-17 61 4,17-61-4,-9 61 6,9-61-6,-10 63 2,10-63-2,-8 58-4,8-58 4,-9 52 0,9-52 0,-5 50-6,5-50 6,-3 39-36,3-25 36,0 0-70,0-14 70,6 23-78,-6-23 78,32 14-68,-32-14 68,20 9-46,-20-9 46,26 6-16,-26-6 16,23 4 0,-23-4 0,25 1 0,-25-1 0,24 0 0,-24 0 0,17 0 0,-17 0 0,16 0 0,-16 0 0,3 0 0,-3 0 0,13 0 0,-13 0 0,1 0 0,-1 0 0,0 0 0,0 0 0,24 0 6,-24 0-6,0 0 24,0 0-24,2 0 30,-2 0-30,0 0 28,0 0-28,16 2 26,-16-18-26,0 0 14,0 1-14,0 1 12,0-7-12,0 2 22,0 19-22,-1-57 14,1 25-14,0 2 4,0-7-4,0 1 8,0-1-8,0 0 12,0 37-12,1-72 6,-1 72-6,3-61 0,-3 61 0,7-51 6,-7 51-6,7-44 2,-7 44-2,22-29-4,-22 29 4,9-19-4,-9 19 4,0-1-2,0 1 2,0-1 0,0 1 0,0-1 4,0 1-4,7-10 10,-7 10-10,27 5 12,-27-5-12,10 46 10,-10-46-10,16 41 4,-16-41-4,8 46 2,-8-46-2,10 42 6,-10-42-6,7 37 4,-7-37-4,5 29 0,-5-29 0,4 17-2,-4-17 2,0 1-2,0-1 2,0 1-4,0-1 4,0 0-8,0 0 8,0 1-8,0-1 8,0 1-6,0-1 6,0 0 0,0 0 0,4 9 20,-4-9-20,36-44 20,-36 44-20,21-34 6,-21 34-6,28-39 4,-28 39-4,28-38 0,-28 38 0,25-27 0,-25 27 0,21-19 0,-21 19 0,0-1-4,0 1 4,0-2 4,0 2-4,14-8 14,-14 8-14,1 0 16,-1 0-16,19-3 24,-19 3-24,19 35 24,-19-35-24,10 37 10,-10-37-10,8 47 0,-8-47 0,7 58-2,-7-58 2,5 58-4,-5-58 4,2 54-16,-2-30 16,0 2-52,0-9 52,0 2-92,0-19 92,0 21-118,0-21 118</inkml:trace>
  <inkml:trace contextRef="#ctx0" brushRef="#br0" timeOffset="507629.8504">24937 15616 146,'0'0'0,"-7"-22"16,7 22-16,-9-15-4,9 15 4,0 0 4,0 0-4,-2 0 12,2 0-12,0 0 4,0 0-4,-1 0 2,1 0-2,-1 0 8,1 0-8,-1 0 6,1 0-6,-14-8 12,34 29-12,0 2 30,-20-23-30,38 39 40,-38-39-40,35 50 28,-35-50-28,37 61 20,-37-61-20,36 67 20,-36-67-20,27 71 10,-27-71-10,21 79 14,-21-79-14,14 90 10,-14-90-10,8 87 0,-8-87 0,6 84 4,-6-84-4,1 78 8,-1-78-8,-1 66 6,1-66-6,-7 60 2,7-60-2,-9 50 2,9-50-2,-24 42 8,24-42-8,-11 38 10,11-38-10,-10 27 2,10-27-2,-9 19 0,9-19 0,-19 17-2,19-17 2,0 1-2,0-1 2,0 0 0,0 0 0,-8 11-8,8-11 8,-1 0-26,1 0 26,-22 20-48,22-20 48,0 2-70,0-2 70,0 0-82,0 0 82,0 2-104,0-2 104</inkml:trace>
  <inkml:trace contextRef="#ctx0" brushRef="#br0" timeOffset="565168.833">14102 17112 32,'0'0'0,"0"0"10,0 0-10,6-20 6,-6 20-6,-8-19-2,8 19 2,0 0 2,0 0-2,-1 0 2,1 0-2,-1 0-4,1 0 4,-1 0-4,1 0 4,-1 0-4,1 0 4,0 0 2,0 0-2,-20-9 4,46-4-4,-1 0 4,-25 13-4,37-11 10,-37 11-10,42-10 0,-42 10 0,42-9 0,-42 9 0,51-9 6,-51 9-6,49-8 0,-49 8 0,54-8 0,-54 8 0,54-8 2,-54 8-2,51-5 4,-51 5-4,50-4 4,-50 4-4,45-1 0,-26 1 0,2 0-6,-21 0 6,34 0-2,-34 0 2,29 0-6,-29 0 6,22 2-26,-22-2 26,17 4-26,-17-4 26,0 0-8,0 0 8</inkml:trace>
  <inkml:trace contextRef="#ctx0" brushRef="#br0" timeOffset="565413.8335">14441 17024 10,'0'0'0,"-21"-16"34,21 16-34,0 0 46,0 0-46,0-2 20,0 2-20,-1 0 2,1 0-2,-11-10 4,11 10-4,0 0 4,0 0-4,-1 0 2,1 0-2,0 0 2,0 0-2,-14-5 2,14 5-2,4 57 0,-4-57 0,10 54-2,-10-54 2,26 65 4,-26-65-4,9 75 2,-9-75-2,9 71 0,-9-71 0,6 65 0,-6-65 0,6 62-4,-6-62 4,3 52 2,-3-52-2,3 47 6,-3-23-6,0-2 0,0-22 0,-3 43-2,3-43 2,-1 37 0,1-37 0,-3 36-16,3-36 16,-3 31-30,3-31 30,-3 23-42,3-23 42</inkml:trace>
  <inkml:trace contextRef="#ctx0" brushRef="#br0" timeOffset="565760.8327">14731 17244 26,'0'0'0,"0"0"20,0 0-20,0 0-2,0 0 2,0 0-4,0 0 4,5-8 2,-5 8-2,-8 53 2,8-53-2,-5 52-2,5-52 2,-4 63-4,4-31 4,0 1-4,0-33 4,2 70-8,-2-70 8,5 61-8,-5-61 8,5 53-2,-5-53 2,5 46-2,-5-46 2,5 38-4,-5-38 4,5 31 4,-5-31-4,5 20 6,-5-20-6,0 0 6,0 0-6,0 1 22,0-1-22,0 0 22,0 0-22,0 2 14,0-2-14,4 6 10,-4-21-10,0-3 14,0 18-14,-1-27 18,1 27-18,-3-42 6,3 42-6,-4-51 6,4 51-6,-2-47 2,2 23-2,0 2-4,0 22 4,2-43 0,-2 43 0,5-39-2,-5 39 2,24-29-4,-24 29 4,19-28-4,-19 28 4,16-13-2,-16 13 2,22-8 2,-22 8-2,24-9 0,-24 9 0,22-4-8,-22 4 8,26 0-18,-26 0 18,24 3-46,-24-3 46</inkml:trace>
  <inkml:trace contextRef="#ctx0" brushRef="#br0" timeOffset="566410.8326">15166 17330 36,'0'0'0,"-35"0"20,35 0-20,-29 8 16,29-8-16,-30 38 10,30-38-10,-30 24 4,30-24-4,-21 31 2,21-31-2,-23 38 0,23-38 0,-18 38 2,18-38-2,0 1 0,0-1 0,-12 49 0,12-49 0,-8 49 4,8-49-4,-5 22 0,5-22 0,0 16-4,0-16 4,5 12-4,-5-12 4,30 9-2,-30-9 2,17 6-2,-17-6 2,18 3-2,-18-3 2,23 0 2,-23 0-2,25-6 2,-25 6-2,29-32 2,-29 32-2,32-31 0,-32 31 0,29-32-2,-29 32 2,27-37 0,-27 37 0,23-35 2,-23 35-2,21-32 12,-21 32-12,11-29 12,-11 29-12,10-22 8,-10 22-8,0-1 10,0 1-10,0 0 4,0 0-4,0-1 4,0 1-4,0 0 6,0 0-6,8-9-2,-8 9 2,26 29 0,-26-29 0,14 31 6,-14-31-6,15 38 4,-15-38-4,9 46 6,-9-46-6,9 46 2,-9-46-2,9 45-6,-9-45 6,9 40-48,-9-40 48</inkml:trace>
  <inkml:trace contextRef="#ctx0" brushRef="#br0" timeOffset="567174.8329">15500 17440 40,'0'0'0,"-21"-53"10,21 53-10,-27 0 18,27 0-18,-30-64 12,30 64-12,-20-30 10,20 30-10,-9-18 2,9 18-2,0 0-4,0 0 4,0-2-4,0 2 4,-9 0 6,9 0-6,4 57 2,-4-57-2,8 61-2,-8-61 2,24 72 2,-24-72-2,14 73 0,-14-73 0,8 67-2,-8-67 2,10 49 0,-10-49 0,20 34 0,-20-34 0,8 21 4,-8-21-4,0 0 0,0 0 0,0 2-4,0-2 4,0 0 4,0 0-4,0 2 4,0-2-4,9 6 0,-9-6 0,26-3 2,-26 3-2,18-42 2,-18 42-2,21-41 0,-21 41 0,22-51-6,-22 51 6,25-52-14,-25 52 14,23-41-18,-23 41 18,14-31-14,-14 31 14,16-22-6,-16 22 6,0 0-8,0 0 8,0-2-4,0 2 4,8-7 0,-8 7 0,29 0 0,-29 0 0,13 9-2,-13-9 2,15 48 0,-15-48 0,15 36 4,-15-36-4,8 31 0,-8-31 0,10 30-6,-10-30 6,7 22-4,-7-22 4,9 19-2,-9-19 2,7 17 2,-7-17-2,0 2-2,0-2 2,7 10-4,-7-10 4,2 0 2,-2 0-2,19 9 0,-19-9 0,25 5 2,-25-5-2,16 0 0,-16 0 0,21-6-4,-21 6 4,21-38-2,-21 38 2,19-31 0,-19 31 0,16-31 2,-16 31-2,9-35 10,-9 35-10,7-36 22,-7 36-22,4-30 36,-4 17-36,0 0 32,0 13-32,-2-20 40,2 20-40,-7-10 40,7 10-40,-1 0 18,1 0-18,-22-6 6,22 6-6,-30 0-6,30 0 6,-17 7-2,17-7 2,-21 45 2,21-45-2,-20 40-4,20-40 4,-21 44 0,21-44 0,-14 54 6,14-54-6,-11 50-2,11-50 2,-9 40 0,9-40 0,-6 35 2,6-35-2,-2 24-4,2-24 4,2 22-4,-2-22 4,8 17-24,-8-17 24,31 14-50,-31-14 50,22 8-64,-22-8 64,27 5-54,-27-5 54</inkml:trace>
  <inkml:trace contextRef="#ctx0" brushRef="#br0" timeOffset="567448.8319">16080 16956 32,'0'0'0,"0"0"28,0 0-28,0 0 40,0 0-40,0-2 34,0 2-34,0 0 18,0 0-18,0-1 4,0 1-4,-2-7 2,2 7-2,-6 45 4,6-45-4,-4 55 2,4-15-2,0-1 2,0 8-2,0 3 6,0-50-6,3 101 8,-3-101-8,4 99 0,-4-99 0,3 96-4,-3-96 4,3 79-4,-3-79 4,1 65-4,-1-65 4,2 52 4,-2-52-4,2 41 0,-2-41 0,3 36-4,-3-36 4,0 21 6,0-21-6,0 16-2,0-16 2,0 0-8,0 0 8,0 0-34,0 0 34,0 0-82,0 0 82</inkml:trace>
  <inkml:trace contextRef="#ctx0" brushRef="#br0" timeOffset="567824.8318">16139 17350 58,'0'0'0,"0"-2"42,0 2-42,0 0 32,0 0-32,0 0 18,0 0-18,0-2 8,0 2-8,0 0 4,0 0-4,0-1 8,0 1-8,0 0 14,0 0-14,-3-9 12,3 9-12,9 86 0,-9-86 0,22 70-4,-22-70 4,8 71-2,-8-71 2,7 71-4,-7-71 4,5 59-30,-5-59 30,4 55-80,-4-55 80</inkml:trace>
  <inkml:trace contextRef="#ctx0" brushRef="#br0" timeOffset="568024.8319">16203 17157 36,'0'0'0,"-7"-21"14,7 21-14,-17-20 14,17 20-14,-8-17-6,8 17 6,-8-14-12,8 14 12,0-1-12,0 1 12,0 0-22,0 0 22,0-1-12,0 1 12</inkml:trace>
  <inkml:trace contextRef="#ctx0" brushRef="#br0" timeOffset="568369.8332">16350 17490 4,'0'0'0,"0"0"4,0 0-4,0-1 8,0 1-8,0-1 0,0 1 0,7-4 0,-7 29 0,0 1 4,0-4-4,0 0 2,0 2-2,0 1 0,0-3 0,0 3 0,0-25 0,-2 42 0,2-24 0,0 0 0,0-18 0,0 25 0,0-25 0,0 13 0,0-13 0,0 0 0,0 0 0,0 1 4,0-1-4,0 0 24,0 0-24,0 1 40,0-1-40,0 6 38,0-6-38,7-41 32,-7 41-32,26-34 24,-26 34-24,22-40 12,-22 40-12,23-44 10,-23 44-10,21-43 4,-21 43-4,22-36-4,-22 36 4,18-23-2,-18 23 2,2 0 0,-2 0 0,0-2 2,0 2-2,11-10 4,-11 10-4,24 3 6,-24-3-6,8 31 0,-8-31 0,7 37-14,-7-37 14,6 39-40,-6-39 40,5 40-58,-5-40 58,5 40-56,-5-40 56,6 31-38,-6-31 38,9 25-10,-9-25 10,25 21 0,-25-21 0,20 11 0,-20-11 0,22 9 0,-22-9 0</inkml:trace>
  <inkml:trace contextRef="#ctx0" brushRef="#br0" timeOffset="568736.8326">16782 17616 22,'0'0'0,"4"-25"36,-4 25-36,0-15 28,0 15-28,0 0 14,0 0-14,-4-6 0,4 6 0,-31 0 0,31 0 0,-15 8 6,15-8-6,-15 41 2,15-41-2,-9 34 2,9-34-2,-9 40-4,9-40 4,0 0 4,0 0-4,-10 50 6,10-50-6,-7 60-6,7-60 6,-4 19-4,4-19 4,0 0-2,0 0 2,0 1-2,0-1 2,0 12-4,0-12 4,28 6-8,-28-6 8,14 3-4,-14-3 4,15-3 6,-15 3-6,9-32 6,-9 32-6,17-30 0,-17 30 0,10-32 4,-10 32-4,7-33 12,-7 33-12,9-28 2,-9 28-2,5-21 4,-5 21-4,0-2 4,0 2-4,0 0-4,0 0 4,0-1 2,0 1-2,7-7 4,-7 7-4,7 38 4,-7-38-4,7 54 6,-7-54-6,4 66 2,-4-66-2,6 72-6,-6-72 6,0 73-4,0-40 4,0 0 2,0-33-2,-3 59 4,3-59-4,-6 60 18,6-60-18,-8 53 54,8-53-54,-25 50 52,25-50-52,-18 42 32,18-42-32,-26 32 42,26-32-42,-26 26 62,26-26-62,-29 21 52,29-21-52,-29 16 20,29-16-20,-27 11 16,27-11-16,-28 7 6,28-7-6,-23 7-4,23-7 4,-24 3-6,24-3 6,-19 0-26,19 0 26,-18-3-54,18 3 54,-1 0-80,1 0 80,0 0-102,0 0 102,-12-6-120,12 6 120</inkml:trace>
  <inkml:trace contextRef="#ctx0" brushRef="#br0" timeOffset="573161.8312">17495 17039 12,'0'0'0,"-30"24"14,30-24-14,-29 27 12,29-27-12,-26 30 8,26-30-8,-21 31 10,21-31-10,-19 27 4,19-27-4,-12 25 0,12-25 0,-9 19-4,9-19 4,-8 15 0,8-15 0,-5 13 8,5-13-8,0 0 0,0 0 0,0 14-2,0-14 2,10 26 4,-10-26-4,35 13 0,-35-13 0,25 10-2,-25-10 2,30 16 2,-30-16-2,32 9-2,-32-9 2,35 19-4,-35-19 4,32 19 4,-32-19-4,31 25 4,-31-25-4,24 24 0,-24-24 0,23 30 4,-23-30-4,15 29 8,-15-29-8,13 27 8,-13-27-8,7 30 12,-7-30-12,6 28 14,-6-28-14,2 29 22,-2-14-22,0 1 36,0-16-36,-5 28 38,5-28-38,-33 30 24,33-30-24,-23 27 12,23-27-12,-27 25 8,27-25-8,-33 22 8,33-22-8,-35 21 8,35-21-8,-36 13 0,36-13 0,-37 12-2,37-12 2,-35 9 0,35-9 0,-34 6-8,34-6 8,-23 6-30,23-6 30,-17 3-66,17-3 66,0 0-104,0 0 104</inkml:trace>
  <inkml:trace contextRef="#ctx0" brushRef="#br0" timeOffset="574011.8309">17797 17674 10,'0'0'0,"-24"-6"6,24 6-6,-21-5 0,21 5 0,-25 0 6,25 0-6,-21 0 12,21 0-12,0 0 16,0 0-16,-1 0 10,1 0-10,-11 4-6,11-4 6,0 1-6,0-1 6,0 0 0,0 0 0,0 0-2,0 0 2,0 2-2,0-2 2,-8 16 2,8-16-2,0 1-2,0-1 2,3 20-4,-3-20 4,40 4 0,-40-4 0,28 0 2,-28 0-2,30-2 2,-30 2-2,33-10 0,-33 10 0,35-34-4,-35 34 4,31-28-2,-31 28 2,34-28 6,-34 28-6,27-29 4,-27 29-4,21-20-2,-21 20 2,15-16 10,-15 16-10,0 0 14,0 0-14,0-2 10,0 2-10,0 0 14,0 0-14,0-1 12,0 1-12,0 0 6,0 0-6,0-2 0,0 2 0,0 0-2,0 0 2,9-6-4,-9 6 4,-34-7-4,34 7 4,-17-3 0,17 3 0,-21 0 4,21 0-4,-19 5 0,19-5 0,-18 10 0,18-10 0,-15 19 0,15-19 0,-1 0 2,1 0-2,-13 8 12,13-8-12,0 0 6,0 0-6,-1 0-2,1 0 2,-1 0 4,1 0-4,-21 5 2,21-5-2,-1 0-4,1 0 4,0 0-4,0 0 4,0 0 2,0 0-2,0 0 0,0 0 0,-2 0-4,2 0 4,-1 0-6,1 0 6,0 0-10,0 0 10,-1 0-2,1 0 2,-1 0-2,1 0 2,0 0 0,0 0 0,0 0 0,0 0 0,-2 0-2,2 0 2,0 0 2,0 0-2,-1 0-2,1 0 2,-1 0-2,1 0 2,-1 0 4,1 0-4,0 0 4,0 0-4,-1 0-2,1 0 2,0 0-4,0 0 4,-1 0 2,1 0-2,-1 0 4,1 0-4,0 0-2,0 0 2,-2 0-4,2 0 4,0 0 0,0 0 0,-1 0 2,1 0-2,-1 0 4,1 0-4,0 0 10,0 0-10,0 0 10,0 0-10,0 0 6,0 0-6,0 0 6,0 0-6,0 0 10,0 0-10,0 0 4,0 0-4,0 0 0,0 0 0,0 2 0,0-2 0,-26 25-2,26-25 2,-11 12 0,11-12 0,-8 20-2,8-20 2,-7 18-4,7-18 4,-7 24 2,7-24-2,-5 20 0,5-20 0,-5 21 0,5-21 0,-3 16 2,3-16-2,-4 21 0,4-21 0,-3 15 0,3-15 0,-2 15 0,2-15 0,0 0 2,0 0-2,0 15 2,0-15-2,0 1 6,0-1-6,5 21 2,-5-21-2,28 9-4,-28-9 4,14 8-10,-14-8 10,0 0-14,0 0 14,13 6-16,-13-6 16,28 2-28,-28-2 28,1 0-40,-1 0 40,12 0-34,-12 0 34</inkml:trace>
  <inkml:trace contextRef="#ctx0" brushRef="#br0" timeOffset="575136.83">18011 17530 28,'0'0'0,"-6"-19"16,6 19-16,-35-8 14,35 8-14,-16-4 8,16 4-8,-24 0 6,24 0-6,-31 4 10,31-4-10,-33 10 10,33-10-10,-33 41 10,33-41-10,-37 30 6,37-30-6,-27 32 0,27-32 0,-26 34 2,26-34-2,-25 34 6,25-34-6,-16 31 6,16-31-6,-10 32 6,10-32-6,-8 21 4,8-21-4,-5 18 0,5-18 0,0 0 2,0 0-2,0 1-2,0-1 2,-3 10-6,3-10 6,31 16-4,-31-16 4,20 6-2,-20-6 2,25 0-4,-25 0 4,37-31 0,-17 15 0,1 0 4,6-3-4,1-1 0,-28 0 0,0-1 4,35 1-4,0 0 6,-35 20-6,30-39 10,-30 39-10,27-32 26,-27 32-26,15-27 32,-15 27-32,14-15 22,-14 15-22,0-1 16,0 1-16,0 0 8,0 0-8,0-2 6,0 2-6,0 0 6,0 0-6,9-4 2,-9 4-2,2 45 2,-2-26-2,0 1 2,0 4-2,0-1-4,0-23 4,-3 49 0,3-49 0,-3 46-12,3-46 12,-4 37-42,4-37 42,-2 25-54,2-25 54,0 1-60,0-1 60,0 0-58,0 0 58</inkml:trace>
  <inkml:trace contextRef="#ctx0" brushRef="#br0" timeOffset="575595.8306">18256 17176 18,'0'-29'0,"0"29"50,0-14-50,0 0 70,0 14-70,-8-52 70,8 52-70,-7-17 70,7 17-70,0 0 46,0 0-46,0 0 24,0 0-24,0 0 8,0 0-8,-7-4-6,7 4 6,-8 35-8,8-35 8,-9 44 6,9-44-6,-9 59 8,9-59-8,-9 79 2,9-79-2,-10 87 2,10-87-2,-9 90-2,9-90 2,-9 85-2,9-85 2,-7 78 2,7-78-2,-6 62 0,6-62 0,-3 52 4,3-52-4,3 44 0,-3-44 0,7 32-8,-7-32 8,8 25-2,-8-25 2,28 17 0,-28-17 0,15 10-10,-15-10 10,18 9-16,-18-9 16,22 5-6,-22-5 6,26 0-8,-26 0 8,24-3-12,-24 3 12,27-9-12,-27 9 12,24-38 0,-24 38 0,26-30 6,-26 30-6,20-36-6,-20 36 6,17-36 0,-17 36 0,18-37 0,-18 37 0,12-34-4,-12 34 4,8-30 18,-8 30-18,4-18 20,-4 18-20,0-18 8,0 18-8,0 0 16,0 0-16,-4-11 12,4 11-12,-36-8 0,36 8 0,-18-3 0,18 3 0,-22 5 2,22-5-2,-30 48 2,30-48-2,-29 43 2,29-43-2,-29 49 4,29-49-4,-20 49 4,20-49-4,-13 46-2,13-46 2,-10 37 0,10-37 0,-3 28-2,3-28 2,0 21-2,0-21 2,4 16 2,-4-16-2,9 18 2,-9-18-2,33 10 2,-33-10-2,26 8 0,-26-8 0,28 5-4,-28-5 4,32 4-4,-32-4 4,36 0-18,-36 0 18,34-2-50,-34 2 50,35-6-82,-35 6 82,30-7-100,-30 7 100,22-9-82,-22 9 82</inkml:trace>
  <inkml:trace contextRef="#ctx0" brushRef="#br0" timeOffset="576238.8291">18643 17412 38,'0'0'0,"0"0"16,0 0-16,0-1 8,0 1-8,0-1 6,0 1-6,0 0 10,0 0-10,-2-7 18,2 26-18,0 2 8,0 5-8,0 0 0,0 5 0,0 2 4,0-33-4,-4 75 2,4-75-2,-9 78 0,9-78 0,-21 67-4,21-67 4,-8 52 0,8-52 0,-5 38 2,5-38-2,-3 24-2,3-24 2,0 1 0,0-1 0,0 1 8,0-1-8,0 0-2,0 0 2,0 1-4,0-1 4,0 0 12,0 0-12,-2 11 16,2-11-16,8-42 10,-8 42-10,26-46 2,-26 46-2,21-58 0,-21 58 0,25-62 6,-25 62-6,25-59 10,-25 59-10,29-52 4,-29 52-4,23-42 0,-23 42 0,22-26-2,-22 26 2,0-2-2,0 2 2,0 0 10,0 0-10,16-11 10,-16 11-10,1 0-2,-1 0 2,16-2-2,-16 2 2,5 50 0,-5-50 0,4 40-2,-4-17 2,0 1-2,0-1 2,0-2 0,0-21 0,-4 40-6,4-40 6,-4 29-8,4-29 8,-5 19-2,5-19 2,0 2-6,0-2 6,0 0-2,0 0 2,0 1 0,0-1 0,0 1 2,0-1-2,-3 6 6,26-34-6,1 0 4,-24 28-4,26-35 16,-26 35-16,31-38 20,-31 38-20,31-39 14,-31 39-14,29-28 6,-29 28-6,25-21 0,-25 21 0,15-6 8,-15 6-8,1 0 10,-1 0-10,10-4 4,-10 4-4,7 38 0,-7-38 0,5 36-4,-5-36 4,2 49-12,-2-22 12,0 1-38,0-28 38,-5 56-60,5-56 60,-8 47-68,8-47 68</inkml:trace>
  <inkml:trace contextRef="#ctx0" brushRef="#br0" timeOffset="576853.8302">19220 17616 52,'0'0'0,"5"-28"70,-5 28-70,3-18 66,-3 18-66,0 0 38,0 0-38,0-1 16,0 1-16,0-9 10,0 9-10,-36 0 2,36 0-2,-24 9-2,24-9 2,-27 59 2,27-59-2,-26 46 4,26-46-4,-29 50-2,29-50 2,-25 49 0,25-49 0,-18 43 6,18-43-6,-16 34 0,16-34 0,-9 20 0,9-20 0,-8 17 0,8-17 0,0 0-2,0 0 2,0 0-8,0 0 8,-2 9-6,2-9 6,29 5 2,-29-5-2,20 0-2,-20 0 2,21-8 0,-21 8 0,25-52 0,-25 52 0,28-36-2,-28 36 2,24-41-2,-24 41 2,23-38 0,-23 38 0,23-37 2,-23 37-2,17-32 0,-17 32 0,17-21 2,-17 21-2,9-14 0,-9 14 0,0-1-2,0 1 2,0-1 2,0 1-2,0 0 2,0 0-2,7-7-2,-7 7 2,3 47 2,-3-47-2,2 43 4,-2-19-4,0 0 0,0-24 0,-4 43-2,4-43 2,-5 37-4,5-37 4,-7 31-4,7-31 4,-5 22-2,5-22 2,0 1-6,0-1 6,0 0-8,0 0 8,0 0-2,0 0 2,-3 8-2,3-8 2,1 0-2,-1 0 2,23 0 2,-23 0-2,29-53 2,-29 53-2,18-33 6,-18 33-6,17-33 2,-17 33-2,18-31-4,-18 31 4,15-26 4,-15 26-4,9-14 4,-9 14-4,0-1 0,0 1 0,0 0 2,0 0-2,0-1 0,0 1 0,0 0 0,0 0 0,9-8-4,-9 8 4,7 49-16,-7-49 16,4 28-14,-4-12 14,0-3-4,0-13 4,-4 26-4,4-26 4,-6 16-4,6-16 4,0 2 2,0-2-2,0 0-2,0 0 2,0 1-8,0-1 8,0 0 0,0 0 0,0 1 4,0-1-4,-7 8 4,7-8-4,7-40 2,-7 40-2,32-31-4,-32 31 4,23-35-2,-23 35 2,24-32 6,-24 32-6,26-31 12,-26 31-12,28-21 8,-28 21-8,30-18 2,-30 18-2,29-9 2,-29 9-2,25-7 10,-25 7-10,20 0 24,-20 0-24,18 5 38,-18-5-38,11 42 32,-11-42-32,8 30 14,-8-30-14,7 36 14,-7-36-14,5 37 10,-5-37-10,3 39 4,-3-20-4,0 0 4,0-3-4,0-1-6,0-15 6,-3 27-26,3-27 26,-2 21-74,2-21 74,0 0-126,0 0 126</inkml:trace>
  <inkml:trace contextRef="#ctx0" brushRef="#br0" timeOffset="577498.8303">20089 17324 66,'0'-26'0,"0"26"12,0-14-12,0 0 8,0 14-8,0-1 4,0 1-4,0 0 10,0 0-10,0-1 14,0 1-14,0-1 6,0 1-6,-4-43 6,4 43-6,-10 52 4,10-52-4,-7 79-2,7-79 2,-3 104 0,3-104 0,-1 116 2,1-61-2,0-2 0,0-53 0,-2 96-2,2-55 2,0 1-2,0-9 2,0-1-14,0-32 14,0 53-8,0-53 8,5 38 2,-5-38-2,5 23 0,-5-23 0,0 1 10,0-1-10,0 1 18,0-1-18,0 0 10,0 0-10,6 11 0,-6-11 0,4-30 10,-4 30-10,4-44 18,-4 44-18,2-58 10,-2 21-10,0-1 4,0-2-4,0-1 8,0 41-8,1-90 12,-1 90-12,3-97 2,-3 97-2,5-102-6,-5 102 6,9-97-2,-9 97 2,37-81-2,-37 81 2,29-68 0,-29 68 0,35-48 6,-35 48-6,37-29 2,-37 29-2,37-18 0,-37 18 0,36-5 2,-36 5-2,38-4 0,-38 4 0,34 5 4,-34-5-4,34 50 4,-34-50-4,31 43 0,-31-43 0,22 52 0,-22-52 0,20 55-2,-20-55 2,13 59 0,-13-59 0,7 52 4,-7-52-4,2 41 2,-2-41-2,-2 38 24,2-38-24,-31 27 38,31-27-38,-22 21 20,22-21-20,-28 23 12,28-23-12,-39 12 8,39-12-8,-44 11 4,44-11-4,-46 8 2,46-8-2,-44 5 0,44-5 0,-42 3-4,42-3 4,-40 0-6,40 0 6,-33-2-20,33 2 20,-27-4-58,27 4 58,-18-7-106,18 7 106</inkml:trace>
  <inkml:trace contextRef="#ctx0" brushRef="#br0" timeOffset="578184.8287">20568 17689 112,'0'0'0,"-2"-24"24,2 24-24,0-2 2,0 2-2,0 0 0,0 0 0,0-1-2,0 1 2,0 0-2,0 0 2,0-2 6,0 2-6,-5-15 8,5 15-8,-5 69 4,5-69-4,-5 62-6,5-62 6,-5 69-4,5-69 4,-5 70 0,5-70 0,-3 58-4,3-58 4,-4 45 0,4-45 0,-4 32 4,4-32-4,0 18 4,0-18-4,0 0 10,0 0-10,0 0 22,0 0-22,0 2 28,0-2-28,0 0 14,0 0-14,0 1 2,0-1-2,0 7 4,0-35-4,0-2 10,0 5-10,0 0 0,0 25 0,1-56-10,-1 56 10,4-60 0,-4 60 0,6-55-4,-6 55 4,25-44-24,-25 44 24,18-31-26,-18 31 26,20-15-12,-20 15 12,20-6-6,-20 6 6,22-6-10,-22 6 10,26 0-22,-26 0 22,25 6-28,-25-6 28,26 39-22,-26-39 22,24 22-14,-24-22 14,22 28-10,-22-28 10,19 27-6,-19-27 6,13 28-4,-13-28 4,15 24 0,-15-24 0,7 19 14,-7-19-14,0 1 40,0-1-40,0 0 62,0 0-62,0 2 60,0-2-60,0 0 54,0 0-54,0 1 32,0-1-32,0 1 8,0-1-8,0 0 6,0 0-6,4 8 0,-4-8 0,-18-37-4,18 37 4,-7-25 0,7 9 0,0 0-2,0 16 2,7-35 0,-7 35 0,32-32 4,-32 32-4,25-28-4,-25 28 4,26-23-2,-26 23 2,28-15 6,-28 15-6,30-8 0,-30 8 0,27-6-6,-27 6 6,21-4 0,-21 4 0,15 4 6,-15-4-6,10 8 2,-10-8-2,9 42-2,-9-42 2,5 33-6,-5-33 6,3 37-22,-3-18 22,0 2-36,0-21 36,-4 40-50,4-40 50,-8 31-42,8-31 42,-23 22-48,23-22 48,0 1-72,0-1 72</inkml:trace>
  <inkml:trace contextRef="#ctx0" brushRef="#br0" timeOffset="578559.8292">21185 17273 44,'0'0'0,"7"-29"44,-7 29-44,0 0 50,0 0-50,0 0 34,0 0-34,0 0 10,0 0-10,4-19-2,-4 19 2,-2 38-2,2-38 2,-5 50 2,5-50-2,-8 74 0,8-74 0,-27 80 0,27-80 0,-14 82-2,14-82 2,-9 76 2,9-76-2,-8 68 6,8-68-6,-7 60 0,7-60 0,-5 46 0,5-46 0,-6 31 0,6-31 0,-4 19 0,4-19 0,0 0-2,0 0 2,0 1-6,0-1 6,0 1-8,0-1 8,0 0 2,0 0-2,-1 5 8,1-5-8,26-34 2,-26 34-2,20-25-2,-20 25 2,28-29-2,-28 29 2,28-31 0,-28 31 0,31-23-6,-31 23 6,29-23-4,-29 23 4,26-10 6,-26 10-6,25-7 6,-25 7-6,20-4 2,-20 4-2,15 1 2,-15-1-2,15 7-2,-15-7 2,10 34 2,-10-34-2,7 31 6,-7-31-6,7 36 2,-7-36-2,5 37 6,-5-19-6,0 1 18,0-19-18,-4 27 26,4-27-26,-10 23 22,10-23-22,-30 18 10,30-18-10,-18 12 2,18-12-2,-17 9-2,17-9 2,-18 5-16,18-5 16,0 0-42,0 0 42,-15 0-50,15 0 50,-19-47-60,19 47 60,-8-30-70,8 30 70,-3-40-34,3 14 34</inkml:trace>
  <inkml:trace contextRef="#ctx0" brushRef="#br0" timeOffset="579312.8286">21573 17019 70,'0'0'0,"6"-9"72,-6 9-72,4 43 54,-4-15-54,0-1 20,0-27-20,-4 79 24,4-79-24,-9 101 38,9-101-38,-37 106 32,37-106-32,-21 108 18,21-108-18,-19 103 14,19-103-14,-17 91 6,17-91-6,-14 82-4,14-82 4,-6 66 6,6-66-6,-5 54 0,5-34 0,0-1-6,0-19 6,5 25-2,-5-25 2,28 21-6,-28-21 6,22 10-2,-22-10 2,24 8-2,-24-8 2,27 3-8,-27-3 8,33-3-6,-33 3 6,38-37-10,-38 37 10,39-33-10,-19 11 10,0 0-2,-20 22 2,34-53-2,-34 53 2,31-52-2,-31 52 2,27-45 0,-27 45 0,17-40 6,-17 40-6,10-26 14,-10 26-14,7-16 32,-7 16-32,0 0 34,0 0-34,0-2 20,0 2-20,2-11 18,-2 11-18,-34-5 6,34 5-6,-25 4-2,25-4 2,-24 45 0,24-45 0,-26 49 0,26-49 0,-26 60-2,26-60 2,-18 55 0,18-55 0,-14 53-2,14-53 2,-9 42-2,9-42 2,-8 37 2,8-37-2,-3 28-2,3-28 2,0 21-16,0-21 16,3 19-22,-3-19 22,7 10-26,-7-10 26,29 8-28,-29-8 28,20 5-14,-20-5 14,24-2-4,-24 2 4,26-34 2,-26 34-2,28-33-4,-28 33 4,28-42-6,-28 42 6,27-44 4,-27 44-4,24-52 2,-24 52-2,24-48-2,-24 48 2,21-44 0,-21 44 0,11-35 6,-11 35-6,10-17 12,-10 17-12,0-2 22,0 2-22,0 0 14,0 0-14,0 0 2,0 0-2,0 0 4,0 0-4,7-5 2,-7 35-2,0-2 0,0-28 0,-4 47-2,4-47 2,-3 44 2,3-44-2,-10 39 0,10-39 0,-7 25 0,7-25 0,-9 15 2,9-15-2,0 0-4,0 0 4,0 2-16,0-2 16,0 0-24,0 0 24,0 1-16,0-1 16,0 0-4,0 0 4,-6 5-4,6-5 4,8-25-2,-8 25 2,26-21 2,-26 21-2,22-26-6,-22 26 6,20-28-6,-20 28 6,19-20 0,-19 20 0,18-19-4,-18 19 4,0 0-2,0 0 2,0-2 2,0 2-2,0 0 2,0 0-2,8-7 0,-8 7 0,7 28 4,-7-28-4,5 35 0,-5-35 0,2 35 0,-2-35 0,-2 36 6,2-36-6,-2 25-6,2-25 6,0 2-12,0-2 12,0 0-6,0 0 6,0 0 0,0 0 0,0 2 2,0-2-2,0 0 0,0 0 0,-5 7 4,26-31-4,1-4 4,-22 28-4,25-34-4,-25 34 4,23-40 2,-23 40-2,32-37 10,-32 37-10,34-28 8,-34 28-8,28-27 2,-28 27-2,23-13 4,-23 13-4,1 0 10,-1 0-10,0 0 26,0 0-26,16-10 32,-16 10-32,20 6 16,-20-6-16,7 44 8,-7-44-8,2 28 6,-2-10-6,0-3-2,0-15 2,0 35-10,0-35 10,-5 27-54,5-27 54,-5 26-116,5-26 116,-6 18-142,6-18 142</inkml:trace>
  <inkml:trace contextRef="#ctx0" brushRef="#br0" timeOffset="579968.83">22953 17138 86,'0'0'0,"1"0"20,-1 0-20,0-2 2,0 2-2,0 0 6,0 0-6,3 0 22,-3 0-22,7-11 22,-7 11-22,-40-6 8,40 6-8,-32 0 6,32 0-6,-30 6 12,30-6-12,-36 53 16,36-53-16,-38 40 18,38-40-18,-34 55 20,34-55-20,-31 66 14,31-66-14,-34 77 16,34-77-16,-28 89 20,28-89-20,-27 95 8,27-95-8,-22 95 2,22-95-2,-10 92-2,10-92 2,-10 81 2,10-81-2,-3 69 6,3-69-6,3 56-4,-3-56 4,38 46-4,-38-46 4,28 42 0,-28-42 0,37 27-10,-16-14 10,0 1-40,-21-14 40,42 20-78,-42-20 78,49 10-96,-49-10 96</inkml:trace>
  <inkml:trace contextRef="#ctx0" brushRef="#br0" timeOffset="580436.8335">23293 17557 42,'0'0'0,"-29"-48"38,29 48-38,-30 6 36,30-6-36,-25-8 60,25 8-60,-18-45 56,18 45-56,0 0 12,0 0-12,0-1-10,0 1 10,-2 0-2,2 0 2,0 0 6,0 0-6,-7 0 4,7 0-4,36-5 2,-36 5-2,45-7-4,-45 7 4,53-5-4,-53 5 4,58-4 0,-58 4 0,59-4 0,-59 4 0,59 0-24,-32 0 24,1 0-42,-9 0 42,2 0-38,-21 0 38,36 0-30,-36 0 30,24 0-20,-24 0 20,17 4-22,-17-4 22,0 0-12,0 0 12,0 0 2,0 0-2,2 0 0,-2 0 0,0 0-4,0 0 4,1 0-2,-1 0 2,7 0 2,-7 0-2,-41 2 2,41-2-2,-26 2 10,26-2-10,-29 0 20,29 0-20,-27-3 14,27 3-14,-25-7 20,25 7-20,-24-9 24,24 9-24,-21-8 20,21 8-20,-15-8 20,15 8-20,-2 0 16,2 0-16,0 0 8,0 0-8,-10-4 2,10 4-2,-6 56 4,6-56-4,-3 54 4,3-54-4,-5 71 4,5-71-4,-4 76 0,4-76 0,-4 80-2,4-80 2,-6 74 0,6-74 0,-10 69 0,10-69 0,-8 64 0,8-64 0,-16 54-2,16-54 2,-7 44-6,7-44 6,-6 32-40,6-32 40,-1 23-68,1-23 68,0 0-64,0 0 64,0 12-32,0-12 32</inkml:trace>
  <inkml:trace contextRef="#ctx0" brushRef="#br0" timeOffset="580762.8288">23975 17523 94,'0'0'0,"0"-1"62,0 1-62,0 0 28,0 0-28,6-13 12,-6 13-12,-39-8 12,39 8-12,-30-6 18,30 6-18,-36 0 16,36 0-16,-42 8 22,42-8-22,-34 36 26,34-36-26,-33 24 16,33-24-16,-27 21 8,27-21-8,-14 16 4,14-16-4,0 0-2,0 0 2,0 1-4,0-1 4,-8 8-2,8 8 2,0 0 0,0-16 0,8 16 0,-8-16 0,38 19-2,-38-19 2,28 25-2,-28-25 2,35 19-2,-35-19 2,37 19 2,-37-19-2,32 25 0,-32-25 0,30 24 0,-30-24 0,26 22 4,-26-22-4,23 25 6,-23-25-6,16 21 2,-16-21-2,14 19 0,-14-19 0,6 22 0,-6-22 0,4 21 0,-4-21 0,0 19 6,0-19-6,-7 22 4,7-22-4,-33 21-2,33-21 2,-28 17 2,28-17-2,-32 17 6,32-17-6,-37 12 0,37-12 0,-41 9-6,41-9 6,-35 6-16,35-6 16,-30 3-56,30-3 56,-24 0-102,24 0 102,-13-5-106,13 5 106</inkml:trace>
  <inkml:trace contextRef="#ctx0" brushRef="#br0" timeOffset="581325.8293">24292 17509 50,'0'0'0,"-7"-17"44,7 17-44,0 0 28,0 0-28,0-2 10,0 2-10,0 0 2,0 0-2,-4-6-2,4 25 2,0 3-6,0 2 6,0 1 4,0 11-4,0-1 6,0-35-6,-3 88-2,3-88 2,-7 93-2,7-93 2,-7 85-6,7-85 6,-9 76-20,9-76 20,-7 61-14,7-61 14,-3 49-2,3-49 2,-3 43-2,3-27 2,0-1 0,0-15 0,0 18 4,0-18-4,0 0 18,0 0-18,0 2 18,0-2-18,0 0 6,0 0-6,0 0-2,0 0 2,0 5 2,0-39-2,0 2 16,0 10-16,0-2 14,0 24-14,1-55 4,-1 55-4,2-65 6,-2 65-6,3-71 8,-3 71-8,7-75 4,-7 75-4,9-76 0,-9 76 0,27-67 2,-27 67-2,23-57 2,-23 57-2,27-45-4,-27 45 4,27-34 2,-27 34-2,27-21 4,-27 21-4,27-17 0,-27 17 0,21-6 4,-21 6-4,23-7 2,-23 7-2,17 0-2,-17 0 2,18 7 2,-18-7-2,14 38 0,-14-38 0,10 31 2,-10-31-2,8 37 4,-8-37-4,7 36 4,-7-36-4,5 38 0,-5-24 0,0 3-2,0-17 2,-3 27 4,3-27-4,-6 23 0,6-23 0,-40 23-2,40-23 2,-29 20-2,29-20 2,-30 14 2,30-14-2,-33 15 6,33-15-6,-35 6-2,35-6 2,-28 3-20,28-3 20,-25-3-52,25 3 52,-24-8-80,24 8 80</inkml:trace>
  <inkml:trace contextRef="#ctx0" brushRef="#br0" timeOffset="581651.8289">24709 17448 36,'0'0'0,"4"-18"18,-4 18-18,-4-12 20,4 12-20,-33-9 32,33 9-32,-18-18 54,18 18-54,-1 0 48,1 0-48,0 0 26,0 0-26,0 0 8,0 0-8,0 0-6,0 0 6,-12-9-10,12 9 10,-1 0-2,1 0 2,-1 0 6,1 0-6,-14-3 6,14 3-6,7 30 0,-7-30 0,38 27 4,-38-27-4,31 42 0,-31-42 0,34 48 0,-34-48 0,33 56 2,-33-56-2,30 60 2,-30-60-2,23 65 6,-23-65-6,18 65 2,-18-65-2,12 67 2,-12-67-2,10 62 2,-10-62-2,6 59-2,-6-30 2,0 0 4,0-29-4,-6 56 6,6-56-6,-29 56 0,29-56 0,-24 53-2,24-53 2,-27 50-2,27-50 2,-30 42 0,30-42 0,-28 36 0,28-36 0,-20 28 0,20-28 0,-22 21-4,22-21 4,-18 20-40,18-20 40,-10 16-80,10-16 80,0 0-90,0 0 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55:09.75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EA700D"/>
    </inkml:brush>
    <inkml:brush xml:id="br4">
      <inkml:brushProperty name="width" value="0.05292" units="cm"/>
      <inkml:brushProperty name="height" value="0.05292" units="cm"/>
      <inkml:brushProperty name="color" value="#1F497D"/>
    </inkml:brush>
  </inkml:definitions>
  <inkml:trace contextRef="#ctx0" brushRef="#br0">11513 10194 20,'0'0'0,"-8"-15"10,8 15-10,-7-17 6,7 17-6,-3-18 4,3 18-4,0-14 0,0 14 0,2-17-2,-2 17 2,5-16-2,-5 16 2,9-14 0,-9 14 0,8-16-2,-8 16 2,27-9 0,-27 9 0,16-16-2,-16 16 2,19-7-2,-19 7 2,17-4 2,-17 4-2,16 0 0,-16 0 0,3 0 6,-3 0-6,12 4 8,-12-4-8,25 44 0,-25-44 0,11 23 0,-11-23 0,6 25 4,-6-25-4,6 23 2,-6-23-2,3 25 0,-3-25 0,0 19-4,0-19 4,-4 16 0,4-16 0,-9 15 4,9-15-4,-27 16 0,27-16 0,-13 13 4,13-13-4,-16 8 6,16-8-6,-16 7 16,16-7-16,-16 7 20,16-7-20,-1 0 28,1 0-28,-16 5 28,16-5-28,0 0 14,0 0-14,-1 0 8,1 0-8,-20 0-4,20 0 4,-24-34-4,24 34 4,-8-20 6,8 20-6,-6-22 0,6 22 0,-3-24 2,3 24-2,0-22 6,0 22-6,5-23-4,-5 23 4,8-19-6,-8 19 6,25-17-4,-25 17 4,21-13 0,-21 13 0,22-6 4,-22 6-4,22-3-2,-22 3 2,24 0-10,-24 0 10,20 5-4,-20-5 4,18 9-2,-18-9 2,12 27-8,-12-27 8,9 20-8,-9-20 8,8 19-2,-8-19 2,5 21-4,-5-21 4,2 17 0,-2-17 0,0 18 2,0-18-2,-2 20-6,2-20 6,-5 16-4,5-16 4,-10 15 2,10-15-2,-32 16 2,32-16-2,-20 13-2,20-13 2,-18 7 4,18-7-4,-16 6 16,16-6-16,-15 4 8,15-4-8,-17 0 2,17 0-2,0 0 12,0 0-12,-12-5 2,12 5-2,-20-41-4,20 41 4,-10-24 2,10 24-2,-7-31 4,7 31-4,-3-30 4,3 30-4,-3-32-6,3 17 6,0-1 0,0 16 0,6-21 0,-6 21 0,29-19-4,-29 19 4,20-13 6,-20 13-6,20-8 4,-20 8-4,24-6-4,-24 6 4,24-3-8,-24 3 8,25 0-10,-25 0 10,22 5-2,-22-5 2,19 40 0,-19-40 0,14 26-12,-14-26 12,8 32-14,-8-32 14,7 31-10,-7-31 10,3 27-4,-3-27 4,0 22 4,0-22-4,-8 18 4,8-18-4,-23 16-4,23-16 4,-14 14 2,14-14-2,-18 16 12,18-16-12,-17 8 26,17-8-26,-20 9 16,20-9-16,-18 4 8,18-4-8,-17 2 14,17-2-14,-16-4 0,16 4 0,-15-8-6,15 8 6,-10-35-4,10 35 4,-7-19-4,7 19 4,-7-20-4,7 20 4,-4-18 0,4 18 0,0-17 2,0 17-2,4-21 2,-4 21-2,9-17-6,-9 17 6,27-14-12,-27 14 12,15-8-6,-15 8 6,19-5-10,-19 5 10,18-3-16,-18 3 16,15 0-6,-15 0 6,0 0-8,0 0 8,14 5-18,-14-5 18,10 33-20,-10-33 20,10 17-18,-10-17 18,5 18-14,-5-18 14,3 22-12,-3-22 12,0 18-10,0-18 10,-5 18 0,5-18 0,-8 11 4,8-11-4,-26 8 4,26-8-4,-16 9 12,16-9-12,-13 6 18,13-6-18,-1 0 14,1 0-14,-13 5 6,13-5-6,-1 0-2,1 0 2,-1 0 2,1 0-2,-18 0 6,18 0-6,-23-34-4,23 34 4,-8-23-4,8 23 4,-6-20-8,6 20 8,-3-19-4,3 19 4,0-17 4,0 17-4,0 0-2,0 0 2,3-14-2,-3 14 2,28-18-2,-28 18 2,0 0-14,0 0 14,14-9-14,-14 9 14,24-3-10,-24 3 10,3 0-12,-3 0 12,10 0-8,-10 0 8,0 0-6,0 0 6,20 5-2,-20-5 2,0 0 0,0 0 0,0 0 0,0 0 0,5 20 0,-5-20 0</inkml:trace>
  <inkml:trace contextRef="#ctx0" brushRef="#br0" timeOffset="8173.9989">2542 3901 18,'0'0'0,"2"-23"28,-2 23-28,0-17 32,0 17-32,0 0 32,0 0-32,0-1 22,0 1-22,0-1 6,0 1-6,0 0-6,0 0 6,0-1 0,0 1 0,0-1 4,0 1-4,0 0 4,0 0-4,0-2 4,0 2-4,2 31 0,-2-31 0,3 38 4,-3-38-4,3 60 4,-3-60-4,1 71 2,-1-71-2,4 84 2,-4-84-2,3 91 2,-3-91-2,3 90 2,-3-90-2,4 96 2,-4-96-2,2 92 0,-2-46 0,0 1 2,0 2-2,0-1 8,0 2-8,0 0 10,0-50-10,-1 103 2,1-54-2,0 0-4,0 2 4,0 0 0,0-3 0,0 0 0,0-1 0,0-3 2,0-44-2,2 95 2,-2-95-2,4 90-2,-4-90 2,5 89-4,-5-89 4,5 87 0,-5-87 0,4 82 2,-4-82-2,5 78 6,-5-78-6,5 73 0,-5-73 0,3 68-4,-3-68 4,4 67 2,-4-67-2,3 64 2,-3-64-2,4 63 2,-4-63-2,2 56 0,-2-56 0,2 54 0,-2-54 0,3 51 0,-3-51 0,1 51-6,-1-29 6,0 1-6,0-23 6,2 46 2,-2-20-2,0-2 4,0 0-4,0 0-2,0 2 2,0-1 4,0-1-4,0 1 12,0-4-12,0 0 2,0 1-2,0-1-4,0 1 4,0-2-4,0 3 4,0 0-2,0-23 2,-3 44 2,3-44-2,-1 42 0,1-42 0,-3 45-4,3-45 4,-2 42 0,2-42 0,-1 41 2,1-20-2,0 2 0,0 1 0,0 3 0,0 2 0,0 0 0,0 5 0,0-1 0,0-33 0,1 69-2,-1-69 2,2 60-2,-2-60 2,3 54-2,-3-54 2,1 46-4,-1-46 4,3 44-6,-3-44 6,1 50-4,-1-50 4,2 59-4,-2-59 4,3 68 0,-3-68 0,4 69 8,-4-69-8,2 65 0,-2-65 0,4 50-8,-4-29 8,0-2-4,0-3 4,0 1 2,0 1-2,0 0-4,0 1 4,0-1-6,0 4 6,0 0-2,0 5 2,0-2 0,0 4 0,0 0 2,0 6-2,0-2 2,0 1-2,0 0 2,0-3-2,0-1-2,0-5 2,0 1-4,0-8 4,0 3 2,0-3-2,0-1 4,0 2-4,0 0-2,0-2 2,0 1-2,0 0 2,0 1 0,0-2 0,0 2 4,0 2-4,0 2-2,0-23 2,2 54-4,-2-54 4,4 62 2,-4-62-2,5 67-2,-5-67 2,2 61-4,-2-61 4,1 58 2,-1-35-2,0 0-2,0-2 2,0-1-10,0 2 10,0-2 0,0 2 0,0 0-2,0-5 2,0 2-4,0-2 4,0-1 4,0-2-4,0-1-4,0 0 4,0 1-12,0-14 12,1 24-2,-1-8 2,0-1-6,0-15 6,2 33-12,-2-16 12,0 2-8,0-19 8,2 39-12,-2-17 12,0 0-16,0-22 16,1 46-12,-1-46 12,2 56-4,-2-56 4,2 61 0,-2-61 0,1 64 0,-1-64 0,4 59-2,-4-59 2,0 50 4,0-35-4,0 1 2,0-16-2,0 19 0,0-19 0,0 1 0,0-1 0,0 1-2,0-1 2,0 0-4,0 0 4,0 0-4,0 0 4,0 2 0,0-2 0,0 0 0,0 0 0,0 0-2,0 0 2,0 0-2,0 0 2,0 0-2,0 0 2,0 0-2,0 0 2,0 0-2,0 0 2,1 0-4,-1 0 4,21 2 2,-21-2-2,0 0 4,0 0-4,19 0 0,-19 0 0,0 0-4,0 0 4,18-4-4,-18 4 4,27-7 0,-27 7 0,14-9 0,-14 9 0,16-7 0,-16 7 0,18-8 6,-18 8-6,17-7 6,-17 7-6,18-4 0,-18 4 0,17 0-2,-17 0 2,18 5-2,-18-5 2,18 8 4,-18-8-4,19 8 2,-19-8-2,20 8 2,-20-8-2,19 5 2,-19-5-2,20 4-2,-20-4 2,19 4 0,-19-4 0,21 5 0,-21-5 0,19 4 0,-19-4 0,24 4 2,-24-4-2,20 0 0,-20 0 0,20 0-6,-20 0 6,20 0-2,-20 0 2,18 0 0,-18 0 0,22 0 2,-22 0-2,26 0 2,-26 0-2,22 0-4,-22 0 4,24 0-4,-24 0 4,22-2 0,-22 2 0,18-6 4,-18 6-4,22-6 4,-22 6-4,23-9 0,-23 9 0,22-7 0,-22 7 0,24-8 0,-24 8 0,20-6-6,-20 6 6,28-7 2,-28 7-2,25-4 2,-25 4-2,27-4-2,-27 4 2,28-4 0,-28 4 0,24-2 2,-24 2-2,26 0 6,-26 0-6,24 0 2,-24 0-2,27 0-4,-27 0 4,27 0-2,-27 0 2,30 0 6,-30 0-6,29 0 2,-29 0-2,31 0 2,-31 0-2,31-1 2,-31 1-2,30 0-4,-30 0 4,33 0-2,-33 0 2,30 0-2,-30 0 2,32 0 2,-32 0-2,35 0 0,-35 0 0,35 0 0,-14 0 0,1 0 4,0 0-4,0 0 0,-22 0 0,40 1 2,-40-1-2,42 3-2,-42-3 2,42 2 0,-42-2 0,44 1 2,-44-1-2,41 2-2,-19-2 2,-2 0-2,-20 0 2,38 0-2,-38 0 2,40 4 4,-40-4-4,42 1 2,-42-1-2,40 2 0,-40-2 0,44 2-2,-22-2 2,-1 0-2,0 0 2,0 0 2,1 0-2,-2 0 0,1 0 0,0 0-2,-1 0 2,1 0-4,1 0 4,-1 0-2,3 0 2,-1 0 2,-23 0-2,44 1 4,-44-1-4,49 3-2,-49-3 2,52 2 2,-52-2-2,49 2 4,-49-2-4,54 3 0,-54-3 0,50 3 0,-50-3 0,43 5 0,-43-5 0,44 5 2,-44-5-2,46 7-6,-46-7 6,44 6 0,-44-6 0,48 5 2,-48-5-2,48 5-2,-48-5 2,47 2 4,-47-2-4,46 1 0,-46-1 0,48 3-4,-48-3 4,47 5 0,-47-5 0,46 2 2,-46-2-2,47 2-2,-47-2 2,50 1-2,-26-1 2,0 0 0,4 0 0,-1 0 0,-27 0 0,51-3 0,-51 3 0,49-4 0,-49 4 0,51-4 2,-51 4-2,46-2-2,-22 2 2,0 0 0,-2 0 0,1 0 2,-23 0-2,44 0-6,-44 0 6,46 4-2,-46-4 2,42 5 8,-42-5-8,42 3 0,-42-3 0,42 3-2,-22-3 2,0 0 4,2 0-4,0 0 0,-22 0 0,40-2-2,-18 2 2,0 0-2,-22 0 2,44-1 0,-44 1 0,45-3 2,-45 3-2,45-1 4,-45 1-4,43-2-4,-43 2 4,47-3-6,-47 3 6,47-1 6,-47 1-6,45-2 4,-22 2-4,0 0-2,-3 0 2,1 0 0,0 0 0,0 0 6,-1 0-6,1 0 0,-1 0 0,0 0-8,1 0 8,-2 0-4,2 0 4,-2 0 2,2 0-2,-1 0 0,2 0 0,-2 0-4,-20 0 4,42-1 2,-42 1-2,43-3 4,-43 3-4,43-5 0,-43 5 0,45-4 0,-45 4 0,41-2 4,-41 2-4,45-4 0,-45 4 0,49-3-2,-49 3 2,50-2-4,-50 2 4,47-3-2,-47 3 2,47-2 2,-47 2-2,46-2-2,-46 2 2,44-5-2,-44 5 2,44-2 0,-22 2 0,-2 0-2,2 0 2,0 0-2,-22 0 2,39 0-2,-19 0 2,1 0 4,0 0-4,-1 0 6,0 0-6,0 0 0,0 0 0,0 0 2,0 0-2,1 0 0,-1 0 0,0 0-2,-20 0 2,39-2 2,-39 2-2,39-2 4,-16 2-4,-2 0 0,2 0 0,-1 0-2,-22 0 2,47 2-2,-47-2 2,53 3 0,-30-3 0,-1 0 4,3 0-4,0 0 0,-2 0 0,1 0-4,-24 0 4,39 0-2,-17 0 2,-1 0 2,-21 0-2,43-2 2,-43 2-2,43-3 2,-43 3-2,41-4-2,-41 4 2,47-3-4,-23 3 4,0 0 0,-1 0 0,0 0 0,-2 0 0,0 0 2,2 0-2,-1 0 0,1 0 0,0 0-2,0 0 2,0 0-4,2 0 4,-2 0-2,-23 0 2,50 2 6,-50-2-6,52 3 2,-25-3-2,0 0-2,-27 0 2,54 0-4,-54 0 4,48 2 0,-48-2 0,50 2 2,-50-2-2,42 2-2,-42-2 2,48 2 0,-48-2 0,46 4 4,-46-4-4,44 1 2,-44-1-2,46 3-2,-46-3 2,42 4 4,-42-4-4,42 5 4,-42-5-4,42 4-4,-42-4 4,45 4-6,-45-4 6,43 7-2,-43-7 2,41 4 0,-41-4 0,43 2 0,-43-2 0,45 1 0,-22-1 0,0 0 0,-2 0 0,0 0 0,1 0 0,2 0-2,-4 0 2,0 0 0,-20 0 0,42 3 2,-42-3-2,40 4-4,-40-4 4,39 5 2,-39-5-2,37 3 0,-37-3 0,37 3-2,-37-3 2,38 4 4,-38-4-4,37 4 0,-37-4 0,36 4-2,-36-4 2,35 4-2,-35-4 2,34 4 0,-34-4 0,34 7 2,-34-7-2,32 6 4,-32-6-4,31 8-2,-31-8 2,30 8-2,-30-8 2,31 17 2,-31-17-2,30 8 0,-30-8 0,32 9 0,-32-9 0,33 6 0,-33-6 0,36 6-2,-36-6 2,42 5 2,-42-5-2,41 8 4,-41-8-4,46 7 2,-46-7-2,47 6-2,-47-6 2,40 6-4,-40-6 4,46 6-2,-46-6 2,42 6 4,-42-6-4,41 5 4,-41-5-4,44 6 0,-44-6 0,42 6 2,-42-6-2,40 4 0,-40-4 0,40 5 0,-40-5 0,44 4-2,-44-4 2,42 4 0,-42-4 0,45 2 0,-45-2 0,41 2 2,-41-2-2,41 2 0,-41-2 0,41 2-2,-41-2 2,38 1 4,-38-1-4,39 0 6,-39 0-6,37 3 4,-37-3-4,32 1 0,-32-1 0,34 2 2,-34-2-2,38 2 0,-38-2 0,32 0 0,-32 0 0,30 1 0,-30-1 0,26 1-6,-26-1 6,20 3-4,-20-3 4,17 3 4,-17-3-4,21 2 4,-21-2-4,16 2 0,-16-2 0,2 0-4,-2 0 4,0 0 0,0 0 0,13 2 4,-13-2-4,2 0-6,-2 0 6,0 0-4,0 0 4,1 0 2,-1 0-2,0 0 0,0 0 0,1 0-2,-1 0 2,0 0-2,0 0 2,1 0 2,-1 0-2,0 0 6,0 0-6,12 0 4,-12 0-4,2-34 0,-2 34 0,0-22 0,0 22 0,-6-30 2,6 30-2,-9-24 0,9 24 0,-20-28 0,20 28 0,-10-23 2,10 23-2,-7-25-6,7 25 6,-7-29-8,7 29 8,-5-25 4,5 25-4,-5-31 6,5 31-6,-6-27-6,6 27 6,-4-26 2,4 26-2,-4-30 6,4 30-6,-5-28-6,5 28 6,-5-34 0,5 34 0,-5-34-2,5 34 2,-7-36-6,7 36 6,-6-31 2,6 31-2,-5-31-4,5 31 4,-7-34-6,7 34 6,-4-31 4,4 31-4,-4-37 6,4 37-6,0-35 0,0 35 0,-3-36 0,3 36 0,-1-38 2,1 38-2,-3-36 4,3 36-4,-3-39 6,3 39-6,-4-40-6,4 40 6,-5-41-8,5 41 8,-6-46-4,6 46 4,-8-47 0,8 47 0,-8-46 2,8 46-2,-9-50 0,9 50 0,-9-48 4,9 48-4,-9-44 0,9 44 0,-8-47 0,8 47 0,-7-45 2,7 45-2,-7-41-2,7 41 2,-8-44 4,8 44-4,-7-45 6,7 45-6,-4-47 4,4 47-4,-5-52 4,5 52-4,-3-58 0,3 58 0,-2-55-2,2 55 2,-3-56-2,3 56 2,-2-54 2,2 54-2,-3-52 4,3 52-4,-4-54 2,4 54-2,-6-61 0,6 61 0,-6-60 2,6 60-2,-3-63 6,3 63-6,-3-59 4,3 33-4,0 1 0,0-1 0,0 1-2,0 0 2,0 1-2,0-2 2,0-1 0,0 0 0,0 0-4,0 1 4,0-2 6,0 0-6,0 1 10,0-1-10,0 1 6,0 0-6,0-1 0,0-1 0,0-1-4,0-2 4,0 0 2,0 2-2,0-1-4,0 31 4,3-64 0,-3 64 0,2-57 6,-2 57-6,3-55 2,-3 55-2,2-56-2,-2 31 2,0-1 4,0 2-4,0 0 8,0 0-8,0-1 6,0 2-6,0 0 4,0 2-4,0-1 0,0 0 0,0-1 2,0 23-2,-2-39 4,2 39-4,-2-43 0,2 43 0,-1-47 2,1 22-2,0-1 6,0-6-6,0 0 2,0 32-2,1-62 4,-1 62-4,5-69-2,-5 69 2,5-70-6,-5 70 6,5-68 0,-5 68 0,3-73-4,-3 73 4,4-69 2,-4 69-2,4-65 8,-4 65-8,3-60-2,-3 31 2,0 1-2,0 0 2,0-1-2,0 0 2,0 1-4,0-2 4,0 0 4,0-1-4,0 2 6,0 29-6,-2-65 0,2 65 0,-3-64-2,3 64 2,-2-62-2,2 62 2,-3-61-2,3 61 2,-4-54-2,4 54 2,-3-57 0,3 57 0,-2-63 4,2 63-4,-4-59-2,4 59 2,-2-54-2,2 54 2,-5-57 2,5 57-2,-4-51 2,4 51-2,-4-48 0,4 48 0,-5-51-2,5 51 2,-4-44 0,4 44 0,-4-41 2,4 41-2,-4-36 0,4 36 0,-3-33-2,3 33 2,-4-35 0,4 35 0,-3-35 2,3 35-2,-2-36 2,2 36-2,-2-38-2,2 21 2,0-3 0,0 1 0,0 0 2,0 3-2,0 0 0,0-4 0,0 2 0,0 18 0,-1-37-2,1 37 2,-2-40-2,2 40 2,0-45 4,0 45-4,-4-48 0,4 48 0,-1-46-6,1 46 6,-5-42-2,5 42 2,-2-40 4,2 40-4,-3-37 2,3 37-2,-3-33 2,3 33-2,-3-33 4,3 33-4,-2-30-4,2 16 4,0-1-2,0-2 2,0-1 2,0 2-2,0 0 2,0 1-2,0-1 4,0 3-4,0 1 0,0-1 0,0-1-2,0 14 2,0-23-2,0 10 2,0 1 2,0-5-2,0 0 4,0 17-4,0-24 0,0 24 0,1-28 0,-1 28 0,2-26 2,-2 26-2,2-24 6,-2 24-6,3-25 14,-3 25-14,0-23 14,0 23-14,0-19 14,0 19-14,0 0 20,0 0-20,0 0 16,0 0-16,0-14 8,0 14-8,0-1 0,0 1 0,0-1 4,0 1-4,0 0 6,0 0-6,0-1-2,0 1 2,0-1-4,0 1 4,0 0 0,0 0 0,0 0-2,0 0 2,0-2 0,0 2 0,0 0 2,0 0-2,0 0-4,0 0 4,0-2 0,0 2 0,0 0 0,0 0 0,0 0 0,0 0 0,0-1 0,0 1 0,0 0 2,0 0-2,0-1 2,0 1-2,0-1-2,0 1 2,0 0 0,0 0 0,0-2 0,0 2 0,0 0 0,0 0 0,0-1-2,0 1 2,0-1-2,0 1 2,0 0 0,0 0 0,0-1 2,0 1-2,0-1 6,0 1-6,0 0 8,0 0-8,0 0 14,0 0-14,0-2 24,0 2-24,0 0 20,0 0-20,0 0 8,0 0-8,0-2 2,0 2-2,-2 0 0,2 0 0,-23 4-2,23-4 2,-22 6-2,22-6 2,-14 3 0,14-3 0,-15 4 4,15-4-4,-18 2 4,18-2-4,-19 2-2,19-2 2,-19 3-2,19-3 2,-19 1 0,19-1 0,-24 0-2,24 0 2,-27 0 2,27 0-2,-25 2 2,25-2-2,-28 1-2,28-1 2,-28 2 0,28-2 0,-30 3 2,30-3-2,-33 2 0,33-2 0,-35 4 4,35-4-4,-35 4 8,35-4-8,-36 3-2,36-3 2,-35 5-4,35-5 4,-37 6 2,37-6-2,-40 7 0,40-7 0,-41 8-2,41-8 2,-46 7 4,46-7-4,-48 6 6,48-6-6,-43 5 2,43-5-2,-43 5-2,43-5 2,-41 4 0,41-4 0,-38 3 4,38-3-4,-38 2 0,38-2 0,-39 0-4,39 0 4,-38 2 0,38-2 0,-40 4 0,40-4 0,-44 2 6,44-2-6,-42 5 10,42-5-10,-39 2 0,39-2 0,-41 2-2,41-2 2,-38 2-4,38-2 4,-38 1 2,38-1-2,-38 1 4,38-1-4,-38 2 0,38-2 0,-40 2 0,40-2 0,-38 1-6,38-1 6,-41 2-4,41-2 4,-38 2 0,38-2 0,-37 3 8,37-3-8,-38 2 4,38-2-4,-37 3-4,37-3 4,-34 2 2,34-2-2,-33 4 6,33-4-6,-32 2 4,32-2-4,-28 0 10,28 0-10,-30 0 8,30 0-8,-28 0 6,28 0-6,-25 0 6,25 0-6,-28 0 0,28 0 0,-29 0 2,29 0-2,-27 0 8,27 0-8,-30 0 2,30 0-2,-27 0-8,27 0 8,-24 0 4,24 0-4,-27-2 2,27 2-2,-27-3 4,27 3-4,-22-3 8,22 3-8,-24-3-2,24 3 2,-25-3-2,25 3 2,-25-2 0,25 2 0,-29-2 2,29 2-2,-29-1 4,29 1-4,-30-1-2,30 1 2,-31-3-4,31 3 4,-31-4 6,31 4-6,-29-4 6,29 4-6,-30-3-4,30 3 4,-38-5-4,38 5 4,-36-3 6,36 3-6,-35-2 6,35 2-6,-36-2-4,36 2 4,-33-2 0,33 2 0,-36-2 2,36 2-2,-38-2-4,38 2 4,-38-2 0,38 2 0,-37-2-2,37 2 2,-38-2-4,38 2 4,-37-2 2,37 2-2,-39-2 2,18 2-2,1 0 2,-1 0-2,-1 0 0,-1 0 0,1 0 0,2 0 0,-2 0 0,-2 0 0,1 0 0,0 0 0,1 0 6,-1 0-6,2 0 0,21 0 0,-45 2-4,20-2 4,0 0 0,-1 0 0,0 0 2,26 0-2,-51 2-2,51-2 2,-56 1 0,56-1 0,-49 3 2,49-3-2,-52 2-2,28-2 2,0 0 4,24 0-4,-50 1 6,50-1-6,-51 1 0,27-1 0,-2 0 0,1 0 0,0 0 0,-2 0 0,3 0-2,-1 0 2,0 0 0,-1 0 0,1 0 0,-2 0 0,-1 0-6,28 0 6,-53 4-4,53-4 4,-55 2 0,55-2 0,-59 4-2,59-4 2,-58 2 4,58-2-4,-57 3 2,57-3-2,-57 3 2,57-3-2,-54 1 0,54-1 0,-51 2-4,51-2 4,-54 2 2,30-2-2,-1 0 0,1 0 0,0 0-2,-1 0 2,0 0 0,1 0 0,0 0-2,0 0 2,0 0 0,1 0 0,0 0 0,23 0 0,-47 1-2,47-1 2,-46 1 4,21-1-4,0 0 4,-1 0-4,0 0 0,-2 0 0,1 0 2,-2 0-2,-1 0-2,5 0 2,-1 0-4,1 0 4,1 0-4,1 0 4,1 0-4,0 0 4,1 0 2,-3 0-2,2 0 0,22 0 0,-45-1 0,45 1 0,-47-1 2,47 1-2,-46-2 4,46 2-4,-45-2 2,21 2-2,0 0 0,2 0 0,0 0 2,22 0-2,-45 2 0,45-2 0,-46 2 4,46-2-4,-41 0 0,20 0 0,1 0-6,-1 0 6,0 0 2,21 0-2,-41 0 2,17 0-2,0 0-2,0 0 2,0 0-2,24 0 2,-49 0 0,49 0 0,-50 4 4,50-4-4,-46 4-4,46-4 4,-45 3-6,45-3 6,-42 3 0,42-3 0,-40 2 4,40-2-4,-41 3 4,41-3-4,-43 3-2,43-3 2,-42 3-4,42-3 4,-41 2-2,41-2 2,-42 2 4,42-2-4,-41 2 4,41-2-4,-42 3-2,21-3 2,0 0-2,21 0 2,-39 1 2,39-1-2,-38 0 4,38 0-4,-40 0 4,40 0-4,-43 2-2,22-2 2,1 0 0,-1 0 0,0 0 6,21 0-6,-42 1 4,42-1-4,-37 2-2,37-2 2,-38 2-4,38-2 4,-37 2 0,37-2 0,-34 0-2,34 0 2,-33 0 0,33 0 0,-34 0 2,34 0-2,-33 0 4,33 0-4,-33 0 0,33 0 0,-34 0-4,34 0 4,-36 0 4,36 0-4,-36 0 0,36 0 0,-34 0 0,34 0 0,-31 0 4,31 0-4,-33 0-4,33 0 4,-30 0-4,30 0 4,-31 2 2,31-2-2,-28 0 4,28 0-4,-26 0 2,26 0-2,-24 0-2,24 0 2,-25 0-2,25 0 2,-28 0 2,28 0-2,-31 0 0,31 0 0,-27 0-2,27 0 2,-34 0-2,34 0 2,-31 0-2,31 0 2,-31 0-2,31 0 2,-32 0 2,32 0-2,-25 0 4,25 0-4,-28 0 2,28 0-2,-20 0 4,20 0-4,-27 0 0,27 0 0,-21-1-2,21 1 2,-24 0 2,24 0-2,-22 0 2,22 0-2,-15 0 2,15 0-2,-18-1 0,18 1 0,-16-2-2,16 2 2,-19-2 2,19 2-2,-20 0 2,20 0-2,-17 0 0,17 0 0,-14 0-2,14 0 2,-17 0-4,17 0 4,-14 0 0,14 0 0,-16 0 0,16 0 0,-17 0 0,17 0 0,-16 0 0,16 0 0,-17 0-4,17 0 4,-14 0 2,14 0-2,-17-1 8,17 1-8,0 0 20,0 0-20,-14-3 16,14 3-16,-27-3 2,27 3-2,0 0 0,0 0 0,-10-2-2,10 2 2,-22 0-2,22 0 2,-13 0 0,13 0 0,-18-2 4,18 2-4,-19-2 0,19 2 0,-19-3-6,19 3 6,-21-3 0,21 3 0,-21-2 4,21 2-4,-18 0 0,18 0 0,-21-1 2,21 1-2,-16-2 0,16 2 0,-16 0-4,16 0 4,-17 0 0,17 0 0,-17 0 2,17 0-2,-14 0 0,14 0 0,-2 0-2,2 0 2,-15-1-4,15 1 4,-25-2 0,25 2 0,-18-2 4,18 2-4,-18-2-4,18 2 4,-22-2-2,22 2 2,-25-4 2,25 4-2,-22-3-6,22 3 6,-19-4-10,19 4 10,-17 0-2,17 0 2,-21 0 4,21 0-4,-18 0 2,18 0-2,-23 0 0,23 0 0,-23 0 4,23 0-4,-19 0 0,19 0 0,-24 0-10,24 0 10,-21 0 0,21 0 0,-24 0 6,24 0-6,-22-2-6,22 2 6,-21-3-8,21 3 8,-21-2 2,21 2-2,-24 0 0,24 0 0,-26 0 4,26 0-4,-24 0 8,24 0-8,-24 0 4,24 0-4,-22 0 2,22 0-2,-20 0 0,20 0 0,-16 1-2,16-1 2,-15 0-8,15 0 8,-1 0-2,1 0 2,-12 0 0,12 0 0,-27 0-4,27 0 4,-18 0-2,18 0 2,-17 0 0,17 0 0,-19 0 2,19 0-2,-23 0-2,23 0 2,-20 0 6,20 0-6,-19 0 6,19 0-6,-16 0-2,16 0 2,-18 0 0,18 0 0,-18 3 4,18-3-4,-14 3 0,14-3 0,-1 0-2,1 0 2,-13 0 2,13 0-2,0 0-6,0 0 6,-20 2-6,20-2 6,-22 2 4,22-2-4,0 0 6,0 0-6,-15 1-4,15-1 4,-1 0-2,1 0 2,-22 1 8,22-1-8,-1 0-4,1 0 4,0 0-2,0 0 2,-1 0-4,1 0 4,-1 0-40,1 0 40,0 0-78,0 0 78,-1 0-112,1 0 112,-1 0-126,1 0 126,-1 0-82,1 0 82</inkml:trace>
  <inkml:trace contextRef="#ctx0" brushRef="#br1" timeOffset="19295.9956">6542 9767 20,'0'0'0,"0"0"20,0 0-20,0-1 16,0 1-16,-9-17 8,9 17-8,-18-8 4,18 8-4,-6-21 6,6 21-6,-1-16-4,1 16 4,0-1-6,0 1 6,0-12 0,0 12 0,4-25-6,-4 25 6,7-10 0,-7 10 0,23-9 8,-23 9-8,17-10 0,-17 10 0,14-8-2,-14 8 2,21-7 0,-21 7 0,1 0 0,-1 0 0,14-6 0,-14 6 0,2 0 0,-2 0 0,0 0 0,0 0 0,25-3 0,-25 3 0,0 0-8,0 0 8,20 5-6,-20-5 6,6 40 8,-6-40-8,1 18 6,-1-18-6,0 23-2,0-23 2,-4 21-6,4-21 6,-8 17-6,8-17 6,-25 19-4,25-19 4,0 0 0,0 0 0,-12 9 4,12-9-4,-25 7 8,25-7-8,-1 0 10,1 0-10,-11 7 2,11-7-2,-1 0 6,1 0-6,-27 3 10,27-3-10,-1 0 10,1 0-10,-17-5 18,17 5-18,-9-26 8,9 26-8,-7-15-2,7 15 2,-7-16 2,7 16-2,-4-21 2,4 21-2,0-21-2,0 21 2,4-20-6,-4 20 6,7-17 0,-7 17 0,27-15 0,-27 15 0,18-8-6,-18 8 6,20-7 0,-20 7 0,20-8 2,-20 8-2,20-6 4,-20 6-4,21-4 8,-21 4-8,19 0 2,-19 0-2,17 2-2,-17-2 2,0 0 0,0 0 0,11 6 0,-11-6 0,9 25-2,-9-25 2,8 15-6,-8-15 6,4 21-8,-4-21 8,0 19-8,0-19 8,0 24-6,0-24 6,-5 25-4,5-25 4,-8 18-4,8-18 4,-30 17-4,30-17 4,-20 9-2,20-9 2,-20 7 8,20-7-8,-17 4 10,17-4-10,-1 0 18,1 0-18,-17 2 20,17-2-20,-1 0 4,1 0-4,-21-3 4,21 3-4,-10-35 4,10 35-4,-17-19 2,17 19-2,-7-21-2,7 21 2,-3-22 0,3 22 0,0-21-2,0 21 2,3-16 0,-3 16 0,7-21 2,-7 21-2,29-15-2,-29 15 2,23-14 0,-23 14 0,24-9-2,-24 9 2,23-6 0,-23 6 0,29-4 0,-29 4 0,23 0-2,-23 0 2,18 2 0,-18-2 0,1 0 2,-1 0-2,16 5-2,-16-5 2,17 28-2,-17-28 2,7 10-2,-7-10 2,4 14-4,-4-14 4,0 15 0,0-15 0,0 13-2,0-13 2,-5 21-2,5-21 2,-9 13 2,9-13-2,-21 8 2,21-8-2,-18 9-2,18-9 2,-13 7-2,13-7 2,-15 4 2,15-4-2,-1 0-2,1 0 2,-14 0-2,14 0 2,-24-9 0,24 9 0,-11-32 2,11 32-2,-9-23 0,9 23 0,-5-23-4,5 23 4,-4-21-4,4 21 4,0-13-2,0 13 2,0-2 0,0 2 0,0 0-18,0 0 18,4-10-40,-4 10 40,0 0-38,0 0 38</inkml:trace>
  <inkml:trace contextRef="#ctx0" brushRef="#br1" timeOffset="24625.9944">6597 3876 24,'0'0'0,"0"0"10,0 0-10,0-2 10,0 2-10,0 0 6,0 0-6,0 0 0,0 0 0,0-1 0,0 1 0,-7-13-4,7 13 4,0 0 2,0 0-2,-19 0 4,19 0-4,-5 49-2,5-49 2,-4 32 0,4-32 0,-3 40 0,3-40 0,-2 45-2,2-45 2,-3 54 6,3-54-6,-5 62 0,5-62 0,-7 70-4,7-70 4,-9 71 2,9-71-2,-22 66 4,22-66-4,-14 64 0,14-64 0,-7 57-6,7-57 6,-8 57-2,8-57 2,-5 56 2,5-56-2,-3 49 6,3-49-6,-1 53 6,1-32-6,0 2 2,0 1-2,0 0 2,0-3-2,0 2 0,0-23 0,1 46-2,-1-46 2,3 52 0,-3-52 0,2 47 2,-2-47-2,4 49 0,-4-49 0,2 36-4,-2-16 4,0 0 2,0-1-2,0 1 2,0-20-2,-1 37 0,1-37 0,-2 41 0,2-21 0,0 0-2,0-1 2,0 0-2,0-19 2,3 38 2,-3-38-2,2 39 2,-2-39-2,3 40 2,-3-40-2,4 44 6,-4-22-6,0 0 2,0 0-2,0 1-4,0-2 4,0 0-2,0-21 2,-4 40 2,4-40-2,-3 44 2,3-44-2,-2 42-2,2-42 2,-5 50 6,5-50-6,-2 55 14,2-25-14,0-1 8,0 1-8,0 1 4,0-3-4,0 0 0,0-28 0,-1 48-4,1-48 4,-4 36-8,4-36 8,-1 33 0,1-18 0,0-1 4,0 5-4,0 0 2,0-19-2,1 50 6,-1-50-6,4 58 10,-4-58-10,5 69 10,-5-69-10,5 73 10,-5-73-10,3 69 16,-3-69-16,4 69 10,-4-69-10,2 65 4,-2-65-4,1 63 2,-1-32-2,0 1 6,0-32-6,2 55 8,-2-55-8,2 57 2,-2-57-2,1 59 0,-1-59 0,2 57 2,-2-28-2,0 1 6,0-30-6,1 55 0,-1-55 0,3 57-2,-3-57 2,4 55 4,-4-55-4,6 48 2,-6-48-2,5 48 0,-5-48 0,5 37 2,-5-37-2,5 38 4,-5-38-4,5 36-2,-5-36 2,4 33-6,-4-33 6,6 34 0,-6-34 0,5 32 0,-5-32 0,5 26 0,-5-26 0,5 25-2,-5-25 2,3 26-2,-3-26 2,5 30 2,-5-30-2,6 38 2,-6-38-2,6 51 0,-6-51 0,8 56 2,-8-56-2,9 59 0,-9-59 0,8 52 2,-8-52-2,7 44 4,-7-44-4,7 38 4,-7-38-4,5 33 0,-5-33 0,5 28-6,-5-28 6,4 28 0,-4-28 0,4 30 0,-4-30 0,3 29-4,-3-29 4,4 27-4,-4-27 4,4 29 0,-4-29 0,5 29 6,-5-29-6,5 35 4,-5-35-4,6 47 0,-6-47 0,6 50 0,-6-50 0,7 52 4,-7-52-4,7 48 0,-7-48 0,6 37-4,-6-37 4,5 32-2,-5-32 2,6 27 0,-6-27 0,4 27 4,-4-27-4,3 24 0,-3-24 0,3 27-2,-3-27 2,3 26-2,-3-26 2,2 21-6,-2-21 6,4 21 0,-4-21 0,4 22 6,-4-22-6,2 24 2,-2-24-2,4 27-4,-4-27 4,3 30 0,-3-30 0,3 32 2,-3-32-2,3 39-2,-3-39 2,3 47 0,-3-47 0,4 51-2,-4-51 2,5 49-2,-5-49 2,3 35-6,-3-35 6,5 24-8,-5-24 8,1 22 4,-1-22-4,0 18 6,0-18-6,0 21 0,0-21 0,0 18 0,0-18 0,-1 15 2,1-15-2,-2 16 0,2-16 0,0 13 0,0-13 0,0 13 2,0-13-2,0 2 0,0-2 0,0 16 0,0-16 0,0 22-2,0-22 2,0 1 0,0-1 0,2 12 2,-2-12-2,3 30 0,-3-30 0,3 15 2,-3-15-2,2 17-2,-2-17 2,2 12-2,-2-12 2,0 2 2,0-2-2,0 10 6,0-10-6,0 2 2,0-2-2,-3 16-6,3-16 6,0 1-2,0-1 2,-3 17-6,3-17 6,-3 24-8,3-24 8,0 1-10,0-1 10,0 12-14,0-12 14,-1 30-16,1-30 16,0 18-24,0-18 24,0 20-18,0-20 18,0 22-2,0-22 2,0 18 2,0-18-2,0 0 0,0 0 0,0 1-4,0-1 4,0 0-6,0 0 6,0 10-2,0-10 2,0 1-2,0-1 2,0 1-2,0-1 2,0 0 0,0 0 0,0 0 4,0 0-4,0 2 4,0-2-4,-1 15 0,1-15 0,0 0-2,0 0 2,0 21 0,0-21 0,0 2 2,0-2-2,0 23 4,0-23-4,0 0 6,0 0-6,0 1 6,0-1-6,0 0 2,0 0-2,0 1 2,0-1-2,0 0 12,0 0-12,0 2 10,0-2-10,0 0 0,0 0 0,0 0-2,0 0 2,0 2 4,0-2-4,-2 9 6,2-9-6,0 1 2,0-1-2,0 0-2,0 0 2,-4 19-2,4-19 2,0 0-2,0 0 2,0 2 2,0-2-2,-6 22 6,6-22-6,0 1 2,0-1-2,0 0 2,0 0-2,0 1 0,0-1 0,0 1 0,0-1 0,-7 15 0,7-15 0,0 0-4,0 0 4,0 1 0,0-1 0,-5 21 4,5-21-4,0 1 0,0-1 0,0 0 0,0 0 0,0 1 2,0-1-2,-5 21 0,5-21 0,0 1-2,0-1 2,0 0 0,0 0 0,0 1 2,0-1-2,-10 16 2,10-16-2,0 0 8,0 0-8,-1 0 6,1 0-6,-1 0 2,1 0-2,-1 0 0,1 0 0,-1 0-2,1 0 2,-15 6 2,15-6-2,0 0 2,0 0-2,-24 10 8,24-10-8,0 0 10,0 0-10,-9 15 10,9-15-10,0 0 14,0 0-14,-1 0 8,1 0-8,0 0 12,0 0-12,-2 0 8,2 0-8,0 0 4,0 0-4,-16 7 10,16-7-10,0 0 6,0 0-6,-2 0 6,2 0-6,0 0 6,0 0-6,-17 6 6,17-6-6,0 0 6,0 0-6,-1 0 6,1 0-6,-1 0 4,1 0-4,-19 5-4,19-5 4,0 0 6,0 0-6,0 0 16,0 0-16,-22 6 6,22-6-6,-1 0 0,1 0 0,0 0 2,0 0-2,-22 1 2,22-1-2,-28 2 0,28-2 0,-1 0 2,1 0-2,-1 0 4,1 0-4,-1 0 4,1 0-4,-7 2 4,7-2-4,0 0 2,0 0-2,-1 0 0,1 0 0,-19 0-2,19 0 2,-27 0 2,27 0-2,-1 0 6,1 0-6,-10 0 2,10 0-2,0 0 4,0 0-4,-1 0-2,1 0 2,-17-4-8,17 4 8,-35 0-4,35 0 4,-20 0 0,20 0 0,-25 4 6,25-4-6,-26 5 8,26-5-8,-23 8-2,23-8 2,-25 8-4,25-8 4,-25 7 2,25-7-2,-27 8 4,27-8-4,-27 8 6,27-8-6,-29 10 2,29-10-2,-28 16 0,28-16 0,-26 9-6,26-9 6,-28 7-2,28-7 2,-28 8 10,28-8-10,-29 9 6,29-9-6,-30 8-2,30-8 2,-26 10 0,26-10 0,-28 9 2,28-9-2,-27 7-4,27-7 4,-26 10-2,26-10 2,-31 7 0,31-7 0,-31 5 2,31-5-2,-31 6 10,31-6-10,-31 3 8,31-3-8,-31 3-4,31-3 4,-28 4-6,28-4 6,-29 5 6,29-5-6,-27 4 6,27-4-6,-24 6 0,24-6 0,-27 4-2,27-4 2,-24 0 0,24 0 0,-27 0 0,27 0 0,-24 0-6,24 0 6,-20 0 0,20 0 0,-23 2 0,23-2 0,-20 2 0,20-2 0,-20 3 4,20-3-4,-25 2 0,25-2 0,-24 2 0,24-2 0,-24 0 0,24 0 0,-24 2 2,24-2-2,-23 0 2,23 0-2,-22 2 2,22-2-2,-20 4 2,20-4-2,-20 2 2,20-2-2,-17 6 4,17-6-4,-21 3 0,21-3 0,-18 2 0,18-2 0,-22 0 4,22 0-4,-23 0 2,23 0-2,-23-2-2,23 2 2,-24-3-4,24 3 4,-25-2-4,25 2 4,-21 0 2,21 0-2,-25 0 6,25 0-6,-27 2 0,27-2 0,-27 1-2,27-1 2,-31 4-2,31-4 2,-30 1-2,30-1 2,-28 2 0,28-2 0,-31 1 2,31-1-2,-30 0 2,30 0-2,-30 0-2,30 0 2,-31 0 0,31 0 0,-31 0 2,31 0-2,-33 0 4,33 0-4,-32 0 4,32 0-4,-36 0 0,36 0 0,-34 4-2,34-4 2,-38 3-2,38-3 2,-39 3-2,39-3 2,-35 5 10,35-5-10,-35 4 16,35-4-16,-30 2 4,30-2-4,-30 2-2,30-2 2,-34 4-2,34-4 2,-32 4 0,32-4 0,-31 5 0,31-5 0,-32 4 4,32-4-4,-31 5 4,31-5-4,-31 3-4,31-3 4,-36 4-4,36-4 4,-37 2 2,37-2-2,-36 5 2,36-5-2,-40 5 0,40-5 0,-37 5 6,37-5-6,-38 4 6,38-4-6,-37 2 0,37-2 0,-35 2 2,35-2-2,-35 0 2,35 0-2,-31 0-2,31 0 2,-32 0-4,32 0 4,-31 0-2,31 0 2,-31 0-4,31 0 4,-33 0 0,33 0 0,-35 0 4,35 0-4,-36 0 0,36 0 0,-37 3 2,37-3-2,-37 3 0,37-3 0,-33 2-4,33-2 4,-29 4-2,29-4 2,-25 3 4,25-3-4,-26 2 2,26-2-2,-22 3-2,22-3 2,-21 0-2,21 0 2,-21-3-6,21 3 6,-20-4-4,20 4 4,-22-5-4,22 5 4,-20-6-14,20 6 14,-27-8-18,27 8 18,-32-9-12,32 9 12,-31-8 0,31 8 0,-35-6 2,35 6-2,-37-7 2,37 7-2,-32-5 0,32 5 0,-35-2-2,35 2 2,-33-3 2,33 3-2,-29-3-6,29 3 6,-31-3-8,31 3 8,-26 0-6,26 0 6,-25 0-10,25 0 10,-23 0-8,23 0 8,-20-3-2,20 3 2,-21-2 0,21 2 0,-21-1-2,21 1 2,-18-2-2,18 2 2,-19-2 0,19 2 0,-19 0-2,19 0 2,-17 0-4,17 0 4,-17 2-6,17-2 6,0 0-14,0 0 14,-14 1-18,14-1 18,0 0-8,0 0 8,0 0 0,0 0 0,-24 0-4,24 0 4,0 0-10,0 0 10,-1 0-8,1 0 8,-23 2-2,23-2 2,0 0 4,0 0-4,-1 0 4,1 0-4,-2 0 0,2 0 0,0 0-2,0 0 2,-15 1 4,15-1-4,-1 0 4,1 0-4,-2 0-4,2 0 4,0 0-6,0 0 6,0 0-8,0 0 8,-1 0-8,1 0 8,-1 0-12,1 0 12,-1 0-14,1 0 14,-14 0-8,14 0 8,-5-33 0,5 33 0,-5-22 4,5 22-4,-5-31 0,5 31 0,-4-29-4,4 29 4,-2-29 0,2 29 0,-3-23 0,3 23 0,-2-30-2,2 30 2,-2-31 0,2 31 0,-3-37-2,3 37 2,-5-36-2,5 36 2,-2-35-2,2 35 2,-3-34 0,3 34 0,-2-36-2,2 36 2,-3-37 0,3 37 0,-2-37 6,2 37-6,-3-38 0,3 38 0,-2-44-2,2 44 2,-4-46 2,4 46-2,-5-46 2,5 46-2,-4-50 0,4 50 0,-6-45 2,6 45-2,-6-40 6,6 40-6,-6-42 2,6 42-2,-5-35 0,5 35 0,-4-37 0,4 37 0,-6-37 0,6 37 0,-4-33 4,4 33-4,-4-35 4,4 35-4,-2-34-2,2 34 2,-2-33-4,2 33 4,-2-36-4,2 36 4,-4-33 0,4 33 0,-2-37 4,2 37-4,-4-44 2,4 44-2,-4-48 0,4 48 0,-4-48-6,4 48 6,-5-48-2,5 48 2,-5-48 0,5 48 0,-6-43 2,6 43-2,-6-43 4,6 43-4,-5-39 4,5 39-4,-7-33 8,7 33-8,-4-38 0,4 38 0,-7-40 0,7 40 0,-5-42-2,5 42 2,-5-52-4,5 52 4,-5-50-2,5 50 2,-6-55 0,6 55 0,-6-57 10,6 57-10,-6-55 8,6 55-8,-7-58-2,7 58 2,-7-54-4,7 54 4,-8-56 2,8 56-2,-8-59 2,8 59-2,-6-54 2,6 54-2,-7-55 0,7 55 0,-6-48 0,6 48 0,-4-52 0,4 52 0,-5-50 0,5 50 0,-5-54 0,5 54 0,-4-52 0,4 52 0,-7-53 6,7 53-6,-5-59 2,5 59-2,-8-59 0,8 59 0,-6-56 2,6 56-2,-8-55 0,8 55 0,-9-48 0,9 48 0,-7-50-2,7 50 2,-10-51 2,10 51-2,-5-50 2,5 50-2,-7-45-6,7 45 6,-5-42 2,5 42-2,-5-37 4,5 37-4,-5-36-2,5 36 2,-3-34 2,3 34-2,-3-35 2,3 35-2,-4-40 0,4 40 0,-5-39-2,5 39 2,-5-38 2,5 38-2,-1-43 6,1 43-6,-2-47 0,2 24 0,0-1-4,0-1 4,0 0-2,0 25 2,-2-50 4,2 50-4,-2-40 4,2 40-4,-3-38 0,3 16 0,0 3 0,0-2 0,0 0 2,0 0-2,0 0 4,0-1-4,0 2 6,0-1-6,0 1 4,0 1-4,0 0 6,0-2-6,0 2 6,0 19-6,3-40 0,-3 40 0,2-43-4,-2 22 4,0 0 2,0 0-2,0-1 8,0-2-8,0 0 2,0 0-2,0 0-2,0-1 2,0 1-4,0-3 4,0 1-2,0 4 2,0-1-4,0 0 4,0 0 0,0 2 0,0-2 0,0 23 0,1-38-4,-1 38 4,3-41-2,-3 41 2,1-37 0,-1 20 0,0 0 12,0-3-12,0 1 8,0 1-8,0 0 0,0 18 0,1-37 0,-1 37 0,1-38-2,-1 18 2,0 0 2,0 2-2,0 1 4,0-4-4,0 1 0,0 20 0,3-38-2,-3 38 2,2-34-2,-2 34 2,3-33-4,-3 33 4,2-34 0,-2 16 0,0 0 4,0 0-4,0-3 4,0 3-4,0-2 2,0 2-2,0-1 0,0 1 0,0 1 0,0 0 0,0 0 0,0 17 0,2-31 0,-2 31 0,3-28 2,-3 14-2,0 0 0,0 1 0,0 0-2,0-1 2,0 1 4,0-2-4,0 0 0,0 15 0,0-24-4,0 24 4,0-25-6,0 25 6,0-27-2,0 27 2,0-23 2,0 7-2,0 1 0,0 2 0,0-1 4,0 1-4,0-1 2,0 14-2,0-25 0,0 25 0,0-22-2,0 22 2,0-20-6,0 20 6,0-20 0,0 20 0,2-16 4,-2 16-4,0-18 0,0 18 0,1-21 0,-1 8 0,0-1 2,0 1-2,0 0 2,0 13-2,0-25-2,0 25 2,0-25-6,0 25 6,0-14-2,0 14 2,0-19 2,0 19-2,0 0-4,0 0 4,0-16 2,0 16-2,0-2 4,0 2-4,0 0-2,0 0 2,0 0-2,0 0 2,0-1 0,0 1 0,0 0 2,0 0-2,0-1 2,0 1-2,0-1-8,0 1 8,0 0-12,0 0 12,0-1-6,0 1 6,0-1-6,0 1 6,0 0-8,0 0 8,0-1-10,0 1 10,0-1-2,0 1 2,0-6 0,0 6 0,1 0-2,-1 0 2,21 2-2,-21-2 2,20 3-4,-20-3 4,16 2 6,-16-2-6,15 3 2,-15-3-2,18 0-4,-18 0 4,22 0 4,-22 0-4,23 0-2,-23 0 2,24-2 0,-24 2 0,26-3 4,-26 3-4,22-3 0,-22 3 0,22-2-4,-22 2 4,23 0-2,-23 0 2,21 0 8,-21 0-8,24 0 2,-24 0-2,24 0-6,-24 0 6,27 0-4,-27 0 4,24 0-2,-24 0 2,23 0 2,-23 0-2,25 2-2,-25-2 2,22 0 0,-22 0 0,23 0 8,-23 0-8,24 2 2,-24-2-2,21 0-4,-21 0 4,23 0-2,-23 0 2,22 1 0,-22-1 0,23 3-2,-23-3 2,21 3-2,-21-3 2,25 4 0,-25-4 0,27 5-2,-27-5 2,25 4 0,-25-4 0,28 3 6,-28-3-6,27 3 2,-27-3-2,32 0 0,-32 0 0,30 1 4,-30-1-4,25 2 0,-25-2 0,30 2-2,-30-2 2,23 2 4,-23-2-4,25 1 0,-25-1 0,22 2 0,-22-2 0,19 1-2,-19-1 2,19 3-8,-19-3 8,19 2 2,-19-2-2,17 3 2,-17-3-2,21 3 0,-21-3 0,20 3 2,-20-3-2,24 3 0,-24-3 0,22 0-4,-22 0 4,25 1-4,-25-1 4,21 2 0,-21-2 0,23 4-2,-23-4 2,26 5 2,-26-5-2,22 4 0,-22-4 0,22 3-2,-22-3 2,23 2 2,-23-2-2,21 3 0,-21-3 0,23 2-2,-23-2 2,22 3 0,-22-3 0,23 2 2,-23-2-2,24 3 0,-24-3 0,23 4 2,-23-4-2,23 4 0,-23-4 0,25 3 0,-25-3 0,26 2 2,-26-2-2,20 0-2,-20 0 2,25 3-4,-25-3 4,21 2-2,-21-2 2,21 3 2,-21-3-2,24 4 2,-24-4-2,23 4 0,-23-4 0,21 3-4,-21-3 4,25 1-4,-25-1 4,26 2 2,-26-2-2,27 0 8,-27 0-8,28 2 0,-28-2 0,28 2-4,-28-2 4,30 3 4,-30-3-4,26 5-2,-26-5 2,31 7-2,-31-7 2,25 6-2,-25-6 2,30 7-2,-30-7 2,26 6 2,-26-6-2,25 6 0,-25-6 0,25 5 6,-25-5-6,25 4 4,-25-4-4,23 2-4,-23-2 4,19 4-4,-19-4 4,22 4 2,-22-4-2,18 4 2,-18-4-2,20 4 2,-20-4-2,19 2 2,-19-2-2,20 5 0,-20-5 0,21 3-2,-21-3 2,19 3-4,-19-3 4,21 4 2,-21-4-2,19 2 0,-19-2 0,20 1-2,-20-1 2,17 0 2,-17 0-2,18 0 0,-18 0 0,17 0-4,-17 0 4,15 0 0,-15 0 0,17 1-2,-17-1 2,17 2 2,-17-2-2,21 1 12,-21-1-12,19 4 2,-19-4-2,26 3-4,-26-3 4,25 2-6,-25-2 6,29 1 0,-29-1 0,24 0 0,-24 0 0,24 0-4,-24 0 4,27 0 4,-27 0-4,29 0 2,-29 0-2,30 0-4,-30 0 4,31 0-2,-31 0 2,28 0 4,-28 0-4,27 0 2,-27 0-2,24 0 2,-24 0-2,27 0-2,-27 0 2,26-1-2,-26 1 2,27-2-2,-27 2 2,27 0-4,-27 0 4,28-2 4,-28 2-4,27-3 2,-27 3-2,30-2-2,-30 2 2,28-3-2,-28 3 2,28-4 0,-28 4 0,27-6 4,-27 6-4,25-4 4,-25 4-4,27-5-2,-27 5 2,25-6-6,-25 6 6,24-4-8,-24 4 8,26-4-6,-26 4 6,22-3 0,-22 3 0,25-3-2,-25 3 2,27-2 4,-27 2-4,23-5 6,-23 5-6,24-4 2,-24 4-2,25-4 2,-25 4-2,22-4 0,-22 4 0,27-4-6,-27 4 6,30-5 0,-30 5 0,25-3 8,-25 3-8,29-4 0,-29 4 0,33-4-4,-33 4 4,30-5-2,-30 5 2,36-6 0,-36 6 0,32-5 2,-32 5-2,30-4 0,-30 4 0,33-2-2,-33 2 2,28-2 0,-28 2 0,30-2-4,-30 2 4,27-2 0,-27 2 0,26-2 6,-26 2-6,25-3 0,-25 3 0,24-5 2,-24 5-2,22-3 4,-22 3-4,24-4 0,-24 4 0,21-6 0,-21 6 0,24-3 0,-24 3 0,24-3 2,-24 3-2,23-1 0,-23 1 0,24 0-4,-24 0 4,23 0-4,-23 0 4,18-2 0,-18 2 0,18-2 4,-18 2-4,15-2 2,-15 2-2,1 0 0,-1 0 0,12-2 0,-12 2 0,25 0 2,-25 0-2,12 0-2,-12 0 2,17 0-2,-17 0 2,17-2 2,-17 2-2,22-3 0,-22 3 0,23-5 0,-23 5 0,20-4 0,-20 4 0,21-2 2,-21 2-2,18-4 0,-18 4 0,1 0 2,-1 0-2,13-3 0,-13 3 0,2 0-6,-2 0 6,25-6 0,-25 6 0,24-2 4,-24 2-4,0 0 4,0 0-4,0 0 0,0 0 0,12-2 0,-12 2 0,0 0 2,0 0-2,2 0 8,-2 0-8,0 0 10,0 0-10,0 0 4,0 0-4,1 0 4,-1 0-4,1 0 0,-1 0 0,1 0 0,-1 0 0,0 0-2,0 0 2,1 0-30,-1 0 30,1 0-74,-1 0 74</inkml:trace>
  <inkml:trace contextRef="#ctx0" brushRef="#br2" timeOffset="56765.9851">7124 5378 36,'0'0'0,"8"-16"38,-8 16-38,0-1 46,0 1-46,0-1 38,0 1-38,0-1 24,0 1-24,1-15 12,-1 15-12,-33-6 14,33 6-14,0 0 6,0 0-6,-10-2-4,10 2 4,-26 7 2,26-7-2,-16 39 0,16-39 0,-18 30-4,18-30 4,-16 43 2,16-43-2,-2 1 2,2-1-2,-13 54 2,13-54-2,-24 106 0,24-106 0,-9 52-2,9-52 2,-6 47-2,6-47 2,-3 37-4,3-21 4,0-1-2,0-15 2,2 31-2,-2-31 2,5 24-2,-5-24 2,8 17 2,-8-17-2,21 13 0,-21-13 0,0 0-14,0 0 14,8 10-34,-8-10 34,26 21-46,-26-21 46,0 0-66,0 0 66</inkml:trace>
  <inkml:trace contextRef="#ctx0" brushRef="#br2" timeOffset="57309.9836">7352 5424 28,'0'0'0,"-1"0"26,1 0-26,-12-8 32,12 8-32,-29-5 14,29 5-14,-12-4 2,12 4-2,-1 0 6,1 0-6,-13 0 4,13 0-4,-1 0 4,1 0-4,-21 4-2,21-4 2,-18 44 0,18-44 0,-9 27 8,9-27-8,-7 30 0,7-30 0,-4 31 0,4-31 0,-3 24-4,3-11 4,0 0-6,0-13 6,3 23-2,-3-23 2,5 13-6,-5-13 6,7 20-10,-7-20 10,0 0-14,0 0 14,9 13-10,-9-13 10,25 8 0,-25-8 0,0 0 0,0 0 0,12 3-4,-12-3 4,29-4 2,-29 4-2,17-30 4,-17 30-4,17-21 0,-17 21 0,19-17 4,-19 17-4,19-27 14,-19 27-14,16-27 14,-16 27-14,16-31 18,-16 31-18,10-30 24,-10 30-24,10-29 16,-10 29-16,9-24 16,-9 24-16,7-17 14,-7 17-14,0 0 12,0 0-12,0-1 14,0 1-14,0-1 12,0 1-12,0-1 10,0 1-10,0-1 6,0 1-6,7-5-2,-7 27 2,0 0-4,0-1 4,0 0 2,0-21-2,-2 50 2,2-50-2,-5 51 0,5-51 0,-7 46-26,7-46 26,-8 35-52,8-35 52,-6 28-66,6-28 66,-2 26-70,2-26 70</inkml:trace>
  <inkml:trace contextRef="#ctx0" brushRef="#br2" timeOffset="57563.9834">7642 5603 12,'0'0'0,"8"-16"14,-8 16-14,1 0 14,-1 0-14,1 0 16,-1 0-16,22-2 14,-22 2-14,19 48 8,-19-48-8,7 29 2,-7-29-2,3 33 0,-3-33 0,-3 32-2,3-32 2,-6 31 0,6-31 0,-9 33 4,9-33-4,-24 29-6,24-29 6,-12 25-16,12-25 16,-10 19-24,10-19 24,0 0-26,0 0 26</inkml:trace>
  <inkml:trace contextRef="#ctx0" brushRef="#br2" timeOffset="58101.9834">7887 5140 26,'0'0'0,"0"-25"34,0 25-34,0-18 32,0 18-32,0 0 22,0 0-22,0-1 16,0 1-16,0 0 8,0 0-8,0-2 2,0 2-2,0 0 0,0 0 0,0 0 0,0 0 0,0-6 2,0 6-2,5 58 6,-5-58-6,5 57 6,-5-57-6,3 66 0,-3-66 0,1 68-4,-1-37 4,0 2 2,0-33-2,-3 54-2,3-54 2,-4 46-4,4-46 4,-5 39 2,5-39-2,-6 28 2,6-28-2,-3 19 4,3-19-4,0 1 2,0-1-2,0 1-2,0-1 2,0 0-2,0 0 2,0 1-2,0-1 2,0 1-2,0-1 2,0 0 8,0 0-8,0 1 16,0-1-16,-3 2 8,3-2-8,29-44 0,-29 44 0,16-20 6,-16 20-6,19-20 4,-19 20-4,18-15-4,-18 15 4,21-9 0,-21 9 0,19-8 2,-19 8-2,16-2-4,-16 2 4,2 0 0,-2 0 0,15 0 6,-15 0-6,22 24 4,-22-24-4,9 16 2,-9-16-2,7 20 0,-7-20 0,6 21 0,-6-21 0,3 21-2,-3-21 2,0 22-2,0-22 2,-6 22 0,6-22 0,-7 22 0,7-22 0,-24 22 2,24-22-2,-15 17 0,15-17 0,-16 12 2,16-12-2,-18 9 4,18-9-4,-18 5 0,18-5 0,-16 3 0,16-3 0,-2 0-6,2 0 6,-15 0-8,15 0 8,0 0-22,0 0 22,-21-2-40,21 2 40,0-1-46,0 1 46,-9-22-48,9 22 48,-3-27-26,3 27 26</inkml:trace>
  <inkml:trace contextRef="#ctx0" brushRef="#br2" timeOffset="58451.9831">8146 5303 60,'0'0'0,"-4"-8"52,4 8-52,-2 0 46,2 0-46,-1 0 44,1 0-44,0 0 24,0 0-24,-1 0 6,1 0-6,-2 0-4,2 0 4,0 0-4,0 0 4,0 0 4,0 0-4,-1 0 4,1 0-4,-15-7-2,15 7 2,36 5-6,-36-5 6,22 33 8,-22-33-8,24 27 8,-24-27-8,20 35 0,-20-35 0,17 36 2,-17-36-2,1 1 2,-1-1-2,12 57 2,-12-57-2,9 77 0,-9-77 0,7 42-2,-7-42 2,5 39 0,-5-39 0,2 35 2,-2-19-2,0 1 0,0-17 0,-5 31-2,5-31 2,-4 22 2,4-22-2,-9 24 2,9-24-2,0 1-2,0-1 2,-9 19-4,9-19 4,0 1-2,0-1 2,-1 0 0,1 0 0,-20 16-10,20-16 10,-2 0-30,2 0 30,0 1-54,0-1 54,-1 1-68,1-1 68,-18 24-56,18-24 56</inkml:trace>
  <inkml:trace contextRef="#ctx0" brushRef="#br2" timeOffset="59687.9828">12072 10285 20,'0'0'0,"0"0"28,0 0-28,0 0 32,0 0-32,0-2 36,0 2-36,6-14 36,-6 14-36,-38-9 12,38 9-12,-11-8-4,11 8 4,-19-3-2,19 3 2,-17 0 8,17 0-8,-21 5 10,21-5-10,-20 29-4,20-29 4,-22 28 0,22-28 0,-17 39 6,17-39-6,-22 50-4,22-50 4,-18 58-8,18-58 8,-15 58 4,15-58-4,-16 60 6,16-60-6,-7 50 0,7-50 0,-4 41-6,4-22 6,0 1 0,0-20 0,7 32 8,13-17-8,1-1 0,-21-14 0,24 32-2,-24-32 2,27 20 0,-27-20 0,23 16-6,-23-16 6,24 10-8,-24-10 8,23 10-4,-23-10 4,22 4-18,-22-4 18,23 5-42,-23-5 42,20 4-58,-20-4 58</inkml:trace>
  <inkml:trace contextRef="#ctx0" brushRef="#br2" timeOffset="60189.9825">12469 10346 20,'0'0'0,"-24"-6"24,24 6-24,-21-4 14,21 4-14,-23-2 14,23 2-14,-25 3 12,25-3-12,-20 7 14,20-7-14,-21 34 12,21-34-12,-22 26 8,22-26-8,-18 28 6,18-28-6,-12 40-2,12-40 2,-11 39 2,11-39-2,0 0 2,0 0-2,-9 52 0,9-52 0,-4 56 0,4-43 0,0 1-4,0-14 4,4 17-6,-4-17 6,29 20 0,-29-20 0,21 13 4,-21-13-4,26 7 0,-26-7 0,30 5-4,-30-5 4,34 0-6,-34 0 6,38-5 0,-38 5 0,33-25 2,-33 25-2,34-14-8,-34 14 8,28-9-8,-28 9 8,20-8-18,-20 8 18,14-8-48,-14 8 48</inkml:trace>
  <inkml:trace contextRef="#ctx0" brushRef="#br2" timeOffset="60473.9827">12716 10817 8,'0'0'0,"21"-8"12,-21 8-12,13-7 30,-13 7-30,14-6 26,-14 6-26,2 0 12,-2 0-12,15-3 28,-15 3-28,16 10 22,-16-10-22,10 48 2,-10-48-2,3 37 2,-3-37-2,3 43 4,-3-20-4,0-1 6,0-22-6,-6 36 14,6-36-14,-28 33 14,28-33-14,-17 31 2,17-31-2,-21 30 2,21-30-2,-23 31 4,23-31-4,-23 22 2,23-22-2,-22 18-6,22-18 6,-18 9-40,18-9 40,-2 0-70,2 0 70</inkml:trace>
  <inkml:trace contextRef="#ctx0" brushRef="#br2" timeOffset="60993.9826">13072 10481 42,'0'0'0,"-5"-31"40,5 31-40,-4-28 34,4 28-34,-7-23 40,7 23-40,-4-15 36,4 15-36,0 0 16,0 0-16,-7-8 12,7 8-12,-29-5 12,29 5-12,-15 0 4,15 0-4,-18 8 4,18-8-4,-20 47 2,20-47-2,-21 37-4,21-37 4,-19 52 2,19-52-2,-16-2 0,16 2 0,-7 66-4,7-66 4,-7 27 2,7-27-2,-3 24 2,3-24-2,0 17-2,0-17 2,7 12-2,-7-12 2,29 11-10,-29-11 10,20 8-8,-20-8 8,25 7-4,-25-7 4,24 3-16,-24-3 16,25 0-24,-25 0 24,26-6-24,-26 6 24,23-35-16,-23 35 16,23-19-6,-23 19 6,20-33-2,-20 33 2,14-29-4,-14 29 4,10-26 2,-10 26-2,7-31 4,-7 31-4,4-33 4,-4 33-4,1-32 2,-1 11-2,0 2 6,0 19-6,-5-47 14,5 47-14,-7-56 6,7 56-6,-10-67 0,10 67 0,-9-80-4,9 80 4,-10-75-4,10 75 4,-7-78 2,7 78-2,-6-61 8,6 61-8,-5-40 18,5 40-18,-2-25 12,2 25-12,0-1 6,0 1-6,0 0 8,0 0-8,0-1 4,0 1-4,0-4 18,0 4-18,5 55 20,-5-55-20,8 62 6,-8-62-6,24 74 4,-24-74-4,10 84-2,-10-84 2,7 81-6,-7-81 6,6 80 4,-6-80-4,3 78 6,-3-78-6,3 76-2,-3-76 2,2 66-16,-2-38 16,0-1-44,0-27 44,1 46-72,-1-46 72,5 31-84,-5-31 84</inkml:trace>
  <inkml:trace contextRef="#ctx0" brushRef="#br2" timeOffset="61307.9816">13362 10287 26,'0'0'0,"-31"-14"32,31 14-32,-2-1 54,2 1-54,0-1 40,0 1-40,-1 0 22,1 0-22,0-1 12,0 1-12,0-1 0,0 1 0,-1 0-4,1 0 4,0-2-2,0 2 2,-1 0 8,1 0-8,-7-6 10,7 6-10,36 3 8,-36-3-8,28 36 4,-28-36-4,27 34 4,-27-34-4,28 37 8,-28-37-8,24 52 4,-24-52-4,16 0 2,-16 0-2,9 81 0,-9-81 0,6 45 4,-6-45-4,2 39 4,-2-39-4,-1 36 4,1-36-4,-4 33 6,4-33-6,-7 34-2,7-34 2,-9 30-2,9-30 2,-22 26 2,22-26-2,-14 21 2,14-21-2,-14 18 0,14-18 0,-15 19-6,15-19 6,-10 14-26,10-14 26,0 1-50,0-1 50,0 0-80,0 0 80</inkml:trace>
  <inkml:trace contextRef="#ctx0" brushRef="#br0" timeOffset="67177.9801">16037 4109 10,'0'0'0,"-9"-16"22,9 16-22,-22-18 24,22 18-24,-20-21 10,20 21-10,-26-26 14,26 26-14,-27-23 16,27 23-16,-28-21 8,28 21-8,-29-16 10,29 16-10,-24-13 8,24 13-8,-27-6 4,27 6-4,-25-5 6,25 5-6,-27 0 0,27 0 0,-26 5-2,26-5 2,-24 6 4,24-6-4,-21 27 2,21-27-2,-16 19-2,16-19 2,-13 25-2,13-25 2,-8 29 2,8-29-2,-5 37-4,5-37 4,-2 40-12,2-40 12,2 33-8,-2-33 8,6 33-4,-6-33 4,28 27-16,-28-27 16,19 22-16,-19-22 16,25 21-2,-25-21 2,26 11-6,-26-11 6,29 9-12,-29-9 12,28 7-8,-28-7 8,30 0-6,-30 0 6,30-5-6,-30 5 6,29-30-12,-29 30 12,26-26-8,-26 26 8,24-30 4,-24 30-4,19-32 4,-19 32-4,17-40 4,-17 40-4,12-50 4,-12 50-4,9-54 10,-9 54-10,7-60 8,-7 60-8,6-63 2,-6 63-2,3-67 10,-3 67-10,2-67 8,-2 31-8,0-1 0,0 0 0,0-1 4,0 2-4,0 0 16,0 8-16,0-1 26,0 11-26,0 2 26,0 16-26,0-16 18,0 16-18,0 0 4,0 0-4,0 0 2,0 0-2,0-2 0,0 2 0,0-2-2,0 24 2,0 0 0,0 7 0,0 0 0,0-29 0,-2 83 0,2-83 0,-5 98-2,5-98 2,-5 100-8,5-100 8,-5 99-30,5-99 30,-5 93-50,5-93 50,-5 86-50,5-86 50</inkml:trace>
  <inkml:trace contextRef="#ctx0" brushRef="#br0" timeOffset="67641.9802">16270 3922 24,'0'0'0,"0"0"10,0 0-10,0 0 0,0 0 0,-3-4 4,3 4-4,-5 91 0,5-91 0,-6 83 0,6-83 0,-5 106 4,5-106-4,-7 125 2,7-125-2,-8 124 4,8-124-4,-9 123-2,9-123 2,-20 111-4,20-111 4,-8 88-4,8-88 4,-5 70 0,5-70 0,-1 55 4,1-55-4,1 39-6,-1-39 6,4 30 0,-4-30 0,5 18 0,-5-18 0,0 1-10,0-1 10,0 1-8,0-1 8,0 0-2,0 0 2,0 1 4,0-1-4,7 9 8,-7-9-8,7-57 10,-7 57-10,6-51 8,-6 51-8,7-64 8,-7 64-8,6-65 10,-6 65-10,6-71 8,-6 71-8,7-75 8,-7 75-8,6-84 2,-6 84-2,7-90 0,-7 90 0,10-93-2,-10 93 2,7-98-4,-7 98 4,34-94 2,-34 94-2,28-81 2,-28 81-2,31-63-2,-31 63 2,32-43-2,-32 43 2,31-24-2,-31 24 2,26-10 0,-26 10 0,22-8 2,-22 8-2,19-2 4,-19 2-4,19 3 6,-19-3-6,20 37 4,-20-37-4,16 34 4,-16-34-4,15 38 0,-15-38 0,10 40 2,-10-40-2,7 42 6,-7-42-6,4 33 24,-4-33-24,0 25 50,0-25-50,-4 21 30,4-21-30,-7 16-2,7-16 2,-25 21-2,25-21 2,-21 22 2,21-22-2,-29 18-2,29-18 2,-29 16-12,29-16 12,-35 16-20,35-16 20,-37 16-16,37-16 16,-38 9-30,38-9 30,-35 8-52,35-8 52,-31 6-50,31-6 50</inkml:trace>
  <inkml:trace contextRef="#ctx0" brushRef="#br0" timeOffset="68185.9802">17324 3383 40,'0'0'0,"-18"-14"40,18 14-40,-18-15 56,18 15-56,-18-8 56,18 8-56,-18-7 42,18 7-42,-1 0 32,1 0-32,-12-8 34,12 8-34,0 0 24,0 0-24,-2 0 8,2 0-8,0 0 4,0 0-4,-18-7 0,18 7 0,-7 53 0,7-53 0,-9 74 0,9-74 0,-24 108-4,24-108 4,-23 129 0,23-129 0,-29 131-2,29-131 2,-25 118-8,25-118 8,-21 106-8,21-106 8,-14 91-8,14-91 8,-9 72-6,9-72 6,-7 59-2,7-59 2,-5 39-4,5-39 4,-5 28-10,5-28 10,0 15-12,0-15 12,0 1-2,0-1 2,0 1 2,0-1-2,0 7-2,0-7 2,29 16-4,-29-16 4,22 7-2,-22-7 2,24 5 2,-24-5-2,26 1-2,-26-1 2,30 0 2,-30 0-2,24 0 2,-24 0-2,28-1-6,-28 1 6,19-3-2,-19 3 2,19-3-6,-19 3 6,1 0-16,-1 0 16,14-2-18,-14 2 18,1 0-24,-1 0 24,0 0-54,0 0 54,1 0-90,-1 0 90</inkml:trace>
  <inkml:trace contextRef="#ctx0" brushRef="#br0" timeOffset="68785.9802">17878 3701 36,'0'0'0,"-7"-16"32,7 16-32,-25-14 30,25 14-30,-19-14 38,19 14-38,-21-9 32,21 9-32,-19-8 24,19 8-24,-24-5 16,24 5-16,-25-3 6,25 3-6,-24 0 10,24 0-10,-22 4 2,22-4-2,-25 29-4,25-29 4,-26 28 0,26-28 0,-24 37 8,24-37-8,-27 45 2,27-45-2,-24 47-4,24-47 4,-18 51-4,18-51 4,-15 51-4,15-51 4,-8 44-4,8-44 4,-5 35-4,5-22 4,0 1 0,0-14 0,3 23 4,-3-23-4,10 22 4,-10-22-4,42 22 0,-42-22 0,25 19 0,-25-19 0,30 16-12,-30-16 12,35 9-46,-35-9 46,34 6-76,-34-6 76,37 5-64,-37-5 64</inkml:trace>
  <inkml:trace contextRef="#ctx0" brushRef="#br0" timeOffset="69231.9805">18151 3439 28,'0'0'0,"0"0"22,0 0-22,-3-9 12,3 9-12,0 0 4,0 0-4,0 0-6,0 0 6,-2 0-10,2 0 10,-1 0-2,1 0 2,-1 0 0,1 0 0,0 0 6,0 0-6,0 0 6,0 0-6,-21-8-4,21 8 4,41-8 0,-41 8 0,25-3-4,-25 3 4,26 0-8,-26 0 8,26 0 8,-26 0-8,29 3 2,-29-3-2,24 3 0,-24-3 0,22 4 8,-22-4-8,16 5 2,-16-5-2,12 9 10,-12-9-10,8 40 22,-8-40-22,10 58 12,-10-58-12,7 59 0,-7-59 0,6 87 10,-6-87-10,2 104 8,-2-104-8,-4 109-2,4-109 2,-8 116 0,8-116 0,-29 110 2,29-110-2,-16 93-2,16-93 2,-10 70-4,10-70 4,-8 49 2,8-49-2,-6 34 2,6-34-2,-4 30-2,4-30 2,-1 22 0,1-22 0,0 15 4,0-15-4,0 2 12,0-2-12,0 0 36,0 0-36,0 0 44,0 0-44,0 2 18,0-2-18,0 0-4,0 0 4,0 5-6,0-5 6,-30 0-2,30 0 2,-20-3-16,20 3 16,-22-6-28,22 6 28,-26-5-34,26 5 34,-27-6-38,27 6 38,-25-4-60,25 4 60</inkml:trace>
  <inkml:trace contextRef="#ctx0" brushRef="#br0" timeOffset="69809.9799">18960 3398 36,'0'0'0,"-19"-12"46,19 12-46,-18-8 28,18 8-28,-14-8 18,14 8-18,-17-5 14,17 5-14,-15-3 6,15 3-6,-16 0 4,16 0-4,-15 7 2,15-7-2,-20 54-2,20-54 2,-22 54 0,22-54 0,-29 78 0,29-78 0,-29 94 2,29-94-2,-28 97 2,28-97-2,-24 96 2,24-96-2,-18 88 2,18-88-2,-12 81 0,12-81 0,-10 74 0,10-74 0,-7 64 2,7-64-2,-5 55 0,5-55 0,-2 41-4,2-27 4,0 0 2,0-14-2,4 24 4,-4-24-4,8 15 2,-8-15-2,31 10 0,-31-10 0,20 10-2,-20-10 2,20 6-4,-20-6 4,27 3-6,-27-3 6,25 4-2,-25-4 2,26 0-4,-26 0 4,25 0-2,-25 0 2,21 0 4,-21 0-4,21 0 2,-21 0-2,1 0-2,-1 0 2,1 0-22,-1 0 22,12 0-54,-12 0 54,0 0-54,0 0 54</inkml:trace>
  <inkml:trace contextRef="#ctx0" brushRef="#br0" timeOffset="70373.9797">19537 3954 14,'0'0'0,"-2"-31"0,2 31 0,-10-32 4,10 32-4,-33-34 20,33 34-20,-21-35 32,21 35-32,-16-36 36,16 36-36,-20-33 50,20 33-50,-18-23 46,18 23-46,-16-15 28,16 15-28,-20-7 20,20 7-20,-17-8 8,17 8-8,-24-4 2,24 4-2,-20 0 2,20 0-2,-17 4-2,17-4 2,-21 28-4,21-28 4,-24 27 0,24-27 0,-26 35 0,26-35 0,-23 44 0,23-44 0,-17 57-4,17-57 4,-10 0-2,10 0 2,-7 58-4,7-58 4,-5 23-20,5-23 20,0 20-16,0-20 16,5 17-10,-5-17 10,28 13-14,-28-13 14,25 9-16,-25-9 16,26 7-18,-26-7 18,31 3-24,-31-3 24,35 0-16,-35 0 16,37-7-8,-16-11 8,0-1-10,-21 19 10,36-26-4,-36 26 4,36-31-6,-36 31 6,32-40 0,-32 40 0,25-35 2,-25 35-2,21-39-2,-21 39 2,13-42 4,-13 42-4,10-46 4,-10 46-4,8-56 6,-8 56-6,5-63 6,-5 63-6,4-67 12,-4 34-12,0 0 26,0 33-26,-1-59 24,1 59-24,-3-53 26,3 53-26,-3-35 22,3 35-22,-2-21 16,2 21-16,0 0 14,0 0-14,0-1-2,0 1 2,0-1-4,0 1 4,0 0 2,0 0-2,0-1 2,0 1-2,-5-4 6,5 4-6,-2 35 6,2-16-6,0 1 2,0-20-2,2 66 0,-2-66 0,3 77 2,-3-77-2,3 87 2,-3-43-2,0-1 4,0-43-4,-1 80 0,1-80 0,-6 71-6,6-71 6,-6 58-12,6-58 12,-4 57-44,4-57 44,-6 48-70,6-48 70,0 38-84,0-23 84</inkml:trace>
  <inkml:trace contextRef="#ctx0" brushRef="#br0" timeOffset="71239.9806">20026 3344 14,'0'0'0,"22"-3"4,-22 3-4,22-2 6,-22 2-6,22-6 6,-22 6-6,14-5 4,-14 5-4,1 0 4,-1 0-4,0 0 6,0 0-6,0 0 4,0 0-4,13-4 6,-13 4-6,20 5 10,-20-5-10,7 33 16,-7-33-16,7 49 20,-7-49-20,4 66 8,-4-66-8,3 84-2,-3-36 2,0 1-2,0-49 2,-2 92 0,2-92 0,-6 80 0,6-80 0,-9 75-6,9-75 6,-8 66-2,8-66 2,-8 51 4,8-51-4,-8 50 0,8-50 0,-3 40-4,3-40 4,-3 30-2,3-30 2,0 24 6,0-24-6,0 19 4,0-19-4,0 1 2,0-1-2,0 1 4,0-1-4,0 0 2,0 0-2,0 1 20,0-1-20,0 0 54,0 0-54,0 1 60,0-1-60,0 1 30,0-1-30,0 0 2,0 0-2,0 8 0,0-8 0,-31 5 8,31-5-8,-21 4 16,21-4-16,-21 4 12,21-4-12,-22 1 6,22-1-6,-23 2 6,23-2-6,-21 0 4,21 0-4,-19 2-2,19-2 2,-15 3-2,15-3 2,0 0-2,0 0 2,-1 0-10,1 0 10,-12 2-30,12-2 30,0 0-62,0 0 62,-1 0-84,1 0 84,0 0-92,0 0 92</inkml:trace>
  <inkml:trace contextRef="#ctx0" brushRef="#br1" timeOffset="78685.9772">16307 5988 24,'0'0'0,"0"0"10,0 0-10,-1 0 0,1 0 0,-1 0-2,1 0 2,-1 0-6,1 0 6,-1 0 0,1 0 0,-1 0 2,1 0-2,-13 0 2,36 0-2,-2 0 4,-21 0-4,31 2 4,-31-2-4,40 3 8,-40-3-8,42 5 4,-42-5-4,0 0 0,0 0 0,53 4 8,-53-4-8,73 4 8,-73-4-8,34 4 2,-34-4-2,31 3 0,-31-3 0,27 2 0,-27-2 0,20 2 0,-20-2 0,0 0-2,0 0 2,1 0-2,-1 0 2,14 0 0,-14 0 0,0 0-6,0 0 6,0 0-20,0 0 20</inkml:trace>
  <inkml:trace contextRef="#ctx0" brushRef="#br1" timeOffset="79355.9774">17327 5899 16,'0'0'0,"-19"-18"16,19 18-16,-20-13 16,20 13-16,-23-10 20,23 10-20,-21-5 12,21 5-12,-19-2 2,19 2-2,-22 2-2,22-2 2,-20 5-2,20-5 2,-23 31-2,23-31 2,-22 27 0,22-27 0,-21 36-2,21-36 2,-13 41 2,13-41-2,0 2 4,0-2-4,-10 52-4,10-52 4,-7 61-2,7-61 2,-2 26 2,2-26-2,1 23 2,-1-23-2,8 16-4,-8-16 4,33 15-6,-33-15 6,20 8 0,-20-8 0,25 6-2,-25-6 2,28 4-4,-28-4 4,30 0-2,-30 0 2,30-4-6,-30 4 6,33-25-18,-33 25 18,32-17-16,-32 17 16,33-22-6,-33 22 6,31-29-2,-31 29 2,27-32 2,-27 32-2,26-36-2,-26 36 2,20-43-6,-20 43 6,14-44 0,-14 44 0,10-46 6,-10 46-6,6-52 10,-6 52-10,5-54 4,-5 54-4,2-61 2,-2 28-2,0-2 2,0 35-2,-5-72 4,5 72-4,-8-75 10,8 75-10,-19-75 4,19 75-4,-10-71 10,10 71-10,-6-58 26,6 58-26,-7-44 34,7 44-34,-5-23 26,5 23-26,0-1 10,0 1-10,0-1 2,0 1-2,0 0 2,0 0-2,0-1 6,0 1-6,-2-8 4,2 8-4,1 67 4,-1-67-4,3 72 6,-3-72-6,1 99 0,-1-99 0,2 109 2,-2-59-2,0 0 4,0-2-4,0 0-4,0-6 4,0 2-8,0-44 8,-2 75-4,2-75 4,-1 82-12,1-45 12,0 2-36,0-6 36,0 1-48,0-5 48,0-1-48,0-8 48</inkml:trace>
  <inkml:trace contextRef="#ctx0" brushRef="#br1" timeOffset="79883.9766">17768 5802 14,'0'0'0,"0"0"14,0 0-14,0-1 8,0 1-8,0-9 8,0 9-8,2 51 14,-2-15-14,0 1 10,0 14-10,0 1 6,0-52-6,-5 119 0,5-119 0,-33 126-4,33-126 4,-26 126 0,26-126 0,-24 117 0,24-117 0,-24 108-2,24-108 2,-17 89-2,17-89 2,-11 74-4,11-74 4,-10 59 0,10-59 0,-7 46 2,7-46-2,-7 31 0,7-31 0,-6 20 0,6-20 0,0 1-2,0-1 2,0 0-2,0 0 2,0 2-4,0-2 4,0 0 0,0 0 0,-3 6 0,3-6 0,-3-28 0,3 28 0,-2-41 8,2 41-8,2-56 4,-2 56-4,5-63 0,-5 63 0,7-83 2,-7 83-2,21-89 4,-21 89-4,17-97 4,-17 97-4,23-102 2,-23 102-2,25-92 0,-25 92 0,31-86 2,-31 86-2,35-75 2,-35 75-2,34-61 0,-34 61 0,38-47-2,-38 47 2,32-33-4,-32 33 4,31-23 0,-31 23 0,30-9 0,-30 9 0,23-9 0,-23 9 0,26-1 0,-26 1 0,17 4-4,-17-4 4,18 38 0,-18-38 0,18 29 4,-18-29-4,15 33 6,-15-33-6,12 35 6,-12-35-6,10 30 2,-10-30-2,6 31 0,-6-31 0,4 25 0,-4-25 0,1 19 10,-1-19-10,0 23 20,0-23-20,-5 18 12,5-18-12,-8 18 2,8-18-2,-35 20 0,35-20 0,-23 15 2,23-15-2,-27 17-2,27-17 2,-27 15 0,27-15 0,-30 9 10,30-9-10,-30 7-2,30-7 2,-31 6-12,31-6 12,-31 4-20,31-4 20,-26 2-38,26-2 38,-22 0-46,22 0 46</inkml:trace>
  <inkml:trace contextRef="#ctx0" brushRef="#br1" timeOffset="80993.976">18857 5424 32,'0'0'0,"1"0"28,-1 0-28,1 0 24,-1 0-24,0 0 24,0 0-24,1 0 18,-1 0-18,1 0 6,-1 0-6,0 0 2,0 0-2,4-7 6,-4 7-6,-10-16 20,10 16-20,-27-8 12,27 8-12,-16-4 0,16 4 0,-17-1 4,17 1-4,-22 0 2,22 0-2,-26 0 4,26 0-4,-25 0 4,25 0-4,-31-4 4,31 4-4,-23-3 0,23 3 0,-21-3 0,21 3 0,-20-3 2,20 3-2,-15-3 2,15 3-2,0 0 4,0 0-4,-15-3 6,15 3-6,-1 0 4,1 0-4,0 0 2,0 0-2,-2 0 0,2 0 0,0 0-2,0 0 2,-1 0 2,1 0-2,-19 0 0,19 0 0,-1 0-4,1 0 4,-1 0 0,1 0 0,0 0-4,0 0 4,0 0-4,0 0 4,-14 0 0,14 29 0,0 1 2,0-2-2,0 2 0,0 6 0,0 1-2,0-37 2,-3 85 2,3-85-2,-4 90 0,4-90 0,-5 85 6,5-85-6,-5 83 2,5-83-2,-6 75-10,6-75 10,-8 66-4,8-66 4,-7 60-8,7-60 8,-7 53-14,7-53 14,-7 44-6,7-44 6,-5 41-2,5-41 2,-5 31-2,5-31 2,-6 23-2,6-23 2,-5 17 0,5-17 0,0 1 0,0-1 0,0 1 0,0-1 0,0 1 0,0-1 0,0 0 0,0 0 0,-3 6-2,3-6 2,0 0-4,0 0 4,3 17 0,-3-17 0,27 10 4,-27-10-4,18 8 4,-18-8-4,22 9 8,-22-9-8,27 7 0,-27-7 0,25 7-6,-25-7 6,30 5 0,-30-5 0,30 4-2,-30-4 2,27 4-2,-27-4 2,29 3 4,-29-3-4,24 0 2,-24 0-2,20 0-2,-20 0 2,1 0 0,-1 0 0,0 0 0,0 0 0,12 0 6,-12 0-6,1 0-2,-1 0 2,0 0-28,0 0 28,1 0-50,-1 0 50,1 0-60,-1 0 60</inkml:trace>
  <inkml:trace contextRef="#ctx0" brushRef="#br1" timeOffset="86285.9755">19464 5708 18,'0'0'0,"1"0"12,-1 0-12,0-2 10,0 2-10,1 0 16,-1 0-16,1 0 18,-1 0-18,15-11 2,-15 11-2,0 0-4,0 0 4,-11-22 6,11 22-6,0 0 16,0 0-16,0 0 14,0 0-14,-20-5 4,20 5-4,0 0 4,0 0-4,-20-2 12,20 2-12,-1 0 18,1 0-18,-21-2 8,21 2-8,0 0 0,0 0 0,-18 0 2,18 0-2,-23 0 0,23 0 0,-1 0 0,1 0 0,-13 0 0,13 0 0,0 0 0,0 0 0,-21 2 6,21-2-6,-24 4 12,24-4-12,-15 3 0,15-3 0,-16 7-2,16-7 2,-14 5 0,14-5 0,-19 10 0,19-10 0,-18 21-4,18-21 4,-22 25-6,22-25 6,-23 27 4,23-27-4,-21 34 0,21-34 0,-17 43-6,17-43 6,-14 40 0,14-40 0,-10 38 0,10-38 0,-7 39 2,7-39-2,-6 33 6,6-33-6,-1 32-2,1-32 2,0 31 4,0-31-4,6 27 0,-6-27 0,25 24-6,-25-24 6,15 22 2,-15-22-2,20 16 2,-20-16-2,24 13-2,-24-13 2,24 10 0,-24-10 0,29 7 0,-29-7 0,29 6-4,-29-6 4,31 3 0,-31-3 0,29 0 0,-29 0 0,28-2-2,-28 2 2,30-5-2,-30 5 2,23-4 0,-23 4 0,25-5 2,-25 5-2,21-5 0,-21 5 0,17-5-2,-17 5 2,0 0-2,0 0 2,0 0 0,0 0 0,0 0 6,0 0-6,1 0 2,-1 0-2,1 0-16,-1 0 16,1 0-40,-1 0 40,0 0-66,0 0 66</inkml:trace>
  <inkml:trace contextRef="#ctx0" brushRef="#br1" timeOffset="88685.9743">19830 5526 12,'0'0'0,"-1"0"-2,1 0 2,-1 0 2,1 0-2,0 0 0,0 0 0,-1 0-2,1 0 2,0 0-4,0 0 4,-2 0-6,2 0 6,0 0 0,0 0 0,-1 0 0,1 0 0,-1 0 2,1 0-2,-10-1 2,10 1-2,36 0 0,-36 0 0,16 0-2,-16 0 2,18 0 0,-18 0 0,23 0 4,-23 0-4,22 0 0,-22 0 0,26-1 0,-26 1 0,26 0 2,-26 0-2,24 0 0,-24 0 0,24 0-2,-24 0 2,23 0 0,-23 0 0,19 0 2,-19 0-2,19 0-2,-19 0 2,0 0 0,0 0 0,13 0 0,-13 0 0,2 0-4,-2 0 4,1 0 2,-1 0-2,1 0 4,-1 0-4,0 0 2,0 0-2,1 0 12,-1 0-12,0 0 18,0 0-18,0 0 18,0 0-18,2 0 14,-2 0-14,0 0 6,0 0-6,1 0 2,-1 0-2,1 0 10,-1 0-10,2 0 12,-2 0-12,0 0 0,0 0 0,0 0 2,0 0-2,0 0 4,0 0-4,1 0 0,-1 0 0,1 0 8,-1 0-8,1 0 12,-1 0-12,1 0 4,-1 0-4,0 0 4,0 0-4,1 0 2,-1 0-2,0 0 0,0 0 0,1 0 0,-1 0 0,1 0 2,-1 0-2,0 0 2,0 0-2,0 0-2,0 0 2,0 0 2,0 0-2,0 0 0,0 0 0,0 0 0,0 0 0,0 0 2,0 0-2,0 0 6,0 0-6,10 38 4,-10-38-4,6 43-4,-6-43 4,2 57 2,-2-24-2,0-4 4,0-29-4,-5 61-4,5-61 4,-6 60-2,6-60 2,-8 59 2,8-59-2,-6 63-2,6-63 2,-8 60-2,8-60 2,-7 58-4,7-58 4,-6 49-4,6-49 4,-6 36 0,6-36 0,-4 30 0,4-30 0,-2 28 0,2-28 0,0 26-2,0-26 2,0 21 0,0-21 0,0 17 2,0-17-2,0 2 0,0-2 0,0 11-2,0-11 2,0 0 0,0 0 0,0 0-2,0 0 2,0 2-4,0-2 4,0 18 2,0-18-2,0 1 2,0-1-2,0 1 2,0-1-2,0 1-2,0-1 2,0 0-2,0 0 2,0 1-2,0-1 2,0 1-2,0-1 2,0 0 6,0 0-6,0 15 4,0-15-4,0 1 0,0-1 0,0 0-4,0 0 4,0 1-6,0-1 6,0 1-2,0-1 2,0 0 6,0 0-6,0 1 8,0-1-8,0 0 10,0 0-10,0 0 16,0 0-16,0 2 4,0-2-4,0 1-6,0-1 6,0 11 0,0-11 0,-8 19 2,8-19-2,-31 6 6,31-6-6,-21 6 18,21-6-18,-19 4 18,19-4-18,-19 2 6,19-2-6,-16 0 0,16 0 0,-15 0 4,15 0-4,0 0 10,0 0-10,-13 0 12,13 0-12,0 0 6,0 0-6,-25 0-2,25 0 2,-1 0 0,1 0 0,-2 0-2,2 0 2,0 0-4,0 0 4,-1 0 2,1 0-2,0 0 2,0 0-2,0 0-2,0 0 2,-1 0-10,1 0 10,-1 0-20,1 0 20,-1 0-24,1 0 24,0 0-32,0 0 32,-1 0-48,1 0 48,0 0-54,0 0 54,-1 0-40,1 0 40</inkml:trace>
  <inkml:trace contextRef="#ctx0" brushRef="#br1" timeOffset="90199.975">20874 5536 26,'0'0'0,"5"-16"24,-5 16-24,-8-25 24,8 25-24,-20-11 28,20 11-28,-15-8 32,15 8-32,-16-7 24,16 7-24,-15-6 18,15 6-18,-20-5 10,20 5-10,-14-3 10,14 3-10,0 0 14,0 0-14,-15-5 18,15 5-18,-1 0 12,1 0-12,-1 0 2,1 0-2,-19-2 2,19 2-2,-22 39 0,22-39 0,-11 54 0,11-54 0,-19 77-2,19-77 2,-21 97-8,21-97 8,-20 103-6,20-103 6,-23 102 4,23-102-4,-17 97 4,17-97-4,-17 87-8,17-87 8,-9 79-14,9-79 14,-8 67-8,8-67 8,-5 49 2,5-49-2,-2 37 2,2-37-2,1 27-6,-1-27 6,4 16-8,-4-16 8,0 1 0,0-1 0,5 14 2,-5-14-2,9 17 2,-9-17-2,1 0 4,-1 0-4,18 8-2,-18-8 2,25 5-4,-25-5 4,18 4-2,-18-4 2,20 1 0,-20-1 0,27 0 0,-27 0 0,24-1-2,-24 1 2,28-2 0,-28 2 0,22-4 0,-22 4 0,22-5 2,-22 5-2,21-4 2,-21 4-2,0 0 0,0 0 0,1 0 4,-1 0-4,12-3 0,-12 3 0,1 0-4,-1 0 4,0 0-12,0 0 12,1 0-46,-1 0 46,1 0-84,-1 0 84</inkml:trace>
  <inkml:trace contextRef="#ctx0" brushRef="#br1" timeOffset="90915.9748">21320 5178 30,'0'0'0,"-6"-32"32,6 32-32,-5-23 46,5 23-46,0 0 36,0 0-36,0-1 18,0 1-18,0-1 12,0 1-12,0 0 4,0 0-4,0-1-6,0 1 6,0-2-6,0 2 6,-1-9 4,1 9-4,2 33 10,-2-33-10,3 58 4,-3-58-4,3 82-2,-3-30 2,0 0-2,0-52 2,-6 111 0,6-111 0,-31 111 2,31-111-2,-18 100 4,18-100-4,-18 84 0,18-84 0,-16 68-4,16-68 4,-11 53 2,11-53-2,-9 39 2,9-39-2,-6 25-2,6-25 2,-5 13 4,5-13-4,0 2 2,0-2-2,0 0-8,0 0 8,0 0-12,0 0 12,0 1-4,0-1 4,0 2 0,0-2 0,0 0 6,0 0-6,-3 3 8,3-3-8,39-36 0,-39 36 0,29-27-6,-29 27 6,36-25 0,-36 25 0,35-21 6,-35 21-6,35-16 0,-35 16 0,33-8 2,-33 8-2,25-6 4,-25 6-4,26 0 4,-26 0-4,20 6 4,-20-6-4,17 37 0,-17-37 0,11 29-6,-11-29 6,10 31-2,-10-31 2,7 30 6,-7-30-6,4 26 6,-4-26-6,2 25 0,-2-25 0,0 21 0,0-21 0,-3 19 2,3-19-2,-6 19 8,6-19-8,-28 19 24,28-19-24,-20 16 20,20-16-20,-20 15 14,20-15-14,-23 9 10,23-9-10,-23 9 0,23-9 0,-26 5-2,26-5 2,-29 4-8,29-4 8,-31 0-14,31 0 14,-28-2-34,28 2 34,-28-6-38,28 6 38,-22-23-34,22 23 34,-15-14-54,15 14 54,-9-9-62,9 9 62</inkml:trace>
  <inkml:trace contextRef="#ctx0" brushRef="#br1" timeOffset="91251.9742">21857 5917 16,'0'0'0,"0"-1"14,0 1-14,0-1 2,0 1-2,3-11-4,-3 11 4,0 0-2,0 0 2,0-2 0,0 2 0,0 0 8,0 0-8,0-2 12,0 2-12,-6-11 2,6 11-2,31-4 8,-31 4-8,20-2 16,-20 2-16,27 0 10,-27 0-10,29 0 2,-29 0-2,34 0 4,-34 0-4,30 0 0,-30 0 0,29 0 2,-29 0-2,30 0 6,-30 0-6,24 0-2,-24 0 2,20 0-2,-20 0 2,1 0 2,-1 0-2,1 0-10,-1 0 10,15 2-44,-15-2 44</inkml:trace>
  <inkml:trace contextRef="#ctx0" brushRef="#br1" timeOffset="91623.9746">22460 5771 20,'0'0'0,"-3"-19"28,3 19-28,0-21 32,0 8-32,0-1 30,0 14-30,2-29 22,-2 29-22,4-38 20,-4 38-20,0-1 22,0 1-22,3-49 12,-3 49-12,6-46 12,-6 46-12,0 0 10,0 0-10,0 0 4,0 0-4,0-1 10,0 1-10,0 0 16,0 0-16,0-1 8,0 1-8,0-1 0,0 1 0,0 0 6,0 0-6,3-8 8,-3 8-8,5 51 8,-5-51-8,5 60 4,-5-60-4,0 67 4,0-33-4,0 0 4,0-34-4,-2 67-2,2-67 2,-6 54 0,6-54 0,-7 51 0,7-51 0,-7 44-4,7-44 4,-10 34-30,10-34 30,-8 30-68,8-30 68,-8 24-98,8-24 98</inkml:trace>
  <inkml:trace contextRef="#ctx0" brushRef="#br1" timeOffset="92115.9746">22775 5420 12,'0'0'0,"0"-1"4,0 1-4,0 0 4,0 0-4,0-1 2,0 1-2,0-1 0,0 1 0,0 0 6,0 0-6,0-1 4,0 1-4,0 0 0,0 0 0,0-1 0,0 1 0,6-6 20,-6 6-20,27-5 44,-27 5-44,15-5 30,-15 5-30,24-4 6,-24 4-6,27-2 4,-27 2-4,29-4 6,-29 4-6,31-1 4,-31 1-4,28 0 6,-28 0-6,30 1 10,-30-1-10,20 4 18,-20-4-18,21 9 18,-21-9-18,17 35 22,-17-35-22,9 43 22,-9-43-22,10 60 12,-10-60-12,9 78 6,-9-78-6,7 90 4,-7-90-4,1 91 12,-1-91-12,-3 87 8,3-87-8,-9 80 4,9-80-4,-32 71 4,32-71-4,-16 67-4,16-67 4,-15 63-4,15-63 4,-9 50 6,9-50-6,-7 41-2,7-41 2,-5 32-6,5-32 6,-3 22 2,3-22-2,-5 21 0,5-21 0,0 1 4,0-1-4,0 0-2,0 0 2,0 0 2,0 0-2,-4 15 16,4-15-16,0 0 30,0 0-30,0 0 48,0 0-48,0 2 36,0-2-36,0 1 6,0-1-6,-4 14-2,4-14 2,-36 0 0,36 0 0,-20 0-2,20 0 2,-27 0 0,27 0 0,-27 0-2,27 0 2,-28 0-22,28 0 22,-26 0-42,26 0 42,-24 3-56,24-3 56,-22 3-60,22-3 60,-19 4-80,19-4 80,-17 4-106,17-4 106</inkml:trace>
  <inkml:trace contextRef="#ctx0" brushRef="#br3" timeOffset="104504.9707">2806 3986 10,'0'0'0,"0"-1"10,0 1-10,0-1 10,0 1-10,0 0 18,0 0-18,0 0 18,0 0-18,0-2 12,0 2-12,0 0 10,0 0-10,0 0 8,0 0-8,0-1 6,0 1-6,0-1 2,0 1-2,0 0 4,0 0-4,0-1 2,0 1-2,0-1-2,0 1 2,0 0-2,0 0 2,0-1-4,0 1 4,0-1-2,0 1 2,0 0-4,0 0 4,0-8-10,0 8 10,0-2-8,0 2 8,0 0 0,0 0 0,0 0 4,0 0-4,0-2 2,0 2-2,0 0 4,0 0-4,0-13 0,0 13 0,0 0-4,0 0 4,0 0-2,0 0 2,0-1 0,0 1 0,0 0 0,0 0 0,0-1 0,0 1 0,2-13 2,-2 13-2,0-1-2,0 1 2,0-1-2,0 1 2,0-23 4,0 23-4,0 0-2,0 0 2,0-1-8,0 1 8,0-1 4,0 1-4,0-13 2,0 13-2,0-2-4,0 2 4,0 0 2,0 0-2,0-21 8,0 8-8,0 13 4,0 0-4,0 0 2,0 0-2,0 0 4,0 0-4,0-13 4,0 13-4,0-25 6,0 25-6,0-1-2,0 1 2,0 0-6,0 0 6,0-10-4,0 10 4,0 0 4,0 0-4,0-1 8,0 1-8,0-1-4,0 1 4,0 0-4,0 0 4,0-1-2,0 1 2,0-1 0,0 1 0,0-13 2,0 13-2,0 0 0,0 0 0,0-1 2,0 1-2,0-1 2,0 1-2,0 0 0,0 0 0,0-1 4,0 1-4,0-1 4,0 1-4,0 0-4,0 0 4,0 0 0,0 0 0,0 0 2,0 0-2,0-2 2,0 2-2,0 0 0,0 0 0,0 0-2,0 0 2,0-2 0,0 2 0,0 0-2,0 0 2,-2-9 8,2 27-8,0 2 12,0-20-12,2 28 0,-2-28 0,3 33 2,-3-33-2,4 44 0,-4-44 0,3 48-4,-3-48 4,3 52 4,-3-52-4,2 50 2,-2-50-2,2 58 0,-2-58 0,1 59 6,-1-28-6,0 2 8,0 0-8,0 2 4,0-4-4,0 0-2,0 0 2,0-2 2,0-4-2,0 2 2,0-3-2,0 1-2,0-25 2,2 50 2,-2-50-2,2 50 2,-2-50-2,1 54 0,-1-54 0,3 46-2,-3-46 2,2 40 0,-2-40 0,0 29 6,0-14-6,0 1 2,0-16-2,3 28-2,-3-28 2,3 26-2,-3-26 2,2 25 0,-2-25 0,2 23-2,-2-23 2,3 22 0,-3-22 0,3 24 0,-3-10 0,0 1-4,0-15 4,0 23 4,0-8-4,0-1 0,0-1 0,0 0 2,0-13-2,0 25 2,0-25-2,1 26-6,-1-26 6,0 23 0,0-23 0,4 19 4,-4-19-4,0 15-2,0-15 2,0 1-4,0-1 4,1 11 2,-1-11-2,0 23 6,0-23-6,0 1 2,0-1-2,0 12-2,0-12 2,4 32 2,-4-32-2,2 13 2,-2-13-2,4 14-4,-4-14 4,0 1-4,0-1 4,0 0-6,0 0 6,0 1-2,0-1 2,0 0 4,0 0-4,0 0 0,0 0 0,0 2-6,0-2 6,0 0-8,0 0 8,0 0 0,0 0 0,0 2-2,0-2 2,0 1 0,0-1 0,1 6 0,-1-6 0,1 0 0,-1 0 0,22 2 0,-22-2 0,0 0-2,0 0 2,23 0 2,-23 0-2,21-2 0,-21 2 0,1 0 0,-1 0 0,13-2-2,-13 2 2,23-4-4,-23 4 4,1 0 0,-1 0 0,12-3 2,-12 3-2,27-4 2,-27 4-2,19-4 6,-19 4-6,15-5 4,-15 5-4,18-2-2,-18 2 2,16-3-4,-16 3 4,14-2 2,-14 2-2,17-3 0,-17 3 0,18-1-4,-18 1 4,16-1-2,-16 1 2,16-1-2,-16 1 2,22-2 2,-22 2-2,17-2 0,-17 2 0,19-2-2,-19 2 2,19-2 4,-19 2-4,13 0 0,-13 0 0,19 0-2,-19 0 2,21 0 2,-21 0-2,23 0 4,-23 0-4,25 0 2,-25 0-2,26 2 0,-26-2 0,20 2 2,-20-2-2,26 0-2,-26 0 2,25 2 0,-25-2 0,22 2 0,-22-2 0,24 0 0,-24 0 0,22 1 0,-22-1 0,24 2 0,-24-2 0,23 3 2,-23-3-2,22 0-4,-22 0 4,27 0 2,-27 0-2,24 0 4,-24 0-4,27 0-6,-27 0 6,29 0-4,-29 0 4,29 0 2,-29 0-2,29 0 2,-29 0-2,28-3 0,-28 3 0,26-2 6,-26 2-6,30-3 4,-30 3-4,28-2-4,-28 2 4,29-4 4,-29 4-4,24-3 4,-24 3-4,25-2-4,-25 2 4,23 0 0,-23 0 0,23 0 2,-23 0-2,26-2 2,-26 2-2,24-2 0,-24 2 0,25-1 0,-25 1 0,27 0-2,-27 0 2,27 0-4,-27 0 4,25 0 2,-25 0-2,30 0-2,-30 0 2,28-2-2,-28 2 2,30-3 4,-30 3-4,31-2-2,-31 2 2,28-2 0,-28 2 0,28 0 0,-28 0 0,27 0-2,-27 0 2,28 0 6,-28 0-6,25 0 4,-25 0-4,24 0 4,-24 0-4,24 0 2,-24 0-2,23-2-4,-23 2 4,25-2-4,-25 2 4,24 0-2,-24 0 2,25 0-2,-25 0 2,27 0 0,-27 0 0,27 0 2,-27 0-2,27 0-2,-27 0 2,26 1 2,-26-1-2,25 0 4,-25 0-4,26 0-2,-26 0 2,25 0-4,-25 0 4,27 0 4,-27 0-4,32 0 10,-32 0-10,34 0 4,-34 0-4,37 0 6,-12 0-6,-2 0 10,-23 0-10,48-1 8,-48 1-8,53-2 6,-53 2-6,55-6 8,-55 6-8,54-5 4,-54 5-4,53-8-2,-53 8 2,54-9 0,-54 9 0,52-18 0,-52 18 0,49-9-2,-49 9 2,49-7 0,-49 7 0,45-7 2,-45 7-2,46-6-4,-46 6 4,46-4 0,-46 4 0,44-5 2,-44 5-2,46-2-4,-46 2 4,46-4 0,-46 4 0,48-3 6,-48 3-6,51-3 2,-51 3-2,48-4 2,-48 4-2,55-3 4,-55 3-4,47-3-4,-47 3 4,48-2-2,-48 2 2,48-3 4,-48 3-4,42-4-2,-42 4 2,43-4 4,-43 4-4,43-5 2,-43 5-2,41-5-6,-41 5 6,44-5 0,-44 5 0,40-5 0,-40 5 0,41-6-2,-41 6 2,39-5 2,-39 5-2,38-4 0,-38 4 0,41-3 0,-41 3 0,34 0 2,-34 0-2,38 0-2,-38 0 2,37 0 2,-37 0-2,39 0 6,-39 0-6,34-1 2,-34 1-2,40-3-2,-40 3 2,38-4-2,-38 4 2,33-3 0,-33 3 0,35-3 2,-35 3-2,28-2-2,-28 2 2,26-1-2,-26 1 2,27 0 2,-27 0-2,27 0 2,-27 0-2,26 0 0,-26 0 0,24 0 0,-24 0 0,25 0-2,-25 0 2,23-2 2,-23 2-2,20 0 2,-20 0-2,23 0-4,-23 0 4,16 0-2,-16 0 2,19 0 0,-19 0 0,16 0 2,-16 0-2,15 1 2,-15-1-2,19 2 0,-19-2 0,13 2-2,-13-2 2,18 2-2,-18-2 2,17 2 2,-17-2-2,21 2 2,-21-2-2,21 2-2,-21-2 2,21 2 0,-21-2 0,24 0 6,-24 0-6,22 0-2,-22 0 2,22 0-6,-22 0 6,23 0-2,-23 0 2,26 0 4,-26 0-4,24 0 4,-24 0-4,27 0 2,-27 0-2,26 0 0,-26 0 0,29 1-6,-29-1 6,32 2-2,-32-2 2,35 2-2,-35-2 2,38 0 2,-38 0-2,36 0 6,-36 0-6,36 0 2,-36 0-2,38 0-2,-38 0 2,36 0 0,-36 0 0,36 0 0,-36 0 0,35 0-4,-35 0 4,34 2 2,-34-2-2,34 2 4,-34-2-4,34 0 2,-34 0-2,33 0 0,-33 0 0,32 0 0,-32 0 0,31 0 2,-31 0-2,31 0 6,-31 0-6,30 0 6,-30 0-6,33 0 4,-33 0-4,34 0 4,-34 0-4,31 0-2,-31 0 2,34 0 2,-34 0-2,33 0 2,-33 0-2,35 0 2,-35 0-2,38 0 4,-38 0-4,35 0 0,-35 0 0,35 0 4,-35 0-4,38 0 6,-38 0-6,39 0 0,-39 0 0,38 0-8,-38 0 8,38 0-4,-38 0 4,35 0 2,-35 0-2,31 0 0,-31 0 0,31 0-2,-31 0 2,27 0-2,-27 0 2,26 0 2,-26 0-2,24 0-2,-24 0 2,20 4 2,-20-4-2,22 2 6,-22-2-6,17 3 0,-17-3 0,15 3 6,-15-3-6,17 1 2,-17-1-2,1 0-4,-1 0 4,15 0 0,-15 0 0,27 0 0,-27 0 0,1 0 0,-1 0 0,13 2 4,-13-2-4,1 0 8,-1 0-8,19 5-4,-19-5 4,2 0-10,-2 0 10,18 2-2,-18-2 2,1 0-2,-1 0 2,16 3-2,-16-3 2,1 0 6,-1 0-6,19 2 6,-19-2-6,24 2-2,-24-2 2,11 2-2,-11-2 2,1 0-2,-1 0 2,16 2 4,-16-2-4,25 2 0,-25-2 0,15 2-6,-15-2 6,16 2 4,-16-2-4,1 0 4,-1 0-4,13 2 0,-13-2 0,27 0 0,-27 0 0,14 0-2,-14 0 2,13 0-2,-13 0 2,16 0 0,-16 0 0,16 0-2,-16 0 2,17 0-8,-17 0 8,20-2-2,-20 2 2,21-2 4,-21 2-4,22-2 2,-22 2-2,26 0 2,-26 0-2,25 0 4,-25 0-4,25 0 2,-25 0-2,28-2-2,-28 2 2,23-3 0,-23 3 0,25-3 0,-25 3 0,25-2 0,-25 2 0,23-2 0,-23 2 0,19 0 0,-19 0 0,21 0 4,-21 0-4,21 0 0,-21 0 0,27 0-4,-27 0 4,25 0 2,-25 0-2,31 0 2,-31 0-2,27 0 0,-27 0 0,31-1-4,-31 1 4,29-2-4,-29 2 4,30 0 2,-30 0-2,28 0 2,-28 0-2,30 0-2,-30 0 2,29 2 0,-29-2 0,30 2 2,-30-2-2,29 0-2,-29 0 2,31 0 0,-31 0 0,29 1 4,-29-1-4,27 2 0,-27-2 0,28 2-2,-28-2 2,27 0 0,-27 0 0,24 0-2,-24 0 2,26 0 0,-26 0 0,20-2 0,-20 2 0,21-2 0,-21 2 0,17 0 2,-17 0-2,15 0 0,-15 0 0,0 0 2,0 0-2,16 0 0,-16 0 0,30 0-2,-30 0 2,15-2 0,-15 2 0,13 0-2,-13 0 2,15 0-4,-15 0 4,17 0 0,-17 0 0,13 0 6,-13 0-6,1 0 2,-1 0-2,14 0-4,-14 0 4,25 0-2,-25 0 2,18 0 4,-18 0-4,19 0 2,-19 0-2,20 0-2,-20 0 2,20-1-4,-20 1 4,24-2-2,-24 2 2,23-2 2,-23 2-2,26 0 6,-26 0-6,27 0 8,-27 0-8,25 0-2,-25 0 2,27 0 2,-27 0-2,27 0 10,-27 0-10,24 2 2,-24-2-2,26 2-2,-26-2 2,23 3 0,-23-3 0,21 4-2,-21-4 2,24 4-6,-24-4 6,21 3-2,-21-3 2,24 3 2,-24-3-2,23 3 2,-23-3-2,21 2 0,-21-2 0,19 2 0,-19-2 0,21 0 0,-21 0 0,17 2-2,-17-2 2,16 1-4,-16-1 4,14 1-2,-14-1 2,2 0 6,-2 0-6,13 0-2,-13 0 2,27 0-6,-27 0 6,14 2 2,-14-2-2,17 4 0,-17-4 0,15 4-2,-15-4 2,19 4 4,-19-4-4,17 2 14,-17-2-14,15 0 6,-15 0-6,18 0 0,-18 0 0,12 0 0,-12 0 0,18 0 0,-18 0 0,17 0 4,-17 0-4,16 0 4,-16 0-4,15 1 6,-15-1-6,17 3 2,-17-3-2,20 4-2,-20-4 2,20 3-6,-20-3 6,16 2-2,-16-2 2,23 2 2,-23-2-2,13 0 2,-13 0-2,15 0 2,-15 0-2,0 0 4,0 0-4,0 0 2,0 0-2,15 0-4,-15 0 4,1 0 0,-1 0 0,1 0-2,-1 0 2,0 0-4,0 0 4,2 0 2,-2 0-2,0 0 4,0 0-4,2 0 4,-2 0-4,19-4 8,-19 4-8,2-27 8,-2 27-8,3-20 4,-3 20-4,3-30 2,-3 30-2,3-32 2,-3 32-2,1-41 2,-1 41-2,3-42 0,-3 42 0,1-42 2,-1 42-2,2-44 4,-2 44-4,1-37 8,-1 37-8,2-31 16,-2 31-16,1-28 10,-1 28-10,0-23 2,0 9-2,0-1 2,0 1-2,0-1 2,0-1-2,0 1 0,0 15 0,-1-31 0,1 31 0,-2-33 4,2 33-4,-1-31 4,1 31-4,-2-40 0,2 40 0,-1-47-4,1 19 4,0 0 2,0-3-2,0 0 4,0 1-4,0 0 0,0 3 0,0 1-2,0 26 2,1-46 4,-1 26-4,0 0 6,0-1-6,0 1 0,0 2 0,0 0 2,0-2-2,0 0 2,0-1-2,0 1 4,0 2-4,0 0 4,0 18-4,-1-37 2,1 37-2,-4-29 0,4 29 0,-3-30-6,3 30 6,-3-33-4,3 33 4,-3-36 0,3 36 0,-2-35-2,2 35 2,-2-37 0,2 37 0,-2-30 8,2 30-8,-1-25 6,1 25-6,0-13 12,0 13-12,0 0 30,0 0-30,0 0 30,0 0-30,0-1 22,0 1-22,0-1 16,0 1-16,0 0 14,0 0-14,0-1 8,0 1-8,0-1 4,0 1-4,0-1 6,0 1-6,0-1 4,0 1-4,0 0-4,0 0 4,0-1 2,0 1-2,0-1 8,0 1-8,0 0 2,0 0-2,0-1 6,0 1-6,0-1 4,0 1-4,0 0 0,0 0 0,0 0 4,0 0-4,-3 0-4,3 0 4,0 0-6,0 0 6,-2 0-4,2 0 4,-16-2-6,16 2 6,-29 1 0,29-1 0,0 0 2,0 0-2,-10 3 4,10-3-4,-2 0 0,2 0 0,-20 6-4,20-6 4,-1 0-4,1 0 4,-15 2-10,15-2 10,0 0-22,0 0 22,-20 0-18,20 0 18,-27-4-2,27 4 2,0 0 4,0 0-4,-13-6 4,13 6-4,-26-22 0,26 22 0,-12-9 0,12 9 0,-14-8-2,14 8 2,-15-9 0,15 9 0,0 0 6,0 0-6,-15-7-2,15 7 2,-31-10-6,31 10 6,-16-8-4,16 8 4,-18-10-4,18 10 4,-24-8 0,24 8 0,-26-5 2,26 5-2,-26-6 0,26 6 0,-27-3 0,27 3 0,-30-2-2,30 2 2,-31-2-2,31 2 2,-34-2 8,34 2-8,-35 0 2,35 0-2,-36 0-2,36 0 2,-34 0 4,34 0-4,-38 0 0,38 0 0,-37 0 0,16 0 0,1 0 2,0 0-2,0 0 0,20 0 0,-39 0 0,39 0 0,-37-2 4,37 2-4,-39-2-2,39 2 2,-42-1 0,42 1 0,-40-2 2,40 2-2,-43-3 0,43 3 0,-37-2-2,37 2 2,-37-2-4,37 2 4,-36-2 2,36 2-2,-36-3 2,36 3-2,-37-4-2,37 4 2,-33-4-2,33 4 2,-35-5 2,35 5-2,-31-3 4,31 3-4,-32-3 2,32 3-2,-34-2 0,34 2 0,-34 0 4,34 0-4,-39-4 0,39 4 0,-40-3-4,40 3 4,-37-4 4,37 4-4,-43-6-2,43 6 2,-41-3-4,41 3 4,-42-3 6,42 3-6,-45-3 0,23 3 0,-1 0-4,-2 0 4,0 0 4,25 0-4,-53 1 8,53-1-8,-56 3 6,56-3-6,-55 2 2,28-2-2,1 0-2,1 0 2,0 0 2,1 0-2,0 0 2,24 0-2,-48-2 0,25 2 0,0 0 0,-2 0 0,1 0 0,24 0 0,-50 2 0,50-2 0,-49 0-6,24 0 6,0 0 2,0 0-2,1 0 4,1 0-4,-2 0 0,25 0 0,-49 3 0,49-3 0,-47 3 0,22-3 0,-2 0 0,2 0 0,-3 0 2,4 0-2,0 0 4,-3 0-4,2 0-4,1 0 4,1 0-2,1 0 2,-2 0 2,1 0-2,1 0 0,22 0 0,-40-4 0,40 4 0,-42-2 0,42 2 0,-43-2-2,43 2 2,-41-2 0,41 2 0,-45-2 4,45 2-4,-41-2 0,41 2 0,-42-3-2,42 3 2,-40-2 4,40 2-4,-41-2 4,41 2-4,-39 0-4,39 0 4,-37 0-6,37 0 6,-40 0-2,40 0 2,-36 0 2,15 0-2,2 0 4,-2 0-4,0 0-2,1 0 2,0 0-4,0 0 4,-1 0 4,21 0-4,-38-2 4,38 2-4,-40-2-4,40 2 4,-39-2 0,39 2 0,-37-4 2,37 4-2,-39-2 2,39 2-2,-36 0 0,36 0 0,-36 0-2,36 0 2,-35 0 0,35 0 0,-35 0 0,35 0 0,-36 0 2,36 0-2,-35-2 0,35 2 0,-38-2-2,38 2 2,-38-2 2,38 2-2,-38-1 4,18 1-4,-1 0 4,2 0-4,-2 0 4,2 0-4,-2 0 2,1 0-2,-1 0 6,21 0-6,-37 0 2,15 0-2,0 0-4,2 0 4,-2 0-2,22 0 2,-42-2-4,42 2 4,-48-2-2,48 2 2,-40-1 2,20 1-2,0 0 0,20 0 0,-38 0-4,38 0 4,-36 0-2,36 0 2,-36 2 2,36-2-2,-35 0 2,35 0-2,-38 0 2,38 0-2,-39 3 0,39-3 0,-40 1 0,40-1 0,-44 4 4,44-4-4,-37 3 2,37-3-2,-40 3 0,40-3 0,-37 4-4,37-4 4,-38 4-2,38-4 2,-42 2 6,42-2-6,-40 3 0,40-3 0,-42 4 0,42-4 0,-48 3 0,48-3 0,-47 3-4,47-3 4,-48 2 2,48-2-2,-50 4 6,50-4-6,-48 2-2,48-2 2,-49 2-8,49-2 8,-51 3 2,51-3-2,-47 3 6,47-3-6,-50 5 2,50-5-2,-49 5 2,49-5-2,-47 3 0,47-3 0,-48 4 2,48-4-2,-43 2 2,43-2-2,-37 2 0,37-2 0,-41 2 0,21-2 0,0 0-2,-1 0 2,0 0-2,-2 0 2,0 0 2,1 0-2,0 0 0,-1 0 0,0 0 6,23 0-6,-51 2 10,51-2-10,-46 1 6,46-1-6,-45 4-2,45-4 2,-41 2-6,41-2 6,-34 2 0,34-2 0,-31 0-6,31 0 6,-31 0 2,31 0-2,-30 0 8,30 0-8,-31 2-4,31-2 4,-30 1-8,30-1 8,-30 1-4,30-1 4,-29 2 6,29-2-6,-29 3 6,29-3-6,-29 3 0,29-3 0,-30 2 2,30-2-2,-29 2 4,29-2-4,-30 2 0,30-2 0,-31 2-4,31-2 4,-30 2 0,30-2 0,-28 1 2,28-1-2,-29 2 2,29-2-2,-33 2 2,33-2-2,-29 2-2,29-2 2,-34 2-2,34-2 2,-31 4 2,31-4-2,-33 3 4,33-3-4,-30 3-2,30-3 2,-25 3-6,25-3 6,-29 4-2,29-4 2,-24 2 0,24-2 0,-29 3 0,29-3 0,-31 3-6,31-3 6,-29 2 0,29-2 0,-25 2 6,25-2-6,-23 3 2,23-3-2,-25 0 4,25 0-4,-22 1 6,22-1-6,-28 2-2,28-2 2,-25 2-4,25-2 4,-22 0 2,22 0-2,-24 0-2,24 0 2,-26 1 0,26-1 0,-27 3 2,27-3-2,-29 5 0,29-5 0,-31 4-2,31-4 2,-30 3 0,30-3 0,-28 3 4,28-3-4,-28 3 2,28-3-2,-25 2 4,25-2-4,-27 2 6,27-2-6,-21 2 4,21-2-4,-20 2 10,20-2-10,-18 0 8,18 0-8,0 0 8,0 0-8,-10 0 6,10 0-6,-24 0-6,24 0 6,-2 0-6,2 0 6,-14 0 4,14 0-4,-25 0 0,25 0 0,-15 0-4,15 0 4,-15 0 8,15 0-8,-18 0 8,18 0-8,-17 0 0,17 0 0,-15 0-4,15 0 4,-2 0-6,2 0 6,-14 0-8,14 0 8,-31 2-12,31-2 12,-25 2-6,25-2 6,-26 1 0,26-1 0,-32 3-2,32-3 2,-30 3 0,30-3 0,-26 3-4,26-3 4,-24 3-4,24-3 4,-23 3 6,23-3-6,-17 1 4,17-1-4,-16 0-2,16 0 2,0 0 0,0 0 0,-15 0 0,15 0 0,-25 0-4,25 0 4,-14 0-2,14 0 2,-15 0 0,15 0 0,-16 0 0,16 0 0,-19 0 2,19 0-2,0 0 0,0 0 0,-15-2 2,15 2-2,0 0 2,0 0-2,-1 0-4,1 0 4,-24-2-4,24 2 4,0 0 0,0 0 0,-1 0 0,1 0 0,-18-3 2,18 3-2,-1 0 2,1 0-2,0 0-4,0 0 4,-22-3-4,22 3 4,0 0 4,0 0-4,-23-3 6,23 3-6,0 0-4,0 0 4,-18-1-6,18 1 6,-1 0-4,1 0 4,-1 0 2,1 0-2,-17-2 2,17 2-2,-1 0-4,1 0 4,-1 0-6,1 0 6,0 0-12,0 0 12,-1 0-18,1 0 18,0 0-26,0 0 26,-2 0-30,2 0 30,0 0-24,0 0 24,0 0-26,0 0 26,-1 0-32,1 0 32,-15-3-42,15 3 42,-5 44-74,5-44 74,-8 48-108,8-48 108,-20 69-130,20-69 130</inkml:trace>
  <inkml:trace contextRef="#ctx0" brushRef="#br3" timeOffset="106569.9695">11077 5190 20,'0'0'0,"-1"0"22,1 0-22,-27 3 12,27-3-12,-1 0 12,1 0-12,-2 0 14,2 0-14,-14 0 10,14 0-10,-20-8 2,20 8-2,0-1-2,0 1 2,-8-17 0,8 17 0,-3-25 2,3 25-2,0-11-6,0 11 6,0-1-6,0 1 6,4-13 6,-4 13-6,32-25 2,-32 25-2,20-11-4,-20 11 4,20-8 0,-20 8 0,20-7-2,-20 7 2,17-5-2,-17 5 2,19 0 0,-19 0 0,15 0 2,-15 0-2,0 0 2,0 0-2,14 4-4,-14-4 4,18 22-4,-18-22 4,9 14-2,-9-14 2,4 14-2,-4-14 2,4 17 0,-4-17 0,0 1 0,0-1 0,0 12 2,0-12-2,0 1-2,0-1 2,-7 17 0,7-17 0,-34 17 2,34-17-2,-13 9 0,13-9 0,-18 8 6,18-8-6,-1 0 14,1 0-14,-11 6 18,11-6-18,0 0 26,0 0-26,0 0 20,0 0-20,-2 0 4,2 0-4,-21 4 0,21-4 0,-24-7-2,24 7 2,-8-29 4,8 29-4,-4-22 8,4 22-8,0-22 6,0 22-6,0-23 2,0 23-2,4-17-2,-4 17 2,8-14-6,-8 14 6,28-13-8,-28 13 8,19-14-2,-19 14 2,17-9 4,-17 9-4,15-7 2,-15 7-2,17-4-4,-17 4 4,18-1 0,-18 1 0,13 0 4,-13 0-4,0 0 4,0 0-4,15 2-2,-15-2 2,1 0-6,-1 0 6,16 7 2,-16-7-2,0 1 0,0-1 0,10 19-2,-10-19 2,0 1 6,0-1-6,3 19 2,-3-19-2,0 0-4,0 0 4,0 23 0,0-23 0,-29 21 0,29-21 0,-12 9 10,12-9-10,-1 0 10,1 0-10,-9 7 4,9-7-4,0 0 8,0 0-8,-17 2 8,17-2-8,0 0 10,0 0-10,-23-3 20,23 3-20,-15-8 18,15 8-18,-8-20 6,8 20-6,-7-14-2,7 14 2,-3-23-2,3 23 2,-1-21 0,1 21 0,0-24-6,0 24 6,0-21-4,0 21 4,0 0 0,0 0 0,3-14-2,-3 14 2,9-18-4,-9 18 4,1 0 0,-1 0 0,22-7 0,-22 7 0,22-3-4,-22 3 4,0 0-2,0 0 2,3 0-4,-3 0 4,9 0-4,-9 0 4,26 10 4,-26-10-4,8 28 6,-8-28-6,6 17 2,-6-17-2,3 17-6,-3-17 6,4 14 0,-4-14 0,0 13 0,0-13 0,0 0-2,0 0 2,-4 15 8,4-15-8,-25 23 6,25-23-6,0 1 2,0-1-2,-10 11-2,10-11 2,-26 7-4,26-7 4,0 0 0,0 0 0,-11 5 10,11-5-10,-1 0 16,1 0-16,-24 2 10,24-2-10,0 0 4,0 0-4,-15-2-4,15 2 4,-9-24-8,9 24 8,-6-16-4,6 16 4,-1-21-2,1 8 2,0-1 4,0 14-4,1-24 2,-1 24-2,6-21-2,-6 21 2,9-15-4,-9 15 4,22-10-6,-22 10 6,0 0-4,0 0 4,13-8 0,-13 8 0,25 0-4,-25 0 4,0 0-6,0 0 6,11 0 0,-11 0 0,1 0-2,-1 0 2,24 5-8,-24-5 8,8 38 2,-8-38-2,8 16 6,-8-16-6,6 14-2,-6-14 2,2 18 0,-2-18 0,0 0 2,0 0-2,-1 15 4,1-15-4,-8 20 4,8-20-4,-1 0 2,1 0-2,-20 9 8,20-9-8,0 0 20,0 0-20,-20 4 14,20-4-14,0 0 2,0 0-2,-23 5 8,23-5-8,0 0 20,0 0-20,-20 0 6,20 0-6,-20-9-2,20 9 2,-7-26-2,7 26 2,-6-14-6,6 14 6,0 0 0,0 0 0,-4-14-4,4-1 4,0 0-6,0 15 6,3-16-6,-3 16 6,5-14-8,-5 14 8,9-17-4,-9 17 4,1 0-6,-1 0 6,17-8-10,-17 8 10,24-6-8,-24 6 8,0 0-8,0 0 8,12-3-6,-12 3 6,0 0-2,0 0 2,21 4-4,-21-4 4,0 0-4,0 0 4,11 25 0,-11-25 0,8 30 2,-8-30-2,8 18 0,-8-18 0,3 13 4,-3-13-4,0 14 2,0-14-2,0 0 0,0 0 0,-3 14 2,3-14-2,-30 21 2,30-21-2,-12 8 4,12-8-4,0 0 0,0 0 0,-10 5 0,10-5 0,-25 3 10,25-3-10,0 0 8,0 0-8,-12 2 0,12-2 0,-1 0 0,1 0 0,0 0-6,0 0 6,-22-3-8,22 3 8,-20-28-8,20 28 8,0-1-8,0 1 8,-8-10-6,8 10 6,0-1-8,0 1 8,0-1-14,0 1 14,0 0-14,0 0 14,-2-19-8,2 19 8,10-17-4,-10 17 4,0 0-2,0 0 2,23-8 2,-23 8-2,0 0 2,0 0-2,0 0 0,0 0 0,1 0 4,-1 0-4,0 0 4,0 0-4,1 0-2,-1 0 2,1 0-2,-1 0 2,1 0-4,-1 0 4,0 0-6,0 0 6,0 0-28,0 0 28,0 0-48,0 0 48,3 0-66,-3 0 66</inkml:trace>
  <inkml:trace contextRef="#ctx0" brushRef="#br3" timeOffset="107559.9686">16295 7845 48,'0'0'0,"-1"0"38,1 0-38,0 0 14,0 0-14,-1 0-2,1 0 2,0 0-6,0 0 6,-1 0 2,1 0-2,-1 0 0,1 0 0,-1 0-2,1 0 2,-8 0-2,8 0 2,37 0 0,-37 0 0,25 0 4,-25 0-4,31 0 4,-31 0-4,38 2 2,-38-2-2,38 2 4,-38-2-4,40 4 2,-40-4-2,34 2 2,-34-2-2,33 2 4,-33-2-4,35 4-2,-35-4 2,26 4-2,-26-4 2,27 4 6,-27-4-6,19 2 2,-19-2-2,16 1 0,-16-1 0,1 0 0,-1 0 0,0 0-6,0 0 6,0 0-10,0 0 10,2 0-36,-2 0 36</inkml:trace>
  <inkml:trace contextRef="#ctx0" brushRef="#br3" timeOffset="108339.9683">17361 7972 20,'0'0'0,"-20"-25"22,20 25-22,-23-23 8,23 23-8,-23-22 14,23 22-14,-25-24 26,25 24-26,-27-18 30,27 18-30,-24-14 32,24 14-32,-24-8 26,24 8-26,-23-6 12,23 6-12,-20-3 4,20 3-4,-18 0 4,18 0-4,-14 2-2,14-2 2,-14 7-2,14-7 2,-9 27 0,9-27 0,-8 27-2,8-27 2,-8 34-2,8-34 2,-7 40 2,7-40-2,-5 37 0,5-37 0,0 1-4,0-1 4,-1 48-4,1-48 4,6 43-12,-6-43 12,24 20-18,-24-20 18,18 14-16,-18-14 16,21 14-8,-21-14 8,23 8-10,-23-8 10,25 8-14,-25-8 14,25 5-14,-25-5 14,23 4-16,-23-4 16,32 0-8,-32 0 8,27-6-4,-27 6 4,32-40-8,-32 40 8,27-27-12,-27 27 12,27-30-8,-27 30 8,27-33 0,-27 33 0,22-37 0,-22 37 0,24-43 4,-24 43-4,21-45 4,-21 45-4,15-48-2,-15 48 2,13-52 0,-13 52 0,9-51 10,-9 51-10,5-55 8,-5 55-8,5-63 0,-5 63 0,3-65 2,-3 30-2,0 2 8,0-5-8,0 2 8,0 3-8,0 0 8,0 33-8,-2-55 14,2 55-14,-3-43 14,3 43-14,-2-27 14,2 27-14,0 0 12,0 0-12,0-1 6,0 1-6,0 0 2,0 0-2,0-2 2,0 2-2,-2-8 8,2 28-8,0 1 12,0-21-12,4 67 6,-4-67-6,2 92 4,-2-92-4,2 105 6,-2-52-6,0 0 0,0-53 0,-2 103-4,2-103 4,-6 98 0,6-98 0,-7 94 0,7-94 0,-20 89-4,20-89 4,-9 76-16,9-76 16,-7 66-32,7-66 32,-5 60-32,5-60 32,-2 54-44,2-28 44</inkml:trace>
  <inkml:trace contextRef="#ctx0" brushRef="#br3" timeOffset="108821.9681">17744 7930 60,'0'0'0,"0"-2"36,0 2-36,0 0 10,0 0-10,4-11 0,-4 11 0,-4 35 2,4-35-2,-5 56 2,5-56-2,-8 83 8,8-83-8,-29 102 8,29-102-8,-17 106-6,17-106 6,-20 102-2,20-102 2,-19 91 4,19-91-4,-18 79-8,18-79 8,-10 72-4,10-72 4,-8 63 2,8-63-2,-10 51 4,10-51-4,-5 42 0,5-42 0,-5 30-4,5-30 4,0 13-2,0-13 2,0 1 0,0-1 0,0 0 2,0 0-2,0 1 4,0-1-4,0 4 6,0-19-6,0 1 0,0 14 0,2-44 0,-2 44 0,4-58 4,-4 58-4,4-71 2,-4 71-2,9-78 0,-9 78 0,19-89 0,-19 89 0,19-99-8,-19 99 8,21-106-10,-21 106 10,28-108-2,-28 108 2,36-100 6,-16 58-6,0-1 6,2 9-6,1 2-6,-3 8 6,1 2 0,0 4 0,1 1 0,-22 17 0,29-15-6,-29 15 6,26-9 6,-26 9-6,26-1 6,-26 1-6,12 6 0,-12-6 0,15 54 2,-15-54-2,13 38 0,-13-38 0,7 46-2,-7-46 2,5 50 4,-5-50-4,3 51 6,-3-29-6,0-1 18,0-21-18,-6 38 32,6-38-32,-25 31 20,25-31-20,-14 23 6,14-23-6,-20 24 6,20-24-6,-25 20 6,25-20-6,-30 19 0,30-19 0,-32 12-2,32-12 2,-36 8 2,36-8-2,-36 6-2,36-6 2,-34 4-16,34-4 16,-30 1-32,30-1 32,-27 0-48,27 0 48,-23-3-56,23 3 56,-14-6-46,14 6 46</inkml:trace>
  <inkml:trace contextRef="#ctx0" brushRef="#br3" timeOffset="109843.9692">19003 7333 48,'0'0'0,"1"0"46,-1 0-46,0 0 30,0 0-30,1 0 10,-1 0-10,1 0 0,-1 0 0,14-8 2,-14 8-2,-29-7 6,29 7-6,-22-6 12,22 6-12,-28-4 6,28 4-6,-32-4 4,32 4-4,-34 0 18,34 0-18,-36 0 16,36 0-16,-40-2 24,40 2-24,-38-3 30,38 3-30,-33-3 12,33 3-12,-28-5 8,28 5-8,-22-2 6,22 2-6,-20-2 4,20 2-4,-17-2 2,17 2-2,0 0-2,0 0 2,-14-2-2,14 2 2,0 0-2,0 0 2,0 0-6,0 0 6,0 0 0,0 0 0,-17-2 4,17 2-4,-6 48 2,6-48-2,-6 58-2,6-58 2,-6 79-6,6-79 6,-5 92 2,5-92-2,-5 102 4,5-102-4,-7 105 0,7-105 0,-8 109 0,8-109 0,-8 105-4,8-105 4,-10 96-4,10-96 4,-18 80 0,18-80 0,-7 71 2,7-71-2,-7 53 0,7-53 0,-4 43-4,4-43 4,-2 37 0,2-24 0,0 0 2,0-13-2,0 21-2,0-21 2,0 15 0,0-15 0,0 1 2,0-1-2,0 0 2,0 0-2,0 2-4,0-2 4,0 0-8,0 0 8,0 7 0,0-7 0,32 6-4,-32-6 4,21 9-8,-21-9 8,22 4-2,-22-4 2,21 5 0,-21-5 0,30 0 2,-30 0-2,27 0 0,-27 0 0,34 0 2,-34 0-2,29 0 4,-29 0-4,26 0 0,-26 0 0,22-3-2,-22 3 2,11 0 0,-11 0 0,0 0 6,0 0-6,2 0 4,-2 0-4,1 0-6,-1 0 6,0 0-20,0 0 20,1 0-40,-1 0 40,0 0-68,0 0 68,1 0-84,-1 0 84</inkml:trace>
  <inkml:trace contextRef="#ctx0" brushRef="#br3" timeOffset="114083.9669">21129 7476 20,'0'0'0,"-13"-9"20,13 9-20,-16-8 18,16 8-18,-15-6 40,15 6-40,-20-8 30,20 8-30,-17-9 14,17 9-14,-16-17 14,16 17-14,-16-14 20,16 14-20,-14-7 24,14 7-24,0 0 22,0 0-22,-14-6 18,14 6-18,-1 0 6,1 0-6,-1 0 4,1 0-4,-20-1 2,20 1-2,-1 0-2,1 0 2,-17 2-4,17-2 4,-8 66-2,8-66 2,-8 53 0,8-53 0,-10 65 0,10-65 0,-8 75-2,8-75 2,-8 78-2,8-78 2,-9 80 0,9-80 0,-8 81 2,8-81-2,-7 75 0,7-75 0,-7 78-8,7-78 8,-8 84-10,8-84 10,-8 78 0,8-78 0,-7 66-2,7-66 2,-6 48-6,6-48 6,-6 29-2,6-29 2,-2 22-2,2-22 2,0 18 2,0-18-2,1 19-2,-1-19 2,4 16-6,-4-16 6,7 10 0,-7-10 0,1 0 0,-1 0 0,20 8 0,-20-8 0,28 6-2,-28-6 2,23 7-6,-23-7 6,22 6-4,-22-6 4,28 3-2,-28-3 2,26 2 0,-26-2 0,27 0-2,-27 0 2,31-2 0,-31 2 0,26-3 4,-26 3-4,29-4-2,-29 4 2,25-5 0,-25 5 0,20-4 2,-20 4-2,0 0-2,0 0 2,1 0 2,-1 0-2,0 0 4,0 0-4,1 0 2,-1 0-2,1 0 0,-1 0 0,0 0-2,0 0 2,2 0-12,-2 0 12,0 0-44,0 0 44,0 0-86,0 0 86</inkml:trace>
  <inkml:trace contextRef="#ctx0" brushRef="#br3" timeOffset="142063.9597">19213 7792 10,'0'0'0,"0"-2"14,0 2-14,0-8 18,0 8-18,0-1 22,0 1-22,-2-18 14,2 18-14,0 0 2,0 0-2,-6-20 4,6 20-4,-28-22 10,28 22-10,-13-9 6,13 9-6,-18-8 2,18 8-2,-18-7 2,18 7-2,-19-5 8,19 5-8,-20-2 2,20 2-2,-21 0-4,21 0 4,-23 2 2,23-2-2,-23 6-2,23-6 2,-23 26-6,23-26 6,-21 13 8,21-13-8,-20 17 10,20-17-10,-21 24-2,21-24 2,-15 24 2,15-24-2,-17 29 0,17-29 0,-9 28-8,9-28 8,-8 21-8,8-21 8,-4 22 0,4-22 0,0 15 4,0-15-4,2 15 6,-2-15-6,0 1 0,0-1 0,3 13-8,-3-13 8,10 19-6,-10-19 6,26 8-6,-26-8 6,16 6-6,-16-6 6,17 5-6,-17-5 6,20 2-4,-20-2 4,21 0 0,-21 0 0,21-4-4,-21 4 4,21-6-4,-21 6 4,21-24 0,-21 24 0,24-15-2,-24 15 2,25-21-2,-25 21 2,20-25 2,-20 25-2,21-26 4,-21 26-4,20-27 8,-20 27-8,17-31 10,-17 31-10,12-26 8,-12 26-8,8-27 4,-8 27-4,8-22 14,-8 22-14,3-15 28,-3 15-28,0 0 26,0 0-26,0-2 24,0 2-24,0 0 14,0 0-14,0-1 6,0 1-6,0-1-2,0 1 2,0 0-2,0 0 2,0-1 4,0 1-4,0 0 0,0 0 0,0-5 2,0 5-2,-7 47-4,7-47 4,-6 43-2,6-43 2,-8 43 2,8-43-2,-8 42 0,8-42 0,-9 37 0,9-37 0,-5 33-16,5-33 16,-5 27-36,5-14 36,0 0-58,0 1 58,0-1-70,0-13 70</inkml:trace>
  <inkml:trace contextRef="#ctx0" brushRef="#br3" timeOffset="142917.9582">19567 7792 38,'0'0'0,"-2"0"18,2 0-18,0 0 12,0 0-12,0 0 4,0 0-4,-1 0 0,1 0 0,0 0-4,0 0 4,-1 0 0,1 0 0,-1 0 8,1 0-8,0 0 6,0 0-6,-1 0 6,1 0-6,-5-6 6,29 6-6,-1 0 0,-23 0 0,28 0 2,-28 0-2,30 0 4,-30 0-4,30 0 0,-30 0 0,28 2 0,-28-2 0,25 4-6,-25-4 6,18 5-4,-18-5 4,0 0-2,0 0 2,16 7-24,-16-7 24,0 1-42,0-1 42</inkml:trace>
  <inkml:trace contextRef="#ctx0" brushRef="#br3" timeOffset="143723.9576">20125 7683 10,'0'0'0,"4"-20"12,-4 20-12,4-24 18,-4 24-18,4-22 14,-4 22-14,0 0 14,0 0-14,0-1 14,0 1-14,0-1 12,0 1-12,0 0 8,0 0-8,0-1 10,0 1-10,0-1 10,0 1-10,0 0 0,0 0 0,0 0 4,0 0-4,4-13 10,-4 13-10,4 47 2,-4-19-2,0-3-4,0-25 4,-2 64 0,2-64 0,-6 68 0,6-68 0,-23 68-2,23-68 2,-15 57 0,15-57 0,-14 48 4,14-48-4,-8 46 0,8-46 0,-9 38-18,9-38 18,-6 37-32,6-37 32,-3 29-52,3-29 52</inkml:trace>
  <inkml:trace contextRef="#ctx0" brushRef="#br3" timeOffset="144257.9589">20413 7497 4,'0'0'0,"0"-1"-2,0 1 2,0 0 4,0 0-4,4-9 2,-4 9-2,0 0 4,0 0-4,0 0 20,0 0-20,0-2 18,0 2-18,-4-14 6,4 14-6,38-9 6,-38 9-6,21-6 10,-21 6-10,19-8 14,-19 8-14,22-7 10,-22 7-10,25-4 0,-25 4 0,21-2 2,-21 2-2,21 0 14,-21 0-14,17 0 12,-17 0-12,14 3 8,-14-3-8,13 7 12,-13-7-12,9 23 22,-9-23-22,8 26 16,-8-26-16,6 45 6,-6-45-6,5 61 6,-5-21-6,0-2 6,0-38-6,-2 92 6,2-92-6,-9 97 0,9-97 0,-33 103 2,33-103-2,-22 106-2,22-106 2,-21 96 0,21-96 0,-20 89 6,20-89-6,-17 73 0,17-73 0,-14 59 0,14-59 0,-9 48-4,9-48 4,-9 38 0,9-38 0,-7 28 2,7-28-2,-4 21 0,4-21 0,0 1 4,0-1-4,0 0 6,0 0-6,0 2 26,0-2-26,0 0 40,0 0-40,0 1 20,0-1-20,0 0 8,0 0-8,-3 9 6,3-9-6,-33 2 0,33-2 0,-22 3-4,22-3 4,-25 0 0,25 0 0,-27 0 2,27 0-2,-27-1 0,27 1 0,-22-2 2,22 2-2,-30 0 4,30 0-4,-25 0 10,25 0-10,-22 0 16,22 0-16,-22 0 12,22 0-12,-20 0 2,20 0-2,-19 0 0,19 0 0,-14 0 0,14 0 0,-1 0-2,1 0 2,-1 0-10,1 0 10,-12 0-32,12 0 32,-1 0-74,1 0 74,0 0-116,0 0 116</inkml:trace>
  <inkml:trace contextRef="#ctx0" brushRef="#br3" timeOffset="146579.9583">21933 7891 34,'0'0'0,"-10"-20"18,10 20-18,-24-10 16,24 10-16,-16-16 16,16 16-16,-17-7 10,17 7-10,-18-10 4,18 10-4,-20-10 18,20 10-18,-22-9 18,22 9-18,-24-9 6,24 9-6,-26-8 6,26 8-6,-26-5 8,26 5-8,-24-1 6,24 1-6,-24 2-2,24-2 2,-22 6 0,22-6 0,-20 23 2,20-23-2,-20 15 2,20-15-2,-15 17 2,15-17-2,-12 23 0,12-23 0,-9 23 2,9-23-2,-7 26-2,7-26 2,-7 27 0,7-27 0,-6 24 4,6-24-4,-2 20-6,2-20 6,0 22-4,0-22 4,6 21 2,-6-21-2,9 19 4,-9-19-4,32 15 0,-32-15 0,24 13-10,-24-13 10,26 7-10,-26-7 10,26 6-8,-26-6 8,31 6-4,-31-6 4,29 2-14,-29-2 14,32 0-14,-32 0 14,29-6-4,-29 6 4,27-8-12,-27 8 12,29-32-6,-29 32 6,24-22-2,-24 22 2,23-28-2,-23 28 2,21-28 2,-21 28-2,18-30 0,-18 30 0,11-38-2,-11 38 2,9-33 4,-9 33-4,6-44 14,-6 44-14,6-46 16,-6 46-16,5-51 8,-5 51-8,3-56 4,-3 56-4,3-55 2,-3 55-2,4-62-4,-4 62 4,3-61 4,-3 61-4,3-60 14,-3 60-14,5-52 22,-5 52-22,5-37 26,-5 37-26,2-23 20,-2 23-20,0-1 14,0 1-14,0 0 4,0 0-4,0-1-6,0 1 6,0 0-6,0 0 6,0-2 2,0 2-2,0-9 4,0 9-4,3 34 0,-3-34 0,1 50 8,-1-16-8,0 2 10,0 6-10,0 1 0,0-43 0,-3 83-6,3-83 6,-7 75 0,7-75 0,-9 69 0,9-69 0,-20 61-6,20-61 6,-9 55 0,9-55 0,-7 49-2,7-49 2,-6 43-10,6-43 10,-3 38-32,3-38 32,-3 35-50,3-22 50,0 2-60,0-15 60,0 21-54,0-21 54</inkml:trace>
  <inkml:trace contextRef="#ctx0" brushRef="#br3" timeOffset="147118.9584">22455 7647 8,'0'0'0,"0"-1"2,0 1-2,0 0 8,0 0-8,0-1 6,0 1-6,0-1 4,0 1-4,0 0 2,0 0-2,0 0 0,0 0 0,0-2 12,0 2-12,0 0 18,0 0-18,0 0 18,0 0-18,0-7 14,25 7-14,-1 0 6,-24 0-6,26 3 4,-26-3-4,32 6 10,-32-6-10,30 8 2,-30-8-2,30 5-4,-30-5 4,29 6 2,-29-6-2,24 4 6,-24-4-6,17 4 12,-17-4-12,0 0 10,0 0-10,14 4 16,-14-4-16,10 29 24,-10-29-24,7 30 16,-7-30-16,4 53 10,-4-17-10,0 1 12,0-37-12,-10 86 4,-8-40-4,-4 2-4,22-48 4,-29 98 4,29-98-4,-32 92 12,32-92-12,-28 84 6,28-84-6,-25 71 2,25-71-2,-14 62 0,14-62 0,-12 50-2,12-50 2,-7 36 0,7-36 0,-7 32 0,7-32 0,-3 22-2,3-22 2,-1 13-2,1-13 2,0 2 4,0-2-4,0 2 28,0-2-28,0 0 46,0 0-46,0 0 62,0 0-62,0 1 52,0-1-52,0 0 8,0 0-8,0 4 0,0-4 0,-31 0 2,31 0-2,-20-1 0,20 1 0,-27-4 4,27 4-4,-25-7-2,25 7 2,-24-7-4,24 7 4,-25-7-4,25 7 4,-20-9-20,20 9 20,-22-5-28,22 5 28,-17-3-46,17 3 46,-2 0-82,2 0 82,0 0-106,0 0 106,0 0-104,0 0 104</inkml:trace>
  <inkml:trace contextRef="#ctx0" brushRef="#br4" timeOffset="154597.9548">6336 5381 18,'0'0'0,"-1"0"8,1 0-8,0 0 10,0 0-10,-22 8 18,22-8-18,-1 0 8,1 0-8,-1 0-2,1 0 2,0 0-6,0 0 6,-15 2 0,15-2 0,-8-31 8,8 31-8,-5-16 0,5 16 0,0-16 0,0 16 0,3-17-6,-3 17 6,0-1-2,0 1 2,5-12 2,-5 12-2,29-18-6,-29 18 6,1 0-2,-1 0 2,10-7 0,-10 7 0,1 0 0,-1 0 0,0 0-2,0 0 2,20-1-2,-20 1 2,1 0 0,-1 0 0,19 7 2,-19-7-2,6 32 2,-6-32-2,3 13 0,-3-13 0,0 0 8,0 0-8,0 13 2,0-13-2,0 0-6,0 0 6,-4 23 4,4-23-4,-26 18 0,26-18 0,0 0 4,0 0-4,-12 6 8,12-6-8,-1 0 10,1 0-10,-2 0 8,2 0-8,-16 4 0,16-4 0,-2 0 6,2 0-6,-22-5 2,22 5-2,0-1-2,0 1 2,-5-22 0,5 22 0,-4-26-2,4 26 2,0-15-2,0 15 2,0-1 0,0 1 0,2-15 0,-2 15 0,8-17 0,-8 17 0,1 0 0,-1 0 0,1 0 2,-1 0-2,19-8 0,-19 8 0,0 0 2,0 0-2,2 0-4,-2 0 4,20 0-4,-20 0 4,9 25 6,-9-25-6,7 16 0,-7-16 0,2 16 0,-2-16 0,0 16 6,0-16-6,0 0 4,0 0-4,-4 17 2,4-17-2,-1 0 16,1 0-16,-25 21 20,25-21-20,-1 0 18,1 0-18,-18 10 26,18-10-26,-1 0 18,1 0-18,0 0 8,0 0-8,-17 7 2,17-7-2,-1 0 0,1 0 0,-1 0 0,1 0 0,-1 0-6,1 0 6,-19 0 0,19 0 0,0-1 0,0 1 0,0 0-6,0 0 6,0-1 0,0 1 0,0-1 0,0 1 0,0 0-4,0 0 4,-7-23-2,7 23 2,0-2-6,0 2 6,4-16-40,-4 16 40,1 0-74,-1 0 74</inkml:trace>
  <inkml:trace contextRef="#ctx0" brushRef="#br4" timeOffset="158779.9534">3119 4561 14,'0'0'0,"4"77"12,-4-77-12,3 87 6,-3-87-6,2 98 2,-2-48-2,0-2 2,0-48-2,-3 92-2,3-92 2,-3 79 0,3-79 0,-3 69 2,3-69-2,-3 61 0,3-33 0,0 0 2,0-28-2,3 54 2,-3-54-2,6 52-2,-6-52 2,6 49-4,-6-49 4,5 39 0,-5-39 0,6 27 6,-6-27-6,4 21 6,-4-21-6,1 13 0,-1-13 0,2 18-6,-2-18 6,0 20-2,0-20 2,0 19 4,0-19-4,0 17 0,0-17 0,0 1-2,0-1 2,0 0 0,0 0 0,0 12 0,0-12 0,0 0-2,0 0 2,0 1 0,0-1 0,0 1 0,0-1 0,0 0-6,0 0 6,0 1 4,0-1-4,0 1 6,0-1-6,0 0-6,0 0 6,0 2-4,0-2 4,0 0 0,0 0 0,0 1 4,0-1-4,0 1 4,0-1-4,0 0 0,0 0 0,0 1-4,0-1 4,0 0-4,0 0 4,0 0-4,0 0 4,0 2 4,0-2-4,0 0 6,0 0-6,0 0-4,0 0 4,0 2-2,0-2 2,0 0-2,0 0 2,0 0 4,0 0-4,0 1 6,0-1-6,0 1 2,0-1-2,0 0 2,0 0-2,0 1 0,0-1 0,0 1-4,0-1 4,0 0-4,0 0 4,0 2 0,0-2 0,0 0 4,0 0-4,0 0 0,0 0 0,2 0-4,-2 0 4,26 0 2,-26 0-2,17 0-2,-17 0 2,21 0-4,-21 0 4,23 0 0,-23 0 0,25 0 2,-25 0-2,26 0 2,-26 0-2,26 0 2,-26 0-2,24 0 0,-24 0 0,28-2 2,-28 2-2,34 0 0,-34 0 0,35 0 0,-35 0 0,37 0 6,-37 0-6,34 2 2,-34-2-2,37 3-4,-37-3 4,34 5-6,-34-5 6,34 4-2,-34-4 2,36 4-2,-36-4 2,33 2 2,-33-2-2,35 0 6,-35 0-6,34 0 6,-34 0-6,33-2 12,-33 2-12,28-1 6,-28 1-6,27 0 4,-27 0-4,29 0 8,-29 0-8,24 0 4,-24 0-4,27 0 2,-27 0-2,26 0 2,-26 0-2,27 0 2,-27 0-2,30 0 4,-30 0-4,24 0 6,-24 0-6,28 0 2,-28 0-2,25 0 0,-25 0 0,29 3 2,-29-3-2,31 5 0,-31-5 0,27 5 2,-27-5-2,33 5 2,-33-5-2,28 4 6,-28-4-6,30 0 8,-30 0-8,30 0 0,-30 0 0,28-3 2,-28 3-2,29-2 2,-29 2-2,28 0 0,-28 0 0,28 0 2,-28 0-2,26 1 6,-26-1-6,24 1 6,-24-1-6,28 0-2,-28 0 2,25 0 0,-25 0 0,28 0 4,-28 0-4,27 0 0,-27 0 0,27 0-2,-27 0 2,30 0 0,-30 0 0,27 3 2,-27-3-2,29 2 0,-29-2 0,28 0-2,-28 0 2,27 0 2,-27 0-2,28 0 2,-28 0-2,29 2 0,-29-2 0,31 0 0,-31 0 0,27 0 4,-27 0-4,32 0 0,-32 0 0,31 0-6,-31 0 6,29 2 2,-29-2-2,31 1 4,-31-1-4,26 2 2,-26-2-2,23 2-2,-23-2 2,23 2 2,-23-2-2,22 2 2,-22-2-2,23 0 4,-23 0-4,21 0 2,-21 0-2,19 0-2,-19 0 2,18 0 2,-18 0-2,18 0-2,-18 0 2,0 0 2,0 0-2,14-2 4,-14 2-4,0 0-4,0 0 4,24 0-2,-24 0 2,0 0 0,0 0 0,16 2-2,-16-2 2,26 0 0,-26 0 0,16 0 0,-16 0 0,17 2 0,-17-2 0,15 2 2,-15-2-2,17 0 2,-17 0-2,19 0 0,-19 0 0,20 0 2,-20 0-2,22 0 4,-22 0-4,24 0 8,-24 0-8,25 0 6,-25 0-6,27-2 2,-27 2-2,30-3 4,-30 3-4,34-3 8,-34 3-8,37-2 18,-37 2-18,41-3 14,-41 3-14,43-6 8,-43 6-8,44-8 6,-44 8-6,49-8-6,-49 8 6,50-20-6,-50 20 6,48-9-2,-48 9 2,42-9 2,-42 9-2,38-6 8,-38 6-8,33-2 6,-33 2-6,27-4-4,-27 4 4,26 0-6,-26 0 6,22-2-2,-22 2 2,19-2 4,-19 2-4,19-1 8,-19 1-8,16-2 0,-16 2 0,15 0-2,-15 0 2,1 0 0,-1 0 0,12 0 0,-12 0 0,26 0 2,-26 0-2,13-2 2,-13 2-2,1 0 2,-1 0-2,13-3-2,-13 3 2,24-3-2,-24 3 2,1 0 0,-1 0 0,12-3 0,-12 3 0,25-4-4,-25 4 4,13-3-2,-13 3 2,15-4 4,-15 4-4,15-4-4,-15 4 4,14-3-4,-14 3 4,1 0 4,-1 0-4,14-3 4,-14 3-4,25-4 2,-25 4-2,1 0 0,-1 0 0,1 0-8,-1 0 8,11-3-4,-11 3 4,2 0 6,-2 0-6,0 0 0,0 0 0,0 0-6,0 0 6,0 0-2,0 0 2,1 0 2,-1 0-2,1 0 0,-1 0 0,1 0 0,-1 0 0,1 0 0,-1 0 0,0 0-2,0 0 2,1 0 2,-1 0-2,0 0 2,0 0-2,1 0-4,-1 0 4,1 0-4,-1 0 4,0 0 0,0 0 0,0 0 0,0 0 0,2 0-4,-2 0 4,1 0-4,-1 0 4,10-5 0,-10 5 0,1 0-2,-1 0 2,0 0 0,0 0 0,1 0 2,-1 0-2,19-10 0,-19 10 0,1 0 6,-1 0-6,0 0 4,0 0-4,24-8-4,-24 8 4,1 0-4,-1 0 4,1 0 2,-1 0-2,18-8 2,-18 8-2,0-1 0,0 1 0,0-1 4,0 1-4,8-21 2,-8 21-2,1 0 2,-1 0-2,15-19 2,-15 19-2,4-19 0,-4 19 0,0-15 0,0 15 0,0-20 4,0 20-4,0-21-2,0 21 2,-3-27-6,3 27 6,-4-24 0,4 24 0,-3-26 6,3 26-6,-3-27-2,3 27 2,-2-26-6,2 10 6,0 3 2,0-2-2,0-1 2,0 3-2,0-3 2,0 1-2,0 2 0,0 13 0,-2-28 0,2 28 0,-4-24 0,4 24 0,-3-27 4,3 27-4,-4-29 4,4 29-4,-4-27 4,4 27-4,-3-28 8,3 28-8,-3-23 4,3 23-4,-4-26 0,4 26 0,-3-26-2,3 26 2,-3-31 0,3 31 0,-4-35 0,4 35 0,-2-32-2,2 32 2,-2-33 0,2 33 0,-2-32-2,2 32 2,-2-27 2,2 27-2,-2-31 0,2 31 0,0-21-2,0 21 2,0-21 2,0 21-2,0-18 2,0 18-2,0-18 2,0 18-2,0-18-4,0 18 4,-2-27 2,2 27-2,-2-33 4,2 18-4,0-1 0,0 1 0,0 0 0,0 1 0,0 1-4,0 13 4,3-26-2,-3 26 2,1-33 2,-1 33-2,4-31 2,-4 31-2,5-30 0,-5 30 0,5-21 2,-5 21-2,3-15 4,-3 15-4,0-1 12,0 1-12,0 0 34,0 0-34,4-12 44,-4 12-44,0 0 24,0 0-24,0-1 12,0 1-12,0-1 12,0 1-12,0 0 10,0 0-10,0-1 14,0 1-14,0-1 8,0 1-8,0 0 4,0 0-4,0-1 8,0 1-8,0-1 12,0 1-12,0 0 4,0 0-4,0-1 0,0 1 0,0-1 2,0 1-2,0-1-4,0 1 4,0-1-2,0 1 2,3-6 2,-3 6-2,-25-2 4,25 2-4,-1 0 2,1 0-2,-13-4 6,13 4-6,-30-4 6,30 4-6,-17-3 0,17 3 0,-18-2 4,18 2-4,-21 0 8,21 0-8,-20 0 8,20 0-8,-23 0 8,23 0-8,-22 0 4,22 0-4,-24 0-2,24 0 2,-25-1 0,25 1 0,-31-3 0,31 3 0,-30-4 2,30 4-2,-31-3 14,31 3-14,-34-4 12,34 4-12,-28-5 4,28 5-4,-34-5 4,34 5-4,-33-4 2,33 4-2,-33-5 0,33 5 0,-32-4 8,32 4-8,-30-4 8,30 4-8,-33-4 4,33 4-4,-33-6 8,33 6-8,-33-5 6,33 5-6,-28-5 0,28 5 0,-28-5 4,28 5-4,-30-5 6,30 5-6,-27-4 0,27 4 0,-28-5-4,28 5 4,-26-7-4,26 7 4,-24-4 6,24 4-6,-24-6 6,24 6-6,-22-2 0,22 2 0,-25 0 0,25 0 0,-23 0 2,23 0-2,-26 0 0,26 0 0,-24-2 0,24 2 0,-23-4 4,23 4-4,-29-3-4,29 3 4,-23-4-6,23 4 6,-25-4 2,25 4-2,-28-2 4,28 2-4,-27-2 2,27 2-2,-26 0 0,26 0 0,-27 0-2,27 0 2,-29 0 4,29 0-4,-23 0 4,23 0-4,-33 0-2,33 0 2,-28 0-4,28 0 4,-33 0 0,33 0 0,-32 0 0,32 0 0,-35 0-4,35 0 4,-35-2 2,35 2-2,-35-2 8,35 2-8,-36-2 6,36 2-6,-33 0-2,33 0 2,-33 0-2,33 0 2,-25 0-2,25 0 2,-29 0 0,29 0 0,-27 0 0,27 0 0,-28 0-4,28 0 4,-29 0-4,29 0 4,-29 2 0,29-2 0,-30 1 2,30-1-2,-30 1-2,30-1 2,-29 2-2,29-2 2,-31 2 0,31-2 0,-29 2 2,29-2-2,-29 2 6,29-2-6,-29 1 6,29-1-6,-27 2 0,27-2 0,-27 3-2,27-3 2,-27 3 0,27-3 0,-25 2 4,25-2-4,-27 2 4,27-2-4,-23 2 2,23-2-2,-19 0 0,19 0 0,-20 0 0,20 0 0,-18 0-2,18 0 2,-17 0-2,17 0 2,-18 0 4,18 0-4,-19 0 2,19 0-2,-15 1 0,15-1 0,-18 2-4,18-2 4,-16 2-2,16-2 2,-21 0 0,21 0 0,-24 0 2,24 0-2,-18 0 2,18 0-2,-26 0-2,26 0 2,-23 0-2,23 0 2,-22 2-2,22-2 2,-25 2 0,25-2 0,-24 1 2,24-1-2,-23 2 4,23-2-4,-25 2 0,25-2 0,-22 2-2,22-2 2,-24 4 4,24-4-4,-23 2 0,23-2 0,-24 2-2,24-2 2,-26 0-2,26 0 2,-24 0-4,24 0 4,-22 0-2,22 0 2,-20 0 6,20 0-6,-18 0 8,18 0-8,-16 0-4,16 0 4,-19 0-6,19 0 6,-18 1 2,18-1-2,-16 3 0,16-3 0,-18 3-2,18-3 2,-16 0 0,16 0 0,-18 0-2,18 0 2,-18 0-2,18 0 2,-20 0-4,20 0 4,-24 1-6,24-1 6,-25 1-12,25-1 12,-27 0-10,27 0 10,-34 0-2,34 0 2,-29 0-6,29 0 6,-33 2 0,33-2 0,-35 2 4,35-2-4,-31 1 0,31-1 0,-34 3 0,34-3 0,-28 4-4,28-4 4,-28 1-2,28-1 2,-20 0-4,20 0 4,-15 2-4,15-2 4,-2 0 2,2 0-2,0 0 0,0 0 0,-11 0-2,11 0 2,-2 0-2,2 0 2,-1 0-2,1 0 2,0 0 0,0 0 0,-1 0 2,1 0-2,0 0 0,0 0 0,-1 0 0,1 0 0,0 0 0,0 0 0,-2 0-4,2 0 4,0 0-6,0 0 6,-1 0-14,1 0 14,-1 0-14,1 0 14,-1 0-14,1 0 14,0 0-12,0 0 12,-8 0-6,8 0 6,-4 42 0,4-42 0,-5 41-4,5-41 4,-7 56-22,7-56 22,-11 61-38,11-61 38,-20 67-44,20-67 44,-9 66-46,9-66 46,-9 67-56,9-67 56,-8 71-54,8-71 54,-8 65-46,8-65 46,-7 71-58,7-71 58,-5 67-74,5-67 74</inkml:trace>
  <inkml:trace contextRef="#ctx0" brushRef="#br4" timeOffset="160130.9535">6334 5393 48,'0'0'0,"-18"-24"28,18 24-28,-8-22 6,8 22-6,-5-18 2,5 18-2,-2-23 2,2 23-2,0-22 0,0 22 0,5-22-2,-5 22 2,7-18 2,-7 18-2,23-13 0,-23 13 0,15-13 2,-15 13-2,15-7 2,-15 7-2,17-6 2,-17 6-2,19-3 4,-19 3-4,15 0-2,-15 0 2,20 3 0,-20-3 0,15 6 6,-15-6-6,9 25 4,-9-25-4,9 21 0,-9-21 0,7 21-2,-7-21 2,6 25-2,-6-25 2,2 26 2,-2-26-2,0 27 4,0-27-4,-6 24 4,6-24-4,-25 22 2,25-22-2,-15 18 4,15-18-4,-16 12 22,16-12-22,-14 8 30,14-8-30,-19 5 12,19-5-12,-18 3 4,18-3-4,-16 0 6,16 0-6,-20-1 24,20 1-24,0 0 22,0 0-22,-13-4 0,13 4 0,-21-32 4,21 32-4,-8-20 2,8 20-2,-6-19 2,6 19-2,-5-21 4,5 21-4,0-19 0,0 19 0,2-23-2,-2 23 2,6-19-6,-6 19 6,9-15-4,-9 15 4,31-12 0,-31 12 0,17-6 2,-17 6-2,19-8 0,-19 8 0,20-5-2,-20 5 2,19-3 0,-19 3 0,17 0 0,-17 0 0,14 3 2,-14-3-2,13 7 4,-13-7-4,9 24 0,-9-24 0,8 17-4,-8-17 4,6 19-8,-6-19 8,5 19 0,-5-19 0,0 21 6,0-21-6,-4 18 2,4-18-2,-7 20 6,7-20-6,-24 13 2,24-13-2,-15 9-2,15-9 2,-14 8 8,14-8-8,0 0 8,0 0-8,-17 6 4,17-6-4,-26 3 10,26-3-10,-14 0 6,14 0-6,-13-6 6,13 6-6,0-2 8,0 2-8,-9-21-4,9 21 4,-19-23-8,19 23 8,0 0-2,0 0 2,-8-13-2,8-1 2,0 0 2,0 14-2,4-16 0,-4 16 0,9-14-2,-9 14 2,27-13-2,-27 13 2,18-6-8,-18 6 8,21-6-2,-21 6 2,21-1-2,-21 1 2,13 0-4,-13 0 4,1 0-2,-1 0 2,15 5-6,-15-5 6,1 0-6,-1 0 6,19 24 2,-19-24-2,8 24 2,-8-24-2,7 11-2,-7-11 2,1 14 0,-1-14 0,0 1 2,0-1-2,0 15 4,0-15-4,-8 26-2,8-26 2,-1 0-2,1 0 2,-23 10 4,23-10-4,-2 0-2,2 0 2,0 0-2,0 0 2,-18 8 6,18-8-6,-1 0 2,1 0-2,-1 0-2,1 0 2,-20 3-4,20-3 4,-8-36-4,8 36 4,-4-22-4,4 22 4,0-20-6,0 20 6,2-18 0,-2 18 0,8-18-4,-8 18 4,30-14-2,-30 14 2,16-8 6,-16 8-6,16-9-6,-16 9 6,1 0-2,-1 0 2,1 0 0,-1 0 0,12-5-6,-12 5 6,0 0 2,0 0-2,1 0 0,-1 0 0,16 0-2,-16 0 2,4 38 2,-4-38-2,0 17 8,0-17-8,0 18 6,0-18-6,-4 20-2,4-20 2,-10 15 0,10-15 0,-23 11 6,23-11-6,-1 0 6,1 0-6,-12 6 2,12-6-2,0 0-2,0 0 2,-1 0-12,1 0 12,-18 2-32,18-2 32,-1 0-58,1 0 58,-21-6-74,21 6 74,0 0-56,0 0 56</inkml:trace>
  <inkml:trace contextRef="#ctx0" brushRef="#br4" timeOffset="161289.9531">16502 9499 36,'0'0'0,"-24"-9"14,24 9-14,-23-8 38,23 8-38,-21-8 42,21 8-42,-24-4 34,24 4-34,-17-4 38,17 4-38,0 0 40,0 0-40,0 0 24,0 0-24,-14-2 10,14 2-10,0 0 2,0 0-2,-1 0-2,1 0 2,0 0 2,0 0-2,-1 0 2,1 0-2,-13-3 0,13 3 0,53-2 2,-53 2-2,37-2 8,-37 2-8,47-2 12,-47 2-12,55-4 8,-55 4-8,59-2 0,-59 2 0,60-3-6,-29 3 6,0 0-4,-2 0 4,1 0 2,-30 0-2,52 1 0,-52-1 0,46 4-4,-46-4 4,37 5 2,-37-5-2,29 5 2,-29-5-2,25 5-10,-25-5 10,19 6-24,-19-6 24,2 0-34,-2 0 34,0 0-34,0 0 34,0 0-34,0 0 34,0 0-52,0 0 52,1 0-74,-1 0 74</inkml:trace>
  <inkml:trace contextRef="#ctx0" brushRef="#br4" timeOffset="161561.9538">16730 9148 46,'0'0'0,"-7"-16"32,7 16-32,0-1 32,0 1-32,0-2 18,0 2-18,0 0 6,0 0-6,0 0 6,0 0-6,0 0 8,0 0-8,0-3 12,0 3-12,0 0 6,0 0-6,-7-6 6,7 6-6,2 66 10,-2-66-10,5 57 2,-5-57-2,4 66-2,-4-66 2,3 62 0,-3-62 0,3 61 4,-3-29-4,0-3 0,0-2 0,0 0-4,0-27 4,-4 48 4,4-48-4,-4 44 6,4-44-6,-5 35-2,5-35 2,-3 30 0,3-30 0,-4 26 0,4-26 0,0 18 0,0-18 0,0 14 0,0-14 0,0 1-4,0-1 4,0 1-6,0-1 6,0 0-10,0 0 10,0 1-14,0-1 14,0 1-32,0-1 32,0 1-58,0-1 58</inkml:trace>
  <inkml:trace contextRef="#ctx0" brushRef="#br4" timeOffset="162537.9523">17924 9563 12,'0'0'0,"-27"-26"28,27 26-28,-24-21 34,24 21-34,-25-15 22,25 15-22,-29-11 18,29 11-18,-27-7 10,27 7-10,-29-3 2,29 3-2,-34 1 0,34-1 0,-37 9 2,37-9-2,-37 33 4,37-33-4,-32 24 6,32-24-6,-33 31-4,33-31 4,-31 35 0,31-35 0,-24 38 2,24-38-2,-18 39-4,18-39 4,-11 32-2,11-32 2,-7 27 2,7-27-2,-3 25 2,3-25-2,1 21-2,-1-21 2,10 19 0,-10-19 0,41 15 0,-41-15 0,29 13 2,-29-13-2,33 7 4,-33-7-4,37 2 2,-37-2-2,42 0-8,-42 0 8,56-8-8,-56-7 8,0 1-2,0 14 2,90-25-6,-67 10 6,0-1-4,-1 1 4,-1-2 4,-21 17-4,37-35-2,-37 35 2,28-34-10,-28 34 10,23-38 0,-23 38 0,18-43 0,-18 43 0,11-46-2,-11 46 2,8-52 2,-8 52-2,5-50 0,-5 22 0,0 1 0,0 27 0,-3-58 4,3 58-4,-7-60 8,7 60-8,-22-54 16,22 54-16,-9-46 36,9 46-36,-7-29 40,7 29-40,-6-15 32,6 15-32,0-1 20,0 1-20,0-1 2,0 1-2,0 0 2,0 0-2,-6-4 6,6 4-6,-2 39-4,2-39 4,-4 51 0,4-51 0,-6 71 2,6-71-2,-26 84 0,26-84 0,-15 82 6,15-82-6,-14 81 0,14-81 0,-10 73 2,10-73-2,-8 64-2,8-64 2,-7 59-20,7-59 20,-4 53-38,4-30 38,0 2-54,0-25 54,3 41-60,-3-41 60,5 40-66,-5-40 66</inkml:trace>
  <inkml:trace contextRef="#ctx0" brushRef="#br4" timeOffset="163005.9522">18259 9526 28,'0'0'0,"0"-1"36,0 1-36,0-1 20,0 1-20,0 0 12,0 0-12,0-1 10,0 1-10,2-11 0,-2 11 0,-3 68-2,3-68 2,-7 69 0,7-69 0,-24 84 2,24-84-2,-21 91 4,21-91-4,-23 95 2,23-95-2,-22 91 0,22-91 0,-18 81 0,18-81 0,-20 75-2,20-75 2,-14 61-2,14-61 2,-10 51 0,10-51 0,-9 40 0,9-40 0,-7 28 2,7-28-2,-5 18 0,5-18 0,0 1-6,0-1 6,0 0-6,0 0 6,0 1 0,0-1 0,0 1 6,0-1-6,-4 6 0,4-6 0,3-55-2,-3 55 2,5-45 2,-5 45-2,7-59 8,-7 59-8,21-68 10,-21 68-10,16-78 4,-16 78-4,20-87 0,-20 87 0,22-92-2,-22 92 2,28-91 4,-28 91-4,32-84 6,-32 84-6,38-71 0,-17 41 0,-1 1 0,1 7 0,0 1 0,-21 21 0,38-32-4,-38 32 4,32-16 2,-32 16-2,25-3 6,-25 3-6,18-7 2,-18 7-2,18 0 6,-18 0-6,10 33 2,-10-33-2,9 31-2,-9-31 2,9 36 4,-9-36-4,8 41 2,-8-41-2,4 41 4,-4-41-4,2 39 4,-2-23-4,0-1 12,0-15-12,-3 27 30,3-27-30,-9 22 20,9-22-20,-24 18 8,24-18-8,-18 21 8,18-21-8,-24 16 4,24-16-4,-26 17 4,26-17-4,-31 16 4,31-16-4,-30 7 2,30-7-2,-34 6 2,34-6-2,-31 3 0,31-3 0,-28 0 0,28 0 0,-23 0-4,23 0 4,-18-1-28,18 1 28,-1 0-58,1 0 58,-1 0-92,1 0 92</inkml:trace>
  <inkml:trace contextRef="#ctx0" brushRef="#br4" timeOffset="163909.9523">19801 9124 14,'0'0'0,"0"-1"14,0 1-14,4-22 8,-4 22-8,-37-18 8,37 18-8,-24-9 16,24 9-16,-28-9 22,28 9-22,-31-16 30,31 16-30,-29-9 30,29 9-30,-33-8 16,33 8-16,-28-7 6,28 7-6,-27-7 6,27 7-6,-25-3 12,25 3-12,-20 0 8,20 0-8,-11 0 4,11 0-4,-14 6 6,14-6-6,-9 43 6,9-43-6,-22 51 0,22-51 0,-26 75 0,26-75 0,-27 88 2,27-88-2,-30 94 2,30-94-2,-27 98 4,27-98-4,-27 99 2,27-99-2,-24 97-4,24-97 4,-28 92-4,28-92 4,-20 84 2,20-84-2,-15 67-2,15-67 2,-10 51-2,10-51 2,-6 38 2,6-38-2,-3 29 0,3-29 0,0 21 2,0-21-2,0 15 0,0-15 0,0 0-2,0 0 2,3 10-2,-3-10 2,8 19-2,-8-19 2,19 8 0,-19-8 0,16 8 2,-16-8-2,18 9 0,-18-9 0,25 8-2,-25-8 2,27 6 0,-27-6 0,28 5 0,-28-5 0,29 3 0,-29-3 0,27 1 0,-27-1 0,25 0 2,-25 0-2,21 0 2,-21 0-2,22 0 0,-22 0 0,14 0-2,-14 0 2,1 0 2,-1 0-2,0 0 4,0 0-4,0 0-2,0 0 2,2 0-2,-2 0 2,0 0-4,0 0 4,1 0-16,-1 0 16,1 0-48,-1 0 48,1 0-88,-1 0 88</inkml:trace>
  <inkml:trace contextRef="#ctx0" brushRef="#br4" timeOffset="165065.9525">20083 9490 40,'0'0'0,"-21"-18"32,21 18-32,-15-17 20,15 17-20,-20-14 28,20 14-28,-23-15 26,23 15-26,-24-8 18,24 8-18,-26-5 16,26 5-16,-26-3 6,26 3-6,-29 0 8,29 0-8,-29 5 4,29-5-4,-29 28 2,29-28-2,-31 27 2,31-27-2,-27 31-4,27-31 4,-26 33 0,26-33 0,-26 29 0,26-29 0,-15 28-4,15-28 4,-12 27-4,12-27 4,-8 21-2,8-21 2,-5 16 2,5-16-2,0 15 6,0-15-6,0 0 2,0 0-2,5 14-4,-5-14 4,24 25-4,-24-25 4,17 9-4,-17-9 4,15 7-4,-15-7 4,19 3-10,-19-3 10,27 0-8,-27 0 8,25-6 2,-25 6-2,31-29 6,-31 29-6,37-25 0,-37 25 0,37-29-6,-16 12 6,-2 2 0,-19 15 0,38-35 0,-38 35 0,36-36 0,-36 36 0,30-40-2,-30 40 2,26-35 0,-26 35 0,19-31 12,-19 31-12,12-15 20,-12 15-20,0 0 30,0 0-30,0 0 26,0 0-26,0-2 12,0 2-12,0 0 6,0 0-6,8-9 4,-8 9-4,-1 34 4,1-34-4,-6 40 2,6-40-2,-31 62 2,31-62-2,-27 73 8,27-73-8,-31 73-2,31-73 2,-27 62-24,27-62 24,-18 50-50,18-50 50,-7 37-76,7-37 76,-6 30-84,6-30 84</inkml:trace>
  <inkml:trace contextRef="#ctx0" brushRef="#br4" timeOffset="165319.9527">20456 9699 50,'0'0'0,"-21"-15"28,21 15-28,-18-9 46,18 9-46,0 0 42,0 0-42,-1 0 22,1 0-22,-14-9 6,14 9-6,0 0 0,0 0 0,-1 0-2,1 0 2,-1 0-6,1 0 6,-1 0-2,1 0 2,-14-4 2,14 4-2,50-5 2,-50 5-2,30-2 0,-30 2 0,34 0-2,-34 0 2,36 4-28,-36-4 28,36 7-66,-36-7 66,35 9-66,-35-9 66</inkml:trace>
  <inkml:trace contextRef="#ctx0" brushRef="#br4" timeOffset="165597.9512">20990 9472 54,'0'-25'0,"0"25"36,0 0-36,0 0 28,0 0-28,0-22 24,0 22-24,8-53 16,-8 53-16,0 0 14,0 0-14,0-1 10,0 1-10,0 0 4,0 0-4,0-2 6,0 2-6,10-5 8,-10 5-8,5 33 22,-5-33-22,3 41 22,-3-14-22,0 0 8,0 3-8,0 0 4,0-30-4,-6 65 2,6-65-2,-9 61 0,9-61 0,-27 61-6,27-61 6,-15 59-2,15-59 2,-12 47 0,12-47 0,-8 37-28,8-37 28,-6 32-64,6-32 64,-3 17-92,3-17 92</inkml:trace>
  <inkml:trace contextRef="#ctx0" brushRef="#br4" timeOffset="166071.9525">21326 9341 22,'0'0'0,"17"-5"18,-17 5-18,22-6 16,-22 6-16,22-3 18,-22 3-18,26-4 10,-26 4-10,28-4 4,-28 4-4,27-6 6,-27 6-6,28-4 16,-28 4-16,24-4 18,-24 4-18,22-3 10,-22 3-10,20 0 12,-20 0-12,0 0 16,0 0-16,15 5 20,-15-5-20,18 51 26,-18-51-26,9 39 16,-9-39-16,5 53 6,-5-53-6,0 66 0,0-66 0,-1 73-6,1-73 6,-10 82 4,10-82-4,-36 85 6,36-85-6,-19 75 2,19-75-2,-21 74 0,21-74 0,-13 63 4,13-63-4,-13 48 2,13-48-2,-9 42 4,9-42-4,-10 35 4,10-35-4,-9 30-4,9-30 4,-10 25-4,10-25 4,-9 27 0,9-27 0,-8 18 4,8-18-4,0 1 22,0-1-22,0 0 36,0 0-36,0 1 30,0-1-30,-8 9 14,8-9-14,-24 4 4,24-4-4,-14 3 4,14-3-4,-21 4 2,21-4-2,-26 1 0,26-1 0,-29 0 0,29 0 0,-33 0 0,33 0 0,-32 0-4,32 0 4,-32 0 0,32 0 0,-36 3-10,36-3 10,-29 4-48,29-4 48,-28 6-86,28-6 86,-26 7-118,26-7 118</inkml:trace>
  <inkml:trace contextRef="#ctx0" brushRef="#br4" timeOffset="166813.9528">22314 9311 16,'0'0'0,"-20"-2"20,20 2-20,-20 0 34,20 0-34,-21 0 42,21 0-42,-20 2 34,20-2-34,-14 4 22,14-4-22,-19 8 4,19-8-4,-18 30 0,18-30 0,-25 39 4,25-39-4,-27 58-4,27-58 4,-35 70-4,35-70 4,-37 80 0,37-80 0,-36 81 4,36-81-4,-32 77 6,32-77-6,-29 79-8,29-79 8,-25 69-6,25-69 6,-20 64 4,20-64-4,-17 54-2,17-54 2,-9 40-4,9-40 4,-6 33 2,6-33-2,-2 20 0,2-20 0,0 13 0,0-13 0,0 1 8,0-1-8,0 0 0,0 0 0,1 8 2,-1-8-2,36 20 0,-36-20 0,21 9-6,-21-9 6,28 5 6,-28-5-6,28 4 4,-28-4-4,35 2 2,-35-2-2,40 0 2,-40 0-2,37 0 0,-37 0 0,37 0 0,-37 0 0,30 0 0,-30 0 0,28 2-2,-28-2 2,17 4-16,-17-4 16,2 0-48,-2 0 48,1 0-76,-1 0 76</inkml:trace>
  <inkml:trace contextRef="#ctx0" brushRef="#br4" timeOffset="167477.952">22733 9240 24,'0'0'0,"15"-18"20,-15 18-20,0-1 16,0 1-16,0 0 12,0 0-12,0 0 8,0 0-8,0 0 8,0 0-8,0-2 8,0 2-8,0 0 6,0 0-6,8-6 10,-8 6-10,1 73 8,-1-73-8,0 78 2,0-78-2,-34 105 4,34-105-4,-36 109 2,16-56-2,-2 0 4,1-7-4,0 0 2,21-46-2,-34 80-2,34-80 2,-36 68-2,36-68 2,-23 51-2,23-51 2,-20 41-2,20-41 2,-15 26 4,15-26-4,-7 14 10,7-14-10,0 0 4,0 0-4,0 2 0,0-2 0,0 2 10,0-2-10,0 0 18,0 0-18,0 0 14,0 0-14,-8 7 4,8-26-4,0 0 2,0 19-2,4-39 2,-4 39-2,29-51 0,-29 51 0,31-58 8,-31 58-8,32-52 6,-32 52-6,38-48 2,-18 25-2,3 2 0,-3 5 0,0-1-6,-20 17 6,40-25-6,-40 25 6,33-14 0,-33 14 0,27-9 0,-27 9 0,21-3 4,-21 3-4,15 0 8,-15 0-8,13 6 2,-13-6-2,6 34 0,-6-34 0,6 27 2,-6-27-2,4 38 2,-4-19-2,0 2 2,0-21-2,-4 40 2,4-40-2,-8 37 2,8-37-2,-35 28 2,35-28-2,-24 28 2,24-28-2,-25 28 2,25-28-2,-32 24 6,32-24-6,-32 18 10,32-18-10,-39 15 4,39-15-4,-38 8-2,38-8 2,-36 7-2,36-7 2,-39 6-2,39-6 2,-33 1-4,33-1 4,-25 0-10,25 0 10,-22 0-22,22 0 22,0 0-54,0 0 54,-2 0-96,2 0 96,0 0-56,0 0 56</inkml:trace>
  <inkml:trace contextRef="#ctx0" brushRef="#br4" timeOffset="167755.9522">23106 9924 82,'0'0'0,"-18"-35"52,18 35-52,0 0 14,0 0-14,0-1 8,0 1-8,0-1 6,0 1-6,0 0 4,0 0-4,0-2 2,0 2-2,0-1 6,0 1-6,0 0 14,0 0-14,0-1 20,0 1-20,-9-1 22,9 1-22,39-8 14,-39 8-14,27-8 6,-27 8-6,33-4 6,-33 4-6,33-4 4,-33 4-4,34 0-4,-34 0 4,27 0-4,-27 0 4,27 4-4,-27-4 4,17 5-28,-17-5 28,0 0-54,0 0 54,10 7-72,-10-7 72,22 19-68,-22-19 68</inkml:trace>
  <inkml:trace contextRef="#ctx0" brushRef="#br4" timeOffset="168045.9519">23639 9789 38,'0'0'0,"8"-17"34,-8 17-34,9-23 38,-9 23-38,23-28 26,-23 28-26,17-28 28,-17 28-28,16-35 28,-16 35-28,19-34 22,-19 34-22,20-35 20,-20 35-20,21-32 10,-21 32-10,19-25 0,-19 25 0,1 0 6,-1 0-6,0 0 14,0 0-14,2-1 12,-2 1-12,0-1 12,0 1-12,1 0 12,-1 0-12,9-12 12,-9 41-12,0 2 4,0-31-4,-4 48 2,4-48-2,-28 60 4,28-60-4,-21 59 0,21-59 0,-20 66-2,20-66 2,-22 58-2,22-58 2,-17 57 0,17-57 0,-14 42-2,14-42 2,-11 31-20,11-31 20,-8 30-58,8-30 58,-6 19-90,6-19 90,-5 19-96,5-19 96</inkml:trace>
  <inkml:trace contextRef="#ctx0" brushRef="#br4" timeOffset="168495.9503">24123 9407 62,'0'0'0,"3"-18"42,-3 18-42,0-1 48,0 1-48,0 0 58,0 0-58,0-13 42,0 13-42,-2 0 12,2 0-12,0 0 0,0 0 0,-1 0-2,1 0 2,0 0-2,0 0 2,0 0 0,0 0 0,-1 0 0,1 0 0,-1 0-2,1 0 2,-16-6 4,16 6-4,38 9 6,-38-9-6,24 29 6,-24-29-6,25 13 0,-25-13 0,27 18-8,-27-18 8,24 8-2,-24-8 2,23 16 4,-23-16-4,19 8 10,-19-8-10,14 20 16,-14-20-16,9 26 24,-9-26-24,8 33 24,-8-33-24,7 54 16,-7-54-16,1 65 10,-1-65-10,-3 77 4,3-77-4,-40 86 2,40-86-2,-31 85 0,31-85 0,-34 83 2,34-83-2,-31 77 0,31-77 0,-29 68-4,29-68 4,-24 54 4,24-54-4,-20 43 0,20-43 0,-12 33-4,12-33 4,-12 26 0,12-26 0,-7 18 8,7-18-8,0 1 20,0-1-20,0 0 28,0 0-28,0 1 40,0-1-40,0 1 34,0-1-34,-7 10 20,7-10-20,0 0 4,0 0-4,-19 5-2,19-5 2,-29 0 4,29 0-4,-25-2-6,25 2 6,-26-3-8,26 3 8,-30-6-20,30 6 20,-33-6-42,33 6 42,-34-4-58,34 4 58,-41-2-68,41 2 68,-35 0-84,35 0 84,-33 0-108,33 0 108</inkml:trace>
  <inkml:trace contextRef="#ctx0" brushRef="#br4" timeOffset="173895.9498">14784 2448 2,'0'0'0,"0"0"0,0 0 0,-1 0 2,1 0-2,-1 0-2,1 0 2,0 0-2,0 0 2,0 0 0,0 0 0,-1 0 0,1 0 0,0 0 0,0 0 0,-2 0 0,2 0 0,-15-5 0,41 26 0,1-1 0,-27-20 0,29 20 0,-29-20 0,33 22 0,-33-22 0,38 27 0,-38-27 0,37 33 0,-37-33 0,33 32 0,-33-32 0,33 38 0,-33-38 0,31 37 0,-31-37 0,24 34 0,-24-34 0,22 34 0,-22-34 0,18 33 2,-18-33-2,16 32 0,-16-32 0,13 36-2,-13-36 2,10 37 2,-10-37-2,9 41 6,-9-41-6,9 42 2,-9-42-2,8 42-2,-8-42 2,9 40 4,-9-40-4,6 41 4,-6-41-4,4 40 2,-4-23-2,0 3 2,0-20-2,-2 41 0,2-41 0,-4 46 2,4-46-2,-6 52 4,6-52-4,-6 54 4,6-54-4,-8 55 4,8-55-4,-7 54 6,7-54-6,-8 56 4,8-56-4,-8 52-2,8-52 2,-8 57 0,8-57 0,-6 60 2,6-60-2,-5 64 2,5-64-2,-5 67 0,5-67 0,-3 67-4,3-67 4,-2 61 4,2-32-4,0 0 6,0 4-6,0 0 8,0-33-8,2 67 10,-2-67-10,4 73 4,-4-73-4,4 70 4,-4-70-4,3 65 10,-3-65-10,5 62 14,-5-62-14,6 55 2,-6-55-2,9 61 16,-9-61-16,22 63 16,-22-63-16,8 53-2,-8-53 2,9 54-2,-9-54 2,7 51 2,-7-51-2,8 47 6,-8-47-6,7 54-4,-7-54 4,5 48-4,-5-48 4,4 42 4,-4-42-4,5 35 2,-5-35-2,4 33 6,-4-33-6,3 46 14,-3-46-14,4 46 8,-4-46-8,1 46-2,-1-46 2,2 39-4,-2-23 4,0 0 2,0 5-2,0-1 4,0 5-4,0-1 2,0-24-2,1 48 4,-1-48-4,1 48 0,-1-48 0,3 46 4,-3-26-4,0-1 10,0 2-10,0-1-2,0-20 2,3 41-4,-3-25 4,0-1 2,0-15-2,0 44 6,0-44-6,4 54 0,-4-54 0,3 50 0,-3-50 0,4 59 2,-4-59-2,5 52 0,-5-52 0,7 43 0,-7-43 0,6 42 0,-6-42 0,6 42-2,-6-42 2,7 46 2,-7-46-2,6 54 6,-6-54-6,7 60 4,-7-60-4,5 55 0,-5-55 0,5 55 2,-5-55-2,3 47 6,-3-20-6,0-2 0,0 4 0,0 0 4,0-1-4,0 1 4,0-29-4,-1 62 0,1-62 0,-2 61 2,2-61-2,-3 60 10,3-30-10,0 0 10,0-30-10,-2 61 2,2-61-2,-1 53 2,1-22-2,0-1 4,0-1-4,0 2 4,0 0-4,0 0 2,0-31-2,2 63 4,-2-63-4,4 65 4,-4-65-4,4 65 0,-4-65 0,5 72 4,-5-72-4,6 68 6,-6-68-6,7 70 0,-7-70 0,10 69-2,-10-69 2,17 69 2,-17-69-2,8 69 6,-8-69-6,8 62 2,-8-62-2,8 65 0,-8-65 0,8 61 0,-8-61 0,18 56-4,-18-56 4,9 65 2,-9-65-2,10 61 6,-10-61-6,8 67-2,-8-67 2,17 70 4,-17-70-4,10 67 2,-10-67-2,17 67-4,-17-67 4,10 65-2,-10-65 2,9 64-2,-9-64 2,10 62 2,-10-62-2,8 55 2,-8-55-2,10 60 0,-10-60 0,7 58 0,-7-58 0,7 58-2,-7-58 2,4 55-4,-4-55 4,4 56 2,-4-56-2,3 53 2,-3-53-2,2 56 2,-2-56-2,3 61 2,-3-61-2,4 60-2,-4-60 2,3 56 0,-3-56 0,5 61 2,-5-61-2,3 56-2,-3-56 2,3 53-4,-3-53 4,5 54 2,-5-54-2,3 42 0,-3-42 0,2 40-4,-2-40 4,1 45 2,-1-24-2,0-1 4,0 2-4,0 2 2,0-24-2,1 50 0,-1-50 0,3 45-2,-3-45 2,1 50 0,-1-50 0,3 49 2,-3-49-2,3 44-2,-3-44 2,4 46 0,-4-46 0,6 39-2,-6-39 2,7 39-4,-7-39 4,7 35 2,-7-35-2,10 37 0,-10-37 0,10 39-4,-10-39 4,9 31 4,-9-31-4,9 39 4,-9-39-4,17 34-2,-17-34 2,11 35-2,-11-35 2,15 37-6,-15-37 6,10 35 0,-10-35 0,17 35 4,-17-35-4,9 39-2,-9-39 2,20 37-6,-20-37 6,13 38 0,-13-38 0,9 38 4,-9-38-4,18 38-2,-18-38 2,14 36-2,-14-36 2,16 35-2,-16-35 2,14 33-2,-14-33 2,17 30 4,-17-30-4,20 23 4,-20-23-4,20 27 0,-20-27 0,20 21-2,-20-21 2,22 17-4,-22-17 4,22 16 0,-22-16 0,25 12 2,-25-12-2,26 8 0,-26-8 0,30 8 0,-30-8 0,35 10 2,-35-10-2,38 8 2,-38-8-2,39 7-2,-39-7 2,39 6-4,-39-6 4,38 5-2,-38-5 2,40 4 8,-40-4-8,47 5 4,-47-5-4,47 5-4,-47-5 4,50 4-2,-50-4 2,58 3-2,-58-3 2,57 5 0,-57-5 0,66 5 6,-66-5-6,68 8 8,-68-8-8,71 19 2,-71-19-2,78 9 4,-78-9-4,86 16 0,-86-16 0,89 15 0,-89-15 0,87 16 4,-87-16-4,90 9-6,-90-9 6,91 16-4,-91-16 4,91 8 6,-91-8-6,90 7 6,-90-7-6,92 9 2,-92-9-2,97 8 0,-97-8 0,102 10 4,-102-10-4,107 8 6,-107-8-6,104 9 2,-104-9-2,104 7 0,-104-7 0,102 7 2,-102-7-2,101 4 0,-101-4 0,100 4-2,-100-4 2,104 5 0,-104-5 0,108 4 4,-108-4-4,112 7 4,-112-7-4,112 22 2,-112-22-2,113 8 0,-113-8 0,106 16-2,-106-16 2,103 14 0,-103-14 0,104 9 0,-104-9 0,97 17-2,-97-17 2,103 9 2,-103-9-2,106 9 2,-106-9-2,100 19 0,-100-19 0,100 8 0,-100-8 0,98 10 2,-98-10-2,93 9 4,-93-9-4,93 8-2,-93-8 2,90 17-2,-90-17 2,89 8 0,-89-8 0,92 9 6,-92-9-6,95 18 6,-95-18-6,99 9-2,-99-9 2,97 10 4,-97-10-4,91 15 0,-91-15 0,88 9-4,-88-9 4,86 18 6,-86-18-6,84 9 4,-84-9-4,85 9 2,-85-9-2,87 9 2,-87-9-2,93 9 0,-93-9 0,92 17 6,-92-17-6,94 10 6,-94-10-6,90 14 2,-90-14-2,85 8 8,-85-8-8,85 7 8,-85-7-8,83 6 2,-83-6-2,84 7-4,-84-7 4,82 5-4,-82-5 4,91 8 0,-91-8 0,90 7 0,-90-7 0,90 9 6,-90-9-6,90 17 6,-90-17-6,84 7-2,-84-7 2,80 7-2,-80-7 2,81 8 0,-81-8 0,76 6 2,-76-6-2,78 4 2,-78-4-2,75 4-2,-75-4 2,74 3-2,-74-3 2,75 2 2,-75-2-2,73 4 0,-73-4 0,75 2-2,-75-2 2,70 3 2,-70-3-2,68 7 4,-68-7-4,60 6 0,-60-6 0,58 7 0,-58-7 0,58 6 0,-58-6 0,56 6-2,-56-6 2,50 3 0,-50-3 0,50 1-2,-27-1 2,1 0-2,-24 0 2,44-2 4,-44 2-4,40-1 0,-40 1 0,36 0-2,-36 0 2,33 0 2,-33 0-2,29 0-2,-29 0 2,25 0 0,-25 0 0,27-3 0,-27 3 0,22-4-2,-22 4 2,24-4 0,-24 4 0,24-5 4,-24 5-4,23-5 8,-23 5-8,25-6 8,-25 6-8,24-9 10,-24 9-10,21-21 8,-21 21-8,24-13 4,-24 13-4,24-8 0,-24 8 0,25-10 0,-25 10 0,25-17 4,-25 17-4,26-16-2,-26 16 2,22-15-4,-22 15 4,26-8 2,-26 8-2,25-9 0,-25 9 0,20-10 0,-20 10 0,21-7 4,-21 7-4,21-9 0,-21 9 0,21-7-2,-21 7 2,23-19-2,-23 19 2,22-15-2,-22 15 2,20-10-4,-20 10 4,16-8-2,-16 8 2,17-16 4,-17 16-4,15-9 0,-15 9 0,8-21-4,-8 21 4,17-19 6,-17 19-6,10-19 16,-10 19-16,18-25 4,-18 25-4,16-22 2,-16 22-2,19-26 4,-19 26-4,18-25-2,-18 25 2,17-26 2,-17 26-2,17-26 2,-17 26-2,18-27 6,-18 27-6,24-33 2,-24 33-2,25-39-4,-25 39 4,30-46 0,-30 46 0,32-51 0,-32 51 0,33-49 0,-33 49 0,32-44 0,-32 44 0,27-41 2,-27 41-2,23-35 2,-23 35-2,20-27-4,-20 27 4,17-27 0,-17 27 0,10-25 12,-10 25-12,10-26 14,-10 26-14,7-34 4,-7 34-4,7-31 0,-7 31 0,5-35-2,-5 35 2,8-38-2,-8 38 2,5-41-2,-5 41 2,7-48-4,-7 48 4,7-46 4,-7 46-4,6-49 2,-6 49-2,6-43 0,-6 43 0,7-45 4,-7 45-4,6-40-2,-6 40 2,6-40-4,-6 40 4,6-40 0,-6 40 0,7-37 2,-7 37-2,7-39 8,-7 39-8,4-38 4,-4 38-4,3-36-6,-3 36 6,3-37-2,-3 18 2,0-2 2,0 21-2,1-40-4,-1 40 4,4-43-6,-4 43 6,5-43-6,-5 43 6,5-46 2,-5 46-2,5-47 4,-5 47-4,6-49-2,-6 49 2,5-49 0,-5 49 0,6-46 0,-6 46 0,4-44 0,-4 44 0,6-44 4,-6 44-4,1-44 0,-1 23 0,0 0 0,0 21 0,-1-45 0,1 45 0,-6-52-8,6 52 8,-4-59-6,4 59 6,-7-65 0,7 65 0,-9-72 2,9 72-2,-17-71 0,17 71 0,-8-74 0,8 74 0,-8-77 0,8 77 0,-5-73 0,5 73 0,-4-64 6,4 64-6,-1-47 6,1 47-6,-2-41 4,2 41-4,-2-36 4,2 18-4,0 1 0,0 17 0,-2-42-2,2 42 2,0-49 0,0 49 0,-3-49 0,3 49 0,-4-60 0,4 60 0,-3-48 4,3 48-4,-3-47 2,3 47-2,-5-49 2,5 49-2,-5-43 2,5 43-2,-7-62 0,7 62 0,-5-68 0,5 68 0,-5-69 0,5 69 0,-1-74-4,1 31 4,0 2-6,0 41 6,5-91 0,-5 91 0,6-91 4,-6 91-4,9-80 6,-9 80-6,7-70 0,-7 70 0,6-57-2,-6 57 2,5-58 4,-5 58-4,3-60 0,-3 60 0,0-59-2,0 33 2,0-2 0,0 1 0,0 0 2,0 27-2,2-58-2,-2 58 2,3-63-4,-3 63 4,4-71-6,-4 71 6,5-78-4,-5 78 4,5-81 8,-5 81-8,8-82 2,-8 82-2,7-78-2,-7 78 2,6-81 0,-6 81 0,5-77 0,-5 77 0,4-77 2,-4 77-2,6-73 2,-6 73-2,6-66 4,-6 66-4,7-62 4,-7 62-4,7-58 4,-7 58-4,6-60-2,-6 60 2,7-65 4,-7 65-4,6-70 2,-6 70-2,6-80-2,-6 80 2,4-81 0,-4 81 0,6-84-4,-6 84 4,4-81-2,-4 81 2,7-78-4,-7 78 4,4-82 4,-4 82-4,8-84 2,-8 84-2,9-82-6,-9 82 6,9-84 0,-9 84 0,8-88 2,-8 88-2,8-88-2,-8 88 2,10-92-2,-10 92 2,9-84 2,-9 84-2,17-85 2,-17 85-2,9-80 2,-9 80-2,9-77-4,-9 77 4,8-75-8,-8 75 8,9-68 2,-9 68-2,9-59 6,-9 59-6,7-56 6,-7 56-6,10-46 4,-10 46-4,5-42 6,-5 42-6,4-41 8,-4 41-8,3-39 2,-3 17-2,0 3 6,0-3-6,0 2 0,0 20 0,-3-46-6,3 46 6,-4-41 0,4 41 0,-7-40 6,7 40-6,-9-38 2,9 38-2,-18-33 0,18 33 0,-8-38-2,8 38 2,-10-39-14,10 39 14,-20-42-8,20 42 8,-18-42-2,18 42 2,-25-46 2,25 46-2,-29-42 4,29 42-4,-30-47 2,10 27-2,0-2-4,-2 4 4,0-1-4,-2 0 4,1-2 0,-6 4 0,1-3 0,-2-1 0,-1 0-2,2 2 2,-3-1-2,-1 2 2,0-4 0,1 5 0,-3-1 0,1-1 0,0 2 0,-2-3 0,-1 2-2,1 1 2,-1 0 2,-4-1-2,3 1 2,-3 2-2,-1-2 0,1 2 0,-2-1 0,-3 1 0,-1-1 0,0 1 0,-1 0 0,0 0 0,1 0-4,-2 1 4,0 0-4,1-1 4,-1 1 0,1 0 0,-4-1 2,1 2-2,-3 0 0,2 0 0,-1 0-2,53 13 2,-110-24 2,54 11-2,-1 0-2,-1 0 2,1 0 2,0-1-2,-2 1 2,1-1-2,1-1-2,0 2 2,2 0 0,-1-2 0,0 0 0,-1-1 0,-1 1 4,2 1-4,0-1 0,-2 2 0,1 0-2,57 13 2,-118-24 2,61 11-2,0-1-2,-2-1 2,1 0 2,0 1-2,0 1 6,-3 0-6,1-1-4,60 14 4,-124-24 2,124 24-2,-123-22 6,61 10-6,1-1 4,61 13-4,-117-25 4,117 25-4,-112-23-4,112 23 4,-109-19 4,109 19-4,-113-19 2,113 19-2,-113-18-2,113 18 2,-116-16 2,116 16-2,-114-20 0,114 20 0,-110-11-2,110 11 2,-109-16 0,109 16 0,-109-14 2,109 14-2,-107-9-2,107 9 2,-107-17 2,107 17-2,-112-10 4,112 10-4,-109-14-2,109 14 2,-107-10-2,107 10 2,-104-9 4,104 9-4,-96-15 6,96 15-6,-100-9 0,100 9 0,-97-6 0,97 6 0,-99-7-4,99 7 4,-103-7-4,103 7 4,-101-5 8,101 5-8,-103-4 4,103 4-4,-103-4 2,103 4-2,-98-3 0,98 3 0,-99-3 0,99 3 0,-95-3 0,95 3 0,-92-3-6,92 3 6,-92-2 2,49 2-2,0 0 0,0 0 0,-1 0-2,2 0 2,-2 0 4,1 0-4,0 0-4,2 0 4,-1 0 2,42 0-2,-78 0 4,78 0-4,-74-2-6,74 2 6,-76-3-4,76 3 4,-77-5 4,77 5-4,-75-3 6,75 3-6,-76-4 4,76 4-4,-75-2 2,75 2-2,-78-2-2,38 2 2,0 0-2,2 0 2,-2 0 2,40 0-2,-77 3-2,77-3 2,-73 3-2,73-3 2,-68 4 2,68-4-2,-64 7-2,64-7 2,-64 6 2,64-6-2,-64 8 4,64-8-4,-61 9-2,61-9 2,-62 17-8,62-17 8,-55 9-2,55-9 2,-55 8 8,55-8-8,-54 9-4,54-9 4,-50 8-4,50-8 4,-51 9 0,51-9 0,-46 10-4,46-10 4,-41 8 4,41-8-4,-34 9 0,34-9 0,-29 9-6,29-9 6,-23 9-14,23-9 14,-27 8-16,27-8 16,-24 8-18,24-8 18,-30 20-16,30-20 16,-33 15 2,33-15-2,-36 22 0,36-22 0,-41 22-8,41-22 8,-40 17 0,40-17 0,-40 18 6,40-18-6,-37 15 2,37-15-2,-36 13 0,36-13 0,-31 8 2,31-8-2,-26 10 6,26-10-6,-23 7-2,23-7 2,-20 9-4,20-9 4,-21 9 10,21-9-10,-24 4 4,24-4-4,-18 2 0,18-2 0,-17 0 4,17 0-4,-18 0-4,18 0 4,-16 0-2,16 0 2,-21 0 4,21 0-4,-21 0 0,21 0 0,-19 2-4,19-2 4,-22 3-6,22-3 6,-18 3 0,18-3 0,-16 3 0,16-3 0,-18 2-6,18-2 6,-14 6-2,14-6 2,-1 0-6,1 0 6,-14 4-14,14-4 14,0 0-18,0 0 18,-2 0-38,2 0 38,-17 2-68,17-2 68,-20 6-82,20-6 82,-17 8-82,17-8 82,-17 34-94,17-34 94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59:05.2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206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1549 1651 14,'0'0'0,"0"0"10,0 0-10,0-1 26,0 1-26,-5-11 34,5 11-34,0 0 20,0 0-20,-1 0 12,1 0-12,-1-1 0,1 1 0,0-1 4,0 1-4,-2 0 6,2 0-6,0-1 2,0 1-2,-1-1 2,1 1-2,0 0 2,0 0-2,-20-21 2,20 21-2,-4 50-2,4-14 2,0-2 2,0 15-2,0 1 4,0-50-4,3 121 0,-3-57 0,0 1-2,0-65 2,-3 130-6,3-130 6,-8 124-12,8-124 12,-28 107-8,28-107 8,-15 90-2,15-90 2,-8 72 0,8-72 0,-7 55-2,7-55 2,-7 42 0,7-42 0,-6 30-4,6-30 4,-4 20-6,4-20 6,0 0 0,0 0 0,0 0-2,0 0 2,0 2-2,0-2 2,0 0-2,0 0 2,0 1 0,0-1 0,-4 8 2,4-8-2,32 8 0,-32-8 0,26 8 0,-26-8 0,33 17 0,-33-17 0,36 8 0,-36-8 0,40 7 0,-40-7 0,41 10 4,-41-10-4,40 8 6,-40-8-6,45 7-2,-45-7 2,46 4-4,-46-4 4,41 7-2,-41-7 2,42 6-12,-42-6 12,35 9-28,-35-9 28,30 9-36,-30-9 36</inkml:trace>
  <inkml:trace contextRef="#ctx0" brushRef="#br0" timeOffset="331.9989">2061 2722 42,'0'0'0,"-18"-13"12,18 13-12,-16-8 18,16 8-18,-15-10 20,15 10-20,-10-21 22,10 21-22,-8-17 20,8 17-20,-7-19 6,7 19-6,-7-18 0,7 18 0,-4-21 0,4 21 0,0-23-2,0 23 2,6-21-2,-6 21 2,31-33-4,-31 33 4,26-25-2,-26 25 2,28-26 0,-28 26 0,37-18-2,-37 18 2,35-9 4,-35 9-4,36-4-4,-36 4 4,32 0-6,-32 0 6,29 4 4,-29-4-4,24 27 4,-24-27-4,20 18 2,-20-18-2,17 23-2,-17-23 2,12 16-2,-12-16 2,9 25 2,-9-25-2,6 26 2,-6-26-2,2 22 2,-2-22-2,-2 29 4,2-29-4,-8 25 0,8-25 0,-36 27 0,36-27 0,-27 31 4,27-31-4,-32 23 8,32-23-8,-29 23 4,29-23-4,-31 15-2,31-15 2,-29 12-2,29-12 2,-22 6-26,22-6 26,-21 5-64,21-5 64</inkml:trace>
  <inkml:trace contextRef="#ctx0" brushRef="#br0" timeOffset="1011.9984">2557 2234 8,'0'0'0,"0"-1"10,0 1-10,0-1 12,0 1-12,0-8 18,0 8-18,8 72 12,-8-72-12,17 55 0,-17-55 0,7 66 2,-7-66-2,6 67 4,-6-67-4,3 60 6,-3-39-6,0 2 2,0-23-2,-2 37-4,2-37 4,-4 27 0,4-27 0,-4 18 2,4-18-2,-2 14-4,2-14 4,0 1 2,0-1-2,0 1 6,0-1-6,0 0 4,0 0-4,0 1 12,0-1-12,0 1 12,0-1-12,0 1 2,0-1-2,0 0-2,0 0 2,0 0 4,0 0-4,-2 6 2,2-21-2,0 2-4,0-2 4,0 1 2,0 14-2,3-38 8,-3 38-8,5-43 4,-5 43-4,10-42-4,-10 42 4,29-43 0,-29 43 0,21-44-2,-21 44 2,22-37-6,-22 37 6,25-32 0,-25 32 0,26-30 0,-26 30 0,25-19 2,-25 19-2,25-16 6,-25 16-6,26-8-2,-26 8 2,24-4-4,-24 4 4,21 0 8,-21 0-8,22 4 8,-22-4-8,19 35 2,-19-35-2,15 29 2,-15-29-2,20 37 4,-20-37-4,9 40 2,-9-40-2,8 44 2,-8-44-2,10 44 0,-10-44 0,7 44-4,-7-44 4,6 33 0,-6-33 0,1 32 0,-1-19 0,0 1-2,0-14 2,-3 22 2,3-22-2,-6 20-2,6-20 2,-5 21 0,5-21 0,-9 15-18,9-15 18,0 1-58,0-1 58</inkml:trace>
  <inkml:trace contextRef="#ctx0" brushRef="#br0" timeOffset="1667.9983">3232 2293 12,'0'0'0,"-17"6"0,17-6 0,-21 55 0,21-55 0,-21 51 0,21-51 0,-20 62 0,20-62 0,-22 59 2,22-59-2,-19 52 2,19-52-2,-14 40 0,14-40 0,-9 33 2,9-33-2,-6 21-2,6-21 2,-2 14-8,2-14 8,0 0-4,0 0 4,0 10 2,0-10-2,26 8 2,-26-8-2,15 5 2,-15-5-2,24 0 6,-24 0-6,25-6 12,-25 6-12,33-38 12,-33 38-12,32-36 6,-32 36-6,27-44 14,-27 44-14,23-47 22,-23 47-22,19-47 20,-19 47-20,14-40 14,-14 40-14,8-28 6,-8 28-6,5-19 4,-5 19-4,0-1 0,0 1 0,0-1-4,0 1 4,0 0 4,0 0-4,0-1 8,0 1-8,6-11 4,-6 11-4,6 61 0,-6-61 0,23 62-4,-23-62 4,19 85 2,-19-85-2,19 91 2,-19-91-2,11 85 2,-11-85-2,9 80 2,-9-80-2,7 68 0,-7-68 0,6 60 6,-6-60-6,3 47 4,-3-26-4,0-1 12,0-20-12,-4 42 20,4-42-20,-6 34 18,6-34-18,-24 37 30,24-37-30,-21 37 26,21-37-26,-26 28 12,26-28-12,-31 29 10,31-29-10,-37 25 10,15-13-10,-1 1 8,23-13-8,-48 23 2,48-23-2,-53 15 0,53-15 0,-54 14-8,54-14 8,-47 8-20,47-8 20,-44 8-24,44-8 24,-34 3-40,34-3 40,-27 2-64,27-2 64,-20-2-90,20 2 90</inkml:trace>
  <inkml:trace contextRef="#ctx0" brushRef="#br0" timeOffset="2147.9984">3496 2667 38,'0'0'0,"-1"1"2,1-1-2,-14 15-4,14-15 4,0 0-4,0 0 4,-1 0 2,1 0-2,-19 6 0,19-6 0,0 2-2,0-2 2,0 0-6,0 0 6,-2 18-2,2-18 2,8 18-2,-8-18 2,27 6-8,-27-6 8,19 4-2,-19-4 2,23 0 0,-23 0 0,24-4-2,-24 4 2,27-24-2,-27 24 2,28-23 2,-28 23-2,28-29 8,-28 29-8,23-29 14,-23 29-14,20-31 18,-20 31-18,13-31 28,-13 31-28,9-27 32,-9 27-32,7-22 34,-7 22-34,2-19 50,-2 19-50,0-1 50,0 1-50,0 0 22,0 0-22,0-11 6,0 11-6,-29-6 8,29 6-8,-15-7 12,15 7-12,-16 0 8,16 0-8,-18 5 0,18-5 0,-24 35 2,24-35-2,-21 31 0,21-31 0,-21 38-2,21-38 2,-21 39 2,21-39-2,-14 39 2,14-39-2,-14 36 2,14-36-2,-7 28 0,7-28 0,-6 29 0,6-29 0,-3 27 0,3-14 0,0-1-4,0-12 4,4 26-12,-4-26 12,6 31-46,-6-31 46,24 25-72,-24-25 72,21 24-82,-21-24 82,26 17-68,-26-17 68</inkml:trace>
  <inkml:trace contextRef="#ctx0" brushRef="#br0" timeOffset="2437.9981">3950 2507 38,'0'0'0,"-22"0"58,22 0-58,-23 1 40,23-1-40,-18 3 32,18-3-32,0 0 24,0 0-24,-1 0 6,1 0-6,-1 0 0,1 0 0,-11 7-2,11-7 2,-5 26 0,5-26 0,0 15 0,0-15 0,5 25-4,-5-25 4,30 27 2,-30-27-2,22 24 6,-22-24-6,26 25 0,-26-25 0,23 22-2,-23-22 2,23 17 0,-23-17 0,21 20 0,-21-20 0,13 14-2,-13-14 2,1 2 0,-1-2 0,11 12 8,-11-12-8,0 1 16,0-1-16,8 16 26,-8-16-26,3 22 22,-3-22-22,0 19 2,0-19-2,-4 23-6,4-23 6,-28 19-10,28-19 10,-20 19-34,20-19 34,-1 0-70,1 0 70,-12 11-92,12-11 92</inkml:trace>
  <inkml:trace contextRef="#ctx0" brushRef="#br0" timeOffset="2667.9979">4198 2504 22,'0'0'0,"30"0"18,-30 0-18,35 0 18,-35 0-18,36 1 8,-36-1-8,42 2 10,-16-2-10,-26 0 10,0 0-10,26 0 4,9 0-4,-1 0 4,-34 0-4,36-2-2,-36 2 2,31-5-2,-31 5 2,27-5 0,-27 5 0,21-5-14,-21 5 14,15-6-28,-15 6 28,1 0-30,-1 0 30,1 0-16,-1 0 16</inkml:trace>
  <inkml:trace contextRef="#ctx0" brushRef="#br0" timeOffset="2927.9973">4411 1999 36,'0'0'0,"-9"-26"32,9 26-32,-6-19 48,6 19-48,0-1 38,0 1-38,0-1 10,0 1-10,0 0 8,0 0-8,0-1 10,0 1-10,-5-6 6,5 32-6,0 2 20,0-28-20,3 64 28,-3-64-28,8 86 14,-8-86-14,9 108 8,-9-108-8,11 112 6,-11-112-6,7 113-2,-7-113 2,6 109 0,-6-109 0,3 91 4,-3-91-4,2 79 0,-2-79 0,3 69-6,-3-69 6,3 54-2,-3-54 2,5 44 4,-5-44-4,6 34 0,-6-34 0,7 27 0,-7-27 0,6 19 2,-6-19-2,0 0 0,0 0 0,0 0-2,0 0 2,0 1-2,0-1 2,0 1-18,0-1 18,0 0-42,0 0 42,0 1-64,0-1 64,0 1-86,0-1 86</inkml:trace>
  <inkml:trace contextRef="#ctx0" brushRef="#br0" timeOffset="3587.9973">5860 1806 24,'0'0'0,"0"0"10,0 0-10,0 0 10,0 0-10,0-1 14,0 1-14,-4-9 8,4 48-8,0-1 10,0-38-10,1 81 14,-1-81-14,6 92 10,-6-92-10,9 108 0,-9-108 0,7 112 0,-7-112 0,8 102 4,-8-102-4,7 97-2,-7-97 2,6 91 0,-6-91 0,4 81 2,-4-81-2,4 72-8,-4-72 8,2 57-36,-2-57 36,2 39-44,-2-26 44</inkml:trace>
  <inkml:trace contextRef="#ctx0" brushRef="#br0" timeOffset="3829.9988">5570 2056 72,'0'0'0,"-7"-15"40,7 15-40,0-1 14,0 1-14,-7-11-8,7 11 8,0 0-16,0 0 16,-1 0-12,1 0 12,-1 0-4,1 0 4,0 0-2,0 0 2,-17-8-2,17 8 2,54-9-4,-54 9 4,40-21 0,-40 21 0,52-12 0,-52 12 0,63-10-2,-63 10 2,66-6 0,-66 6 0,65-7-8,-65 7 8,58-2-26,-58 2 26,50 2-30,-28 13 30,0 0-12,-22-15 12</inkml:trace>
  <inkml:trace contextRef="#ctx0" brushRef="#br0" timeOffset="4031.9976">5618 2773 10,'0'0'0,"-35"9"10,35-9-10,-27 4 38,27-4-38,-20 4 38,20-4-38,-1 0 4,1 0-4,-1 0-6,1 0 6,-1 0 0,1 0 0,-1 0 0,1 0 0,0 0-4,0 0 4,-7 3-2,30-3 2,-1 0 2,-22 0-2,39 0-2,-39 0 2,54 2-2,-54-2 2,59 4 0,-59-4 0,64 5 2,-64-5-2,70 6-22,-70-6 22,64 4-46,-64-4 46</inkml:trace>
  <inkml:trace contextRef="#ctx0" brushRef="#br0" timeOffset="4411.9983">6253 2536 44,'0'0'0,"-23"-31"8,23 31-8,-22-25 16,22 25-16,-16-15 24,16 15-24,0 0 18,0 0-18,0-1 6,0 1-6,0-1-2,0 1 2,0-1-6,0 1 6,0-1 2,0 1-2,0 0 2,0 0-2,-9-3 6,9 3-6,1 50 6,-1-50-6,6 44-6,-6-44 6,4 49 0,-4-49 0,7 44 4,-7-44-4,7 44 0,-7-44 0,4 33 2,-4-33-2,5 28 0,-5-28 0,3 14 0,-3-14 0,0 2 0,0-2 0,0 0 0,0 0 0,0 0-2,0 0 2,0 2-10,0-2 10,0 0-6,0 0 6,0 1 2,0-1-2,0 1 0,0-1 0,3 3 6,-3-3-6,7-54 10,-7 54-10,28-37 2,-28 37-2,19-44-2,-19 44 2,24-39 2,-24 39-2,24-34 0,-24 34 0,23-26 0,-23 26 0,22-13 4,-22 13-4,17-8 2,-17 8-2,16-5 4,-16 5-4,16 0 8,-16 0-8,18 7 8,-18-7-8,17 32 2,-17-32-2,14 24 4,-14-24-4,9 30 6,-9-30-6,17 34 6,-17-34-6,7 38 6,-7-38-6,5 36-8,-5-36 8,4 39-44,-4-39 44,3 33-80,-3-33 80</inkml:trace>
  <inkml:trace contextRef="#ctx0" brushRef="#br0" timeOffset="4813.9973">6921 2453 16,'0'0'0,"0"0"48,0 0-48,0-9 52,0 9-52,0-1 28,0 1-28,-7-16 18,7 16-18,-29-7 6,29 7-6,-16-3 6,16 3-6,-18 0 12,18 0-12,-23 8 6,23-8-6,-20 33 4,20-33-4,-25 31 10,25-31-10,-21 34 12,21-34-12,-19 40 8,19-40-8,-18 51 8,18-51-8,-14-1 4,14 1-4,-8 67 0,8-67 0,-6 36 4,6-36-4,0 31 2,0-31-2,2 29 0,-2-29 0,7 24 0,-7-24 0,24 26-8,-24-26 8,22 18-16,-22-18 16,25 19-22,-25-19 22,31 15-44,-31-15 44,30 12-60,-30-12 60,29 7-62,-29-7 62</inkml:trace>
  <inkml:trace contextRef="#ctx0" brushRef="#br0" timeOffset="5139.998">7190 2453 10,'0'0'0,"-24"-17"22,24 17-22,0 0 36,0 0-36,0-1 28,0 1-28,0-1 16,0 1-16,0 0 10,0 0-10,0-1 4,0 1-4,0-1 4,0 1-4,-8-5 0,8 31 0,0 1-2,0-4 2,0 0 2,0-23-2,2 48 4,-2-48-4,6 50-2,-6-50 2,4 49-18,-4-49 18,8 43-18,-8-43 18,8 35-4,-8-35 4,8 26 0,-8-26 0,7 16-2,-7-16 2,0 0 4,0 0-4,0 1 10,0-1-10,0 1 18,0-1-18,0 0 24,0 0-24,0 2 16,0-2-16,7 2 12,-7-2-12,3-29 12,-3 29-12,3-28 12,-3 8-12,0 1 8,0-4-8,0-1 4,0 24-4,2-49-2,-2 49 2,2-46-8,-2 46 8,6-40 0,-6 40 0,4-35 4,-4 35-4,7-24-10,-7 24 10,9-16-22,-9 16 22,1 0-32,-1 0 32,17-12-46,-17 12 46,32-7-60,-32 7 60</inkml:trace>
  <inkml:trace contextRef="#ctx0" brushRef="#br0" timeOffset="5489.997">7562 2591 116,'0'0'0,"1"0"16,-1 0-16,0 0-6,0 0 6,1 0-12,-1 0 12,0 0-6,0 0 6,1 0-2,-1 0 2,1 0 0,-1 0 0,0 0 0,0 0 0,1-3-6,-1 3 6,31 15-2,-31-15 2,20 7 0,-20-7 0,21 0-4,-21 0 4,20-5-2,-20 5 2,18-5 2,-18 5-2,22-9 4,-22 9-4,1 0 2,-1 0-2,15-9 6,-15 9-6,0-1 24,0 1-24,20-24 42,-20 24-42,0 0 46,0 0-46,5-18 34,-5 18-34,0-21 20,0 21-20,0 0 10,0 0-10,-5-13 14,5 13-14,-32-23 12,32 23-12,-18-8 6,18 8-6,-20-3 4,20 3-4,-19 0 2,19 0-2,-21 5 6,21-5-6,-17 41 2,17-41-2,-17 29-4,17-29 4,-14 38-6,14-38 6,-15 40 2,15-40-2,-10 39 0,10-39 0,-9 36 0,9-36 0,-7 30-12,7-30 12,-3 24-48,3-24 48,3 24-76,-3-24 76,8 20-92,-8-20 92</inkml:trace>
  <inkml:trace contextRef="#ctx0" brushRef="#br0" timeOffset="5973.9977">8149 2482 66,'0'0'0,"-22"-25"56,22 25-56,-14-17 46,14 17-46,-9-22 24,9 22-24,-1 0 30,1 0-30,-16-13 32,16 13-32,-26-5 12,26 5-12,-16-2 0,16 2 0,-18 4-2,18-4 2,-19 38-4,19-38 4,-25 29-2,25-29 2,-24 40 4,24-40-4,-19 38 0,19-38 0,-19 35-4,19-35 4,-11 25 0,11-25 0,-7 21 0,7-21 0,-5 16 4,5-16-4,0 14 0,0-14 0,0 0-6,0 0 6,0 2-8,0-2 8,3 10-10,-3-10 10,29 17-8,-29-17 8,18 6-10,-18-6 10,20 2-6,-20-2 6,24-2-4,-24 2 4,26-7-2,-26 7 2,27-21-2,-27 21 2,28-18 0,-28 18 0,25-15-2,-25 15 2,24-18-6,-24 18 6,20-9-2,-20 9 2,17-5 0,-17 5 0,0 0 2,0 0-2,13-5 0,-13 5 0,0 0 4,0 0-4,1 0 8,-1 0-8,21 4 4,-21-4-4,23 35 4,-23-35-4,8 19 4,-8-19-4,5 27 0,-5-27 0,3 26-6,-3-12 6,0 3-30,0-17 30,-3 29-76,3-29 76</inkml:trace>
  <inkml:trace contextRef="#ctx0" brushRef="#br0" timeOffset="6393.9975">8559 2570 4,'0'0'0,"-24"-9"-2,24 9 2,-25-8 10,25 8-10,-23-7 40,23 7-40,-28-10 50,28 10-50,-20-8 26,20 8-26,-23-4 32,23 4-32,-22 0 60,22 0-60,0 0 44,0 0-44,-1 0 10,1 0-10,-2 0-4,2 0 4,0 0-6,0 0 6,-9 0-2,9 0 2,-9 28 4,9-28-4,-3 23 0,3-23 0,3 32-4,-3-32 4,8 37-6,-8-37 6,36 36-6,-36-36 6,21 32-12,-21-32 12,20 30-10,-20-30 10,21 26-2,-21-26 2,19 25-2,-19-25 2,14 20 0,-14-20 0,15 17 0,-15-17 0,0 1 0,0-1 0,0 0 2,0 0-2,0 1 12,0-1-12,0 1 26,0-1-26,7 7 26,-7-7-26,0 0 8,0 0-8,0 1-4,0-1 4,2 13 4,-2-13-4,-39 8-4,39-8 4,-30 6-10,30-6 10,-34 4-2,34-4 2,-35 5-6,35-5 6,-40 3-18,40-3 18,-31 0-28,31 0 28,-20 0-46,20 0 46,-19 0-84,19 0 84</inkml:trace>
  <inkml:trace contextRef="#ctx0" brushRef="#br0" timeOffset="6659.9979">8749 2582 56,'0'0'0,"0"-20"26,0 20-26,0-1 2,0 1-2,0 0-4,0 0 4,0-1 2,0 1-2,0-1 4,0 1-4,0 0 4,0 0-4,0-6 4,0 25-4,0-1 2,0-18-2,3 32-2,-3-32 2,5 43 2,-5-43-2,4 48 4,-4-48-4,3 51-4,-3-27 4,0 0-20,0-24 20,-3 44-46,3-44 46</inkml:trace>
  <inkml:trace contextRef="#ctx0" brushRef="#br0" timeOffset="6859.9966">8703 2035 30,'0'0'0,"-4"-18"8,4 18-8,0 0 8,0 0-8,0-2 10,0 2-10,0 0-4,0 0 4,0 0-20,0 0 20,0-1-20,0 1 20,0-1-10,0 1 10,0-1-2,0 1 2,-2-6 0,2 6 0</inkml:trace>
  <inkml:trace contextRef="#ctx0" brushRef="#br0" timeOffset="7149.9967">8924 2899 22,'0'0'0,"0"0"24,0 0-24,0 2 24,0-2-24,0 0 12,0 0-12,0 1 10,0-1-10,-3 1 14,3-15-14,0 0 10,0 14-10,4-28 6,-4 28-6,8-34 0,-8 34 0,37-36 0,-37 36 0,30-37 4,-30 37-4,31-33 2,-31 33-2,33-27-2,-33 27 2,27-19 4,-27 19-4,27-6 10,-27 6-10,19-6 6,-19 6-6,21 0 6,-21 0-6,15 2 4,-15-2-4,15 7 12,-15-7-12,10 29 12,-10-29-12,7 22-2,-7-22 2,6 28 0,-6-28 0,5 32-22,-5-32 22,5 32-60,-5-32 60,2 30-66,-2-30 66</inkml:trace>
  <inkml:trace contextRef="#ctx0" brushRef="#br0" timeOffset="7566.9978">9534 2605 52,'0'0'0,"0"-1"46,0 1-46,-3-11 28,3 11-28,-30-3 8,30 3-8,-13 2 12,13-2-12,-15 9 14,15-9-14,-14 50 4,14-50-4,-18 35 6,18-35-6,-16 43 14,16-43-14,-14 41 4,14-41-4,-8 35-4,8-35 4,-6 28 6,6-28-6,-3 20 6,3-20-6,0 0 2,0 0-2,0 1-8,0-1 8,0 8-12,0-8 12,24 8 0,-24-8 0,15 6-8,-15-6 8,16 0 0,-16 0 0,20-6 8,-20 6-8,21-35 0,-21 35 0,21-31 0,-21 31 0,17-26 2,-17 26-2,17-27 0,-17 27 0,13-22-2,-13 22 2,0-1 2,0 1-2,0-1 4,0 1-4,0-1 6,0 1-6,0 0 4,0 0-4,8-8 2,-8 8-2,10 48-4,-10-48 4,6 62-4,-6-62 4,5 88 4,-5-42-4,0 3 6,0-49-6,-5 101-2,5-101 2,-3 90 2,3-90-2,-7 78 4,7-78-4,-6 67 6,6-67-6,-9 54 36,9-54-36,-22 51 58,22-51-58,-17 48 52,17-48-52,-20 42 24,20-42-24,-28 39 8,28-39-8,-32 31 18,32-31-18,-35 26 16,35-26-16,-45 21 8,45-21-8,-49 18 4,49-18-4,-50 12 6,50-12-6,-54 9 2,54-9-2,-53 7-12,53-7 12,-52 5-42,52-5 42,-53 1-80,30-1 80,0 0-106,23 0 106,-45-2-130,45 2 130</inkml:trace>
  <inkml:trace contextRef="#ctx0" brushRef="#br0" timeOffset="9145.9958">10925 2495 40,'0'0'0,"0"0"40,0 0-40,-3 51 36,-21-24-36,0 1 34,24-28-34,-24 24 32,24-24-32,-29 18 22,29-18-22,-28 14 24,28-14-24,-31 12 22,31-12-22,-33 9 10,33-9-10,-36 6 10,36-6-10,-35 5 18,35-5-18,-36 4 18,36-4-18,-33 0 0,33 0 0,-31 0-2,31 0 2,-26 0-2,26 0 2,-28 0-30,28 0 30,-17 0-50,17 0 50,-16-2-62,16 2 62,-2 0-90,2 0 90</inkml:trace>
  <inkml:trace contextRef="#ctx0" brushRef="#br0" timeOffset="10101.9966">10998 1690 24,'0'0'0,"-42"-8"24,42 8-24,-18-6 14,18 6-14,-17-2 14,17 2-14,-24 0 6,24 0-6,-27 3 4,27-3-4,-33 10 2,33-10-2,-37 34 4,37-34-4,-36 31 10,36-31-10,-38 35 16,12-16-16,2-1 10,24-18-10,1 39 12,-29-21-12,0-1 18,28-17-18,-23 31 8,23-31-8,-16 22-4,16-22 4,-6 17-10,6-17 10,0 0-2,0 0 2,-7 11 2,7-11-2,0 1 2,0-1-2,0 18 0,0-18 0,10 25 0,-10-25 0,39 21 2,-39-21-2,30 23 4,-30-23-4,38 27 6,-18-13-6,1-1 2,1 2-2,2-1 0,-4 1 0,0 0-2,2 1 2,0 1 0,0 1 0,-1-1 0,-1 2 0,1-1-2,-21-18 2,35 36-2,-35-36 2,25 40-2,-25-40 2,20 41 2,-20-41-2,13 40 2,-13-40-2,10 40 0,-10-40 0,8 33 2,-8-33-2,2 31 10,-2-18-10,0 0 22,0-13-22,-5 27 32,5-27-32,-32 29 22,32-29-22,-25 25 14,25-25-14,-37 25 8,37-25-8,-44 18 4,44-18-4,-47 17 4,47-17-4,-47 14-4,47-14 4,-40 10 6,40-10-6,-36 8 8,36-8-8,-31 6-4,31-6 4,-24 5-26,24-5 26,-18 4-48,18-4 48,-1 0-80,1 0 80</inkml:trace>
  <inkml:trace contextRef="#ctx0" brushRef="#br0" timeOffset="10639.9966">11276 2411 66,'0'0'0,"0"-11"30,0 11-30,0 0 20,0 0-20,0 0 14,0 0-14,-27-8 6,27 8-6,-24 0-2,24 0 2,-11 5-2,11-5 2,-8 30-2,8-30 2,-9 28 2,9-28-2,-7 38 6,7-38-6,-5 37 2,5-37-2,-2 37-2,2-37 2,2 34 0,-2-34 0,8 31 4,-8-31-4,32 25-4,-32-25 4,27 21-10,-27-21 10,33 19-4,-33-19 4,34 12-2,-34-12 2,40 7-2,-40-7 2,35 3 2,-35-3-2,38 0 2,-38 0-2,30-7 6,-30 7-6,24-30 10,-24 30-10,20-15 20,-20 15-20,15-15 28,-15 15-28,8-14 30,-8 14-30,7-16 10,-7 16-10,2-27-10,-2 13 10,0 0-4,0 14 4,0-33-8,0 33 8,-3-32-30,3 32 30,-4-24-48,4 24 48,-5-19-68,5 19 68</inkml:trace>
  <inkml:trace contextRef="#ctx0" brushRef="#br0" timeOffset="11177.9962">11618 1908 28,'0'0'0,"9"53"24,-9-53-24,21 77 8,-21-77-8,7 98 4,-7-98-4,6 108 4,-6-108-4,4 109-2,-4-61 2,0 0 0,0-48 0,-4 85 0,4-85 0,-4 64-2,4-64 2,-7 47-2,7-47 2,-5 39-2,5-39 2,-3 25 8,3-25-8,0 0 6,0 0-6,0 0 0,0 0 0,0 2 2,0-2-2,0 0-4,0 0 4,0 0-4,0 0 4,0 1 2,0-1-2,-4 10 0,4-10 0,7-29 2,-7 29-2,35-25 4,-35 25-4,31-28 0,-31 28 0,39-26-2,-39 26 2,33-26 0,-33 26 0,38-18 0,-38 18 0,34-7 4,-34 7-4,26-4 4,-26 4-4,27 0 0,-27 0 0,21 5 4,-21-5-4,19 35 2,-19-35-2,17 29 0,-17-29 0,8 25 0,-8-25 0,6 30 4,-6-30-4,3 31 10,-3-31-10,0 26 18,0-26-18,-3 24 30,3-24-30,-9 18 34,9-18-34,-30 18 20,30-18-20,-30 18 8,30-18-8,-34 15 22,34-15-22,-38 14 28,38-14-28,-43 9 6,43-9-6,-35 7-10,35-7 10,-38 5-24,38-5 24,-32 3-46,32-3 46,-25 0-64,25 0 64,-23-5-80,23 5 80</inkml:trace>
  <inkml:trace contextRef="#ctx0" brushRef="#br0" timeOffset="11597.996">12420 2484 188,'0'0'0,"-41"-22"2,41 22-2,-31-17-8,31 17 8,-35-9 16,35 9-16,-34-5 24,34 5-24,-32-2 6,32 2-6,-28 0 10,28 0-10,-28 3 8,28-3-8,-25 8 2,25-8-2,-21 22 6,21-22-6,0 1 6,0-1-6,-1 1 0,1-1 0,-13 11-8,13-11 8,0 1-2,0-1 2,-9 21 0,9-21 0,-3 23 0,3-23 0,0 15-4,0-15 4,7 24-2,-7-24 2,30 23 8,-30-23-8,23 24-6,-23-24 6,28 26-10,-28-26 10,31 24 2,-31-24-2,31 22-6,-31-22 6,30 21-6,-30-21 6,27 21 6,-27-21-6,22 22 0,-22-22 0,15 16 0,-15-16 0,2 0 12,-2 0-12,0 1 10,0-1-10,8 15 22,-8-15-22,0 1 30,0-1-30,6 19 12,-6-19-12,0 19 8,0-19-8,-6 17 16,6-17-16,-44 19 22,44-19-22,-34 19 10,34-19-10,-32 14 2,32-14-2,-36 13 0,36-13 0,-37 10-4,37-10 4,-29 6-18,29-6 18,-24 5-52,24-5 52,-18 4-64,18-4 64,-1 0-90,1 0 90</inkml:trace>
  <inkml:trace contextRef="#ctx0" brushRef="#br0" timeOffset="12101.9966">12583 2658 32,'0'0'0,"-20"9"14,20-9-14,-1 0 10,1 0-10,0 0 4,0 0-4,-3 0 4,3 0-4,0 0 2,0 0-2,-11 7 0,11-7 0,0 23 0,0-23 0,5 12-2,-5-12 2,27 10-6,-27-10 6,23 7-6,-23-7 6,28 7-4,-28-7 4,33 4-4,-33-4 4,36 0-2,-36 0 2,41-2 0,-41 2 0,36-9 6,-36 9-6,35-30 0,-35 30 0,28-18 0,-28 18 0,22-20 18,-22 20-18,13-18 30,-13 18-30,8-18 40,-8 18-40,7-19 32,-7 19-32,3-17 14,-3 17-14,0-23 34,0 23-34,-3-16 36,3 16-36,-28-15 8,28 15-8,-19-8 2,19 8-2,-20-4 2,20 4-2,-26 0 2,26 0-2,-25 3 2,25-3-2,-35 7 2,35-7-2,-37 36 2,37-36-2,-36 32-2,36-32 2,-30 34-2,30-34 2,-24 36 0,24-36 0,-18 32 2,18-32-2,-9 33 2,9-33-2,-11 31-2,11-31 2,-3 30-4,3-30 4,-3 28-10,3-15 10,0-1-40,0-12 40,4 27-64,-4-27 64,33 23-70,-33-23 70,32 17-60,-32-17 60</inkml:trace>
  <inkml:trace contextRef="#ctx0" brushRef="#br0" timeOffset="12629.995">13168 2532 56,'0'0'0,"-40"-4"20,40 4-20,-25 3 4,25-3-4,-22 8 2,22-8-2,-29 43 4,29-43-4,-28 34 4,28-34-4,-27 41 8,27-41-8,-22 52 6,22-52-6,-18-2-2,18 2 2,-11 53-2,11-53 2,-7 17 2,7-17-2,-1 17 2,1-17-2,3 16-2,-3-16 2,10 14-4,-10-14 4,42 9-10,-42-9 10,30 8-8,-30-8 8,33 7 2,-33-7-2,40 2 0,-40-2 0,44-5 0,-22-14 0,-1 0 4,1 3-4,1 1 2,-23 15-2,38-36 2,-38 36-2,33-40 10,-33 40-10,29-37 20,-29 37-20,17-34 28,-17 34-28,11-26 40,-11 26-40,10-15 58,-10 15-58,0-1 58,0 1-58,0-1 30,0 1-30,0 0 6,0 0-6,3-10-4,-3 10 4,-30 49-2,30-49 2,-28 59-2,28-59 2,-28 89 0,28-89 0,-35 108 8,35-108-8,-33 108 2,33-108-2,-28 98 0,28-98 0,-19 86-2,19-86 2,-16 70-4,16-70 4,-9 63 0,9-63 0,-5 56-2,5-35 2,0 0-2,0-21 2,4 34 0,-4-34 0,8 27-8,-8-27 8,27 21-18,-27-21 18,16 15-22,-16-15 22,18 8-12,-18-8 12,1 0-4,-1 0 4,13 3-4,-13-3 4,23-6 0,-23 6 0,9-27 4,-9 27-4,4-15 4,-4 15-4,0-25 4,0 25-4,-2-28 2,2 28-2,-8-42-2,8 42 2,-28-46-2,28 46 2,-27-50 0,27 50 0,-24-51 4,24 51-4,-27-44 2,27 44-2,-24-33 12,24 33-12,-17-26 18,17 26-18,0-1 6,0 1-6,-1 0-4,1 0 4,0-1-10,0 1 10,0-1 0,0 1 0,-1 0 4,1 0-4,-8-8-2,8 8 2,9-27-10,-9 27 10,52-15-34,-52 15 34,45-18-66,-45 18 66,51-19-78,-51 19 78,52-14-76,-52 14 76</inkml:trace>
  <inkml:trace contextRef="#ctx0" brushRef="#br0" timeOffset="13251.995">13507 2548 28,'0'0'0,"-7"-4"28,7 4-28,3 65 18,-3-65-18,5 51 6,-5-51-6,10 49 2,-10-49-2,9 47 2,-9-47-2,8 45 4,-8-45-4,17 35 4,-17-35-4,14 28-2,-14-28 2,18 16-4,-18-16 4,2 0 0,-2 0 0,13 5 2,-13-5-2,25 6 6,-25-6-6,15 0 18,-15 0-18,18-2 14,-18 2-14,19-10 4,-19 10-4,14-38 6,-14 38-6,15-25 10,-15 25-10,9-29 8,-9 29-8,7-26 2,-7 26-2,8-21 0,-8 21 0,6-20-2,-6 20 2,0 0-2,0 0 2,0 0-14,0 0 14,0-1-26,0 1 26,0 0-14,0 0 14,0-1-4,0 1 4,7-5-4,-7 5 4,30-2 0,-30 2 0,18 0 2,-18 0-2,20 5 0,-20-5 0,23 4 0,-23-4 0,22 6-2,-22-6 2,21 7-4,-21-7 4,21 4-10,-21-4 10,22 3-10,-22-3 10,22 0-2,-22 0 2,24-3-2,-24 3 2,22-4-2,-22 4 2,22-9 4,-22 9-4,20-31 2,-20 31-2,20-19-2,-20 19 2,16-23 12,-16 23-12,10-22 38,-10 22-38,8-15 50,-8 15-50,0 0 48,0 0-48,0-1 44,0 1-44,0 0 36,0 0-36,3-10 26,-3 10-26,-26-6 12,26 6-12,-15-6 4,15 6-4,-21 0-2,21 0 2,-21 8-4,21-8 4,-25 40 2,25-40-2,-20 30 2,20-30-2,-14 34-2,14-34 2,-13 34 4,13-34-4,-8 29 0,8-29 0,-6 25-4,6-25 4,-3 19 4,3-19-4,0 16 2,0-16-2,3 14-2,-3-14 2,6 13-20,-6-13 20,1 0-58,-1 0 58,23 9-82,-23-9 82,37 16-78,-37-16 78,28 6-66,-28-6 66</inkml:trace>
  <inkml:trace contextRef="#ctx0" brushRef="#br0" timeOffset="13655.9944">14191 2751 40,'0'0'0,"-9"-29"4,9 29-4,-22-22-8,22 22 8,-9-17 0,9 17 0,0-1 2,0 1-2,0 0-4,0 0 4,0-1-4,0 1 4,0-1 0,0 1 0,0 0 2,0 0-2,0 0 2,0 0-2,0-2 6,0 2-6,-7-8 4,7 8-4,20 8 4,-20-8-4,7 51 8,-7-51-8,3 39 0,-3-19 0,0 1 6,0-21-6,-3 35 16,3-35-16,-5 32 14,5-32-14,-6 21 10,6-21-10,0 0 0,0 0 0,0 1-2,0-1 2,0 1 2,0-1-2,0 0-2,0 0 2,0 2-2,0-2 2,0 0 4,0 0-4,-8 7 14,8-7-14,6-34 16,-6 34-16,38-33 6,-38 33-6,32-37 2,-32 37-2,35-40 2,-35 40-2,37-35 8,-37 35-8,34-29 2,-34 29-2,31-20-2,-31 20 2,20-13 4,-20 13-4,17-9 2,-17 9-2,1 0 12,-1 0-12,13-3 24,-13 3-24,20 10 34,-20-10-34,8 40 28,-8-40-28,7 30 6,-7-30-6,6 39-2,-6-39 2,4 44-10,-4-19 10,0 0-56,0-25 56,-2 44-110,2-44 110</inkml:trace>
  <inkml:trace contextRef="#ctx0" brushRef="#br0" timeOffset="14314.9951">14873 2595 44,'0'0'0,"-4"-16"34,4 16-34,0-1 16,0 1-16,-4-8 32,4 8-32,0 0 58,0 0-58,-24-6 42,24 6-42,-22 0 12,22 0-12,-17 6-4,17-6 4,-16 42-2,16-42 2,-21 35 6,21-35-6,-23 49 6,23-49-6,-19 53 12,19-53-12,-18 50 10,18-50-10,-15 48 4,15-48-4,-7 37-4,7-37 4,-4 32-6,4-19 6,0 2-2,0-15 2,1 26-4,-1-26 4,6 23-20,-6-23 20,25 15-36,-25-15 36,20 16-44,-20-16 44,23 11-56,-23-11 56,28 8-50,-28-8 50,35 7-32,-35-7 32,36 2-14,-36-2 14,40-2-2,-40 2 2,38-7 0,-38 7 0,34-32 0,-34 32 0,31-18 0,-31 18 0,30-20 0,-30 20 0,25-19 0,-25 19 0,26-23 4,-26 23-4,25-24 10,-25 24-10,19-26 8,-19 26-8,18-25-2,-18 25 2,18-23-2,-18 23 2,9-24 8,-9 24-8,9-23 14,-9 23-14,7-22 22,-7 22-22,7-17 32,-7 17-32,6-15 28,-6 15-28,4-16 28,-4 16-28,0 0 30,0 0-30,0-13 34,0 13-34,0 0 36,0 0-36,-6-21 32,6 21-32,-35-9 22,35 9-22,-16-8 12,16 8-12,-15-7 22,15 7-22,-17 0 14,17 0-14,-19 5-4,19-5 4,-23 9 2,23-9-2,-22 37 6,22-37-6,-21 28 0,21-28 0,-19 36-6,19-36 6,-16 40-2,16-40 2,-8 38 0,8-38 0,-7 36-4,7-36 4,-4 31 4,4-18-4,0 3-2,0-16 2,9 26-10,-9-26 10,44 22-6,-44-22 6,27 16 0,-27-16 0,31 11 6,-31-11-6,33 7 0,-33-7 0,38 6-4,-38-6 4,34 0-4,-34 0 4,36-4-16,-36 4 16,31-4-36,-31 4 36,25-3-50,-25 3 50,21-6-70,-21 6 70,0 0-92,0 0 92</inkml:trace>
  <inkml:trace contextRef="#ctx0" brushRef="#br0" timeOffset="15079.994">16365 1660 34,'0'0'0,"1"0"36,-1 0-36,1 0 28,-1 0-28,1 0 8,-1 0-8,0 0 10,0 0-10,14-6 12,-14 6-12,-36-7 16,36 7-16,-15-6 30,15 6-30,-18-6 36,18 6-36,-19-2 28,19 2-28,-19 2 10,19-2-10,-21 8 4,21-8-4,-23 44 4,23-44-4,-25 49-4,25-49 4,-28 74 2,28-74-2,-31 102 8,31-102-8,-31 117 4,31-117-4,-34 130 2,34-130-2,-25 125 0,25-125 0,-26 116 2,26-116-2,-18 108-2,18-108 2,-9 97-2,9-97 2,-8 84 2,8-84-2,-4 75-2,4-46 2,0 1-4,0-30 4,3 47-4,-3-47 4,8 38-8,-8-38 8,36 30-4,-36-30 4,25 27 0,-25-27 0,33 24 0,-33-24 0,37 19 0,-37-19 0,42 20-2,-42-20 2,42 15 2,-42-15-2,44 11 4,-44-11-4,40 10 6,-40-10-6,35 7-4,-35-7 4,33 9-32,-33-9 32,29 7-46,-29-7 46,21 7-62,-21-7 62,16 7-76,-16-7 76</inkml:trace>
  <inkml:trace contextRef="#ctx0" brushRef="#br0" timeOffset="15565.9952">16800 2315 42,'0'0'0,"-4"-11"34,4 11-34,0-2 34,0 2-34,0-1 32,0 1-32,0 0 28,0 0-28,0 0 20,0 0-20,0-2 12,0 2-12,-5-13 6,5 13-6,-8 31 0,8-31 0,-8 46 0,8-46 0,-21 72 4,21-72-4,-19 80 6,19-80-6,-22 82-6,22-82 6,-24 70-6,24-70 6,-17 53 0,17-53 0,-12 41-2,12-41 2,-7 28 2,7-28-2,-5 16 2,5-16-2,0 1-2,0-1 2,0 1-2,0-1 2,0 1-6,0-1 6,0 1-2,0-1 2,-4 7 4,4-7-4,41 9-6,-41-9 6,28 8 0,-28-8 0,34 8 6,-34-8-6,39 9 4,-39-9-4,41 6 0,-41-6 0,41 6-4,-41-6 4,40 3 0,-40-3 0,38 3-18,-38-3 18,29 2-44,-29-2 44,20 2-58,-20-2 58,17 2-56,-17-2 56</inkml:trace>
  <inkml:trace contextRef="#ctx0" brushRef="#br0" timeOffset="15819.9939">17372 2079 112,'0'0'0,"0"-2"24,0 2-24,0 0 6,0 0-6,0 0 0,0 0 0,8-48 10,-8 48-10,0 0 10,0 0-10,0-1 8,0 1-8,0-1 10,0 1-10,0-18 8,0 18-8,-4 72 10,4-72-10,-4 71 4,4-71-4,-5 92 2,5-92-2,-7 103 4,7-103-4,-9 94 0,9-94 0,-23 85-4,23-85 4,-12 73-28,12-73 28,-9 64-56,9-64 56,-8 53-62,8-53 62,-7 48-44,7-48 44</inkml:trace>
  <inkml:trace contextRef="#ctx0" brushRef="#br0" timeOffset="16091.9939">17168 2164 112,'0'0'0,"-16"-12"22,16 12-22,-25-26 2,25 26-2,0 0-2,0 0 2,-2 0 2,2 0-2,-1 0-4,1 0 4,0 0-2,0 0 2,-1 0-2,1 0 2,-2 0-4,2 0 4,0 0 0,0 0 0,-9-9 2,9 9-2,44-9 2,-44 9-2,36-9 0,-36 9 0,43-9 2,-43 9-2,0 0 0,0 0 0,57-6-4,-57 6 4,75-5-4,-75 5 4,38 0-12,-38 0 12,32 2-18,-32-2 18,28 7-20,-28-7 20,23 33-40,-23-33 40</inkml:trace>
  <inkml:trace contextRef="#ctx0" brushRef="#br0" timeOffset="16321.9937">17137 2802 54,'0'0'0,"0"0"10,0 0-10,-1 0 2,1 0-2,-12 2 2,12-2-2,-1 0-2,1 0 2,-2 0-4,2 0 4,0 0 0,0 0 0,0 0 2,0 0-2,-1 0 4,1 0-4,-13-1 4,13 1-4,37 3 0,-37-3 0,23 4 2,-23-4-2,25 6 4,-25-6-4,28 8-2,-28-8 2,32 6-2,-32-6 2,32 5-4,-32-5 4,29 4-28,-29-4 28,30 2-32,-30-2 32</inkml:trace>
  <inkml:trace contextRef="#ctx0" brushRef="#br0" timeOffset="16725.9949">17899 2189 10,'0'0'0,"-8"-16"8,8 16-8,-37-8 16,37 8-16,-21-7 24,21 7-24,-23-4 16,23 4-16,-21 0 8,21 0-8,-22 3 10,22-3-10,-29 8 18,29-8-18,-26 29 18,26-29-18,-20 19 6,20-19-6,-20 24 2,20-24-2,-14 20 2,14-20-2,-7 22-4,7-22 4,-8 19-2,8-19 2,-3 23 2,3-9-2,0 1 2,0-15-2,4 36-4,-4-36 4,10 42-4,-10-42 4,37 52 2,-37-52-2,25 0 0,-25 0 0,29 69 0,-29-69 0,31 33 4,-31-33-4,30 34-2,-30-34 2,28 29-4,-28-29 4,23 33 6,-23-33-6,18 28 4,-18-28-4,16 26-2,-16-26 2,13 24 2,-13-24-2,8 18 2,-8-18-2,6 16 6,-6-16-6,4 15 22,-4-15-22,0 15 18,0-15-18,-6 20 12,6-20-12,-30 22 10,30-22-10,-22 22 2,22-22-2,-33 22 2,33-22-2,-39 16-2,39-16 2,-40 21 0,40-21 0,-40 14 2,40-14-2,-34 7-10,34-7 10,-34 9-28,34-9 28,-27 9-40,27-9 40,-22 5-72,22-5 72</inkml:trace>
  <inkml:trace contextRef="#ctx0" brushRef="#br0" timeOffset="17263.9934">18196 2009 168,'0'0'0,"-21"-5"0,21 5 0,-21-6 0,21 6 0,0 0-2,0 0 2,-1 0-6,1 0 6,-1 0-12,1 0 12,-1 0-8,1 0 8,0 0-4,0 0 4,-1 0-4,1 0 4,-13-4-2,13 4 2,47-3-2,-47 3 2,32-2 0,-12 2 0,0 0 4,-20 0-4,0 0 0,0 0 0,54 2 0,-54-2 0,78 3 4,-78-3-4,39 2-4,-39-2 4,35 3 0,-35-3 0,29 5 6,-29-5-6,25 4 0,-25-4 0,18 9 4,-18-9-4,12 31 28,-12-31-28,9 38 36,-9-38-36,7 57 26,-7-57-26,7 81 14,-7-81-14,4 100 2,-4-48-2,0 0-2,0-52 2,-6 107 2,6-107-2,-24 97 6,24-97-6,-9 87 6,9-87-6,-10 71 6,10-71-6,-8 61 0,8-61 0,-8 52-2,8-52 2,-5 41-2,5-41 2,-4 34-2,4-34 2,-1 28 2,1-28-2,0 18 2,0-18-2,0 2 2,0-2-2,0 0 8,0 0-8,0 0 26,0 0-26,0 1 46,0-1-46,0 0 32,0 0-32,0 1 2,0-1-2,0 11-4,0-11 4,-30 8 2,30-8-2,-19 7 8,19-7-8,-22 7 30,22-7-30,-20 5 26,20-5-26,-22 4 8,22-4-8,-20 1 6,20-1-6,-17 4-2,17-4 2,-18 4-4,18-4 4,0 0-6,0 0 6,-12 4-26,12-4 26,-2 0-56,2 0 56,0 0-74,0 0 74,0 0-94,0 0 94,0 0-124,0 0 124</inkml:trace>
  <inkml:trace contextRef="#ctx0" brushRef="#br0" timeOffset="18299.993">16879 2171 46,'0'0'0,"0"0"32,0 0-32,0-1 32,0 1-32,0-1 30,0 1-30,0 0 34,0 0-34,0 0 36,0 0-36,0-2 30,0 2-30,0 0 30,0 0-30,0 0 20,0 0-20,0-2 16,0 2-16,0 0 10,0 0-10,0 0-2,0 0 2,2-11 0,-2 11 0,-6 53-14,6-53 14,-30 52-46,30-52 46,-21 65-80,21-65 80,-23 68-106,23-68 106</inkml:trace>
  <inkml:trace contextRef="#ctx0" brushRef="#br1" timeOffset="60783.9809">3360 4631 28,'0'0'0,"-7"-29"6,7 29-6,-8-14 6,8 14-6,-24-11 50,24 11-50,-22-15 42,22 15-42,-19-8 12,19 8-12,-24-5 6,24 5-6,-24-4 2,24 4-2,-28 0 4,28 0-4,-33 5 0,33-5 0,-33 38 0,33-38 0,-37 37-2,37-37 2,-40 56 0,40-56 0,-36 1 0,36-1 0,-33 99-2,33-99 2,-25 48 2,25-48-2,-18 41 2,18-41-2,-13 31-2,13-31 2,-8 19-4,8-19 4,0 1-2,0-1 2,0 0-2,0 0 2,0 1-2,0-1 2,0 1 2,0-1-2,0 0 2,0 0-2,-6 8-2,6-8 2,33 19-2,-33-19 2,25 7 2,-25-7-2,30 8 2,-30-8-2,34 6 0,-34-6 0,37 8 2,-37-8-2,40 9 0,-40-9 0,36 23 0,-36-23 0,35 21 0,-35-21 0,34 25 2,-34-25-2,25 26 4,-25-26-4,22 34 2,-22-34-2,16 32 2,-16-32-2,10 35 0,-10-35 0,9 33 2,-9-33-2,7 27 2,-7-27-2,1 28 10,-1-28-10,-1 23 30,1-23-30,-7 21 18,7-21-18,-28 18 16,28-18-16,-18 15 30,18-15-30,-29 16 20,29-16-20,-32 13 18,32-13-18,-34 8 28,34-8-28,-46 9 26,46-9-26,-42 8 8,42-8-8,-44 6-6,44-6 6,-45 3-4,45-3 4,-37 0-6,37 0 6,-34 0-10,34 0 10,-30-1-16,30 1 16,-21-4-32,21 4 32,0 0-58,0 0 58,-1 0-106,1 0 106</inkml:trace>
  <inkml:trace contextRef="#ctx0" brushRef="#br1" timeOffset="61339.9807">3532 5016 10,'0'0'0,"0"-1"8,0 1-8,0 0 18,0 0-18,0-1 26,0 1-26,0-1 16,0 1-16,0 0 6,0 0-6,0-1 6,0 1-6,5-6 2,-5 6-2,-8 28 2,8-28-2,-7 30-2,7-30 2,-9 37 0,9-37 0,-7 39 2,7-39-2,-7 38-2,7-38 2,-4 33-4,4-20 4,0 3 0,0-16 0,3 29 6,-3-29-6,8 23 0,-8-23 0,36 22-6,-36-22 6,27 20-6,-27-20 6,25 10-2,-25-10 2,31 8 2,-31-8-2,27 5-4,-27-5 4,29 3-6,-29-3 6,29 0 0,-29 0 0,26-4 2,-26 4-2,24-7 2,-24 7-2,17-27 2,-17 27-2,15-16 8,-15 16-8,9-15 16,-9 15-16,7-16 20,-7 16-20,6-18 20,-6 18-20,4-23 14,-4 10-14,0 0 0,0-3 0,0-1 2,0 17-2,-3-31 8,3 31-8,-3-29 6,3 29-6,-6-24-6,6 24 6,-6-17-26,6 17 26,0 0-44,0 0 44,0 0-62,0 0 62</inkml:trace>
  <inkml:trace contextRef="#ctx0" brushRef="#br1" timeOffset="61927.9816">4022 4540 22,'0'0'0,"-7"-29"0,7 29 0,-9-14 0,9 14 0,0-1 0,0 1 0,0 0-4,0 0 4,0-1-4,0 1 4,0 0-2,0 0 2,0 0-2,0 0 2,-8-6 4,8 48-4,0 1 6,0-43-6,1 71 2,-1-71-2,3 97 6,-3-97-6,3 97 2,-3-48-2,0-1 0,0-48 0,-3 85 4,3-85-4,-5 67 0,5-67 0,-6 54-4,6-54 4,-6 36 2,6-36-2,-4 22 2,4-22-2,0 0 0,0 0 0,0 2 2,0-2-2,0 0-2,0 0 2,0 1 0,0-1 0,0 0 10,0 0-10,0 1 22,0-1-22,0 1 18,0-1-18,-3 6 12,26-27-12,-2 0 12,-21 21-12,27-23 8,-27 23-8,29-25 4,-29 25-4,35-27-4,-35 27 4,36-23-4,-36 23 4,34-20 4,-34 20-4,35-9 0,-35 9 0,28-6-4,-28 6 4,26-3 6,-26 3-6,24 3 4,-24-3-4,15 10-2,-15-10 2,15 35 4,-15-35-4,15 21 2,-15-21-2,8 21 2,-8-21-2,7 18 8,-7-18-8,4 24 16,-4-24-16,0 17 36,0-17-36,-3 20 32,3-20-32,-5 15 28,5-15-28,-9 19 36,9-19-36,-32 19 24,32-19-24,-25 14 14,25-14-14,-25 17 8,25-17-8,-31 9 6,31-9-6,-30 8 2,30-8-2,-30 9 0,30-9 0,-32 7-4,32-7 4,-29 7-24,29-7 24,-21 4-52,21-4 52,-19 0-66,19 0 66,-1 0-88,1 0 88</inkml:trace>
  <inkml:trace contextRef="#ctx0" brushRef="#br1" timeOffset="65279.9804">4794 4808 44,'0'0'0,"-14"-5"26,14 5-26,-17 1 4,17-1-4,-17 7 8,17-7-8,-22 25 12,22-25-12,-24 16 18,24-16-18,-23 20 14,23-20-14,-20 22 4,20-22-4,-16 21 2,16-21-2,-15 17 0,15-17 0,0 0 0,0 0 0,-8 14 0,8-14 0,0 0 0,0 0 0,0 1 0,0-1 0,-7 22-2,7-22 2,0 0 0,0 0 0,0 1-2,0-1 2,0 1-4,0-1 4,-8 13 0,8-13 0,5 25 2,-5-25-2,29 10 4,-29-10-4,17 7 2,-17-7-2,23 8-6,-23-8 6,24 10-6,-24-10 6,21 19-6,-21-19 6,25 18-4,-25-18 4,23 20 8,-23-20-8,17 17 8,-17-17-8,17 18 0,-17-18 0,9 18-4,-9-18 4,8 17 0,-8-17 0,6 20 0,-6-20 0,4 22-2,-4-22 2,0 19 4,0-19-4,-1 17 2,1-17-2,0 1 4,0-1-4,-5 12 16,5-12-16,-2 0 14,2 0-14,-25 10 6,25-10-6,-23 19-2,23-19 2,-18 9-4,18-9 4,-25 6 0,25-6 0,-24 7 8,24-7-8,-21 6 8,21-6-8,-19 5-10,19-5 10,-1 0-18,1 0 18,-15 3-28,15-3 28,-1 0-58,1 0 58</inkml:trace>
  <inkml:trace contextRef="#ctx0" brushRef="#br1" timeOffset="65857.9786">5277 5013 14,'0'0'0,"7"-17"18,-7 17-18,6-17 26,-6 17-26,1-19 22,-1 19-22,0-16 14,0 16-14,-4-15 22,4 15-22,-7-20 28,7 20-28,-21-11 22,21 11-22,-16-9 12,16 9-12,-17-9-4,17 9 4,-19-3 4,19 3-4,-23 0 10,23 0-10,-21 3 6,21-3-6,-23 29 6,23-29-6,-18 25-2,18-25 2,-17 36-4,17-36 4,-15 39 2,15-39-2,0 0 2,0 0-2,-10 51-6,10-51 6,-8 72-4,8-72 4,-7 31-2,7-31 2,-2 30 0,2-30 0,0 24 0,0-24 0,6 22 0,-6-22 0,9 20 6,-9-20-6,30 16 0,-30-16 0,17 13-2,-17-13 2,17 10-10,-17-10 10,21 7-32,-21-7 32,20 7-50,-20-7 50,19 4-62,-19-4 62</inkml:trace>
  <inkml:trace contextRef="#ctx0" brushRef="#br1" timeOffset="66605.9796">5665 4892 40,'0'0'0,"-16"-16"20,16 16-20,0-1 36,0 1-36,-10-10 32,10 10-32,-30-6 8,30 6-8,-18-3 10,18 3-10,-14 0 6,14 0-6,-18 5 4,18-5-4,-17 37 0,17-37 0,-16 33-2,16-33 2,-15 39 4,15-39-4,0 1-2,0-1 2,-9 53-2,9-53 2,-19 75-4,19-75 4,-6 31-4,6-31 4,-4 27 4,4-27-4,0 18-6,0-18 6,7 20-12,-7-20 12,23 16-4,-23-16 4,18 8-10,-18-8 10,17 7-12,-17-7 12,21 5-4,-21-5 4,19 0-2,-19 0 2,23-5 0,-23 5 0,29-34-6,-29 34 6,30-29-6,-30 29 6,31-36 2,-31 36-2,29-40 2,-29 40-2,21-37 6,-21 37-6,18-31 8,-18 31-8,7-25 14,-7 25-14,8-18 18,-8 18-18,0-1 26,0 1-26,0 0 32,0 0-32,0 0 14,0 0-14,0-2 8,0 2-8,4-8 6,-4 8-6,-1 56-4,1-56 4,-5 62 2,5-62-2,-6 91 6,6-91-6,-7 104 4,7-104-4,-10 111 8,10-111-8,-9 106 2,9-106-2,-9 92-2,9-92 2,-8 81 2,8-81-2,-1 65-6,1-65 6,3 51-2,-3-51 2,9 41 6,-9-41-6,32 27-2,-32-27 2,18 19-10,-18-19 10,20 14-12,-20-14 12,13 8-8,-13-8 8,0 0-10,0 0 10,0 0-6,0 0 6,15 7 0,-15-7 0,0 0 2,0 0-2,18 0 6,-18 0-6,6-24 2,-6 24-2,5-17 2,-5 17-2,2-23 6,-2 23-6,0-24 0,0 24 0,-6-33-2,6 33 2,-29-38-6,29 38 6,-29-37-8,29 37 8,-28-40 0,28 40 0,-29-36 4,29 36-4,-25-30 0,25 30 0,-17-18-4,17 18 4,-1-1-6,1 1 6,-1-1-6,1 1 6,0 0-4,0 0 4,0-1 0,0 1 0,-12-6 4,12 6-4,36-30 4,-36 30-4,34-15 4,-34 15-4,35-13 8,-35 13-8,43-14 8,-43 14-8,40-9 12,-40 9-12,35-8 10,-35 8-10,39-10 4,-39 10-4,27-9 8,-27 9-8,27-8 0,-27 8 0,21-7-4,-21 7 4,2 0-8,-2 0 8,0 0-8,0 0 8,1 0-12,-1 0 12,0 0-30,0 0 30,1 0-44,-1 0 44,1 0-80,-1 0 80</inkml:trace>
  <inkml:trace contextRef="#ctx0" brushRef="#br1" timeOffset="67606.9793">5101 5104 42,'0'0'0,"-19"-5"24,19 5-24,-1 0 10,1 0-10,-1 0 4,1 0-4,0 0 4,0 0-4,0 0 2,0 0-2,0 0-6,0 0 6,-2 0-2,2 0 2,-1 0 4,1 0-4,0 0 4,0 0-4,-12-1 0,12 1 0,40 1-2,-40-1 2,21 0 2,-21 0-2,20-1 4,-20 1-4,22-4 2,-22 4-2,22-4 0,-22 4 0,21-5 2,-21 5-2,21-7-4,-21 7 4,21-7-6,-21 7 6,17-8 4,-17 8-4,14-8 2,-14 8-2,0 0-6,0 0 6,15-7-8,-15 7 8,0 0-2,0 0 2,1 0 8,-1 0-8,1 0 8,-1 0-8,17-8 0,-17 8 0,0 0 0,0 0 0,1-1 4,-1 1-4,16-22 10,-16 7-10,0 1 20,0 14-20,0-12 18,0 12-18,0-1 10,0 1-10,-3-12 16,3 12-16,0-1 10,0 1-10,0 0 4,0 0-4,-4-20 8,4 20-8,0 0 4,0 0-4,-9-19 4,9 19-4,-1 0 0,1 0 0,-17-8 0,17 8 0,0-1 0,0 1 0,0-1 0,0 1 0,0 0 2,0 0-2,-7-21 0,7 21 0,0 0 4,0 0-4,0 0 6,0 0-6,-1 0 4,1 0-4,-23-9 6,23 9-6,0 0 0,0 0 0,-1 0 6,1 0-6,-17-5 10,17 5-10,-1 0 0,1 0 0,-22-1 0,22 1 0,-22 3 0,22-3 0,-15 9 0,15-9 0,-13 24-4,13-24 4,-16 16-4,16-16 4,-10 15 0,10-15 0,-17 27 0,17-27 0,-10 28 4,10-28-4,-18 38 4,18-38-4,-9 44 0,9-44 0,-9 46-6,9-46 6,-9 40-8,9-40 8,-6 35 0,6-35 0,-6 32 4,6-32-4,-4 28-6,4-28 6,0 26-6,0-26 6,4 24-4,-4-24 4,4 20-4,-4-20 4,7 17 0,-7-17 0,10 16-2,-10-16 2,21 13 2,-21-13-2,15 8 0,-15-8 0,16 7-2,-16-7 2,21 8-4,-21-8 4,25 6-4,-25-6 4,24 2-2,-24-2 2,29 0 0,-29 0 0,27-4 2,-27 4-2,30-10-2,-30 10 2,25-23-2,-25 23 2,24-15 0,-24 15 0,20-8 0,-20 8 0,16-8-4,-16 8 4,1 0 2,-1 0-2,1 0 6,-1 0-6,0 0 0,0 0 0,1 0 2,-1 0-2,1 0 0,-1 0 0,0 0 0,0 0 0,0 0-6,0 0 6,2 0-22,-2 0 22,1 0-32,-1 0 32,1 0-68,-1 0 68</inkml:trace>
  <inkml:trace contextRef="#ctx0" brushRef="#br1" timeOffset="69735.979">6080 4829 20,'0'0'0,"-18"-8"16,18 8-16,-1-1 22,1 1-22,-1-1 16,1 1-16,-20-15 0,20 15 0,-19 6 2,19-6-2,-8 40 4,8-40-4,-6 43 6,6-43-6,-4 60 2,4-60-2,-2 70-4,2-36 4,0 0 0,0-34 0,4 63 2,-4-63-2,9 59 2,-9-59-2,34 49-2,-34-49 2,23 43-2,-23-43 2,25 35-2,-25-35 2,27 23-2,-27-23 2,27 15 0,-27-15 0,33 8 0,-33-8 0,32 3-2,-32-3 2,34-3-4,-34 3 4,33-33 4,-33 33-4,29-28 18,-29 28-18,29-35 28,-29 35-28,22-41 34,-22 41-34,15-47 32,-15 47-32,13-45 34,-13 45-34,7-43 28,-7 43-28,4-43 12,-4 25-12,0-1 6,0 19-6,-4-32 8,4 32-8,-6-29 12,6 29-12,-21-20 4,21 20-4,-9-13-8,9 13 8,0 0-20,0 0 20,0-1-42,0 1 42,-8-13-62,8 13 62,-1 0-82,1 0 82,0 0-64,0 0 64</inkml:trace>
  <inkml:trace contextRef="#ctx0" brushRef="#br1" timeOffset="70079.9787">6596 5244 30,'0'0'0,"18"-9"14,-18 9-14,26-33 10,-26 33-10,26-25 8,-26 25-8,21-28 4,-21 28-4,21-26 10,-21 26-10,14-26 18,-14 26-18,10-26 24,-10 26-24,7-24 28,-7 24-28,4-27 22,-4 27-22,2-26 28,-2 26-28,-2-19 26,2 19-26,-5-15 22,5 15-22,-1 0 28,1 0-28,-23-8 22,23 8-22,-30-2 10,30 2-10,-17 2 0,17-2 0,-25 6 0,25-6 0,-20 48 2,20-48-2,-22 44 4,22-44-4,-23 50 2,23-50-2,-15 51-2,15-51 2,-14 49-4,14-49 4,-10 40-2,10-40 2,-3 35 0,3-19 0,0 1 0,0-17 0,3 27 0,-3-27 0,8 22 0,-8-22 0,25 21 0,-25-21 0,14 11-14,-14-11 14,17 13-26,-17-13 26,23 7-44,-23-7 44,22 6-66,-22-6 66,30 2-74,-30-2 74,33 0-60,-33 0 60</inkml:trace>
  <inkml:trace contextRef="#ctx0" brushRef="#br1" timeOffset="70436.9784">6914 5010 24,'0'0'0,"0"-1"18,0 1-18,0 0 8,0 0-8,0-1 6,0 1-6,0-1 6,0 1-6,0 0 8,0 0-8,0-1 12,0 1-12,-6-10 14,6 10-14,3 52 8,-3-52-8,5 40-2,-5-40 2,8 43 0,-8-43 0,6 46 0,-6-46 0,6 40 0,-6-40 0,4 36 4,-4-36-4,2 35 0,-2-22 0,0 0 0,0-13 0,0 18-4,0-18 4,0 2-4,0-2 4,0 0 8,0 0-8,0 1 6,0-1-6,0 0 0,0 0 0,0 1 12,0-1-12,0 1 24,0-1-24,0 6 26,0-6-26,9-45 18,-9 45-18,26-39 6,-26 39-6,17-43 6,-17 43-6,21-47 6,-21 47-6,22-44 2,-22 44-2,20-35-6,-20 35 6,22-26-4,-22 26 4,20-16 4,-20 16-4,16-10 0,-16 10 0,21-4 14,-21 4-14,16 0 24,-16 0-24,14 6 8,-14-6-8,9 30 2,-9-30-2,9 26 6,-9-26-6,6 34 4,-6-34-4,4 42 0,-4-42 0,2 45-4,-2-24 4,0 0-14,0-21 14,-5 40-40,5-40 40,-5 33-74,5-33 74,-5 21-88,5-21 88</inkml:trace>
  <inkml:trace contextRef="#ctx0" brushRef="#br1" timeOffset="70807.9802">7579 4981 46,'0'0'0,"0"0"40,0 0-40,-7-12 36,7 12-36,-30-7 24,30 7-24,-14-5 16,14 5-16,-15 0 10,15 0-10,-20 10 8,20-10-8,-20 47 18,20-47-18,-21 36 22,21-36-22,-25 50 26,25-50-26,-22 48 44,22-48-44,-22 52 30,22-52-30,-18 49 12,18-49-12,-9 37 10,9-37-10,-7 33 2,7-33-2,-3 28-2,3-28 2,0 22 0,0-22 0,6 24-4,-6-24 4,29 19-6,-29-19 6,20 14 0,-20-14 0,19 16-8,-19-16 8,22 6-16,-22-6 16,28 3-34,-28-3 34,34 0-54,-34 0 54,40-5-72,-17-12 72,0 0-92,-2 2 92</inkml:trace>
  <inkml:trace contextRef="#ctx0" brushRef="#br1" timeOffset="71223.9777">7809 5217 36,'0'0'0,"-1"0"34,1 0-34,0 0 24,0 0-24,-1 0 10,1 0-10,0 0 4,0 0-4,-1 0-8,1 0 8,0 0-6,0 0 6,-2 0 0,2 0 0,0 0 16,0 0-16,-1 0 32,1 0-32,-21 0 18,47 0-18,-1 0 4,-25 0-4,26-6 0,-26 6 0,28-29 0,-28 29 0,23-19 2,-23 19-2,25-23 0,-25 23 0,26-22 6,-26 22-6,20-21 18,-20 21-18,20-26 22,-20 26-22,17-21 22,-17 21-22,10-26 20,-10 26-20,8-31 20,-8 31-20,6-23 20,-6 23-20,1-23 18,-1 23-18,0-1 20,0 1-20,-2-15 24,2 15-24,-26-16 16,26 16-16,-14-7 4,14 7-4,-16-3 0,16 3 0,-22 0 8,22 0-8,-22 8 4,22-8-4,-20 46-8,20-46 8,-17 29-2,17-29 2,-13 42 2,13-42-2,-8 44 4,8-44-4,-9 44 0,9-44 0,-5 45-2,5-45 2,-2 39 2,2-39-2,3 33-4,-3-33 4,7 27-2,-7-27 2,32 24 4,-32-24-4,25 17-2,-25-17 2,27 11-4,-27-11 4,29 8-2,-29-8 2,31 5-4,-31-5 4,30 0-4,-30 0 4,30-2-4,-30 2 4,25-6 2,-25 6-2,25-8 4,-25 8-4,20-8-8,-20 8 8,19-9-32,-19 9 32,0 0-54,0 0 54,1 0-62,-1 0 62,1 0-62,-1 0 62,0 0-76,0 0 76</inkml:trace>
  <inkml:trace contextRef="#ctx0" brushRef="#br1" timeOffset="72353.9781">3267 6717 44,'0'0'0,"-11"-13"36,11 13-36,-20-12 10,20 12-10,-17-6 6,17 6-6,-23-4 14,23 4-14,-27 0 16,27 0-16,-28 6 10,28-6-10,-29 32 4,29-32-4,-31 25 2,31-25-2,-28 33 8,28-33-8,-24 38 6,24-38-6,-20 31 4,20-31-4,-15 31 10,15-31-10,-10 21 6,10-21-6,-10 15 0,10-15 0,0 0-4,0 0 4,-4 12-10,4-12 10,0 19-2,0-19 2,4 15 4,-4-15-4,27 19-4,-27-19 4,24 20-2,-24-20 2,28 27 2,-28-27-2,31 25 4,-31-25-4,39 29 2,-18-12-2,0-1 0,5-1 0,-1 0 6,-25-15-6,-1 32 0,33-14 0,1-3-4,-33-15 4,24 34-2,-24-34 2,22 28-4,-22-28 4,15 26 0,-15-26 0,11 24 0,-11-24 0,8 25 2,-8-25-2,5 28 8,-5-12-8,0-3 6,0-13-6,-6 33 26,6-33-26,-29 27 36,29-27-36,-21 25 26,21-25-26,-27 16 28,27-16-28,-33 18 14,33-18-14,-42 15 12,42-15-12,-44 8 10,44-8-10,-50 8-2,50-8 2,-43 5 0,43-5 0,-44 4 2,44-4-2,-35 3 2,35-3-2,-27 0-14,27 0 14,-17 0-46,17 0 46,-1 0-86,1 0 86,0 0-102,0 0 102,-1 0-66,1 0 66</inkml:trace>
  <inkml:trace contextRef="#ctx0" brushRef="#br1" timeOffset="72637.9772">3522 7177 40,'0'0'0,"-31"-7"4,31 7-4,-18-4 2,18 4-2,-17 0 20,17 0-20,-18 5 18,18-5-18,-12 8 0,12-8 0,-9 26-2,9-26 2,-5 16-2,5-16 2,-5 28 2,5-28-2,-1 34 2,1-18-2,0 2-2,0-18 2,6 30-4,-6-30 4,8 17-2,-8-17 2,27 10 0,-27-10 0,23 7 0,-23-7 0,26 6-2,-26-6 2,33 2-2,-33-2 2,33-3 0,-33 3 0,36-31-4,-36 31 4,37-26 0,-37 26 0,31-31 8,-31 31-8,26-24 8,-26 24-8,20-22 12,-20 22-12,14-15 8,-14 15-8,0 0 0,0 0 0,9-13-2,-9 13 2,3-28-14,-3 28 14,0-24-44,0 24 44</inkml:trace>
  <inkml:trace contextRef="#ctx0" brushRef="#br1" timeOffset="73131.978">3804 6737 108,'0'0'0,"-6"-36"14,6 36-14,-31-30 0,31 30 0,-14-26-2,14 26 2,-10-22 2,10 22-2,-7-20 4,7 20-4,-7-13 0,7 13 0,0-1 2,0 1-2,0-1 4,0 1-4,0 0-2,0 0 2,0-1-2,0 1 2,0-1 0,0 1 0,-4-8 8,4 8-8,9 58 6,-9-58-6,33 55 0,-33-55 0,24 77 2,-24-77-2,18 84 0,-18-84 0,18 82-16,-18-82 16,13 76-12,-13-76 12,9 64 8,-9-64-8,6 52 0,-6-52 0,5 36-4,-5-36 4,3 19-4,-3-19 4,0 1-6,0-1 6,0 1-2,0-1 2,0 0-2,0 0 2,0 1-4,0-1 4,0 1-4,0-1 4,0 0 2,0 0-2,0 2 6,0-2-6,0 8 10,0-8-10,7-27 14,-7 27-14,28-17 8,-28 17-8,19-18-2,-19 18 2,24-17-10,-24 17 10,27-16-2,-27 16 2,28-8 4,-28 8-4,29-7 0,-29 7 0,28-4 4,-28 4-4,27 0 4,-27 0-4,27 4 0,-27-4 0,25 31 0,-25-31 0,22 25 0,-22-25 0,21 30 4,-21-30-4,12 33 4,-12-33-4,9 33 0,-9-33 0,5 25 4,-5-25-4,0 25 36,0-25-36,-3 23 70,3-23-70,-9 11 60,9-11-60,-25 12 32,25-12-32,-15 7 18,15-7-18,-17 9 16,17-9-16,-23 7 10,23-7-10,-22 8 6,22-8-6,-28 5-2,28-5 2,-27 6-22,27-6 22,-29 2-32,29-2 32,-31-3-48,31 3 48,-26-8-62,26 8 62,-26-29-68,26 29 68,-19-15-90,19 15 90</inkml:trace>
  <inkml:trace contextRef="#ctx0" brushRef="#br1" timeOffset="73593.9776">4563 7050 104,'0'0'0,"-24"-10"8,24 10-8,-26-7 0,26 7 0,-27-3 18,27 3-18,-24 0 28,24 0-28,-19 3 14,19-3-14,-18 8 10,18-8-10,-16 8 14,16-8-14,0 0 8,0 0-8,0 1-2,0-1 2,-9 16-2,9-16 2,0 0 2,0 0-2,-9 23 2,9-23-2,-3 24 0,3-24 0,0 13 0,0-13 0,6 14-2,-6-14 2,31 16-2,-31-16 2,24 8 0,-24-8 0,29 25-2,-29-25 2,31 17-2,-31-17 2,33 18 4,-33-18-4,30 20 2,-30-20-2,25 17-2,-25-17 2,20 16-4,-20-16 4,0 0-2,0 0 2,1 1 6,-1-1-6,12 15 6,-12-15-6,8 23 2,-8-23-2,4 11 26,-4-11-26,0 18 48,0-18-48,-6 16 32,6-16-32,-38 18 12,38-18-12,-23 21 6,23-21-6,-31 19 0,31-19 0,-33 23 2,33-23-2,-34 17 12,34-17-12,-31 18 2,31-18-2,-28 8-20,28-8 20,-22 7-32,22-7 32,-16 4-52,16-4 52,-1 0-98,1 0 98,-1 0-104,1 0 104</inkml:trace>
  <inkml:trace contextRef="#ctx0" brushRef="#br1" timeOffset="73918.9776">4867 6999 128,'0'0'0,"0"0"20,0 0-20,-54-13 0,54 13 0,-67-17 22,67 17-22,-29-5 46,29 5-46,-21-4 40,21 4-40,-1 0 18,1 0-18,-1 0-6,1 0 6,0 0-12,0 0 12,-1 0-12,1 0 12,0 0-6,0 0 6,-1 0-6,1 0 6,-1 0-6,1 0 6,-7 0 2,7 0-2,45 2 4,-45-2-4,34 3 0,-34-3 0,42 1-6,-42-1 6,47 4 4,-47-4-4,47 2-14,-23-2 14,1 0-30,-3 0 30,0 0-32,-22 0 32,39 0-42,-39 0 42,31 0-42,-31 0 42,23 0-46,-23 0 46,0 0-24,0 0 24</inkml:trace>
  <inkml:trace contextRef="#ctx0" brushRef="#br1" timeOffset="74149.9777">4833 6687 20,'0'0'0,"-22"-49"34,22 49-34,-1 0 36,1 0-36,-10 4 28,10-4-28,0-1 12,0 1-12,0 0 2,0 0-2,0-1 0,0 1 0,0 0 6,0 0-6,-9-40 12,9 60-12,0 0 22,0-20-22,8 50 26,13-14-26,-1-1 14,-20-35-14,27 83 2,-27-83-2,21 85 0,-21-85 0,19 86 2,-19-86-2,12 81-2,-12-81 2,7 74 0,-7-74 0,6 67 2,-6-67-2,3 52 2,-3-29-2,0-1 0,0-5 0,0 0-18,0-17 18,0 24-54,0-24 54,3 22-82,-3-22 82</inkml:trace>
  <inkml:trace contextRef="#ctx0" brushRef="#br1" timeOffset="74611.9763">5263 7030 106,'0'0'0,"0"0"14,0 0-14,0-2-8,0 2 8,0 0-6,0 0 6,0-1-10,0 1 10,0-1-4,0 1 4,0-7 4,0 33-4,0 1 0,0-3 0,0 0-4,0-24 4,2 51 4,-2-51-4,2 55 4,-2-55-4,2 44-2,-2-44 2,1 38 2,-1-25-2,0 1 0,0-14 0,0 23-4,0-23 4,2 19 4,-2-19-4,0 0 0,0 0 0,0 1-2,0-1 2,0 1 16,0-1-16,0 0 40,0 0-40,0 1 36,0-1-36,0 1 12,0-1-12,0 0 4,0 0-4,0 6 0,0-6 0,-7-54 6,7 54-6,-9-40 10,9 40-10,-18-53 2,18 53-2,-9-53 2,9 53-2,-7-50-2,7 50 2,-5-44 0,5 44 0,-2-34 4,2 34-4,0-19-4,0 19 4,2-17-2,-2 17 2,0-1-2,0 1 2,5-10-4,-5 10 4,32-19 4,-32 19-4,26-7 6,-26 7-6,29-7-4,-29 7 4,33-6-8,-33 6 8,35-4-20,-35 4 20,32-1-40,-32 1 40,32 0-50,-32 0 50,32 3-66,-32-3 66</inkml:trace>
  <inkml:trace contextRef="#ctx0" brushRef="#br1" timeOffset="74905.9777">5777 7009 56,'0'0'0,"-21"-18"18,21 18-18,-10-15 2,10 15-2,0 0 12,0 0-12,0 0 24,0 0-24,-1 0 16,1 0-16,-1 0 8,1 0-8,-1 0 8,1 0-8,-1 0 6,1 0-6,-1 0 6,1 0-6,-12-8 12,12 33-12,0 1 10,0-26-10,4 45 2,-4-45-2,6 50 4,-6-50-4,7 53 4,-7-53-4,5 51-18,-5-26 18,0 2-42,0-27 42,-3 47-64,3-47 64,-7 43-52,7-43 52</inkml:trace>
  <inkml:trace contextRef="#ctx0" brushRef="#br1" timeOffset="75089.976">5609 6609 10,'0'0'0,"-4"-29"-2,4 29 2,-4-15 4,4 15-4,0 0 2,0 0-2,0-2 6,0 2-6,0 0 8,0 0-8,0 0 2,0 0-2,0-2-4,0 2 4,0 0-16,0 0 16,0 0-10,0 0 10</inkml:trace>
  <inkml:trace contextRef="#ctx0" brushRef="#br1" timeOffset="75527.977">5953 6978 76,'0'0'0,"0"-1"2,0 1-2,0-1-6,0 1 6,0 0-8,0 0 8,0-1-2,0 1 2,0-1 6,0 1-6,0-1 4,0 1-4,-8-11-2,8 11 2,9 40-2,-9-40 2,31 34 0,-31-34 0,11 40 2,-11-40-2,0 0-4,0 0 4,9 55 0,-9-55 0,6 74 4,-6-74-4,3 35 0,-3-35 0,2 30 2,-2-30-2,2 19 0,-2-19 0,2 19 0,-2-19 0,0 0 0,0 0 0,0 0 2,0 0-2,0 1 0,0-1 0,0 1 0,0-1 0,0 0 12,0 0-12,0 7 28,0-7-28,3-30 28,-3 30-28,6-33 6,-6 33-6,10-46 0,-10 46 0,24-44 8,-24 44-8,18-46 0,-18 46 0,16-39-2,-16 39 2,20-29 8,-20 29-8,20-22 10,-20 22-10,17-13 4,-17 13-4,0 0 6,0 0-6,13-8 18,-13 8-18,23 0 18,-23 0-18,11 7 8,-11-7-8,10 44 2,-10-44-2,9 31-2,-9-31 2,8 38-10,-8-38 10,7 39-32,-7-39 32,4 37-62,-4-37 62,3 31-74,-3-31 74</inkml:trace>
  <inkml:trace contextRef="#ctx0" brushRef="#br1" timeOffset="76001.9768">6500 6971 26,'0'0'0,"-15"35"20,15-35-20,-16 26 14,16-26-14,-10 31 6,10-31-6,-9 32 18,9-32-18,-8 31 28,8-31-28,-6 27 20,6-27-20,-3 19 6,3-19-6,0 18-2,0-18 2,0 1-4,0-1 4,2 13 2,-2-13-2,27 9 2,-27-9-2,21 6 2,-21-6-2,18 5-2,-18-5 2,21 0 4,-21 0-4,20-5 18,-20 5-18,21-9 18,-21 9-18,26-20 10,-26 20-10,20-13 4,-20 13-4,16-19 8,-16 19-8,11-9 16,-11 9-16,0 0 26,0 0-26,9-18 22,-9 18-22,0-2 14,0 2-14,0 0 20,0 0-20,0 0 22,0 0-22,0-1 22,0 1-22,0 0 14,0 0-14,3-15 8,-3 15-8,6 32 6,-6-32-6,9 58 0,-9-58 0,27 82 10,-27-82-10,19 102 6,-19-102-6,18 106-4,-18-106 4,15 102 2,-15-102-2,10 84 0,-10-84 0,9 71-2,-9-71 2,9 57 2,-9-57-2,8 54 4,-8-54-4,7 45 2,-7-45-2,2 42 4,-2-42-4,-2 40 6,2-40-6,-8 38 0,8-38 0,-36 37 10,36-37-10,-32 32 14,32-32-14,-39 30 2,39-30-2,-45 24 2,21-11-2,0-1 6,24-12-6,-47 15 2,47-15-2,-42 8-4,42-8 4,-45 8-4,23-8 4,-2 0-6,24 0 6,-40-6-22,40 6 22,-39-33-38,39 33 38,-29-19-44,29 19 44,-24-16-60,24 16 60,-16-17-90,16 17 90,-7-20-110,7 20 110</inkml:trace>
  <inkml:trace contextRef="#ctx0" brushRef="#br1" timeOffset="77123.9765">8870 5128 48,'0'0'0,"-21"-3"40,21 3-40,-16-3 34,16 3-34,-1 0 36,1 0-36,0 0 24,0 0-24,-2 0 4,2 0-4,0 0-4,0 0 4,-1 0-4,1 0 4,0 0-6,0 0 6,-1 0 0,1 0 0,-7-1-2,29 1 2,0 0 2,-22 0-2,49 1 12,-49-1-12,62 3 6,-20-3-6,-2 0 2,6 0-2,0 0-2,4 0 2,0 0-2,1 0 2,0 0 0,-3 0 0,-3 0 0,0 0 0,0 0 0,-45 0 0,81 2 0,-81-2 0,75 2 0,-75-2 0,70 3 4,-70-3-4,62 4 2,-62-4-2,56 4-4,-56-4 4,48 1-2,-48-1 2,42 1-4,-42-1 4,34 0-12,-34 0 12,27 2-6,-27-2 6,19 4-4,-19-4 4,1 0-8,-1 0 8,0 0 0,0 0 0,2 0 4,-2 0-4,6 3-8,-6-3 8,-3 33-24,3-33 24,-31 25-20,31-25 20,-29 30-12,29-30 12,-35 28-8,35-28 8,-33 24 4,33-24-4,-23 20 12,23-20-12,-23 8 14,23-8-14,-1 0 12,1 0-12,0 0 6,0 0-6,-1 0 4,1 0-4,-10 7 6,10-7-6,-18-8 8,18 8-8,-6-28 8,6 28-8,-3-21 4,3 21-4,-2-33 2,2 18-2,0-1 8,0 16-8,-2-38 10,2 38-10,-4-40 6,4 40-6,-6-33 4,6 33-4,-10-37 2,10 37-2,-18-34 8,18 34-8,-10-24 6,10 24-6,-14-16 0,14 16 0,0-1 0,0 1 0,0-1-10,0 1 10,0 0-30,0 0 30,-10-6-58,10 6 58,0 0-68,0 0 68</inkml:trace>
  <inkml:trace contextRef="#ctx0" brushRef="#br1" timeOffset="77981.9751">8702 6764 24,'0'0'0,"-21"5"20,21-5-20,-20 1 4,20-1-4,-19 0 12,19 0-12,-1 0 16,1 0-16,0 0 4,0 0-4,-1 0-6,1 0 6,-1 0-4,1 0 4,-1 0 4,1 0-4,0 0 0,0 0 0,-1 0 4,1 0-4,-1 0 14,1 0-14,-6 0 22,6 0-22,70 4 20,-70-4-20,51 3 14,-19-3-14,0 0 12,-32 0-12,75-5 4,-30-8-4,-1-2 0,-44 15 0,96-18 2,-44 5-2,0-1 8,-52 14-8,110-22 4,-110 22-4,104-22-8,-104 22 8,97-15 0,-97 15 0,93-16 0,-93 16 0,81-9 0,-81 9 0,76-8 2,-76 8-2,71-6 0,-71 6 0,65-4 0,-32 4 0,2 0-4,-35 0 4,62 2 4,-62-2-4,60 4 0,-60-4 0,55 4-4,-55-4 4,40 4-4,-40-4 4,24 4-2,-24-4 2,2 0 10,-2 0-10,0 0 10,0 0-10,1 0 2,-1 0-2,10 3 0,-10 11 0,0 1-4,0-15 4,-9 26-4,-18-11 4,0 0 2,6 1-2,0 0 0,0 0 0,-2-1-8,-1-1 8,2 0-4,22-14 4,-39 24 8,39-24-8,-33 18 30,33-18-30,-24 8 42,24-8-42,-12 7 18,12-7-18,-2 0 0,2 0 0,0 0 0,0 0 0,-1 0-2,1 0 2,0 0-6,0 0 6,-5 5-2,5-23 2,0 0 2,0 5-2,0 0 0,0 13 0,1-30 4,-1 30-4,5-33 2,-5 33-2,5-36-4,-5 36 4,6-34-2,-6 34 2,3-44 4,-3 44-4,-3-46 4,3 46-4,-7-47 2,7 47-2,-35-49-2,35 49 2,-26-44 0,26 44 0,-24-33 4,24 33-4,-24-22 4,24 22-4,-16-11 6,16 11-6,-2 0 8,2 0-8,0 0 2,0 0-2,0 0-8,0 0 8,-1 0-8,1 0 8,0 0-2,0 0 2,-9-8 2,9 8-2,-4 37-4,4-37 4,2 27-18,-2-27 18,8 32-42,13-18 42,-2 1-64,-19-15 64,28 28-80,-28-28 80</inkml:trace>
  <inkml:trace contextRef="#ctx0" brushRef="#br1" timeOffset="115563.9645">10707 3897 38,'0'0'0,"1"0"24,-1 0-24,1 0 18,-1 0-18,1 0 10,-1 0-10,15-3 16,-15 3-16,0 0 24,0 0-24,-3-24 10,3 24-10,-8-15 12,8 15-12,-25-10 14,25 10-14,-16-9 20,16 9-20,-18-7 20,18 7-20,-24-10 6,24 10-6,-25-18 0,25 18 0,-27-9-2,27 9 2,-28-6 8,28 6-8,-23-5 8,23 5-8,-21-1 8,21 1-8,-20 2 4,20-2-4,-21 6-2,21-6 2,-20 7-6,20-7 6,-18 28-8,18-28 8,-16 27 0,16-27 0,-12 37-2,12-37 2,0 1-4,0-1 4,-8 55-2,8-55 2,-20 77-4,20-77 4,-7 41-8,7-41 8,-4 33-16,4-33 16,2 30-16,-2-30 16,6 25-10,-6-25 10,10 23-6,-10-23 6,25 19-6,-25-19 6,17 20-10,-17-20 10,18 17-18,-18-17 18,20 11-14,-20-11 14,22 6-6,-22-6 6,23 3-6,-23-3 6,29 0-2,-29 0 2,27-6-2,-27 6 2,30-24-2,-30 24 2,31-23-2,-31 23 2,27-31-2,-27 31 2,25-32 0,-25 32 0,22-39-2,-22 39 2,17-39-2,-17 39 2,15-37 2,-15 37-2,10-35 10,-10 35-10,8-31 18,-8 31-18,7-24 16,-7 24-16,0-14 16,0 14-16,0-1 18,0 1-18,0-1 14,0 1-14,0 0 6,0 0-6,0-1 2,0 1-2,0-1 4,0 1-4,0 0-4,0 0 4,0-5 0,0 5 0,-3 50 4,3-30-4,0 0 0,0 4 0,0-1 0,0-3 0,0-1-4,0-19 4,3 34-2,-3-34 2,7 31-26,-7-31 26,10 21-54,-10-21 54,28 27-62,-28-27 62</inkml:trace>
  <inkml:trace contextRef="#ctx0" brushRef="#br1" timeOffset="116061.9651">11031 3348 18,'0'0'0,"-7"-27"32,7 27-32,-7-17 42,7 17-42,0 0 30,0 0-30,0-1 8,0 1-8,0-1-4,0 1 4,0 0 2,0 0-2,-5-7 0,5 41 0,0-1 0,0-33 0,5 71 4,-5-71-4,5 86-2,-5-86 2,6 92 0,-6-92 0,3 92 6,-3-51-6,0 1 0,0-42 0,-2 70-4,2-70 4,-4 55 4,4-55-4,-3 36-2,3-36 2,0 25-4,0-25 4,0 0 0,0 0 0,0 1 6,0-1-6,0 1 2,0-1-2,0 0-6,0 0 6,0 1 6,0-1-6,0 1 10,0-1-10,0 10 20,20-39-20,2 2 16,-22 27-16,29-34-2,-29 34 2,31-36-2,-31 36 2,36-28 2,-36 28-2,33-19 2,-33 19-2,31-7 0,-31 7 0,29-5-2,-29 5 2,25 0-4,-25 0 4,26 7 0,-26-7 0,21 44 2,-21-44-2,17 30 0,-17-30 0,10 36-2,-10-36 2,9 33-2,-9-33 2,6 35 0,-6-35 0,2 30 0,-2-16 0,0-1 6,0-13-6,-7 25 18,7-25-18,-24 22 20,24-22-20,-17 23 26,17-23-26,-21 21 34,21-21-34,-29 18 22,29-18-22,-33 13 14,33-13-14,-35 9 12,35-9-12,-35 4 4,35-4-4,-35 0-4,35 0 4,-35-2-4,35 2 4,-25-6 0,25 6 0,-24-8-10,24 8 10,-17-21-42,17 21 42,0 0-68,0 0 68,-8-7-70,8 7 70,-7-23-74,7 23 74</inkml:trace>
  <inkml:trace contextRef="#ctx0" brushRef="#br1" timeOffset="116333.9647">11903 3805 60,'0'0'0,"0"-1"38,0 1-38,0-1 58,0 1-58,4-15 60,-4 15-60,-10-29 40,10 29-40,-31-9 38,31 9-38,-20-6 52,20 6-52,-25-6 58,25 6-58,-26-3 32,26 3-32,-22 0 6,22 0-6,-31 5 4,31-5-4,-22 27 2,22-27-2,-21 25 2,21-25-2,-20 32 2,20-32-2,-10 36 2,10-36-2,-10 34 4,10-34-4,-7 34 2,7-34-2,-5 26-4,5-26 4,-2 23 0,2-23 0,2 20 0,-2-20 0,7 19-16,-7-19 16,33 18-42,-33-18 42,26 17-76,-26-17 76,30 13-92,-30-13 92,39 8-106,-39-8 106,0 0-92,0 0 92</inkml:trace>
  <inkml:trace contextRef="#ctx0" brushRef="#br1" timeOffset="116773.9655">12393 3861 12,'0'0'0,"-51"-23"16,51 23-16,-29-10 40,29 10-40,-30-9 50,30 9-50,-35-10 46,35 10-46,-30-8 60,30 8-60,-27-6 56,27 6-56,-22-2 40,22 2-40,0 0 16,0 0-16,-1 0-4,1 0 4,-12 2-4,12-2 4,-18 28-2,18-28 2,-7 19 0,7-19 0,-4 19-2,4-19 2,0 22-2,0-22 2,4 24-2,-4-24 2,7 21-2,-7-21 2,26 22 2,-26-22-2,19 16-4,-19-16 4,20 11-12,-20-11 12,26 7-22,-26-7 22,27 4-22,-27-4 22,30 0-14,-30 0 14,24-2-14,-24 2 14,19-7-6,-19 7 6,17-33 0,-17 33 0,15-26-6,-15 26 6,14-33-4,-14 33 4,8-37 2,-8 37-2,7-39 4,-7 39-4,3-45 2,-3 45-2,4-50 6,-4 24-6,0-1 2,0 27-2,-4-59 0,4 59 0,-7-71 4,7 71-4,-10-73 0,10 73 0,-20-68 4,20 68-4,-6-58 4,6 58-4,-5-37 16,5 37-16,-2-16 30,2 16-30,0 0 16,0 0-16,0-1 0,0 1 0,0-1 0,0 1 0,0-2 8,0 2-8,3 44 16,-3-44-16,7 58 16,-7-58-16,9 75 10,-9-75-10,21 84 6,-21-84-6,14 83 4,-14-83-4,8 80 12,-8-80-12,9 77 12,-9-77-12,7 78 0,-7-78 0,7 72-4,-7-72 4,6 63-30,-6-63 30,6 50-80,-6-50 80,5 29-116,-5-29 116,7 18-112,-7-18 112</inkml:trace>
  <inkml:trace contextRef="#ctx0" brushRef="#br1" timeOffset="117159.9651">12867 3847 94,'0'0'0,"-29"16"92,29-16-92,0 2 22,0-2-22,-1 0-6,1 0 6,-1 0 0,1 0 0,0 1 2,0-1-2,-2 1-4,2-1 4,0 1-2,0-1 2,-2 0-6,2 0 6,-8 5-8,8-5 8,0 0-4,0 0 4,0 17 2,0-17-2,36 6 6,-36-6-6,19 3 4,-19-3-4,21 0 0,-21 0 0,24-5 0,-24 5 0,24-31-2,-24 31 2,23-26 4,-23 26-4,20-21 4,-20 21-4,15-24 6,-15 24-6,8-17 24,-8 17-24,6-16 30,-6 16-30,0 0 38,0 0-38,2-11 42,-2 11-42,-6-20 16,6 20-16,-28-6-2,28 6 2,-17-3 14,17 3-14,-23 4 16,23-4-16,-24 7 4,24-7-4,-24 37 2,24-37-2,-28 27 0,28-27 0,-22 32 0,22-32 0,-16 31 2,16-31-2,-11 34 2,11-34-2,-9 32 2,9-32-2,-6 37-2,6-37 2,-5 28-8,5-9 8,0 0-28,0-19 28,4 29-50,-4-29 50,7 26-60,-7-26 60,31 30-64,-31-30 64,27 13-72,-27-13 72,38 10-76,-38-10 76</inkml:trace>
  <inkml:trace contextRef="#ctx0" brushRef="#br1" timeOffset="117443.9649">13765 3367 76,'0'-15'0,"0"2"22,0 13-22,-34-21 16,34 21-16,-31-7 30,31 7-30,-28-9 64,28 9-64,-28-5 58,28 5-58,-29-2 44,29 2-44,-24 2 48,24-2-48,-17 3 38,17-3-38,0 0 16,0 0-16,-9 6 6,9-6-6,-5 33 6,5-33-6,-4 32 0,4-32 0,-3 46-2,3-17 2,0 0 0,0 5 0,0-1 2,0-33-2,6 65 0,-6-65 0,7 68-4,-7-68 4,10 61-2,-10-61 2,10 56-2,-10-56 2,7 48-18,-7-48 18,10 40-36,-10-40 36,7 34-50,-7-34 50,6 26-58,-6-26 58,4 28-62,-4-28 62,1 16-56,-1-16 56,0 0-50,0 0 50,0 0-56,0 0 56</inkml:trace>
  <inkml:trace contextRef="#ctx0" brushRef="#br1" timeOffset="117643.964">13429 3702 44,'0'0'0,"33"-6"20,-33 6-20,38-8 8,-38 8-8,0 0 10,0 0-10,52-5 14,-52 5-14,65-4 16,-65 4-16,35-3 10,-35 3-10,25-3 4,-25 3-4,21-2 2,-21 2-2,16-1 2,-16 1-2,0 0-2,0 0 2,2 0-18,-2 0 18,9 0-42,-9 0 42,1 0-48,-1 0 48</inkml:trace>
  <inkml:trace contextRef="#ctx0" brushRef="#br1" timeOffset="118864.964">11256 4820 12,'0'0'0,"0"-1"8,0 1-8,0-1 8,0 1-8,0-1 20,0 1-20,-1-15 28,1 15-28,4 55 16,-4-55-16,7 58 2,-7-58-2,10 71-2,-10-71 2,7 88-8,-7-88 8,6 87-4,-6-87 4,1 83-2,-1-83 2,-1 70-6,1-70 6,-6 59 0,6-59 0,-7 46 4,7-46-4,-7 30 2,7-30-2,-8 20 2,8-20-2,0 1 10,0-1-10,0 0 8,0 0-8,0 1 2,0-1-2,0 1 6,0-1-6,0 0 18,0 0-18,-5 5 22,5-5-22,5-62 22,-5 62-22,10-46 14,-10 46-14,36-50-2,-36 50 2,25-47-2,-25 47 2,32-37 2,-32 37-2,30-28-2,-30 28 2,34-17-2,-34 17 2,28-8 2,-28 8-2,30-4 4,-30 4-4,25 0 0,-25 0 0,20 37-2,-20-37 2,18 31-6,-18-31 6,12 36-10,-12-36 10,10 37-2,-10-37 2,5 36 8,-5-36-8,2 34 2,-2-19-2,0 0 2,0-15-2,-5 28 8,5-28-8,-25 27 6,25-27-6,-20 26 18,20-26-18,-28 24 32,28-24-32,-30 20 24,30-20-24,-35 10 26,35-10-26,-40 9 24,40-9-24,-36 4 2,15-4-2,1 0 0,20 0 0,-33-4-4,33 4 4,-32-9-8,32 9 8,-28-18-10,28 18 10,-22-14-38,22 14 38,0-1-66,0 1 66,-13-14-92,13 14 92</inkml:trace>
  <inkml:trace contextRef="#ctx0" brushRef="#br1" timeOffset="119541.9635">12159 5151 68,'0'0'0,"0"0"72,0 0-72,-1-11 58,1 11-58,-37-8 22,37 8-22,-13-5 0,13 5 0,-16 0 0,16 0 0,-22 3 2,22-3-2,-20 35 0,20-35 0,-22 30 8,22-30-8,-18 35 10,18-35-10,-20 36 6,20-36-6,-16 35-2,16-35 2,-8 33-2,8-33 2,-7 31 0,7-31 0,-4 26-2,4-12 2,0 0-2,0-14 2,4 21 0,-4-21 0,10 21 4,-10-21-4,33 16-2,-33-16 2,20 9-4,-20-9 4,28 9 0,-28-9 0,26 7 6,-26-7-6,32 6 6,-32-6-6,33 2-6,-33-2 6,35 0-24,-35 0 24,35-7-50,-35 7 50,34-8-82,-34 8 82</inkml:trace>
  <inkml:trace contextRef="#ctx0" brushRef="#br1" timeOffset="120145.9634">12855 5248 78,'0'0'0,"-32"3"14,32-3-14,-19 4 2,19-4-2,0 0-2,0 0 2,-1 0-2,1 0 2,0 0-2,0 0 2,0 0-2,0 0 2,-1 0 2,1 0-2,0 0 0,0 0 0,-2 0-2,2 0 2,0 0-2,0 0 2,-8 4 2,8-4-2,29 0 2,-29 0-2,24-4 2,-24 4-2,27-6 0,-27 6 0,34-33-6,-34 33 6,29-28-2,-29 28 2,33-33 0,-33 33 0,29-32-2,-29 32 2,19-29 2,-19 29-2,18-24 12,-18 24-12,10-19 26,-10 19-26,4-18 18,-4 18-18,0-13 0,0 13 0,-3-14 6,3 14-6,-8-16 12,8 16-12,-29-8 22,29 8-22,-20-9 28,20 9-28,-19-6 16,19 6-16,-25-3 4,25 3-4,-29 2 0,29-2 0,-32 32 0,32-32 0,-34 36-4,34-36 4,-30 52 6,30-52-6,-29 59 4,29-59-4,-23 62-4,23-62 4,-15 59-2,15-59 2,-8 50-6,8-50 6,-6 41-2,6-22 2,0-2 2,0-17-2,31 26 2,-31-26-2,23 23 0,-23-23 0,29 15-2,-29-15 2,34 9 2,-34-9-2,37 8 2,-37-8-2,39 4-2,-18-4 2,0 0 0,-21 0 0,41-4 2,-41 4-2,36-6 2,-36 6-2,36-21-2,-36 21 2,31-9-4,-31 9 4,25-7-2,-25 7 2,20-7-2,-20 7 2,0 0 2,0 0-2,1 0 2,-1 0-2,0 0-6,0 0 6,0 0-32,0 0 32,2 0-64,-2 0 64,0 0-78,0 0 78</inkml:trace>
  <inkml:trace contextRef="#ctx0" brushRef="#br1" timeOffset="121393.964">14148 5158 58,'0'0'0,"-21"8"20,21-8-20,-1 1 4,1-1-4,0 0 2,0 0-2,0 0 4,0 0-4,-1 2 18,1-2-18,-14 17 18,14-17-18,31 22 6,-31-22-6,29 8 8,-29-8-8,40 6 6,-40-6-6,43 4 0,-43-4 0,0 0 0,0 0 0,58 0 0,-58 0 0,86-2 2,-86 2-2,48-3 2,-48 3-2,48-6-2,-48 6 2,41-9 0,-41 9 0,38-27 4,-38 27-4,41-16 2,-41 16-2,36-23 0,-36 23 0,36-26 4,-36 26-4,38-30 6,-38 30-6,33-38 2,-33 38-2,25-45 8,-25 45-8,26-44 18,-26 44-18,16-41 22,-16 41-22,13-43 14,-13 43-14,8-41 10,-8 41-10,7-49 10,-7 49-10,1-54 6,-1 54-6,-1-60 2,1 60-2,-8-58-2,8 58 2,-30-64 4,30 64-4,-25-66 6,25 66-6,-25-61 0,25 61 0,-28-58 0,28 58 0,-36-52 8,36 52-8,-35-37 16,35 37-16,-36-28 14,36 28-14,-39-16 6,39 16-6,-33-7 8,33 7-8,-36-8 16,36 8-16,-35-3 12,35 3-12,-30 0 8,30 0-8,-29 1 4,29-1-4,-21 4 0,21-4 0,-13 6 0,13-6 0,-10 8-2,10-8 2,-5 28-6,5-14 6,0 0-10,0-14 10,2 39-10,-2-39 10,10 39-20,-10-39 20,35 36-22,-35-36 22,17 31-20,-17-31 20,23 26-24,-23-26 24,21 24-20,-21-24 20,16 21-16,-16-21 16,0 0-8,0 0 8,1 1-4,-1-1 4,14 8-4,-14-8 4,0 0 8,0 0-8,0 0 18,0 0-18,1 0 18,-1 0-18,1 0 6,-1 0-6,1 0 0,-1 0 0,18 8 0,-18-8 0,-34-51 4,34 51-4,-27-32 8,27 32-8,-35-36 2,35 36-2,-36-36 2,16 19-2,-1 0 14,21 17-14,-33-37 10,33 37-10,-30-35 8,30 35-8,-24-25 14,24 25-14,-16-17 6,16 17-6,0 0 2,0 0-2,0-1-4,0 1 4,-2-1-12,2 1 12,-1 0-10,1 0 10,-1-1 0,1 1 0,0-1 6,0 1-6,0 0 0,0 0 0,-6-6-4,6 6 4,35-6 4,-35 6-4,30-6-4,-30 6 4,31-3-18,-31 3 18,28 0-16,-28 0 16,24 2-20,-24-2 20,23 4-30,-23-4 30,18 7-46,-18-7 46,0 0-72,0 0 72,10 7-62,-10-7 62</inkml:trace>
  <inkml:trace contextRef="#ctx0" brushRef="#br1" timeOffset="127563.9612">10736 7023 6,'0'0'0,"-7"-17"0,7 17 0,-28-18 8,28 18-8,-9-22 10,9 22-10,-7-25 4,7 25-4,-6-30 4,6 30-4,-3-30 4,3 30-4,0-21 2,0 21-2,0 0 4,0 0-4,0-2 0,0 2 0,0 0 0,0 0 0,0 0 4,0 0-4,0-1 8,0 1-8,0 0 18,0 0-18,0-12 14,0 12-14,10 40 4,-10-40-4,7 47 0,-7-47 0,6 54-6,-6-26 6,0-1-2,0-27 2,-3 54 6,3-54-6,-7 41-2,7-41 2,-10 35-6,10-35 6,-20 26 8,20-26-8,-9 14 26,9-14-26,0 1 30,0-1-30,0 1 14,0-1-14,0 1 2,0-1-2,0 0-2,0 0 2,-4 7-8,4-7 8,-6-51-2,6 51 2,-7-47 4,7 47-4,-9-57 4,9 57-4,-6-65 4,6 65-4,-8-67 0,8 67 0,-6-60-4,6 60 4,-4-56 2,4 56-2,-4-37 6,4 37-6,-3-24 12,3 24-12,0 0 16,0 0-16,0 0 2,0 0-2,0-1-8,0 1 8,0-1-2,0 1 2,-2-8 4,2 8-4,4 41 2,-4-41-2,5 36 2,-5-36-2,24 40-4,-24-40 4,9 35-4,-9-35 4,19 30 0,-19-30 0,20 20 0,-20-20 0,20 15 2,-20-15-2,27 6 0,-27-6 0,30 7-2,-30-7 2,28 1 0,-28-1 0,33-4 2,-33 4-2,28-9 0,-28 9 0,32-28 0,-32 28 0,27-13 6,-27 13-6,24-8 6,-24 8-6,24-4 8,-24 4-8,14 0 18,-14 0-18,14 6 14,-14-6-14,10 47 6,-10-47-6,7 42 6,-7-42-6,7 55 0,-7-55 0,4 59-22,-4-28 22,0 0-44,0-31 44,-2 60-42,2-60 42,-7 48-34,7-48 34,-9 34-44,9-34 44,-10 18-46,10-18 46</inkml:trace>
  <inkml:trace contextRef="#ctx0" brushRef="#br1" timeOffset="128103.9617">10800 6738 20,'-27'-29'0,"-1"1"46,28 28-46,-31-45 62,31 45-62,-38-33 64,38 33-64,-33-20 54,33 20-54,-25-10 36,25 10-36,-18-8 24,18 8-24,-2 0 8,2 0-8,0 0-6,0 0 6,-9-2 0,9 2 0,-7 33-2,7-33 2,-3 30-4,3-9 4,0-1 4,0-20-4,5 51 2,-5-51-2,27 52 0,-27-52 0,27 41-18,-27-41 18,28 40-54,-28-40 54,33 34-66,-33-34 66,36 31-66,-36-31 66,38 33-60,-38-33 60,37 24-34,-37-24 34,32 20-10,-32-20 10,32 17 0,-32-17 0,24 10 0,-24-10 0,22 10 0,-22-10 0,25 6 0,-25-6 0,16 7 0,-16-7 0,19 3 0,-19-3 0,15 4 0,-15-4 0,17 4 2,-17-4-2,13 4 12,-13-4-12,17 2 10,-17-2-10,19 4 8,-19-4-8,16 7 14,-16-7-14,17 8 12,-17-8-12,16 29 8,-16-29-8,18 23 4,-18-23-4,17 25 2,-17-25-2,15 27 0,-15-27 0,10 23 0,-10-23 0,9 25 0,-9-25 0,5 25 2,-5-25-2,3 25 2,-3-25-2,0 21 2,0-21-2,-3 20 18,3-20-18,0 1 40,0-1-40,0 1 40,0-1-40,-4 11 18,4-11-18,-25 5 6,25-5-6,-12 3 10,12-3-10,-15-3 8,15 3-8,-15-7 6,15 7-6,-9-46 4,9 46-4,-16-39 4,16 39-4,-8-46 8,8 46-8,-7-49 0,7 49 0,-5-50-4,5 50 4,-2-47 0,2 47 0,3-41 2,-3 41-2,31-34 0,-31 34 0,25-26 2,-25 26-2,30-21-4,-30 21 4,30-10-4,-30 10 4,31-7 10,-31 7-10,33-2 12,-33 2-12,32 6 6,-32-6-6,29 43 4,-29-43-4,24 32 6,-24-32-6,20 34 4,-20-34-4,13 36 2,-13-36-2,7 41-2,-7-41 2,5 37 2,-5-37-2,3 37-8,-3-19 8,0 0-42,0-18 42,-3 26-62,3-26 62,-6 25-86,6-25 86</inkml:trace>
  <inkml:trace contextRef="#ctx0" brushRef="#br1" timeOffset="128435.9605">11612 7314 44,'0'0'0,"0"0"26,0 0-26,-27-2 22,27 2-22,-11-25 34,11 25-34,-8-17 32,8 17-32,-8-27 28,8 27-28,-9-35 20,9 35-20,-8-38 28,8 38-28,-7-48 22,7 48-22,-8-56 10,8 56-10,-9-60 16,9 60-16,-4-55 12,4 55-12,-2-53 4,2 53-4,2-40 2,-2 40-2,6-30 4,-6 30-4,32-27 8,-32 27-8,18-11 2,-18 11-2,24-8 8,-24 8-8,24-3 26,-24 3-26,23 4 28,-23-4-28,25 45 12,-25-45-12,22 37 4,-22-37-4,19 50 4,-19-50-4,15 54 0,-15-54 0,14 54-14,-14-54 14,8 59-40,-8-59 40,7 47-54,-7-47 54,6 39-54,-6-39 54,6 30-56,-6-30 56,3 19-62,-3-19 62,0 1-66,0-1 66,0 0-42,0 0 42</inkml:trace>
  <inkml:trace contextRef="#ctx0" brushRef="#br1" timeOffset="128665.9603">11705 6785 32,'0'0'0,"-29"-32"30,29 32-30,-22-23 32,22 23-32,-17-12 28,17 12-28,0 0 16,0 0-16,-2 0 4,2 0-4,0 0-4,0 0 4,-11-7-2,11 7 2,-10 34 0,10-34 0,0 1 0,0-1 0,0 1 6,0-1-6,-3 14 14,3-14-14,41 8 26,-41-8-26,28 1 24,-28-1-24,33-5 10,-33 5-10,32-48 6,-32 48-6,24-36 8,-24 36-8,17-35 6,-17 35-6,12-32 4,-12 32-4,7-24 4,-7 24-4,4-20-8,-4 20 8,0-1-26,0 1 26,0 0-48,0 0 48,0-1-62,0 1 62,0 0-62,0 0 62</inkml:trace>
  <inkml:trace contextRef="#ctx0" brushRef="#br1" timeOffset="129057.9617">11923 7051 10,'0'0'0,"4"36"2,-4-36-2,7 37 10,-7-37-10,1 30 26,-1-30-26,2 27 28,-2-27-28,0 17 34,0-17-34,0 1 36,0-1-36,0 1 32,0-1-32,0 1 28,0-1-28,0 1 20,0-1-20,0 0 10,0 0-10,0 1 8,0-1-8,0 0 34,0 0-34,0 5 38,0-5-38,4-33 16,-4 33-16,26-26 8,-26 26-8,20-28 2,-20 28-2,23-26-2,-23 26 2,23-21 2,-23 21-2,23-16 6,-23 16-6,24-11 4,-24 11-4,22-6-4,-22 6 4,22-4 2,-22 4-2,17 0 6,-17 0-6,17 6-6,-17-6 6,9 29-10,-9-29 10,9 25-10,-9-25 10,7 26-4,-7-26 4,4 24 2,-4-24-2,0 23-2,0-23 2,-3 19 6,3-19-6,-6 14 24,6-14-24,0 0 28,0 0-28,-7 11 30,7-11-30,0 0 20,0 0-20,-24 9 8,24-9-8,0 0 12,0 0-12,-2 0 2,2 0-2,-17 5-4,17-5 4,-23-51 0,23 51 0,-8-40-2,8 40 2,-7-50-2,7 50 2,-8-60-28,8 60 28,-6-57-54,6 57 54,-4-46-48,4 46 48,-2-38-52,2 38 52,-2-22-76,2 22 76,0-1-102,0 1 102</inkml:trace>
  <inkml:trace contextRef="#ctx0" brushRef="#br1" timeOffset="129625.9598">10914 7678 74,'0'0'0,"-54"3"6,54-3-6,-53 2 6,53-2-6,-48 3 36,48-3-36,-35 4 56,35-4-56,-28 7 44,28-7-44,-16 9 24,16-9-24,-1 0 12,1 0-12,0 0 2,0 0-2,-1 0-6,1 0 6,-1 0-2,1 0 2,-1 0 4,1 0-4,-8 5 12,8-5-12,33 0 18,-33 0-18,51-2 14,-51 2-14,70-3 8,-24-12-8,-3 2 10,-43 13-10,103-21 6,-103 21-6,114-22 2,-114 22-2,113-20 2,-113 20-2,116-15 0,-116 15 0,112-10 2,-112 10-2,112-7 0,-112 7 0,113-6 0,-113 6 0,103-4 0,-103 4 0,100-4 0,-100 4 0,87-2 2,-50 2-2,0 0-2,-5 0 2,2 0-2,-34 0 2,54 2 0,-54-2 0,49 4-2,-49-4 2,40 5-2,-40-5 2,32 5 2,-32-5-2,24 4 4,-24-4-4,0 0-2,0 0 2,1 0-6,-1 0 6,0 0 0,0 0 0,0 0 6,0 0-6,0 0 6,0 0-6,2 0 4,-2 0-4,0 0 12,0 0-12,2 0 22,-2 0-22,0 0 18,0 0-18,1 0 14,-1 0-14,0 0 12,0 0-12,0 0 2,0 0-2,2 0 0,-2 0 0,0 0 2,0 0-2,1 0 2,-1 0-2,1 0 2,-1 0-2,1 0-2,-1 0 2,1 0-2,-1 0 2,0 0-4,0 0 4,0 0-14,0 0 14,0 0-20,0 0 20,0 0-16,0 0 16,0 0-14,0 0 14,0 0-22,0 0 22,0 0-20,0 0 20,0 0-18,0 0 18,0 0-30,0 0 30,0 0-36,0 0 36,0 0-40,0 0 40,0 0-54,0 0 54,0 0-72,0 0 72</inkml:trace>
  <inkml:trace contextRef="#ctx0" brushRef="#br1" timeOffset="133008.9611">13305 6431 28,'0'0'0,"0"-7"44,0 7-44,6 49 28,-6-49-28,8 61 4,-8-61-4,8 90-4,-8-90 4,6 106-8,-6-106 8,4 107-2,-4-57 2,0 0-2,0-50 2,-3 82-2,3-82 2,-5 68-2,5-68 2,-5 49 0,5-49 0,-7 38 0,7-38 0,-6 26 8,6-26-8,-3 16 14,3-16-14,0 0 14,0 0-14,0 1 12,0-1-12,0 1 12,0-1-12,0 0 6,0 0-6,0 1 8,0-1-8,-2 5 22,2-5-22,2-56 14,-2 56-14,5-48 6,-5 48-6,8-56 8,-8 56-8,34-50 2,-34 50-2,29-44-6,-29 44 6,30-35-2,-30 35 2,30-21 2,-30 21-2,32-12-2,-32 12 2,24-9 0,-24 9 0,25 0 4,-25 0-4,26 4 4,-26-4-4,21 35 4,-21-35-4,21 33-6,-21-33 6,15 34-4,-15-34 4,9 33 2,-9-33-2,7 30 2,-7-30-2,3 25 0,-3-25 0,0 23 0,0-23 0,-1 23 16,1-23-16,-7 27 20,7-27-20,-30 21 14,30-21-14,-26 19 10,26-19-10,-34 14 20,34-14-20,-33 10 18,33-10-18,-38 7 2,38-7-2,-38 6-2,38-6 2,-31 4-2,31-4 2,-33 0 2,33 0-2,-25 0-2,25 0 2,-20-4-18,20 4 18,-18-8-38,18 8 38,0-1-62,0 1 62,-7-18-60,7 18 60,0-1-54,0 1 54,-5-18-52,5 18 52</inkml:trace>
  <inkml:trace contextRef="#ctx0" brushRef="#br1" timeOffset="133305.9598">13998 6928 24,'0'0'0,"0"-1"-2,0 1 2,0-12 4,0 12-4,-26-25 18,26 25-18,-18-10 46,18 10-46,-15-8 50,15 8-50,-17-9 40,17 9-40,-22-5 32,22 5-32,-18 0 18,18 0-18,-22 4 8,22-4-8,-19 31 6,19-31-6,-21 31 2,21-31-2,-20 35-4,20-35 4,-17 55 2,17-55-2,-15 0 6,15 0-6,-8 73 4,8-73-4,-6 40 0,6-40 0,-1 29-8,1-29 8,3 21-4,-3-21 4,9 18 4,-9-18-4,38 16-2,-38-16 2,23 10 0,-23-10 0,34 9 6,-34-9-6,36 5-2,-36-5 2,37 2-4,-37-2 4,36 0 0,-36 0 0,34-2-12,-34 2 12,29-3-34,-29 3 34,23-4-56,-23 4 56,16-4-88,-16 4 88</inkml:trace>
  <inkml:trace contextRef="#ctx0" brushRef="#br1" timeOffset="133845.9599">14629 7022 42,'0'0'0,"-2"-23"22,2 23-22,-10-16 4,10 16-4,-41-17 8,41 17-8,-26-15 14,26 15-14,-28-10 28,28 10-28,-28-8 40,28 8-40,-32-7 38,32 7-38,-33-2 34,33 2-34,-35 0 30,35 0-30,-34 2 24,34-2-24,-29 8 0,29-8 0,-28 34 0,28-34 0,-20 24 4,20-24-4,-15 24-8,15-24 8,-14 23-4,14-23 4,-8 24 8,8-24-8,-5 24 2,5-24-2,-3 22-6,3-22 6,0 18 0,0-18 0,6 16 0,-6-16 0,28 9-2,-28-9 2,25 8-2,-25-8 2,30 4-4,-30-4 4,35 0-8,-35 0 8,36-2-14,-36 2 14,35-6-20,-35 6 20,31-29-14,-31 29 14,32-24-6,-32 24 6,30-31-2,-30 31 2,25-31-2,-25 31 2,24-34-2,-24 34 2,15-35 2,-15 35-2,10-38 0,-10 38 0,7-39 2,-7 39-2,4-46 4,-4 21-4,0 0-2,0 25 2,-4-58 2,4 58-2,-8-69 6,8 69-6,-30-68 12,30 68-12,-12-67 16,12 67-16,-10-58 14,10 58-14,-9-41 12,9 41-12,-10-28 8,10 28-8,0 0 10,0 0-10,0-1 14,0 1-14,0 0 10,0 0-10,0-1 0,0 1 0,-9-12 6,9 12-6,-5 28 16,5 0-16,0-1 12,0-27-12,3 84-2,-3-84 2,7 98 0,-7-98 0,26 96 6,-26-96-6,9 84-6,-9-84 6,10 70-8,-10-70 8,9 62-2,-9-62 2,9 53 0,-9-53 0,20 46 2,-20-46-2,9 35 0,-9-35 0,18 24-8,-18-24 8,8 22-28,-8-22 28,8 15-56,-8-15 56,0 1-74,0-1 74,0 1-92,0-1 92</inkml:trace>
  <inkml:trace contextRef="#ctx0" brushRef="#br1" timeOffset="134905.9584">15247 7232 4,'0'0'0,"-2"-1"2,2 1-2,0 0 0,0 0 0,-15-15-2,15 15 2,-5 54 2,5-54-2,-2 29 4,2-29-4,-2 28 0,2-28 0,0 21 0,0-21 0,0 20 4,0-20-4,0 18-6,0-18 6,0 0-4,0 0 4,0 1 6,0-1-6,0 0 2,0 0-2,0 0 10,0 0-10,0 2 34,0-2-34,0 11 38,0-11-38,31 0 22,-31 0-22,27-35 12,-27 35-12,35-40 6,-35 40-6,37-40 4,-37 40-4,36-46 2,-16 22-2,0 0-4,-20 24 4,39-47-2,-19 24 2,1 0 8,-21 23-8,34-40 8,-34 40-8,37-43 6,-37 43-6,35-36 12,-35 36-12,31-34 8,-31 34-8,32-31 0,-32 31 0,28-25 4,-28 25-4,23-22 2,-23 22-2,17-14-4,-17 14 4,1 0 2,-1 0-2,1-1 4,-1 1-4,1-1 4,-1 1-4,0 0 6,0 0-6,1-1 0,-1 1 0,0-1 4,0 1-4,1 0 2,-1 0-2,1 0-20,-1 0 20,1-2-36,-1 2 36,1 0-52,-1 0 52,0 0-62,0 0 62</inkml:trace>
  <inkml:trace contextRef="#ctx0" brushRef="#br1" timeOffset="146341.9549">15433 5415 10,'0'0'0,"9"-6"4,-9 25-4,0 2 0,0-21 0,-3 24-2,3-24 2,-9 26 4,9-26-4,-37 27 2,37-27-2,-17 21 0,17-21 0,-20 25 2,20-25-2,-19 25 2,19-25-2,-17 21-2,17-21 2,-15 19-2,15-19 2,-16 18 2,16-18-2,-19 15 0,19-15 0,-1 0-2,1 0 2,-13 13-4,13-13 4,-1 0-8,1 0 8</inkml:trace>
  <inkml:trace contextRef="#ctx0" brushRef="#br1" timeOffset="146993.956">15852 4669 8,'0'0'0,"0"0"4,0 0-4,0-1 8,0 1-8,0 0 6,0 0-6,0-1 12,0 1-12,0-1 18,0 1-18,0-11 8,0 11-8,3 90 0,-3-90 0,2 74 2,-2-31-2,0-1 2,0-42-2,-2 93-4,2-93 4,-8 87-8,8-87 8,-23 75-10,23-75 10,-14 64-2,14-64 2,-10 55 4,10-55-4,-7 38-2,7-38 2,-7 28-2,7-28 2,-4 19 0,4-19 0,0 0 10,0 0-10,0 2 10,0-2-10,0 0 6,0 0-6,0 0 12,0 0-12,0 1 14,0-1-14,-2 6 24,2-6-24,9-43 22,-9 43-22,29-37 6,-29 37-6,23-40 4,-23 40-4,32-41 2,-32 41-2,33-37 0,-33 37 0,38-29 2,-38 29-2,38-18 0,-38 18 0,33-9 0,-33 9 0,33-6 0,-33 6 0,27 0 0,-27 0 0,31 6 2,-31-6-2,22 35 4,-22-35-4,17 27 0,-17-27 0,16 31-2,-16-31 2,7 33-4,-7-33 4,3 32 0,-3-16 0,0 0 2,0-16-2,-6 27-2,6-27 2,-8 27 2,8-27-2,-33 21 6,33-21-6,-25 20 18,25-20-18,-31 17 40,31-17-40,-31 13 36,31-13-36,-31 10 26,31-10-26,-34 7 22,34-7-22,-33 3 8,33-3-8,-30 0 2,30 0-2,-28-3 0,28 3 0,-26-7 0,26 7 0,-20-10-8,20 10 8,-1 0-32,1 0 32,0-1-58,0 1 58,-14-19-64,14 19 64,-7-25-72,7 25 72,-3-13-62,3 13 62</inkml:trace>
  <inkml:trace contextRef="#ctx0" brushRef="#br1" timeOffset="147353.9562">16567 5188 50,'0'0'0,"-3"-23"56,3 23-56,0 0 58,0 0-58,-4-12 40,4 12-40,-8-17 18,8 17-18,-23-6 28,23 6-28,-20-2 34,20 2-34,-22 1 20,22-1-20,-22 7 16,22-7-16,-25 27 20,25-27-20,-23 21 12,23-21-12,-27 29-4,27-29 4,-24 34 2,24-34-2,-22 38 4,22-38-4,-24 36 2,24-36-2,-16 36 6,16-36-6,-10 31 0,10-31 0,-8 29-2,8-29 2,-7 25 2,7-25-2,-2 17 4,2-17-4,0 21-2,0-21 2,7 15-6,-7-15 6,33 15-4,-33-15 4,20 16-2,-20-16 2,22 10-10,-22-10 10,20 7-34,-20-7 34,20 7-60,-20-7 60,25 6-82,-25-6 82,27 3-98,-27-3 98</inkml:trace>
  <inkml:trace contextRef="#ctx0" brushRef="#br1" timeOffset="147887.9557">16913 5330 10,'0'0'0,"-7"-16"28,7 16-28,-34-15 42,34 15-42,-17-15 38,17 15-38,-24-15 24,24 15-24,-24-14 16,24 14-16,-26-9 30,26 9-30,-30-7 42,30 7-42,-28-4 28,28 4-28,-27 0 20,27 0-20,-26 5 22,26-5-22,-22 26 16,22-26-16,-18 19 10,18-19-10,-17 18-4,17-18 4,-9 23-2,9-23 2,-7 23 2,7-23-2,-5 27-2,5-27 2,-3 21-6,3-21 6,0 20-8,0-20 8,4 15-4,-4-15 4,8 13-2,-8-13 2,25 8-10,-25-8 10,22 7-16,-22-7 16,24 6-12,-24-6 12,27 0-14,-27 0 14,34-3-10,-34 3 10,30-8-12,-30 8 12,30-35-16,-30 35 16,25-19-12,-25 19 12,23-23-6,-23 23 6,17-27 2,-17 27-2,14-25 0,-14 25 0,10-27 2,-10 27-2,7-32 2,-7 32-2,6-31 0,-6 31 0,4-39 0,-4 39 0,4-42-2,-4 42 2,3-42 2,-3 17-2,0-2-4,0 0 4,0-1-2,0 28 2,-4-69 6,4 69-6,-3-74 4,3 74-4,-3-73 0,3 44 0,0-1 4,0 7-4,0 2 18,0 7-18,0-1 24,0 15-24,0-13 20,0 13-20,0 0 18,0 0-18,0 0 18,0 0-18,0-2 8,0 2-8,0-1 4,0 1-4,1-2 14,-1 2-14,5 49 12,-5-49-12,6 54 2,-6-54-2,6 78 8,-6-78-8,5 88 8,-5-88-8,3 85-2,-3-47 2,0 1 0,0-7 0,0 0 0,0-6 0,0 1-4,0-4 4,0-2-2,0 0 2,0-2 0,0-19 0,3 34 0,-3-34 0,6 26-8,-6-26 8,8 24-20,-8-24 20,0 1-32,0-1 32,0 0-54,0 0 54,0 1-82,0-1 82,0 1-94,0-1 94</inkml:trace>
  <inkml:trace contextRef="#ctx0" brushRef="#br1" timeOffset="148579.9547">17382 5505 10,'0'0'0,"0"-1"10,0 1-10,0-1 12,0 1-12,0 0 12,0 0-12,-3-13 14,3 33-14,0 0 10,0-20-10,2 32 4,-2-32-4,1 31 4,-1-31-4,2 31 2,-2-16-2,0-1 0,0-1 0,0 1 6,0-14-6,0 21 6,0-21-6,0 0 2,0 0-2,0 1 2,0-1-2,0 1 0,0-1 0,0 0 0,0 0 0,0 1 2,0-1-2,0 0 8,0 0-8,2 8 22,18-8-22,1 0 16,-21 0-16,22-4 4,-22 4-4,30-46 6,-30 46-6,31-31 2,-31 31-2,38-34-4,-38 34 4,36-40-4,-16 21 4,0 1 6,7-5-6,-27 23 4,0 0-4,24-25 4,12-4-4,0-1 16,-36 30-16,38-30 6,-38 30-6,38-21 0,-38 21 0,32-23 2,-32 23-2,29-17 0,-29 17 0,20-9 2,-20 9-2,2 0 6,-2 0-6,0 0 6,0 0-6,10-9-4,-10 9 4,1 0 0,-1 0 0,0 0 2,0 0-2,1 0-2,-1 0 2,0 0 2,0 0-2,2 0 0,-2 0 0,0 0 4,0 0-4,0 0 2,0 0-2,1 0-14,-1 0 14,1 0-44,-1 0 44,1 0-86,-1 0 86</inkml:trace>
  <inkml:trace contextRef="#ctx0" brushRef="#br1" timeOffset="161709.9515">3007 10221 96,'0'0'0,"-30"-7"20,30 7-20,-21-6 2,21 6-2,-27-6 2,27 6-2,-18-2 24,18 2-24,-1 0 18,1 0-18,-1 0 4,1 0-4,-1 0-6,1 0 6,0 0-6,0 0 6,0 0-2,0 0 2,-1 0-2,1 0 2,-1 0-2,1 0 2,-6 0-4,34 0 4,-1 0-2,-27 0 2,37 0-4,-37 0 4,40-4 2,-40 4-2,45-4 2,-45 4-2,44-7 0,-44 7 0,40-6 4,-40 6-4,40-7 0,-40 7 0,33-6-2,-33 6 2,30-5 4,-30 5-4,28-5 0,-28 5 0,21-4-4,-21 4 4,17-4 4,-17 4-4,1 0 2,-1 0-2,1 0-2,-1 0 2,0 0-20,0 0 20,0 0-54,0 0 54,2 0-54,-2 0 54</inkml:trace>
  <inkml:trace contextRef="#ctx0" brushRef="#br1" timeOffset="162341.952">3598 9968 20,'0'0'0,"-20"-31"36,20 31-36,-19-39 28,19 39-28,-25-47 28,25 47-28,-22 1 46,22-1-46,-20-61 62,20 61-62,-18-21 62,18 21-62,0-2 36,0 2-36,0 0 14,0 0-14,0-1 2,0 1-2,0 0-8,0 0 8,0-1-10,0 1 10,0-1-14,0 1 14,0-1-14,0 1 14,0 0 0,0 0 0,-9-4 4,9 4-4,35 25-4,-35-25 4,29 17 0,-29-17 0,38 14 4,-38-14-4,38 17 0,-38-17 0,43 14-8,-43-14 8,44 7-8,-44-7 8,44 8-2,-44-8 2,37 5 0,-37-5 0,38 1 0,-38-1 0,35 0 0,-35 0 0,28-4 2,-28 4-2,24-7 0,-24 7 0,17-8-2,-17 8 2,1 0-2,-1 0 2,1 0 10,-1 0-10,1 0 12,-1 0-12,0 0 8,0 0-8,8-8 12,-8 8-12,8 64 8,-8-64-8,6 65 6,-6-65-6,3 94 4,-3-39-4,0 1 0,0-56 0,-4 112 0,4-112 0,-8 105 0,8-105 0,-29 93-10,29-93 10,-13 78-24,13-78 24,-9 61-44,9-61 44,-6 48-70,6-48 70,-6 37-76,6-37 76,-4 26-72,4-26 72</inkml:trace>
  <inkml:trace contextRef="#ctx0" brushRef="#br1" timeOffset="162613.9516">3737 10419 30,'0'0'0,"-21"-10"60,21 10-60,-18-7 72,18 7-72,-1 0 56,1 0-56,-1 0 24,1 0-24,0 0 2,0 0-2,0 0-2,0 0 2,-2 0-4,2 0 4,0 0-10,0 0 10,-1 0-8,1 0 8,-1 0 2,1 0-2,-8-6 2,8 6-2,41 2-4,-41-2 4,38 2-2,-38-2 2,41 2 6,-16-2-6,-25 0 2,0 0-2,29 0 0,-29 0 0,80-2-2,-80 2 2,41-5-2,-41 5 2,36-5 0,-36 5 0,32-6 0,-32 6 0,27-4 8,-27 4-8,20-4 6,-20 4-6,1 0-4,-1 0 4,1 0 2,-1 0-2,1 0 8,-1 0-8,1 0-8,-1 0 8,1 0-28,-1 0 28,0 0-44,0 0 44,0 0-68,0 0 68</inkml:trace>
  <inkml:trace contextRef="#ctx0" brushRef="#br1" timeOffset="163743.9502">5866 9495 64,'0'0'0,"0"-2"50,0 2-50,0 0 38,0 0-38,0 0 24,0 0-24,0-1 10,0 1-10,0 0 6,0 0-6,0-2 14,0 2-14,0-10 16,0 10-16,-2 47 6,2-17-6,0-1 6,0-29-6,2 80 6,-2-80-6,4 94-2,-4-94 2,3 100 0,-3-51 0,0 1 4,0-50-4,-5 91-2,5-91 2,-30 83-2,30-83 2,-23 77 0,23-77 0,-18 67 0,18-67 0,-16 55 2,16-55-2,-18 44 0,18-44 0,-7 33-8,7-33 8,-8 23-26,8-23 26,-7 16-46,7-16 46,0 2-70,0-2 70,0 0-66,0 0 66</inkml:trace>
  <inkml:trace contextRef="#ctx0" brushRef="#br1" timeOffset="164135.9501">6168 10340 22,'0'0'0,"-24"4"46,24-4-46,-22 0 62,22 0-62,-25-2 70,25 2-70,-26-6 50,26 6-50,-25-31 16,25 31-16,-28-31 6,28 31-6,-25-41 14,25 41-14,-22-58 12,22 58-12,-14-3 6,14 3-6,-9-101 8,9 101-8,-8-60 2,8 60-2,-1-64 0,1 64 0,6-58 0,-6 58 0,38-55 2,-38 55-2,34-49 0,-34 49 0,39-31 0,-39 31 0,41-21 6,-41 21-6,40-8 0,-40 8 0,40-6 4,-40 6-4,37 1 4,-37-1-4,31 38-2,-31-38 2,28 37 2,-28-37-2,23 50 2,-23-50-2,19 51-2,-19-51 2,17 51 2,-17-51-2,9 49 2,-9-49-2,5 39 0,-5-22 0,0 0 0,0-17 0,-3 37-4,3-37 4,-8 30 4,8-30-4,-35 33 6,35-33-6,-23 27 8,23-27-8,-29 27 14,29-27-14,-33 21 4,33-21-4,-34 16 4,34-16-4,-33 13 10,33-13-10,-34 8 0,34-8 0,-31 6-2,31-6 2,-26 3-4,26-3 4,-21 0-28,21 0 28,0 0-66,0 0 66,0 0-106,0 0 106,-15 0-112,15 0 112</inkml:trace>
  <inkml:trace contextRef="#ctx0" brushRef="#br1" timeOffset="165051.9508">7788 9614 32,'0'0'0,"-8"-27"34,8 27-34,-9-24 32,9 24-32,-25-24 28,25 24-28,-18-21 32,18 21-32,-23-19 28,23 19-28,-25-21 30,25 21-30,-24-12 26,24 12-26,-32-7 6,32 7-6,-31-5 4,31 5-4,-39 2 4,20 14-4,-2 2-2,21-18 2,-37 31-4,11-5 4,0 0-4,26-26 4,5 51-2,-34-20 2,1-2 6,28-29-6,-24 59 2,24-59-2,-15 48-2,15-48 2,-9 42 0,9-42 0,-7 27 0,7-27 0,-1 23 2,1-23-2,5 15-8,-5-15 8,10 11-6,-10-11 6,38 9 0,-38-9 0,29 6-2,-29-6 2,33 0-4,-33 0 4,41-8-4,-20-12 4,1-1 4,0 4-4,0 0 6,1-4-6,-2-1 4,0-2-4,-1 1 0,-20 23 0,38-47 2,-38 47-2,31-41 4,-31 41-4,24-35 0,-24 35 0,18-31 4,-18 31-4,10-21 0,-10 21 0,7-14 10,-7 14-10,0 0 38,0 0-38,0-2 44,0 2-44,0 0 32,0 0-32,0-2 8,0 2-8,0 0-4,0 0 4,7-4 2,-7 4-2,-7 58 0,7-58 0,-10 54 0,10-54 0,-20 68 0,20-68 0,-13 77-4,13-77 4,-9 85-2,9-85 2,-10 81 2,10-81-2,-8 79 6,8-79-6,-8 67 0,8-67 0,-5 52-4,5-52 4,-5 45-4,5-29 4,0 2-6,0-5 6,0 1 4,0-14-4,2 20 4,-2-20-4,3 16-6,-3-16 6,0 0 0,0 0 0,0 1 6,0-1-6,0 1-2,0-1 2,2 10-12,-2-10 12,0 0-28,0 0 28,0 2-52,0-2 52,0 0-70,0 0 70,0 0-88,0 0 88,0 1-88,0-1 88</inkml:trace>
  <inkml:trace contextRef="#ctx0" brushRef="#br1" timeOffset="166019.9507">9172 9776 32,'0'0'0,"-26"-24"24,26 24-24,-1 0 30,1 0-30,-10-9 32,10 9-32,-26-31 24,26 31-24,-9-15 4,9 15-4,-10-18 4,10 18-4,-8-16 6,8 16-6,-8-14 4,8 14-4,0-1 2,0 1-2,-7-13 0,7 13 0,0 0 0,0 0 0,-1-19 2,1 19-2,1-27-4,-1 27 4,9-15-2,-9 15 2,34-16 4,-34 16-4,30-9 4,-30 9-4,36-6 0,-36 6 0,43-4 0,-17 4 0,-26 0 6,0 0-6,25 0 6,-25 0-6,68 6 2,-68-6-2,28 27 2,-28-27-2,25 16 6,-25-16-6,18 19 8,-18-19-8,15 24 8,-15-24-8,9 26 12,-9-26-12,7 34 10,-7-34-10,2 42 8,-2-42-8,-1 50 4,1-50-4,-7 54 0,-13-27 0,-1 2 2,21-29-2,-27 53 2,27-53-2,-31 52-6,10-29 6,1-2 2,20-21-2,-38 39 16,38-39-16,-40 36 16,20-22-16,0-1 16,20-13-16,-30 27 14,30-27-14,-31 19 34,31-19-34,-22 14 46,22-14-46,-15 7 24,15-7-24,-1 0-4,1 0 4,0 0-6,0 0 6,-1 0 0,1 0 0,-1 0-4,1 0 4,-1 0-4,1 0 4,-7 8 0,33-8 0,-1 0 4,-6 0-4,2 0 2,-2 0-2,2 0 2,-1 0-2,0 0 2,4 0-2,-1 0 0,-23 0 0,37 0-4,-37 0 4,37-3-6,-37 3 6,35-3-6,-35 3 6,31-2 2,-31 2-2,27-1 6,-27 1-6,24-4-2,-24 4 2,14-5 0,-14 5 0,1 0 0,-1 0 0,1 0-2,-1 0 2,2 0-10,-2 0 10,0 0-34,0 0 34,0 0-60,0 0 60,1 0-88,-1 0 88,1 0-122,-1 0 122</inkml:trace>
  <inkml:trace contextRef="#ctx0" brushRef="#br1" timeOffset="166917.9502">10690 9672 18,'0'0'0,"-24"-19"32,24 19-32,-1 0 46,1 0-46,0 0 38,0 0-38,-20-9 20,20 9-20,-2 0 4,2 0-4,0 0 0,0 0 0,-1 0 4,1 0-4,-1 0-2,1 0 2,-16-7 6,16 7-6,3-21 10,-3 21-10,10-12 10,-10 12-10,44-9 12,-44 9-12,35-15 2,-35 15-2,40-10 6,-40 10-6,0 0 4,0 0-4,51-8-4,-51 8 4,65-10-2,-65 10 2,22-5 2,-22 5-2,19-2 6,-19 2-6,19 2 4,-19-2-4,9 9 4,-9-9-4,8 37 6,-8-37-6,6 35 0,-6-10 0,0 1-6,0-26 6,-6 56-2,6-56 2,-31 57 2,31-57-2,-24 53-2,24-53 2,-25 37 0,25-37 0,-23 37 2,23-37-2,-23 21 0,23-21 0,-17 22 2,17-22-2,-17 11 20,17-11-20,-2 0 38,2 0-38,-12 8 30,12-8-30,-1 0 22,1 0-22,-1 0 12,1 0-12,0 0 6,0 0-6,-1 0 0,1 0 0,0 0-2,0 0 2,0 0 0,0 0 0,-2 0-4,2 0 4,-14 6-2,14-6 2,5-44 6,18 27-6,0-1 2,-23 18-2,37-24-6,-37 24 6,45-16 0,-45 16 0,50-8 0,-50 8 0,38-4 8,-38 4-8,38 0 0,-38 0 0,25 6-8,-25-6 8,21 38-2,-21-38 2,20 29 4,-20-29-4,15 35 6,-15-35-6,16 29 0,-16-29 0,9 29 0,-9-29 0,6 31-4,-6-31 4,4 28-4,-4-13 4,0 1 6,0-16-6,-6 28 8,6-28-8,-28 27 2,28-27-2,-22 27-2,22-27 2,-32 26 4,32-26-4,-38 24 14,38-24-14,-40 21 10,40-21-10,-42 22 4,42-22-4,-50 17 20,50-17-20,-47 14 40,47-14-40,-47 13 26,47-13-26,-41 8 4,41-8-4,-33 5 4,33-5-4,-30 7 8,30-7-8,-26 2-4,26-2 4,-15 2-20,15-2 20,0 0-46,0 0 46,-2 0-82,2 0 82,-11 0-118,11 0 118,-1 0-146,1 0 146</inkml:trace>
  <inkml:trace contextRef="#ctx0" brushRef="#br1" timeOffset="167729.9499">12345 9603 8,'0'0'0,"-22"-34"8,22 34-8,-24-28 38,24 28-38,-22-23 42,22 23-42,-18-18 32,18 18-32,-19-10 22,19 10-22,-19-9 4,19 9-4,-21-3 14,21 3-14,-23 0 10,23 0-10,-29 7 6,29-7-6,-29 39 8,29-39-8,-33 33 4,33-33-4,-31 38 4,31-38-4,-27 37 6,27-37-6,-26 36 12,26-36-12,-20 31 8,20-31-8,-12 21 10,12-21-10,-7 19 8,7-19-8,-4 17-2,4-17 2,0 18-8,0-18 8,6 23 0,-6-23 0,29 19 8,-29-19-8,23 19 0,-23-19 0,33 19 2,-33-19-2,33 23 8,-33-23-8,38 16 6,-38-16-6,53 16 4,-53-16-4,0 12 0,0-12 0,74 9-4,-74-9 4,46 9-2,-46-9 2,35 16-2,-35-16 2,32 9 0,-32-9 0,27 9 4,-27-9-4,22 19 4,-22-19-4,14 16 2,-14-16-2,10 15 2,-10-15-2,7 17 2,-7-17-2,4 22 0,-4-8 0,0 1 0,0-15 0,-4 26 6,4-26-6,-10 29 4,10-29-4,-39 28-4,39-28 4,-24 27-2,24-27 2,-23 22 0,23-22 0,-28 18-4,28-18 4,-25 14-4,25-14 4,-25 9 0,25-9 0,-24 6 0,24-6 0,-20 3 0,20-3 0,-2 0-2,2 0 2,-14 0-4,14 0 4,-9-42-2,9 42 2,-7-33 2,7 33-2,-2-42 0,2 42 0,2-56 0,-2 56 0,32-60 2,-32 60-2,29-65 0,-29 65 0,35-63 2,-35 63-2,37-60 4,-37 60-4,35-54 4,-35 54-4,34-55 14,-34 55-14,33-44 14,-33 44-14,28-36 4,-28 36-4,27-26 2,-27 26-2,17-11 0,-17 11 0,1-1 0,-1 1 0,1-1 2,-1 1-2,0 0 2,0 0-2,2 0-12,-2 0 12,0-2-42,0 2 42,1 0-88,-1 0 88,0 0-112,0 0 112</inkml:trace>
  <inkml:trace contextRef="#ctx0" brushRef="#br1" timeOffset="168521.9501">14141 9617 44,'0'0'0,"1"-17"12,-1 17-12,-1-20-4,1 20 4,-9-13 18,9 13-18,-29-15 28,29 15-28,-16-7 24,16 7-24,-15-17 24,15 17-24,-16-8 12,16 8-12,-20-7 4,20 7-4,-20-4 12,20 4-12,-27 0 10,27 0-10,-30 3 2,30-3-2,-33 33 6,33-33-6,-33 29 8,33-29-8,-29 30 10,29-30-10,-30 33 10,30-33-10,-24 29 6,24-29-6,-20 29 2,20-29-2,-15 20 4,15-20-4,-10 18 4,10-18-4,0 0 0,0 0 0,0 1 0,0-1 0,0 1 2,0-1-2,-5 6 4,5-6-4,5 27 2,-5-27-2,25 13 4,-25-13-4,27 14 10,-27-14-10,31 10 8,-31-10-8,40 16 2,-40-16-2,45 8 0,-45-8 0,49 10 0,-49-10 0,45 19 0,-45-19 0,48 12 0,-48-12 0,42 14 4,-42-14-4,38 16 2,-38-16-2,31 18-2,-31-18 2,22 17 0,-22-17 0,15 15 6,-15-15-6,8 18 6,-8-18-6,8 18 0,-8-18 0,3 25-4,-3-11 4,0 1-2,0-15 2,-7 35 2,7-35-2,-32 31-2,32-31 2,-26 27 2,26-27-2,-25 23 4,25-23-4,-26 17 0,26-17 0,-30 14 0,30-14 0,-28 13-2,28-13 2,-25 8 4,25-8-4,-26 3 14,26-3-14,-20 2 8,20-2-8,-15-3 2,15 3-2,-10-8-4,10 8 4,-7-38-4,7 20 4,0 3 0,0 15 0,4-40 0,-4 40 0,38-44 0,-38 44 0,27-51 2,-27 51-2,35-54 4,-35 54-4,38-51 2,-38 51-2,38-57 4,-17 33-4,-1-1-2,-20 25 2,36-36 0,-36 36 0,30-29 4,-30 29-4,26-21-4,-26 21 4,15-15 0,-15 15 0,0-1 0,0 1 0,1 0-12,-1 0 12,1-2-34,-1 2 34,1 0-70,-1 0 70,1 0-88,-1 0 88</inkml:trace>
  <inkml:trace contextRef="#ctx0" brushRef="#br1" timeOffset="169297.9495">15838 9722 4,'0'0'0,"0"-1"0,0 1 0,7-15 6,-7 15-6,4-25 10,-4 25-10,4-16 16,-4 16-16,5-25 20,-5 25-20,7-29 14,-7 29-14,8-35 14,-8 35-14,23-42 28,-23 42-28,17-53 32,-17 53-32,13 0 18,-13 0-18,10-74 22,-10 74-22,9-36 26,-9 36-26,9-31 20,-9 31-20,5-22 22,-5 22-22,4-17 28,-4 17-28,0-2 26,0 2-26,0 0 14,0 0-14,0-1 6,0 1-6,0 0 2,0 0-2,3-6 0,-3 37 0,0 0 2,0 4-2,0 1 4,0 6-4,0 0 0,0 6 0,0-2 0,0 2 0,0 0 2,0-4-2,0-3-4,0-3 4,0 0-12,0-38 12,3 67-14,-3-67 14,4 49-6,-4-49 6,8 40-2,-8-40 2,19 31-10,-19-31 10,9 24-10,-9-24 10,8 16-6,-8-16 6,7 13-6,-7-13 6,0 2 2,0-2-2,0 0 4,0 0-4,6 11 0,-6-11 0,-6 25 0,6-25 0,-27 6 0,27-6 0,-21 8 0,21-8 0,-25 6 0,25-6 0,-30 6 2,30-6-2,-30 6 6,30-6-6,-31 4 10,31-4-10,-27 5 22,27-5-22,-29 0 30,29 0-30,-25 0 18,25 0-18,-24 0 18,24 0-18,-17 1 22,17-1-22,0 0 4,0 0-4,-1 0-6,1 0 6,-1 0-2,1 0 2,-1 0 2,1 0-2,-9 0 2,9 0-2,29 0-2,-29 0 2,32 0-2,-9 0 2,0 0 2,-1 0-2,1 0 2,-23 0-2,47-1 6,-47 1-6,57-2 0,-57 2 0,52-4-2,-52 4 2,59-5 6,-59 5-6,54-6 4,-54 6-4,44-7 0,-44 7 0,40-7-2,-40 7 2,29-4-2,-29 4 2,26 0-8,-26 0 8,0 0-16,0 0 16,1 0-20,-1 0 20,1 0-26,-1 0 26,0 0-46,0 0 46,1 0-82,-1 0 82,7 0-118,-7 18 118</inkml:trace>
  <inkml:trace contextRef="#ctx0" brushRef="#br0" timeOffset="184367.9449">3081 11258 36,'0'0'0,"0"0"30,0 0-30,0 0 28,0 0-28,-1 0 14,1 0-14,-1 0 8,1 0-8,-2 0 6,2 0-6,0 0 8,0 0-8,0 0 0,0 0 0,-1 0-2,1 0 2,0 0 0,0 0 0,-1 0-10,1 0 10,-1 0-2,1 0 2,-1 0 6,1 0-6,0 0 8,0 0-8,-13 6 12,13-6-12,35 2 6,-35-2-6,33 2 0,-33-2 0,39 1 0,-39-1 0,42 3 2,-42-3-2,0 0 0,0 0 0,58 2 2,-18-2-2,0 0 0,-19 0 0,1 0 0,-22 0 0,46 2 10,-46-2-10,40 1 2,-40-1-2,39 3-2,-39-3 2,40 3-2,-40-3 2,35 4-6,-35-4 6,35 4 0,-35-4 0,34 5 2,-34-5-2,29 4 0,-29-4 0,28 4 0,-28-4 0,26 2 0,-26-2 0,25 4 2,-25-4-2,20 3 2,-20-3-2,20 4 2,-20-4-2,18 3-2,-18-3 2,19 1 0,-19-1 0,21 0 4,-21 0-4,19 0 0,-19 0 0,21 0 0,-21 0 0,20 0 0,-20 0 0,19 2 0,-19-2 0,21 2 0,-21-2 0,19 2 0,-19-2 0,20 2 6,-20-2-6,15 2 0,-15-2 0,1 0-6,-1 0 6,14 0 2,-14 0-2,1 0-2,-1 0 2,1 0-2,-1 0 2,16 0 0,-16 0 0,1 0-2,-1 0 2,0 0 2,0 0-2,0 0 4,0 0-4,0 0 12,0 0-12,2 0 14,-2 0-14,1 0 12,-1 0-12,0 0 16,0 0-16,1 0 18,-1 0-18,0 0 16,0 0-16,2 0 12,-2 0-12,0 0 16,0 0-16,1 0 12,-1 0-12,0 0 4,0 0-4,1 0-6,-1 0 6,1 0-42,-1 0 42,1 0-80,-1 0 80,0 0-108,0 0 108</inkml:trace>
  <inkml:trace contextRef="#ctx0" brushRef="#br0" timeOffset="186193.9438">8948 10849 50,'0'0'0,"-2"0"22,2 0-22,-5-4 16,5 4-16,-1 0 20,1 0-20,-1 0 16,1 0-16,-1 0 6,1 0-6,0 0 0,0 0 0,-1 0-4,1 0 4,-1 0-2,1 0 2,0 0 0,0 0 0,-1 0-2,1 0 2,0 0 2,0 0-2,-2 0 10,2 0-10,-14-2 6,14 2-6,37-6 4,-37 6-4,29-5 6,-29 5-6,33-5 0,-33 5 0,36-3 0,-36 3 0,0 0 6,0 0-6,55-2 4,-55 2-4,81-4 0,-81 4 0,48-4 0,-48 4 0,49-3-2,-49 3 2,44-2-2,-23 2 2,-1 0 2,-20 0-2,38 0 0,-38 0 0,33 0 0,-33 0 0,34 0 0,-34 0 0,29-2-4,-29 2 4,25-3 2,-25 3-2,25-3 2,-25 3-2,19-4 0,-19 4 0,0 0 0,0 0 0,14-1 0,-14 1 0,1 0 2,-1 0-2,0 0-2,0 0 2,1 0-4,-1 0 4,0 0 0,0 0 0,0 0 2,0 0-2,2 0 6,-2 0-6,1 0 12,-1 0-12,0 0 12,0 0-12,1 0 10,-1 0-10,2 0 12,-2 0-12,0 0 8,0 0-8,0 0 2,0 0-2,0 0 2,0 0-2,1 0-6,-1 0 6,1 0-32,-1 0 32,1 0-62,-1 0 62,1 0-78,-1 0 78</inkml:trace>
  <inkml:trace contextRef="#ctx0" brushRef="#br0" timeOffset="187823.9439">9575 10815 34,'0'0'0,"-14"0"40,14 0-40,0 0 44,0 0-44,-2 0 32,2 0-32,-21 0 30,21 0-30,-1 0 24,1 0-24,-1 0 16,1 0-16,0 0 14,0 0-14,-1 0 14,1 0-14,0 0 6,0 0-6,-1 0 4,1 0-4,0 0 4,0 0-4,-2 0 2,2 0-2,-1 0-2,1 0 2,0 0-6,0 0 6,0 0-2,0 0 2,-1 0-2,1 0 2,-2 0 0,2 0 0,0 0 2,0 0-2,-7 0 0,32 0 0,1 0-2,-26 0 2,29 2 4,-29-2-4,34 1 6,-34-1-6,38 0 2,-38 0-2,41 1-2,-41-1 2,39 0-6,-19 0 6,0 0-4,-20 0 4,42 1 0,-42-1 0,39 0 0,-18 0 0,-1 0-2,0 0 2,0 0 0,-20 0 0,38 0-2,-18 0 2,0 0 0,-20 0 0,38 0 4,-38 0-4,35 2 2,-35-2-2,33 4 0,-33-4 0,33 2 0,-33-2 0,29 3 4,-29-3-4,27 2 2,-27-2-2,31 3 0,-31-3 0,28 2 2,-28-2-2,31 2-4,-31-2 4,31 0-6,-31 0 6,33 0-2,-33 0 2,34 0-2,-34 0 2,36 0 2,-36 0-2,33 0 2,-33 0-2,34 2 0,-34-2 0,32 3-2,-32-3 2,31 2 0,-31-2 0,31 3 2,-31-3-2,30 3 0,-30-3 0,28 0-2,-28 0 2,30 0 0,-30 0 0,28 0 2,-28 0-2,28 0-2,-28 0 2,24 0-4,-24 0 4,26 0 0,-26 0 0,25-2 0,-25 2 0,20-2 0,-20 2 0,28-1 0,-28 1 0,20-1 0,-20 1 0,21 0 2,-21 0-2,25 0 0,-25 0 0,23 0-2,-23 0 2,26-3-2,-26 3 2,22-2 0,-22 2 0,25-4 4,-25 4-4,24-2 2,-24 2-2,22-3 0,-22 3 0,22-2 2,-22 2-2,18-2 4,-18 2-4,17-2 0,-17 2 0,15-1 0,-15 1 0,2 0 4,-2 0-4,13 0-6,-13 0 6,27 0-6,-27 0 6,14-2 2,-14 2-2,0 0 0,0 0 0,13-4 0,-13 4 0,24-1 2,-24 1-2,2 0 2,-2 0-2,11-2-2,-11 2 2,0 0-2,0 0 2,0 0 0,0 0 0,2 0 0,-2 0 0,0 0 4,0 0-4,1 0 8,-1 0-8,0 0 6,0 0-6,2 0 2,-2 0-2,0 0 6,0 0-6,0 0 12,0 0-12,1 0 10,-1 0-10,1 0 0,-1 0 0,0 0-4,0 0 4,3 0 0,-3 0 0,0 0 4,0 0-4,0 0 0,0 0 0,0 0-8,0 0 8,0 0-20,0 0 20,2 0-60,-2 0 60,0 0-96,0 0 96,1 0-82,-1 0 82</inkml:trace>
  <inkml:trace contextRef="#ctx0" brushRef="#br0" timeOffset="189069.944">11236 10824 6,'0'0'0,"0"-10"8,0 10-8,45-3 10,-45 3-10,23-2 4,-23 2-4,23-2 4,-23 2-4,27-4 10,-27 4-10,30-6 8,-30 6-8,32-6 6,-32 6-6,34-3 6,-34 3-6,36-2 2,-36 2-2,33 0 2,-33 0-2,34-3 4,-34 3-4,30-4 4,-30 4-4,31-4 6,-31 4-6,33-7 4,-33 7-4,30-3-2,-30 3 2,34-4-2,-34 4 2,32-4 6,-32 4-6,35 0 2,-35 0-2,36-2-2,-36 2 2,39-1 4,-39 1-4,36-1 4,-36 1-4,32 0 0,-32 0 0,29 0 8,-29 0-8,30 0 14,-30 0-14,30 0-2,-30 0 2,25 2-8,-25-2 8,27 2 0,-27-2 0,24 4 4,-24-4-4,24 4 10,-24-4-10,24 1 10,-24-1-10,24 0 2,-24 0-2,21 0 0,-21 0 0,24 0 2,-24 0-2,26-1 2,-26 1-2,26 0 0,-26 0 0,28 0 0,-28 0 0,27-2 2,-27 2-2,23-1 6,-23 1-6,22 0 4,-22 0-4,21 0 0,-21 0 0,21 0-2,-21 0 2,24 0 0,-24 0 0,21 0 2,-21 0-2,22-1-2,-22 1 2,25-4 0,-25 4 0,22-4 2,-22 4-2,21-4 0,-21 4 0,24-4 0,-24 4 0,23-2 2,-23 2-2,23-3-2,-23 3 2,26-2-4,-26 2 4,22-3 0,-22 3 0,19-3 6,-19 3-6,15 0 4,-15 0-4,2 0-6,-2 0 6,14 0-4,-14 0 4,27-2 0,-27 2 0,0 0 4,0 0-4,10-4 6,-10 4-6,1 0-2,-1 0 2,0 0 0,0 0 0,18-2 6,-18 2-6,0 0 2,0 0-2,27-3 2,-27 3-2,1 0 12,-1 0-12,19-2 10,-19 2-10,0 0 0,0 0 0,0 0 2,0 0-2,1 0 0,-1 0 0,17 0 0,-17 0 0,0 0 2,0 0-2,2 0 6,-2 0-6,0 0 8,0 0-8,0 0 0,0 0 0,1 0 2,-1 0-2,0 0 4,0 0-4,2 0 4,-2 0-4,0 0 10,0 0-10,2 0 14,-2 0-14,1 0 8,-1 0-8,0 0 2,0 0-2,0 0 2,0 0-2,1 0-6,-1 0 6,1 0-26,-1 0 26,0 0-64,0 0 64,0 0-98,0 0 98</inkml:trace>
  <inkml:trace contextRef="#ctx0" brushRef="#br0" timeOffset="515619.8474">1565 13000 16,'0'0'0,"3"-26"20,-3 26-20,2-20 26,-2 20-26,0 0 40,0 0-40,0 0 34,0 0-34,0-2 22,0 2-22,0 0 16,0 0-16,0 0 6,0 0-6,0-1 4,0 1-4,4-8 4,-4 8-4,2 40 2,-2-40-2,3 44 4,-3-44-4,7 72 6,-7-72-6,9 89 4,-9-89-4,8 92 0,-8-92 0,8 92 4,-8-92-4,7 82 0,-7-82 0,4 78-2,-4-78 2,4 69-2,-4-69 2,2 60-24,-2-60 24,3 50-34,-3-50 34,5 40-36,-5-40 36,6 38-36,-6-38 36,5 33-32,-5-33 32,6 26-30,-6-26 30,5 20-12,-5-20 12,0 2 0,0-2 0,0 0 0,0 0 0,0 0 0,0 0 0</inkml:trace>
  <inkml:trace contextRef="#ctx0" brushRef="#br0" timeOffset="515803.8461">1534 13840 20,'0'0'0,"-27"-11"48,27 11-48,-21-8 64,21 8-64,-2 0 48,2 0-48,0 0 26,0 0-26,-17-8 12,17 8-12,0 0 2,0 0-2,0 0-4,0 0 4,-3 0 0,3 0 0,0 0-2,0 0 2,-1 0-4,1 0 4,0 0 0,0 0 0,0 0 0,0 0 0,-13-5 0,13 5 0,34-2 6,-34 2-6,24-2 2,-24 2-2,31-5-4,-31 5 4,37-6 2,-37 6-2,37-5 0,-37 5 0,37-6-6,-37 6 6,34-6-36,-34 6 36,31-8-56,-31 8 56,28-8-48,-28 8 48,25-7-48,-25 7 48</inkml:trace>
  <inkml:trace contextRef="#ctx0" brushRef="#br0" timeOffset="516285.8478">1855 14084 42,'-25'16'0,"0"-1"46,25-1-46,0 1 42,0-15-42,-84 24 42,84-24-42,-51 15 22,51-15-22,-51 9 14,51-9-14,-52 6 12,52-6-12,-50 1 2,50-1-2,-50-5 0,24-9 0,0-3 0,2-1 0,0 0-6,-3-10 6,3 0-2,3-8 2,-2 0-2,23 36 2,-38-90 0,38 90 0,-27-101 6,27 101-6,-18-102 4,18 102-4,-6-98 0,6 98 0,-5-91-2,5 46 2,0-1-2,0 46 2,32-87 0,-32 87 0,29-90 2,-29 90-2,37-82-2,-15 43 2,-1 2-2,6 4 2,1 0-2,1 6 2,1 2 4,1 4-4,2 0 4,4 7-4,-1 0 0,-36 14 0,73-11 8,-73 11-8,73-9 0,-36 9 0,0 0 0,-4 21 0,3-1 10,-4 4-10,0-2 6,-2 10-6,1 0 2,-5 5-2,0-1 4,-5 7-4,3-1 10,-24-42-10,34 92 12,-34-92-12,24 93 16,-24-93-16,13 86 22,-13-86-22,9 77 20,-9-77-20,5 67 16,-5-38-16,0 1 14,0-30-14,-1 50 16,1-50-16,-7 44 28,7-44-28,-9 35 22,9-35-22,-27 25 6,27-25-6,-17 20 10,17-20-10,-19 20 2,19-20-2,-22 23-6,22-23 6,-27 21-4,27-21 4,-29 21-6,29-21 6,-32 20-6,32-20 6,-29 13-20,29-13 20,-29 18-26,29-18 26,-24 9-34,24-9 34,-21 8-64,21-8 64,-1 0-98,1 0 98</inkml:trace>
  <inkml:trace contextRef="#ctx0" brushRef="#br2" timeOffset="539039.8396">3425 13321 4,'0'0'0,"4"56"-4,-4-56 4,2 51 2,-2-51-2,2 46 2,-2-29-2,0 2-2,0-19 2,0 25-2,0-25 2,0 14 0,0-14 0,0 1 0,0-1 0,0 1 4,0-1-4,0 0 2,0 0-2,0 2-4,0-2 4,0 0 0,0 0 0,0 0 8,0 0-8,-2 2 18,2-16-18,0 0 16,0-4-16,0 0 6,0-5-6,0 2 2,0 21-2,3-51 6,-3 51-6,4-52 6,-4 52-6,6-48-2,-6 48 2,8-43 4,-8 43-4,9-40 0,-9 40 0,20-37-2,-20 37 2,17-35-4,-17 35 4,15-33-10,-15 33 10,19-20 0,-19 20 0,17-17 6,-17 17-6,18-8 0,-18 8 0,15-5 0,-15 5 0,16 0 0,-16 0 0,15 2 2,-15-2-2,17 5 4,-17-5-4,16 23 6,-16-23-6,17 27 6,-17-27-6,16 33 0,-16-33 0,9 41 6,-9-41-6,8 47 0,-8-47 0,7 44 2,-7-44-2,5 46 6,-5-46-6,4 37-2,-4-37 2,4 27-4,-4-27 4,1 27 2,-1-27-2,0 20 4,0-20-4,0 20 2,0-20-2,0 19-18,0-19 18,0 13-44,0-13 44,0 0-26,0 0 26</inkml:trace>
  <inkml:trace contextRef="#ctx0" brushRef="#br2" timeOffset="540353.839">4276 13117 18,'0'0'0,"-6"-27"36,6 27-36,0-1 38,0 1-38,-7-8 14,7 8-14,-25-21 10,25 21-10,-17-8 22,17 8-22,-21-8 16,21 8-16,-22-8 14,22 8-14,-24-5 14,24 5-14,-25-4 8,25 4-8,-22 0 4,22 0-4,-23 5-2,23-5 2,-21 30 8,21-30-8,-17 21 6,17-21-6,-17 39-4,17-39 4,-14 41-4,14-41 4,0 1 2,0-1-2,-14 53 4,14-53-4,-9 80-4,9-80 4,-6 36-2,6-36 2,-3 31 4,3-31-4,0 22 4,0-22-4,4 21-2,-4-21 2,10 21-10,-10-21 10,25 14-18,-25-14 18,15 17-16,-15-17 16,0 0-14,0 0 14,13 7-12,-13-7 12,33 6-6,-33-6 6,21 3-12,-21-3 12,18 0-6,-18 0 6,25-5 2,-25 5-2,18-28-2,-18 28 2,21-20-2,-21 20 2,22-32 0,-22 32 0,20-35 0,-20 35 0,20-40 10,-20 40-10,19-46 22,-19 46-22,16-41 16,-16 41-16,9-33 6,-9 33-6,9-23 2,-9 23-2,0-1 10,0 1-10,0 0 24,0 0-24,0-1 28,0 1-28,0-1 12,0 1-12,0 0 4,0 0-4,0-1 12,0 1-12,0-1 4,0 1-4,6-8 0,-6 8 0,8 50 4,-8-50-4,8 44 2,-8-44-2,8 56 0,-8-56 0,8 58-2,-8-58 2,7 44-8,-7-44 8,7 38-36,-7-38 36,6 27-74,-6-27 74,7 24-94,-7-24 94</inkml:trace>
  <inkml:trace contextRef="#ctx0" brushRef="#br2" timeOffset="540619.8398">4607 13077 144,'0'0'0,"0"-1"40,0 1-40,0 0 2,0 0-2,0-1 0,0 1 0,0 0 0,0 0 0,0-2-2,0 2 2,1-9 4,-1 9-4,7 64 18,-7-64-18,7 51 24,-7-51-24,10 51 16,-10-51-16,9 54 10,-9-54-10,8 50 4,-8-50-4,7 45 2,-7-45-2,6 45-2,-6-45 2,6 42-14,-6-42 14,5 37-50,-5-37 50,4 28-88,-4-28 88</inkml:trace>
  <inkml:trace contextRef="#ctx0" brushRef="#br2" timeOffset="541331.8387">4432 12789 80,'0'0'0,"0"0"10,0 0-10,0 0 0,0 0 0,7-13 0,-7 13 0,0-1 2,0 1-2,0 0 8,0 0-8,0-17 16,0 17-16,0 0 22,0 0-22,0 0 14,0 0-14,0-2 8,0 2-8,-3-18 2,3 18-2,0 0-6,0 0 6,0-1-2,0 1 2,0 0-4,0 0 4,0-1-34,0 1 34,0-1-68,0 1 68,0 0-44,0 0 44</inkml:trace>
  <inkml:trace contextRef="#ctx0" brushRef="#br2" timeOffset="541555.8385">4692 12853 40,'0'0'0,"17"-5"28,-17 5-28,9-35 22,-9 35-22,8-15 10,-8 15-10,9-19 14,-9 19-14,7-15 12,-7 15-12,0 0-2,0 0 2,0-1-2,0 1 2,8-13 4,-8 13-4,0 0 4,0 0-4,0-1-14,0 1 14,0-1-36,0 1 36,0 0-50,0 0 50</inkml:trace>
  <inkml:trace contextRef="#ctx0" brushRef="#br2" timeOffset="541987.8385">5017 13293 10,'0'0'0,"0"0"10,0 0-10,0 0 10,0 0-10,0-1 8,0 1-8,0 0 2,0 0-2,0-1-4,0 1 4,0-1 0,0 1 0,0 0 8,0 0-8,-10-11 6,10 11-6,8 34 6,-8-34-6,36 40 8,-36-40-8,20 45 6,-20-45-6,22 52-8,-22-52 8,18 43-6,-18-43 6,17 39 4,-17-39-4,14 30 2,-14-30-2,10 22 0,-10-22 0,0 2-8,0-2 8,0 0-6,0 0 6,9 11 2,-9-11-2,1 0 2,-1 0-2,1 0 6,-1 0-6,0 0 16,0 0-16,16 6 14,-16-6-14,29-50 8,-29 50-8,15-44 4,-15 44-4,19-54 2,-19 54-2,15-56-2,-15 56 2,15-57-2,-15 57 2,9-50-14,-9 50 14,9-37-38,-9 37 38,9-26-34,-9 26 34</inkml:trace>
  <inkml:trace contextRef="#ctx0" brushRef="#br2" timeOffset="542355.8384">5484 13455 26,'0'0'0,"13"-23"24,-13 23-24,14-25 18,-14 25-18,10-27 2,-10 27-2,9-30 10,-9 30-10,18-33 32,-18 33-32,8-37 26,-8 37-26,0-1 6,0 1-6,7-50 12,-7 50-12,7-68 38,-7 68-38,5-25 64,-5 25-64,0 0 56,0 0-56,0-1 20,0 1-20,0-13 4,0 13-4,-32-5 10,32 5-10,-14 0 22,14 0-22,-15 5 14,15-5-14,-15 46 0,15-46 0,-13 39 2,13-39-2,-9 48 2,9-48-2,-11 50 2,11-50-2,-8 50 2,8-50-2,-6 41-2,6-41 2,-1 32-2,1-18 2,0 1-2,0-15 2,5 23-4,-5-23 4,9 23-2,-9-23 2,29 19-2,-29-19 2,17 19-2,-17-19 2,18 14 2,-18-14-2,17 9-2,-17-9 2,17 6-4,-17-6 4,18 7 0,-18-7 0,18 5-2,-18-5 2,0 0-2,0 0 2,13 2-16,-13-2 16,1 0-54,-1 0 54,25 0-86,-25 0 86,0 0-104,0 0 104</inkml:trace>
  <inkml:trace contextRef="#ctx0" brushRef="#br2" timeOffset="542999.8391">6735 13331 72,'0'0'0,"0"0"54,0 0-54,-58 5 40,22-5-40,1 0 30,35 0-30,-33 0 2,33 0-2,-13-2-8,13 2 8,0 0-8,0 0 8,-1 0 0,1 0 0,0 0 2,0 0-2,-4-4 2,4 4-2,30-7-2,-30 7 2,31-6-2,-31 6 2,47-4 8,-47 4-8,54-3 12,-54 3-12,64-2 2,-64 2-2,70-3 0,-70 3 0,74-5 2,-74 5-2,76-8-4,-76 8 4,74-20 2,-74 20-2,75-19-2,-75 19 2,70-18-4,-70 18 4,57-20 0,-57 20 0,51-17-6,-51 17 6,37-9-6,-37 9 6,28-8-2,-28 8 2,22-8 2,-22 8-2,0 0 8,0 0-8,0 0 8,0 0-8,2 0 2,-2 0-2,1 0 0,-1 0 0,7-5-10,-7 5 10,-1 49-22,1-49 22,-9 49-14,-14-24 14,0 0 2,23-25-2,-27 44 10,27-44-10,-24 33 16,24-33-16,-19 18 14,19-18-14,-1 1-2,1-1 2,0 1-4,0-1 4,-11 6 4,11-6-4,-18-6 0,18 6 0,-9-40-4,9 40 4,-6-31 4,6 31-4,-5-42 6,5 42-6,-4-51-2,4 51 2,-7-54-4,7 54 4,-10-59 6,10 59-6,-22-52 14,22 52-14,-13-36 16,13 36-16,-9-24 18,9 24-18,0-1 4,0 1-4,0 0-2,0 0 2,0-1-4,0 1 4,0-1-46,0 1 46,0-1-90,0 1 90,0-1-82,0 1 82</inkml:trace>
  <inkml:trace contextRef="#ctx0" brushRef="#br2" timeOffset="543549.839">8056 13142 32,'0'0'0,"-31"-25"30,31 25-30,-20-27 26,20 27-26,-15-25 4,15 25-4,-9-21-6,9 21 6,-7-21-4,7 21 4,-4-17-2,4 17 2,0 0 4,0 0-4,0-14 6,0 14-6,34-9 18,-34 9-18,23-8 22,-23 8-22,31-3 16,-31 3-16,36 5 20,-16 20-20,1 2 10,-2-1-10,2 0 6,-21-26-6,35 63 8,-35-63-8,30 69 0,-30-69 0,24 73-2,-24-73 2,13 71-2,-13-71 2,10 62 2,-10-62-2,5 56 2,-5-33-2,0-1-4,0-22 4,-4 39 0,4-39 0,-7 32-2,7-32 2,-25 24 0,25-24 0,-22 21 12,22-21-12,-23 16 12,23-16-12,-24 12 18,24-12-18,-33 8 20,33-8-20,-32 4 14,32-4-14,-32 0 12,32 0-12,-32-4 2,32 4-2,-31-28 0,31 28 0,-27-19 2,27 19-2,-20-17 4,20 17-4,0-1 0,0 1 0,-12-13-2,12 13 2,-5-22 4,5 22-4,0 0-2,0 0 2,0-11-6,0 11 6,48-21-2,-48 21 2,34-10 4,-34 10-4,48-4 2,-23 4-2,-1 0 6,-24 0-6,59 5 4,-31 10-4,2 0-4,-30-15 4,53 19-6,-53-19 6,51 21-36,-51-21 36,43 20-66,-43-20 66,32 17-76,-32-17 76</inkml:trace>
  <inkml:trace contextRef="#ctx0" brushRef="#br2" timeOffset="544053.8388">8259 12693 28,'0'0'0,"-26"-51"6,26 51-6,-23-42 8,23 42-8,-23-31 0,23 31 0,-9-30 2,9 30-2,-8-23 2,8 23-2,-4-14 0,4 14 0,0-2 4,0 2-4,0 0 8,0 0-8,0-11 20,0 11-20,36 2 32,-36-2-32,20 38 22,-20-38-22,20 40 6,-20-40-6,22 50 4,-22-50-4,21 64 0,-21-64 0,15 55 0,-15-55 0,12 55-4,-12-55 4,9 40-8,-9-40 8,10 33 0,-10-33 0,8 19 4,-8-19-4,6 13 0,-6-13 0,0 1-2,0-1 2,0 1-4,0-1 4,0 0 2,0 0-2,0 1 4,0-1-4,4 7-2,-4-7 2,9-33 0,-9 33 0,21-35 2,-21 35-2,15-46 0,-15 46 0,9-47-4,-9 47 4,17-53 2,-17 53-2,18-47 2,-18 47-2,13-41 0,-13 41 0,20-33 2,-20 33-2,16-21 0,-16 21 0,1 0 10,-1 0-10,13-7 30,-13 7-30,17 0 40,-17 0-40,9 38 20,-9-38-20,6 43 2,-6-43-2,7 50 0,-7-50 0,5 55 2,-5-55-2,3 49 2,-3-49-2,4 37-4,-4-37 4,7 27-2,-7-27 2,11 17 0,-11-17 0,25 13 2,-25-13-2,17 8-4,-17-8 4,19 6-16,-19-6 16,19 2-38,-19-2 38,20 0-68,-20 0 68,17-4-76,-17 4 76</inkml:trace>
  <inkml:trace contextRef="#ctx0" brushRef="#br2" timeOffset="558985.8344">1640 15295 6,'0'0'0,"-22"-8"2,22 8-2,-1-1 4,1 1-4,-18-20 10,18 20-10,0 0 4,0 0-4,-7-15-4,7 15 4,0-2 0,0 2 0,-3-16 2,3 16-2,2-26-2,-2 26 2,7-18-2,-7 18 2,24-21-2,-24 21 2,24-19 2,-24 19-2,25-18 4,-25 18-4,31-14-4,-31 14 4,31-9 0,-31 9 0,31-9 2,-31 9-2,27-8-4,-27 8 4,22-5 2,-22 5-2,20-7 8,-20 7-8,2 0 12,-2 0-12,1 0 18,-1 0-18,12 0 28,-12 0-28,17 25 40,-17-25-40,5 18 26,-5-18-26,1 32 2,-1-32-2,-3 53 2,3-53-2,-9 64 2,9-64-2,-40 70 0,40-70 0,-25 60 0,25-60 0,-24 49 2,24-49-2,-21 39 22,21-39-22,-18 26 18,18-26-18,-12 18 2,12-18-2,0 2 4,0-2-4,0 0 2,0 0-2,0 1-2,0-1 2,0 0-4,0 0 4,0 1-2,0-1 2,0 0 0,0 0 0,0 1-2,0-1 2,0 1-2,0-1 2,0 0 2,0 0-2,-9 10 0,9-10 0,5 26-2,-5-26 2,29 9 4,-29-9-4,24 8-2,-24-8 2,30 7-8,-30-7 8,35 7-2,-35-7 2,37 6-16,-37-6 16,40 5-26,-40-5 26,40 3-36,-40-3 36,39 0-38,-39 0 38,37 0-34,-37 0 34,27-2-30,-27 2 30</inkml:trace>
  <inkml:trace contextRef="#ctx0" brushRef="#br2" timeOffset="559395.8338">1843 15977 50,'0'0'0,"0"0"20,0 0-20,-53 5 14,53-5-14,-77-5 18,51-12-18,2-1 18,0 2-18,0 1 12,0-6-12,0 0 16,-1-3-16,2-2 22,-1-5-22,2-2 4,2-3-4,0 0 2,20 36-2,-31-72 10,31 72-10,-24-75 0,24 75 0,-11-72-2,11 72 2,-9-70 2,9 70-2,-3-66 0,3 66 0,7-66 0,17 37 0,-3-2 4,1 1-4,0-1 2,4 5-2,-1 0 0,7 3 0,-1 1 4,2 8-4,2 0 4,-35 14-4,69-21-2,-69 21 2,72-4 2,-72 4-2,78-3 2,-42 18-2,-1 2 2,-1 6-2,0 2 2,-5 4-2,1 2-2,-6 5 2,0 1 0,-24-37 0,37 74 6,-37-74-6,30 77 0,-30-77 0,19 73-10,-19-73 10,11 64-6,-11-64 6,9 59-2,-9-59 2,4 52 0,-4-28 0,0 2 2,0-26-2,-3 46 0,3-46 0,-8 40 0,8-40 0,-29 32 4,29-32-4,-18 27 2,18-27-2,-24 22-4,24-22 4,-25 21 0,25-21 0,-31 21 2,31-21-2,-31 15 2,31-15-2,-31 14 2,31-14-2,-26 8-2,26-8 2,-22 6-2,22-6 2,-22 5-30,22-5 30,-1 0-74,1 0 74</inkml:trace>
  <inkml:trace contextRef="#ctx0" brushRef="#br2" timeOffset="560617.8339">3553 15324 46,'0'0'0,"0"-26"-6,0 26 6,-4-23-2,4 23 2,-27-20 8,27 20-8,-18-30 4,18 30-4,-24-31 8,24 31-8,-28-27 18,28 27-18,-29-26 30,29 26-30,-28-14 32,28 14-32,-27-10 28,27 10-28,-21-5 18,21 5-18,-25 0 0,25 0 0,-21 6 2,21-6-2,-20 43 0,20-43 0,-21 33-4,21-33 4,-14 48-8,14-48 8,-13 53-2,13-53 2,-7 57 6,7-57-6,-6 52 0,6-33 0,0 1 0,0-20 0,3 26 2,-3-26-2,10 22-10,-10-22 10,36 15-22,-36-15 22,26 11-16,-26-11 16,30 9-8,-30-9 8,28 5-4,-28-5 4,31 0-6,-31 0 6,31-8-10,-31 8 10,34-41-2,-34 41 2,32-34 2,-32 34-2,32-40 0,-32 40 0,31-53-2,-31 53 2,25-60-4,-25 60 4,23-64 0,-23 64 0,18-71 2,-18 71-2,11-71 4,-11 71-4,7-76 2,-7 76-2,4-76 0,-4 76 0,-4-76 4,4 76-4,-33-77 2,33 77-2,-24-75 6,24 75-6,-31-73 24,31 73-24,-28-63 38,28 63-38,-23-46 44,23 46-44,-18-26 40,18 26-40,0 0 26,0 0-26,-1-1 12,1 1-12,0 0 0,0 0 0,-7-10 0,7 10 0,-1 34 4,1-6-4,0 0 2,0-28-2,5 89 0,-5-89 0,32 109 2,-32-109-2,18 117 4,-18-117-4,16 108 2,-16-108-2,18 92-8,-18-92 8,13 84-50,-13-84 50,18 77-50,-18-77 50,19 79-42,-19-79 42,20 82-88,-20-82 88</inkml:trace>
  <inkml:trace contextRef="#ctx0" brushRef="#br2" timeOffset="561093.8342">3891 15198 26,'0'0'0,"-4"-64"38,4 64-38,-9-40 42,9 40-42,-31-16 44,31 16-44,-1 0 36,1 0-36,0-1 20,0 1-20,-4-3 4,4 3-4,-3 44 2,3-8-2,0-1-2,0 15 2,0 2 16,0-52-16,2 124 26,-2-124-26,3 134 12,-3-134-12,3 134 0,-3-134 0,3 124-2,-3-124 2,3 118-4,-3-118 4,3 99-6,-3-99 6,3 82-6,-3-82 6,5 62-6,-5-62 6,6 42-6,-6-42 6,7 20-10,-7-20 10,0 0-6,0 0 6,0 1-6,0-1 6,0 1-6,0-1 6,0 0 0,0 0 0,6 6 6,-6-6-6,2-34 16,-2 34-16,2-43 14,-2 11-14,0 0 4,0 32-4,-3-73 2,3 73-2,-4-81 2,4 81-2,-9-88 4,9 88-4,-9-91 0,9 91 0,-18-100-4,18 100 4,-7-111 0,7 111 0,-4-110-2,4 55 2,0 2-2,0 53 2,6-97 0,-6 97 0,32-76-4,-32 76 4,27-52-4,-27 52 4,27-33-8,-27 33 8,21-16-6,-21 16 6,22-8 2,-22 8-2,23-3 6,-23 3-6,21 5 8,-21-5-8,27 48 6,-27-48-6,24 31-2,-24-31 2,21 42-2,-21-42 2,20 42 2,-20-42-2,9 42 4,-9-42-4,9 41 8,-9-41-8,3 40 6,-3-25-6,0 0 16,0-15-16,-3 25 20,3-25-20,-5 23 12,5-23-12,-10 14 6,10-14-6,-30 15 0,30-15 0,-28 14-2,28-14 2,-34 13-4,34-13 4,-37 8-2,37-8 2,-39 6-2,39-6 2,-38 2-6,38-2 6,-34 0-26,34 0 26,-34-4-46,34 4 46,-26-10-58,26 10 58,-24-24-96,24 24 96</inkml:trace>
  <inkml:trace contextRef="#ctx0" brushRef="#br2" timeOffset="561795.833">4981 15379 74,'0'0'0,"-25"0"22,25 0-22,-24-1 0,24 1 0,-18-3-2,18 3 2,0 0-4,0 0 4,-2 0 0,2 0 0,0 0 0,0 0 0,-1 0-4,1 0 4,0 0-8,0 0 8,-1 0-2,1 0 2,-2 0 2,2 0-2,-6-3-2,26 3 2,0 0 4,-20 0-4,38 0 10,-38 0-10,55 1 14,-55-1-14,59 2 14,-25-2-14,1 0 4,-1 0-4,1 0 0,-3 0 0,2 0 2,-34 0-2,64-3-2,-64 3 2,56-4 4,-56 4-4,52-5 0,-52 5 0,41-5 0,-41 5 0,35-4 4,-35 4-4,31-2 0,-31 2 0,17-2 2,-17 2-2,1 0-2,-1 0 2,1 0 4,-1 0-4,1 0 16,-1 0-16,1 0 12,-1 0-12,0 0 0,0 0 0,10 0-4,-10 0 4,-2 35-12,2-35 12,-7 30-12,7-30 12,-34 33 2,34-33-2,-21 28 2,21-28-2,-19 22 0,19-22 0,-18 15 6,18-15-6,0 0 6,0 0-6,-1 0 2,1 0-2,-9 9-4,9-9 4,-1 0-8,1 0 8,0 0 0,0 0 0,-17 0-4,17 0 4,-20-45-4,20 45 4,-8-28 6,8 28-6,-8-32 2,8 32-2,-7-36-2,7 36 2,-8-35 0,8 35 0,-10-36 4,10 36-4,-17-35 0,17 35 0,-8-30 2,8 30-2,-9-24-4,9 24 4,0-1-26,0 1 26,0 0-52,0 0 52,0 0-48,0 0 48</inkml:trace>
  <inkml:trace contextRef="#ctx0" brushRef="#br2" timeOffset="562439.8333">6380 15681 32,'0'0'0,"-52"-5"34,52 5-34,2-28 36,-33 14-36,-1 1 28,32 13-28,-29-40 22,29 40-22,-29-51 10,29 51-10,-21-59 12,21 59-12,-18-66 12,18 66-12,-11-66 6,11 66-6,-8-67 0,8 67 0,-3-61 4,3 61-4,3-55 4,-3 55-4,9-51-4,14 30 4,-1-2-4,-22 23 4,34-39 0,-13 22 0,1 0 2,-22 17-2,51-21 6,-51 21-6,57-16 6,-57 16-6,64-6 0,-64 6 0,66 2 2,-31 24-2,0 0 4,-3 1-4,0 2-2,-2 3 2,0-1-2,-9 4 2,1-1-2,-22-34 2,33 73 0,-33-73 0,18 62 2,-18-62-2,10 57-4,-10-57 4,7 53 2,-7-53-2,5 44 4,-5-23-4,0-1 0,0-20 0,-5 39 0,5-39 0,-31 31 4,31-31-4,-21 34 0,21-34 0,-31 30-6,31-30 6,-36 28-2,14-13 2,1-1 0,21-14 0,-52 21-2,52-21 2,-52 18-2,52-18 2,-51 15 0,51-15 0,-45 8-20,45-8 20,-38 5-38,38-5 38,-33 0-50,33 0 50,-21-9-62,21 9 62</inkml:trace>
  <inkml:trace contextRef="#ctx0" brushRef="#br2" timeOffset="562847.8333">7277 14791 52,'0'0'0,"0"-1"46,0 1-46,-7-11 34,7 11-34,-1 0 22,1 0-22,-18-5 16,18 5-16,-20 8 6,20-8-6,-14 57 6,14-57-6,-9 58 8,9-58-8,-18 76 6,18-76-6,-9 82 12,9-82-12,-9 88 6,9-88-6,-6 90 2,6-90-2,-6 86 4,6-45-4,0 0-2,0-41 2,8 70-2,-8-70 2,32 62-2,-32-62 2,21 54-4,-21-54 4,26 44 2,-26-44-2,30 44-6,-30-44 6,34 34-24,-34-34 24,34 27-42,-34-27 42,40 19-34,-40-19 34,45 20-56,-45-20 56</inkml:trace>
  <inkml:trace contextRef="#ctx0" brushRef="#br2" timeOffset="563269.8328">7804 15148 56,'0'0'0,"-27"-24"36,27 24-36,-25-14 22,25 14-22,-20-9 36,20 9-36,0 0 28,0 0-28,-1 0 8,1 0-8,-1 0 2,1 0-2,-9-5 4,9 5-4,-7 65 2,7-65-2,-3 63 0,3-25 0,0 2-4,0-1 4,0 1-6,0-40 6,3 68-2,-3-68 2,4 55 0,-4-55 0,5 45 0,-5-45 0,7 35 0,-7-35 0,9 26 2,-9-26-2,9 14 0,-9-14 0,0 1-4,0-1 4,0 0-6,0 0 6,0 1-6,0-1 6,0 1 4,0-1-4,0 1 6,0-1-6,0 1 6,0-1-6,8 2 10,-8-2-10,10-62 10,-10 62-10,7-52 6,-7 52-6,17-63-2,-17 63 2,10-68-2,-10 68 2,20-67 0,-20 67 0,22-61 0,-22 61 0,25-47 2,-25 47-2,27-32 0,-27 32 0,27-21 4,-27 21-4,25-11 8,-25 11-8,27-6 24,-27 6-24,27 0 38,-27 0-38,25 38 32,-25-38-32,25 39 16,-25-39-16,17 50 6,-17-50-6,14 56 2,-14-56-2,9 57 0,-9-57 0,5 58-2,-5-58 2,2 55-14,-2-29 14,0 0-40,0-26 40,-3 51-68,3-51 68,-5 34-82,5-34 82,-6 26-88,6-26 88</inkml:trace>
  <inkml:trace contextRef="#ctx0" brushRef="#br2" timeOffset="563571.832">8035 14715 22,'0'-13'0,"0"-1"18,0 14-18,1-21 6,-1 21-6,0-1 4,0 1-4,5-11 6,-5 11-6,1 0 16,-1 0-16,24-5 22,-24 5-22,0 0 22,0 0-22,21 0 26,-21 0-26,19 24 26,-19-24-26,8 22 14,-8-22-14,7 24 4,-7-24-4,4 34-2,-4-34 2,1 41 2,-1-23-2,0-1 20,0-17-20,-4 26 28,4-26-28,-5 16 18,5-16-18,0 2 2,0-2-2,0 0 0,0 0 0,0 0-2,0 0 2,0 1-2,0-1 2,0 1 2,0-1-2,0 0-2,0 0 2,0 1-2,0-1 2,-5 6 2,5-6-2,40 18-2,-40-18 2,27 5-4,-27-5 4,35 1-16,-35-1 16,36-2-50,-36 2 50,40-4-74,-40 4 74,38-5-72,-38 5 72</inkml:trace>
  <inkml:trace contextRef="#ctx0" brushRef="#br2" timeOffset="563883.8324">8519 14844 128,'0'0'0,"-25"-19"28,25 19-28,-23-10 26,23 10-26,-19-6 48,19 6-48,0 0 28,0 0-28,-1 0 0,1 0 0,-2 0-4,2 0 4,0 0-2,0 0 2,0 0 2,0 0-2,-7-5 4,7 5-4,4 58 4,-4-58-4,31 41 2,-31-41-2,25 50 0,-25-50 0,28 51-2,-28-51 2,22 55 0,-22-55 0,23 55 2,-23-55-2,15 50 0,-15-50 0,13 44 0,-13-44 0,9 46 0,-9-46 0,9 43 0,-9-43 0,6 44 0,-6-44 0,5 42-2,-5-42 2,3 36 4,-3-20-4,0 1 0,0-17 0,-7 28-12,7-28 12,-23 24-10,23-24 10,-9 23-16,9-23 16,-19 22-32,19-22 32,-18 17-36,18-17 36,-14 13-54,14-13 54,0 0-72,0 0 72</inkml:trace>
  <inkml:trace contextRef="#ctx0" brushRef="#br2" timeOffset="564611.8332">9683 15423 54,'0'0'0,"-17"-7"20,17 7-20,-28-9 6,28 9-6,-1 0-2,1 0 2,0 0-4,0 0 4,-2 0-2,2 0 2,0 0 0,0 0 0,-1 0 10,1 0-10,-1 0 8,1 0-8,-8-9 14,35 9-14,-1 0 24,-26 0-24,35 0 14,-13 0-14,-1 0 10,6 0-10,0 0 4,-27 0-4,57-2 2,-57 2-2,66-3 2,-66 3-2,71-9-2,-71 9 2,79-24-4,-79 24 4,78-13-2,-78 13 2,72-14 2,-72 14-2,65-7-2,-65 7 2,54-9-4,-54 9 4,46-7 0,-46 7 0,33-7-2,-33 7 2,21-5 2,-21 5-2,0 0 8,0 0-8,0 0 4,0 0-4,10-3 4,-10 3-4,2 37 0,-2-19 0,0 0-8,0-18 8,-6 41-8,6-41 8,-35 44-2,35-44 2,-24 39 2,24-39-2,-28 33 2,28-33-2,-26 24 10,26-24-10,-21 13 12,21-13-12,-17 9 6,17-9-6,0 0 14,0 0-14,-10 3 18,10-3-18,-18-38 12,18 38-12,-9-29 12,9 29-12,-8-38 14,8 38-14,-18-49 18,18 49-18,-15-52 14,15 52-14,-17-56 8,17 56-8,-14-52 8,14 52-8,-17-48 8,17 48-8,-18-38 8,18 38-8,-9-21 8,9 21-8,0-1 2,0 1-2,0-1-28,0 1 28,0-1-68,0 1 68,0-1-66,0 1 66,0 0-66,0 0 66</inkml:trace>
  <inkml:trace contextRef="#ctx0" brushRef="#br2" timeOffset="564941.8316">10913 14774 8,'0'0'0,"-26"-63"4,26 63-4,-21-54 20,21 54-20,-16-48 30,16 48-30,-10-38 22,10 38-22,-6-24 4,6 24-4,0-1 0,0 1 0,0 0 8,0 0-8,0-1 14,0 1-14,-4-9 50,4 9-50,8 35 60,-8-35-60,26 59 22,-26-59-22,23 95 0,-23-95 0,16 119 2,-16-119-2,14 126 8,-14-126-8,8 127 4,-8-127-4,11 111 0,-11-111 0,16 96-24,-16-96 24,8 89-64,-8-89 64,8 74-90,-8-74 90</inkml:trace>
  <inkml:trace contextRef="#ctx0" brushRef="#br2" timeOffset="565291.8328">11158 15530 54,'0'0'0,"-23"-26"48,23 26-48,-22-27 36,22 27-36,-23-32 18,23 32-18,-17-33 18,17 33-18,-14-29 16,14 29-16,-7-28 4,7 28-4,-6-26 0,6 26 0,-1-27 0,1 27 0,1-25 2,-1 25-2,11-22 6,-11 22-6,47-18 0,-47 18 0,33-16 0,-33 16 0,36-9 0,-36 9 0,36-5-2,-36 5 2,34 0 2,-34 0-2,35 5 2,-35-5-2,29 30 0,-29-30 0,20 27 2,-20-27-2,17 29 6,-17-29-6,8 33 2,-8-33-2,7 29 0,-7-29 0,5 26 4,-5-26-4,0 24 2,0-24-2,-3 22 2,3-22-2,-7 20-4,7-20 4,-27 17-4,27-17 4,-20 20 2,20-20-2,-26 13-4,26-13 4,-30 15-2,30-15 2,-26 8 2,26-8-2,-28 6-2,28-6 2,-27 4-2,27-4 2,-18 1-26,18-1 26,-2 0-66,2 0 66,0 0-74,0 0 74,-15 0-38,15 0 38</inkml:trace>
  <inkml:trace contextRef="#ctx0" brushRef="#br2" timeOffset="565605.8326">11627 15475 56,'0'0'0,"-30"0"52,30 0-52,-29-2 42,29 2-42,-30-5 38,30 5-38,-29-28 38,29 28-38,-29-26 20,29 26-20,-25-29 4,25 29-4,-17-26 4,17 26-4,-10-27 0,10 27 0,-7-22 0,7 22 0,-4-17 2,4 17-2,3-22-4,-3 22 4,8-20-4,-8 20 4,47-20 2,-47 20-2,31-17 2,-31 17-2,40-12 0,-40 12 0,0 0 0,0 0 0,55-7-2,-55 7 2,76-2-2,-76 2 2,36 1 4,-36-1-4,22 4 6,-22-4-6,15 10 6,-15-10-6,8 21 6,-8-21-6,4 16 4,-4-16-4,0 21 0,0-21 0,-4 27-8,4-27 8,-29 27-28,29-27 28,-19 26-38,19-26 38,-24 22-36,24-22 36,-21 15-52,21-15 52,-17 9-62,17-9 62,0 0-40,0 0 40</inkml:trace>
  <inkml:trace contextRef="#ctx0" brushRef="#br2" timeOffset="566045.8326">11853 15153 36,'0'0'0,"15"34"40,-15-34-40,8 47 24,-8-47-24,7 64 24,-7-64-24,6 80 18,-6-36-18,0 1 22,0-45-22,-3 89 18,3-89-18,-10 88 6,10-88-6,-27 81 4,27-81-4,-8 75-2,8-75 2,-7 61-4,7-61 4,-5 46 0,5-46 0,-3 35 6,3-35-6,0 24 2,0-24-2,2 13-4,-2-13 4,0 0-4,0 0 4,0 1-4,0-1 4,0 0-4,0 0 4,0 0-8,0 0 8,0 2 0,0-2 0,0 0 10,0 0-10,3 4 6,-3-4-6,4-50 0,-4 50 0,3-41 2,-3 41-2,4-51 6,-4 51-6,3-61 10,-3 61-10,3-63 8,-3 26-8,0 1 0,0-3 0,0 1 2,0 38-2,3-74 8,-3 74-8,4-71 10,-4 71-10,9-60-2,-9 60 2,31-50-8,-31 50 8,19-38-2,-19 38 2,23-28-4,-23 28 4,20-23-2,-20 23 2,22-11 2,-22 11-2,21-8 2,-21 8-2,22-4 2,-22 4-2,19 2 2,-19-2-2,18 7 0,-18-7 0,14 35-4,-14-35 4,9 26 0,-9-26 0,8 25 4,-8-25-4,8 29 10,-8-29-10,6 25 10,-6-25-10,3 23 4,-3-23-4,0 19 14,0-19-14,-2 14 24,2-14-24,0 0 14,0 0-14,-5 11 2,5-11-2,-38 18-2,38-18 2,-19 9-2,19-9 2,-22 8 0,22-8 0,-27 4-22,27-4 22,-25 4-26,25-4 26,-28 3-20,28-3 20,-24 1-38,24-1 38,-19 0-64,19 0 64,-1 0-84,1 0 84</inkml:trace>
  <inkml:trace contextRef="#ctx0" brushRef="#br2" timeOffset="566719.8326">12664 15003 18,'0'0'0,"-36"-33"32,36 33-32,-33-38 26,33 38-26,-29-56 14,29 56-14,-28 0 20,28 0-20,-19-74 26,19 74-26,-12-30 18,12 30-18,-10-19 4,10 19-4,0-2-4,0 2 4,0 0 4,0 0-4,0 0 14,0 0-14,-6-7 18,6 7-18,45-19 8,-45 19-8,33-5 4,-12 5-4,1 0 8,-22 0-8,52 5 8,-24 11-8,0 1 4,0-3-4,1-1-4,-6 5 4,0 0 2,-1 0-2,0 2 6,-22-20-6,33 40 6,-33-40-6,25 43 0,-25-43 0,17 42-4,-17-42 4,9 44 4,-9-44-4,6 49 4,-6-49-4,1 51-4,-1-51 4,-3 53 2,3-53-2,-38 56 0,38-56 0,-27 58-2,27-58 2,-35 54 6,12-28-6,3 1 0,-1-4 0,-1 1 0,0-2 0,-1 0 2,0-2-2,-2 0-2,4-3 2,0 2 2,1-7-2,-1 1 6,21-13-6,-30 21 6,30-21-6,-20 14 8,20-14-8,-14 7 8,14-7-8,0 0 2,0 0-2,0 0-4,0 0 4,-1 0-2,1 0 2,-1 0 2,1 0-2,-6 5 0,6-5 0,38-2-2,-38 2 2,38 0 0,-38 0 0,47-3 2,-47 3-2,49-2 0,-49 2 0,54-4 0,-54 4 0,50-5 2,-50 5-2,48-5-2,-48 5 2,44-5 0,-44 5 0,40-5-2,-40 5 2,32-4-14,-32 4 14,25-4-20,-25 4 20,21 0-18,-21 0 18,11 0-56,-11 0 56,2 0-102,-2 0 102</inkml:trace>
  <inkml:trace contextRef="#ctx0" brushRef="#br2" timeOffset="567757.8315">13745 15005 14,'0'0'0,"-11"-8"8,11 8-8,-10-25 4,10 25-4,0-1-6,0 1 6,0-1-4,0 1 4,-6-10 8,6 10-8,0 0 10,0 0-10,0 0 28,0 0-28,3-16 42,-3 16-42,26 5 26,-26-5-26,9 58 12,-9-58-12,20 57-2,-20-57 2,14 66-2,-14-66 2,16 64 6,-16-64-6,15 60 6,-15-60-6,10 52 0,-10-52 0,14 44-6,-14-44 6,10 33-2,-10-33 2,10 29 2,-10-29-2,21 27 0,-21-27 0,13 17 2,-13-17-2,0 0 0,0 0 0,9 7-4,-9-7 4,1 0 0,-1 0 0,24 6 0,-24-6 0,1 0-2,-1 0 2,18-3 6,-18 3-6,10-27 14,-10 27-14,7-20 18,-7 20-18,7-26 18,-7 26-18,3-31 14,-3 14-14,0 1 24,0 16-24,-6-34 26,6 34-26,-31-31 6,31 31-6,-25-33-2,25 33 2,-26-26 4,26 26-4,-27-26 14,27 26-14,-26-21 14,26 21-14,-24-17 12,24 17-12,-20-8 18,20 8-18,-14-7 18,14 7-18,-1 0 12,1 0-12,0 0-4,0 0 4,-1 0-10,1 0 10,0 0-4,0 0 4,0 0-4,0 0 4,-2 0 0,2 0 0,0 0 2,0 0-2,-8-5 0,8 5 0,34-1-2,-34 1 2,29-3-4,-29 3 4,29-5-6,-29 5 6,29-7-12,-29 7 12,32-9-28,-32 9 28,31-22-38,-31 22 38,26-14-34,-26 14 34,27-13-30,-27 13 30,24-10-36,-24 10 36,21-9-50,-21 9 50,19-8-46,-19 8 46,0 0-34,0 0 34,14-8-16,-14 8 16,1 0 0,-1 0 0,1 0 0,-1 0 0,17-7 0,-17 7 0,0-1 0,0 1 0,6-17 0,-6 3 0,0-1 20,0 15-20,-3-16 24,3 16-24,-9-19 20,9 19-20,-31-13 20,31 13-20,-25-22 20,25 22-20,-32-22 22,32 22-22,-36-20 16,36 20-16,-39-20 32,39 20-32,-36-11 32,36 11-32,-29-6 20,29 6-20,-24-4 16,24 4-16,-18 0 10,18 0-10,-1 0 4,1 0-4,0 0-2,0 0 2,-12 5 0,12-5 0,-6 24 4,6-24-4,-4 19 4,4-19-4,0 19-2,0-19 2,5 20-14,-5-20 14,28 19-20,-28-19 20,19 9-16,-19-9 16,20 8-18,-20-8 18,18 2-12,-18-2 12,24-6-2,-24 6 2,21-36-2,-21 36 2,24-36-6,-24 36 6,20-37-8,-20 37 8,21-53-4,-21 53 4,18-58-6,-18 58 6,13-52-8,-13 52 8,9-60-6,-9 60 6,5-46 0,-5 46 0,2-46 4,-2 46-4,-1-40 6,1 40-6,-5-30 10,5 30-10,-10-18 12,10 18-12,0 0 10,0 0-10,-18-7 0,18 7 0,-2 0-4,2 0 4,-16-2-4,16 2 4,-9 28 0,9-28 0,-7 21 4,7-21-4,-6 15-4,6-15 4,0 2 0,0-2 0,0 0 4,0 0-4,-4 14-6,4-14 6,30 9-8,-30-9 8,18 6 2,-18-6-2,25 0 2,-25 0-2,29-5-2,-29 5 2,32-36-16,-32 36 16,36-23-34,-36 23 34,39-11-40,-39 11 40,33-10-44,-33 10 44</inkml:trace>
  <inkml:trace contextRef="#ctx0" brushRef="#br2" timeOffset="568303.8312">14329 15135 14,'0'0'0,"-24"-4"16,24 4-16,-20-6 28,20 6-28,-1-1 26,1 1-26,-15-20 12,15 20-12,-10-25 6,10 25-6,0 0 4,0 0-4,0-1 4,0 1-4,0 0 8,0 0-8,0-1 8,0 1-8,0-1 6,0 1-6,0 0 6,0 0-6,-7-8 0,7 8 0,33 35 0,-33-35 0,15 30 4,-15-30-4,10 34 2,-10-34-2,10 34-2,-10-34 2,6 27-2,-6-27 2,6 19 0,-6-19 0,6 18 0,-6-18 0,0 1 4,0-1-4,6 9 6,-6-9-6,0 2 0,0-2 0,0 0-2,0 0 2,0 0 0,0 0 0,0 1 0,0-1 0,0 1-2,0-1 2,0 0-6,0 0 6,6 16 2,-6-16-2,28 3 14,-28-3-14,12 0 10,-12 0-10,27-5 14,-27 5-14,28-25 16,-28 25-16,34-17 4,-34 17-4,40-16 0,-40 16 0,36-14-2,-36 14 2,38-7-2,-38 7 2,31-6 0,-31 6 0,25 0 2,-25 0-2,22 4 0,-22-4 0,12 26 0,-12-26 0,11 22 0,-11-22 0,7 31-4,-7-31 4,5 33 4,-5-33-4,2 30 2,-2-14-2,0-3-2,0-13 2,-3 22 2,3-22-2,-6 17 4,6-17-4,0 0 10,0 0-10,-9 14 18,9-14-18,0 0 18,0 0-18,0 0 10,0 0-10,-1 0 4,1 0-4,-16 9 0,16-9 0,-25-6 6,25 6-6,-9-30 4,9 30-4,-8-26 0,8 26 0,-7-37 0,7 37 0,-7-43 0,7 43 0,-8-49 0,8 49 0,-7-49-2,7 49 2,-6-51 2,6 51-2,-3-40 2,3 25-2,0 0-4,0 15 4,4-23 0,-4 23 0,5-14 2,-5 14-2,0 0-2,0 0 2,0-1 2,0 1-2,0-1 0,0 1 0,0-1-10,0 1 10,0-1-26,0 1 26,0 0-36,0 0 36,0-1-46,0 1 46,0-1-88,0 1 88</inkml:trace>
  <inkml:trace contextRef="#ctx0" brushRef="#br2" timeOffset="569627.83">13832 14440 20,'0'0'0,"0"1"8,0-1-8,0 1 4,0-1-4,-3 14 2,3-14-2,0 1 0,0-1 0,0 0 0,0 0 0,0 1 4,0-1-4,0 1 16,0-1-16,0 0 18,0 0-18,-3 14 4,3-14-4,49 7 4,-49-7-4,25 4 6,-25-4-6,29 0 12,-29 0-12,36-2 16,-36 2-16,35-5 20,-35 5-20,40-8 22,-40 8-22,39-17 10,-39 17-10,0 0 8,0 0-8,50-9 4,-50 9-4,67-9 0,-67 9 0,35-9 0,-35 9 0,31-8-2,-31 8 2,17-5 2,-17 5-2,18-5 2,-18 5-2,1 0 2,-1 0-2,1 0 2,-1 0-2,0 0-4,0 0 4,1 0 2,-1 0-2,0 0 4,0 0-4,2 0-2,-2 0 2,0 0-16,0 0 16,1 0-68,-1 0 68,0 0-76,0 0 76</inkml:trace>
  <inkml:trace contextRef="#ctx0" brushRef="#br2" timeOffset="590397.8255">1616 17090 34,'0'0'0,"-17"-8"10,17 8-10,-11-5 20,11 5-20,-2 0 48,2 0-48,-1 0 42,1 0-42,-10-3 30,10 3-30,-1 0 20,1 0-20,0 0 6,0 0-6,-2 0-6,2 0 6,0 0-8,0 0 8,-2 0-6,2 0 6,0 0-8,0 0 8,0 0 2,0 0-2,0 0 8,0 0-8,-20 0 2,20 0-2,57-7-4,-57 7 4,39-8 0,-39 8 0,41-9 0,-41 9 0,44-7-2,-44 7 2,40-8 2,-40 8-2,36-8 2,-36 8-2,32-7-4,-32 7 4,26-5-4,-26 5 4,17-3-2,-17 3 2,2 0-2,-2 0 2,0 0 6,0 0-6,1 0 6,-1 0-6,0 0 6,0 0-6,6-2-2,-6 2 2,4 51-6,-4-29 6,0 0-2,0-22 2,-7 54-4,7-54 4,-33 59 4,33-59-4,-22 46 2,22-46-2,-20 37 0,20-37 0,-16 24 8,16-24-8,-13 17 16,13-17-16,0 2 26,0-2-26,0 0 14,0 0-14,0 1 0,0-1 0,0 0 2,0 0-2,0 1-2,0-1 2,0 0-2,0 0 2,0 2-2,0-2 2,0 0-14,0 0 14,0 0-12,0 0 12,0 2-4,0-2 4,-10 4-4,10-4 4,3-44 4,-3 44-4,35-27 0,-35 27 0,30-26-10,-30 26 10,31-26-20,-31 26 20,32-24-22,-32 24 22,27-15-8,-27 15 8,25-10 0,-25 10 0,19-5-2,-19 5 2,15-2-4,-15 2 4,0 0 4,0 0-4,13 2 2,-13-2-2,8 27 0,-8-27 0,8 14 6,-8-14-6,6 19 2,-6-19-2,2 24-2,-2-24 2,0 19 4,0-19-4,-2 21 10,2-21-10,-7 22 10,7-22-10,-9 21 6,9-21-6,-28 27 0,28-27 0,-20 29 6,20-29-6,-24 28 12,24-28-12,-25 23 8,25-23-8,-22 25 8,22-25-8,-21 16 12,21-16-12,-20 16 6,20-16-6,0 1 0,0-1 0,0 0 0,0 0 0,-14 9-2,14-9 2,-1 0-18,1 0 18,-2 0-34,2 0 34,0 0-50,0 0 50,0 0-70,0 0 70,0 0-56,0 0 56,-1 0-18,1 0 18</inkml:trace>
  <inkml:trace contextRef="#ctx0" brushRef="#br2" timeOffset="590931.8242">2012 17735 14,'0'0'0,"-34"18"30,34-18-30,-38 15 36,38-15-36,-38 10 28,38-10-28,0 0 22,0 0-22,-50 9 18,50-9-18,-73 7 18,73-7-18,-43 5 18,22-5-18,-1 0 16,22 0-16,-46-7 14,23-9-14,-2 0 18,25 16-18,-45-25 10,45 25-10,-39-24 0,39 24 0,-34-35-2,34 35 2,-28-36-2,28 36 2,-24-43 0,24 43 0,-20-51-6,20 51 6,-16-62 0,16 62 0,-12-67-2,12 67 2,-7-75-6,7 75 6,-3-79-2,3 79 2,2-70-6,-2 70 6,36-70 0,-36 70 0,33-65 6,-12 38-6,0-2-2,3 5 2,2 0 2,5 2-2,-1 2 10,3 4-10,-1 1 4,-32 15-4,66-18 2,-66 18-2,66-11 0,-66 11 0,68-5-2,-34 5 2,0 0 0,-2 16 0,1 0 0,-3 1 0,0 3 0,0 0 0,-1 2 2,-4 4-2,3-1 2,-5 4-2,0 0 2,-3-2-2,2 0 0,-22-27 0,34 56-2,-34-56 2,22 55 6,-22-55-6,18 50 4,-18-50-4,9 43-6,-9-43 6,8 49-2,-8-49 2,2 38 6,-2-38-6,-2 37 0,2-37 0,-6 37-4,6-37 4,-27 27 10,27-27-10,-18 23 10,18-23-10,-19 27 2,19-27-2,-21 19 16,21-19-16,-23 19 22,23-19-22,-25 21 8,25-21-8,-29 19-4,29-19 4,-28 16-4,28-16 4,-26 18 0,26-18 0,-20 12-2,20-12 2,-18 9-10,18-9 10,-13 7-24,13-7 24,0 0-50,0 0 50,-14 8-92,14-8 92</inkml:trace>
  <inkml:trace contextRef="#ctx0" brushRef="#br2" timeOffset="594467.8241">4159 17484 10,'0'0'0,"-28"-23"10,28 23-10,-32-27 16,32 27-16,-29-30 16,29 30-16,-27-35 14,27 35-14,-20-37 8,20 37-8,-11-33 6,11 33-6,-10-38 4,10 38-4,0 0 0,0 0 0,-6-48 2,6 15-2,0 0 6,0 33-6,5-37 4,-5 37-4,30-37 0,-30 37 0,26-37 2,-26 37-2,32-32 0,-32 32 0,33-26-6,-33 26 6,38-13 2,-38 13-2,44-9 4,-44 9-4,45-8 2,-19 8-2,0 0 0,-3 15 0,0 0 0,1 1 0,1 0 4,-3 5-4,-1-2 0,-21-19 0,38 45 2,-38-45-2,31 47-2,-31-47 2,22 50-6,-22-50 6,18 50 0,-18-50 0,12 42 4,-12-42-4,8 41 2,-8-41-2,6 36-2,-6-36 2,0 33 4,0-33-4,-2 28 18,2-28-18,-5 27 38,5-27-38,-10 23 34,10-23-34,-32 16 18,32-16-18,-24 15 8,24-15-8,-28 15 0,28-15 0,-34 8 8,34-8-8,-38 16 0,38-16 0,-40 9 8,40-9-8,-39 6 18,39-6-18,-38 6 6,38-6-6,-28 4-2,28-4 2,-26 3-6,26-3 6,-15 3-26,15-3 26,-1 0-80,1 0 80,-1 0-102,1 0 102</inkml:trace>
  <inkml:trace contextRef="#ctx0" brushRef="#br2" timeOffset="594829.8229">5046 16914 60,'0'0'0,"-24"-25"10,24 25-10,-30-16 0,30 16 0,-20-12 20,20 12-20,-19-12 42,19 12-42,0 0 50,0 0-50,-15-8 48,15 8-48,-1 0 42,1 0-42,0 0 26,0 0-26,-19-4 8,19 4-8,-28 2 2,28-2-2,-17 5 4,17-5-4,-17 42 4,17-42-4,-16 49-2,16-49 2,-15 61-4,15-61 4,-16 77 2,16-77-2,-9 88 4,9-88-4,-10 97 0,10-97 0,-8 97 0,8-97 0,-5 85-4,5-53 4,0 1-6,0-33 6,5 46 2,-5-46-2,26 35 2,-26-35-2,25 30-2,-25-30 2,27 28-12,-27-28 12,34 24-30,-34-24 30,38 15-50,-38-15 50,35 10-54,-35-10 54,40 9-60,-40-9 60,40 5-70,-18-5 70</inkml:trace>
  <inkml:trace contextRef="#ctx0" brushRef="#br2" timeOffset="595273.8235">5387 17154 34,'0'0'0,"-29"-16"24,29 16-24,-27-11 14,27 11-14,-20-7 26,20 7-26,-1 0 32,1 0-32,-1 0 10,1 0-10,0 0-4,0 0 4,-1 0 0,1 0 0,-8-7 2,8 7-2,-5 39 0,5-18 0,0 2 2,0-23-2,5 57 0,-5-57 0,9 62-4,-9-62 4,26 51-6,-26-51 6,11 44 2,-11-44-2,9 34 6,-9-34-6,10 27-2,-10-27 2,10 13-2,-10-13 2,0 0 0,0 0 0,0 2-2,0-2 2,0 0-2,0 0 2,0 1-2,0-1 2,0 0 0,0 0 0,0 1 0,0-1 0,8 7 6,-8-7-6,22-33 4,-22 33-4,10-28 2,-10 28-2,8-43 8,-8 43-8,10-49 2,-10 49-2,28-46 0,-28 46 0,22-42 4,-22 42-4,26-31 4,-26 31-4,25-27 0,-25 27 0,26-16 8,-26 16-8,27-9 20,-27 9-20,22-6 16,-22 6-16,26 0 14,-26 0-14,22 6 14,-22-6-14,18 35 2,-18-35-2,18 21 2,-18-21-2,9 27 8,-9-27-8,9 28-2,-9-28 2,5 29-2,-5-29 2,2 34 8,-2-34-8,3 31 6,-3-13-6,0-2-2,0-16 2,-3 34-6,3-34 6,-3 27-32,3-27 32,-4 23-72,4-23 72,-6 17-92,6-17 92</inkml:trace>
  <inkml:trace contextRef="#ctx0" brushRef="#br2" timeOffset="595715.8236">6296 16666 38,'0'0'0,"2"-26"12,-2 26-12,0-1 0,0 1 0,0 0 6,0 0-6,0-1 10,0 1-10,0-1 8,0 1-8,0 0 14,0 0-14,0-1 30,0 1-30,0-13 46,0 13-46,2 88 30,-2-88-30,6 76 6,-6-76-6,29 94-2,-29-94 2,16 101 2,-16-101-2,9 97 2,-9-97-2,17 88-22,-17-88 22,8 77-38,-8-77 38,9 70-48,-9-70 48,20 55-62,-20-55 62</inkml:trace>
  <inkml:trace contextRef="#ctx0" brushRef="#br2" timeOffset="596191.8239">6732 17142 42,'0'0'0,"-31"-9"26,31 9-26,-24-4 8,24 4-8,-21-2 10,21 2-10,-25 4 6,25-4-6,-25 36 4,25-36-4,-20 37 6,20-37-6,-16 42 2,16-42-2,-11 50-4,11-50 4,-8 43-2,8-43 2,-6 39 2,6-39-2,-5 26-2,5-26 2,-2 18-4,2-18 4,1 16-2,-1-16 2,6 9 2,-6-9-2,24 8 0,-24-8 0,17 6-4,-17-6 4,18 4-2,-18-4 2,21 0 2,-21 0-2,17-6 2,-17 6-2,21-29-4,-21 29 4,20-29 0,-20 29 0,16-30 2,-16 30-2,15-29 4,-15 29-4,8-33 2,-8 33-2,7-31-6,-7 31 6,7-28-2,-7 28 2,6-23 0,-6 23 0,0 0 0,0 0 0,7-11 2,-7 11-2,25-7 2,-25 7-2,14 0 2,-14 0-2,17 35 0,-17-35 0,25 49 12,-25-49-12,26 68 14,-26-68-14,28 85 0,-28-85 0,25 88-4,-25-88 4,22 82 0,-22-82 0,11 68-2,-11-68 2,10 55-4,-10-55 4,6 48 8,-6-48-8,4 41 14,-4-26-14,0 1 22,0-16-22,-3 28 24,3-28-24,-7 28 22,7-28-22,-30 26 20,30-26-20,-24 25 18,24-25-18,-32 23 16,32-23-16,-38 19 14,38-19-14,-45 20 10,45-20-10,-55 16 2,55-16-2,-58 16 6,58-16-6,-62 10 12,62-10-12,-62 8 8,62-8-8,-58 5 12,58-5-12,-49 2 12,27-2-12,2 0 2,20 0-2,-37 0-4,37 0 4,-25-1-6,25 1 6,-22-3-20,22 3 20,-1 0-64,1 0 64,-1 0-80,1 0 80,0 0-74,0 0 74</inkml:trace>
  <inkml:trace contextRef="#ctx0" brushRef="#br2" timeOffset="596795.8235">7513 17017 20,'0'0'0,"-20"-28"6,20 28-6,-15-18 18,15 18-18,0 0 34,0 0-34,0-1 22,0 1-22,0 0 8,0 0-8,0-1 0,0 1 0,-9-4-2,9 4 2,-5 31 6,5-8-6,0 2 8,0-25-8,4 58-4,-4-58 4,8 70-4,-8-70 4,24 70-2,-24-70 2,9 57 0,-9-57 0,9 61 2,-9-61-2,7 43-2,-7-43 2,7 31-4,-7-31 4,6 21 0,-6-21 0,0 0 2,0 0-2,0 1 0,0-1 0,0 0 0,0 0 0,0 1 2,0-1-2,0 0 2,0 0-2,0 1-2,0-1 2,4 3 8,-4-20-8,0 1 12,0 0-12,0 1 2,0-6-2,0-2 2,0 0-2,0 2 4,0 21-4,4-48 4,-4 48-4,8-48 4,-8 48-4,33-40 0,-33 40 0,16-35 2,-16 35-2,18-28 2,-18 28-2,16-21-2,-16 21 2,13-10 4,-13 10-4,1 0 18,-1 0-18,13-8 32,-13 8-32,0 0 20,0 0-20,21 3 10,-21-3-10,23 52 8,-23-52-8,13 37 0,-13-37 0,9 45 0,-9-45 0,7 50-16,-7-50 16,6 51-42,-6-51 42,3 45-52,-3-45 52,3 40-64,-3-40 64</inkml:trace>
  <inkml:trace contextRef="#ctx0" brushRef="#br2" timeOffset="597192.8229">7752 16802 34,'0'0'0,"-29"-14"18,29 14-18,-33-8 44,33 8-44,-29-8 58,29 8-58,-27-5 48,27 5-48,-23-5 42,23 5-42,-17-6 30,17 6-30,-1 0 14,1 0-14,0 0-2,0 0 2,-1 0-4,1 0 4,-1 0 10,1 0-10,-1 0 14,1 0-14,-7-3 8,28 20-8,0 1 4,3 0-4,0-3 6,4 6-6,-1 0 4,1 4-4,1 1 0,1 2 0,1 0 4,-1 4-4,0-1 4,-2 4-4,-1 2 2,-1-4-2,1 2 0,-6-2 0,0-1-2,-21-32 2,34 65 2,-34-65-2,26 60 0,-26-60 0,16 55-4,-16-55 4,10 51-2,-10-51 2,9 39 2,-9-39-2,5 34 0,-5-34 0,1 27 2,-1-27-2,-1 21 6,1-21-6,-5 19-2,5-19 2,-9 17-4,9-17 4,-21 15 10,21-15-10,-9 17 16,9-17-16,-1 0 6,1 0-6,-15 10 4,15-10-4,-1 0 0,1 0 0,-1 2 2,1-2-2,-23 16-2,23-16 2,0 0-22,0 0 22,-1 0-40,1 0 40,-1 0-68,1 0 68,0 0-94,0 0 94,-1 0-100,1 0 100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1:09:24.7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1710 1775 30,'0'0'0,"-6"-22"38,6 22-38,-10-22 26,10 22-26,-27-24 10,27 24-10,-21-24 18,21 24-18,-25-25 26,25 25-26,-27-26 24,27 26-24,-34-20 18,34 20-18,-28-15 14,28 15-14,-35-9 6,35 9-6,-38-4-2,38 4 2,-37 2-2,37-2 2,-35 32-2,35-32 2,-36 28-4,36-28 4,-29 37 0,29-37 0,-24 37-8,24-37 8,-24 40-4,24-40 4,0 0 4,0 0-4,-15 50-12,15-50 12,-9 60-22,9-60 22,-2 23-16,2-23 16,2 21-14,-2-21 14,9 17-12,-9-17 12,40 14-14,-40-14 14,30 13-16,-30-13 16,34 6-6,-34-6 6,32 2 2,-32-2-2,41-2 2,-41 2-2,38-29 0,-38 29 0,39-30 0,-39 30 0,39-35 2,-39 35-2,32-49-2,-32 49 2,29-55-2,-29 55 2,30-64 4,-30 64-4,22-70 4,-22 70-4,17-80-2,-17 80 2,15-87-4,-15 87 4,10-91 0,-10 91 0,7-92 8,-7 92-8,5-90 12,-5 90-12,2-76 20,-2 44-20,0 1 38,0 31-38,-2-38 40,2 38-40,-3-17 20,3 17-20,0 0 0,0 0 0,0 0-2,0 0 2,0-1 4,0 1-4,-1-5 0,1 37 0,0-1-4,0 7 4,0-1-6,0-37 6,-2 102-30,2-102 30,-3 127-36,3-127 36,-6 129-32,6-129 32,-7 124-52,7-124 52</inkml:trace>
  <inkml:trace contextRef="#ctx0" brushRef="#br0" timeOffset="432.0003">1916 1707 8,'0'0'0,"0"-1"18,0 1-18,0 0 30,0 0-30,0-1 22,0 1-22,0-1 6,0 1-6,2-50 6,-2 98-6,0-3 8,0-45-8,-3 98 4,3-98-4,-4 128 4,4-128-4,-11 135 2,11-135-2,-24 134-4,24-134 4,-15 123 0,15-123 0,-16 106 0,16-106 0,-9 91-10,9-91 10,-10 72-2,10-72 2,-8 53 6,8-53-6,-8 33 2,8-33-2,-5 17-2,5-17 2,0 1 0,0-1 0,0 2 0,0-2 0,0 0 4,0 0-4,-4 2 12,4-26-12,0-1 12,0 25-12,3-49 10,-3 49-10,3-64 4,-3 64-4,2-76 0,-2 76 0,6-84 2,-6 84-2,7-96 4,-7 96-4,20-107 4,-20 107-4,23-109-4,-23 109 4,27-116-6,-27 116 6,34-100-2,-12 58 2,0 0-4,1 11 4,0 1 0,-2 9 0,1 1 2,-22 20-2,42-19-2,-42 19 2,34-2-4,-34 2 4,32-6-4,-32 6 4,28 6 0,-28-6 0,27 58 10,-27-58-10,18 42 6,-18-42-6,10 56-4,-10-56 4,8 48 0,-8-48 0,4 51 6,-4-27-6,0-1 2,0-23-2,-5 39 2,5-39-2,-26 37 6,26-37-6,-21 31 2,21-31-2,-25 29 2,25-29-2,-33 29 0,33-29 0,-39 28 2,15-12-2,-1-1 6,-2-1-6,2-1 8,25-13-8,-51 25 14,51-25-14,-48 17 4,48-17-4,-38 8-24,38-8 24,-32 6-62,32-6 62</inkml:trace>
  <inkml:trace contextRef="#ctx0" brushRef="#br0" timeOffset="957.9998">3578 1070 60,'0'0'0,"0"0"4,0 0-4,0-2 18,0 2-18,0 0 18,0 0-18,9-11 8,-9 11-8,-43-3 4,43 3-4,-21 3 4,21-3-4,-29 48 8,29-48-8,-33 50 6,33-50-6,-38 63 10,18-24-10,0 1 14,-1 6-14,0 3 20,21-49-20,-37 106 10,37-106-10,-31 108 2,31-108-2,-23 98 2,23-98-2,-16 87-2,16-87 2,-8 75-4,8-75 4,-6 63-6,6-32 6,0-2-4,0-29 4,8 53-34,13-31 34,0 1-58,-21-23 58,24 42-54,-24-42 54</inkml:trace>
  <inkml:trace contextRef="#ctx0" brushRef="#br0" timeOffset="1425.9993">3760 1547 12,'0'0'0,"3"-22"2,-3 22-2,0 0-4,0 0 4,0-1-6,0 1 6,0 0-4,0 0 4,0-2 0,0 2 0,0 0 0,0 0 0,0 0 6,0 0-6,0 0 12,0 0-12,-2 37 10,2-17-10,0 0 0,0 4 0,0 0 0,0 3 0,0-1 4,0-26-4,-2 56 0,2-56 0,-6 50 0,6-50 0,-4 42-2,4-42 2,-6 37 0,6-37 0,-6 27-2,6-27 2,-6 17 2,6-17-2,0 1 6,0-1-6,0 1 6,0-1-6,0 0 2,0 0-2,0 1-6,0-1 6,0 1 4,0-1-4,0 0 4,0 0-4,0 2-6,0-2 6,-3 7-4,3-7 4,-2-28 0,2 12 0,0 1 2,0-2-2,0-1 0,0 1 0,0 0 2,0 17-2,2-33-4,-2 33 4,3-37-4,-3 37 4,5-37 6,-5 37-6,6-31 4,-6 31-4,7-33-2,-7 33 2,10-29-6,-10 29 6,18-22-2,-18 22 2,10-24 4,-10 24-4,9-16 2,-9 16-2,9-13-2,-9 13 2,1 0 0,-1 0 0,16-7-2,-16 7 2,29-4 2,-29 4-2,20 0 6,-20 0-6,23 5 4,-23-5-4,27 32 2,-27-32-2,27 20 2,-27-20-2,27 25 2,-27-25-2,26 26 0,-26-26 0,21 31 4,-21-31-4,20 36 4,-20-36-4,10 40 0,-10-40 0,8 42 2,-8-42-2,5 38 4,-5-38-4,2 38-2,-2-38 2,-3 37-30,3-37 30</inkml:trace>
  <inkml:trace contextRef="#ctx0" brushRef="#br0" timeOffset="1815.9988">4216 1311 86,'0'0'0,"-8"-33"-2,8 33 2,-21-28-2,21 28 2,-7-22-2,7 22 2,-6-21-4,6 21 4,0-21 0,0 21 0,0-16 2,0 16-2,3-15 0,-3 15 0,0-1-2,0 1 2,6-14 2,-6 14-2,1 0 0,-1 0 0,0 0-4,0 0 4,21-10 0,-21 10 0,2 0 0,-2 0 0,1 0 0,-1 0 0,20-4 6,-20 4-6,8 68 6,-8-68-6,3 41 4,-3-20-4,0 1 4,0-22-4,-7 42 2,7-42-2,-28 33 2,28-33-2,-14 25 0,14-25 0,-9 20-2,9-20 2,0 0 0,0 0 0,0 1-2,0-1 2,0 1-2,0-1 2,-6 6-4,6-6 4,0 0-2,0 0 2,0 18 4,0-18-4,34 10 2,-34-10-2,23 19 0,-23-19 0,28 13-2,-28-13 2,31 9-26,-31-9 26,35 5-44,-35-5 44</inkml:trace>
  <inkml:trace contextRef="#ctx0" brushRef="#br0" timeOffset="2135.9999">4775 1240 54,'0'0'0,"-18"-48"38,18 48-38,-22 5 4,22-5-4,-26-48 0,26 48 0,-21-15 12,21 15-12,-1 0 8,1 0-8,0 0-4,0 0 4,-1-2-4,1 2 4,-2 0-8,2 0 8,0 0-4,0 0 4,0-2 2,0 2-2,-10-8 14,10 8-14,38 38 14,-38-38-14,30 45 2,-30-45-2,36 59 2,-36-59-2,37 72 2,-37-72-2,34 71-2,-34-71 2,30 75-4,-30-75 4,20 71 2,-20-71-2,9 66 6,-9-66-6,9 61 8,-9-61-8,4 53 14,-4-53-14,-2 50 6,2-50-6,-7 42-2,7-42 2,-31 47 0,31-47 0,-20 38-12,20-38 12,-25 37-42,25-37 42,-28 34-58,28-34 58</inkml:trace>
  <inkml:trace contextRef="#ctx0" brushRef="#br0" timeOffset="2749.9996">2992 1929 54,'0'0'0,"-29"9"36,29-9-36,-34 10 70,34-10-70,-35 7 60,35-7-60,-32 3 20,32-3-20,-30 0 18,30 0-18,-27-6 2,27 6-2,-24-35 0,24 35 0,-22-30 4,22 30-4,-18-43-4,18 43 4,-13-54-4,13 54 4,-9-67-2,9 67 2,-9-64 2,9 64-2,-3-66 4,3 33-4,0 1-6,0 32 6,7-54-4,13 29 4,1 0 2,-21 25-2,29-43-4,-29 43 4,38-28-6,-38 28 6,41-23-2,-41 23 2,46-9 4,-46 9-4,47-6 2,-47 6-2,48 2 2,-24 17-2,0 2 6,-2-4-6,-1 3 4,-21-20-4,37 49 2,-37-49-2,29 63-2,-29-63 2,20 60-4,-20-60 4,6 64-2,-6-64 2,6 55 0,-6-55 0,2 46 2,-2-46-2,-4 44 2,4-44-2,-26 37-2,26-37 2,-18 38-6,18-38 6,-26 37-18,26-37 18,-26 32-26,26-32 26,-30 32-28,30-32 28,-33 22-26,33-22 26,-28 14-36,28-14 36,-24 9-70,24-9 70</inkml:trace>
  <inkml:trace contextRef="#ctx0" brushRef="#br0" timeOffset="4641.9999">1894 3454 40,'0'0'0,"0"-1"0,0 1 0,-2-11-4,2 11 4,-35-6-2,35 6 2,0 0-2,0 0 2,-2 0-2,2 0 2,-8-3-4,8 3 4,-7 46-2,7-46 2,-3 40 0,3-15 0,0-1 0,0-24 0,3 53 2,-3-53-2,8 54-2,-8-54 2,25 49-4,-25-49 4,19 42 2,-19-42-2,23 39 4,-23-39-4,31 37 2,-31-37-2,32 36-4,-12-17 4,1-1-2,3 1 2,0-2 0,3 0 0,0 1 0,-27-18 0,60 21-2,-60-21 2,62 19-4,-62-19 4,66 10 0,-66-10 0,65 8 2,-65-8-2,62 5 2,-62-5-2,56 3-2,-31-3 2,0 0-2,-25 0 2,44-4 0,-44 4 0,33-5 2,-33 5-2,27-4 6,-27 4-6,16-5-2,-16 5 2,1 0-4,-1 0 4,0 0 8,0 0-8,0 0 26,0 0-26,1 0 20,-1 0-20,1 0 0,-1 0 0,6-2-2,-6 2 2,-8 27-6,8-27 6,-43 22-4,43-22 4,-27 24 2,27-24-2,-30 15 16,30-15-16,-24 11 46,24-11-46,-17 6 38,17-6-38,-1 0 10,1 0-10,0 0 0,0 0 0,-11 2 2,11-2-2,-20-41 4,20 41-4,-9-26-2,9 26 2,-8-38 2,8 38-2,-10-40-4,10 40 4,-19-43 0,19 43 0,-8-38 8,8 38-8,-7-29 0,7 29 0,-3-19-8,3 19 8,0-18 0,0 18 0,0 0-12,0 0 12,0 0-36,0 0 36,0-2-50,0 2 50,0 0-54,0 0 54</inkml:trace>
  <inkml:trace contextRef="#ctx0" brushRef="#br0" timeOffset="8261.9983">4263 3771 20,'0'0'0,"-37"0"10,37 0-10,-32 2 12,32-2-12,-34 5 2,34-5-2,-29 25-4,29-25 4,-27 20 0,27-20 0,-27 24 4,27-24-4,-21 31 2,21-31-2,-10 31-2,10-31 2,-7 35 0,7-35 0,-3 36 0,3-36 0,3 33 0,-3-33 0,7 30-2,-7-30 2,32 25-10,-32-25 10,22 20-8,-22-20 8,27 17 0,-27-17 0,30 8-4,-30-8 4,34 6-2,-34-6 2,32 2 2,-32-2-2,37-3-2,-37 3 2,34-7-2,-34 7 2,28-36 2,-28 36-2,30-28-4,-30 28 4,25-29-4,-25 29 4,21-32-2,-21 32 2,17-33 0,-17 33 0,14-36 6,-14 36-6,7-39 4,-7 39-4,6-48 4,-6 48-4,2-50 10,-2 23-10,0 0 6,0 27-6,-3-64 0,3 64 0,-6-72 0,6 72 0,-8-83-2,8 83 2,-9-80 2,9 80-2,-9-81 2,9 81-2,-7-65 12,7 65-12,-4-46 24,4 46-24,-3-30 18,3 30-18,0-8 12,0 8-12,0 0 6,0 0-6,0-1 0,0 1 0,0-1 6,0 1-6,0-8 6,0 8-6,3 42 0,-3-42 0,3 54 0,-3-54 0,7 73 0,-7-73 0,9 88 0,-9-88 0,8 98 0,-8-98 0,8 90-16,-8-90 16,6 85-46,-6-85 46,6 75-46,-6-75 46</inkml:trace>
  <inkml:trace contextRef="#ctx0" brushRef="#br0" timeOffset="8739.998">4626 4942 18,'0'0'0,"0"0"10,0 0-10,0 2 4,0-2-4,-3 13 2,3-13-2,-29-61 2,29 61-2,-10-46 8,10 46-8,-8-61 10,8 61-10,-9-72 12,9 72-12,-9-79 6,9 79-6,-9-98 0,9 98 0,-8-103 4,8 103-4,-6-110 2,6 49-2,0 1-2,0 60 2,5-116 0,16 58 0,1 2 6,-22 56-6,38-100 0,-17 62 0,0-1-6,3 12 6,-2-1-4,0 13 4,0 1 0,-22 14 0,41-9 6,-41 9-6,38-6 2,-38 6-2,31 4 2,-31-4-2,31 50 0,-31-50 0,25 44 4,-25-44-4,22 57 8,-22-57-8,9 62-4,-9-62 4,9 57 0,-9-57 0,4 54 20,-4-32-20,0 0 22,0-22-22,-3 33 18,3-33-18,-9 34 22,9-34-22,-39 25 14,39-25-14,-26 25 2,26-25-2,-33 23 0,33-23 0,-38 18-2,38-18 2,-38 19 0,38-19 0,-38 9 4,38-9-4,-37 8 0,37-8 0,-33 5-20,33-5 20,-27 2-28,27-2 28,-20-1-42,20 1 42,-15-6-66,15 6 66</inkml:trace>
  <inkml:trace contextRef="#ctx0" brushRef="#br0" timeOffset="9319.9964">5566 3451 6,'0'0'0,"-7"-18"0,7 18 0,-48-12 4,48 12-4,-30-10 28,30 10-28,-25-17 44,25 17-44,-27-9 50,27 9-50,-21-6 44,21 6-44,-22-6 30,22 6-30,-19 0 28,19 0-28,-18 4 14,18-4-14,-14 39 0,14-39 0,-16 59 2,16-59-2,-19 93 6,19-93-6,-20 125 0,20-125 0,-20 133 0,20-133 0,-18 120-4,18-120 4,-12 95-4,12-95 4,-8 68 2,8-68-2,-5 56 4,5-56-4,-3 46-2,3-27 2,0 0-4,0-19 4,4 30-2,-4-30 2,7 23-2,-7-23 2,10 16 0,-10-16 0,22 14 0,-22-14 0,17 13-2,-17-13 2,24 9-2,-24-9 2,24 8-6,-24-8 6,27 6-6,-27-6 6,29 4 4,-29-4-4,33 2 4,-33-2-4,33 0-6,-33 0 6,31 2-12,-31-2 12,27 2-28,-27-2 28,20 3-50,-20-3 50,15 4-66,-15-4 66,1 0-56,-1 0 56</inkml:trace>
  <inkml:trace contextRef="#ctx0" brushRef="#br0" timeOffset="9739.9969">5756 4243 34,'0'0'0,"3"25"20,-3-25-20,-1 0 14,1 0-14,-1 0 8,1 0-8,-1 0 0,1 0 0,0 0 2,0 0-2,-24 0 12,24 0-12,-2-34 22,2 34-22,2-31 18,-2 31-18,8-41 10,13 15-10,-1-2 10,-20 28-10,31-60 6,-31 60-6,32-58 0,-32 58 0,37-57-6,-37 57 6,36-46-2,-36 46 2,32-44 2,-32 44-2,31-34-10,-31 34 10,21-23-20,-21 23 20,12-19-16,-12 19 16,0 0 0,0 0 0,0-1 2,0 1-2,0-1-16,0 1 16,0 0-30,0 0 30,0-1-24,0 1 24,9-3-16,-33 3 16,1 0-6,23 0 6,-26 0 2,26 0-2,-29 2 0,29-2 0,-32 4 8,32-4-8,-32 3 22,32-3-22,-37 0 24,37 0-24,-33-2 22,33 2-22,-29-7 30,29 7-30,-25-23 28,25 23-28,-1 0 14,1 0-14,0 0 4,0 0-4,-1 0-2,1 0 2,-1 0-2,1 0 2,0 0-2,0 0 2,0 0 2,0 0-2,-8-10 14,8 10-14,32 34 12,-32-34-12,28 41 2,-28-41-2,30 52 0,-30-52 0,28 54 4,-28-54-4,24 55 0,-24-55 0,24 49-26,-24-49 26,22 44-56,-22-44 56,21 38-74,-21-38 74</inkml:trace>
  <inkml:trace contextRef="#ctx0" brushRef="#br0" timeOffset="10149.9962">6362 3473 188,'0'0'0,"0"0"6,0 0-6,0-19-10,0 19 10,0-1-16,0 1 16,0-1-12,0 1 12,0 0-2,0 0 2,0-1-2,0 1 2,-6-17-6,6 17 6,9-23 0,-9 23 0,26-7-2,-26 7 2,17-6 2,-17 6-2,22 0 10,-22 0-10,24 4 4,-24-4-4,26 9 2,-26-9-2,28 52 8,-28-52-8,23 52 14,-23-52-14,24 77 8,-24-77-8,15 92 2,-15-92-2,10 108 2,-10-108-2,7 107 2,-7-56-2,0-1 6,0-50-6,-5 98 10,5-98-10,-9 80 10,9-80-10,-27 65 12,27-65-12,-10 53 8,10-53-8,-6 37 0,6-37 0,-6 29 10,6-29-10,-6 25 28,6-25-28,-5 13 38,5-13-38,0 0 36,0 0-36,0 0 20,0 0-20,-5 9 4,5-9-4,-25 5 0,25-5 0,-20 4-2,20-4 2,-22 0-6,22 0 6,-27 0-18,27 0 18,-30-3-28,30 3 28,-24-3-38,24 3 38,-20-4-60,20 4 60,-1 0-92,1 0 92,0 0-96,0 0 96</inkml:trace>
  <inkml:trace contextRef="#ctx0" brushRef="#br0" timeOffset="10735.9982">7204 3861 66,'0'0'0,"0"0"12,0 0-12,0 0-8,0 0 8,-5-11-14,5 11 14,-1 0-8,1 0 8,-1 0 6,1 0-6,-1 0 0,1 0 0,-15-7-6,15 7 6,36-3 2,-36 3-2,22-2 6,-22 2-6,30 0 6,-30 0-6,33 4 0,-33-4 0,33 3-2,-33-3 2,40 2 2,-40-2-2,40 3 4,-40-3-4,0 0 2,0 0-2,51 3-2,-26-3 2,0 0-10,-25 0 10,16 1-2,-16-1 2,0 0 8,0 0-8,1 0 0,-1 0 0,1 0-18,-1 0 18,5 2-26,-5-2 26,-35 32-10,35-32 10,-33 27 0,33-27 0,-39 25 2,39-25-2,-42 20 4,42-20-4,-45 17 4,45-17-4,-39 14 12,39-14-12,-37 12 22,37-12-22,-34 8 22,34-8-22,-24 6 28,24-6-28,-21 3 24,21-3-24,0 0 4,0 0-4,-1 0-6,1 0 6,-1 0-4,1 0 4,0 0 0,0 0 0,-1 0 0,1 0 0,-6 2 2,6-2-2,50-3 2,-50 3-2,29-3 4,-29 3-4,31-1 6,-31 1-6,31-3 10,-31 3-10,37-3 12,-37 3-12,33-3 4,-33 3-4,35-4 0,-35 4 0,32-3-2,-32 3 2,27-4-2,-27 4 2,23 0-4,-23 0 4,2 0-18,-2 0 18,0 0-44,0 0 44,0 0-60,0 0 60</inkml:trace>
  <inkml:trace contextRef="#ctx0" brushRef="#br0" timeOffset="12571.9961">8489 3120 8,'0'0'0,"0"-1"8,0 1-8,0-5 8,0 5-8,-6 59 10,6-59-10,-6 73 16,6-73-16,-7 89 18,7-89-18,-8 105 12,8-105-12,-33 111 8,33-111-8,-27 105 4,27-105-4,-29 103-2,29-103 2,-34 96-6,34-96 6,-32 85-2,32-85 2,-27 73 2,27-73-2,-23 53 4,23-53-4,-12 37 8,12-37-8,-11 15 2,11-15-2,0 1-2,0-1 2,0 1-4,0-1 4,0 0-4,0 0 4,0 1 2,0-1-2,0 1 16,0-1-16,-6 4 18,6-4-18,45 2 8,-45-2-8,30 0 8,-30 0-8,38 0 4,-38 0-4,38-2 4,-38 2-4,38-2 10,-38 2-10,41-3 6,-41 3-6,36-3 2,-36 3-2,38-2-2,-38 2 2,33-2-4,-33 2 4,27 0 0,-27 0 0,23 4-2,-23-4 2,17 4-16,-17-4 16,1 0-34,-1 0 34,0 0-56,0 0 56</inkml:trace>
  <inkml:trace contextRef="#ctx0" brushRef="#br0" timeOffset="12831.9955">8973 3425 110,'0'0'0,"6"-22"14,-6 22-14,0-1-6,0 1 6,0-1-10,0 1 10,0-1-6,0 1 6,0 0 2,0 0-2,0-1 6,0 1-6,3-9 8,-3 9-8,-3 42 10,3-42-10,-3 49 4,3-15-4,0 1 8,0 5-8,0 0 2,0-40-2,-3 83-2,3-83 2,-7 79 2,7-79-2,-28 68-4,28-68 4,-13 58-8,13-58 8,-9 46-30,9-46 30,-10 40-50,10-40 50,-6 37-38,6-37 38</inkml:trace>
  <inkml:trace contextRef="#ctx0" brushRef="#br0" timeOffset="13125.9955">8740 3409 20,'0'0'0,"-3"-6"26,3 6-26,0-1 18,0 1-18,0-1 8,0 1-8,0-20 10,0 20-10,36-25 12,-36 25-12,21-9 12,-21 9-12,24-8 6,-24 8-6,27-8-2,-27 8 2,28-8 4,-28 8-4,32-6 8,-32 6-8,36-6 0,-36 6 0,35-5-2,-35 5 2,33-1 0,-33 1 0,33 0-14,-33 0 14,31 0-18,-31 0 18,37 5-28,-37-5 28,31 9-42,-31-9 42,28 35-18,-28-35 18</inkml:trace>
  <inkml:trace contextRef="#ctx0" brushRef="#br0" timeOffset="13369.9955">8811 4132 60,'0'0'0,"-17"0"20,17 0-20,0 0 8,0 0-8,-12-3 18,12 3-18,0 0 16,0 0-16,-2 0 2,2 0-2,0 0-2,0 0 2,-1 0-6,1 0 6,-1 0 2,1 0-2,0 0 4,0 0-4,-1 0 0,1 0 0,-13-4 0,13 4 0,40-2-2,-40 2 2,28 0 4,-28 0-4,32 0 8,-32 0-8,37 0 2,-37 0-2,40 0-6,-40 0 6,35 0-24,-35 0 24,0 0-44,0 0 44,51-3-42,-51 3 42</inkml:trace>
  <inkml:trace contextRef="#ctx0" brushRef="#br0" timeOffset="13771.9956">9587 3470 64,'0'0'0,"-5"-19"46,5 19-46,0-1 24,0 1-24,-7-12 14,7 12-14,-36-8 12,36 8-12,-21-3 6,21 3-6,-22 0 6,22 0-6,-23 8 4,23-8-4,-25 44 2,25-44-2,-23 33 10,23-33-10,-23 34 4,23-34-4,-15 35-4,15-35 4,-9 31 2,9-31-2,-7 27 4,7-27-4,-4 30 0,4-15 0,0 2-4,0-17 4,6 29-4,-6-29 4,25 29-4,-25-29 4,20 31 2,-20-31-2,17 23 6,-17-23-6,23 21-2,-23-21 2,23 23-8,-23-23 8,20 17-14,-20-17 14,20 26-6,-20-26 6,21 26 6,-21-26-6,14 29-2,-14-29 2,14 32-2,-14-32 2,9 33 4,-9-33-4,5 33-2,-5-33 2,3 28-2,-3-28 2,-3 27 2,3-27-2,-7 24 0,7-24 0,-26 20-2,26-20 2,-13 17 0,13-17 0,-17 18 0,17-18 0,-18 12 0,18-12 0,-20 8 0,20-8 0,-19 9 2,19-9-2,-23 6 0,23-6 0,-19 8 4,19-8-4,-22 5 0,22-5 0,-18 5-38,18-5 38,-18 3-60,18-3 60,-17 0-50,17 0 50</inkml:trace>
  <inkml:trace contextRef="#ctx0" brushRef="#br0" timeOffset="17973.994">8012 2482 24,'0'0'0,"0"0"6,0 0-6,0 0 0,0 0 0,0 2 0,0-2 0,0 0 4,0 0-4,0 0 0,0 0 0,0 1-2,0-1 2,0 1-6,0-1 6,0 0-4,0 0 4,0 1 2,0-1-2,0 1-2,0-1 2,0 0-2,0 0 2,0 1-4,0-1 4,-2 13 0,2-13 0,2-24 12,-2 24-12,6-20 16,-6 20-16,7-18 8,-7 18-8,7-22 8,-7 22-8,6-18 16,-6 18-16,0-1 14,0 1-14,3-11 12,-3 11-12,0 0 12,0 0-12,0-1 6,0 1-6,-4-20-4,4 20 4,-1 0 2,1 0-2,-1 0-2,1 0 2,-23-6-8,23 6 8,-22 48-4,22-48 4,-10 46-16,10-46 16,-10 49-24,10-49 24,-7 52-12,7-52 12,-11 55-4,11-55 4,-9 38-2,9-38 2,-8 38 4,8-38-4,-7 27-2,7-27 2,-4 19-2,4-19 2,0 2 4,0-2-4,0 0 16,0 0-16,0 0 28,0 0-28,0 2 14,0-2-14,0 0 2,0 0-2,-6 12 12,6-12-12,-24 6 16,24-6-16,-12 0 2,12 0-2,-15-7-2,15 7 2,-10-39 2,10 39-2,-21-29 6,21 29-6,-8-33 4,8 33-4,-8-41 0,8 41 0,-6-39 2,6 39-2,-3-43 2,3 43-2,2-44-2,-2 44 2,7-40-2,-7 40 2,32-36 2,-32 36-2,21-30-2,-21 30 2,28-15-6,-28 15 6,33-13 0,-33 13 0,36-9 8,-36 9-8,38-3 2,-18 3-2,1 0 2,-21 0-2,33 8 12,-33-8-12,32 42 8,-32-42-8,25 31 4,-25-31-4,20 38 8,-20-38-8,16 40 2,-16-40-2,12 45-6,-12-45 6,7 47-2,-7-47 2,7 47-38,-7-47 38,5 46-82,-5-46 82</inkml:trace>
  <inkml:trace contextRef="#ctx0" brushRef="#br0" timeOffset="18291.9947">8442 2740 20,'0'0'0,"20"0"22,-20 0-22,20-7 24,-20 7-24,22-36 30,-22 36-30,24-23 28,-24 23-28,18-30 40,-18 30-40,20-37 50,-20 37-50,13-32 52,-13 32-52,7-36 50,-7 36-50,2-35 44,-2 35-44,-3-37 28,3 37-28,-33-49 10,33 49-10,-25 2 2,25-2-2,-37-59 6,37 59-6,-38-23-2,38 23 2,-40-14-26,40 14 26,-45-7-48,45 7 48,-42-2-52,42 2 52,-46 4-44,24 17 44,2 0-46,20-21 46,-33 26-54,33-26 54,-22 28-82,22-28 82</inkml:trace>
  <inkml:trace contextRef="#ctx0" brushRef="#br0" timeOffset="18553.9949">8627 2357 4,'0'0'0,"14"-21"2,-14 21-2,9-12 10,-9 12-10,9-13 14,-9 13-14,17-15 18,-17 15-18,24-17 16,-24 17-16,24-13 14,-24 13-14,27-9 14,-27 9-14,27-7 26,-27 7-26,26-4 44,-26 4-44,24 0 40,-24 0-40,17 7 48,-17-7-48,14 33 52,-14-33-52,13 25 38,-13-25-38,8 23 24,-8-23-24,7 33 14,-7-33-14,4 30 8,-4-12-8,0 1 2,0-19-2,0 0-4,0 0 4,-1 54-6,1-54 6,-32 75-26,32-75 26,-12 37-54,12-37 54,-8 28-84,8-28 84,-9 15-118,9-15 118</inkml:trace>
  <inkml:trace contextRef="#ctx0" brushRef="#br0" timeOffset="18967.9955">8989 2445 36,'0'0'0,"2"-36"20,-2 36-20,6-31 14,-6 31-14,4-34 10,-4 34-10,6-21 0,-6 21 0,0-1 0,0 1 0,0-1 2,0 1-2,0 0 8,0 0-8,5-12 20,-5 12-20,28-5 22,-28 5-22,2 0 22,-2 0-22,7 0 26,-7 0-26,18 59 26,-18-59-26,6 41 8,-6-41-8,4 42 0,-4-17 0,0-1 0,0-24 0,-4 41-2,4-41 2,-6 36 6,6-36-6,-9 31 16,9-31-16,-23 22 24,23-22-24,-14 17 30,14-17-30,0 0 18,0 0-18,-9 10 10,9-10-10,0 0 6,0 0-6,-1 0-2,1 0 2,-18 6-4,18-6 4,-2 0-10,2 0 10,-18-2-8,18 2 8,-9-31-10,9 31 10,-6-24-14,6 24 14,-4-23-8,4 23 8,0-22-2,0 22 2,5-22-10,-5 22 10,9-13-18,-9 13 18,29-10-8,-29 10 8,16-5-4,-16 5 4,16 0-2,-16 0 2,20 4 4,-20-4-4,22 26 0,-22-26 0,23 19-4,-23-19 4,24 14-4,-24-14 4,20 21 0,-20-21 0,21 13 0,-21-13 0,20 10 2,-20-10-2,16 8 2,-16-8-2,0 0-2,0 0 2,1 0 2,-1 0-2,10 6 8,-10-6-8,1 0 12,-1 0-12,24-3 14,-24 3-14,9-31 8,-9 31-8,9-24-6,-9 24 6,8-30-36,-8 30 36,6-35-74,-6 35 74,3-40-96,-3 20 96</inkml:trace>
  <inkml:trace contextRef="#ctx0" brushRef="#br0" timeOffset="19788.9942">9461 2306 12,'0'0'0,"-16"-7"6,16 7-6,0 0 12,0 0-12,-17-3 28,17 3-28,-1 0 30,1 0-30,-2 0 18,2 0-18,0 0 12,0 0-12,0 0 8,0 0-8,0 0 2,0 0-2,-1 0-4,1 0 4,-1 0-10,1 0 10,-1 0-10,1 0 10,0 0-4,0 0 4,-1 0 6,1 0-6,-1 0 4,1 0-4,-13 0-2,13 0 2,28-26-2,-28 26 2,20-13 0,-20 13 0,18-10 0,-18 10 0,1-1 0,-1 1 0,16-14 8,-16 14-8,0 0 18,0 0-18,0 0 22,0 0-22,1 0 24,-1 0-24,1 0 24,-1 0-24,2 0 26,-2 0-26,0 0 22,0 0-22,0 0 8,0 0-8,12-8-2,-12 8 2,-8 30-4,8-30 4,-22 19 2,22-19-2,-13 20 2,13-20-2,-11 22 0,11-22 0,-7 19-2,7-19 2,-5 16-6,5-16 6,0 1-12,0-1 12,-5 14-14,5-14 14,0 0-16,0 0 16,0 0-20,0 0 20,0 22-20,0-22 20,35 17-8,-35-17 8,11 5 2,-11-5-2,1 0-2,-1 0 2,12 2-6,-12-2 6,0 0 0,0 0 0,1 0 6,-1 0-6,1 0 2,-1 0-2,0 0 8,0 0-8,1 0 4,-1 0-4,1 0 0,-1 0 0,0 0 4,0 0-4,1 0 2,-1 0-2,15-4 6,-15 4-6,8 44 2,-8-44-2,9 27-6,-9-27 6,8 26 0,-8-26 0,7 17 2,-7-17-2,10 18-8,-10-18 8,23 9-2,-23-9 2,18 6-2,-18-6 2,17 3 2,-17-3-2,24 0 2,-24 0-2,24-4 0,-24 4 0,27-25 14,-27 25-14,22-24 12,-22 24-12,20-26 2,-20 26-2,15-33 2,-15 33-2,9-36 0,-9 36 0,6-35-24,-6 35 24,4-38-24,-4 24 24,0 1-10,0 13 10,-4-25-12,4 25 12,-7-14-28,7 14 28,-1-1-24,1 1 24,0 0-8,0 0 8,-1-1-6,1 1 6,-17-8-2,17 8 2,-1 0-4,1 0 4,-1 0-2,1 0 2,-1 0-6,1 0 6,-1 0-4,1 0 4,-1 0 2,1 0-2,0 0 4,0 0-4,-12-6 12,12 6-12,7-22 14,-7 22-14,31-9 16,-31 9-16,17-6 16,-17 6-16,20-4 8,-20 4-8,23-5 6,-23 5-6,19-4 12,-19 4-12,23-3 18,-23 3-18,22 0 28,-22 0-28,18 3 30,-18-3-30,20 7 32,-20-7-32,13 29 44,-13-29-44,9 17 48,-9-17-48,8 22 28,-8-22-28,4 36 2,-4-17-2,0-2 2,0-17-2,-3 46-2,3-46 2,-5 43-32,5-43 32,-9 29-64,9-29 64,-8 24-94,8-24 94,-7 18-118,7-18 118</inkml:trace>
  <inkml:trace contextRef="#ctx0" brushRef="#br0" timeOffset="20059.9952">10101 2549 24,'0'0'0,"27"2"22,-27-2-22,17-2 22,-17 2-22,18-8 18,-18 8-18,24-39 26,-24 39-26,20-24 30,-20 24-30,17-29 24,-17 29-24,11-31 36,-11 31-36,7-30 58,-7 30-58,5-38 54,-5 12-54,0 26 32,0 0-32,0-25 22,0 25-22,-9-67 14,9 67-14,-29-26 2,29 26-2,-20-24 0,20 24 0,-25-12-6,25 12 6,-26-7-16,26 7 16,-29-3-32,29 3 32,-32 0-48,32 0 48,-31 5-62,31-5 62,-25 31-76,25-31 76,-21 28-92,21-28 92</inkml:trace>
  <inkml:trace contextRef="#ctx0" brushRef="#br0" timeOffset="20684.995">10464 2448 86,'0'0'0,"-25"-30"-2,25 30 2,-25-34-2,25 34 2,-27-27 0,27 27 0,-21-29-2,21 29 2,-13-22 2,13 22-2,0 0 0,0 0 0,0 0 0,0 0 0,0-2-4,0 2 4,0 0-6,0 0 6,0-2 2,0 2-2,0-1 4,0 1-4,-8-7 2,8 7-2,31 43 0,-31-43 0,19 30 0,-19-30 0,17 34 0,-17-34 0,14 31 2,-14-31-2,15 27 4,-15-27-4,11 21-2,-11-21 2,0 0-6,0 0 6,7 13 4,-7-13-4,2 0 6,-2 0-6,0 0 0,0 0 0,1 0 2,-1 0-2,17 9 2,-17-9-2,25-7 0,-25 7 0,18-40 4,-18 40-4,22-38 6,-22 38-6,25-46 0,-25 46 0,27-46 0,-27 46 0,20-41-4,-20 41 4,15-30-4,-15 30 4,7-14 4,-7 14-4,0 0 2,0 0-2,0-2 0,0 2 0,0 0-2,0 0 2,0-1 2,0 1-2,0-1 4,0 1-4,0 0-2,0 0 2,8-7-2,-8 31 2,0 0 2,0-3-2,0-2 0,0-19 0,-1 48 0,1-48 0,-3 48 2,3-48-2,-2 42-2,2-23 2,0-1-4,0-2 4,0-1-2,0-15 2,5 19 2,-5-19-2,7 17-2,-7-17 2,28 11-2,-28-11 2,18 8 0,-18-8 0,21 8 2,-21-8-2,26 4 2,-26-4-2,24 0 0,-24 0 0,29-5 6,-29 5-6,23-30 24,-23 30-24,19-19 46,-19 19-46,17-21 60,-17 21-60,9-18 72,-9 18-72,7-13 62,-7 13-62,1-19 26,-1 19-26,-1-25 0,1 25 0,-11-23 0,-9 9 0,-2 1 8,22 13-8,-27-22 2,27 22-2,-29-8-34,29 8 34,-23-10-46,23 10 46,-24-5-46,24 5 46,-25-3-66,25 3 66,-16 1-92,16-1 92</inkml:trace>
  <inkml:trace contextRef="#ctx0" brushRef="#br0" timeOffset="21003.9947">11058 2476 96,'0'0'0,"0"0"24,0 0-24,0-1 14,0 1-14,6-24 10,-6 24-10,-2-24 12,2 24-12,-5-18 8,5 18-8,-5-21 6,5 21-6,-3-20 6,3 20-6,0-1 2,0 1-2,0 0 0,0 0 0,0-1-6,0 1 6,0-1-4,0 1 4,-3-6 4,3 6-4,31-6 4,-31 6-4,20-2 0,-20 2 0,16 3 0,-16-3 0,15 32 2,-15-32-2,15 23 8,-15-23-8,9 31 8,-9-31-8,8 34 6,-8-34-6,4 28 2,-4-28-2,5 26 16,-5-26-16,1 19 54,-1-19-54,0 0 68,0 0-68,0 1 60,0-1-60,0 11 48,0-11-48,-10 19 38,10-19-38,0 0 36,0 0-36,-20 8 16,20-8-16,-32 4-2,32-4 2,-16 3-2,16-3 2,-23 0-18,23 0 18,-23 0-44,23 0 44,-24-3-52,24 3 52,-30-8-74,30 8 74,-29-25-104,29 25 104,-27-18-106,27 18 106,-25-15-94,25 15 94</inkml:trace>
  <inkml:trace contextRef="#ctx0" brushRef="#br0" timeOffset="22221.9942">11341 3582 26,'0'0'0,"-23"-9"10,23 9-10,-10-21 6,10 21-6,0 0 6,0 0-6,-8-11 4,8 11-4,-7-26 0,7 26 0,0 0 4,0 0-4,-4-11-4,4 11 4,0 0-10,0 0 10,0 0-4,0 0 4,0-2 0,0 2 0,0 0 6,0 0-6,0 0 12,0 0-12,-3-16 14,3 16-14,25 54 4,-25-54-4,8 44-4,-8-44 4,6 54 2,-6-54-2,2 68 6,-2-68-6,-3 64 0,3-64 0,-7 59-2,7-59 2,-22 45-4,22-45 4,-9 29-6,9-29 6,-5 21 0,5-21 0,0 1 4,0-1-4,0 1 2,0-1-2,0 0 6,0 0-6,0 1 14,0-1-14,0 1 12,0-1-12,0 0 2,0 0-2,0 0-2,0 0 2,-5 0 4,5 0-4,-3-34 8,3 16-8,0 1 10,0-6-10,0 3 4,0 20-4,3-46-2,-3 46 2,5-44-4,-5 44 4,9-36-2,-9 36 2,24-28 4,-24 28-4,13-26 0,-13 26 0,15-21-4,-15 21 4,17-19-2,-17 19 2,18-15 0,-18 15 0,20-14 0,-20 14 0,20-8 2,-20 8-2,21-3 6,-21 3-6,17 2 6,-17-2-6,18 7 2,-18-7-2,19 37 2,-19-37-2,13 30 2,-13-30-2,10 40 0,-10-40 0,9 52 4,-9-52-4,7 51-2,-7-51 2,7 49-28,-7-49 28,3 44-42,-3-27 42,0 1-24,0-4 24,0 0-2,0-14 2,0 15-6,0-15 6,0 1-22,0-1 22,0 0-16,0 0 16,0 1-2,0-1 2,0 1 0,0-1 0,-3 4 0,3-4 0,-2-42 0,2 25 0,0-3 0,0-5 0,0 2 0,0-2 0,0 1 4,0-3-4,0 1 12,0 26-12,-2-55 14,2 55-14,-3-57 8,3 57-8,-7-61 2,7 61-2,-9-70 12,9 70-12,-7-70 12,7 70-12,-10-64 6,10 64-6,-6-49 6,6 49-6,-6-32 4,6 32-4,0 0 2,0 0-2,0 0-6,0 0 6,0-2-6,0 2 6,0 0 2,0 0-2,0 0 4,0 0-4,-3-12-2,3 12 2,26 31-14,-26-31 14,17 17-18,-17-17 18,16 21-12,-16-21 12,19 16-12,-19-16 12,0 0-10,0 0 10,15 13-6,-15-13 6,24 5-2,-24-5 2,0 0 2,0 0-2,11 3 6,-11-3-6,20-42 12,-20 42-12,11-37 14,-11 37-14,8-40 10,-8 40-10,9-42 12,-9 42-12,7-45 18,-7 45-18,7-50 10,-7 50-10,4-57 2,-4 57-2,4-57 6,-4 57-6,1-61 20,-1 31-20,0 1 26,0 8-26,0 0 20,0 5-20,0 0 20,0 16-20,0-17 12,0 17-12,0-1-2,0 1 2,0 0-4,0 0 4,0-1-2,0 1 2,0-1-4,0 1 4,0 0-18,0 0 18,0-1-42,0 1 42,0 0-54,0 0 54,0 0-46,0 0 46</inkml:trace>
  <inkml:trace contextRef="#ctx0" brushRef="#br0" timeOffset="23427.9925">12450 3512 76,'0'0'0,"-23"-24"8,23 24-8,-16-20 8,16 20-8,-1-1 6,1 1-6,-15-12 0,15 12 0,0-1 0,0 1 0,0 0-2,0 0 2,0-1-6,0 1 6,0-1-2,0 1 2,0 0 0,0 0 0,0-1-4,0 1 4,0-1-2,0 1 2,0 0 2,0 0-2,0-1 0,0 1 0,-9-11 4,9 42-4,0 0 6,0-31-6,0 50 0,0-50 0,4 52-4,-4-24 4,0 0-4,0-28 4,-4 48 0,4-48 0,-4 40 0,4-40 0,-9 31 2,9-31-2,-25 24 14,25-24-14,-15 18 38,15-18-38,-16 4 32,16-4-32,0 0 24,0 0-24,-13 7 24,13-7-24,-28 0 10,28 0-10,-13-5-8,13 5 8,-10-27-8,10 27 8,-16-25 4,16 25-4,-8-29-4,8 29 4,-8-31 0,8 31 0,-7-34-2,7 34 2,-4-30-8,4 30 8,-3-24-6,3 24 6,0-20-4,0 20 4,0-1-6,0 1 6,0 0-8,0 0 8,3-8-10,-3 8 10,38-6-4,-38 6 4,24-2 0,-24 2 0,25 4-4,-25-4 4,27 8-4,-27-8 4,27 36-2,-27-36 2,24 23-2,-24-23 2,22 17-8,-22-17 8,19 13-4,-19-13 4,2 0-6,-2 0 6,0 0-6,0 0 6,2 0 6,-2 0-6,1 0 4,-1 0-4,10 9-2,-10-9 2,9-42-2,-9 42 2,7-43 2,-7 43-2,5-52 4,-5 52-4,3-54 8,-3 26-8,0 0 2,0-4-2,0-1-2,0 33 2,-3-65 0,3 65 0,-3-71-2,3 71 2,-4-65 2,4 65-2,-4-43 2,4 43-2,-3-32-2,3 32 2,0 0 0,0 0 0,0-1-8,0 1 8,0-1-20,0 1 20,0 0-12,0 0 12,0-1-2,0 1 2,-1-10-2,1 10 2,25 9 0,-25-9 0,9 37-2,-9-37 2,16 20-2,-16-20 2,16 15 6,-16-15-6,0 1 0,0-1 0,8 8 0,-8-8 0,27 7 4,-27-7-4,12 1 0,-12-1 0,17-3 14,-17 3-14,19-30 18,-19 30-18,16-33 10,-16 33-10,19-35 4,-19 35-4,11-40 2,-11 40-2,9-42 4,-9 42-4,5-30 0,-5 30 0,4-22-4,-4 22 4,0 0-26,0 0 26,0-1-76,0 1 76</inkml:trace>
  <inkml:trace contextRef="#ctx0" brushRef="#br0" timeOffset="24109.994">13383 3909 54,'0'0'0,"0"0"36,0 0-36,-1 0 14,1 0-14,-1 0 10,1 0-10,-1 0 2,1 0-2,-1 0-6,1 0 6,-11 0 0,11 0 0,-8-40 0,8 40 0,-2-29 0,2 29 0,2-42 12,-2 42-12,8-56 14,-8 56-14,28-50 6,-28 50-6,24-69 2,-24 69-2,27-73 4,-27 73-4,33-86 6,-33 86-6,37-87 4,-37 87-4,36-92 6,-36 92-6,38-96 10,-38 96-10,35-85 8,-35 85-8,26-75 2,-26 75-2,24-51 2,-24 51-2,16-31 4,-16 31-4,7-22 14,-7 22-14,0-1 26,0 1-26,0 0 16,0 0-16,0-1 4,0 1-4,0-1 2,0 1-2,0 0 4,0 0-4,8-1 10,-8 37-10,0-2 18,0-34-18,2 75 12,-2-75-12,5 97 2,-5-97-2,6 106 2,-6-106-2,4 104-2,-4-104 2,5 91 2,-5-91-2,5 81 2,-5-81-2,4 76 2,-4-76-2,4 64 4,-4-64-4,3 55-2,-3-55 2,4 44 0,-4-44 0,4 32-4,-4-32 4,5 21-16,-5-21 16,0 1-18,0-1 18,0 0-12,0 0 12,0 2-2,0-2 2,0 0 6,0 0-6,0 1 10,0-1-10,0 1-2,0-1 2,4 8-2,-4-8 2,-8-35 6,8 35-6,-38-27 0,38 27 0,-30-34 2,30 34-2,-29-33 0,29 33 0,-36-39-6,15 17 6,-2 0 2,23 22-2,-39-46 16,18 25-16,-1 0 26,22 21-26,-33-40 44,33 40-44,-22-24 32,22 24-32,-14-15 2,14 15-2,0 0-4,0 0 4,0-1-10,0 1 10,0-1-24,0 1 24,0-1-20,0 1 20,0-1-10,0 1 10,0 0-10,0 0 10,-9-3-6,9 3 6,57 7-26,-57-7 26,33 27-56,-33-27 56,44 14-72,-44-14 72,48 16-96,-48-16 96</inkml:trace>
  <inkml:trace contextRef="#ctx0" brushRef="#br0" timeOffset="24453.9919">14327 3061 46,'0'0'0,"0"-29"8,0 29-8,-7-20 20,7 20-20,-35-21 58,35 21-58,-1 0 80,1 0-80,-12-13 70,12 13-70,-1 0 56,1 0-56,-2 0 38,2 0-38,-19-8 18,19 8-18,-1 0-2,1 0 2,-20-5 2,20 5-2,-21 8 10,21-8-10,-15 68 6,15-68-6,-24 75-4,24-75 4,-28 92-2,28-92 2,-31 96 6,31-96-6,-27 89 2,27-89-2,-23 71 0,23-71 0,-15 61-2,15-61 2,-13 50 0,13-50 0,-8 33-4,8-33 4,-6 28-6,6-28 6,-4 22 4,4-22-4,0 18-2,0-18 2,0 19 0,0-19 0,4 18 2,-4-18-2,6 16-4,-6-16 4,8 17-2,-8-17 2,20 19-8,-20-19 8,10 17-30,-10-17 30,18 15-50,-18-15 50,16 14-50,-16-14 50,17 10-50,-17-10 50,21 9-66,-21-9 66,22 8-72,-22-8 72,28 7-52,-28-7 52</inkml:trace>
  <inkml:trace contextRef="#ctx0" brushRef="#br0" timeOffset="24852.9933">14315 3783 28,'0'0'0,"1"0"58,-1 0-58,1 0 58,-1 0-58,0 0 42,0 0-42,17-8 22,-17 8-22,-2 0 8,2 0-8,0 0 6,0 0-6,-1 0 2,1 0-2,-17-7 8,17 7-8,6-44 6,-6 44-6,28-36 2,-28 36-2,30-39 0,-30 39 0,29-50-2,-29 50 2,30 3-4,-30-3 4,29-57-6,-29 57 6,23-26 6,-23 26-6,21-19 6,-21 19-6,23-17-8,-23 17 8,17-13-12,-17 13 12,1 0-8,-1 0 8,0 0-10,0 0 10,0 0-4,0 0 4,2 0 0,-2 0 0,0 0 0,0 0 0,1 0 2,-1 0-2,1 0-2,-1 0 2,0 0-8,0 0 8,2 0-6,-2 0 6,5-9 0,-5 9 0,-5-22 0,5 22 0,-28-7 8,28 7-8,-15-6 12,15 6-12,-18-5 8,18 5-8,-19-5 2,19 5-2,-17-7 2,17 7-2,-18-9 6,18 9-6,-18-21 14,18 21-14,-1-1 22,1 1-22,-15-16 14,15 16-14,0 0 6,0 0-6,-1-1 4,1 1-4,0-1 0,0 1 0,-1 0-4,1 0 4,-1-1-2,1 1 2,0-1 8,0 1-8,-15-12 8,15 12-8,9 55 4,-9-55-4,30 46 4,-30-46-4,17 57 0,-17-57 0,12 55-2,-12-55 2,8 58-24,-8-58 24,10 49-50,-10-49 50,7 42-76,-7-42 76,9 30-96,-9-30 96</inkml:trace>
  <inkml:trace contextRef="#ctx0" brushRef="#br0" timeOffset="25237.9932">14746 3176 78,'0'0'0,"0"-2"20,0 2-20,0-1-2,0 1 2,0 0-4,0 0 4,0 0-2,0 0 2,0-2-4,0 2 4,0 0-2,0 0 2,0 0 2,0 0-2,0-2 8,0 2-8,2-11 8,-2 11-8,38-2 4,-38 2-4,22 0 0,-22 0 0,20 0 2,-20 0-2,25 2 12,-25-2-12,26 4 6,-26-4-6,24 6 4,-24-6-4,24 26 20,-24-26-20,23 29 52,-23-29-52,21 43 58,-21-43-58,18 59 30,-18-59-30,11 65 14,-11-65-14,8 71 12,-8-71-12,6 76 8,-6-76-8,2 75 2,-2-75-2,-3 76 4,3-76-4,-6 69 8,6-69-8,-9 62 12,9-62-12,-20 51 10,20-51-10,-9 35 20,9-35-20,-7 33 28,7-33-28,-7 23 24,7-23-24,-8 13 24,8-13-24,-8 17 16,8-17-16,-9 10 6,9-10-6,-20 16-4,20-16 4,-13 9 0,13-9 0,-16 9 6,16-9-6,-18 8-4,18-8 4,-17 6-10,17-6 10,-19 6-18,19-6 18,-16 4-44,16-4 44,-1 0-68,1 0 68,-14 3-94,14-3 94,0 0-134,0 0 134</inkml:trace>
  <inkml:trace contextRef="#ctx0" brushRef="#br0" timeOffset="25703.9916">15753 3488 32,'0'0'0,"-7"-33"40,7 33-40,-7-25 32,7 25-32,0 0 20,0 0-20,0-1 14,0 1-14,0 0 0,0 0 0,0-2 2,0 2-2,0 0 6,0 0-6,-7-8 0,7 8 0,-8 69 0,8-69 0,-9 62 2,9-62-2,-18 73-4,18-73 4,-8 72-6,8-72 6,-10 62 2,10-62-2,-6 48 0,6-48 0,-3 38-2,3-23 2,0 0 0,0-15 0,5 23-6,-5-23 6,25 17-6,-25-17 6,17 9-8,-17-9 8,20 6-2,-20-6 2,21 0 6,-21 0-6,20-3 4,-20 3-4,16-8 12,-16 8-12,10-21 42,-10 21-42,6-13 50,-6 13-50,3-15 12,-3 15-12,-2-21 0,2 21 0,-9-21 4,9 21-4,-47-20-6,47 20 6,-31-14-16,31 14 16,-33-8-26,33 8 26,-33-4-28,33 4 28,-31 0-24,31 0 24,-25 2-34,25-2 34,-19 4-64,19-4 64</inkml:trace>
  <inkml:trace contextRef="#ctx0" brushRef="#br0" timeOffset="26173.9927">16010 3554 30,'0'0'0,"2"0"34,-2 0-34,0 0 24,0 0-24,1 0 14,-1 0-14,0 0 18,0 0-18,14-8 14,-14 8-14,-3 33 8,3-33-8,-4 30 4,4-30-4,-8 35 0,8-35 0,-24 32 6,24-32-6,-9 27 4,9-27-4,-7 14 2,7-14-2,0 1 2,0-1-2,0 1-4,0-1 4,-7 7-4,7-7 4,1 27 0,-1-27 0,6 13-4,-6-13 4,25 9-10,-25-9 10,18 9-8,-18-9 8,19 17-14,-19-17 14,19 8-20,-19-8 20,19 8-10,-19-8 10,18 5-4,-18-5 4,18 5-2,-18-5 2,16 0 0,-16 0 0,1 0 0,-1 0 0,14-3-4,-14 3 4,29-38 0,-29 38 0,13-31 8,-13 31-8,17-42 6,-17 42-6,18-47 6,-18 47-6,15-55 6,-15 55-6,18-57 6,-18 57-6,9-58 14,-9 58-14,10-61 22,-10 61-22,9-55 22,-9 55-22,7-57 20,-7 57-20,5-50 14,-5 27-14,0 0 8,0 23-8,-2-38 20,2 38-20,-8-27 26,8 27-26,-27-20 14,27 20-14,-18-17 6,18 17-6,-20-11 4,20 11-4,-23-8 2,23 8-2,-26-7-2,26 7 2,-30-6-2,30 6 2,-31-4 2,31 4-2,-26-2 4,26 2-4,-25-1 16,25 1-16,-19 0 18,19 0-18,-1 0 2,1 0-2,0 0-12,0 0 12,-1 0-36,1 0 36,-8 0-40,8-15 40,0 1-30,0 14 30,30-26-46,-30 26 46,39-35-62,-14 14 62,0 3-62,3 3 62</inkml:trace>
  <inkml:trace contextRef="#ctx0" brushRef="#br0" timeOffset="26593.9917">16355 3746 6,'0'0'0,"0"0"2,0 0-2,0 0 12,0 0-12,0 1 18,0-1-18,0 1 14,0-1-14,0 1 4,0-1-4,0 0 4,0 0-4,0 1 16,0-1-16,-1 4 20,1-4-20,35-2 18,-35 2-18,21-6 10,-21 6-10,33-29 6,-33 29-6,33-15 6,-33 15-6,35-17 4,-35 17-4,40-9-2,-40 9 2,31-7 0,-31 7 0,25-5 0,-25 5 0,19 0 2,-19 0-2,1 0 4,-1 0-4,8 3 4,-8-3-4,7 46 4,-7-46-4,6 27-2,-6-10 2,0 1-2,0-18 2,-8 30 4,8-30-4,-30 29 28,30-29-28,-13 23 70,13-23-70,0 1 82,0-1-82,0 1 68,0-1-68,0 0 52,0 0-52,-8 10 34,8-10-34,-1 0 16,1 0-16,0 0-2,0 0 2,-16 2-8,16-2 8,-5-34-8,5 34 8,-5-31-16,5 31 16,-6-43-36,6 43 36,-5-52-52,5 52 52,-3-57-76,3 28 76,0 0-110,0 29 110,1-55-128,-1 55 128</inkml:trace>
  <inkml:trace contextRef="#ctx0" brushRef="#br0" timeOffset="27181.9923">17172 3682 8,'0'0'0,"-23"-15"0,23 15 0,-25-18 10,25 18-10,-25-16 20,25 16-20,-23-22 22,23 22-22,-12-19 16,12 19-16,0 0 12,0 0-12,0 0 16,0 0-16,-10-13 18,10 13-18,0 0 16,0 0-16,0-2 8,0 2-8,0 0 16,0 0-16,0 0 10,0 0-10,0-1 2,0 1-2,-3-13 8,3 13-8,-5 37 0,5-37 0,-4 35 2,4-35-2,-6 37 8,6-37-8,-9 39 2,9-39-2,-27 33 0,27-33 0,-11 23 18,11-23-18,-9 23 40,9-23-40,0 0 46,0 0-46,-9 13 34,9-13-34,-1 0 26,1 0-26,0 0 6,0 0-6,0 0-28,0 0 28,-17 7-44,17-7 44,-20-7-26,20 7 26,-8-35-6,8 35 6,-7-38-8,7 38 8,-5-46-2,5 46 2,-1-51-2,1 23 2,0 2-8,0 26 8,1-49-4,-1 49 4,5-40-4,-5 40 4,7-27-4,-7 27 4,5-16 6,-5 16-6,0-1 10,0 1-10,0 0 4,0 0-4,0-1-4,0 1 4,0-1-10,0 1 10,0 0-12,0 0 12,0 0-6,0 0 6,0-2-2,0 2 2,6-3-2,-6 3 2,4 32 2,-4-32-2,8 13 2,-8-13-2,27 16-2,-27-16 2,18 12-2,-18-12 2,23 7-4,-23-7 4,25 8-6,-25-8 6,32 6-2,-32-6 2,33 7 2,-33-7-2,30 6 4,-30-6-4,25 8 8,-25-8-8,26 9 10,-26-9-10,20 16 8,-20-16-8,12 9 16,-12-9-16,11 17 22,-11-17-22,6 20 18,-6-20-18,5 29 8,-5-29-8,3 36 4,-3-36-4,-3 42 0,3-42 0,-6 41-20,6-41 20,-25 33-52,25-33 52,-10 28-80,10-28 80,-9 13-92,9-13 92</inkml:trace>
  <inkml:trace contextRef="#ctx0" brushRef="#br0" timeOffset="27417.9916">17215 3275 22,'0'0'0,"-20"-19"22,20 19-22,-16-10 22,16 10-22,0 0 8,0 0-8,-11-9 4,11 9-4,0 0 2,0 0-2,-24 0 2,24 0-2,-17 38 6,17-38-6,-6 15 0,6-15 0,0 0-2,0 0 2,0 0 2,0 0-2,-2 10 4,2-10-4,38 10 10,-38-10-10,25 8 14,-25-8-14,28 5 28,-28-5-28,39-2 28,-18-15-28,1-2 10,4 2-10,2 1 0,-28 16 0,-2-30-4,2 30 4,55-22-20,-55 22 20,19-15-46,-19 15 46,1 0-70,-1 0 70</inkml:trace>
  <inkml:trace contextRef="#ctx0" brushRef="#br0" timeOffset="27659.9913">17474 3905 24,'0'0'0,"32"6"42,-32-6-42,14 4 48,-14-4-48,17 0 48,-17 0-48,20-6 50,-20 6-50,16-38 60,-16 38-60,13-24 64,-13 24-64,9-15 62,-9 15-62,5-15 56,-5 15-56,6-25 26,-6 10-26,0-1 4,0 16-4,-6-39 4,6 39-4,-25-52 2,25 52-2,-18 3 6,18-3-6,-20-47 0,20 47 0,-20-17-16,20 17 16,-21-7-26,21 7 26,-18-8-64,18 8 64,-16-2-100,16 2 100,-1 0-140,1 0 140</inkml:trace>
  <inkml:trace contextRef="#ctx0" brushRef="#br0" timeOffset="28193.9925">17804 3902 26,'0'0'0,"-19"3"0,19-3 0,-20 4 0,20-4 0,0 0 26,0 0-26,-1 0 36,1 0-36,-1 0 12,1 0-12,0 0 10,0 0-10,-1 0 16,1 0-16,0 0 8,0 0-8,-11 1 4,11-1-4,-10-30 6,10 30-6,-7-20 6,7 20-6,-5-24 0,5 9 0,0 0 0,0 15 0,2-31 4,-2 31-4,6-35 6,-6 35-6,23-32 10,-23 32-10,19-32 6,-19 32-6,17-27 0,-17 27 0,22-17-4,-22 17 4,25-9 0,-25 9 0,18-7 4,-18 7-4,19 0-4,-19 0 4,23 5 0,-23-5 0,17 28 10,-17-28-10,23 23 6,-23-23-6,21 24-2,-21-24 2,18 21-2,-18-21 2,19 23-4,-19-23 4,13 15 2,-13-15-2,0 0 8,0 0-8,0 2-2,0-2 2,0 0-2,0 0 2,0 0 4,0 0-4,9 11 8,-9-11-8,0 0 22,0 0-22,1 0 22,-1 0-22,1 0 8,-1 0-8,13 9 6,-13-9-6,-4-43 4,4 43-4,-7-29 18,7 29-18,-22-29 22,22 29-22,-20-31 6,20 31-6,-21-37 2,21 37-2,-23-36 10,23 36-10,-24-39 10,24 39-10,-16-43 6,16 43-6,-18-39 0,18 39 0,-10-43-2,10 43 2,-7-41 2,7 41-2,-1-44-4,1 44 4,5-44-2,17 26 2,1-2-2,-23 20 2,32-35 0,-32 35 0,36-27-2,-36 27 2,42-21-18,-42 21 18,37-10-52,-37 10 52,33-7-70,-33 7 70,28-2-60,-28 2 60,23 6-62,-23-6 62,16 50-48,-16-50 48</inkml:trace>
  <inkml:trace contextRef="#ctx0" brushRef="#br0" timeOffset="28341.992">18010 3940 64,'0'0'0,"-28"76"50,28-76-50,-31 77 66,31-77-66,-28 79 48,28-79-48,-28 69 20,28-69-20,-25 65 6,25-65-6,-20 58 6,20-58-6,-20 52 6,20-52-6,-17 48 4,17-48-4,-9 38-2,9-38 2,-8 32-12,8-32 12,-8 26-34,8-26 34,-7 18-52,7-18 52,0 1-80,0-1 80</inkml:trace>
  <inkml:trace contextRef="#ctx0" brushRef="#br0" timeOffset="28739.9926">18151 3742 62,'0'0'0,"22"-34"0,-22 34 0,12-20-2,-12 20 2,9-12 4,-9 12-4,9-13 4,-9 13-4,20-7 0,-20 7 0,18-9-4,-18 9 4,23-5 0,-23 5 0,18 0 8,-18 0-8,15 2 10,-15-2-10,13 8 22,-13-8-22,8 30 34,-8-30-34,6 23 30,-6-23-30,3 30 16,-3-13-16,0-1 8,0-16-8,-7 35 10,7-35-10,-31 31 22,31-31-22,-19 23 30,19-23-30,-19 17 22,19-17-22,-20 8 12,20-8-12,-18 7 26,18-7-26,-12 5 26,12-5-26,-2 0 4,2 0-4,-13 3 4,13-3-4,-20-7 4,20 7-4,-8-35 0,8 35 0,-7-32-4,7 32 4,-3-35-4,3 12 4,0 0 0,0 23 0,3-46-2,-3 46 2,10-44 0,-10 44 0,27-39-2,-27 39 2,18-28 0,-18 28 0,22-21 2,-22 21-2,21-12 4,-21 12-4,26-8 2,-26 8-2,26-4 2,-26 4-2,26 2 4,-26-2-4,21 8 0,-21-8 0,22 34 6,-22-34-6,19 27 6,-19-27-6,14 31 6,-14-31-6,10 33 8,-10-33-8,7 42 4,-7-42-4,8 45-28,-8-45 28,6 41-74,-6-41 74,5 39-116,-5-39 116,4 27-118,-4-27 118</inkml:trace>
  <inkml:trace contextRef="#ctx0" brushRef="#br0" timeOffset="29219.9916">18758 3680 172,'0'0'0,"-6"-23"14,6 23-14,-8-24-18,8 24 18,-24-24-12,24 24 12,-13-19 10,13 19-10,-8-17 14,8 17-14,0 0 2,0 0-2,0-1-4,0 1 4,-5-13-8,5 13 8,0 0-4,0 0 4,0 0 10,0 0-10,0-1 8,0 1-8,0 0-2,0 0 2,0-1 6,0 1-6,-2-15 10,2 31-10,0 1 4,0 2-4,0-1 0,0-18 0,-4 45 0,4-45 0,-6 56 0,6-56 0,-22 0-6,22 0 6,-16 65-2,16-65 2,-10 25 6,10-25-6,-7 19 4,7-19-4,0 0 6,0 0-6,0 1 8,0-1-8,-10 11 10,10-11-10,0 0 8,0 0-8,0 0 2,0 0-2,-1 0 2,1 0-2,-1 0-2,1 0 2,-1 0-2,1 0 2,-1 0 2,1 0-2,-14 8 2,14-8-2,6-49 0,-6 49 0,8-27-2,-8 27 2,27-31 0,-27 31 0,18-27-4,-18 27 4,27-26-8,-27 26 8,25-21 0,-25 21 0,24-19-2,-24 19 2,23-11-6,-23 11 6,18-8 0,-18 8 0,13-7 6,-13 7-6,16-4 2,-16 4-2,2 0-2,-2 0 2,13 0 2,-13 0-2,25 9 6,-25-9-6,11 31 8,-11-31-8,9 19 2,-9-19-2,8 19 0,-8-19 0,6 23 2,-6-23-2,6 26-4,-6-26 4,3 22-4,-3-8 4,0-1-4,0-13 4,-2 21-26,2-21 26,-5 20-54,5-20 54,-8 21-80,8-21 80</inkml:trace>
  <inkml:trace contextRef="#ctx0" brushRef="#br0" timeOffset="29443.9907">18837 3463 4,'0'0'0,"0"0"0,0 0 0,0 1 0,0-1 0,0 1-2,0-1 2,0 0 0,0 0 0,0 1 2,0-1-2,0 1-2,0-1 2,-6 6 2,6-6-2,51-8 6,-51 8-6,30-38-2,-30 38 2,28-24-6,-28 24 6</inkml:trace>
  <inkml:trace contextRef="#ctx0" brushRef="#br0" timeOffset="29995.9918">19054 3598 16,'0'0'0,"21"4"14,-21-4-14,16 3 32,-16-3-32,12 6 42,-12-6-42,8 25 30,-8-25-30,5 21 20,-5-21-20,4 25 14,-4-11-14,0-1 14,0 1-14,0-1 6,0-13-6,-1 25 2,1-25-2,-6 17 2,6-17-2,0 0-4,0 0 4,0 1-12,0-1 12,0 1-8,0-1 8,0 0 0,0 0 0,0 1 4,0-1-4,-3 9 4,3-9-4,29 1-4,-29-1 4,22-3 0,-22 3 0,26-33 0,-26 33 0,27-25-4,-27 25 4,24-25 4,-24 25-4,24-29 6,-24 29-6,16-20-4,-16 20 4,2 0 0,-2 0 0,0-2 26,0 2-26,1 0 48,-1 0-48,1-2 50,-1 2-50,0 0 38,0 0-38,1 0 22,-1 0-22,2-1 6,-2 1-6,0-2 2,0 2-2,6-10 0,-6 10 0,-6 27-4,6-27 4,-27 19-2,27-19 2,-9 16 2,9-16-2,0 0 0,0 0 0,-8 12-10,8-12 10,0 2-8,0-2 8,-6 19-6,6-19 6,0 0-10,0 0 10,-2 16-10,2-16 10,0 1-6,0-1 6,5 20-2,-5-20 2,38 17 0,-38-17 0,19 8 2,-19-8-2,21 8 2,-21-8-2,19 18 4,-19-18-4,21 8 0,-21-8 0,19 17-2,-19-17 2,20 8 2,-20-8-2,1 0 0,-1 0 0,13 8 0,-13-8 0,1 0-2,-1 0 2,20 23-6,-20-23 6,0 0 2,0 0-2,1 0 0,-1 0 0,16 8-2,-16-8 2,23 0 6,-23 0-6,13-7 4,-13 7-4,18-31 0,-18 31 0,26-33 2,-26 33-2,27-40 2,-27 40-2,28-41 4,-28 41-4,22-47-8,-22 47 8,21-43-24,-21 43 24,15-35-24,-15 35 24,8-29-28,-8 29 28,8-21-40,-8 21 40,0-1-66,0 1 66,5-14-90,-5 14 90</inkml:trace>
  <inkml:trace contextRef="#ctx0" brushRef="#br0" timeOffset="30491.9908">18783 3183 4,'0'0'0,"-1"0"4,1 0-4,-1-1 4,1 1-4,-1-1 2,1 1-2,0 0-2,0 0 2,-1-1 0,1 1 0,-1-1 6,1 1-6,0 0 4,0 0-4,-1-1 10,1 1-10,-19-16 10,19 16-10,3 61 4,-3-61-4,4 39 4,-4-39-4,0 35 6,0-20-6,0 0 0,0-15 0,0 21-6,0-21 6,0 1 4,0-1-4,0 1 0,0-1 0,0 0-4,0 0 4,0 2 10,0-2-10,0 8 22,0-8-22,52 5 28,-52-5-28,37 0 18,-37 0-18,43-7 4,-20-12-4,1-3 6,1 8-6,1-1 8,-1 1-8,-1-1 0,-24 15 0,44-24-2,-44 24 2,39-22-4,-39 22 4,28-13-2,-28 13 2,22-7-2,-22 7 2,0 0-22,0 0 22,1 0-46,-1 0 46,0 0-48,0 0 48</inkml:trace>
  <inkml:trace contextRef="#ctx0" brushRef="#br0" timeOffset="30841.992">18989 3649 6,'0'0'0,"0"0"10,0 0-10,-6-5 12,6 5-12,0-1 8,0 1-8,0-1 10,0 1-10,-6-19 12,6 19-12,0 0 6,0 0-6,0-2 2,0 2-2,0-17 12,0 17-12,37-10 18,-37 10-18,19-8 12,-19 8-12,21-4 10,-21 4-10,23 0 14,-23 0-14,24 4 28,-24-4-28,23 29 44,-23-29-44,22 23 42,-22-23-42,18 28 36,-18-28-36,13 32 26,-13-32-26,8 28 20,-8-28-20,7 37 14,-7-37-14,2 35 10,-2-16-10,0-2 10,0-17-10,-2 32 2,2-32-2,-8 24-2,8-24 2,-19 23-12,19-23 12,-8 18-48,8-18 48,0 1-78,0-1 78,0 1-98,0-1 98</inkml:trace>
  <inkml:trace contextRef="#ctx0" brushRef="#br0" timeOffset="43683.988">4944 8635 22,'0'0'0,"-21"0"18,21 0-18,-20 0 36,20 0-36,-19 0 28,19 0-28,-21 0 12,21 0-12,-14 0 14,14 0-14,-17-4 16,17 4-16,-17-8 8,17 8-8,-17-28-2,17 28 2,-16-24-2,16 24 2,-9-24 2,9 24-2,-10-28 8,10 28-8,-9-30 4,9 30-4,-5-32-8,5 32 8,-3-28-6,3 28 6,1-27 2,-1 27-2,8-26-2,-8 26 2,32-22-4,-32 22 4,28-23-4,-28 23 4,27-19 0,-27 19 0,30-11 4,-30 11-4,31-8 2,-31 8-2,23-5 0,-23 5 0,24 0 2,-24 0-2,20 7 0,-20-7 0,11 36 0,-11-36 0,13 34 4,-13-34-4,8 41-2,-8-41 2,5 40-4,-5-20 4,0 1-6,0-21 6,-3 38-4,3-38 4,-6 33 0,6-33 0,-28 32-4,28-32 4,-16 26-2,16-26 2,-22 17 0,22-17 0,-21 10 12,21-10-12,-14 8 38,14-8-38,-1 0 30,1 0-30,-13 5 4,13-5-4,-23-4-2,23 4 2,-14-8 2,14 8-2,-15-39 4,15 39-4,-9-26-2,9 26 2,-9-31-6,9 31 6,-8-38-2,8 38 2,-5-32 0,5 32 0,-2-30 2,2 30-2,2-30 2,-2 30-2,8-23-4,-8 23 4,32-24-2,-32 24 2,23-17-2,-23 17 2,27-10 0,-27 10 0,28-6 4,-28 6-4,26-2 0,-26 2 0,23 1-4,-23-1 4,14 7-4,-14-7 4,13 25-4,-13-25 4,10 24-2,-10-24 2,6 21 0,-6-21 0,5 28-8,-5-28 8,3 35-14,-3-20 14,0 0-2,0-15 2,-3 28 0,3-28 0,-6 21 0,6-21 0,-8 13 8,8-13-8,-24 9 8,24-9-8,-15 9 10,15-9-10,-14 5 26,14-5-26,-1 0 30,1 0-30,-15 2 10,15-2-10,-25-2-4,25 2 4,-13-5-6,13 5 6,-14-24 0,14 24 0,-9-24 4,9 24-4,-10-29-2,10 29 2,-8-39-6,8 39 6,-7-38-4,7 38 4,-2-32-2,2 32 2,2-26 2,-2 26-2,7-16 0,-7 16 0,27-15 4,-27 15-4,19-10 0,-19 10 0,24-6-8,-24 6 8,25-6-8,-25 6 8,20-2-14,-20 2 14,15 2-6,-15-2 6,11 7 2,-11-7-2,8 24-2,-8-24 2,8 20-4,-8-20 4,7 27-2,-7-27 2,2 31-2,-2-14 2,0 1 0,0-18 0,-4 29 2,4-29-2,-9 22-2,9-22 2,-25 18 2,25-18-2,-14 12 12,14-12-12,-1 0 26,1 0-26,-14 8 22,14-8-22,-1 0-2,1 0 2,-1 0-8,1 0 8,-1 0-10,1 0 10,-23 5-8,23-5 8,-16-8-2,16 8 2,-8-36-8,8 36 8,-5-27 0,5 27 0,-1-23 0,1 23 0,0-25 0,0 25 0,1-21 0,-1 21 0,6-14-8,-6 14 8,9-10-4,-9 10 4,22-6-4,-22 6 4,1 0-6,-1 0 6,13-3-4,-13 3 4,26 9-2,-26-9 2,13 38-4,-13-38 4,7 18-2,-7-18 2,5 25-10,-5-25 10,3 22-18,-3-22 18,2 19-26,-2-19 26,0 17-48,0-17 48,0 2-62,0-2 62</inkml:trace>
  <inkml:trace contextRef="#ctx0" brushRef="#br0" timeOffset="44877.9875">3948 8514 76,'0'0'0,"0"0"14,0 0-14,-58-7 4,58 7-4,-81-22 14,81 22-14,-35-8 40,35 8-40,-27-6 40,27 6-40,-18-3 20,18 3-20,-1 0 10,1 0-10,-2 0 2,2 0-2,0 0-4,0 0 4,0 0-6,0 0 6,-1 0-8,1 0 8,0 0-4,0 0 4,-1 0 4,1 0-4,-8 0 4,8 0-4,33 5 2,-33-5-2,35 6 0,-35-6 0,45 7-2,-45-7 2,61 7-2,-61-7 2,69 19 4,-69-19-4,80 8 0,-80-8 0,84 8-4,-84-8 4,82 9-2,-82-9 2,81 6-6,-81-6 6,73 5-2,-73-5 2,66 5 2,-66-5-2,61 3 0,-61-3 0,54 6 2,-54-6-2,46 4 0,-46-4 0,43 3 0,-43-3 0,38 2 2,-38-2-2,29 1 0,-29-1 0,22 0 0,-22 0 0,17 0 4,-17 0-4,1 0 0,-1 0 0,0 0 2,0 0-2,1 0 10,-1 0-10,1 0 12,-1 0-12,1 0 8,-1 0-8,0 0-4,0 0 4,3 2 0,-3-2 0,-5 26 0,5-26 0,-38 18-4,38-18 4,-30 21-2,30-21 2,-32 25 0,32-25 0,-30 18 0,30-18 0,-26 16 4,26-16-4,-20 8 2,20-8-2,0 0 0,0 0 0,-1 0 0,1 0 0,-12 7-4,12-7 4,-1 0-4,1 0 4,-1 0-8,1 0 8,0 0 0,0 0 0,-16 0 2,16 0-2,-7-34-2,7 34 2,-8-17 0,8 17 0,-6-25 2,6 25-2,-6-23 4,6 23-4,-5-27 2,5 27-2,-7-31 0,7 31 0,-8-31 6,8 31-6,-8-24 10,8 24-10,-23-27 6,23 27-6,0-1-2,0 1 2,0 0 4,0 0-4,0-1 2,0 1-2,0-1-8,0 1 8,0 0-4,0 0 4,0-1-12,0 1 12,0 0-16,0 0 16,0 0-8,0 0 8,0-2-10,0 2 10,0 0-28,0 0 28,-9-10-50,34 31 50,0 2-66,-25-23 66</inkml:trace>
  <inkml:trace contextRef="#ctx0" brushRef="#br0" timeOffset="50413.9856">5040 9758 44,'0'0'0,"0"0"24,0 0-24,0 0 22,0 0-22,9 16 32,-9-16-32,-41 9 38,41-9-38,-21 9 40,21-9-40,-19 6 30,19-6-30,-22 4 30,22-4-30,-20 0 28,20 0-28,-15 0 12,15 0-12,0 0-2,0 0 2,-1 0-2,1 0 2,-13-4 2,13 4-2,-1 0 0,1 0 0,-19-8-8,19 8 8,-5-25-10,5 25 10,0-19-8,0 19 8,5-22 2,-5 22-2,29-27-2,-29 27 2,26-21-10,-26 21 10,28-13-2,-28 13 2,28-10-8,-28 10 8,26-9-10,-26 9 10,22-3-12,-22 3 12,22 0-10,-22 0 10,17 3-6,-17-3 6,0 0-6,0 0 6,10 6-2,-10-6 2,6 34-4,-6-34 4,5 23-12,-5-23 12,2 23-16,-2-23 16,-3 28-12,3-28 12,-5 23-8,5-23 8,-23 16 2,23-16-2,-16 14 14,16-14-14,-16 7 16,16-7-16,-17 5 8,17-5-8,-17 3 12,17-3-12,-17 3 24,17-3-24,0 0 16,0 0-16,-12 0 4,12 0-4,0 0 4,0 0-4,-28-3 2,28 3-2,-8-32 2,8 32-2,-10-15 2,10 15-2,-5-18-2,5 18 2,-4-18-2,4 18 2,0-17-4,0 17 4,5-20-10,-5 20 10,30-15-10,-30 15 10,20-12-4,-20 12 4,17-9-4,-17 9 4,22-6-8,-22 6 8,18-5-10,-18 5 10,15-2-8,-15 2 8,1 0-6,-1 0 6,17 1 0,-17-1 0,20 8 4,-20-8-4,8 27-6,-8-27 6,4 11-6,-4-11 6,0 17 4,0-17-4,-3 15 0,3-15 0,-5 20 0,5-20 0,-9 16 10,9-16-10,-24 9 10,24-9-10,-13 8 10,13-8-10,-1 0 16,1 0-16,-14 6 18,14-6-18,0 0 12,0 0-12,-21 3 6,21-3-6,0 0 0,0 0 0,-2 0 0,2 0 0,-15 0-4,15 0 4,-9-22-8,9 22 8,-6-20-2,6 20 2,-5-22-2,5 22 2,-2-22 0,2 22 0,2-17-4,-2 17 4,6-17-6,-6 17 6,27-10-4,-27 10 4,18-9-8,-18 9 8,17-8-6,-17 8 6,0 0-4,0 0 4,12-6-2,-12 6 2,0 0-4,0 0 4,26 0-4,-26 0 4,17 8-2,-17-8 2,8 25-4,-8-25 4,5 17 2,-5-17-2,2 22 2,-2-22-2,3 19-2,-3-19 2,0 16 4,0-16-4,0 0 8,0 0-8,-3 16 6,3-16-6,-7 16 10,7-16-10,-2 0 20,2 0-20,-21 7 16,21-7-16,0 0 8,0 0-8,0 0-4,0 0 4,-2 0-14,2 0 14,-19 4-22,19-4 22,-9-37-14,9 37 14,-7-23 0,7 23 0,-5-29-8,5 17 8,0-1-14,0 13 14,3-24-16,-3 24 16,8-18-14,-8 18 14,0-1-2,0 1 2,21-12 6,-21 12-6,22-7 0,-22 7 0,0 0-2,0 0 2,14-5 6,-14 5-6,17 6 4,-17-6-4,8 31-2,-8-31 2,6 19 0,-6-19 0,3 20 2,-3-20-2,0 20 2,0-20-2,-2 16 2,2-16-2,-3 15-12,3-15 12,0 0-52,0 0 52,-7 13-82,7-13 82</inkml:trace>
  <inkml:trace contextRef="#ctx0" brushRef="#br0" timeOffset="51193.9845">3610 7410 12,'0'0'0,"5"-55"6,-5 55-6,10-57 8,-10 57-8,21-59 10,-21 59-10,13-62 6,-13 62-6,9-65 16,-9 65-16,10-69 18,-10 69-18,8-73 2,-8 73-2,10-68-2,-10 68 2,10-57 0,-10 57 0,16-44 0,-16 44 0,9-29 0,-9 29 0,0 0 2,0 0-2,0 0 2,0 0-2,0-2 0,0 2 0,0 0 10,0 0-10,7-9 20,-7 9-20,23 73 18,-23-73-18,16 59 8,-16-59-8,7 72 0,-7-72 0,10 71 0,-10-71 0,10 66 0,-10-66 0,9 60-4,-9-60 4,9 46 0,-9-46 0,7 36 2,-7-36-2,7 26-2,-7-26 2,0 0-4,0 0 4,0 0 0,0 0 0,0 1 4,0-1-4,0 0-6,0 0 6,6 12-4,-6-12 4,32-3 4,-32 3-4,18-30 0,-18 30 0,23-32 2,-23 32-2,24-46 4,-24 46-4,29-48 0,-29 48 0,28-48 0,-28 48 0,26-49 0,-26 49 0,27-35 0,-27 35 0,18-26 0,-18 26 0,1 0 2,-1 0-2,1 0 0,-1 0 0,1-1 4,-1 1-4,0 0 14,0 0-14,10-12 24,-10 12-24,24 46 26,-24-46-26,8 46 12,-8-46-12,6 58 0,-6-58 0,4 61 0,-4-61 0,2 60-16,-2-37 16,0 1-54,0-24 54,-2 45-84,2-28 84</inkml:trace>
  <inkml:trace contextRef="#ctx0" brushRef="#br0" timeOffset="51543.9857">4444 6912 50,'0'0'0,"0"-23"34,0 23-34,0-1 20,0 1-20,-5-8 14,5 8-14,-34-4 10,34 4-10,-16 0 12,16 0-12,-19 5 24,19-5-24,-14 38 26,14-38-26,-15 26 16,15-26-16,-10 30 18,10-30-18,-9 26 20,9-26-20,-10 21 10,10-21-10,0 0 2,0 0-2,-8 13 0,8-13 0,0 0-2,0 0 2,-3 18 2,3-18-2,3 32 0,-3-32 0,10 25-2,-10-25 2,35 25 6,-35-25-6,25 29-4,-25-29 4,27 26-6,-27-26 6,26 23-2,-26-23 2,24 22-4,-24-22 4,19 21 0,-19-21 0,16 17 2,-16-17-2,9 16 4,-9-16-4,9 23 4,-9-23-4,6 19-2,-6-19 2,2 24-8,-2-10 8,0 0-4,0-14 4,-7 23-2,7-23 2,-25 25 0,25-25 0,-20 25-6,20-25 6,-22 12 0,22-12 0,-27 12 6,27-12-6,-27 8 4,27-8-4,-28 6 4,28-6-4,-30 6-2,30-6 2,-25 6-18,25-6 18,-25 2-42,25-2 42,-20 0-72,20 0 72,0 0-80,0 0 80</inkml:trace>
  <inkml:trace contextRef="#ctx0" brushRef="#br0" timeOffset="52453.9854">6260 6561 6,'0'0'0,"0"-18"2,0 18-2,0-1 12,0 1-12,0 0 30,0 0-30,-1-12 38,1 12-38,-1 0 30,1 0-30,-1 0 22,1 0-22,-1-1 4,1 1-4,0 0-2,0 0 2,-1-1 4,1 1-4,-19-19 6,19 40-6,0 1 18,0-22-18,2 63 18,-2-63-18,4 98 14,-4-98-14,7 147 12,-7-147-12,9 187 0,-9-187 0,24 221 4,-24-221-4,16 251 2,-16-251-2,15 264 0,-15-264 0,15 282 6,-15-282-6,16 278 0,-16-278 0,16 262-4,-16-262 4,17 247 0,-17-247 0,17 205 2,-17-205-2,17 179 0,-17-179 0,22 154 0,-22-154 0,24 137-2,-24-137 2,28 131 0,-28-131 0,27 125 8,-27-125-8,30 119 2,-30-119-2,25 107 0,-25-107 0,22 91-2,-22-91 2,20 81-6,-20-81 6,16 63 0,-16-63 0,11 54 0,-11-54 0,7 42 0,-7-42 0,6 28 8,-6-28-8,3 18 6,-3-18-6,0 0-2,0 0 2,0 0 0,0 0 0,0 2 4,0-2-4,0 0 2,0 0-2,0 1 0,0-1 0,0 1 2,0-1-2,0 0-16,0 0 16,0 2-54,0-2 54,0 0-88,0 0 88</inkml:trace>
  <inkml:trace contextRef="#ctx0" brushRef="#br0" timeOffset="53183.984">8230 6351 26,'0'0'0,"0"-2"10,0 2-10,0 0 2,0 0-2,0 0 10,0 0-10,0-1 32,0 1-32,-3-17 42,3 17-42,3 48 26,-3-48-26,8 63 2,-8-63-2,21 77 0,-21-77 0,10 95 2,-10-95-2,5 97 0,-5-49 0,0 0-2,0-48 2,-4 88 6,4-88-6,-10 78 10,10-78-10,-28 67 2,28-67-2,-13 53 4,13-53-4,-9 40 6,9-40-6,-7 27 0,7-27 0,-6 14-6,6-14 6,0 1-4,0-1 4,0 0 0,0 0 0,0 0 0,0 0 0,-3 5 6,3-5-6,33 3 10,-33-3-10,30 0 4,-30 0-4,39-2 6,-39 2-6,49-7 6,-49 7-6,56-25-2,-56 25 2,55-16-2,-55 16 2,56-12 0,-56 12 0,56-9 0,-56 9 0,47-7 0,-47 7 0,47-7-10,-47 7 10,40-4-42,-40 4 42,31-5-64,-31 5 64,27-2-56,-27 2 56</inkml:trace>
  <inkml:trace contextRef="#ctx0" brushRef="#br0" timeOffset="53449.9841">9210 6394 126,'0'0'0,"-4"-31"34,4 31-34,-8-14 4,8 14-4,-33-9-6,33 9 6,0 0-4,0 0 4,-1 0-4,1 0 4,-5-7 4,5 7-4,-3 36 14,3-9-14,0-2 10,0-25-10,2 69 4,-2-69-4,5 84 4,-5-84-4,3 85 6,-3-85-6,4 84 2,-4-84-2,3 78-2,-3-42 2,0 0 0,0-36 0,-3 63-8,3-63 8,-4 56-34,4-56 34,-3 44-58,3-44 58,-4 34-62,4-34 62</inkml:trace>
  <inkml:trace contextRef="#ctx0" brushRef="#br0" timeOffset="53697.984">8877 6465 36,'0'0'0,"-14"-15"36,14 15-36,-11-10 8,11 10-8,0 0-2,0 0 2,0 0 0,0 0 0,-1 0 0,1 0 0,-1 0 4,1 0-4,-18-7 8,18 7-8,4-20 6,-4 20-6,43-8 8,-43 8-8,35-5 6,-35 5-6,44-4 10,-44 4-10,49-3 6,-49 3-6,57-5-2,-57 5 2,60-2-8,-30 2 8,-1 0-2,-29 0 2,59 2-8,-59-2 8,51 5-34,-51-5 34,40 8-42,-40-8 42,34 30-26,-34-30 26</inkml:trace>
  <inkml:trace contextRef="#ctx0" brushRef="#br0" timeOffset="53899.9839">8958 7049 86,'0'0'0,"-15"4"48,15-4-48,0 0 12,0 0-12,-1 0-4,1 0 4,-1 0-6,1 0 6,0 0 0,0 0 0,-1 0 10,1 0-10,-1 0 6,1 0-6,-4 3 4,4-3-4,46 4 2,-46-4-2,32 6-4,-32-6 4,39 5 0,-39-5 0,0 0-6,0 0 6,55 1-30,-55-1 30,97-6-56,-68-8 56,0 1-48,-29 13 48</inkml:trace>
  <inkml:trace contextRef="#ctx0" brushRef="#br0" timeOffset="54237.9837">9721 6490 12,'0'0'0,"-21"-24"20,21 24-20,-25-18 32,25 18-32,-23-9 44,23 9-44,-21-8 34,21 8-34,-22-3 26,22 3-26,-20 0 22,20 0-22,-17 4 10,17-4-10,-16 27 6,16-27-6,-14 21 6,14-21-6,-8 26 6,8-26-6,-8 36 2,8-36-2,-5 37 2,5-19-2,0 0 2,0-18-2,5 36-4,-5-36 4,8 34-2,-8-34 2,35 30-2,-35-30 2,20 33 0,-20-33 0,29 30 4,-29-30-4,31 28 0,-31-28 0,33 26 8,-33-26-8,28 23 2,-28-23-2,25 21-6,-25-21 6,18 19-2,-18-19 2,11 19 0,-11-19 0,9 15 2,-9-15-2,0 1 2,0-1-2,7 12 2,-7-12-2,2 23 0,-2-23 0,0 14 0,0-14 0,-6 17 6,6-17-6,-26 16 4,26-16-4,-22 14-6,22-14 6,-24 14 0,24-14 0,-25 9-4,25-9 4,-23 9-18,23-9 18,-25 10-38,25-10 38,-20 6-62,20-6 62,-17 6-72,17-6 72</inkml:trace>
  <inkml:trace contextRef="#ctx0" brushRef="#br0" timeOffset="55029.9847">9466 7406 8,'0'0'0,"0"0"-2,0 0 2,-1 0 0,1 0 0,0 0 4,0 0-4,-1 0 12,1 0-12,-1 0 18,1 0-18,-21 6 16,21-6-16,4-38 8,-4 38-8,10-24 6,-10 24-6,32-26 2,-32 26-2,22-24 0,-22 24 0,18-23 10,-18 23-10,22-23 4,-22 23-4,19-17-4,-19 17 4,16-11 0,-16 11 0,1 0 6,-1 0-6,15-8 4,-15 8-4,1 0 0,-1 0 0,0 0-2,0 0 2,17-3-4,-17 3 4,24 25 2,-24-25-2,9 18 0,-9-18 0,7 17-4,-7-17 4,6 16-2,-6-16 2,0 0 0,0 0 0,0 2-4,0-2 4,0 0-6,0 0 6,0 1 0,0-1 0,0 0-2,0 0 2,0 0-4,0 0 4,5 10-2,-5-10 2,30 0 2,-30 0-2,13-6 0,-13 6 0,9-21 0,-9 21 0,9-17 0,-9 17 0,1-1 0,-1 1 0,18-14 2,-18 14-2,0 0 0,0 0 0,20-16 2,-20 16-2,22 0 2,-22 0-2,12 4 2,-12-4-2,10 28 0,-10-28 0,9 22-2,-9-22 2,9 18 0,-9-18 0,18 17 0,-18-17 0,0 1-2,0-1 2,9 11 0,-9-11 0,28 7 0,-28-7 0,13 6 2,-13-6-2,18 2 6,-18-2-6,17-5 4,-17 5-4,20-26 2,-20 26-2,16-20 2,-16 20-2,2 0 2,-2 0-2,0 0 2,0 0-2,1 0 0,-1 0 0,0 0-8,0 0 8,0 0-34,0 0 34</inkml:trace>
  <inkml:trace contextRef="#ctx0" brushRef="#br0" timeOffset="66945.9806">10192 8640 16,'0'0'0,"12"3"12,-12-3-12,0 1 2,0-1-2,-1 20 2,1-20-2,-39 6 16,39-6-16,-19 4 20,19-4-20,-24 3 16,24-3-16,-25 0 28,25 0-28,-23 0 26,23 0-26,-23-2 18,23 2-18,-20-4 12,20 4-12,-17-7 8,17 7-8,-18-25 6,18 25-6,-12-21 0,12 21 0,-10-28 4,10 28-4,-9-32 0,9 32 0,-8-33 2,8 33-2,-4-33 4,4 33-4,3-28 2,-3 28-2,7-29 0,-7 29 0,44-20-2,-44 20 2,25-15-8,-25 15 8,35-11-6,-35 11 6,37-7 2,-37 7-2,35-6 4,-35 6-4,36 0 4,-36 0-4,27 4 4,-27-4-4,30 9 4,-30-9-4,20 38 0,-20-38 0,15 28-4,-15-28 4,10 31-4,-10-31 4,4 31-12,-4-31 12,2 35-24,-2-35 24,-3 31-12,3-31 12,-9 32-4,9-32 4,-32 28-2,32-28 2,-19 21 2,19-21-2,-25 19 0,25-19 0,-22 12 6,22-12-6,-23 9 8,23-9-8,-23 6 10,23-6-10,-22 4 14,22-4-14,-21 0 12,21 0-12,-19-4 8,19 4-8,-14-30 0,14 30 0,-15-25-4,15 25 4,-10-28 0,10 28 0,-7-33 2,7 33-2,-7-31-4,7 31 4,-4-25-4,4 25 4,2-22-2,-2 22 2,7-19 2,-7 19-2,36-12 4,-36 12-4,24-9 2,-24 9-2,25-8-6,-25 8 6,31-6-6,-31 6 6,27-2 2,-27 2-2,28 0-6,-28 0 6,17 2 0,-17-2 0,15 6 4,-15-6-4,12 21 2,-12-21-2,7 19 2,-7-19-2,6 19-4,-6-19 4,4 23-10,-4-23 10,0 21-10,0-21 10,-4 23-2,4-23 2,-7 22 0,7-22 0,-25 17 2,25-17-2,-18 13 0,18-13 0,-15 8-2,15-8 2,-21 8 4,21-8-4,-19 5 16,19-5-16,-15 4 12,15-4-12,0 0 4,0 0-4,-15 0 4,15 0-4,-22-7-4,22 7 4,-10-37 0,10 37 0,-6-30 4,6 30-4,-5-31 2,5 31-2,-3-37-2,3 37 2,3-28-4,-3 28 4,7-27 0,-7 27 0,33-22-2,-33 22 2,25-13-4,-25 13 4,23-12-6,-23 12 6,26-7 0,-26 7 0,27-5 6,-27 5-6,24 0 0,-24 0 0,22 6 0,-22-6 0,16 26 2,-16-26-2,11 17 0,-11-17 0,9 22-2,-9-22 2,4 24 2,-4-24-2,0 22 2,0-8-2,0-2-2,0-12 2,-6 26 0,6-26 0,-9 16 0,9-16 0,-29 18 2,29-18-2,-17 9 4,17-9-4,-13 6 2,13-6-2,-18 6 6,18-6-6,-14 4 22,14-4-22,-15 1 16,15-1-16,-1 0 8,1 0-8,-13 0 6,13 0-6,-27-9-2,27 9 2,-13-41-4,13 41 4,-9-30-2,9 30 2,-6-32-2,6 32 2,-3-30-4,3 30 4,1-23-2,-1 23 2,10-19 0,-10 19 0,27-15-4,-27 15 4,14-14-6,-14 14 6,14-7-4,-14 7 4,17-8-10,-17 8 10,18-5-2,-18 5 2,19-3 0,-19 3 0,1 0-4,-1 0 4,0 0 2,0 0-2,14 0 0,-14 0 0,9 31-2,-9-31 2,7 23 0,-7-23 0,1 29-4,-1-29 4,-3 31-4,3-31 4,-10 28 0,10-28 0,-28 19 4,28-19-4,-14 15 4,14-15-4,-14 9 0,14-9 0,-1 0 6,1 0-6,-14 7 20,14-7-20,-25 5 26,25-5-26,-1 0 10,1 0-10,-10 3-8,10-3 8,-1 0-4,1 0 4,-17-4 2,17 4-2,-8-36-2,8 36 2,-5-21-2,5 21 2,0-25-2,0 25 2,0-23-8,0 23 8,5-21-16,-5 21 16,8-14-8,-8 14 8,22-9-6,-22 9 6,1 0-12,-1 0 12,13-7-8,-13 7 8,2 0-6,-2 0 6,0 0-2,0 0 2,0 0-2,0 0 2,0 0-2,0 0 2,1 0 2,-1 0-2,15-3 4,-15 3-4,8 40 2,-8-40-2,4 16 0,-4-16 0,0 15-4,0-15 4,0 0 2,0 0-2,0 1 6,0-1-6,0 0-4,0 0 4,0 1-6,0-1 6,-1 7-18,1-7 18,-3 0-46,3 0 46,-22 0-58,22 0 58,-8-57-46,8 57 46</inkml:trace>
  <inkml:trace contextRef="#ctx0" brushRef="#br0" timeOffset="68429.9802">10128 8779 18,'0'0'0,"0"-1"36,0 1-36,0 0 40,0 0-40,0-1 28,0 1-28,0 0 16,0 0-16,0-2 4,0 2-4,0 0 2,0 0-2,0 0 8,0 0-8,0-2 6,0 2-6,0-1 0,0 1 0,6-10-8,-6 10 8,-30 54-2,30-54 2,-14 39 2,14-39-2,-19 49 0,19-49 0,-22 57 4,22-57-4,-25 57 0,25-57 0,-21 57-2,21-57 2,-20 54 6,20-54-6,-24 53 2,24-53-2,-17 50-4,17-50 4,-21 50-2,21-50 2,-17 51 0,17-51 0,-21 55-2,21-55 2,-22 53 4,22-53-4,-27 51 6,27-51-6,-28 48-2,28-48 2,-27 42 0,27-42 0,-26 37-2,26-37 2,-28 36-4,28-36 4,-25 29-2,25-29 2,-27 28 6,27-28-6,-30 33 12,30-33-12,-27 26 10,27-26-10,-31 24 0,31-24 0,-29 23 4,29-23-4,-30 19 14,30-19-14,-34 19 10,34-19-10,-33 19 4,33-19-4,-35 14 2,35-14-2,-42 9 4,42-9-4,-45 8 2,45-8-2,-54 7 4,54-7-4,-55 3 4,28-3-4,2 0 4,25 0-4,-57-8 8,33-17-8,-2 0 2,3 4-2,-1 0-4,3-8 4,0 0 2,21 29-2,-39-64 0,39 64 0,-38-75-2,38 75 2,-37-78 2,37 78-2,-32-80-2,32 80 2,-30-79 2,30 79-2,-22-73 4,22 73-4,-20-66-4,20 66 4,-16-52-8,16 52 8,-9-47 0,9 47 0,-10-33 4,10 33-4,-5-22 0,5 22 0,0 0 2,0 0-2,0-1 0,0 1 0,0 0-6,0 0 6,0-1 2,0 1-2,0-1 4,0 1-4,0 0-2,0 0 2,-4-8 0,4 25 0,0-1-4,0 2 4,0 1 0,0 8 0,0-3 6,0-24-6,-3 54 0,3-54 0,-4 54-2,4-54 2,-7 46 0,7-46 0,-9 41 4,9-41-4,-19 32 2,19-32-2,-8 24 0,8-24 0,-7 17 0,7-17 0,0 1-4,0-1 4,-8 10 0,8-10 0,-8 17 2,8-17-2,-1 0-2,1 0 2,-17 6-2,17-6 2,-1 0 2,1 0-2,-16 0 0,16 0 0,-23-42-8,23 42 8,-10-35-12,10 35 12,-8-44-10,8 44 10,-8-47-4,8 47 4,-6-50 0,6 50 0,-4-48 0,4 48 0,-2-37 2,2 21-2,0 1-2,0 15 2,3-20-6,-3 20 6,7-12-4,-7 12 4,0 0-2,0 0 2,10-11-4,-10 11 4,27-5 4,-27 5-4,16-4 2,-16 4-2,20 2-4,-20-2 4,27 7-6,-27-7 6,28 30-40,-28-30 40,26 21-68,-26-21 68</inkml:trace>
  <inkml:trace contextRef="#ctx0" brushRef="#br0" timeOffset="69757.9803">7206 8752 2,'0'0'0,"36"-26"-2,-36 26 2,35-20 0,-35 20 0,34-11 0,-34 11 0,30-8 0,-30 8 0,28-4 0,-28 4 0,25 3 0,-25-3 0,21 9 2,-21-9-2,21 42 2,-21-42-2,20 30 2,-20-30-2,26 31-2,-26-31 2,20 32-4,-20-32 4,22 31 2,-22-31-2,20 28 6,-20-28-6,22 25-2,-22-25 2,21 21-2,-21-21 2,16 13 0,-16-13 0,18 10-4,-18-10 4,18 8 0,-18-8 0,18 4 0,-18-4 0,20 0 0,-20 0 0,22-4 4,-22 4-4,22-26 6,-22 26-6,30-20 4,-30 20-4,31-25 0,-31 25 0,34-27-2,-34 27 2,35-29 2,-35 29-2,36-25 8,-36 25-8,38-21 4,-38 21-4,38-15 0,-38 15 0,36-10 0,-36 10 0,34-6 4,-34 6-4,34-6 2,-34 6-2,34-2-2,-34 2 2,32 0-4,-32 0 4,34 4-2,-34-4 2,35 5 6,-35-5-6,33 9 0,-33-9 0,37 7-2,-37-7 2,35 6-2,-35-6 2,38 6 2,-38-6-2,37 3 0,-37-3 0,38 0-4,-18 0 4,0 0 2,-20 0-2,40-6 0,-17-10 0,0 0-4,-23 16 4,53-24-2,-27 8 2,1 0 4,3-4-4,-1 4 6,-1-2-6,0-1 2,1 2-2,-1 1 0,-28 16 0,55-25 0,-55 25 0,49-16 0,-49 16 0,48-10 4,-48 10-4,43-2 6,-43 2-6,35 4 2,-35-4-2,31 36 0,-31-36 0,25 23-2,-25-23 2,20 26 0,-20-26 0,18 26 6,-18-26-6,15 24 0,-15-24 0,18 25 4,-18-25-4,17 16 2,-17-16-2,18 14-10,-18-14 10,15 9-6,-15-9 6,1 0-2,-1 0 2,13 6-2,-13-6 2,28 6 4,-28-6-4,17 4 2,-17-4-2,19 2-2,-19-2 2,22 0 6,-22 0-6,18-4 2,-18 4-2,24-2-4,-24 2 4,22 0-4,-22 0 4,19 2 4,-19-2-4,24 5 8,-24-5-8,21 9 2,-21-9-2,22 21-2,-22-21 2,25 9 4,-25-9-4,22 10 6,-22-10-6,26 7 6,-26-7-6,25 6 16,-25-6-16,23 4 6,-23-4-6,22 0 4,-22 0-4,18 0 12,-18 0-12,14-2 2,-14 2-2,19-4 0,-19 4 0,16-6 2,-16 6-2,18-9 6,-18 9-6,15-27 8,-15 27-8,0-2 6,0 2-6,9-12 8,-9 12-8,0 0 2,0 0-2,0-2 8,0 2-8,0 0 14,0 0-14,0-2 0,0 2 0,0 0-4,0 0 4,0 0-12,0 0 12,0 0-38,0 0 38,0-1-62,0 1 62</inkml:trace>
  <inkml:trace contextRef="#ctx0" brushRef="#br0" timeOffset="72041.9783">7597 7932 8,'0'0'0,"0"-14"2,0 14-2,0-1-2,0 1 2,0 0 0,0 0 0,0-1 4,0 1-4,0 0 6,0 0-6,0-13 2,0 13-2,28 0 12,-28 0-12,9 34 6,-9-34-6,9 35-6,-9-35 6,7 54 0,-7-54 0,7 54 4,-7-54-4,6 55 2,-6-55-2,4 47-2,-4-47 2,2 40 2,-2-23-2,0 1-2,0-18 2,-2 26 0,2-26 0,-3 18 2,3-18-2,0 2-2,0-2 2,0 0-2,0 0 2,0 0 0,0 0 0,0 0 2,0 0-2,0 2 2,0-2-2,0 0 4,0 0-4,0 1 6,0-1-6,-1 2 12,1-2-12,1-40 8,-1 40-8,5-42-2,-5 42 2,6-46 0,-6 46 0,22-51 4,-22 51-4,11-40 2,-11 40-2,20-38 0,-20 38 0,14-30 0,-14 30 0,14-18 0,-14 18 0,0-2 2,0 2-2,0 0 2,0 0-2,0 0 2,0 0-2,0-1 0,0 1 0,10-8 2,-10 8-2,5 36 2,-5-36-2,5 33-4,-5-33 4,2 28-6,-2-12 6,0-2-2,0-14 2,0 19 4,0-19-4,0 15 6,0-15-6,0 0 2,0 0-2,0 2-6,0-2 6,0 0-6,0 0 6,0 0-4,0 0 4,0 1-2,0-1 2,0 8 6,0-8-6,24-5 8,-24 5-8,20-8 14,-20 8-14,24-32 20,-24 32-20,24-26 14,-24 26-14,27-23 10,-27 23-10,24-23 4,-24 23-4,25-15 4,-25 15-4,22-8 8,-22 8-8,19-5 4,-19 5-4,0 0 12,0 0-12,16 0 22,-16 0-22,18 47 10,-18-47-10,7 37 2,-7-37-2,4 44 2,-4-19-2,0 0-8,0-25 8,-2 48-28,2-48 28,-5 43-58,5-43 58,-7 30-74,7-30 74</inkml:trace>
  <inkml:trace contextRef="#ctx0" brushRef="#br0" timeOffset="72361.9795">8287 8070 26,'0'0'0,"-10"-23"34,10 23-34,-27-8 34,27 8-34,-16-7 24,16 7-24,-15-2 20,15 2-20,-17 2 18,17-2-18,-19 7 6,19-7-6,-20 26-2,20-26 2,-19 18 10,19-18-10,-16 17 10,16-17-10,0 0 4,0 0-4,-9 19 2,9-19-2,0 0-2,0 0 2,0 1-2,0-1 2,0 0 0,0 0 0,0 0 0,0 0 0,0 2-2,0-2 2,0 0 0,0 0 0,0 0-2,0 0 2,0 2-8,0-2 8,-8 14-4,8-14 4,31 7 2,-31-7-2,17 4 4,-17-4-4,17 0 0,-17 0 0,18 0 2,-18 0-2,17-2 6,-17 2-6,17 0-8,-17 0 8,1 0 2,-1 0-2,13 2 8,-13-2-8,10 28 2,-10-28-2,7 24-8,-7-24 8,5 31-46,-5-31 46,2 32-74,-2-19 74</inkml:trace>
  <inkml:trace contextRef="#ctx0" brushRef="#br0" timeOffset="72723.9794">8393 8276 82,'0'0'0,"9"-12"32,-9 12-32,17-18 22,-17 18-22,14-20 40,-14 20-40,19-23 56,-19 23-56,19-32 32,-19 32-32,23-33 12,-23 33-12,24-32-2,-24 32 2,24-32 0,-24 32 0,30-32 4,-30 32-4,26-28-2,-26 28 2,25-23 0,-25 23 0,23-22-2,-23 22 2,20-14-6,-20 14 6,0 0-16,0 0 16,1-2-22,-1 2 22,1 0-24,-1 0 24,1-1-26,-1 1 26,0-1-12,0 1 12,1 0-18,-1 0 18,1-1-22,-1 1 22,0-1-10,0 1 10,1 0-10,-1 0 10,4-3-6,-24 3 6,-3 0-4,23 0 4,-27 0 4,27 0-4,-29 1 24,29-1-24,-28 4 26,28-4-26,-25 4 30,25-4-30,-20 2 50,20-2-50,-17 0 40,17 0-40,0 0 12,0 0-12,0 0 0,0 0 0,-2 0-2,2 0 2,-1 0 0,1 0 0,-1 0 6,1 0-6,-8 0 0,8 0 0,7 44 2,-7-44-2,30 29 8,-30-29-8,23 33 2,-23-33-2,19 33-4,-19-33 4,18 29-10,-18-29 10,18 30-22,-18-30 22,13 29-48,-13-29 48,12 21-74,-12-21 74,10 21-92,-10-21 92</inkml:trace>
  <inkml:trace contextRef="#ctx0" brushRef="#br0" timeOffset="80165.9774">3721 13236 4,'0'0'0,"-29"-20"4,29 20-4,-31-17 14,31 17-14,-39-17 16,39 17-16,-52-19 16,52 19-16,0-15 10,0 15-10,-83-10 10,83 10-10,-50-10 16,50 10-16,-51-7 10,51 7-10,-46-4 6,23 4-6,0 0 2,23 0-2,-42 4 2,19 14-2,1 1 2,22-19-2,-38 27 4,38-27-4,-31 36 4,31-36-4,-26 38-6,26-38 6,-17 39-6,17-39 6,-7 41 0,7-41 0,-7 38 2,7-38-2,-4 42 2,4-42-2,4 40 4,-4-40-4,29 38 0,-29-38 0,24 35 2,-24-35-2,29 30-2,-29-30 2,41 24-8,-41-24 8,42 15 0,-42-15 0,49 9-2,-49-9 2,53 3-4,-53-3 4,51-3-4,-27-16 4,0-1-4,-1 4 4,0 1-2,-1-1 2,1-1 0,-23 17 0,36-37-2,-36 37 2,38-44-2,-38 44 2,31-49-4,-31 49 4,25-60-8,-25 60 8,20-68 0,-20 68 0,13-67 6,-13 67-6,7-73 2,-7 73-2,4-75-2,-4 37 2,0-1-6,0 39 6,-6-84 0,6 84 0,-34-86 6,34 86-6,-26-86 14,26 86-14,-21-75 32,21 75-32,-21-56 52,21 56-52,-14-35 54,14 35-54,-9-17 24,9 17-24,0-2 2,0 2-2,0 0-4,0 0 4,0 0-6,0 0 6,0-1 2,0 1-2,-7-1 4,7 1-4,6 46 0,-6-46 0,7 56-2,-7-56 2,28 77-2,-28-77 2,21 98-2,-21-98 2,19 107 4,-19-107-4,21 111 2,-21-111-2,16 113-4,-16-113 4,15 107-6,-15-107 6,15 92-30,-15-92 30,9 76-58,-9-76 58,18 60-74,-18-60 74,16 50-62,-16-50 62</inkml:trace>
  <inkml:trace contextRef="#ctx0" brushRef="#br0" timeOffset="80617.9761">3952 13104 58,'0'0'0,"-8"-21"54,8 21-54,0 0 28,0 0-28,0-1 10,0 1-10,-6-5 2,6 28-2,0-1 0,0-22 0,2 76 4,-2-76-4,6 109 4,-6-109-4,7 133 4,-7-133-4,7 140 0,-7-140 0,6 135-2,-6-135 2,4 125 0,-4-125 0,3 114 0,-3-114 0,4 102 2,-4-102-2,4 78-2,-4-78 2,5 53-6,-5-53 6,5 32-6,-5-32 6,6 13-4,-6-13 4,0 1-6,0-1 6,0 0-4,0 0 4,0 1-2,0-1 2,0 1-4,0-1 4,4 4 2,-4-24-2,0 1 12,0 19-12,0-50 14,0 50-14,-5-70 8,5 70-8,-5-86 8,5 86-8,-7-88 6,7 88-6,-8-98-2,8 98 2,-9-103 6,9 103-6,-7-104 4,7 104-4,-4-104-6,4 55 6,0 0-2,0 49 2,6-82 0,17 51 0,0-2-6,-23 33 6,36-42-6,-36 42 6,39-26 4,-39 26-4,35-14 4,-35 14-4,37-8 0,-37 8 0,31 0 6,-31 0-6,32 29 6,-32-29-6,28 31 2,-28-31-2,24 33 4,-24-33-4,20 37 0,-20-37 0,16 39 12,-16-39-12,9 35 36,-9-35-36,8 29 50,-8-29-50,5 19 50,-5-19-50,2 17 30,-2-17-30,0 13 8,0-13-8,-6 15 0,6-15 0,-33 20 0,33-20 0,-31 24-4,31-24 4,-39 24-4,39-24 4,-44 21-10,44-21 10,-45 19-22,45-19 22,-48 13-34,48-13 34,-42 8-44,42-8 44,-36 6-66,36-6 66,-31 4-90,31-4 90</inkml:trace>
  <inkml:trace contextRef="#ctx0" brushRef="#br0" timeOffset="81177.9765">5085 12525 30,'0'0'0,"-30"-18"58,30 18-58,-24-9 62,24 9-62,-26-6 56,26 6-56,-17-3 62,17 3-62,-19 0 38,19 0-38,-1 0 16,1 0-16,-14 1 2,14-1-2,-8 47 2,8-47-2,-10 63 2,10-63-2,-10 89-4,10-89 4,-22 111 0,22-111 0,-8 121 2,8-121-2,-10 117-2,10-117 2,-9 107-2,9-107 2,-10 95 2,10-95-2,-8 83 4,8-83-4,-9 67 0,9-67 0,-4 57-2,4-57 2,-4 39-4,4-26 4,0 0 0,0-13 0,0 18 0,0-18 0,0 0-6,0 0 6,0 1 6,0-1-6,0 9 4,0-9-4,28 19-12,-28-19 12,20 9 0,-20-9 0,24 6 2,-24-6-2,29 7-8,-29-7 8,30 5 0,-30-5 0,27 6-16,-27-6 16,29 3-50,-29-3 50,24 4-68,-24-4 68,24 4-80,-24-4 80,24 0-68,-24 0 68</inkml:trace>
  <inkml:trace contextRef="#ctx0" brushRef="#br0" timeOffset="81551.9766">5415 13453 62,'0'0'0,"0"0"28,0 0-28,0 1 10,0-1-10,2 16 12,-2-16-12,-1 0 8,1 0-8,-18-2 6,18 2-6,-4-40 2,4 25-2,0 0 2,0 15-2,4-35 6,-4 35-6,7-42-2,-7 42 2,41-47-4,-41 47 4,27-52-2,-27 52 2,31-54-4,-31 54 4,34-51-16,-34 51 16,30-42-36,-30 42 36,28-30-38,-28 30 38,21-21-18,-21 21 18,0-1 2,0 1-2,1 0 10,-1 0-10,0-1 2,0 1-2,1-1-2,-1 1 2,0-1-6,0 1 6,6-9-6,-6 9 6,-42-9 2,42 9-2,-23-6 2,23 6-2,-30-2 16,30 2-16,-29 0 30,29 0-30,-33-2 20,33 2-20,-32-3 24,32 3-24,-28-3 46,28 3-46,-26-4 46,26 4-46,-17-7 32,17 7-32,-1 0 16,1 0-16,-1 0 0,1 0 0,0 0-8,0 0 8,-1 0-10,1 0 10,-2 0-4,2 0 4,-5-6 8,5 6-8,5 29 14,-5-29-14,35 39 4,-35-39-4,33 55-4,-33-55 4,35 63-12,-35-63 12,33 62-36,-33-62 36,30 59-68,-30-59 68,28 39-88,-28-39 88</inkml:trace>
  <inkml:trace contextRef="#ctx0" brushRef="#br0" timeOffset="81929.9762">5911 12680 140,'0'0'0,"-7"-25"60,7 25-60,0-1 6,0 1-6,0 0 0,0 0 0,0-1 0,0 1 0,0-1-4,0 1 4,0 0 0,0 0 0,0 0 4,0 0-4,0-2 0,0 2 0,0 0-2,0 0 2,-7-8 0,7 8 0,34 0-4,-34 0 4,26 0 2,-26 0-2,34 3 8,-34-3-8,35 9 0,-35-9 0,33 50 6,-33-50-6,35 52 6,-35-52-6,29 74 8,-29-74-8,26 93 12,-26-93-12,19 113 2,-19-113-2,11 112-2,-11-112 2,7 105-2,-7-105 2,4 89 2,-4-53-2,0 1 0,0-37 0,-3 53 2,3-53-2,-3 37 12,3-37-12,-2 31 30,2-31-30,-3 19 50,3-19-50,-5 19 46,5-19-46,-4 17 24,4-17-24,-8 13 6,8-13-6,-25 16 0,25-16 0,-23 14 0,23-14 0,-30 9 0,30-9 0,-33 8 0,33-8 0,-31 8-10,31-8 10,-31 3-26,31-3 26,-26 1-40,26-1 40,-24 0-70,24 0 70,-12-1-104,12 1 104,-1 0-110,1 0 110</inkml:trace>
  <inkml:trace contextRef="#ctx0" brushRef="#br0" timeOffset="82497.9751">6969 12996 84,'0'0'0,"-21"-9"50,21 9-50,-20-6 14,20 6-14,-1 0-8,1 0 8,-1 0-8,1 0 8,0 0 0,0 0 0,-1 0 2,1 0-2,0 0 4,0 0-4,-11-4 2,11 4-2,38 0-2,-38 0 2,28 0 0,-28 0 0,35 0-2,-35 0 2,37 0-8,-16 0 8,-1 0-4,-20 0 4,37 0-8,-37 0 8,29 0-8,-29 0 8,21 0-4,-21 0 4,0 0-4,0 0 4,1 0 0,-1 0 0,0 0 4,0 0-4,12 1 2,-12-1-2,3 24-8,-3-10 8,0 1-6,0-15 6,-8 33-2,-17-15 2,0 1-2,25-19 2,-30 29 0,30-29 0,-34 25 6,34-25-6,-31 16 4,31-16-4,-28 10 0,28-10 0,-27 9 24,27-9-24,-18 8 44,18-8-44,-1 0 30,1 0-30,0 0 8,0 0-8,-2 0-2,2 0 2,0 0-10,0 0 10,-1 0-4,1 0 4,0 0 6,0 0-6,-9 7 0,9-7 0,30 0 0,-30 0 0,32-1 6,-32 1-6,40-3 0,-40 3 0,40-6-2,-40 6 2,41-8 0,-41 8 0,41-16-4,-41 16 4,36-10-8,-36 10 8,30-5-44,-30 5 44,24-5-86,-24 5 86</inkml:trace>
  <inkml:trace contextRef="#ctx0" brushRef="#br0" timeOffset="83743.9764">8500 13165 24,'0'0'0,"0"2"4,0-2-4,-6 14 8,6-14-8,-6-58 18,6 58-18,-5-45 20,5 45-20,-3-53 14,3 53-14,-3-61 8,3 61-8,-3-70 2,3 31-2,0-1 2,0-2-2,0 1 8,0 41-8,3-89 8,-3 89-8,3-89 0,-3 89 0,7-86 4,-7 86-4,7-82 16,-7 82-16,10-69 6,-10 69-6,15-47-2,-15 47 2,9-26 2,-9 26-2,0 0 2,0 0-2,0-1 4,0 1-4,7-9 2,-7 9-2,24 28 0,-24-28 0,13 51 2,-13-51-2,16 76-2,-16-76 2,18 89 0,-18-89 0,15 88 2,-15-88-2,9 83-2,-9-83 2,9 71-2,-9-71 2,10 57-2,-10-57 2,17 49 0,-17-49 0,7 32 2,-7-32-2,9 21-2,-9-21 2,0 0-6,0 0 6,0 1-2,0-1 2,7 5 2,-7-5-2,23 0 2,-23 0-2,9-31 8,-9 31-8,17-37 6,-17 37-6,14-55 0,-14 55 0,15-66 10,-15 66-10,17-77 10,-17 77-10,10-85 2,-10 85-2,20-89 8,-20 89-8,15-90 14,-15 90-14,17-77 14,-17 77-14,17-62 6,-17 62-6,17-40-2,-17 40 2,10-17 4,-10 17-4,0 0 12,0 0-12,0 0 18,0 0-18,7-6 40,-7 6-40,8 75 32,-8-75-32,25 75 2,-25-75-2,13 94-2,-13-94 2,9 97 2,-9-97-2,9 94 2,-9-94-2,6 84 2,-6-84-2,5 81 0,-5-81 0,1 74-4,-1-42 4,0-1-12,0-1 12,0 0-42,0-30 42,-1 44-76,1-25 76,0-1-98,0-5 98</inkml:trace>
  <inkml:trace contextRef="#ctx0" brushRef="#br0" timeOffset="84441.9757">9327 13139 66,'0'0'0,"0"0"28,0 0-28,0 0 10,0 0-10,-1 0 0,1 0 0,-1 0 2,1 0-2,-18 6 10,18-6-10,-10-61 12,10 61-12,-7-46 18,7 46-18,-5-52 12,5 52-12,-2-59 8,2 59-8,3-65 14,-3 65-14,5-73 4,-5 73-4,8-77 2,-8 77-2,9-83 8,-9 83-8,21-82 4,-21 82-4,9-77 0,-9 77 0,17-77 4,-17 77-4,16-69 8,-16 69-8,9-56 4,-9 56-4,9-44-2,-9 44 2,11-23 2,-11 23-2,0 0 16,0 0-16,0-1 24,0 1-24,0-1 14,0 1-14,0 0 2,0 0-2,0-1 2,0 1-2,7-11 8,-7 11-8,11 35 10,-11-35-10,23 54 8,-23-54-8,20 81 2,-20-81-2,22 99-2,-22-99 2,23 100-2,-23-100 2,18 96 4,-18-96-4,15 89 4,-15-89-4,13 76 0,-13-76 0,10 67-2,-10-67 2,9 54-14,-9-54 14,9 41-24,-9-41 24,8 32-24,-8-32 24,9 20-20,-9-20 20,0 1-14,0-1 14,0 0-18,0 0 18,0 1-18,0-1 18,0 1-10,0-1 10,0 1-4,0-1 4,0 1 4,0-1-4,7 8 4,-7-8-4,-2-44 0,2 44 0,-9-26-2,9 26 2,-39-30-4,39 30 4,-28-31-2,28 31 2,-30-32 0,30 32 0,-31-32 2,31 32-2,-36-39 6,36 39-6,-38-37 16,38 37-16,-35-33 28,35 33-28,-31-26 40,31 26-40,-18-18 34,18 18-34,0-2 20,0 2-20,0 0 10,0 0-10,-1 0-4,1 0 4,-2-1-2,2 1 2,0 0-2,0 0 2,0-1-4,0 1 4,-1-1 4,1 1-4,-1 0 2,1 0-2,-5-8 2,32 8-2,0 0-10,-27 0 10,32 2-36,-32-2 36,42 4-50,-42-4 50,43 4-64,-43-4 64,46 3-80,-46-3 80</inkml:trace>
  <inkml:trace contextRef="#ctx0" brushRef="#br0" timeOffset="84921.9744">9798 12954 48,'0'0'0,"0"0"36,0 0-36,0 0 26,0 0-26,0 1 24,0-1-24,0 1 36,0-1-36,-10 14 48,10-14-48,-2-36 40,2 19-40,0-2 24,0 19-24,8-48 10,-8 48-10,37-56-4,-37 56 4,26-58 0,-26 58 0,25-58 0,-25 58 0,22-56-6,-22 56 6,28-50 0,-28 50 0,27-43 0,-27 43 0,31-40-6,-31 40 6,30-38-6,-30 38 6,25-30-10,-25 30 10,23-24-26,-23 24 26,12-19-34,-12 19 34,0 0-24,0 0 24,0-1-4,0 1 4,0-1-6,0 1 6,0 0-44,0 0 44,0-1-64,0 1 64,0-1-44,0 1 44,10-6-14,-10 6 14,-34 3 0,34-3 0,-23 7 0,23-7 0,-24 9 0,24-9 0,-26 22 0,26-22 0,-31 9 0,31-9 0,-31 4 2,31-4-2,-32 0 10,32 0-10,-33-2 30,33 2-30,-35-6 38,35 6-38,-33-9 38,33 9-38,-28-24 48,28 24-48,-23-13 42,23 13-42,-16-7 28,16 7-28,-1 0 10,1 0-10,-1 0-10,1 0 10,0 0-8,0 0 8,-1 0 10,1 0-10,-8-6 18,8 6-18,31 42 8,-31-42-8,35 44 4,-35-44-4,40 56-2,-20-27 2,1 0-2,-21-29 2,36 54 4,-36-54-4,34 51 2,-34-51-2,35 44 6,-35-44-6,29 34 12,-29-34-12,32 35 14,-32-35-14,27 35 4,-27-35-4,26 28-6,-26-28 6,19 25 0,-19-25 0,14 18-2,-14-18 2,0 0-28,0 0 28,0 0-64,0 0 64,0 0-100,0 0 100</inkml:trace>
  <inkml:trace contextRef="#ctx0" brushRef="#br0" timeOffset="86349.9756">10817 11383 12,'0'0'0,"0"-1"10,0 1-10,-3-51 0,3 51 0,-37-46-2,37 46 2,-11-18 2,11 18-2,0-1 12,0 1-12,-9-13 14,9 13-14,0-1 2,0 1-2,0-1-2,0 1 2,0 0 14,0 0-14,-5-14 32,5 14-32,9 54 26,-9-54-26,37 65 4,-37-65-4,24 90-8,-24-90 8,25 109 2,-25-109-2,19 124 0,-19-124 0,14 129-2,-14-129 2,9 126 4,-9-126-4,4 117 2,-4-117-2,3 106 0,-3-106 0,-1 96 2,1-96-2,-6 82 4,6-82-4,-9 67-4,9-67 4,-22 47-2,22-47 2,-9 29 10,9-29-10,-11 17 30,11-17-30,0 1 28,0-1-28,-17 6 8,17-6-8,-23 6 2,23-6-2,-1 0 2,1 0-2,-15 3 4,15-3-4,-23-6 4,23 6-4,-7-27 2,7 27-2,0-1-4,0 1 4,-6-11-6,6 11 6,0-2-2,0 2 2,0 0 0,0 0 0,0-21 6,0 21-6,31-7 8,-31 7-8,24-3 2,-24 3-2,27 33-2,-27-33 2,34 56 0,-34-56 0,35 84 2,-35-84-2,32 110-2,-32-110 2,30 124 0,-30-124 0,20 137-2,-20-137 2,12 142-2,-12-142 2,9 134 0,-9-134 0,6 127-4,-6-73 4,0 0-2,0-8 2,0 1 2,0-47-2,-2 80 4,2-48-4,0 3-2,0-9 2,0 1-4,0-27 4,2 46 0,-2-46 0,6 37 0,-6-37 0,5 25-4,-5-25 4,2 21-4,-2-21 4,3 13 4,-3-13-4,0 0 2,0 0-2,0 0-2,0 0 2,0 2-4,0-2 4,0 0-8,0 0 8,0 0-24,0 0 24,0 2-44,0-2 44,0 0-56,0 0 56</inkml:trace>
  <inkml:trace contextRef="#ctx0" brushRef="#br0" timeOffset="87281.9749">11900 12278 46,'0'0'0,"-38"-20"24,38 20-24,0 0 22,0 0-22,-48-13 20,48 13-20,-66-4 22,66 4-22,-35 0 18,35 0-18,-36 8 8,36-8-8,-32 42 16,32-42-16,-28 33 14,28-33-14,-24 42 0,24-42 0,-19 44-2,19-44 2,-12 46 0,12-46 0,-8 42-6,8-42 6,-5 36-4,5-21 4,0 0 6,0-15-6,2 24 4,-2-24-4,8 18-4,-8-18 4,38 12-4,-38-12 4,25 8 2,-25-8-2,30 5 4,-30-5-4,35 0 2,-35 0-2,33-3-10,-33 3 10,40-9-16,-20-14 16,0 0-6,-20 23 6,38-35-2,-38 35 2,38-43-2,-38 43 2,31-48-2,-31 48 2,23-50-4,-23 50 4,17-56-2,-17 56 2,7-59 0,-7 59 0,8-63-2,-8 29 2,0 0 2,0 34-2,-7-69 2,7 69-2,-36-77-2,36 77 2,-26-77 2,26 77-2,-35-83 4,35 83-4,-39-84 6,39 84-6,-33-71 16,33 71-16,-28-52 24,28 52-24,-13-28 28,13 28-28,0 0 16,0 0-16,0-1 2,0 1-2,0-1 6,0 1-6,-10-6 10,10 6-10,7 74 16,-7-74-16,36 80 14,-36-80-14,31 107 0,-31-107 0,29 117-4,-29-117 4,21 115 0,-21-115 0,22 111-2,-22-111 2,17 99-10,-17-99 10,16 94-36,-16-94 36,21 90-60,-21-90 60,15 79-68,-15-79 68,17 69-72,-17-69 72</inkml:trace>
  <inkml:trace contextRef="#ctx0" brushRef="#br0" timeOffset="87721.9749">12135 12309 24,'0'0'0,"-8"-28"30,8 28-30,0-1 28,0 1-28,0 0 24,0 0-24,-6-7 28,6 32-28,0 1 22,0-26-22,5 66 14,-5-66-14,28 97 2,-28-97-2,17 111-6,-17-111 6,13 114 0,-13-114 0,8 105 0,-8-105 0,8 97 0,-8-97 0,7 87-2,-7-87 2,4 80-4,-4-80 4,6 69 0,-6-69 0,6 52 0,-6-52 0,4 42-2,-4-42 2,4 27-2,-4-27 2,5 13 4,-5-13-4,0 2 4,0-2-4,0 0-4,0 0 4,0 1-6,0-1 6,2 10 2,-2-10-2,-3-62 6,3 62-6,-6-47 8,6 47-8,-11-65 10,11 65-10,-18-71 4,18 71-4,-10-83 0,10 83 0,-9-95 0,9 95 0,-7-105 2,7 105-2,-7-113 4,7 113-4,-5-121 0,5 121 0,2-115 0,-2 115 0,8-102 6,18 62-6,-1-2 6,-25 42-6,34-53-2,-34 53 2,35-28 0,-35 28 0,34-9 2,-34 9-2,29-7-2,-29 7 2,28 4 0,-28-4 0,24 53 4,-24-53-4,25 40 0,-25-40 0,22 51-2,-22-51 2,17 54 6,-17-54-6,13 46 2,-13-46-2,8 46 0,-8-46 0,5 35 6,-5-35-6,2 27 6,-2-27-6,-2 27 4,2-27-4,-7 27 14,7-27-14,-28 17 14,28-17-14,-20 21 6,20-21-6,-27 14 4,27-14-4,-32 8-2,32-8 2,-33 9-2,33-9 2,-36 6-4,36-6 4,-34 4-34,34-4 34,-32 0-64,32 0 64,-25-2-70,25 2 70</inkml:trace>
  <inkml:trace contextRef="#ctx0" brushRef="#br0" timeOffset="88357.9735">13090 11549 52,'0'0'0,"-24"-14"44,24 14-44,-21-10 44,21 10-44,-22-7 48,22 7-48,-20-6 56,20 6-56,-2 0 32,2 0-32,-12-2 4,12 2-4,-20 7 6,20-7-6,-8 58 6,8-58-6,-5 71 2,5-23-2,0 2 2,0 11-2,0-2-2,0-59 2,3 124 2,-3-124-2,2 119 4,-2-66-4,0 1-4,0-6 4,0-1-4,0-3 4,0 0 4,0-6-4,0 1 2,0-10-2,0 2-4,0-5 4,0-1-2,0-8 2,0 0 4,0-17-4,3 23 2,-3-23-2,0 1-2,0-1 2,0 0-6,0 0 6,4 13-2,-4-13 2,27 16 6,-27-16-6,12 8-6,-12-8 6,19 5-6,-19-5 6,19 4 2,-19-4-2,21 5 0,-21-5 0,21 2 4,-21-2-4,20 0 4,-20 0-4,22 0-6,-22 0 6,19 0-34,-19 0 34,18 2-66,-18-2 66,17 3-80,-17-3 80,13 0-74,-13 0 74</inkml:trace>
  <inkml:trace contextRef="#ctx0" brushRef="#br0" timeOffset="88665.9733">13372 12232 26,'0'-16'0,"0"3"26,0 13-26,1-33 30,-1 33-30,4-31 32,-4 31-32,9-26 28,-9 26-28,21-23 30,-21 23-30,10-14 22,-10 14-22,0 0 8,0 0-8,17-12 18,-17 12-18,24-7 30,-24 7-30,10-4 46,-10 4-46,17 2 50,-17-2-50,9 43 26,-9-43-26,17 40 8,-17-40-8,16 52 4,-16-52-4,8 57 4,-8-57-4,6 52-2,-6-52 2,0 56-2,0-56 2,0 54-4,0-54 4,-6 40-36,6-40 36,-8 36-78,8-36 78,-8 29-100,8-29 100,-9 11-110,9-11 110</inkml:trace>
  <inkml:trace contextRef="#ctx0" brushRef="#br0" timeOffset="88837.9736">13439 11945 12,'0'0'0,"-5"-53"14,5 53-14,-7-40 4,7 40-4,-6-28 4,6 28-4,-9-23 16,9 23-16,-7-24 14,7 24-14,-3-18 2,3 18-2,0-1 2,0 1-2,0-1 2,0 1-2,0 0-2,0 0 2,0-1 0,0 1 0,0 0-10,0 0 10,0 0-32,0 0 32</inkml:trace>
  <inkml:trace contextRef="#ctx0" brushRef="#br0" timeOffset="89339.9733">13792 11518 66,'0'0'0,"-2"0"34,2 0-34,0 0 22,0 0-22,0 0 10,0 0-10,0 0 0,0 0 0,-1 0 0,1 0 0,-1 0 6,1 0-6,-1 0 8,1 0-8,-1 0 2,1 0-2,-6-8 6,6 8-6,44-8 6,-44 8-6,27-6 0,-27 6 0,28-5 0,-28 5 0,28-3 4,-28 3-4,25-2 10,-25 2-10,23 0 6,-23 0-6,23 3 10,-23-3-10,18 7 22,-18-7-22,18 33 20,-18-33-20,17 44 6,-17-44-6,16 69 2,-16-69-2,16 94 8,-16-94-8,13 111 0,-13-111 0,9 124 0,-9-124 0,8 122 6,-8-122-6,6 125 2,-6-125-2,4 110 0,-4-110 0,5 92 0,-5-92 0,5 78 0,-5-78 0,5 56 2,-5-56-2,7 44 0,-7-44 0,6 28 0,-6-28 0,7 20 2,-7-20-2,0 1 0,0-1 0,0 0 10,0 0-10,0 1 28,0-1-28,0 1 28,0-1-28,0 0 8,0 0-8,0 1 2,0-1-2,6 8 4,-6-8-4,-30 4-2,30-4 2,-20 6-12,20-6 12,-20 2-26,20-2 26,-22 0-36,22 0 36,-20 0-44,20 0 44,-18 0-62,18 0 62,0 0-98,0 0 98</inkml:trace>
  <inkml:trace contextRef="#ctx0" brushRef="#br0" timeOffset="90243.9745">14594 10951 26,'0'0'0,"35"-31"6,-35 31-6,39-36 4,-39 36-4,37-49 2,-37 49-2,29 5 0,-29-5 0,22-7 0,-22 7 0,0 0 8,0 0-8,1-1 20,-1 1-20,12-35 24,-12 35-24,8 58 10,-8-58-10,6 78 4,-6-78-4,4 118 4,-4-43-4,0 0 2,0-75-2,-3 171 2,3-171-2,-6 186-2,6-186 2,-24 169 4,24-169-4,-13 157 0,13-157 0,-10 125-6,10-125 6,-5 94 0,5-60 0,0-1 2,0-33-2,5 41-2,-5-41 2,26 25-4,-26-25 4,16 14-2,-16-14 2,16 7 0,-16-7 0,18 6 4,-18-6-4,0 0-4,0 0 4,15 4 2,-15-4-2,26-37 6,-26 37-6,11-38-4,-11 38 4,10-46-2,-10 46 2,6-43 2,-6 43-2,4-31 8,-4 31-8,0 0 12,0 0-12,0-1 14,0 1-14,3-16 8,-3 34-8,0-1-2,0 17 2,0-2-6,0-32 6,4 104-6,-4-104 6,7 134 0,-7-134 0,23 148 10,-23-148-10,8 151 6,-8-151-6,9 133 0,-9-133 0,7 118 4,-7-118-4,9 104 2,-9-104-2,18 88-2,-18-88 2,9 77 2,-9-77-2,8 64 18,-8-64-18,6 49 26,-6-49-26,6 40 10,-6-40-10,1 27 6,-1-27-6,-1 22 14,1-22-14,-6 19 22,6-19-22,-9 13 24,9-13-24,-26 10 8,26-10-8,-17 8 6,17-8-6,-25 10 6,25-10-6,-28 16 0,28-16 0,-31 16 0,31-16 0,-30 8-2,30-8 2,-32 19-6,32-19 6,-30 15-14,30-15 14,-31 13-50,31-13 50,-29 15-92,29-15 92,-23 9-92,23-9 92</inkml:trace>
  <inkml:trace contextRef="#ctx0" brushRef="#br0" timeOffset="91133.9725">15803 12071 54,'0'0'0,"-25"-9"26,25 9-26,-31-9 22,31 9-22,-32-5 26,32 5-26,-29-3 54,29 3-54,-20 0 50,20 0-50,0 0 18,0 0-18,-1 0 4,1 0-4,0 0 0,0 0 0,-1 0 0,1 0 0,-1 0 0,1 0 0,-1 0-4,1 0 4,0 0 2,0 0-2,-7 0 2,30 0-2,1 0 2,-24 0-2,35 0 6,-15 0-6,0 0 4,7 0-4,-27 0 2,0 0-2,29 0 4,-29 0-4,87 2-2,-87-2 2,45 2-6,-45-2 6,48 4 0,-48-4 0,46 3 2,-46-3-2,35 4 2,-35-4-2,37 4 2,-37-4-2,24 5-4,-24-5 4,16 3-28,-16-3 28,1 0-42,-1 0 42,1 0-52,-1 0 52,0 0-62,0 0 62,1 0-48,-1 0 48,1 0-26,-1 0 26</inkml:trace>
  <inkml:trace contextRef="#ctx0" brushRef="#br0" timeOffset="91397.9725">15906 11788 70,'0'0'0,"0"0"40,0 0-40,-1 0 28,1 0-28,-2 0 14,2 0-14,0 0 8,0 0-8,0 0 6,0 0-6,-14-8 0,14 8 0,-3 47-2,3-20 2,0 0 2,0-27-2,3 71 0,-3-71 0,7 68-2,-7-68 2,7 65-4,-7-65 4,8 58 0,-8-58 0,6 47 2,-6-47-2,3 38-2,-3-38 2,3 32-14,-3-32 14,1 27-28,-1-14 28,0 0-40,0-13 40,0 21-52,0-21 52</inkml:trace>
  <inkml:trace contextRef="#ctx0" brushRef="#br0" timeOffset="92309.9737">16937 11868 14,'0'0'0,"3"12"20,-3-28-20,0 0 30,0 4-30,0-1 26,0-1-26,0 1 20,0 13-20,4-33 22,-4 33-22,6-37 20,-6 37-20,0 0 20,0 0-20,9-50 28,-9 50-28,23-85 18,-23 85-18,9-49 18,-9 49-18,5-41 22,-5 41-22,1-34 22,-1 34-22,0-19 32,0 19-32,0 0 30,0 0-30,0-2 20,0 2-20,0 0 4,0 0-4,0-1 2,0 1-2,-2-6 0,2 46 0,0 0-2,0-40 2,4 81 2,-4-81-2,7 102-2,-7-102 2,9 99 2,-9-99-2,18 96 2,-18-96-2,8 85-2,-8-85 2,10 71 2,-10-71-2,7 67-4,-7-67 4,17 56-20,-17-56 20,16 47-24,-16-47 24,7 42-16,-7-42 16,8 34-10,-8-34 10,9 21-10,-9-21 10,6 17-6,-6-17 6,0 1-2,0-1 2,0 1-4,0-1 4,6 10 0,-6-10 0,-3 21 2,3-21-2,-7 14-6,7-14 6,-30 7-4,30-7 4,-22 6 4,22-6-4,-26 6 4,26-6-4,-29 5 4,29-5-4,-37 2 2,37-2-2,-32 4 6,32-4-6,-33 2 18,33-2-18,-33 2 18,33-2-18,-23 1 18,23-1-18,-25 2 28,25-2-28,-20 2 28,20-2-28,-1 0 8,1 0-8,0 0-4,0 0 4,0 0 0,0 0 0,-1 0 4,1 0-4,-2 0-4,2 0 4,0 0-6,0 0 6,0 0 0,0 0 0,-7 1-2,7-1 2,46 21 2,-46-21-2,40 9-2,-40-9 2,48 6-4,-48-6 4,51 7 0,-51-7 0,53 5 0,-53-5 0,51 4-2,-27-4 2,0 0-2,-24 0 2,49-4 0,-49 4 0,38-5 4,-38 5-4,38-9 0,-38 9 0,28-9-6,-28 9 6,22-8 0,-22 8 0,20-8 2,-20 8-2,1 0 0,-1 0 0,1 0 0,-1 0 0,0 0-14,0 0 14,0 0-38,0 0 38,1 0-56,-1 0 56,0 0-76,0 0 76,2 0-118,-2 0 118</inkml:trace>
  <inkml:trace contextRef="#ctx0" brushRef="#br0" timeOffset="94303.9716">8632 14176 4,'0'0'0,"0"0"-4,0 0 4,-1 0 4,1 0-4,0 0 8,0 0-8,-16 4 10,16-4-10,-1-39 6,1 39-6,0-17-4,0 17 4,1-16 6,-1 16-6,6-16 16,-6 16-16,4-18 16,-4 18-16,7-20 10,-7 20-10,0 0 6,0 0-6,0-1 8,0 1-8,7-13 4,-7 13-4,1 0 4,-1 0-4,1 0 8,-1 0-8,0 0 14,0 0-14,1 0 20,-1 0-20,17-7 46,-17 7-46,21 8 46,-21-8-46,8 46 6,-8-46-6,9 34 0,-9-34 0,9 42 4,-9-42-4,0 0 0,0 0 0,8 56 2,-8-56-2,7 83 2,-7-83-2,5 44 2,-5-44-2,1 39-2,-1-21 2,0 0-18,0-18 18,-1 38-48,1-38 48,-4 28-74,4-28 74,-4 24-72,4-24 72</inkml:trace>
  <inkml:trace contextRef="#ctx0" brushRef="#br0" timeOffset="94509.9713">8687 13962 10,'0'0'0,"-5"-52"-2,5 52 2,-9-40 6,9 40-6,-10-35 16,10 35-16,-8-36 16,8 36-16,-9-27 18,9 27-18,-3-21 22,3 21-22,-1-17 18,1 17-18,0 0 8,0 0-8,0-2 8,0 2-8,0-1 8,0 1-8,0 0-4,0 0 4,0 0-16,0 0 16,0-2-42,0 2 42,0 0-44,0 0 44,0 0-18,0 0 18</inkml:trace>
  <inkml:trace contextRef="#ctx0" brushRef="#br0" timeOffset="95253.9718">9421 13879 50,'0'0'0,"0"0"62,0 0-62,0-1 66,0 1-66,0 0 58,0 0-58,0-1 28,0 1-28,0-1 4,0 1-4,0 0-2,0 0 2,9-12 0,-9 12 0,-33 9 8,33-9-8,-24 33 4,24-33-4,-24 19 0,24-19 0,-27 31 2,27-31-2,-33 31 2,33-31-2,-33 34 0,33-34 0,-35 35 6,35-35-6,-31 28 22,31-28-22,-29 24 36,29-24-36,-16 13 32,16-13-32,-2 0 8,2 0-8,-1 0-2,1 0 2,0 0-4,0 0 4,-1 0-6,1 0 6,-1 0-2,1 0 2,0 0 2,0 0-2,-11 10-2,11-10 2,3 25-4,-3-25 4,31 17 4,-31-17-4,27 16 2,-27-16-2,31 16 0,-31-16 0,33 17 2,-33-17-2,31 14-2,-31-14 2,29 8-4,-29-8 4,31 10-2,-31-10 2,30 7-2,-30-7 2,25 7 0,-25-7 0,24 6 2,-24-6-2,17 6 0,-17-6 0,1 0 2,-1 0-2,0 0-2,0 0 2,1 0-2,-1 0 2,12 4 0,-12-4 0,0 0-6,0 0 6,1 0-16,-1 0 16,0 0-32,0 0 32,2 0-62,-2 0 62,0 0-98,0 0 98,1 0-104,-1 0 104</inkml:trace>
  <inkml:trace contextRef="#ctx0" brushRef="#br0" timeOffset="95601.971">9758 14429 72,'0'0'0,"0"0"24,0 0-24,-2 0 16,2 0-16,0 0 12,0 0-12,-1 0 2,1 0-2,0 0 10,0 0-10,-17-3 16,17 3-16,-4-34 16,4 34-16,0-25 16,0 25-16,4-32 12,-4 32-12,32-41 4,-32 41-4,23-52 4,-23 52-4,26 0 4,-26 0-4,26-74-2,-26 74 2,28-37-4,-28 37 4,28-34-2,-28 34 2,24-33-8,-24 33 8,20-27-24,-20 27 24,17-21-40,-17 21 40,0-1-44,0 1 44,13-11-48,-13 11 48,1 0-32,-1 0 32,1 0-4,-1 0 4,0 0 0,0 0 0</inkml:trace>
  <inkml:trace contextRef="#ctx0" brushRef="#br0" timeOffset="95825.9716">9788 14062 48,'0'0'0,"-26"0"46,26 0-46,-22-3 36,22 3-36,-21-8 44,21 8-44,0 0 44,0 0-44,-12-8 20,12 8-20,0-1 6,0 1-6,0-1 2,0 1-2,0 0-4,0 0 4,0-1-2,0 1 2,-7-15 8,7 15-8,7 39 6,14-22-6,1 2 0,-22-19 0,30 45 4,-30-45-4,31 51 0,-31-51 0,32-2-4,-32 2 4,29 64-2,-29-64 2,26 24 0,-26-24 0,24 18 2,-24-18-2,22 15 2,-22-15-2,16 10-2,-16-10 2,1 0-4,-1 0 4,1 0-12,-1 0 12,15 6-24,-15-6 24,0 0-44,0 0 44,1 0-64,-1 0 64,1 0-70,-1 0 70</inkml:trace>
  <inkml:trace contextRef="#ctx0" brushRef="#br0" timeOffset="98535.9707">7420 15352 4,'0'0'0,"0"0"2,0 0-2,0 0 8,0 0-8,0-2 18,0 2-18,0 0 24,0 0-24,0 0 14,0 0-14,8-5 8,-8 5-8,3 67 6,-3-67-6,2 46 0,-2-19 0,0-2 2,0 1-2,0 0 2,0-4-2,0 0 0,0-3 0,0 0 2,0-2-2,0 0-10,0-17 10,0 22-30,0-22 30,0 21-34,0-21 34,0 1-16,0-1 16</inkml:trace>
  <inkml:trace contextRef="#ctx0" brushRef="#br0" timeOffset="98717.9718">7564 15433 36,'0'0'0,"0"0"34,0 0-34,5-53 32,-5 53-32,3-54 18,-3 54-18,4-15 22,-4 15-22,0-1 26,0 1-26,0 0 20,0 0-20,0-2 24,0 2-24,0 0 28,0 0-28,2-2 16,-2 2-16,4 46 8,-4-46-8,1 44 2,-1-13-2,0 0 0,0-31 0,-1 67 2,1-67-2,-5 60-2,5-60 2,-6 52-26,6-52 26,-7 49-56,7-49 56,-6 34-60,6-34 60,-2 31-74,2-18 74</inkml:trace>
  <inkml:trace contextRef="#ctx0" brushRef="#br0" timeOffset="99335.9717">7699 15767 46,'0'0'0,"0"0"24,0 0-24,0 0 16,0 0-16,0 0 10,0 0-10,0 0 6,0 0-6,0 12 10,0-12-10,-9-27 10,9 27-10,-7-25 10,7 25-10,-3-29 6,3 13-6,0-2 4,0 18-4,2-35 6,-2 35-6,5-32 4,-5 32-4,6-26 6,-6 26-6,8-19 4,-8 19-4,0-1-2,0 1 2,8-8 2,-8 8-2,1 0 6,-1 0-6,0 0 6,0 0-6,17-4 8,-17 4-8,29 9-2,-29-9 2,15 32-4,-15-32 4,16 18 4,-16-18-4,14 20 2,-14-20-2,10 18-2,-10-18 2,7 14-6,-7-14 6,2 0-2,-2 0 2,16 8-2,-16-8 2,0 0-4,0 0 4,0 0 0,0 0 0,2 0 0,-2 0 0,1 0 2,-1 0-2,14 6 6,-14-6-6,10-35 4,-10 35-4,7-25-2,-7 25 2,2-29 2,-2 29-2,-3-27 4,3 27-4,-8-26 4,8 26-4,-33-24 2,33 24-2,-20-22-2,20 22 2,-19-16-4,19 16 4,-23-12 0,23 12 0,-17-9 4,17 9-4,-1 0 8,1 0-8,0 0 8,0 0-8,-13-6 2,13 6-2,0 0-2,0 0 2,-2 0-8,2 0 8,0 0-4,0 0 4,-1 0 2,1 0-2,-13-4 0,13 4 0,30 0 2,-30 0-2,24 0 0,-24 0 0,28 0-4,-28 0 4,32 0 2,-32 0-2,34-2 2,-34 2-2,34-3-2,-34 3 2,31-4-2,-31 4 2,27-2-6,-27 2 6,21 0 2,-21 0-2,0 0 12,0 0-12,1 0 6,-1 0-6,12 2 2,-12-2-2,10 40 2,-10-40-2,7 27 0,-7-27 0,2 33 0,-2-33 0,-2 32-4,2-32 4,-5 28 0,5-28 0,-8 24 4,8-24-4,-10 20 2,10-20-2,-7 13 6,7-13-6,0 2 8,0-2-8,0 0 2,0 0-2,0 0-2,0 0 2,-7 11 8,7-11-8,0 0 6,0 0-6,2 15 2,-2-15-2,25 4 4,-25-4-4,1 0 2,-1 0-2,14 0-2,-14 0 2,0 0-44,0 0 44,26 0-114,-26 0 114</inkml:trace>
  <inkml:trace contextRef="#ctx0" brushRef="#br0" timeOffset="100037.9697">8651 15853 16,'0'0'0,"-18"5"14,18-5-14,-5-46 18,5 46-18,-3-41 22,3 12-22,0 29 16,0-13-16,0-2 10,0 15-10,6-98 14,-6 98-14,10-54 16,-10 54-16,25-56 8,-25 56-8,17-60 8,-17 60-8,14-60 14,-14 60-14,16-60 10,-16 60-10,9-57 20,-9 57-20,10-57 26,-10 57-26,19-48 16,-19 48-16,9-37 4,-9 37-4,7-32 0,-7 32 0,9-19 12,-9 19-12,0-1 16,0 1-16,0-1 24,0 1-24,0 0 18,0 0-18,0-1 6,0 1-6,0-1 14,0 1-14,0 0 10,0 0-10,0-2 0,0 2 0,6-7 4,-6 7-4,7 67 10,-7-67-10,26 77 2,-26-77-2,20 92-4,-20-92 4,21 102 0,-21-102 0,20 103 0,-20-103 0,14 86 4,-14-86-4,14 87-12,-14-87 12,10 74-44,-10-74 44,16 58-50,-16-58 50,9 54-54,-9-54 54,17 40-60,-17-40 60,8 29-52,-8-29 52,9 17-44,-9-17 44,0 2-26,0-2 26</inkml:trace>
  <inkml:trace contextRef="#ctx0" brushRef="#br0" timeOffset="100221.9702">8729 15592 60,'0'0'0,"-32"-35"64,32 35-64,-26-27 48,26 27-48,-17-17 38,17 17-38,-1-1 8,1 1-8,-1 0-2,1 0 2,-1-1-4,1 1 4,0-1-2,0 1 2,0 0 4,0 0-4,-5-6 0,5 6 0,34-4-2,-34 4 2,29-4 4,-29 4-4,35-3 4,-35 3-4,38 0-2,-38 0 2,40 1-32,-40-1 32,39 5-66,-39-5 66,0 0-78,0 0 78</inkml:trace>
  <inkml:trace contextRef="#ctx0" brushRef="#br0" timeOffset="100605.9708">9361 15078 26,'0'0'0,"-8"-19"22,8 19-22,-28-10 28,28 10-28,0-1 30,0 1-30,-14-11 44,14 11-44,-28-9 78,28 9-78,0 0 88,0 0-88,-1 0 56,1 0-56,-12-6 26,12 6-26,-1 0 12,1 0-12,0 0 0,0 0 0,-19-6 2,19 35-2,0 0 6,0 0-6,0-1 0,0 8 0,0-1-2,0 2 2,0-1-2,0 1 2,0-2-2,0-1 2,0 2 4,0-36-4,-4 72 4,4-72-4,-3 65 0,3-65 0,-6 57 0,6-57 0,-5 51-4,5-51 4,-5 39-2,5-39 2,-3 28 0,3-28 0,0 19-4,0-19 4,0 1-8,0-1 8,0 1-6,0-1 6,2 10 6,-2-10-6,30 19 2,-30-19-2,13 7-4,-13-7 4,16 2 4,-16-2-4,19 0 6,-19 0-6,17-2-8,-17 2 8,17-2-38,-17 2 38,1 0-68,-1 0 68,13-3-90,-13 3 90,27-2-108,-27 2 108</inkml:trace>
  <inkml:trace contextRef="#ctx0" brushRef="#br0" timeOffset="100871.9709">9511 15504 48,'0'-13'0,"0"-1"32,0 14-32,0-25 36,0 25-36,6-29 46,-6 29-46,9-24 38,-9 24-38,20-20 28,-20 20-28,10-17 20,-10 17-20,0-1 16,0 1-16,10-9 26,-10 9-26,0 0 44,0 0-44,21-5 50,-21 5-50,20 7 36,-20-7-36,11 48 16,-11-48-16,8 37 4,-8-37-4,8 43-2,-8-43 2,6 48-6,-6-48 6,3 45-30,-3-24 30,0 1-60,0-22 60,-6 39-84,6-39 84,-10 26-114,10-26 114</inkml:trace>
  <inkml:trace contextRef="#ctx0" brushRef="#br0" timeOffset="101037.9697">9566 15282 22,'0'0'0,"-21"-51"26,21 51-26,-9-42 34,9 42-34,-5-31 30,5 31-30,-4-21 32,4 21-32,0-1 20,0 1-20,0-1 4,0 1-4,0 0-4,0 0 4,0-1-12,0 1 12,0-1-40,0 1 40,0 0-54,0 0 54,0-1-40,0 1 40</inkml:trace>
  <inkml:trace contextRef="#ctx0" brushRef="#br0" timeOffset="101411.9699">9759 15153 58,'0'0'0,"0"-1"20,0 1-20,0-1 8,0 1-8,0-1 10,0 1-10,0-1 4,0 1-4,0 0 4,0 0-4,0-1 4,0 1-4,0-11 0,0 11 0,0-1 8,0 1-8,0-1 20,0 1-20,-3-15 12,3 15-12,10-19 2,-10 19-2,27-6 10,-27 6-10,15-5 16,-15 5-16,16 0 20,-16 0-20,15 3 32,-15-3-32,18 33 26,-18-33-26,17 40 12,-17-40-12,16 62 12,-16-62-12,17 78 10,-17-78-10,14 87 6,-14-87-6,9 82 2,-9-82-2,8 69-2,-8-69 2,7 58 0,-7-58 0,7 48 0,-7-48 0,7 40-2,-7-40 2,5 37-4,-5-37 4,6 26 0,-6-26 0,7 16 6,-7-16-6,0 1 4,0-1-4,0 1 16,0-1-16,0 0 32,0 0-32,0 0 22,0 0-22,0 2 10,0-2-10,3 8 6,-3-8-6,-25 20 2,25-20-2,0 0 2,0 0-2,-11 8-2,11-8 2,-32 6-4,32-6 4,-19 4-10,19-4 10,-17 2-44,17-2 44,-15 2-100,15-2 100,0 0-138,0 0 138</inkml:trace>
  <inkml:trace contextRef="#ctx0" brushRef="#br0" timeOffset="102089.9693">10501 15112 72,'0'0'0,"0"0"72,0 0-72,0 0 44,0 0-44,0-2 12,0 2-12,0 0 10,0 0-10,0-1 16,0 1-16,10-2 26,-31 28-26,-2-1 28,23-25-28,-22 24 18,22-24-18,-24 29 6,24-29-6,-28 28 12,28-28-12,-27 30 30,27-30-30,-31 30 24,31-30-24,-26 23 18,26-23-18,-24 21 32,24-21-32,-14 13 28,14-13-28,-1 0 8,1 0-8,-1 0-2,1 0 2,0 0-2,0 0 2,0 0-4,0 0 4,-2 0-4,2 0 4,-8 10-2,8-10 2,-2 26 0,2-26 0,3 18 4,-3-18-4,40 21 0,-40-21 0,29 22 0,-29-22 0,32 20 0,-32-20 0,35 18-4,-35-18 4,35 16-4,-35-16 4,32 13 0,-32-13 0,31 9 4,-31-9-4,27 8 2,-27-8-2,23 7-6,-23-7 6,18 6-4,-18-6 4,2 0 2,-2 0-2,0 0 4,0 0-4,2 0 2,-2 0-2,0 0-6,0 0 6,1 0-22,-1 0 22,0 0-48,0 0 48,2 0-92,-2 0 92,8 4-146,-8-4 146</inkml:trace>
  <inkml:trace contextRef="#ctx0" brushRef="#br0" timeOffset="102721.9702">10946 15594 12,'0'0'0,"0"0"-4,0 0 4,-1 0 0,1 0 0,-10 3 10,10-3-10,-10-31 12,10 31-12,-4-23 12,4 4-12,0-1 18,0 20-18,2-37 24,-2 37-24,8-55 24,-8 55-24,28-2 18,-28 2-18,19-95 12,-19 95-12,20-57 8,-20 57-8,18-57 6,-18 57-6,19-58 8,-19 58-8,17-56 12,-17 56-12,15-50 12,-15 50-12,10-42 10,-10 42-10,9-32 14,-9 32-14,6-19 22,-6 19-22,0 0 22,0 0-22,0-1 10,0 1-10,0-1 8,0 1-8,0 0 6,0 0-6,0-1 0,0 1 0,0 0 0,0 0 0,0-1-2,0 1 2,2-8 4,-2 8-4,9 44 12,-9-44-12,30 55 6,-30-55-6,20 76 2,-20-76-2,22 84 6,-22-84-6,20 84 2,-20-84-2,16 80 0,-16-80 0,13 70-6,-13-70 6,8 62-30,-8-62 30,10 53-44,-10-53 44,9 45-44,-9-45 44,8 38-54,-8-38 54,9 34-58,-9-34 58,8 24-48,-8-24 48</inkml:trace>
  <inkml:trace contextRef="#ctx0" brushRef="#br0" timeOffset="102909.9691">11029 15324 2,'0'0'0,"0"0"0,0 0 0,0-2 6,0 2-6,0 0 6,0 0-6,-7-6 4,7 6-4,36 4 2,-36-4-2,24 7 0,-24-7 0,26 8 8,-26-8-8,30 9-6,-30-9 6,31 8-18,-31-8 18</inkml:trace>
  <inkml:trace contextRef="#ctx0" brushRef="#br0" timeOffset="103282.9695">11625 15013 42,'0'0'0,"-22"-9"52,22 9-52,-17-16 42,17 16-42,0 0 46,0 0-46,0 0 52,0 0-52,-1 0 42,1 0-42,-11-7 28,11 7-28,0 0 6,0 0-6,-1 0-2,1 0 2,0 0 0,0 0 0,-15-3 2,15 39-2,0 3 4,0-39-4,3 67-2,-3-67 2,5 85-4,-5-85 4,7 86 0,-7-86 0,6 77 4,-6-77-4,4 67 6,-4-40-6,0 2 0,0-5 0,0 0-6,0-5 6,0 0 0,0-19 0,-2 33 6,2-33-6,-3 23 2,3-23-2,0 0-2,0 0 2,0 1-4,0-1 4,0 0 0,0 0 0,0 0 0,0 0 0,0 2-4,0-2 4,0 0-4,0 0 4,-2 11 2,2-11-2,29 7 8,-29-7-8,16 4 0,-16-4 0,19 0-24,-19 0 24,19 0-62,-19 0 62,21 0-92,-21 0 92,20 0-94,-20 0 94</inkml:trace>
  <inkml:trace contextRef="#ctx0" brushRef="#br0" timeOffset="103673.9697">11938 15623 66,'0'0'0,"0"0"26,0 0-26,-25 0-2,25 0 2,-9-25 0,9 25 0,-6-17 18,6 17-18,-3-25 20,3 25-20,2-36 4,-2 36-4,7-34 2,-7 34-2,30-40 0,-30 40 0,21-31 0,-21 31 0,19-30 2,-19 30-2,20-26 4,-20 26-4,16-20 6,-16 20-6,9-20-4,-9 20 4,0-1-10,0 1 10,9-12-12,-9 12 12,0-2-24,0 2 24,0 0-26,0 0 26,0 0-8,0 0 8,0-1-12,0 1 12,0 0-32,0 0 32,0-1-18,0 1 18,0-1 0,0 1 0,0 0 0,0 0 0,10-10 0,-10 10 0,-39 0 0,39 0 0,-22 2 4,22-2-4,-23 2 6,23-2-6,-24 0 12,24 0-12,-25-4 34,25 4-34,-24-4 50,24 4-50,-15-9 40,15 9-40,0 0 30,0 0-30,-2 0 20,2 0-20,0 0 6,0 0-6,-2 0 4,2 0-4,0 0 2,0 0-2,-1 0 0,1 0 0,-7-9 2,7 9-2,4 45 2,-4-45-2,28 40-2,-28-40 2,21 44-8,-21-44 8,18 39-48,-18-39 48,19 32-96,-19-32 96</inkml:trace>
  <inkml:trace contextRef="#ctx0" brushRef="#br0" timeOffset="104159.9701">12219 14998 42,'0'0'0,"0"-1"22,0 1-22,-5-11-2,5 11 2,-1 0-6,1 0 6,0 0 4,0 0-4,0 0 6,0 0-6,-2 0 0,2 0 0,0 0 6,0 0-6,-1 0 16,1 0-16,0 0 18,0 0-18,-18-5 10,18 5-10,37-5 8,-37 5-8,16-6 2,-16 6-2,14-5 0,-14 5 0,15-3 6,-15 3-6,0 0 8,0 0-8,15-4 8,-15 4-8,24 0 36,-24 0-36,11 5 50,-11-5-50,11 41 26,-11-41-26,18 47 28,-18-47-28,13 65 24,-13-65-24,9 78 4,-9-78-4,11 85-2,-11-85 2,5 89 2,-5-89-2,6 81 0,-6-81 0,4 68-6,-4-68 6,4 52 2,-4-52-2,5 42 4,-5-42-4,4 33-2,-4-33 2,4 29-2,-4-29 2,3 23 2,-3-23-2,0 0 16,0 0-16,0 0 28,0 0-28,3 9 32,-3-9-32,0 1 30,0-1-30,0 1 22,0-1-22,0 16 18,0-16-18,-26 8 4,26-8-4,0 0 0,0 0 0,-12 6 8,12-6-8,-31 7 6,31-7-6,-17 6 2,17-6-2,-15 5 0,15-5 0,-2 0-2,2 0 2,-11 7-4,11-7 4,-3 0 2,3 0-2,0 0 4,0 0-4,-1 0-18,1 0 18,-17 5-58,17-5 58,-2 0-98,2 0 98,0 0-134,0 0 134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24:20.65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  <inkml:brush xml:id="br3">
      <inkml:brushProperty name="width" value="0.05292" units="cm"/>
      <inkml:brushProperty name="height" value="0.05292" units="cm"/>
      <inkml:brushProperty name="color" value="#EA700D"/>
    </inkml:brush>
    <inkml:brush xml:id="br4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1259 1643 38,'0'0'0,"0"0"32,0 0-32,0-2 26,0 2-26,0 0 12,0 0-12,0 0 8,0 0-8,7-8 6,-7 8-6,4 61 0,-4-61 0,1 83 0,-1-83 0,1 108 0,-1-49 0,0 1-2,0-60 2,2 104 4,-2-60-4,0 2 6,0-10-6,0 0-4,0-36 4,1 62-12,-1-62 12,2 58-6,-2-58 6,2 46-2,-2-46 2,5 36-4,-5-36 4,2 20 0,-2-20 0,0 1 4,0-1-4,0 0 4,0 0-4,0 0 0,0 0 0,2 9 0,-2-9 0,-25 21 0,25-21 0,-21 9 0,21-9 0,-27 6 0,27-6 0,-31 6 4,31-6-4,-33 2 16,33-2-16,-38 0 16,38 0-16,-37-2 30,37 2-30,-34-5 38,34 5-38,-32-5 32,32 5-32,-26-3 50,26 3-50,-17-3 44,17 3-44,0 0 12,0 0-12,-1 0 0,1 0 0,0 0-6,0 0 6,-2 0-8,2 0 8,0 0-4,0 0 4,0 0 0,0 0 0,-7 0 0,7 0 0,51 4-4,-51-4 4,45 2-14,-45-2 14,54 2-52,-27-2 52,2 0-96,-1 0 96,0 0-106,0 0 106</inkml:trace>
  <inkml:trace contextRef="#ctx0" brushRef="#br0" timeOffset="151.0036">1633 2576 54,'0'0'0,"3"-14"40,-3 14-40,4-18 30,-4 18-30,6-13 12,-6 13-12,0-1 6,0 1-6,2-13 10,-2 13-10,4-25 2,-4 25-2,0 0 0,0 0 0,0-1 0,0 1 0,0-1-36,0 1 36,0-1-76,0 1 76</inkml:trace>
  <inkml:trace contextRef="#ctx0" brushRef="#br0" timeOffset="1045.9993">2410 2443 26,'0'0'0,"-20"8"32,20-8-32,0 0 54,0 0-54,0 2 52,0-2-52,0 0 24,0 0-24,-9 22 6,9-22-6,0 0 2,0 0-2,-2 0 2,2 0-2,0 0 2,0 0-2,-15 7 2,15-28-2,0 0 4,0 21-4,4-48 2,-4 48-2,8-63 4,-8 63-4,21-78 6,-21 78-6,10-81 6,-10 81-6,8-83 10,-8 83-10,22-85 10,-22 85-10,15-88-2,-15 88 2,18-87-6,-18 87 6,21-80 0,-21 80 0,15-71-6,-15 71 6,17-56-4,-17 56 4,9-39 2,-9 39-2,9-21 6,-9 21-6,0 0 10,0 0-10,0-1 6,0 1-6,0-1 2,0 1-2,6-3-2,-6 3 2,5 32-4,-5-32 4,5 67 0,-5-67 0,10 98 2,-10-98-2,22 118 0,-22-118 0,9 116 4,-9-116-4,9 100 4,-9-100-4,8 78 2,-8-78-2,8 60 0,-8-60 0,9 36-6,-9-36 6,7 19-4,-7-19 4,0 1-6,0-1 6,10 8-12,-10-8 12,25 2-8,-25-2 8,17-4-4,-17 4 4,22-36 0,-22 36 0,24-41 0,-24 41 0,30-57-2,-30 57 2,28-70 0,-28 70 0,27-76 6,-27 76-6,27-77 10,-27 77-10,20-77 0,-20 77 0,19-73 2,-19 73-2,13-65 4,-13 65-4,10-60-6,-10 60 6,8-49-4,-8 49 4,9-31 4,-9 31-4,8-16 8,-8 16-8,0-1 8,0 1-8,0-1 6,0 1-6,8-3 8,-8 3-8,5 30 6,-5-30-6,6 56 0,-6-56 0,8 86-2,-8-86 2,10 106-2,-10-106 2,18 116 0,-18-116 0,10 105 6,-10-105-6,8 91 4,-8-91-4,6 76-2,-6-76 2,7 66-4,-7-66 4,4 52-2,-4-52 2,4 43 2,-4-43-2,2 34-2,-2-34 2,2 21-4,-2-21 4,0 18-28,0-18 28,0 0-70,0 0 70,0 1-104,0-1 104</inkml:trace>
  <inkml:trace contextRef="#ctx0" brushRef="#br0" timeOffset="1761.9991">3459 2126 42,'0'0'0,"-16"-18"22,16 18-22,-18-13 18,18 13-18,-27-14 8,27 14-8,-28-9 24,28 9-24,-27-8 36,27 8-36,-30-5 14,30 5-14,-29 0 6,29 0-6,-32 4 8,32-4-8,-29 8 4,29-8-4,-27 27 0,27-27 0,-25 25 0,25-25 0,-19 27-2,19-27 2,-16 35 2,16-35-2,-11 41 0,11-41 0,0 1-10,0-1 10,-9 53-4,9-53 4,-4 66-2,4-51 2,0 0-4,0-15 4,3 21-2,-3-21 2,8 16-8,-8-16 8,38 18-12,-38-18 12,26 9-10,-26-9 10,32 6-8,-32-6 8,30 2-10,-30-2 10,33-4-12,-33 4 12,33-31-6,-33 31 6,35-26-4,-35 26 4,31-36-4,-31 36 4,29-34 0,-29 34 0,27-40 4,-27 40-4,20-33 12,-20 33-12,13-28 16,-13 28-16,10-24 16,-10 24-16,7-15 14,-7 15-14,0 0 20,0 0-20,0-1 30,0 1-30,0-1 22,0 1-22,0 0 4,0 0-4,0-1 4,0 1-4,5-7 12,-5 22-12,0 1 2,0 2-2,0 0-2,0 11 2,0 0 2,0-29-2,-3 67 4,3-67-4,-2 59 2,2-34-2,0-1-16,0-6 16,0 1-54,0-19 54,2 34-74,-2-34 74,5 24-70,-5-24 70</inkml:trace>
  <inkml:trace contextRef="#ctx0" brushRef="#br0" timeOffset="2127.0035">3760 2511 18,'0'0'0,"-1"0"20,1 0-20,0 0 22,0 0-22,-13 6 26,13-6-26,0 0 8,0 0-8,0 0-2,0 0 2,-2 0 0,2 0 0,-1 0 0,1 0 0,-17 7 0,17-7 0,5-39 0,-5 39 0,26-41-2,-26 41 2,27-57 0,-27 57 0,28 0 0,-28 0 0,35-93-2,-35 93 2,34-46 2,-34 46-2,31-40 4,-31 40-4,31-35 2,-31 35-2,23-23-4,-23 23 4,24-23-16,-24 23 16,18-16-24,-18 16 24,0-1-20,0 1 20,2 0-10,-2 0 10,1 0-12,-1 0 12</inkml:trace>
  <inkml:trace contextRef="#ctx0" brushRef="#br0" timeOffset="2317.0032">3781 2182 16,'0'0'0,"-29"0"42,29 0-42,-29-2 28,29 2-28,-27-7 22,27 7-22,-21-23 28,21 23-28,-16-14 10,16 14-10,-1 0 8,1 0-8,-1 0 0,1 0 0,-1 0-4,1 0 4,-1 0-2,1 0 2,0 0 0,0 0 0,0 0 2,0 0-2,-7-8 4,27 8-4,0 0 4,-20 0-4,35 6 2,-12 16-2,-2 0 0,5-2 0,-1-2 4,-25 10-4,0-1 2,36-10-2,0 1-4,-36-18 4,35 42-2,-35-42 2,31 34-4,-31-34 4,23 35-36,-23-35 36,22 28-76,-22-28 76</inkml:trace>
  <inkml:trace contextRef="#ctx0" brushRef="#br0" timeOffset="2909.9989">4999 1697 14,'0'0'0,"-5"-25"16,5 25-16,-33-18 8,33 18-8,-25-9 4,25 9-4,-30-8 12,30 8-12,-31-4 2,31 4-2,-35 0-6,35 0 6,-36 8 10,36-8-10,-35 44 18,35-44-18,-37 28 20,37-28-20,-32 26 32,32-26-32,-29 23 44,29-23-44,-22 15 36,22-15-36,-1 0 12,1 0-12,-1 0 0,1 0 0,0 1 0,0-1 0,-13 7 0,13-7 0,0 1 0,0-1 0,-8 20 2,8-20-2,2 25 0,-2-25 0,33 25-4,-33-25 4,37 36 0,-37-36 0,38 39 4,-17-14-4,0 1 0,8-26 0,0 0-4,-29 35 4,0-2-6,37-12 6,0-2-6,-37-19 6,36 35-2,-36-35 2,27 38-6,-27-38 6,21 33-4,-21-33 4,11 33 2,-11-33-2,9 31 0,-9-31 0,5 30-4,-5-14 4,0-1 0,0-15 0,-4 30 8,4-30-8,-28 29 6,28-29-6,-30 25 8,30-25-8,-34 27 4,34-27-4,-42 23 2,42-23-2,-48 20 8,48-20-8,-50 16 12,50-16-12,-54 11 24,54-11-24,-48 9 36,48-9-36,-43 5 16,43-5-16,-32 4-4,32-4 4,-22 1-10,22-1 10,0 0-42,0 0 42,-1 0-84,1 0 84,-2 0-76,2 0 76,0 0-46,0 0 46,-7 0-38,7 0 38</inkml:trace>
  <inkml:trace contextRef="#ctx0" brushRef="#br0" timeOffset="3193.0027">5202 2161 20,'0'0'0,"-32"-7"26,32 7-26,-17-5 38,17 5-38,0 0 40,0 0-40,-14-1 14,14 1-14,-19 4 0,19-4 0,-9 28 2,9-28-2,-6 29-2,6-29 2,-4 41 0,4-41 0,0 0 2,0 0-2,-1 56 0,1-56 0,7 78 0,-7-78 0,39 31 0,-39-31 0,29 25-2,-29-25 2,37 13-8,-37-13 8,41 9-8,-41-9 8,45 5-8,-24-5 8,0 0-8,-21 0 8,40-8-4,-40 8 4,35-31-2,-35 31 2,27-19 10,-27 19-10,21-13 18,-21 13-18,10-15 24,-10 15-24,0-1 36,0 1-36,0 0 22,0 0-22,8-11-2,-8 11 2,-3-35-30,3 35 30,-5-27-52,5 27 52,-7-31-66,7 31 66</inkml:trace>
  <inkml:trace contextRef="#ctx0" brushRef="#br0" timeOffset="3771.9988">5763 2193 58,'0'0'0,"-1"-32"30,1 32-30,-6-25 0,6 25 0,-8-15-4,8 15 4,-1 0-2,1 0 2,-16-13 6,16 13-6,0 0 4,0 0-4,0 0 0,0 0 0,0-1 4,0 1-4,0-1 4,0 1-4,0-1 0,0 1 0,-6-13-2,6 32 2,0-1 0,0 2 0,0-2 4,0 7-4,0-1 0,0 2 0,0 2-2,0-4 2,0 1 2,0-4-2,0 0 0,0-21 0,-2 33-8,2-33 8,0 15-6,0-15 6,0 2-6,0-2 6,0 0-6,0 0 6,0 1-4,0-1 4,0 1-4,0-1 4,0 0 0,0 0 0,0 10 4,0-10-4,6-47 2,-6 47-2,10-35-4,-10 35 4,27-42 0,-27 42 0,15-40 2,-15 40-2,15-42-2,-15 42 2,19-32-2,-19 32 2,15-29 2,-15 29-2,14-17 4,-14 17-4,0-1 2,0 1-2,0 0 4,0 0-4,0 0 8,0 0-8,0-2 6,0 2-6,10-5 2,-10 5-2,6 59-8,-6-59 8,3 50-8,-3-29 8,0 2-2,0-5 2,0 1-6,0-19 6,-2 29-2,2-29 2,-4 11 0,4-11 0,0 0-2,0 0 2,0 0 0,0 0 0,0 2-8,0-2 8,0 6-8,0-6 8,26-3 4,-26 3-4,19-9 8,-19 9-8,23-40 8,-23 40-8,24-29-4,-24 29 4,28-33-6,-28 33 6,27-35 4,-27 35-4,27-35 2,-27 35-2,29-29 0,-29 29 0,27-17 2,-27 17-2,21-9 6,-21 9-6,0 0 12,0 0-12,15-7 16,-15 7-16,18 5 20,-18-5-20,8 35 22,-8-35-22,7 29 16,-7-29-16,6 37 22,-6-37-22,5 34 28,-5-34-28,3 33 24,-3-33-24,2 29 10,-2-29-10,0 25-2,0-25 2,0 23 0,0-23 0,0 19-12,0-19 12,-3 13-46,3-13 46,0 2-86,0-2 86</inkml:trace>
  <inkml:trace contextRef="#ctx0" brushRef="#br0" timeOffset="6169.9979">7348 1674 52,'0'0'0,"0"0"22,0 0-22,0-2 14,0 2-14,0 0 10,0 0-10,0 0 10,0 0-10,0-1 10,0 1-10,0-1 8,0 1-8,0-1 4,0 1-4,2-9 2,-2 9-2,6 54 4,-6-54-4,7 60 2,-7-60-2,5 76 2,-5-76-2,5 83 2,-5-83-2,2 85-4,-2-85 4,3 76-2,-3-45 2,0 1 4,0 0-4,0-1-24,0-9 24,0 2-62,0-2 62</inkml:trace>
  <inkml:trace contextRef="#ctx0" brushRef="#br0" timeOffset="6417.0025">7885 1704 52,'0'0'0,"3"-30"26,-3 30-26,0-16 16,0 16-16,0 0 20,0 0-20,0-2 20,0 2-20,0 0 12,0 0-12,0-2 6,0 2-6,-5-3 2,5 3-2,-8 42 2,8-42-2,-9 56 0,9-56 0,-9 72 2,9-72-2,-8 84-2,8-84 2,-9 86-6,9-86 6,-8 75-34,8-75 34,-6 64-64,6-64 64,-5 58-42,5-37 42</inkml:trace>
  <inkml:trace contextRef="#ctx0" brushRef="#br0" timeOffset="6761.0019">7583 1635 40,'0'0'0,"-24"-21"36,24 21-36,-19-11 16,19 11-16,-1 0 2,1 0-2,0 0-4,0 0 4,-1 0-4,1 0 4,-2 0-2,2 0 2,-3-7 2,3 7-2,44-2 2,-20 2-2,0 0 0,7 0 0,0 0 0,-31 0 0,72 1 2,-72-1-2,81 6 2,-38 7-2,1 1-2,-7-1 2,2 0-4,-39-13 4,73 22 0,-41-9 0,2 0-2,-34-13 2,51 25-2,-51-25 2,42 25 2,-42-25-2,28 31 4,-28-31-4,12 34 10,-12-34-10,10 39 0,-10-39 0,2 45 0,-2-45 0,-5 49 6,5-49-6,-40 49-2,40-49 2,-30 46 0,30-46 0,-33 42 2,33-42-2,-39 39 20,39-39-20,-38 35 40,38-35-40,-39 35 20,39-35-20,-38 24 4,38-24-4,-38 22 8,38-22-8,-35 15 6,35-15-6,-28 9-6,28-9 6,-22 7-20,22-7 20,-1 0-50,1 0 50,0 0-82,0 0 82</inkml:trace>
  <inkml:trace contextRef="#ctx0" brushRef="#br0" timeOffset="6907.0024">8383 2285 26,'0'0'0,"1"0"0,-1 0 0,1-1 0,-1 1 0,1-1-4,-1 1 4,5-8-12,-5 8 12,0 0-10,0 0 10</inkml:trace>
  <inkml:trace contextRef="#ctx0" brushRef="#br0" timeOffset="22501.9935">4760 3815 28,'0'0'0,"0"0"30,0 0-30,0-1 34,0 1-34,0-1 28,0 1-28,0-1 24,0 1-24,0-1 16,0 1-16,0 0 14,0 0-14,0-1 14,0 1-14,0-1 8,0 1-8,0 0 6,0 0-6,0-1 4,0 1-4,0-1 2,0 1-2,0 0 4,0 0-4,-6-11 2,6 11-2,-3 64 2,3-64-2,-7 63 6,7-63-6,-32 90 0,32-90 0,-31 103-2,31-103 2,-35 103 2,35-103-2,-35 101 4,35-101-4,-37 80 2,37-80-2,-28 62 0,28-62 0,-23 40 4,23-40-4,-14 19 4,14-19-4,0 0-6,0 0 6,0 0-4,0 0 4,0 2-4,0-2 4,0 0-8,0 0 8,0 0-4,0 0 4,0 1 2,0-1-2,-9 3 0,34-3 0,-1 0-4,-24 0 4,41-4 2,-41 4-2,52-8 2,-52 8-2,60-25 2,-60 25-2,71-16 2,-71 16-2,75-17-2,-75 17 2,73-17 0,-73 17 0,70-13-2,-70 13 2,58-9-6,-58 9 6,46-9-20,-46 9 20,37-9-32,-37 9 32,24-4-32,-24 4 32,16-3-44,-16 3 44,1 0-52,-1 0 52</inkml:trace>
  <inkml:trace contextRef="#ctx0" brushRef="#br0" timeOffset="22880.9975">4922 3984 36,'0'0'0,"-8"-33"34,8 33-34,-8-18 20,8 18-20,0-1 10,0 1-10,0-1 6,0 1-6,0-1 2,0 1-2,0 0 8,0 0-8,0 0 4,0 0-4,0 0 4,0 0-4,-7 0 6,7 0-6,-2 70 0,2-34 0,0 0 0,0-36 0,1 87 4,-1-87-4,4 99 2,-4-99-2,3 98 0,-3-98 0,3 80 0,-3-80 0,3 74 0,-3-74 0,1 60-2,-1-60 2,4 48 0,-4-48 0,5 40 2,-5-40-2,4 29-4,-4-29 4,5 18-2,-5-18 2,0 1 4,0-1-4,0 0-2,0 0 2,0 1-2,0-1 2,0 1 4,0-1-4,0 0 0,0 0 0,0 1 0,0-1 0,0 1 2,0-1-2,0 0 0,0 0 0,0 1-2,0-1 2,0 1 2,0-1-2,0 1 2,0-1-2,0 1-2,0-1 2,0 0 4,0 0-4,0 1 0,0-1 0,0 0-4,0 0 4,0 0-6,0 0 6,0 2-6,0-2 6,0 0 0,0 0 0,0 0-2,0 0 2,0 1-8,0-1 8,0 1-18,0-1 18,0 0-28,0 0 28,0 0-34,0 0 34,0 0-26,0 0 26</inkml:trace>
  <inkml:trace contextRef="#ctx0" brushRef="#br0" timeOffset="24475.9926">6936 4252 46,'0'0'0,"-14"-13"28,14 13-28,-16-10 6,16 10-6,-2 0 26,2 0-26,-15-8 36,15 8-36,-1 0 20,1 0-20,0 0 6,0 0-6,-1 0-4,1 0 4,-1 0-8,1 0 8,0 0-4,0 0 4,-1 0-2,1 0 2,-1 0 2,1 0-2,0 0 4,0 0-4,-11-6-2,11 6 2,45-4 0,-45 4 0,30-5 2,-30 5-2,40-2 2,-12 2-2,-28 0 4,0 0-4,27 0 4,18 0-4,-1 0 2,-20 0-2,0 0 0,-3 0 0,2 0-2,-23 0 2,38 0-6,-38 0 6,32 5-34,-32-5 34,33 5-68,-33-5 68</inkml:trace>
  <inkml:trace contextRef="#ctx0" brushRef="#br0" timeOffset="24919.9925">7863 3951 42,'0'0'0,"-5"-14"8,5 14-8,-42-20-2,42 20 2,-40-17 6,40 17-6,-43-14 12,43 14-12,0-1 24,0 1-24,-56-16 30,56 16-30,-76-17 28,76 17-28,-38-7 40,38 7-40,-34 0 28,34 0-28,-29 7 8,29-7-8,-23 27 4,23-27-4,-17 20 6,17-20-6,-8 27 4,8-27-4,-6 38-2,6-38 2,-3 51 0,3-23 0,0-1-4,0-27 4,5 51 0,-5-51 0,8 43 6,-8-43-6,25 29 2,-25-29-2,15 18-6,-15-18 6,20 7-6,-20-7 6,20 7 0,-20-7 0,27 5 6,-27-5-6,28 2 4,-28-2-4,37 0-2,-37 0 2,39 0 2,-39 0-2,41-2-6,-41 2 6,38-4-2,-38 4 2,34-1 6,-34 1-6,31 0-4,-31 0 4,25 4-4,-25-4 4,24 26 4,-24-26-4,19 21 6,-19-21-6,15 30-4,-15-30 4,12 35-2,-12-35 2,8 39 0,-8-39 0,5 36-6,-5-36 6,2 36 6,-2-36-6,-3 29 6,3-29-6,-6 27-6,6-27 6,-25 27 2,25-27-2,-20 25 8,20-25-8,-23 25 2,23-25-2,-28 23 4,28-23-4,-34 17 10,34-17-10,-32 13 4,32-13-4,-38 9 2,38-9-2,-37 7 8,37-7-8,-34 4 6,34-4-6,-37 2 2,37-2-2,-31-2 2,31 2-2,-25-2-8,25 2 8,-19-5-40,19 5 40,-1 0-82,1 0 82,0 0-102,0 0 102</inkml:trace>
  <inkml:trace contextRef="#ctx0" brushRef="#br0" timeOffset="26068.9967">9665 3648 8,'0'0'0,"0"-1"6,0 1-6,0-1 16,0 1-16,0 0 14,0 0-14,0-1 12,0 1-12,0-1 14,0 1-14,0 0 14,0 0-14,0-1 2,0 1-2,8-7-6,-8 27 6,0 0 0,0-20 0,-7 35 6,7-35-6,-37 39 4,37-39-4,-25 53 0,25-53 0,-22 0 4,22 0-4,-21 70 10,21-70-10,-18 36 16,18-36-16,-16 28 14,16-28-14,-11 17 4,11-17-4,0 1 0,0-1 0,0 0 8,0 0-8,0 1 2,0-1-2,0 1-4,0-1 4,0 0 0,0 0 0,0 2-4,0-2 4,0 0-2,0 0 2,0 1 4,0-1-4,0 1 4,0-1-4,-10 10 4,10-10-4,48 3 0,-48-3 0,44 2-2,-20-2 2,2 0 2,2 0-2,-1 0 0,-27 0 0,57-2-2,-57 2 2,54-2 2,-54 2-2,47-4-4,-26 4 4,1 0-24,-22 0 24,34 0-30,-34 0 30,31 0-42,-31 0 42,22 0-40,-22 0 40</inkml:trace>
  <inkml:trace contextRef="#ctx0" brushRef="#br0" timeOffset="26322.9962">9845 3685 44,'0'0'0,"-19"-49"26,19 49-26,-20-32 16,20 32-16,-8-18 10,8 18-10,0 0 4,0 0-4,0-1 4,0 1-4,0-1 2,0 1-2,0 0 0,0 0 0,-8-5 10,8 5-10,3 46 12,-3-46-12,5 51 8,-5-51-8,8 73 4,-8-73-4,18 81 0,-18-81 0,8 92-2,-8-92 2,6 89 2,-6-89-2,6 77 2,-6-77-2,5 74 0,-5-74 0,4 54-2,-4-54 2,5 48-6,-5-48 6,4 40 2,-4-40-2,4 31 4,-4-31-4,3 28 2,-3-28-2,2 18-4,-2-18 4,0 2-16,0-2 16,0 0-34,0 0 34,0 1-56,0-1 56</inkml:trace>
  <inkml:trace contextRef="#ctx0" brushRef="#br0" timeOffset="27012.9962">11644 3878 58,'0'0'0,"-34"-19"6,34 19-6,-20-16-4,20 16 4,-21-13 26,21 13-26,0 0 52,0 0-52,-1 0 48,1 0-48,-12-8 30,12 8-30,0 0 14,0 0-14,-1 0 6,1 0-6,-1 0 0,1 0 0,0 0 0,0 0 0,-1 0-6,1 0 6,0 0-8,0 0 8,-2 0 0,2 0 0,0 0 0,0 0 0,-13-9-4,13 9 4,51-4-2,-30 4 2,-1 0 0,4 0 0,-1 0 2,-23 0-2,55 5-4,-55-5 4,56 7-28,-56-7 28,50 7-60,-50-7 60,51 6-82,-51-6 82</inkml:trace>
  <inkml:trace contextRef="#ctx0" brushRef="#br0" timeOffset="27606.9909">12088 3636 140,'0'0'0,"-8"-24"8,8 24-8,-19-16-6,19 16 6,0 0-4,0 0 4,0-1-6,0 1 6,-9-10-2,9 10 2,-7-24 0,7 24 0,0-11-2,0 11 2,5-17-2,-5 17 2,30-18-2,-30 18 2,25-15 0,-25 15 0,32-16 2,-32 16-2,31-13 2,-31 13-2,35-9-2,-35 9 2,29-7-2,-29 7 2,34-5 4,-34 5-4,24 0 6,-24 0-6,24 6 4,-24-6-4,19 32 0,-19-32 0,11 27 0,-11-27 0,7 37 0,-7-37 0,4 50-10,-4-50 10,-3 56-24,3-56 24,-8 59-16,-12-30 16,0-2-2,20-27 2,-25 44 2,25-44-2,-22 36 4,22-36-4,-15 26 8,15-26-8,-12 15 26,12-15-26,0 0 34,0 0-34,0 2 26,0-2-26,0 0 22,0 0-22,0 0 26,0 0-26,0 1 12,0-1-12,0 0-2,0 0 2,0 1 2,0-1-2,-7 6 0,7-6 0,0-1-6,0 1 6,0-24-4,0 24 4,33-22 0,-33 22 0,27-15 0,-27 15 0,27-13 0,-27 13 0,38-10 0,-38 10 0,35-8 0,-35 8 0,32-7-6,-32 7 6,29-3-8,-29 3 8,25 2 0,-25-2 0,20 8 2,-20-8-2,18 41 2,-18-41-2,11 34 2,-11-34-2,9 38-2,-9-38 2,4 40 0,-4-17 0,0-1 0,0-22 0,-2 44-4,2-44 4,-8 37-4,8-37 4,-29 41 0,29-41 0,-20 29 2,20-29-2,-24 25-2,24-25 2,-26 24 0,26-24 0,-29 21 12,29-21-12,-30 21 18,30-21-18,-34 15 16,34-15-16,-34 17 20,34-17-20,-32 10 22,32-10-22,-33 8 22,33-8-22,-30 5 20,30-5-20,-28 3 8,28-3-8,-25 0 6,25 0-6,-23 0 4,23 0-4,-19-2 0,19 2 0,-15-2-10,15 2 10,-17-4-30,17 4 30,-1 0-46,1 0 46,-13-4-78,13 4 78,0 0-118,0 0 118</inkml:trace>
  <inkml:trace contextRef="#ctx0" brushRef="#br0" timeOffset="28873.991">14976 3467 14,'0'0'0,"0"-1"14,0 1-14,0-1 22,0 1-22,0 0 26,0 0-26,0-1 28,0 1-28,0-1 18,0 1-18,0 0 2,0 0-2,-2-12 2,2 12-2,-33 61 0,33-61 0,-26 57 4,26-57-4,-34 75 4,34-75-4,-39 80-4,18-38 4,0-1-2,21-41 2,-36 67 2,36-67-2,-28 50 6,28-50-6,-20 30 6,20-30-6,-1 1 0,1-1 0,-1 0-4,1 0 4,0 1 0,0-1 0,0 1 0,0-1 0,-2 0 2,2 0-2,-1 2 2,1-2-2,-5 9 4,5-9-4,36 0 14,-36 0-14,33-2 16,-33 2-16,36-6 10,-14-7-10,0-1 2,-22 14-2,52-18 0,-52 18 0,49-11-4,-49 11 4,47-8-4,-47 8 4,45-7 6,-45 7-6,38-5 4,-38 5-4,33-2-4,-33 2 4,29 0-6,-29 0 6,25 0-22,-25 0 22,20 0-40,-20 0 40,14 0-50,-14 0 50,0 0-48,0 0 48</inkml:trace>
  <inkml:trace contextRef="#ctx0" brushRef="#br0" timeOffset="29098.9952">15077 3654 70,'0'0'0,"-15"-29"70,15 29-70,-11-18 54,11 18-54,0 0 30,0 0-30,0-2 14,0 2-14,0 0 8,0 0-8,0 0 6,0 0-6,0-1-2,0 1 2,-7-6 0,7 6 0,-3 44-2,3-44 2,0 61-4,0-61 4,-2 77 4,2-77-4,-1 90 6,1-90-6,-2 81 0,2-81 0,-2 79-2,2-79 2,-2 71 2,2-71-2,-1 57-2,1-57 2,-2 51-2,2-51 2,-2 34 0,2-17 0,0-1-22,0-16 22,0 20-44,0-20 44,0 1-58,0-1 58,0 0-80,0 0 80</inkml:trace>
  <inkml:trace contextRef="#ctx0" brushRef="#br0" timeOffset="29759.9913">16962 3448 14,'0'0'0,"0"-1"14,0 1-14,0-1 22,0 1-22,0 0 18,0 0-18,0-1 18,0 1-18,0-1 16,0 1-16,0 0 16,0 0-16,3-21 12,-3 21-12,-5 54 8,5-54-8,-25 55 12,25-55-12,-29 67 6,29-67-6,-31 66 12,31-66-12,-30 58 14,30-58-14,-25 43 6,25-43-6,-18 27 0,18-27 0,-9 18-4,9-18 4,0 1 0,0-1 0,0 1 4,0-1-4,0 1 4,0-1-4,0 1-4,0-1 4,0 0-2,0 0 2,0 1-2,0-1 2,-7 0-4,7 0 4,48 7 0,-48-7 0,35 7 6,-35-7-6,44 7 2,-44-7-2,52 6-4,-52-6 4,52 4 4,-52-4-4,56 7 0,-56-7 0,51 7-2,-51-7 2,45 7-10,-45-7 10,43 6-30,-43-6 30,32 5-40,-32-5 40,28 4-54,-28-4 54,23 3-42,-23-3 42</inkml:trace>
  <inkml:trace contextRef="#ctx0" brushRef="#br0" timeOffset="30051.9912">17197 3484 194,'0'0'0,"-5"-24"10,5 24-10,-6-16 0,6 16 0,-10-6 8,10 6-8,-1 0 16,1 0-16,0 0 12,0 0-12,-1 0 2,1 0-2,-1 0 2,1 0-2,-13-6 2,13 6-2,-9 75-4,9-75 4,-9 70 0,9-70 0,-9 88 4,9-88-4,-9 96 2,9-96-2,-9 91 2,9-91-2,-8 79-2,8-79 2,-5 76-14,5-76 14,-3 62-20,3-34 20,0-1-20,0-4 20,0-1-18,0-22 18,3 30-10,-3-30 10,1 27-2,-1-27 2,0 16-4,0-16 4,0 1-14,0-1 14,0 0-16,0 0 16,0 1-18,0-1 18,0 1-12,0-1 12,0 0-14,0 0 14,0 1-36,0-1 36,0 1-36,0-1 36,0 0-14,0 0 14</inkml:trace>
  <inkml:trace contextRef="#ctx0" brushRef="#br0" timeOffset="31314.9951">19894 3860 76,'0'0'0,"-18"-23"20,18 23-20,-1 0 6,1 0-6,-17-8 4,17 8-4,0-1 8,0 1-8,-2 0 2,2 0-2,-1-1-4,1 1 4,-1-1 0,1 1 0,0-1-6,0 1 6,0-1-6,0 1 6,-1 0 2,1 0-2,-16-14 2,16 14-2,43-5-2,-43 5 2,34-2 0,-13 2 0,0 0 4,8 0-4,-29 0 2,0 0-2,30 0-2,-30 0 2,95 3 0,-95-3 0,53 6 8,-53-6-8,50 9 2,-50-9-2,45 9-20,-45-9 20,41 8-48,-41-8 48</inkml:trace>
  <inkml:trace contextRef="#ctx0" brushRef="#br0" timeOffset="31623.9903">20866 3440 108,'0'0'0,"18"-21"22,-18 21-22,0-1 4,0 1-4,0-1-4,0 1 4,0 0-6,0 0 6,0-1-2,0 1 2,0 0 14,0 0-14,0-2 14,0 2-14,9-14-2,-9 14 2,-7 32-2,7-32 2,-32 35 2,32-35-2,-31 52 2,31-52-2,-35 63 8,35-63-8,-37 67 6,37-67-6,-32 60-2,32-60 2,-29 41 0,29-41 0,-17 27 2,17-27-2,-1 0-4,1 0 4,0 1-8,0-1 8,-1 0-4,1 0 4,-1 1 4,1-1-4,-6 11 4,6-11-4,31 19 0,-31-19 0,30 10 2,-30-10-2,40 6 2,-40-6-2,51 5 0,-51-5 0,55 4 0,-27-4 0,1 0-14,-29 0 14,54-4-40,-54 4 40,48-2-60,-48 2 60,41-4-40,-41 4 40</inkml:trace>
  <inkml:trace contextRef="#ctx0" brushRef="#br0" timeOffset="31842.995">21045 3595 26,'0'0'0,"-20"-51"4,20 51-4,-17-50 20,17 50-20,-16-46 50,16 46-50,-9-31 52,9 31-52,-6-14 32,6 14-32,0-1 10,0 1-10,0-1 4,0 1-4,0-1 2,0 1-2,-5-4 0,5 27 0,0-2 2,0-21-2,-3 56 2,3-56-2,-3 79 4,3-79-4,-5 91 2,5-91-2,-9 96 0,9-96 0,-20 90 4,20-90-4,-10 82 6,10-82-6,-8 71 2,8-71-2,-7 63-2,7-63 2,-5 50-20,5-50 20,-3 38-62,3-23 62,0-1-90,0-14 90</inkml:trace>
  <inkml:trace contextRef="#ctx0" brushRef="#br0" timeOffset="32474.994">22591 3424 78,'0'0'0,"8"-28"52,-8 28-52,5-16 6,-5 16-6,0-1-2,0 1 2,0 0 4,0 0-4,0-1-4,0 1 4,0-1-4,0 1 4,0 0 0,0 0 0,2-7 0,-2 7 0,-10 41 2,10-41-2,-25 49 2,25-49-2,-26 63 0,26-63 0,-32 73-2,32-73 2,-33 75 2,33-75-2,-35 63 0,35-63 0,-29 52-2,29-52 2,-22 35 4,22-35-4,-17 21 6,17-21-6,-2 0 0,2 0 0,0 1 0,0-1 0,-1 0 2,1 0-2,0 0-6,0 0 6,-2 2-8,2-2 8,-1 0-4,1 0 4,-2 10 2,2-10-2,39 3 6,-39-3-6,39 2 2,-13-2-2,-2 0 0,-24 0 0,54-1 0,-54 1 0,61-4 4,-61 4-4,60-6 0,-60 6 0,55-6-22,-55 6 22,47-2-42,-25 2 42,-1 0-50,-21 0 50</inkml:trace>
  <inkml:trace contextRef="#ctx0" brushRef="#br0" timeOffset="32728.9942">22838 3577 48,'0'0'0,"-8"-56"24,8 56-24,-25 3 24,25-3-24,0-1 40,0 1-40,-15-42 36,15 42-36,0-1 14,0 1-14,0-1 6,0 1-6,0 0 4,0 0-4,0-1-2,0 1 2,-9-14-2,9 14 2,-20 60-2,20-60 2,-10 53 4,10-53-4,-21 68 8,21-68-8,-18 71-4,18-71 4,-15 70-2,15-70 2,-15 61 0,15-61 0,-8 54-6,8-54 6,-7 50-2,7-50 2,-6 46 0,6-46 0,-4 39 4,4-39-4,-5 36-4,5-36 4,-2 23-20,2-23 20,-2 18-28,2-18 28,0 1-34,0-1 34,0 0-46,0 0 46,0 0-44,0 0 44</inkml:trace>
  <inkml:trace contextRef="#ctx0" brushRef="#br0" timeOffset="33788.9938">23952 3669 128,'0'0'0,"-2"0"0,2 0 0,0 0-8,0 0 8,-2-2-8,2 2 8,-15-25 0,15 25 0,-1 0 0,1 0 0,0 0-2,0 0 2,-2 0-6,2 0 6,0 0-6,0 0 6,-1 0 4,1 0-4,0 0 4,0 0-4,0 0-2,0 0 2,-2 0 0,2 0 0,-12-7 0,12 7 0,46-1-2,-46 1 2,30 0-2,-30 0 2,35 0 0,-35 0 0,35 2-2,-35-2 2,39 2-14,-39-2 14,0 0-40,0 0 40,54 6-36,-54-6 36</inkml:trace>
  <inkml:trace contextRef="#ctx0" brushRef="#br0" timeOffset="34054.9888">24444 3447 96,'0'0'0,"-27"-13"4,27 13-4,-19-9-2,19 9 2,-1 0-2,1 0 2,0 0-2,0 0 2,0 0-2,0 0 2,-2 0 2,2 0-2,0 0 0,0 0 0,0 0-2,0 0 2,-1 0 2,1 0-2,-14-8 0,14 8 0,54-9-4,-54 9 4,35-9-4,-35 9 4,41-7-18,-41 7 18,45-7-38,-45 7 38,43-4-26,-43 4 26,38-6-4,-38 6 4</inkml:trace>
  <inkml:trace contextRef="#ctx0" brushRef="#br0" timeOffset="34405.9896">24568 3374 18,'0'0'0,"-18"5"8,18-5-8,-20 6 4,20-6-4,-20 8 0,20-8 0,-20 34 6,20-34-6,-23 33 0,23-33 0,-22 40-2,22-40 2,-19 52 0,19-52 0,-19 0-2,19 0 2,-12 63 2,12-63-2,-8 29-2,8-29 2,-7 21 0,7-21 0,-3 15 6,3-15-6,0 0 0,0 0 0,0 2-2,0-2 2,0 8-4,0-8 4,0 1 2,0-1-2,3 20 6,-3-20-6,8 18-4,-8-18 4,28 10 2,-28-10-2,20 8 4,-20-8-4,24 18-2,-24-18 2,23 10-2,-23-10 2,26 15 0,-26-15 0,23 16-4,-23-16 4,23 16 0,-23-16 0,16 18 8,-16-18-8,11 16 2,-11-16-2,9 18 2,-9-18-2,8 16 10,-8-16-10,5 19 18,-5-4-18,0 1 24,0-16-24,-3 26 32,3-26-32,-10 29 42,10-29-42,-34 27 50,34-27-50,-21 19 42,21-19-42,-26 20 36,26-20-36,-27 15 26,27-15-26,-23 9 20,23-9-20,-27 8 20,27-8-20,-26 6 2,26-6-2,-26 4-4,26-4 4,-24 4 2,24-4-2,-28 2-28,28-2 28,-24 0-76,24 0 76,-26 0-86,26 0 86,-20-2-106,20 2 106</inkml:trace>
  <inkml:trace contextRef="#ctx0" brushRef="#br0" timeOffset="34772.9941">24502 3450 24,'0'0'0,"-1"-1"12,1 1-12,-22-17 34,22 17-34,-1 0 54,1 0-54,0 0 34,0 0-34,0 0 16,0 0-16,-2 0 4,2 0-4,0 0-10,0 0 10,-2 0-8,2 0 8,0 0 0,0 0 0,0 0 0,0 0 0,0 0 0,0 0 0,-14-7 0,14 7 0,56-2-4,-33 2 4,-2 0-2,7 0 2,0 0 4,-28 0-4,57 1 6,-57-1-6,62 2 4,-62-2-4,59 3 4,-59-3-4,51 4 0,-51-4 0,43 5 0,-43-5 0,34 6 6,-34-6-6,25 6 0,-25-6 0,0 0-2,0 0 2,0 0 0,0 0 0,1 0-14,-1 0 14,1 0-40,-1 0 40,1 0-62,-1 0 62</inkml:trace>
  <inkml:trace contextRef="#ctx0" brushRef="#br1" timeOffset="52777.9838">5115 3317 24,'0'0'0,"-14"-5"4,14 5-4,-14-9 10,14 9-10,-9-30 10,9 30-10,-8-24 10,8 24-10,-8-23 6,8 23-6,-5-22 2,5 22-2,-3-26 2,3 13-2,0 0-2,0 13 2,3-21 0,-3 21 0,8-29 6,-8 29-6,29-24 2,-29 24-2,21-26-2,-21 26 2,25-21 2,-25 21-2,30-16 0,-30 16 0,32-12 0,-32 12 0,30-7 2,-30 7-2,36-6-6,-36 6 6,31-3-4,-31 3 4,30 2 2,-30-2-2,26 7 2,-26-7-2,22 39 2,-22-39-2,17 31-6,-17-31 6,14 36-16,-14-36 16,0 1-18,0-1 18,7 52-10,-7-52 10,3 74-2,-3-57 2,0 3-4,0-20 4,-3 36-2,3-36 2,-10 29 8,10-29-8,-28 21 26,28-21-26,-19 17 22,19-17-22,-20 11 12,20-11-12,-24 6 10,24-6-10,-26 6 2,26-6-2,-28 1-2,28-1 2,-28 0 0,28 0 0,-25-5 6,25 5-6,-24-8-8,24 8 8,-23-28-28,23 28 28,-18-18-40,18 18 40</inkml:trace>
  <inkml:trace contextRef="#ctx0" brushRef="#br1" timeOffset="53467.9839">7745 2802 66,'0'0'0,"4"-15"52,-4 15-52,0 0 50,0 0-50,0-1 30,0 1-30,0 0 6,0 0-6,0 0-2,0 0 2,0-2-2,0 2 2,2-12-2,-2 12 2,2 38 0,-2-38 0,3 44 8,-3-44-8,5 58 6,-5-58-6,5 66 0,-5-66 0,1 70-2,-1-70 2,2 61-2,-2-35 2,0-1-6,0-2 6,0-2-6,0-21 6,2 31 0,-2-31 0,2 27 2,-2-27-2,2 19 4,-2-19-4,2 14 0,-2-14 0,0 0-2,0 0 2,0 2 0,0-2 0,0 0 0,0 0 0,0 1-10,0-1 10,0 0-36,0 0 36,0 1-66,0-1 66,0 1-64,0-1 64</inkml:trace>
  <inkml:trace contextRef="#ctx0" brushRef="#br1" timeOffset="54163.9838">9835 2856 44,'0'0'0,"-7"-19"8,7 19-8,-7-14-4,7 14 4,-7-13-2,7 13 2,-8-17 2,8 17-2,-5-16-2,5 16 2,-2-18-4,2 18 4,0-19-2,0 19 2,2-20 0,-2 20 0,7-14 2,-7 14-2,23-13 4,-23 13-4,20-9 0,-20 9 0,22-6-2,-22 6 2,24-7-4,-24 7 4,28-4-2,-28 4 2,24 0 2,-24 0-2,26 3 4,-26-3-4,23 8 12,-23-8-12,15 29 6,-15-29-6,12 20 4,-12-20-4,10 28 10,-10-28-10,5 35 0,-5-13 0,0-1-6,0-21 6,-9 48 2,9-48-2,-38 43 2,38-43-2,-29 46 4,29-46-4,-29 41 0,29-41 0,-31 37-4,31-37 4,-25 28 18,25-28-18,-22 23 32,22-23-32,-1 0 24,1 0-24,0 2 10,0-2-10,-1 0 2,1 0-2,-1 0-4,1 0 4,-1 1-4,1-1 4,-1 0 0,1 0 0,-1 1-4,1-1 4,0 1-4,0-1 4,0 0-2,0 0 2,-9 8-2,9-8 2,34 0 6,-34 0-6,28-2 2,-28 2-2,38 0 0,-38 0 0,36 0 4,-36 0-4,45 1-16,-45-1 16,41 4-58,-41-4 58</inkml:trace>
  <inkml:trace contextRef="#ctx0" brushRef="#br1" timeOffset="54891.9835">12126 2511 18,'0'0'0,"1"-13"2,-1 13-2,0-1-12,0 1 12,0 0-8,0 0 8,7-26 0,-7 26 0,8-29 0,-8 29 0,24-10 0,-24 10 0,18-9 0,-18 9 0,20-16 0,-20 16 0,23-6 0,-23 6 0,21-5 0,-21 5 0,24-2 0,-24 2 0,22 0 0,-22 0 0,20 0 0,-20 0 0,0 0 2,0 0-2,15 0 4,-15 0-4,21 8 2,-21-8-2,6 38 4,-6-38-4,3 29 2,-3-9-2,0 2 0,0-22 0,-6 48-4,6-48 4,-36 44-2,36-44 2,-18 44 18,18-44-18,-20 35 28,20-35-28,-16 20 24,16-20-24,0 1 22,0-1-22,0 0 22,0 0-22,0 1 16,0-1-16,0 1 16,0-1-16,0 0 10,0 0-10,0 1 2,0-1-2,0 1 0,0-1 0,0 0-2,0 0 2,0 0 0,0 0 0,0 2 0,0-2 0,-8 5-2,8-5 2,39-34-4,-39 34 4,29-10-6,-29 10 6,27-10-6,-27 10 6,25-7-6,-25 7 6,22-3-8,-22 3 8,14 0-6,-14 0 6,16 7 0,-16-7 0,10 32 2,-10-32-2,7 24-2,-7-24 2,6 32 0,-6-32 0,2 32 0,-2-32 0,-1 35 2,1-35-2,-7 31 2,7-31-2,-28 28 0,28-28 0,-19 24 2,19-24-2,-22 21 12,22-21-12,-27 17 30,27-17-30,-32 14 24,32-14-24,-33 8 24,33-8-24,-33 5 20,33-5-20,-34 2 2,34-2-2,-30 0 10,30 0-10,-25-3 12,25 3-12,-24-5-12,24 5 12,-16-7-28,16 7 28,-17-6-38,17 6 38,0 0-62,0 0 62</inkml:trace>
  <inkml:trace contextRef="#ctx0" brushRef="#br1" timeOffset="55457.9837">14755 2449 24,'0'18'0,"0"0"4,0-18-4,-4 54 2,4-54-2,-28 0 10,28 0-10,-18 75 16,18-75-16,-15 33 6,15-33-6,-8 25-2,8-25 2,0 0 4,0 0-4,0 1 4,0-1-4,0 1 2,0-1-2,-7 10 0,7-10 0,0 1-2,0-1 2,0 21 0,0-21 0,42 6-2,-42-6 2,28 6 0,-28-6 0,39 2 4,-17-2-4,-1 0-8,2 0 8,0 0-30,-23 0 30,48-2-26,-48 2 26</inkml:trace>
  <inkml:trace contextRef="#ctx0" brushRef="#br1" timeOffset="55675.9833">14913 2497 38,'0'0'0,"-9"-19"48,9 19-48,0 0 28,0 0-28,0-2 8,0 2-8,0 0-2,0 0 2,0-1 2,0 1-2,0-1 4,0 1-4,-6-3 4,6 36-4,0-1 4,0-32-4,2 46 2,-2-46-2,5 50-2,-5-50 2,5 57 4,-5-57-4,5 57 6,-5-57-6,2 55-2,-2-30 2,0-2 0,0-23 0,-4 36 0,4-36 0,-4 26-28,4-26 28,-5 20-62,5-20 62</inkml:trace>
  <inkml:trace contextRef="#ctx0" brushRef="#br1" timeOffset="56509.9833">17112 2290 136,'0'0'0,"0"-1"2,0 1-2,-6-16-8,6 16 8,-1 0-6,1 0 6,-1 0-2,1 0 2,0-2 0,0 2 0,-1 0-2,1 0 2,-1 0-4,1 0 4,0-1 0,0 1 0,-1-1 4,1 1-4,-20-12 6,20 12-6,52-20 2,-52 20-2,36-8 0,-36 8 0,46-5 0,-46 5 0,47-4-4,-47 4 4,50-4 0,-50 4 0,49-3-2,-49 3 2,44-4-10,-44 4 10,34-5-14,-34 5 14,25-3-16,-25 3 16,1 0-10,-1 0 10,0 0 0,0 0 0,2 0 0,-2 0 0,0 0-10,0 0 10,1 0-16,-1 0 16,11-1-24,-11 1 24,-52 4-20,52-4 20,-33 7-2,33-7 2,-36 8 0,36-8 0,-33 10 0,33-10 0,-30 17 0,30-17 0,-27 9 0,27-9 0,-24 7 0,24-7 0,-14 18 0,14-18 0,-17 21 2,17-21-2,-18 29 2,18-29-2,-17 35-2,17-35 2,-21 40 6,21-40-6,-18 31 12,18-31-12,-8 22 4,8-22-4,0 1 4,0-1-4,0 0 0,0 0 0,0 1 2,0-1-2,0 1 6,0-1-6,0 0 2,0 0-2,0 1 4,0-1-4,0 1 10,0-1-10,0 1 24,0-1-24,-8 3 16,8-3-16,38 0 4,-38 0-4,30-1 2,-30 1-2,34-4-2,-34 4 2,33-4 0,-33 4 0,37-4-2,-37 4 2,33-3 0,-33 3 0,28 0 0,-28 0 0,25 4 0,-25-4 0,23 9 6,-23-9-6,16 31-2,-16-31 2,13 18-4,-13-18 4,8 23 2,-8-23-2,6 21 0,-6-21 0,2 19-4,-2-19 4,-1 23 2,1-23-2,-7 19 10,7-19-10,-34 19 12,34-19-12,-28 19 34,28-19-34,-31 17 26,31-17-26,-33 16 10,33-16-10,-43 13 18,43-13-18,-41 9 36,41-9-36,-44 8 30,44-8-30,-40 7 12,40-7-12,-38 7 32,38-7-32,-30 4 22,30-4-22,-18 0-14,18 0 14,-20 0-44,20 0 44,0 0-70,0 0 70,0 0-90,0 0 90,-1 0-84,1 0 84</inkml:trace>
  <inkml:trace contextRef="#ctx0" brushRef="#br1" timeOffset="57312.9873">20275 2346 22,'0'0'0,"0"-1"38,0 1-38,0-1 44,0 1-44,0-1 44,0 1-44,0-1 42,0 1-42,0 0 46,0 0-46,0-1 46,0 1-46,0-1 34,0 1-34,0 0 10,0 0-10,0-1-6,0 1 6,0-1-2,0 1 2,9-14-2,-32 49 2,2-2-4,21-33 4,-35 62 0,15-30 0,-1 2-2,21-34 2,-39 68-6,39-68 6,-33 63-2,33-63 2,-22 52 0,22-52 0,-11 48-4,11-48 4,-8 39-10,8-39 10,-2 33-14,2-33 14,3 31-10,-3-31 10,9 24-14,-9-24 14,35 20-20,-35-20 20,21 16-18,-21-16 18,28 8-12,-28-8 12,29 7-8,-29-7 8,35 4-6,-35-4 6,35 0 2,-35 0-2,33-6 4,-33 6-4,29-32-2,-29 32 2,26-15 0,-26 15 0,20-19 4,-20 19-4,14-20 2,-14 20-2,9-21 8,-9 21-8,5-23 28,-5 23-28,0-25 28,0 25-28,-2-25 10,2 25-10,-29-18 2,29 18-2,-19-13 0,19 13 0,-31-9 2,31 9-2,-34-4 4,34 4-4,-37 0 2,37 0-2,-34 3-2,34-3 2,-35 7-6,35-7 6,-31 32-8,31-32 8,-27 19-30,27-19 30,-22 23-62,22-23 62,-17 23-94,17-23 94</inkml:trace>
  <inkml:trace contextRef="#ctx0" brushRef="#br1" timeOffset="57933.9826">22204 2293 26,'0'0'0,"0"-1"18,0 1-18,0 0-2,0 0 2,0-2-6,0 2 6,0 0-6,0 0 6,0-1-2,0 1 2,0-1 2,0 1-2,0 0 4,0 0-4,-9-4-2,9 4 2,37 6 2,-37-6-2,27 9 6,-27-9-6,33 16-2,-33-16 2,37 7 0,-37-7 0,38 5 2,-38-5-2,38 3 4,-38-3-4,36 0 2,-36 0-2,34 0-4,-34 0 4,29-3-2,-29 3 2,22-7 4,-22 7-4,17-5 10,-17 5-10,0 0 14,0 0-14,1 0 14,-1 0-14,1 0 6,-1 0-6,0 0 6,0 0-6,6-4 20,-6 4-20,6 60 24,-6-60-24,2 57 14,-2-57-14,-4 71 6,4-71-6,-9 79 0,-11-41 0,-1-1-4,21-37 4,-27 71-16,27-71 16,-31 63-34,31-63 34,-24 53-40,24-53 40,-24 40-38,24-40 38,-18 26-22,18-26 22,0 0-4,0 0 4</inkml:trace>
  <inkml:trace contextRef="#ctx0" brushRef="#br1" timeOffset="58156.9871">22266 2625 28,'0'0'0,"0"-1"0,0 1 0,0 0-2,0 0 2,0-1-2,0 1 2,0-1 0,0 1 0,0-1 2,0 1-2,-6-7 10,6 7-10,46-5 16,-46 5-16,35-5 12,-35 5-12,40-3 6,-40 3-6,39 0 4,-39 0-4,0 0 4,0 0-4,50 3 2,-50-3-2,62 7 6,-62-7-6,32 5 8,-32-5-8,32 5 6,-32-5-6,26 4 14,-26-4-14,25 3 10,-25-3-10,18 2 0,-18-2 0,15 2 2,-15-2-2,1 0 0,-1 0 0,1 0-26,-1 0 26,0 0-62,0 0 62</inkml:trace>
  <inkml:trace contextRef="#ctx0" brushRef="#br1" timeOffset="58980.9874">24485 2363 26,'0'0'0,"5"-17"16,-5 17-16,0-19 16,0 19-16,-5-16 32,5 16-32,-7-18 50,7 18-50,0-1 42,0 1-42,-21-12 16,21 12-16,-28-9 6,28 9-6,-20-6 4,20 6-4,-22-4-4,22 4 4,-30 0-4,30 0 4,-36 4 6,36-4-6,-36 29 12,36-29-12,-37 21 8,37-21-8,-29 25 2,29-25-2,-27 21-2,27-21 2,-21 15 0,21-15 0,0 0 0,0 0 0,-1 2-2,1-2 2,-9 9 2,9-9-2,0 1 0,0-1 0,0 0-2,0 0 2,0 1 2,0-1-2,-8 20 0,8-20 0,4 23-4,-4-23 4,9 13-4,-9-13 4,30 17 0,-30-17 0,23 20 6,-23-20-6,26 17 0,-26-17 0,33 16-4,-33-16 4,33 19 0,-33-19 0,36 18 0,-36-18 0,34 17 2,-34-17-2,32 19 0,-32-19 0,29 19 0,-29-19 0,24 18 2,-24-18-2,22 17 2,-22-17-2,0 0 0,0 0 0,13 13 0,-13-13 0,0 0 8,0 0-8,0 1 6,0-1-6,9 16 0,-9-3 0,0 1 0,0-14 0,-4 13-6,4-13 6,-8 15 2,8-15-2,-43 13 10,43-13-10,-28 9-8,28-9 8,-29 7-10,29-7 10,-31 4-2,31-4 2,-26 0-2,26 0 2,-23-1 2,23 1-2,-17-6-2,17 6 2,-16-8-6,16 8 6,-8-26-4,8 26 4,-8-22-4,8 22 4,-4-19 0,4 19 0,0-22 2,0 22-2,4-24 0,-4 24 0,10-29 0,-10 29 0,39-31-2,-39 31 2,27-33-2,-27 33 2,28-34-2,-28 34 2,29-30 2,-29 30-2,30-26 2,-30 26-2,30-24-4,-30 24 4,28-24-4,-28 24 4,26-19 2,-26 19-2,23-11 2,-23 11-2,18-10-8,-18 10 8,1 0-2,-1 0 2,1 0 2,-1 0-2,11-5-10,-11 5 10,1 0-22,-1 0 22,0 0-44,0 0 44,0 0-58,0 0 58,1 0-46,-1 0 46</inkml:trace>
  <inkml:trace contextRef="#ctx0" brushRef="#br2" timeOffset="92310.9778">9440 4955 18,'0'0'0,"-2"0"4,2 0-4,-16-9 4,16 9-4,-8-23 10,8 23-10,0-1 8,0 1-8,-5-11 6,5 11-6,-6-28 6,6 28-6,-3-11 8,3 11-8,0-1 10,0 1-10,0-1 14,0 1-14,0-1 8,0 1-8,0 0 0,0 0 0,0 0 2,0 0-2,0-2 6,0 2-6,0 0 6,0 0-6,-6-8 2,6 26-2,0 1 0,0 1 0,0 1 4,0-21-4,1 59 0,-1-59 0,2 71-6,-2-71 6,3 77-2,-3-77 2,0 77 2,0-39-2,0-2 6,0-3-6,0 1 0,0-5 0,0 2-4,0-3 4,0-1 0,0-3 0,0 1-10,0-4 10,0 0-26,0-21 26,3 33-34,-3-33 34,4 25-30,-4-25 30</inkml:trace>
  <inkml:trace contextRef="#ctx0" brushRef="#br2" timeOffset="94205.9727">9418 5308 4,'0'0'0,"0"-1"-2,0 1 2,0-1 0,0 1 0,0-1 2,0 1-2,0 0 0,0 0 0,0-1 6,0 1-6,-11-14 10,11 14-10,9-21 10,-9 21-10,30-8 8,-30 8-8,20-6 4,-20 6-4,19-4 6,-19 4-6,21-4 8,-21 4-8,25-3 6,-25 3-6,21-6 6,-21 6-6,25-4 6,-25 4-6,24-4 0,-24 4 0,24-1 0,-24 1 0,26 0 4,-26 0-4,24 0 0,-24 0 0,25 0-2,-25 0 2,24-1 6,-24 1-6,24 0 2,-24 0-2,24 0-4,-24 0 4,24 0-2,-24 0 2,22 0-4,-22 0 4,20 0 4,-20 0-4,19 0 4,-19 0-4,20 0-2,-20 0 2,18 0-4,-18 0 4,12 0-4,-12 0 4,17 0-2,-17 0 2,1 0 0,-1 0 0,13 0 0,-13 0 0,28 2 2,-28-2-2,17 1 2,-17-1-2,20 0 0,-20 0 0,25 0 0,-25 0 0,27 0 2,-27 0-2,28-3 2,-28 3-2,28-4-4,-28 4 4,24-3 0,-24 3 0,24-4 4,-24 4-4,26-4 0,-26 4 0,24-5-4,-24 5 4,26-5 4,-26 5-4,25-5 4,-25 5-4,24-5-4,-24 5 4,30-3 0,-30 3 0,27-4 2,-27 4-2,28-2 0,-28 2 0,27 0-2,-27 0 2,26 0-4,-26 0 4,24 0 4,-24 0-4,27-2 4,-27 2-4,28 0 0,-28 0 0,29 0 0,-29 0 0,32 0 2,-32 0-2,35 0 4,-35 0-4,34 0 0,-34 0 0,37 0 0,-37 0 0,37 0 2,-37 0-2,37-2 2,-37 2-2,40-3 2,-40 3-2,40-5 2,-40 5-2,51-5 2,-51 5-2,52-6 6,-52 6-6,55-5 6,-55 5-6,54-3 0,-54 3 0,48-5-2,-48 5 2,51-3 2,-51 3-2,44-3 0,-44 3 0,47-2 0,-47 2 0,48 0 6,-48 0-6,46-2 4,-46 2-4,49-3-8,-49 3 8,47-2-4,-23 2 4,0 0 4,0 0-4,-1 0-2,-23 0 2,47-1-2,-47 1 2,45-2 0,-45 2 0,46-2 2,-24 2-2,2 0-2,-3 0 2,3 0-2,-2 0 2,0 0 2,1 0-2,-1 0-8,-22 0 8,42-1-6,-42 1 6,39-4 4,-39 4-4,37-5 4,-37 5-4,41-3 2,-41 3-2,36-2 0,-36 2 0,40 0-4,-40 0 4,36 0 0,-36 0 0,37 0 8,-37 0-8,36-2 2,-36 2-2,36-2-2,-36 2 2,36-4 0,-36 4 0,36-3 0,-36 3 0,37-3-6,-37 3 6,37-3-4,-37 3 4,35-4 4,-35 4-4,36-4 4,-36 4-4,32-2 4,-32 2-4,34 0 0,-34 0 0,33 0-2,-33 0 2,36 0 2,-36 0-2,40-2 2,-40 2-2,40-3-4,-40 3 4,39-3-2,-39 3 2,38-2 2,-38 2-2,38 0-2,-38 0 2,35 0 0,-35 0 0,35-2 4,-35 2-4,35-1 0,-35 1 0,31-2-4,-31 2 4,31-4 2,-31 4-2,30 0 4,-30 0-4,30 0 0,-30 0 0,30 0 6,-30 0-6,35 3 4,-35-3-4,35 2-2,-35-2 2,33 0 2,-33 0-2,34 0 0,-34 0 0,35 0-2,-35 0 2,30 0-4,-30 0 4,29 0 0,-29 0 0,33 0 4,-33 0-4,25-2 0,-25 2 0,28-3 2,-28 3-2,31 0 2,-31 0-2,30 0 0,-30 0 0,35 0 0,-35 0 0,36 3 0,-36-3 0,36 2-2,-36-2 2,38 2 0,-38-2 0,40 0 2,-40 0-2,39 0 0,-39 0 0,37 2-6,-37-2 6,35 0 0,-35 0 0,35 0 4,-35 0-4,32 0-2,-32 0 2,35 0 4,-35 0-4,37 0 2,-37 0-2,34 0-2,-34 0 2,35 0 0,-35 0 0,38 2 0,-38-2 0,38 1 2,-16-1-2,-1 0-2,-1 0 2,0 0 2,2 0-2,0 0 4,-2 0-4,1 0-2,2 0 2,0 0 2,-23 0-2,44-1 0,-44 1 0,45-4-4,-45 4 4,45-3 0,-45 3 0,50-2 0,-25 2 0,0 0 0,1 0 0,0 0 2,1 0-2,0 0 0,-5 0 0,1 0 0,-23 0 0,47-3 0,-47 3 0,43-3 0,-43 3 0,47-2 2,-47 2-2,46-1 0,-46 1 0,45-1 2,-45 1-2,46-1 2,-46 1-2,48-3 0,-48 3 0,46-2 2,-46 2-2,49-2 6,-49 2-6,46-3 10,-46 3-10,48-2 0,-48 2 0,47-5 0,-47 5 0,46-3 4,-46 3-4,48-2-4,-25 2 4,1 0-2,0 0 2,-1 0 2,-23 0-2,44 2 2,-44-2-2,46 2 4,-23-2-4,-2 0 10,1 0-10,1 0 8,-23 0-8,45-3-6,-45 3 6,41-4-8,-41 4 8,41-4 0,-41 4 0,42-4 10,-42 4-10,42-3 6,-42 3-6,40-2-2,-40 2 2,42-1 0,-42 1 0,42-3-6,-42 3 6,42-2-8,-42 2 8,43-2 2,-43 2-2,43-3 2,-43 3-2,43-3-6,-43 3 6,47-4 0,-47 4 0,48-3 6,-48 3-6,47-2 6,-47 2-6,50-2 6,-50 2-6,45-3 6,-45 3-6,41-4 2,-41 4-2,43-3-2,-43 3 2,42-2 2,-42 2-2,37-2 4,-37 2-4,40-2 4,-21 2-4,2 0 0,-21 0 0,39-1-6,-39 1 6,39 0-4,-18 0 4,-2 0 0,-19 0 0,38 0 0,-38 0 0,38 0 2,-38 0-2,37 0 0,-37 0 0,33 0 4,-33 0-4,32 0 4,-32 0-4,32 0-4,-32 0 4,29 0-2,-29 0 2,28 0 0,-28 0 0,24-3-2,-24 3 2,25-2 0,-25 2 0,24-2 2,-24 2-2,20 0-2,-20 0 2,25 0-2,-25 0 2,17 0 2,-17 0-2,16 0 0,-16 0 0,0 0-2,0 0 2,1 0 4,-1 0-4,12 0 4,-12 0-4,1 0-2,-1 0 2,1 0-6,-1 0 6,0 0 0,0 0 0,0 0 4,0 0-4,22 0 0,-22 0 0,1 0 0,-1 0 0,1 0-4,-1 0 4,0 0-4,0 0 4,20 0 2,-20 0-2,1 0 4,-1 0-4,21 0-2,-21 0 2,22 0-6,-22 0 6,1 0-2,-1 0 2,12 0 4,-12 0-4,21 0 2,-21 0-2,2 0 2,-2 0-2,15 2 4,-15-2-4,28 2-2,-28-2 2,16 0-2,-16 0 2,18 0-2,-18 0 2,19 0-2,-19 0 2,20 0-2,-20 0 2,22 0 2,-22 0-2,20 1 6,-20-1-6,23 3 2,-23-3-2,20 0 0,-20 0 0,20 0 4,-20 0-4,19 0 0,-19 0 0,18-1-4,-18 1 4,15 0 0,-15 0 0,14 0 2,-14 0-2,1 0 2,-1 0-2,14 0 0,-14 0 0,23 0 2,-23 0-2,13-2 0,-13 2 0,15-1-2,-15 1 2,15-2 4,-15 2-4,1 0 8,-1 0-8,14-2 4,-14 2-4,2 0 2,-2 0-2,25 0-2,-25 0 2,1 0-2,-1 0 2,16 0 4,-16 0-4,1 0 2,-1 0-2,1 0 4,-1 0-4,17 0 6,-17 0-6,0 0-2,0 0 2,20 0 0,-20 0 0,0 0 4,0 0-4,17 0-2,-17 0 2,1 0-4,-1 0 4,17 0 2,-17 0-2,1 0 4,-1 0-4,0 0 2,0 0-2,16 0-2,-16 0 2,1 0 0,-1 0 0,1 0-2,-1 0 2,20-2-4,-20 2 4,0 0 4,0 0-4,2 0 8,-2 0-8,0 0 8,0 0-8,0 0-4,0 0 4,1 0-2,-1 0 2,1 0-2,-1 0 2,1 0-6,-1 0 6,0 0-12,0 0 12,1 0-28,-1 0 28,1 0-38,-1 0 38,1 0-62,-1 0 62,0 0-62,0 0 62</inkml:trace>
  <inkml:trace contextRef="#ctx0" brushRef="#br2" timeOffset="94643.9719">17625 4689 26,'0'0'0,"0"0"28,0 0-28,0-2 22,0 2-22,0 0 14,0 0-14,0 0 12,0 0-12,0-2 4,0 2-4,0 0 0,0 0 0,0-1-2,0 1 2,0-1-2,0 1 2,0 0-2,0 0 2,2-14 2,-2 14-2,2 73 6,-2-45-6,0 0 2,0-28-2,-2 67 2,2-67-2,-5 69 6,5-69-6,-6 65 4,6-65-4,-9 64-6,9-64 6,-18 60 0,18-60 0,-8 56 8,8-56-8,-6 51 0,6-51 0,-7 42-4,7-42 4,-3 36 2,3-36-2,-4 27-4,4-27 4,0 20-6,0-20 6,0 15-2,0-15 2,0 1-8,0-1 8,0 1-8,0-1 8,0 0-4,0 0 4,0 1-4,0-1 4,0 1-2,0-1 2,0 1-4,0-1 4,0 1-20,0-1 20,0 0-28,0 0 28,0 0-22,0 0 22,0 2-10,0-2 10</inkml:trace>
  <inkml:trace contextRef="#ctx0" brushRef="#br2" timeOffset="139920.963">2007 6886 28,'0'0'0,"1"-1"26,-1 1-26,0 0 14,0 0-14,20-13 6,-20 13-6,4 48 2,-4-26-2,0 1 8,0-23-8,-5 50 10,5-50-10,-26 54-2,26-54 2,-9 47-2,9-47 2,-16 42 2,16-42-2,-8 39 0,8-39 0,-7 27-4,7-27 4,-3 26-2,3-26 2,0 21 2,0-21-2,3 18 0,-3-18 0,8 21-4,-8-21 4,24 17-14,-24-17 14,18 11-16,-18-11 16,20 9-18,-20-9 18,20 5-14,-20-5 14,27 2-12,-27-2 12,24-2-10,-24 2 10,27-9 0,-27 9 0,30-37 0,-30 37 0,26-26 0,-26 26 0,23-30 0,-23 30 0,21-34 4,-21 34-4,9-37 14,-9 37-14,8-39 22,-8 39-22,5-40 22,-5 40-22,2-34 22,-2 17-22,0 1 36,0 16-36,-3-23 48,3 23-48,-7-15 38,7 15-38,0-1 24,0 1-24,0-1 20,0 1-20,-8-5 8,8 5-8,-1 0-4,1 0 4,-1 0 4,1 0-4,-18-2 4,18 2-4,-5 55-4,5-55 4,-5 46-2,5-46 2,-2 56-2,2-28 2,0 1-16,0-29 16,2 54-24,-2-54 24,3 47-38,-3-47 38,4 41-54,-4-41 54,9 35-58,-9-35 58,22 28-48,-22-28 48</inkml:trace>
  <inkml:trace contextRef="#ctx0" brushRef="#br2" timeOffset="140295.9585">2460 7054 88,'0'0'0,"-7"-15"24,7 15-24,-9-23 0,9 23 0,-1 0 0,1 0 0,0 0 0,0 0 0,0 0-4,0 0 4,-17-7-4,17 7 4,-3-30 0,3 30 0,0-17 0,0 17 0,5-17 0,-5 17 0,27-19-2,-27 19 2,20-15-2,-20 15 2,20-10 4,-20 10-4,26-8 10,-26 8-10,25-4 10,-25 4-10,27 0 4,-27 0-4,27 6 4,-27-6-4,23 40 4,-23-40-4,23 35 6,-23-35-6,17 57 8,-17-57-8,16 0 0,-16 0 0,10 89 0,-10-89 0,6 51 4,-6-51-4,4 52 20,-4-24-20,0-1 32,0-2-32,0 1 28,0-26-28,-4 43 10,4-43-10,-5 34 4,5-34-4,-6 19 8,6-19-8,-7 15-4,7-15 4,0 1-8,0-1 8,0 1-34,0-1 34,0 2-80,0-2 80,0 0-90,0 0 90</inkml:trace>
  <inkml:trace contextRef="#ctx0" brushRef="#br2" timeOffset="141120.9621">3079 6942 46,'0'0'0,"6"-23"48,-6 23-48,4-13 44,-4 13-44,0-2 44,0 2-44,0 0 32,0 0-32,0-7 8,0 7-8,-28-9 8,28 9-8,-17-7-2,17 7 2,-19 0-4,19 0 4,-24 5 4,24-5-4,-24 42-2,24-42 2,-25 40 4,25-40-4,-23 51 2,23-51-2,-20 57 0,20-57 0,-11 55 4,11-55-4,-9 46 0,9-46 0,-5 40 0,5-23 0,0-1 0,0-16 0,2 27-4,-2-27 4,6 23 2,-6-23-2,27 21-2,-27-21 2,17 17-20,-17-17 20,26 10-24,-26-10 24,28 8-22,-28-8 22,29 4-22,-29-4 22,34 0-14,-34 0 14,35-6-2,-35 6 2,33-29-4,-33 29 4,31-26-2,-31 26 2,29-29 4,-29 29-4,24-33 2,-24 33-2,21-42 0,-21 42 0,18-38 8,-18 38-8,14-44 18,-14 44-18,9-49 24,-9 49-24,3-44 30,-3 21-30,0 1 22,0 22-22,-5-43 30,5 43-30,-33-37 44,33 37-44,-27-27 30,27 27-30,-28-21 8,28 21-8,-34-10 12,34 10-12,-31-7 8,31 7-8,-37-4-6,37 4 6,-35 2 0,35-2 0,-33 30 2,33-30-2,-33 25-6,33-25 6,-24 26-8,24-26 8,-21 29-24,21-29 24,-10 27-54,10-27 54,-8 27-70,8-27 70,-3 24-76,3-24 76,4 20-78,-4-20 78</inkml:trace>
  <inkml:trace contextRef="#ctx0" brushRef="#br2" timeOffset="141786.9621">3426 6957 56,'0'0'0,"5"-16"46,-5 16-46,-36-2 2,36 2-2,-16 0 4,16 0-4,-1 0 18,1 0-18,-13 3 18,13-3-18,-2 0 6,2 0-6,0 0-2,0 0 2,-1 0-8,1 0 8,-1 0-4,1 0 4,-1 0-6,1 0 6,0 0-6,0 0 6,0 0 0,0 0 0,-1 0-2,1 0 2,-12 5-2,35-22 2,1 1-4,-24 16 4,21-17 0,-21 17 0,23-19 6,-23 19-6,19-18 2,-19 18-2,0 0-2,0 0 2,14-11 0,-14 11 0,0 0 20,0 0-20,2 0 44,-2 0-44,1 0 48,-1 0-48,0 0 36,0 0-36,1 0 12,-1 0-12,1 0-4,-1 0 4,0 0-8,0 0 8,11-10-6,-31 28 6,0-1 0,20-17 0,-21 24 2,21-24-2,-19 26 0,19-26 0,-21 23 2,21-23-2,-16 22 2,16-22-2,-13 17-2,13-17 2,0 0 0,0 0 0,-7 13-6,7-13 6,0 2-2,0-2 2,-4 18 4,4-18-4,4 24-6,-4-24 6,9 15-20,-9-15 20,36 12-24,-36-12 24,28 7-20,-28-7 20,30 6-18,-30-6 18,33 2-14,-33-2 14,29 0-8,-29 0 8,25-2-4,-25 2 4,20-5-2,-20 5 2,20-4-2,-20 4 2,0 0-2,0 0 2,1 0 10,-1 0-10,0 0 26,0 0-26,1 0 36,-1 0-36,1 0 24,-1 0-24,1 0 4,-1 0-4,0 0 0,0 0 0,5-6 0,-5 6 0,-30 35 4,30-35-4,-21 20 8,21-20-8,-21 20 14,21-20-14,-19 15 16,19-15-16,-1 2 12,1-2-12,-1 0 2,1 0-2,-13 11-4,13-11 4,-1 1 0,1-1 0,-1 0-6,1 0 6,0 2 0,0-2 0,-16 19 0,16-19 0,0 0-12,0 0 12,4 20-14,-4-20 14,48 24-22,-48-24 22,21 10-18,-21-10 18,25 7-8,-25-7 8,28 4-8,-28-4 8,29 0-6,-29 0 6,26-2-4,-26 2 4,27-6 0,-27 6 0,23-8 0,-23 8 0,16-21-4,-16 21 4,17-8 2,-17 8-2,12-9 2,-12 9-2,0-1 6,0 1-6,8-18 14,-8 18-14,8-25 16,-8 25-16,6-19 18,-6 19-18,2-23 8,-2 23-8,0-25 0,0 25 0,-2-27 0,2 27 0,-3-23-8,3 23 8,-5-23-46,5 23 46,-8-21-92,8 21 92</inkml:trace>
  <inkml:trace contextRef="#ctx0" brushRef="#br2" timeOffset="141980.9623">3742 6663 116,'0'0'0,"-3"-52"12,3 52-12,-10-52 6,10 52-6,-33-46 10,33 46-10,-13-43 12,13 43-12,-10-38 22,10 38-22,-7-27 22,7 27-22,-6-19 12,6 19-12,0 0 6,0 0-6,0-1 6,0 1-6,0-1 0,0 1 0,0 0-12,0 0 12,0-1-32,0 1 32,0-1-54,0 1 54,0 0-38,0 0 38,0 0-24,0 0 24,0-2-40,0 2 40</inkml:trace>
  <inkml:trace contextRef="#ctx0" brushRef="#br2" timeOffset="142224.9616">3759 6849 88,'0'0'0,"0"-2"6,0 2-6,0 0-12,0 0 12,0 0-12,0 0 12,4-3 0,-4 3 0,7-30 4,-7 30-4,23-13 2,-23 13-2,19-13-2,-19 13 2,19-7-4,-19 7 4,23-7 4,-23 7-4,28-4 4,-28 4-4,27-2 6,-27 2-6,32 0 8,-32 0-8,30 6 4,-30-6-4,27 31 12,-27-31-12,25 29 24,-25-29-24,19 30 18,-19-30-18,14 38 6,-14-38-6,0 1 0,0-1 0,8 52 0,-8-52 0,3 68 0,-3-48 0,0-3-2,0-17 2,-2 29-22,2-29 22,-4 25-66,4-25 66</inkml:trace>
  <inkml:trace contextRef="#ctx0" brushRef="#br2" timeOffset="142568.9618">4469 7064 130,'0'0'0,"13"7"78,-13-7-78,-35-9 24,35 9-24,-24-23 22,24 23-22,-23-13 26,23 13-26,-23-21 16,23 21-16,-20-26 8,20 26-8,-14-21 6,14 21-6,-11-20-4,11 20 4,0-1-10,0 1 10,0 0-8,0 0 8,0 0 0,0 0 0,0-2-2,0 2 2,0 0-8,0 0 8,0-1 0,0 1 0,-6-8 2,6 8-2,41-4-2,-41 4 2,25 0-6,-25 0 6,26 9-8,-26-9 8,29 52-6,-29-52 6,24 37-10,-24-37 10,20 36-10,-20-36 10,14 33 0,-14-33 0,10 32 4,-10-32-4,7 26 0,-7-26 0,1 21 4,-1-21-4,-2 23 4,2-23-4,-9 17-2,9-17 2,-37 21 0,37-21 0,-26 18 6,26-18-6,-32 20 10,32-20-10,-39 13 0,39-13 0,-39 7-6,39-7 6,-38 7-24,38-7 24,-40 2-58,40-2 58,-36 0-62,36 0 62,-27-5-70,27 5 70</inkml:trace>
  <inkml:trace contextRef="#ctx0" brushRef="#br2" timeOffset="143067.9574">4815 7210 8,'0'0'0,"17"4"-4,-17-4 4,-1 0-4,1 0 4,0 0 4,0 0-4,-26 7 16,26-7-16,0 0 34,0 0-34,0 0 36,0 0-36,0 0 34,0 0-34,-1 0 26,1 0-26,-1 0 10,1 0-10,-1 0 12,1 0-12,-16 8 14,16-8-14,-9-58 18,9 58-18,-9-47 26,9 47-26,-6-55 24,6 55-24,-5-62 16,5 62-16,-3-72 8,3 72-8,-1-75 4,1 36-4,0 0 6,0-2-6,0-1 4,0-3-4,0 1-4,0 44 4,1-93-6,-1 93 6,5-89-2,-5 89 2,6-80-2,-6 80 2,21-58-4,-21 58 4,9-32 0,-9 32 0,0-1 0,0 1 0,0-1 0,0 1 0,0 0 0,0 0 0,0-1-4,0 1 4,10-9-12,-10 37 12,0-1-22,0-27 22,-6 57-14,6-57 14,-32 73-6,32-73 6,-25 81 2,25-81-2,-30 67 20,30-67-20,-28 53 42,28-53-42,-22 27 30,22-27-30,-21 12 12,21-12-12,-20 7 14,20-7-14,-20 2-2,20-2 2,-26-6-12,26 6 12,-29-38-8,29 38 8,-36-27-8,15 10 8,-1-2-10,1-4 10,-1 1-16,0-2 16,1 2-14,-1-3 14,-1 3 2,23 22-2,-35-40 2,35 40-2,-29-26-4,29 26 4,-20-20-16,20 20 16,-2 0-66,2 0 66,0 0-108,0 0 108,0-1-66,0 1 66,-1 0-10,1 0 10</inkml:trace>
  <inkml:trace contextRef="#ctx0" brushRef="#br2" timeOffset="143487.9575">5090 7210 80,'0'0'0,"0"1"-4,0-1 4,0 1-6,0-1 6,0 1-6,0-1 6,8 8-10,-8-8 10,9 24-6,-9-24 6,1 0-4,-1 0 4,20 9-6,-20-9 6,24 4-10,-24-4 10,16 0-8,-16 0 8,0 0 0,0 0 0,16-2 2,-16 2-2,19-32 14,-19 32-14,8-21 30,-8 21-30,5-24 24,-5 10-24,0 1 6,0 13-6,-1-36 0,1 36 0,-7-39-4,7 39 4,-22-54-4,22 54 4,-19-1 2,19 1-2,-25-85 2,25 85-2,-25-40 4,25 40-4,-24-32 14,24 32-14,-20-16 16,20 16-16,-1-2 10,1 2-10,-1 0 10,1 0-10,-1 0 2,1 0-2,-10-9-10,10 9 10,-1 0-12,1 0 12,-1 0-12,1 0 12,-1 0-4,1 0 4,0 0 2,0 0-2,-1 0 4,1 0-4,-14-4 8,14 4-8,35-10 16,-35 10-16,21-31 14,-21 31-14,20-21 6,-20 21-6,18-22 10,-18 22-10,20-22 8,-20 22-8,10-17 4,-10 17-4,0 0-2,0 0 2,8-14-8,-8 14 8,0 0-16,0 0 16,0-2-40,0 2 40,0 0-60,0 0 60,7-15-44,-7 15 44</inkml:trace>
  <inkml:trace contextRef="#ctx0" brushRef="#br2" timeOffset="144103.9573">5552 6968 60,'0'0'0,"-4"-19"24,4 19-24,0 0-28,0 0 28,-4-15-32,4 15 32,0 0-14,0 0 14,-5-20-6,5 20 6,0-1-2,0 1 2,0-1-2,0 1 2,0 0 0,0 0 0,-3-19 0,3 19 0,0 0 0,0 0 0,1 0 0,-1 0 0,23-5 0,-23 5 0,18 42 0,-18-42 0,8 32 0,-8-32 0,5 35 0,-5-18 0,0 1 4,0-18-4,-3 36 0,3-36 0,-4 28-2,4-28 2,-7 24 6,7-24-6,-9 16 14,9-16-14,-2 1 20,2-1-20,-17 10 30,17-10-30,-26 9 28,26-9-28,-1 0 16,1 0-16,-11 8 12,11-8-12,-23 2 10,23-2-10,-16-2 10,16 2-10,-16-4 8,16 4-8,-17-31 2,17 31-2,-22-24 2,22 24-2,-19-29 6,19 29-6,-18-29 12,18 29-12,-11-28 8,11 28-8,-9-27 0,9 27 0,-5-27 0,5 27 0,-4-28-2,4 28 2,0-25 0,0 25 0,3-23-2,-3 23 2,6-22 0,-6 22 0,10-20 0,-10 20 0,31-15-4,-31 15 4,22-14-2,-22 14 2,28-9 2,-28 9-2,30-6 8,-30 6-8,34-4 2,-34 4-2,37 0-4,-37 0 4,36 4 4,-36-4-4,41 25 0,-41-25 0,36 17 2,-36-17-2,36 22 6,-36-22-6,32 26 0,-32-26 0,26 31 2,-26-31-2,21 34-2,-21-34 2,16 37-2,-16-37 2,8 37-12,-8-37 12,8 36-32,-8-36 32,5 32-46,-5-32 46,1 24-60,-1-24 60,0 17-38,0-17 38</inkml:trace>
  <inkml:trace contextRef="#ctx0" brushRef="#br2" timeOffset="144398.9565">5642 6516 48,'0'0'0,"-1"-1"44,1 1-44,-1 0 20,1 0-20,-1-1-2,1 1 2,-12-49-4,12 49 4,0-1 2,0 1-2,0-1 2,0 1-2,-8-18 0,8 18 0,6 34 0,-6-34 0,35 26-4,-35-26 4,20 37-6,-20-37 6,25 32-10,-25-32 10,20 22-10,-20-22 10,19 19-4,-19-19 4,1 1 0,-1-1 0,1 1 2,-1-1-2,0 1 2,0-1-2,0 1 12,0-1-12,11 4 12,-11-4-12,9-49 10,-9 49-10,11-31 12,-11 31-12,7-44 6,-7 44-6,6-36 8,-6 36-8,2-39 4,-2 18-4,0 0 2,0 21-2,-3-40-2,3 40 2,-5-43-2,5 43 2,-6-34 4,6 34-4,-6-25-6,6 25 6,0-1-2,0 1 2,0-1 4,0 1-4,0 0-16,0 0 16,0-1-40,0 1 40,0 0-56,0 0 56</inkml:trace>
  <inkml:trace contextRef="#ctx0" brushRef="#br2" timeOffset="148322.9605">2121 8531 2,'0'0'0,"8"-30"4,-8 30-4,7-30 12,-7 30-12,8-23 20,-8 23-20,6-19 34,-6 19-34,0-2 40,0 2-40,0 0 44,0 0-44,0-1 34,0 1-34,0 0 24,0 0-24,0 0 24,0 0-24,0-2 10,0 2-10,0 0 2,0 0-2,0 0 2,0 0-2,4-9 2,-4 51-2,0 0 0,0-3 0,0-1-2,0 7 2,0 1 0,0 0 0,0-1-2,0-45 2,1 79-20,-1-79 20,5 63-34,-5-63 34,3 54-34,-3-54 34,4 48-26,-4-48 26,5 36-12,-5-36 12,5 26-8,-5-26 8,0 1-8,0-1 8,0 0-2,0 0 2,0 2 10,0-2-10,0 0 14,0 0-14,0 0 20,0 0-20,0 0 14,0 0-14,0 2-4,0-2 4,0 0-4,0 0 4,6 6 0,-6-6 0,-44-6 2,44 6-2,-26-8 24,26 8-24,-24-18 30,24 18-30,-28-9 20,28 9-20,-21-7 28,21 7-28,-16-6 32,16 6-32,-1 0 28,1 0-28,-1 0 10,1 0-10,0 0-2,0 0 2,-1 0-4,1 0 4,0 0-4,0 0 4,-1 0-2,1 0 2,-1 0-4,1 0 4,0 0-2,0 0 2,-11-6 0,11 6 0,34 1 4,-34-1-4,31 0 0,-31 0 0,36 0-8,-36 0 8,41-3-26,-41 3 26,40-3-48,-40 3 48,40-7-56,-40 7 56,38-5-54,-38 5 54,30-6-50,-30 6 50,31-5-50,-31 5 50</inkml:trace>
  <inkml:trace contextRef="#ctx0" brushRef="#br2" timeOffset="148739.9562">2313 9154 32,'0'0'0,"-51"19"28,51-19-28,1 13 20,-1-13-20,-75 15 34,75-15-34,-45 8 44,45-8-44,-51 8 34,51-8-34,-46 4 22,46-4-22,-46 3 20,46-3-20,-47-3 22,47 3-22,-42-8 16,21-15-16,1-1 4,0 5-4,-1-2 2,21 21-2,-37-53 0,37 53 0,-31-57 2,31 57-2,-25-62 8,25 62-8,-12-59-4,12 59 4,-9-62-14,9 62 14,-2-65-4,2 65 4,3-68 2,18 32-2,1-1-2,-22 37 2,36-69-2,-12 38 2,-1 1 0,5-1 0,1 2 0,3 3 0,1-1-2,1 5 2,1 1-6,2 5 6,0-1-12,-37 17 12,72-15-6,-72 15 6,77-8-4,-77 8 4,73 2-6,-39 26 6,-2 0-4,-2-3 4,-3 0-8,-6 6 8,1-3-6,-22-28 6,31 60-6,-31-60 6,21 59-10,-21-59 10,13 60-6,-13-60 6,9 51 0,-9-51 0,5 49 2,-5-30-2,0 0-2,0-19 2,-4 37-2,4-37 2,-7 31 10,7-31-10,-27 27 14,27-27-14,-17 30 18,17-30-18,-24 23 16,24-23-16,-23 20 10,23-20-10,-28 19 6,28-19-6,-32 15-4,32-15 4,-31 10-6,31-10 6,-29 17-18,29-17 18,-30 9-48,30-9 48,-22 6-70,22-6 70,-19 6-76,19-6 76</inkml:trace>
  <inkml:trace contextRef="#ctx0" brushRef="#br2" timeOffset="151655.9554">3509 8612 4,'0'0'0,"0"-1"0,0 1 0,-4-56 2,4 56-2,5-85 2,-5 85-2,36-48-4,-36 48 4,28-46 0,-28 46 0,35-38 6,-15 20-6,1 3 4,0 1-4,2-1 6,-23 15-6,44-22 0,-44 22 0,46-13-2,-46 13 2,43-8 4,-21 8-4,-1 0-2,-1 18 2,0-2 0,-20-16 0,36 38 0,-36-38 0,32 44-2,-32-44 2,21 53 4,-21-53-4,18 60 4,-18-60-4,9 60 0,-9-60 0,4 63 4,-4-34-4,0 0 4,0-29-4,-7 52 0,7-52 0,-37 47 10,37-47-10,-26 41 20,26-41-20,-28 35 26,28-35-26,-34 32 16,34-32-16,-36 29 24,36-29-24,-38 23 36,38-23-36,-37 15 18,37-15-18,-34 9 6,34-9-6,-30 4 0,30-4 0,-25 0-16,25 0 16,-23-4-50,23 4 50,-18-9-58,18 9 58,-11-23-44,11 23 44</inkml:trace>
  <inkml:trace contextRef="#ctx0" brushRef="#br2" timeOffset="152121.9549">4505 8212 88,'0'0'0,"0"-2"64,0 2-64,0 0 38,0 0-38,0-2 16,0 2-16,0 0 10,0 0-10,0-13 6,0 13-6,-35 31 0,35-31 0,-18 36-2,18-36 2,-20 56 0,20-56 0,-21 77 0,21-77 0,-18 84 0,18-84 0,-16 98 2,16-98-2,-10 90 0,10-90 0,-5 85 6,5-85-6,-2 73-2,2-73 2,3 59-12,-3-59 12,29 55-8,-29-55 8,23 42-10,-23-42 10,27 32-10,-27-32 10,31 25-14,-31-25 14,31 18-14,-31-18 14,32 13-22,-32-13 22,30 11-42,-30-11 42,28 6-60,-28-6 60</inkml:trace>
  <inkml:trace contextRef="#ctx0" brushRef="#br2" timeOffset="152643.9548">4838 8571 48,'0'0'0,"-17"-57"40,17 57-40,-16-44 6,16 44-6,-18-33 0,18 33 0,-12-31 0,12 31 0,-10-21 2,10 21-2,0 0 2,0 0-2,0-1 0,0 1 0,0 0 0,0 0 0,0-1 8,0 1-8,0 0 10,0 0-10,-5-11 8,5 11-8,27 42 8,-27-42-8,18 43 4,-18-43-4,17 59-2,-17-59 2,18 68-2,-18-68 2,9 65-4,-9-65 4,7 64-2,-7-64 2,7 59 0,-7-59 0,2 50 0,-2-32 0,0 3 4,0-21-4,-4 23 18,4-23-18,0 0 30,0 0-30,0 2 18,0-2-18,0 0 12,0 0-12,0 0 10,0 0-10,0 0-2,0 0 2,0 2-4,0-2 4,0 0-2,0 0 2,-5 11 2,5-11-2,-7-64 6,7 64-6,-3-50 0,3 22 0,0 2-4,0 26 4,6-59-2,-6 59 2,34-52 0,-34 52 0,29-46-4,-29 46 4,28-41-4,-28 41 4,27-23 0,-27 23 0,26-17 0,-26 17 0,22-10 4,-22 10-4,24-7 8,-24 7-8,23-2 8,-23 2-8,20 3 10,-20-3-10,17 33 10,-17-33-10,13 31 4,-13-31-4,14 40 2,-14-40-2,10 49 2,-10-49-2,7 49 0,-7-49 0,7 52-4,-7-52 4,3 48-2,-3-31 2,0 3 0,0-20 0,-3 32-22,3-32 22,-4 21-54,4-21 54,0 1-100,0-1 100</inkml:trace>
  <inkml:trace contextRef="#ctx0" brushRef="#br2" timeOffset="153141.9547">5222 8023 168,'0'0'0,"0"-1"14,0 1-14,-6-13-12,6 13 12,0 0-10,0 0 10,-9-19 0,9 19 0,-1 0-2,1 0 2,-16-18 0,16 18 0,0-2 0,0 2 0,0-19-2,0 19 2,9-23 4,-9 23-4,38-11-2,-38 11 2,19-7-6,-19 7 6,18-4-2,-18 4 2,20-3-4,-20 3 4,14 2-2,-14-2 2,15 6 2,-15-6-2,9 38 8,-9-38-8,10 35 2,-10-35-2,8 37-8,-8-37 8,0 1-6,0-1 6,7 50 6,-7-24-6,0 1 32,0-27-32,-4 25 44,4-25-44,0 1 28,0-1-28,-9 12 20,9-12-20,0 0 30,0 0-30,-2 0 24,2 0-24,0 0 4,0 0-4,0 0-6,0 0 6,-1 0-10,1 0 10,-1 0-12,1 0 12,-1 0-12,1 0 12,-19 9-8,19-9 8,0-1-2,0 1 2,0-22-6,0 22 6,37-17-8,-37 17 8,23-8 0,-23 8 0,28-5 4,-28 5-4,27-5-4,-27 5 4,21 0-10,-21 0 10,21 5-6,-21-5 6,15 24 0,-15-24 0,10 20 0,-10-20 0,8 19 2,-8-19-2,5 25 4,-5-25-4,3 26 2,-3-26-2,-3 26 8,3-26-8,-6 26 22,6-26-22,-23 22 32,23-22-32,-20 19 20,20-19-20,-20 18 0,20-18 0,-25 13 0,25-13 0,-26 9 8,26-9-8,-26 9 10,26-9-10,-23 7 4,23-7-4,-17 3-10,17-3 10,-1 0-32,1 0 32,-1 0-64,1 0 64,-1 0-102,1 0 102,-1 0-108,1 0 108</inkml:trace>
  <inkml:trace contextRef="#ctx0" brushRef="#br2" timeOffset="153560.9534">5901 8151 212,'0'0'0,"-29"-29"16,29 29-16,-35-22 6,35 22-6,-36-15 18,36 15-18,-35-9 36,35 9-36,-25-9 40,25 9-40,0 0 22,0 0-22,-1 0 4,1 0-4,-1 0-2,1 0 2,0 0-6,0 0 6,-1 0-6,1 0 6,0 0 0,0 0 0,-2 0-4,2 0 4,-7-4 0,7 4 0,9 33 6,15-17-6,0-2 0,-24-14 0,33 45-2,-33-45 2,31 55-2,-31-55 2,27 61 2,-27-61-2,23 66 8,-23-66-8,18 68 4,-18-68-4,7 65 2,-7-65-2,8 61 2,-8-61-2,4 53 0,-4-30 0,0-3 0,0-2 0,0-2 0,0-16 0,-2 35 0,2-35 0,-5 29 0,5-29 0,-10 26 0,10-26 0,-21 24 2,21-24-2,-9 18 0,9-18 0,0 0-8,0 0 8,-17 13-6,17-13 6,0 0 0,0 0 0,-1 0 8,1 0-8,0 0-20,0 0 20,-23 8-56,23-8 56,0 0-68,0 0 68,0 0-84,0 0 84,-10 16-84,10-16 84</inkml:trace>
  <inkml:trace contextRef="#ctx0" brushRef="#br2" timeOffset="156369.9537">6914 8471 34,'0'0'0,"-25"0"30,25 0-30,-1 0 24,1 0-24,0 0 6,0 0-6,-1 0-2,1 0 2,-1 0 2,1 0-2,0 0-4,0 0 4,-1 0-4,1 0 4,-1 0 4,1 0-4,0 0 4,0 0-4,-18-3 8,18 3-8,59-20 0,-59 20 0,44-9-4,-44 9 4,52-8 0,-52 8 0,64-23 0,-64 23 0,71-15-2,-71 15 2,75-21-4,-75 21 4,79-15 6,-79 15-6,84-17 2,-84 17-2,82-18-2,-82 18 2,75-14 0,-75 14 0,70-15-2,-70 15 2,58-17-4,-58 17 4,46-8-2,-46 8 2,44-7 4,-44 7-4,31-7 4,-31 7-4,22-3 4,-22 3-4,14-3-2,-14 3 2,2 0-6,-2 0 6,1 0 4,-1 0-4,0 0 6,0 0-6,7 0 2,-7 19-2,0-1-8,0-18 8,-6 35-18,6-35 18,-33 34-8,33-34 8,-25 35-4,25-35 4,-26 29 2,26-29-2,-26 19 10,26-19-10,-19 11 28,19-11-28,-1 0 42,1 0-42,-11 9 26,11-9-26,-2 0 8,2 0-8,-16-2 0,16 2 0,-9-55 2,9 55-2,-9-32 16,9 32-16,-11-32 18,11 32-18,-7-33 18,7 33-18,-10-33 12,10 33-12,-10-31-2,10 31 2,-21-36 0,21 36 0,-13-37 2,13 37-2,-9-33-2,9 33 2,-16-24-4,16 24 4,0 0-28,0 0 28,0 0-66,0 0 66,0 0-92,0 0 92</inkml:trace>
  <inkml:trace contextRef="#ctx0" brushRef="#br2" timeOffset="156798.9579">8758 7659 2,'0'0'0,"-33"-27"-2,33 27 2,-28-21 18,28 21-18,-34-22 44,34 22-44,-31-16 38,31 16-38,-28-14 24,28 14-24,-25-7 18,25 7-18,-23-3 26,23 3-26,-23 1 34,23-1-34,-21 8 16,21-8-16,-18 46 18,18-46-18,-11 53 16,11-53-16,-7 77 4,7-77-4,-6 104 4,6-104-4,-5 114 2,5-114-2,-3 114 2,3-114-2,-3 105-2,3-105 2,-1 93-2,1-51 2,0-1-2,0-41 2,1 73 0,-1-73 0,4 63-2,-4-63 2,4 48-30,-4-48 30,10 40-44,-10-40 44,8 33-34,-8-33 34,9 16-36,-9-16 36,0 0-48,0 0 48,0 1-46,0-1 46,0 0-18,0 0 18</inkml:trace>
  <inkml:trace contextRef="#ctx0" brushRef="#br2" timeOffset="156976.9577">8254 8221 42,'-29'-26'0,"29"26"40,0 0-40,-31-24 62,-1 4-62,-2 2 64,34 18-64,-26-13 36,26 13-36,-15-8 18,15 8-18,-1 0 0,1 0 0,-1 0-2,1 0 2,-1 0-6,1 0 6,-1 0-6,1 0 6,0 0-2,0 0 2,-4-7 0,4 7 0,29 6 4,-29-6-4,34 9 0,-10 6 0,0-1-14,-24-14 14,56 15-44,-56-15 44,66 10-72,-66-10 72,73 10-78,-73-10 78</inkml:trace>
  <inkml:trace contextRef="#ctx0" brushRef="#br2" timeOffset="157260.9579">8855 8382 122,'0'0'0,"-40"-2"66,40 2-66,-22-8 76,22 8-76,-21-32 20,21 32-20,-21-25 16,21 25-16,-16-32 18,16 32-18,-10-29 4,10 29-4,-8-30 2,8 30-2,-5-29-4,5 29 4,0-24 0,0 24 0,3-25 2,-3 25-2,9-21-4,-9 21 4,34-18-2,-34 18 2,24-10-2,-24 10 2,25-6-4,-25 6 4,28-5-4,-28 5 4,26-1-4,-26 1 4,22 3 2,-22-3-2,18 5 6,-18-5-6,17 26-2,-17-26 2,13 16-4,-13-16 4,8 22-2,-8-22 2,6 27-4,-6-27 4,4 23 2,-4-9-2,0-2 2,0-12-2,-5 26 0,5-26 0,-25 18 4,25-18-4,-20 22 0,20-22 0,-20 8-4,20-8 4,-23 8-24,23-8 24,-23 5-66,23-5 66,-19 5-88,19-5 88,-16 0-84,16 0 84</inkml:trace>
  <inkml:trace contextRef="#ctx0" brushRef="#br2" timeOffset="157589.9533">9042 8074 30,'0'0'0,"0"-1"12,0 1-12,0-1 10,0 1-10,1 0 14,-1 0-14,1-2 16,-1 2-16,12-7 12,-12 7-12,24 7 6,-24-7-6,10 72 4,-10-72-4,7 48 4,-7-48-4,7 53 2,-7-53-2,8 51 4,-8-51-4,7 40 6,-7-40-6,6 34 0,-6-34 0,5 25-6,-5-25 6,5 21-6,-5-21 6,2 15 8,-2-15-8,0 0 10,0 0-10,0 1 18,0-1-18,0 1 30,0-1-30,0 0 30,0 0-30,0 1 28,0-1-28,0 1 14,0-1-14,3 4 2,-3-4-2,-4-27 2,4 27-2,-1-23 6,1 23-6,-2-34 10,2 12-10,0 1 8,0-2-8,0 0 6,0 23-6,-1-52 4,1 29-4,0 0 4,0 4-4,0 1 4,0 18-4,0-23-8,0 23 8,0-1-4,0 1 4,0 0-2,0 0 2,0-1 0,0 1 0,2-9 4,-2 9-4,42-6-4,-42 6 4,23 0-28,-23 0 28,22 2-68,-22-2 68,28 6-94,-28-6 94</inkml:trace>
  <inkml:trace contextRef="#ctx0" brushRef="#br2" timeOffset="158204.9574">10300 7876 36,'0'0'0,"-53"-21"34,53 21-34,2-15 24,-2 15-24,-59-15 32,59 15-32,-17-14 20,17 14-20,-1 0 4,1 0-4,-9-8 0,9 8 0,-4-29-2,4 29 2,0-20 4,0 20-4,10-21 0,-10 21 0,50-19-2,-50 19 2,32-14 2,-32 14-2,40-14 0,-40 14 0,40-7-2,-40 7 2,35-4-2,-35 4 2,33 0 4,-33 0-4,24 4 8,-24-4-8,16 35 4,-16-35-4,13 34 2,-13-34-2,5 49-2,-5-49 2,1 52-2,-1-52 2,-4 57 8,4-57-8,-33 53-2,33-53 2,-25 46-6,25-46 6,-23 35 4,23-35-4,-23 26 14,23-26-14,-15 17 34,15-17-34,0 1 38,0-1-38,-15 11 30,15-11-30,-1 0 20,1 0-20,-1 0 6,1 0-6,0 0-4,0 0 4,0 0-6,0 0 6,-16 8 0,16-8 0,-2-27 0,2 27 0,1-15-4,-1 15 4,9-21 2,-9 21-2,39-12 2,-39 12-2,30-9-4,-30 9 4,32-7 0,-32 7 0,32-3 2,-32 3-2,36 1-2,-36-1 2,31 30-6,-31-30 6,27 26-6,-27-26 6,18 37 0,-18-37 0,11 32 2,-11-32-2,8 29-2,-8-29 2,3 29 0,-3-29 0,0 24 0,0-24 0,-4 26-4,4-26 4,-31 21 6,31-21-6,-23 20 10,23-20-10,-34 21 0,34-21 0,-39 17 0,39-17 0,-42 16 2,42-16-2,-46 14 10,46-14-10,-49 8 14,49-8-14,-45 5 8,45-5-8,-39 5 4,39-5-4,-31 1-8,31-1 8,-20 0-36,20 0 36,0 0-76,0 0 76,-15-5-96,15 5 96,-5-40-82,5 24 82</inkml:trace>
  <inkml:trace contextRef="#ctx0" brushRef="#br2" timeOffset="158863.9534">10989 7962 76,'0'0'0,"-28"-21"14,28 21-14,-25-18 2,25 18-2,-17-12-2,17 12 2,-2 0 0,2 0 0,0 0-2,0 0 2,-9-11-4,9 11 4,0-3-2,0 3 2,0 0 0,0 0 0,0 0 8,0 0-8,-5-18 10,5 18-10,32 5 12,-32-5-12,11 39 16,-11-39-16,9 42 4,-9-42-4,6 51-4,-6-51 4,4 54-4,-4-54 4,1 65 2,-1-40-2,0 1 4,0-26-4,-1 50-2,1-50 2,-2 36-2,2-24 2,0 1-2,0-13 2,0 21 4,0-21-4,0 0 2,0 0-2,3 11 0,-3-11 0,2 0-4,-2 0 4,0 0-10,0 0 10,22 9-6,-22-9 6,0 0-2,0 0 2,26 3 2,-26-3-2,19-8 10,-19 8-10,9-32 20,-9 32-20,8-29 18,-8 29-18,5-31 14,-5 31-14,4-34 2,-4 11-2,0 1 4,0 22-4,-5-40 28,5 40-28,-10-36 20,10 36-20,-30-35 28,30 35-28,-17-19 52,17 19-52,-16-11 32,16 11-32,-1 0 4,1 0-4,-1 0 4,1 0-4,0 0-4,0 0 4,-1 0-18,1 0 18,-1 0-12,1 0 12,0 0-18,0 0 18,-1 0-16,1 0 16,0 0-10,0 0 10,-6-10-30,6 10 30,49-3-42,-49 3 42,31-7-38,-31 7 38,30-9-36,-30 9 36,28-22-24,-28 22 24,27-9-20,-27 9 20,23-8-24,-23 8 24,17-9-20,-17 9 20,15-10-16,-15 10 16,0 0-10,0 0 10,0-1-4,0 1 4,8-15-2,-8 15 2,0-1-2,0 1 2,9-25 2,-9 25-2,0 0 4,0 0-4,4-16 4,-4 16-4,-4-27 2,4 27-2,-9-15 2,9 15-2,-32-19 8,32 19-8,-21-13 10,21 13-10,-17-8 2,17 8-2,-16-8 2,16 8-2,0 0 4,0 0-4,-1 0-2,1 0 2,-12-8-8,12 8 8,0 0-18,0 0 18,-1 0-12,1 0 12,0 0 0,0 0 0,-2 0 0,2 0 0</inkml:trace>
  <inkml:trace contextRef="#ctx0" brushRef="#br2" timeOffset="159378.957">11198 7653 38,'0'0'0,"-16"-9"38,16 9-38,-20-8 26,20 8-26,-12-7 34,12 7-34,-2 0 42,2 0-42,-11-7 30,11 7-30,-2 0 10,2 0-10,0 0 0,0 0 0,0 0 2,0 0-2,-18-1 0,18 1 0,-6 30 0,6-30 0,-8 12-6,8-12 6,0 2-2,0-2 2,-3 11 4,3-11-4,0 1-2,0-1 2,3 16-4,-3-16 4,34 7-8,-34-7 8,18 6-10,-18-6 10,20 3-22,-20-3 22,23 0-28,-23 0 28,23-5-22,-23 5 22,17-10-18,-17 10 18,14-19-6,-14 19 6,9-18 2,-9 18-2,8-13 2,-8 13-2,7-19-2,-7 19 2,5-25 0,-5 25 0,4-20-2,-4 20 2,1-28-2,-1 12 2,0 1-2,0 15 2,-1-31 2,1 31-2,-4-34 4,4 34-4,-5-34-2,5 34 2,-5-31 6,5 31-6,-6-23 16,6 23-16,-7-20 10,7 20-10,0 0 4,0 0-4,0-1 6,0 1-6,0 0 2,0 0-2,-6-4 2,6 22-2,0-1 0,0-17 0,3 27 0,-3-27 0,3 23-4,-3-23 4,4 20-4,-4-20 4,0 0 0,0 0 0,9 11 0,-9-11 0,30 8 0,-30-8 0,23 5-2,-23-5 2,23 0 4,-23 0-4,27-5 4,-27 5-4,30-34-20,-30 34 20,28-23-48,-28 23 48,21-19-50,-21 19 50</inkml:trace>
  <inkml:trace contextRef="#ctx0" brushRef="#br2" timeOffset="159846.9573">11417 7900 44,'0'0'0,"0"0"2,0 0-2,0 0-6,0 0 6,0 2-4,0-2 4,0 0 0,0 0 0,0 0 4,0 0-4,-3 9 6,3-9-6,2 42 2,-2-42-2,1 42 2,-1-42-2,3 52 2,-3-23-2,0 1 8,0-1-8,0-1 8,0-28-8,-3 58 0,3-58 0,-4 45 2,4-45-2,-6 35 14,6-35-14,-3 27 20,3-27-20,-3 11 20,3-11-20,0 0 22,0 0-22,0 1 16,0-1-16,0 1 12,0-1-12,0 0 14,0 0-14,0 2 16,0-2-16,0 0 38,0 0-38,0 4 46,0-4-46,7-44 24,-7 44-24,34-27 10,-34 27-10,23-35 2,-23 35-2,27-34 4,-27 34-4,29-25 2,-29 25-2,30-27-2,-30 27 2,32-20 2,-32 20-2,28-13 0,-28 13 0,33-7 0,-33 7 0,25-4 2,-25 4-2,18 0 0,-18 0 0,0 0 6,0 0-6,13 5 2,-13-5-2,10 47-4,-10-47 4,4 32 2,-4-32-2,2 35 4,-2-19-4,0 1 0,0-17 0,-5 28 4,5-28-4,-6 14 10,6-14-10,0 1 20,0-1-20,0 0 40,0 0-40,0 0 38,0 0-38,-10 12 14,10-12-14,0 0 0,0 0 0,-16 0 0,16 0 0,-9-52 0,9 52 0,-8-40 0,8 40 0,-7-52 0,7 52 0,-7-67-6,7 67 6,-6-69-6,6 69 6,-5-66-8,5 66 8,-3-53-14,3 53 14,-2-31-14,2 31 14,0-17-28,0 17 28,0 0-48,0 0 48,0 0-64,0 0 64,0-2-98,0 2 98,0 0-122,0 0 122</inkml:trace>
  <inkml:trace contextRef="#ctx0" brushRef="#br2" timeOffset="161042.9511">8193 10219 66,'0'0'0,"-1"0"36,1 0-36,-17 1 20,17-1-20,-1 0 16,1 0-16,-21 0 16,21 0-16,-25-9 16,25 9-16,-12-36 16,12 36-16,-9-27 10,9 27-10,-11-31 2,11 31-2,-8-36 0,8 36 0,-8-36 0,8 36 0,-7-33 0,7 17 0,0 1-2,0 15 2,6-32 0,-6 32 0,28-31 0,-28 31 0,24-30-2,-24 30 2,31-32 2,-31 32-2,35-18 0,-35 18 0,43-7-2,-43 7 2,0 0 8,0 0-8,55-7 8,-11 28-8,-2-1 2,-22 5-2,0-1 4,-20-24-4,33 65 0,-33-65 0,23 73-8,-23-73 8,10 75-36,-10-75 36,7 74-68,-7-74 68,0 69-60,0-69 60,0 59-34,0-59 34</inkml:trace>
  <inkml:trace contextRef="#ctx0" brushRef="#br2" timeOffset="161445.9522">8480 9632 68,'-24'-23'0,"-1"-2"14,25 25-14,2-44 22,-29 25-22,0 3 16,27 16-16,-16-31-4,16 31 4,-5-21 0,5 21 0,-6-15 0,6 15 0,0-1-4,0 1 4,0-11 0,0 11 0,37-7 0,-37 7 0,23-6-4,-23 6 4,24-3-4,-24 3 4,26 0 2,-26 0-2,26 6 8,-26-6-8,24 33 10,-24-33-10,21 21 6,-21-21-6,15 22 2,-15-22-2,8 20 4,-8-20-4,5 22 26,-5-22-26,0 15 34,0-15-34,-5 23 10,5-23-10,-27 17 4,27-17-4,-28 22 4,28-22-4,-35 15 0,35-15 0,-41 9 2,41-9-2,-43 6 0,43-6 0,-37 3-6,37-3 6,-34 0-26,34 0 26,-23-3-62,23 3 62,-1 0-82,1 0 82</inkml:trace>
  <inkml:trace contextRef="#ctx0" brushRef="#br2" timeOffset="161682.956">8545 9896 84,'0'0'0,"21"-3"38,-21 3-38,0 0-12,0 0 12,0 0-8,0 0 8,7-29 2,-7 29-2,8-19 0,-8 19 0,31-10 0,-31 10 0,30-7 2,-30 7-2,31-7 2,-31 7-2,36-5 8,-36 5-8,35 0 14,-35 0-14,34 6 14,-34-6-14,28 29 26,-28-29-26,22 26 28,-22-26-28,13 37 16,-13-37-16,9 36 16,-9-36-16,0 0 8,0 0-8,8 52-8,-8-7 8,0-5-4,0-40 4,-7 49 0,7-49 0,-26 45-32,26-45 32,-16 40-60,16-40 60,-15 33-80,15-33 80</inkml:trace>
  <inkml:trace contextRef="#ctx0" brushRef="#br2" timeOffset="162078.9561">9007 9770 110,'0'0'0,"-10"-33"6,10 33-6,-8-23-4,8 23 4,0 0 8,0 0-8,0-2 16,0 2-16,0 0 12,0 0-12,0 0 10,0 0-10,0-2 8,0 2-8,0 0 2,0 0-2,0 0 6,0 0-6,-9-6 6,9 6-6,-1 47 0,1-22 0,0 1 2,0 5-2,0 1 0,0-32 0,2 59-2,-2-59 2,2 49-6,-2-49 6,4 38-2,-4-38 2,3 25 6,-3-25-6,5 20 4,-5-20-4,0 0-2,0 0 2,0 0-8,0 0 8,6 12-6,-6-12 6,28 3-2,-28-3 2,9 0 2,-9 0-2,15-7 0,-15 7 0,16-43 10,-16 43-10,21-46 16,-21 46-16,25-53 16,-25 53-16,26-56 22,-26 56-22,27-48 18,-27 48-18,20-41 10,-20 41-10,18-26 4,-18 26-4,1-1 12,-1 1-12,1-1 20,-1 1-20,1 0 18,-1 0-18,1-1 12,-1 1-12,1-1 16,-1 1-16,8-11 6,-8 11-6,19 43-4,-19-43 4,6 52 6,-6-17-6,0 1-8,0-36 8,-5 74-52,5-74 52,-8 60-102,8-60 102,-10 45-124,10-45 124</inkml:trace>
  <inkml:trace contextRef="#ctx0" brushRef="#br2" timeOffset="162518.9561">9383 9783 108,'0'0'0,"-20"-34"10,20 34-10,-8-25-6,8 25 6,-8-19 0,8 19 0,-5-16 4,5 16-4,0-1 4,0 1-4,0-1 2,0 1-2,0-1 4,0 1-4,0 0 6,0 0-6,-3-10 10,3 10-10,28 42 4,-28-42-4,15 40 2,-15-40-2,8 56 4,-8-56-4,7 58 0,-7-58 0,4 65 4,-4-65-4,2 59 0,-2-33 0,0 0-4,0-26 4,-3 44 4,3-44-4,-7 31 20,7-31-20,-8 18 44,8-18-44,0 0 44,0 0-44,0 2 26,0-2-26,0 0 16,0 0-16,0 1 6,0-1-6,0 0 2,0 0-2,0 0 2,0 0-2,-5 4 0,5-26 0,0-2 2,0 24-2,5-42 4,-5 42-4,33-49 2,-33 49-2,20-49 0,-20 49 0,27-46 0,-27 46 0,25-38-4,-25 38 4,24-20-8,-24 20 8,24-11 0,-24 11 0,14-6 6,-14 6-6,1 0-2,-1 0 2,11 0-4,-11 0 4,11 29 6,-11-29-6,7 23 4,-7-23-4,6 23 0,-6-23 0,3 20 6,-3-20-6,0 1 36,0-1-36,0 0 80,0 0-80,0 0 82,0 0-82,0 2 46,0-2-46,0 0 12,0 0-12,0 11 0,0-11 0,-25-7 0,25 7 0,-10-40-10,10 40 10,-8-28-26,8 28 26,-10-38-46,10 38 46,-15-43-68,15 43 68,-7-45-82,7 45 82,-5-46-98,5 30 98,0 0-108,0 16 108,5-21-100,-5 21 100</inkml:trace>
  <inkml:trace contextRef="#ctx0" brushRef="#br2" timeOffset="162935.9521">9688 9770 98,'0'0'0,"1"0"80,-1 0-80,0 0 42,0 0-42,1 0 12,-1 0-12,1 0 4,-1 0-4,0 0 2,0 0-2,1 0 6,-1 0-6,11 7 0,-11-7 0,7-34 2,-7 34-2,27-13 6,-27 13-6,18-8 2,-18 8-2,17-3-2,-17 3 2,18 0 2,-18 0-2,14 7 10,-14-7-10,17 39 6,-17-39-6,15 33 4,-15-33-4,2 0 4,-2 0-4,12 55-2,-12-55 2,8 90-4,-8-90 4,5 50 4,-5-31-4,0-1 10,0-18-10,-2 30 14,2-30-14,-6 23 30,6-23-30,-9 11 36,9-11-36,0 0 24,0 0-24,-18 10 18,18-10-18,-22 2 16,22-2-16,-16 0 8,16 0-8,-14-4 2,14 4-2,-15-31 2,15 31-2,-15-35-2,15 35 2,-9-40 0,9 40 0,-16-54 2,16 54-2,-8-51 4,8 51-4,-7-57 4,7 57-4,-4-53-4,4 33 4,0 2-4,0 18 4,5-38 0,-5 38 0,28-24 0,-28 24 0,21-23 0,-21 23 0,21-17-4,-21 17 4,26-7-4,-26 7 4,27-8 2,-27 8-2,28 0 6,-28 0-6,27 4 6,-27-4-6,30 35 2,-30-35-2,29 30 0,-29-30 0,23 31 4,-23-31-4,26 35 4,-26-35-4,14 39 2,-14-39-2,11 42 0,-11-42 0,5 39-2,-5-39 2,2 38 2,-2-38-2,-2 35-4,2-35 4,-8 26-36,8-26 36,-8 20-90,8-20 90,-9 19-128,9-19 128</inkml:trace>
  <inkml:trace contextRef="#ctx0" brushRef="#br2" timeOffset="163560.9556">10555 9751 38,'0'0'0,"-10"-16"16,10 16-16,-8-14 16,8 14-16,0-1 14,0 1-14,0 0 8,0 0-8,-9-13 4,9 13-4,0 0 0,0 0 0,0-1 6,0 1-6,0 0 14,0 0-14,0-1 8,0 1-8,-7-15 0,7 15 0,-2 53-2,2-53 2,-5 46-6,5-46 6,-7 62 2,7-62-2,-24 58 6,24-58-6,-12 50 0,12-50 0,-10 33 4,10-33-4,-9 18 16,9-18-16,0 1 24,0-1-24,0 0 16,0 0-16,0 1 6,0-1-6,-10 5-2,10-5 2,-19-5 0,19 5 0,-7-48 2,7 48-2,-7-48 4,7 48-4,-5-56 8,5 56-8,-4-62 0,4 62 0,-3-67-2,3 67 2,-4-59-2,4 59 2,-1-52 0,1 52 0,-2-37 0,2 37 0,0-23 4,0 23-4,0 0 8,0 0-8,0-2 2,0 2-2,0 0 0,0 0 0,0 0 4,0 0-4,0-7 2,0 7-2,8 33-4,-8-33 4,28 34-2,-28-34 2,20 35-2,-20-35 2,23 31-2,-23-31 2,24 22 2,-24-22-2,26 12 2,-26-12-2,24 10 0,-24-10 0,31 4-2,-31-4 2,30 0 4,-30 0-4,27 0 4,-27 0-4,30-2-2,-30 2 2,25-2 2,-25 2-2,22 0 14,-22 0-14,17 3 18,-17-3-18,13 34 10,-13-34-10,8 37 6,-8-37-6,6 52 0,-6-19 0,0-2-20,0-31 20,-3 61-48,3-61 48,-7 56-74,7-56 74,-21 38-84,21-38 84</inkml:trace>
  <inkml:trace contextRef="#ctx0" brushRef="#br2" timeOffset="163768.9506">10624 9443 34,'0'0'0,"-24"-4"36,24 4-36,-18-5 38,18 5-38,-2 0 22,2 0-22,0 0 6,0 0-6,-11 0 0,11 0 0,0 1 0,0-1 0,-5 26 0,5-26 0,0 0 2,0 0-2,5 17 10,-5-17-10,42 3 24,-42-3-24,30-1 22,-30 1-22,35-39 6,-35 39-6,40-32-2,-21 12 2,2 2-26,-21 18 26,36-33-58,-36 33 58,28-27-74,-28 27 74</inkml:trace>
  <inkml:trace contextRef="#ctx0" brushRef="#br2" timeOffset="164010.9553">11054 9937 62,'0'0'0,"27"-42"26,-27 42-26,22-35 32,-22 35-32,19-36 52,-19 36-52,18-33 58,-18 33-58,10-30 64,-10 30-64,7-26 52,-7 26-52,3-31 32,-3 31-32,-3-29 22,3 29-22,-29-30 4,29 30-4,-31-31-6,31 31 6,-35-23 0,35 23 0,-40-13-2,40 13 2,0 0-30,0 0 30,-54-8-44,54 8 44,-66 3-58,66-3 58,-34 31-84,34-31 84,-30 22-112,30-22 112</inkml:trace>
  <inkml:trace contextRef="#ctx0" brushRef="#br2" timeOffset="164579.9514">11579 9668 56,'0'0'0,"0"0"40,0 0-40,0-2 32,0 2-32,0 0 26,0 0-26,0 0 8,0 0-8,0 0-4,0 0 4,-6-7 0,6 7 0,-31 61 0,31-61 0,-16 45 2,16-45-2,-17 49 0,17-49 0,-16 44 0,16-44 0,-17 31 0,17-31 0,-8 26 0,8-26 0,0 0 6,0 0-6,0 1 16,0-1-16,0 0 28,0 0-28,0 2 14,0-2-14,0 0 0,0 0 0,-8 13 0,8-13 0,-10-40 2,10 40-2,-8-46 2,8 46-2,-7-50-2,7 50 2,-5-56-2,5 56 2,-2-58 0,2 30 0,0 1 0,0-1 0,0 2 2,0 5-2,0 2 2,0 3-2,0 3 8,0 13-8,0-2 16,0 2-16,0 0 10,0 0-10,0 0-2,0 0 2,0-1-2,0 1 2,0-1 2,0 1-2,4-9 2,-4 9-2,3 34 8,-3-34-8,3 28 0,-3-28 0,4 31-6,-4-31 6,3 29 2,-3-29-2,5 17 0,-5-17 0,8 10-2,-8-10 2,24 6-2,-24-6 2,23 4-2,-23-4 2,30-5 4,-30 5-4,31-32 0,-31 32 0,35-23-2,-35 23 2,36-17-2,-36 17 2,32-14 0,-32 14 0,25-9 4,-25 9-4,20-2 0,-20 2 0,0 0 2,0 0-2,14 2 2,-14-2-2,7 62 4,-7-62-4,10 42-10,-10-42 10,1 51-48,-1-51 48,-4 58-74,4-58 74,-28 52-90,28-52 90</inkml:trace>
  <inkml:trace contextRef="#ctx0" brushRef="#br2" timeOffset="164850.956">11612 9232 28,'0'0'0,"-15"-34"24,15 34-24,-14-23 16,14 23-16,0 0 14,0 0-14,0 0 12,0 0-12,0 0 6,0 0-6,-9-9 4,9 9-4,-3 37 6,3-37-6,-2 40 10,2-40-10,-3 43 20,3-43-20,-2 36 16,2-36-16,-2 24 0,2-24 0,0 0 2,0 0-2,0 2 12,0-2-12,0 0 18,0 0-18,-1 6 16,1-6-16,32-4 4,-32 4-4,31-37 0,-31 37 0,30-41 0,-30 41 0,35-53-32,-35 53 32,30 2-68,-30-2 68,23-48-56,-23 48 56,18-6-36,-18 6 36</inkml:trace>
  <inkml:trace contextRef="#ctx0" brushRef="#br2" timeOffset="165261.951">11862 9480 22,'0'0'0,"9"31"16,-9-31-16,7 23 24,-7-23-24,6 29 18,-6-29-18,5 34 8,-5-34-8,2 38 6,-2-17-6,0-2 0,0 5 0,0-24-4,0 0 4,0 26-2,0-26 2,-5 56 8,5-56-8,-3 27 24,3-27-24,-4 18 30,4-18-30,0 1 26,0-1-26,0 1 18,0-1-18,0 0 12,0 0-12,0 1 6,0-1-6,0 0 0,0 0 0,0 0 2,0 0-2,0 0 6,0 0-6,0 2 20,0-2-20,-3 8 22,3-8-22,31-10 10,-31 10-10,24-34 6,-24 34-6,34-24 4,-34 24-4,34-22 0,-34 22 0,36-19-2,-36 19 2,40-23-2,-40 23 2,33-10 6,-33 10-6,33-9 8,-33 9-8,27-5 4,-27 5-4,18 0 2,-18 0-2,14 5-2,-14-5 2,7 27 0,-7-27 0,4 21 2,-4-8-2,0 0 2,0-13-2,-1 29-2,1-29 2,-6 25 4,6-25-4,-7 18 16,7-18-16,0 1 42,0-1-42,-7 14 66,7-14-66,-1 0 54,1 0-54,0 0 26,0 0-26,-20 4 6,20-4-6,-18-39 2,18 39-2,-9-25 0,9 25 0,-5-43-4,5 43 4,-8-55-4,8 55 4,-5-62-18,5 62 18,-6-60-60,6 60 60,-4-57-90,4 57 90,-4-45-114,4 29 114,0 1-146,0 15 146</inkml:trace>
  <inkml:trace contextRef="#ctx0" brushRef="#br2" timeOffset="165792.9551">13255 8650 62,'0'0'0,"10"-25"28,-10 25-28,10-20 30,-10 20-30,0 0 46,0 0-46,0-1 50,0 1-50,0 0 38,0 0-38,8-8 22,-8 8-22,3 53 26,-3-53-26,-2 82 24,2-82-24,-8 119 26,-20-46-26,3 1 38,4 8-38,2-1 26,-8 2-26,3-2 10,-4 2-10,1-2 4,-2 3-4,-1-1 0,0-7 0,-1 1 0,2-7 0,-2 2 4,0-12-4,1-2 6,4-13-6,-1 0 26,6-11-26,0 1 44,21-35-44,-31 43 14,31-43-14,-18 22-6,18-22 6,-1 1-8,1-1 8,0 1-40,0-1 40,-1 0-86,1 0 86,0 1-110,0-1 110,-6 7-92,6-7 92,4-31-98,-4 31 98</inkml:trace>
  <inkml:trace contextRef="#ctx0" brushRef="#br2" timeOffset="166360.9554">13776 9576 106,'0'0'0,"-22"-22"20,22 22-20,-27-20-10,27 20 10,-27-21-2,27 21 2,-22-14 20,22 14-20,0-2 10,0 2-10,-12-11 0,12 11 0,0-1 0,0 1 0,0-2-2,0 2 2,0 0-2,0 0 2,0-1-2,0 1 2,0 0 0,0 0 0,0-1 6,0 1-6,0 0 6,0 0-6,0-1 4,0 1-4,0 0 2,0 0-2,-8-10 0,8 10 0,-1 66 0,1-66 0,-5 47 2,5-47-2,-11 46 4,11-46-4,-25 36 4,25-36-4,-13 25 24,13-25-24,0 0 44,0 0-44,0 1 34,0-1-34,0 0 24,0 0-24,-10 13 16,10-13-16,0 0-16,0 0 16,-19 5-32,19-5 32,-18-7-16,18 7 16,-10-46-4,10 46 4,-17-40-8,17 40 8,-8-49-6,8 49 6,-8-56 0,8 56 0,-5-56-2,5 56 2,-5-55 0,5 55 0,-5-46 6,5 46-6,-3-32 10,3 32-10,0-21 12,0 21-12,0-2 10,0 2-10,0 0 4,0 0-4,0-1-2,0 1 2,0 0-8,0 0 8,0-1 0,0 1 0,0-5 2,0 5-2,3 30-2,-3-30 2,7 16 2,-7-16-2,22 16-2,-22-16 2,21 18-2,-21-18 2,23 10 4,-23-10-4,31 6-2,-31-6 2,35 4-2,-35-4 2,39 0 2,-39 0-2,44-3-2,-44 3 2,42-7-2,-42 7 2,43-8-2,-43 8 2,39-7 0,-39 7 0,32-3 6,-32 3-6,26 5 10,-26-5-10,20 41 10,-20-41-10,10 36 6,-10-36-6,9 50 2,-9-50-2,3 60-2,-3-60 2,-2 62-12,2-62 12,-9 58-42,9-58 42,-27 50-78,27-50 78,-10 34-96,10-34 96</inkml:trace>
  <inkml:trace contextRef="#ctx0" brushRef="#br2" timeOffset="166593.9506">13864 9114 26,'0'0'0,"-20"-18"10,20 18-10,-20-6 16,20 6-16,-1 0 26,1 0-26,-12-4 12,12 4-12,-18 6 0,18-6 0,-7 32-2,7-32 2,-3 20 2,3-20-2,0 21-2,0-21 2,7 21-2,-7-21 2,27 12 6,-27-12-6,24 8 16,-24-8-16,30 6 20,-30-6-20,36 0 18,-36 0-18,40-6 20,-14-12-20,1-1 14,-27 4-14,0 0 2,34-1-2,1-2-10,-35 18 10,33-27-28,-33 27 28,21-22-48,-21 22 48,11-18-62,-11 18 62</inkml:trace>
  <inkml:trace contextRef="#ctx0" brushRef="#br2" timeOffset="166840.9548">14234 9697 12,'0'0'0,"25"0"20,-25 0-20,28-6 26,-28 6-26,33-38 32,-33 38-32,32-33 44,-32 33-44,34-32 56,-34 32-56,30-37 62,-30 37-62,15-33 72,-15 33-72,7-28 68,-7 28-68,4-31 30,-4 31-30,-1-31 6,1 31-6,-38-30 6,38 30-6,-35-26-10,35 26 10,-39-19-12,39 19 12,0-2-2,0 2 2,-53-7-16,53 7 16,-74-3-34,74 3 34,-36 5-34,36-5 34,-33 33-46,33-33 46,-23 20-102,23-20 102</inkml:trace>
  <inkml:trace contextRef="#ctx0" brushRef="#br2" timeOffset="167373.9509">14578 9287 26,'0'0'0,"0"0"12,0 0-12,0-1 4,0 1-4,0 0 0,0 0 0,0-2 8,0 2-8,0 0 14,0 0-14,0-1 18,0 1-18,-5-5 16,5 5-16,30 60 6,-30-60-6,11 47 2,-11-47-2,6 56-2,-6-56 2,5 58-2,-5-58 2,2 50-2,-2-26 2,0-2 6,0-1-6,0-2 6,0-19-6,-2 30-4,2-30 4,-4 19 0,4-19 0,0 0 8,0 0-8,0 2 20,0-2-20,0 0 32,0 0-32,0 1 24,0-1-24,0 1 12,0-1-12,0 1 2,0-1-2,0 0 0,0 0 0,-4 10 2,4-10-2,-2-58 2,2 58-2,-3-41 2,3 19-2,0 1 0,0 21 0,5-45 4,-5 45-4,26-40 6,-26 40-6,19-42-2,-19 42 2,25-42 0,-25 42 0,29-38-2,-29 38 2,28-32-6,-28 32 6,27-21 2,-27 21-2,24-13 4,-24 13-4,20-6 4,-20 6-4,14-4 8,-14 4-8,13 7 8,-13-7-8,11 41 4,-11-41-4,9 36 2,-9-36-2,10 42 0,-10-42 0,7 47-14,-7-47 14,5 48-40,-5-25 40,0-1-70,0-22 70,-2 38-82,2-38 82</inkml:trace>
  <inkml:trace contextRef="#ctx0" brushRef="#br2" timeOffset="167740.9544">14846 8883 24,'0'0'0,"7"-15"8,-7 15-8,0-1-2,0 1 2,0-2 2,0 2-2,0 0 4,0 0-4,5-4 4,-5 4-4,-3 51 2,3-51-2,-3 39 4,3-39-4,-5 46-2,5-46 2,-6 39 2,6-39-2,-6 31 6,6-31-6,-4 16-2,4-16 2,0 0 4,0 0-4,0 1 6,0-1-6,0 0 20,0 0-20,0 2 62,0-2-62,-3 0 56,3 0-56,30-32 16,-30 32-16,24-29-2,-24 29 2,28-37 0,-28 37 0,33-40 4,-33 40-4,32-38-6,-32 38 6,33-36-30,-33 36 30,30-24-64,-30 24 64,24-17-76,-24 17 76,20-8-38,-20 8 38</inkml:trace>
  <inkml:trace contextRef="#ctx0" brushRef="#br2" timeOffset="168459.95">15000 9367 62,'0'0'0,"-4"11"20,4-11-20,-6-36-4,6 36 4,0-13-2,0 13 2,2-17 0,-2 17 0,8-20 4,-8 20-4,48-25 10,-48 25-10,31-24 14,-31 24-14,40-19 28,-40 19-28,39-18 28,-39 18-28,38-7 32,-38 7-32,0 0 28,0 0-28,49-2 10,-49 2-10,9 43 30,13-27-30,-2 1 34,-20-17-34,10 56 14,-10-32-14,0 1 4,0-25-4,-38 56 0,38-56 0,-30 58-4,30-58 4,-30 49-10,30-49 10,-22 39-20,22-39 20,-17 25-40,17-25 40,0 0-60,0 0 60,0 2-54,0-2 54,0 0-26,0 0 26,0 2-10,0-2 10,-9 10-10,38-24 10,-2-2-6,-27 16 6,35-29-2,-35 29 2,32-36-6,-32 36 6,33-38-4,-33 38 4,32-39-4,-32 39 4,29-34 0,-29 34 0,25-34 14,-25 34-14,18-31 18,-18 31-18,14-26 22,-14 26-22,10-24 32,-10 24-32,9-15 52,-9 15-52,0 0 54,0 0-54,0-1 26,0 1-26,0 0 8,0 0-8,5-9 6,-5 9-6,-30-2 4,30 2-4,-20 2 0,20-2 0,-26 34 0,26-34 0,-27 31 2,27-31-2,-35 37 2,35-37-2,-31 41 2,31-41-2,-31 34 6,31-34-6,-24 31 2,24-31-2,-11 24-2,11-24 2,-10 15 2,10-15-2,-3 14 2,3-14-2,0 0 2,0 0-2,3 11 2,-3-11-2,38 22 2,-38-22-2,20 9 0,-20-9 0,22 5-8,-22-5 8,31 1-8,-31-1 8,32-2-4,-32 2 4,28-9-6,-28 9 6,31-35-4,-31 35 4,26-20 0,-26 20 0,18-20 0,-18 20 0,18-16 6,-18 16-6,1 0 4,-1 0-4,1-2 8,-1 2-8,0 0 24,0 0-24,0 0 28,0 0-28,1-1 16,-1 1-16,1-1 0,-1 1 0,5-6 4,-5 26-4,0 1 6,0-21-6,-4 25 0,4-25 0,-7 31-2,7-31 2,-8 24 0,8-24 0,-8 22 2,8-22-2,-2 16 0,2-16 0,0 1-4,0-1 4,1 9-2,-1-9 2,38 6 2,-38-6-2,22 6-2,-22-6 2,29 0-4,-29 0 4,32 0-2,-32 0 2,31-6 0,-31 6 0,27-28 0,-27 28 0,25-17 2,-25 17-2,20-18 0,-20 18 0,14-18 0,-14 18 0,10-15 2,-10 15-2,9-17-2,-9 17 2,5-23 0,-5 23 0,3-27 2,-3 11-2,0-1-2,0 17 2,-3-34-2,3 34 2,-7-35-2,7 35 2,-8-30-6,8 30 6,-18-21-2,18 21 2,-8-18 6,8 18-6,0-2-4,0 2 4,0 0-30,0 0 30,0 0-56,0 0 56,0 0-82,0 0 82,0-2-102,0 2 102</inkml:trace>
  <inkml:trace contextRef="#ctx0" brushRef="#br2" timeOffset="170869.9497">16635 9482 50,'0'0'0,"-22"-18"6,22 18-6,-25-9-4,25 9 4,-24-8 14,24 8-14,-1 0 20,1 0-20,-1 0 2,1 0-2,0 0-4,0 0 4,0 0-4,0 0 4,-1 0-4,1 0 4,-13-4 6,13 4-6,36 0 16,-13 0-16,-2 0 18,-21 0-18,58-2 22,-58 2-22,68-3 18,-68 3-18,83-8 6,-83 8-6,94-23 10,-94 23-10,104-8 10,-104 8-10,103-7 2,-103 7-2,99-6-2,-99 6 2,98-4 0,-98 4 0,87-3 2,-87 3-2,84-3 0,-84 3 0,80-3 0,-80 3 0,72-2 2,-72 2-2,76-2 2,-76 2-2,75-5 2,-75 5-2,71-4-2,-71 4 2,67-9-2,-38-4 2,0-2 0,-29 15 0,46-11-2,-46 11 2,31-7 4,-31 7-4,0 0 22,0 0-22,1 0 34,-1 0-34,0 0 14,0 0-14,12-7-6,-12 7 6,-30 7-2,30-7 2,-38 35 0,15-21 0,1 3-12,-8-2 12,2 2-12,-2 0 12,0 2 4,1-7-4,1 2 6,28-14-6,-53 23 8,53-23-8,-37 15 14,37-15-14,-21 8 8,21-8-8,0 0-2,0 0 2,0 0-10,0 0 10,-2 0-2,2 0 2,-11 7 4,11-7-4,0-26 2,0 26-2,0-18-2,0 18 2,3-27-6,-3 27 6,5-27 2,-5 27-2,5-31 2,-5 31-2,6-32 2,-6 32-2,5-31 2,-5 31-2,5-35 0,-5 35 0,3-36 2,-3 15-2,0 2 2,0 19-2,-5-34 6,5 34-6,-8-27 8,8 27-8,0-2 2,0 2-2,-1 0 0,1 0 0,-1-1-2,1 1 2,-1 0-6,1 0 6,0-1-22,0 1 22,-1 0-32,1 0 32,-1-1-44,1 1 44,-14-14-84,14 14 84</inkml:trace>
  <inkml:trace contextRef="#ctx0" brushRef="#br2" timeOffset="171252.9488">18582 8599 30,'0'0'0,"5"-23"26,-5 23-26,0-2 6,0 2-6,0 0-6,0 0 6,0 0 0,0 0 0,0-2 12,0 2-12,4-9 20,-4 9-20,1 53 24,-1-53-24,6 58 22,-6-58-22,6 76 20,-6-76-20,2 87 16,-2-87-16,-4 98 10,4-98-10,-41 99 6,41-99-6,-30 98 8,30-98-8,-32 93 4,32-93-4,-37 88 0,37-88 0,-36 77 0,36-77 0,-32 67-8,32-67 8,-26 55-30,26-55 30,-20 37-60,20-37 60,-10 25-68,10-25 68</inkml:trace>
  <inkml:trace contextRef="#ctx0" brushRef="#br2" timeOffset="171525.9495">18601 9416 86,'0'0'0,"-15"-6"44,15 6-44,-19-10 40,19 10-40,-18-28 28,18 28-28,-10-23 12,10 23-12,-8-27 4,8 27-4,-4-25 0,4 11 0,0 2 0,0 12 0,7-29 2,-7 29-2,32-26-2,-32 26 2,30-24-2,-30 24 2,31-19 2,-31 19-2,37-13 2,-37 13-2,39-8 6,-39 8-6,32-2 4,-32 2-4,30 0 0,-30 0 0,21 5 6,-21-5-6,13 24 6,-13-24-6,8 17 4,-8-17-4,5 28 4,-5-11-4,0 1 0,0-18 0,-6 39 0,-15-14 0,1 1 2,20-26-2,-31-3 2,31 3-2,-36 54-10,36-54 10,-36 24-38,36-24 38,-29 14-48,29-14 48,0 0-78,0 0 78</inkml:trace>
  <inkml:trace contextRef="#ctx0" brushRef="#br2" timeOffset="171791.9488">18978 9353 48,'0'0'0,"-20"2"74,20-2-74,-17 0 78,17 0-78,-12-1 52,12 1-52,-1 0 28,1 0-28,-12-4 18,12 4-18,-22-43 10,22 43-10,-8-26 2,8 26-2,-6-31 0,6 31 0,-2-31 8,2 31-8,4-35 4,-4 35-4,34-33-2,-34 33 2,29-30 0,-29 30 0,33-25-2,-33 25 2,36-21-4,-36 21 4,36-8 0,-36 8 0,35-8 2,-35 8-2,28 0 4,-28 0-4,24 6 4,-24-6-4,14 33 6,-14-33-6,9 26 4,-9-26-4,5 33-26,-5-11 26,0 0-58,0-22 58,-6 51-78,6-51 78,-24 0-98,24 0 98</inkml:trace>
  <inkml:trace contextRef="#ctx0" brushRef="#br2" timeOffset="172225.9486">19343 9077 38,'0'0'0,"0"0"40,0 0-40,8-8 30,-8 46-30,0-1 20,0-37-20,-6 69 28,6-69-28,-36 88 22,36-88-22,-31 99 12,31-99-12,-38 107 10,15-54-10,0 0 0,0-4 0,-1-1 0,3-2 0,-1-2-2,22-44 2,-36 74 2,36-74-2,-27 57 8,27-57-8,-21 45 0,21-45 0,-11 20-4,11-20 4,0 2-2,0-2 2,0 0-2,0 0 2,0 0 2,0 0-2,0 1 2,0-1-2,0 1 18,0-1-18,-6 9 32,6-9-32,6-57 22,-6 57-22,26-52 16,-26 52-16,19-59 10,-19 59-10,23-69 0,-23 69 0,24-75 0,-24 75 0,29-81 4,-29 81-4,34-86 4,-34 86-4,35-87 2,-11 47-2,-2-2-4,3 5 4,1 1-2,0 5 2,-1 1 0,1 6 0,2 2-6,-8 8 6,2 2-2,-22 12 2,32-19 0,-32 19 0,23-7 0,-23 7 0,18-5 4,-18 5-4,14 0 8,-14 0-8,13 9 10,-13-9-10,9 42 6,-9-42-6,6 26-2,-6-26 2,3 28 2,-3-28-2,-3 36 4,3-36-4,-29 33 4,29-33-4,-20 26 8,20-26-8,-23 26 30,23-26-30,-24 14 34,24-14-34,-18 11 14,18-11-14,-20 9 12,20-9-12,-18 5 6,18-5-6,-15 5-6,15-5 6,-25 0-12,25 0 12,-20-2-44,20 2 44,-23-6-56,23 6 56,-20-7-64,20 7 64,-16-20-106,16 20 106,-15-15-104,15 15 104</inkml:trace>
  <inkml:trace contextRef="#ctx0" brushRef="#br2" timeOffset="172983.9489">20235 9089 10,'0'0'0,"-8"-20"2,8 20-2,-21-15 10,21 15-10,-8-20 20,8 20-20,-6-22 18,6 22-18,-4-20 16,4 20-16,-3-21 22,3 21-22,0 0 28,0 0-28,0-1 38,0 1-38,0-1 52,0 1-52,0 0 46,0 0-46,0-2 38,0 2-38,0 0 22,0 0-22,0-1-2,0 1 2,0-14-6,0 14 6,-27 71 0,27-71 0,-26 64 0,26-64 0,-30 67 2,30-67-2,-27 53 4,27-53-4,-20 41-4,20-41 4,-9 32-4,9-32 4,-8 21 2,8-21-2,-1 18-2,1-18 2,3 14-4,-3-14 4,8 11 0,-8-11 0,34 7 0,-34-7 0,20 4-4,-20-4 4,25 0-6,-25 0 6,33-5 0,-33 5 0,36-30 2,-36 30-2,37-26 4,-37 26-4,35-33 0,-35 33 0,34-29-4,-34 29 4,30-31-2,-30 31 2,26-25 2,-26 25-2,19-12 6,-19 12-6,1-1 2,-1 1-2,0 0 0,0 0 0,0-2 0,0 2 0,1 0 0,-1 0 0,7-7-2,-7 26 2,0 0-4,0-2 4,0-1 0,0-16 0,-4 36 0,4-36 0,-9 35-10,9-35 10,-22 24-10,22-24 10,0 0 0,0 0 0,0 2 8,0-2-8,0 0 6,0 0-6,0 0-8,0 0 8,0 1-12,0-1 12,0 0-6,0 0 6,0 1-4,0-1 4,-8 8 2,8-8-2,29-29 4,-29 29-4,24-25-2,-24 25 2,32-36 0,-11 19 0,-1-1 2,1 5-2,0 0-2,-21 13 2,40-21-2,-40 21 2,37-16 2,-37 16-2,29-9 2,-29 9-2,27-6 4,-27 6-4,23-3 6,-23 3-6,15 5 0,-15-5 0,13 8 4,-13-8-4,7 34 8,-7-34-8,8 26 4,-8-26-4,3 30 4,-3-16-4,0 4 2,0-18-2,-3 31 2,3-31-2,-8 28-2,8-28 2,-20 28-4,20-28 4,-9 24-16,9-24 16,-18 20-68,18-20 68,-8 18-130,8-18 130</inkml:trace>
  <inkml:trace contextRef="#ctx0" brushRef="#br2" timeOffset="173821.9488">21090 9175 46,'0'0'0,"23"-2"32,-23 2-32,6-25 34,-6 25-34,0 0 48,0 0-48,3-14 42,-3 14-42,0 0 24,0 0-24,0-1 16,0 1-16,-2-22 6,2 22-6,-26-4-4,26 4 4,-18 0-2,18 0 2,-17 7 0,17-7 0,-27 49 0,27-49 0,-24 40 6,24-40-6,-26 38 0,26-38 0,-20 37-6,20-37 6,-15 33-4,15-33 4,-12 23-12,12-23 12,-9 17-14,9-17 14,0 0-8,0 0 8,0 2-14,0-2 14,0 0-20,0 0 20,0 0-16,0 0 16,-3 8-14,3-8 14,28 8-12,-28-8 12,15 4-6,-15-4 6,23 0-6,-23 0 6,21-6 0,-21 6 0,26-25 4,-26 25-4,25-14-4,-25 14 4,24-8-4,-24 8 4,24-6-4,-24 6 4,17-2-4,-17 2 4,18 2 4,-18-2-4,9 30 4,-9-30-4,8 25-4,-8-25 4,7 29-2,-7-29 2,4 28 0,-4-28 0,4 24 0,-4-24 0,3 20 4,-3-20-4,0 0 2,0 0-2,0 0 8,0 0-8,0 2 24,0-2-24,0 0 42,0 0-42,4 10 46,-4-10-46,37-4 24,-37 4-24,27-37 8,-27 37-8,33-42 2,-33 42-2,34-46-14,-34 46 14,34-50-36,-34 50 36,30-48-56,-30 48 56,22-36-64,-22 36 64,19-27-64,-19 27 64</inkml:trace>
  <inkml:trace contextRef="#ctx0" brushRef="#br2" timeOffset="174164.9525">21456 9382 16,'0'0'0,"0"0"10,0 0-10,0 0 14,0 0-14,1 0 14,-1 0-14,14 7 10,-14-7-10,8-43 18,-8 43-18,9-26 14,-9 26-14,20-28 2,-20 28-2,16-26 6,-16 26-6,18-23 2,-18 23-2,15-18-2,-15 18 2,0 0 4,0 0-4,0-1 2,0 1-2,9-11 8,-9 11-8,2 0 12,-2 0-12,19-1 4,-19 1-4,8 45 2,-8-45-2,18 35-2,-18-35 2,10 41 0,-10-41 0,9 49 0,-9-49 0,16-3-2,-16 3 2,9 51 0,-9-51 0,18 16 2,-18-16-2,15 10 4,-15-10-4,15 5 16,-15-5-16,18 0 44,-18 0-44,24-5 56,-24 5-56,22-38 56,-22 38-56,26-32 50,-26 32-50,22-33 42,-22 33-42,18-33 46,-18 33-46,10-33 28,-10 33-28,5-30 4,-5 14-4,0 0 6,0 16-6,-6-35 4,6 35-4,-47-23-6,47 23 6,-33-20-6,33 20 6,-33-9-40,33 9 40,-31-6-76,31 6 76,-25-3-96,25 3 96,-21 4-130,21-4 130</inkml:trace>
  <inkml:trace contextRef="#ctx0" brushRef="#br2" timeOffset="174509.9484">22005 9206 84,'0'0'0,"0"-21"58,0 21-58,0-19-24,0 19 24,-3-11-28,3 11 28,-3-15-4,3 15 4,-3-19 6,3 19-6,3-14 10,-3 14-10,7-18 6,-7 18-6,0 0 0,0 0 0,1 0 6,-1 0-6,1 0 16,-1 0-16,21-7 22,-21 7-22,8 37 12,-8-37-12,7 41 2,-7-41-2,3 53 6,-3-30-6,0 2 8,0-25-8,-3 46 2,3-46-2,-3 33-2,3-33 2,-2 27-2,2-27 2,0 22 0,0-22 0,6 15 2,-6-15-2,27 16-6,-27-16 6,22 8-8,-22-8 8,25 4 20,-25-4-20,28 0 66,-28 0-66,35-4 64,-13-14-64,0-2 24,0 5-24,1-1 10,-3-2-10,1-1-2,-21 19 2,35-34 2,-35 34-2,22-31 6,-22 31-6,12-28-16,-12 28 16,9-26-40,-9 26 40,5-22-70,-5 22 70,3-16-110,-3 16 110</inkml:trace>
  <inkml:trace contextRef="#ctx0" brushRef="#br2" timeOffset="174775.9488">22402 9341 52,'0'0'0,"6"12"2,-6-12-2,0 0-8,0 0 8,0 0 2,0 0-2,4 19 8,-4-19-8,31 8 8,-31-8-8,14 5 14,-14-5-14,21 1 20,-21-1-20,24-2 28,-24 2-28,24-8 40,-24 8-40,29-32 38,-29 32-38,26-22 38,-26 22-38,30-26 46,-30 26-46,21-28 46,-21 28-46,18-25 44,-18 25-44,8-22 32,-8 22-32,5-25 14,-5 25-14,0-21 4,0 21-4,-6-31-6,-18 18 6,2-1-8,22 14 8,-27-16-8,27 16 8,-33-15-34,33 15 34,-29-8-52,29 8 52,-29-4-64,29 4 64,-21 0-102,21 0 102,-17 8-108,17-8 108</inkml:trace>
  <inkml:trace contextRef="#ctx0" brushRef="#br2" timeOffset="175053.9487">22779 9413 64,'0'0'0,"1"0"40,-1 0-40,1 0 26,-1 0-26,9 6 30,-9-6-30,-5-30 34,5 30-34,-7-17 16,7 17-16,-7-22 6,7 22-6,-5-28 8,5 28-8,-3-39 14,3 15-14,0 0 20,0 24-20,6-49 10,-6 49-10,36-48 4,-36 48-4,25-42 4,-25 42-4,26-32-2,-26 32 2,25-24 2,-25 24-2,27-13 6,-27 13-6,29-9 2,-29 9-2,33-5 6,-33 5-6,35 0 8,-35 0-8,37 5 10,-37-5-10,33 29 12,-33-29-12,23 31 14,-23-31-14,15 33 18,-15-33-18,13 44 12,-13-44-12,4 43 6,-4-22-6,0 1-2,0-22 2,-4 40-28,4-40 28,-28 38-60,28-38 60,-19 34-76,19-34 76,-20 27-102,20-27 102</inkml:trace>
  <inkml:trace contextRef="#ctx0" brushRef="#br2" timeOffset="176825.9479">15979 10747 30,'0'0'0,"7"-50"6,-7 50-6,3-34 4,-3 34-4,0-21 8,0 21-8,0-1 16,0 1-16,0-1 28,0 1-28,0-1 30,0 1-30,0-1 24,0 1-24,0-10 28,0 10-28,-3 44 34,3-44-34,-4 68 24,4-68-24,-5 98 12,5-98-12,-8 127 6,8-127-6,-21 136-2,21-136 2,-19 130 0,19-130 0,-18 121 0,18-121 0,-9 102-4,9-102 4,-8 85-2,8-85 2,-5 68-4,5-68 4,-2 49-20,2-49 20,2 33-26,-2-33 26,7 18-18,-7-18 18,0 0-14,0 0 14,0 0-12,0 0 12,6 3-18,-6-3 18,19-7-16,-19 7 16,8-44-6,-8 27 6,0 0-6,0 17 6,-6-41-4,6 41 4,-32-42-4,32 42 4,-28-40-4,28 40 4,-29-41 4,29 41-4,-34-40-4,34 40 4,-35-46-4,35 46 4,-37-45 6,17 18-6,0 1 2,0-2-2,0-1 12,20 29-12,-38-54 32,38 54-32,-31-50 40,31 50-40,-23-38 44,23 38-44,-16-22 32,16 22-32,0-1 16,0 1-16,-1 0 2,1 0-2,-1-1-12,1 1 12,0-1-2,0 1 2,0 0 6,0 0-6,-5-8-2,5 8 2,60 2-2,-60-2 2,43 7 0,-43-7 0,50 24 2,-50-24-2,55 15-10,-55-15 10,59 15-30,-59-15 30,55 14-40,-55-14 40,51 15-32,-51-15 32,48 10-16,-48-10 16,35 10-2,-35-10 2,31 7 0,-31-7 0,26 8-2,-26-8 2,14 6-4,-14-6 4,2 0 0,-2 0 0,0 0 2,0 0-2,1 0 0,-1 0 0,1 0 4,-1 0-4,0 0 2,0 0-2,9 3 4,-9-3-4,20 37 4,-20-37-4,7 44 0,-7-44 0,3 55 0,-3-24 0,0 0 0,0-31 0,-3 58-4,3-58 4,-2 56-4,2-56 4,-4 49 0,4-49 0,-3 33 0,3-20 0,0 1 2,0-14-2,0 2 8,0-2-8,0 0 4,0 0-4,0 0 6,0 0-6,0 1 16,0-1-16,0 8 24,0-8-24,3-29 16,-3 29-16,6-42 2,-6 42-2,23-49 4,-23 49-4,17-58 6,-17 58-6,21-52 2,-21 52-2,20-48 0,-20 48 0,20-45-16,-20 45 16,24-35-40,-24 35 40,26-28-64,-26 28 64,25-10-72,-25 10 72</inkml:trace>
  <inkml:trace contextRef="#ctx0" brushRef="#br2" timeOffset="177121.9476">16648 11272 28,'0'0'0,"-36"-9"0,36 9 0,-30-7 2,30 7-2,-30-3 14,30 3-14,-34 0 14,34 0-14,-31 6 12,31-6-12,-32 41 20,32-41-20,-38 33 30,38-33-30,-33 41 20,33-41-20,-34 37 6,34-37-6,-22 33 4,22-33-4,-11 31 0,11-31 0,-9 19-4,9-19 4,-3 18 0,3-18 0,0 0 0,0 0 0,2 11 0,-2-11 0,46 6 2,-46-6-2,26 2 0,-26-2 0,34-4 0,-34 4 0,38-46-2,-10 24 2,-1 2-2,-27-6 2,0 1 4,41 11-4,0 0 4,-19-3-4,-1 1-2,-21 16 2,34-25-2,-34 25 2,21-13 8,-21 13-8,2 0 22,-2 0-22,0 0 26,0 0-26,1 0 10,-1 0-10,10-8-4,-10 31 4,0 2-4,0-25 4,-3 35-14,3-35 14,-7 41-46,7-41 46,-10 32-88,10-32 88</inkml:trace>
  <inkml:trace contextRef="#ctx0" brushRef="#br2" timeOffset="177323.9478">17020 11237 76,'0'0'0,"-32"-8"24,32 8-24,-26-4 10,26 4-10,-27 3 18,27-3-18,-35 32 28,35-32-28,-35 31 36,35-31-36,-29 36 42,29-36-42,-26 39 28,26-39-28,-19 34 10,19-34-10,-13 31 0,13-31 0,-9 32 0,9-32 0,-4 24-2,4-24 2,0 25 2,0-25-2,8 20-4,-8-20 4,39 14-32,-39-14 32,21 12-52,-21-12 52,31 5-66,-31-5 66,36 4-70,-36-4 70</inkml:trace>
  <inkml:trace contextRef="#ctx0" brushRef="#br2" timeOffset="177767.948">17227 10784 24,'0'0'0,"-19"-63"12,19 63-12,-8-53 30,8 53-30,-4-36 38,4 36-38,0-21 18,0 21-18,0 0 8,0 0-8,0-1 30,0 1-30,3-10 60,-3 10-60,31 30 48,-31-30-48,11 60 20,-11-60-20,7 84 10,-7-84-10,6 97 0,-6-97 0,1 114 2,-1-114-2,-3 114 0,3-114 0,-32 113-4,32-113 4,-23 108 4,23-108-4,-25 101-6,25-101 6,-21 81-6,21-81 6,-13 59 0,13-59 0,-8 41-4,8-41 4,-7 15-4,7-15 4,0 2-6,0-2 6,0 0 0,0 0 0,-3 4 0,3-4 0,29-2 0,-29 2 0,27-37-2,-27 37 2,27-35-2,-27 35 2,34-40 2,-34 40-2,33-46 0,-33 46 0,30-42 0,-30 42 0,30-42 0,-30 42 0,26-38-4,-26 38 4,22-25-2,-22 25 2,14-14 10,-14 14-10,0 0 38,0 0-38,0-2 36,0 2-36,0 0 10,0 0-10,0-1 2,0 1-2,8-5 0,-8 5 0,-36 29-2,36-29 2,-23 25 0,23-25 0,-26 36-2,26-36 2,-25 37-6,25-37 6,-15 35 2,15-35-2,-13 36 8,13-36-8,-7 24 4,7-24-4,-2 23 0,2-23 0,2 19 0,-2-19 0,8 12-6,-8-12 6,34 9 4,-34-9-4,27 7 2,-27-7-2,24 6-8,-24-6 8,26 6-2,-26-6 2,28 4-18,-28-4 18,23 2-58,-23-2 58,22 0-98,-22 0 98,21 0-120,-21 0 120</inkml:trace>
  <inkml:trace contextRef="#ctx0" brushRef="#br2" timeOffset="178507.9476">18370 11522 44,'0'0'0,"0"1"24,0-1-24,0 17 4,0-17-4,0 0 26,0 0-26,-1 0 40,1 0-40,-1 0 16,1 0-16,0 0 4,0 0-4,-23 7 6,23-7-6,-8-46 2,8 46-2,-4-40 6,4 14-6,0-1 12,0 27-12,4-54 14,-4 54-14,30-65 16,-30 65-16,21-69 10,-21 69-10,26-72 12,-26 72-12,27-74 16,-27 74-16,29-73 6,-29 73-6,29-71-2,-29 71 2,21-55-2,-21 55 2,21-39-2,-21 39 2,10-19 2,-10 19-2,0-1 8,0 1-8,0-1 6,0 1-6,9-4 6,-9 4-6,6 52 6,-6-52-6,5 65-2,-5-65 2,3 75-2,-3-36 2,0 0 0,0-2 0,0-2-2,0-7 2,0 1 0,0-29 0,2 45 2,-2-45-2,8 32-2,-8-32 2,25 21-6,-25-21 6,1 1-6,-1-1 6,13 9-6,-13-9 6,24 3 0,-24-3 0,16-1 2,-16 1-2,24-37-6,-24 37 6,29-40-2,-29 40 2,38-53 4,-38 53-4,36-61 4,-36 61-4,34-61 4,-34 61-4,34-60 6,-34 60-6,31-56 10,-31 56-10,27-45 14,-27 45-14,21-35 14,-21 35-14,15-19 10,-15 19-10,0 0 4,0 0-4,0 0 6,0 0-6,10-6 8,-10 6-8,2 41 2,-2-12-2,0-1-4,0-28 4,-6 83-14,6-83 14,-31 94-34,31-94 34,-28 94-52,28-94 52,-22 78-82,22-78 82,-12 58-102,12-58 102</inkml:trace>
  <inkml:trace contextRef="#ctx0" brushRef="#br2" timeOffset="179255.9464">19123 11511 62,'0'0'0,"-4"-26"42,4 26-42,-6-22 24,6 22-24,-3-22 20,3 22-20,-2-35 20,2 6-20,0 29 14,0-13-14,0-1 10,0 14-10,8-92 14,-8 92-14,25-57 26,-25 57-26,14-66 18,-14 66-18,17-75 6,-17 75-6,17-84 0,-17 84 0,18-83-4,-18 83 4,28-84 2,-28 84-2,30-77 4,-30 77-4,35-62 2,-35 62-2,33-36 0,-33 36 0,21-17 8,-21 17-8,17-4 16,-17 4-16,9 47 16,-9-47-16,5 68 10,-5-68-10,3 94 8,-3-94-8,-3 106 2,3-106-2,-6 109-6,6-109 6,-23 98 0,23-98 0,-9 90-4,9-90 4,-7 78-6,7-78 6,-7 61 2,7-61-2,-6 46 4,6-46-4,-7 29-2,7-29 2,-4 13 0,4-13 0,0 2 12,0-2-12,0 0 24,0 0-24,0 0 14,0 0-14,-3 5 0,3-5 0,-4-34 2,4 34-2,-6-30-4,6 30 4,-25-38-4,25 38 4,-18-37 6,18 37-6,-22-40 4,22 40-4,-24-39-6,24 39 6,-25-37-8,25 37 8,-19-32-4,19 32 4,-15-25 0,15 25 0,-9-14-4,9 14 4,0-1-4,0 1 4,0 0-16,0 0 16,0-1-20,0 1 20,0 0-12,0 0 12,-7-7-30,7 7 30,35 5-52,-35-5 52,31 24-52,-31-24 52,38 15-44,-38-15 44,42 25-48,-23-12 48,0-1-44,-19-12 44,41 32-18,-41-32 18,37 34 0,-37-34 0,33 33 0,-33-33 0,33 33 0,-33-33 0,29 31 0,-29-31 0,22 27 4,-22-27-4,19 17 18,-19-17-18,1 1 30,-1-1-30,0 1 38,0-1-38,2 0 50,-2 0-50,7 8 68,-7-8-68,0 0 82,0 0-82,21 0 62,-21 0-62,21-48 22,-21 48-22,25-41 6,-25 41-6,26-42 6,-26 42-6,31-49 8,-31 49-8,35-51 6,-35 51-6,33-47 4,-33 47-4,35-49 4,-35 49-4,39-46-4,-18 29 4,-1 0-6,-20 17 6,37-32-16,-37 32 16,27-21-40,-27 21 40,17-11-46,-17 11 46,1 0-22,-1 0 22,1 0-2,-1 0 2,1 0-6,-1 0 6,0 0-36,0 0 36,6-9-40,-6 9 40,-4-19-12,4 19 12,-30-6-8,30 6 8,-30-4-4,30 4 4,-35-2 8,35 2-8,-38-2 4,38 2-4,-40-4 12,40 4-12,-37-6 30,37 6-30,-33-7 30,33 7-30,-22-8 24,22 8-24,0 0 8,0 0-8,0 0-6,0 0 6,-1 0-4,1 0 4,-10-5 12,10 5-12,3 41 20,-3-41-20,37 43 12,-37-43-12,30 58 6,-30-58-6,25 59 10,-25-59-10,27 57 4,-27-57-4,23 53 0,-23-53 0,19 48 0,-19-48 0,19 39-6,-19-39 6,15 33-8,-15-33 8,13 25-44,-13-25 44,8 18-84,-8-18 84,0 0-104,0 0 104</inkml:trace>
  <inkml:trace contextRef="#ctx0" brushRef="#br3" timeOffset="234747.9307">1938 13401 28,'0'0'0,"-1"0"32,1 0-32,-14-8 22,14 8-22,-29-29 24,29 29-24,-14-13 24,14 13-24,-10-14 14,10 14-14,-8-16 4,8 16-4,-7-12-2,7 12 2,-6-17 0,6 17 0,-4-20 4,4 20-4,0-19 0,0 19 0,2-23-4,-2 23 4,6-23-4,-6 23 4,24-23-2,-24 23 2,22-28 0,-22 28 0,24-21 2,-24 21-2,28-16 2,-28 16-2,30-12-2,-30 12 2,30-8-2,-30 8 2,26-5 0,-26 5 0,27-4-2,-27 4 2,25 0-4,-25 0 4,20 4 2,-20-4-2,20 8 2,-20-8-2,14 23 6,-14-23-6,9 16 8,-9-16-8,5 17 2,-5-17-2,3 26 4,-3-5-4,0 0 2,0-21-2,-5 53 4,5-53-4,-29 67 4,29-67-4,-28 67 0,28-67 0,-37 67-4,17-34 4,-1 1 0,-1-5 0,2 0 8,20-29-8,-38 52 14,38-52-14,-30 34 16,30-34-16,-22 24 10,22-24-10,-2 0 10,2 0-10,-1 1 4,1-1-4,0 0 0,0 0 0,-1 0-4,1 0 4,0 2-10,0-2 10,-2 0-6,2 0 6,0 0-4,0 0 4,-1 1-2,1-1 2,0 1 4,0-1-4,-8 8 0,8-8 0,48 8-4,-48-8 4,36 8-2,-36-8 2,37 6-6,-37-6 6,39 3-2,-39-3 2,38 3 2,-38-3-2,34 1 2,-34-1-2,32 0 2,-32 0-2,28 0 2,-28 0-2,26 0 2,-26 0-2,22 0-2,-22 0 2,15 0 0,-15 0 0,0 0 2,0 0-2,1 0-2,-1 0 2,0 0-2,0 0 2,1 0-22,-1 0 22,1 0-60,-1 0 60,0 0-74,0 0 74</inkml:trace>
  <inkml:trace contextRef="#ctx0" brushRef="#br3" timeOffset="235292.9354">2155 14027 30,'0'0'0,"-50"13"30,50-13-30,-58 17 18,58-17-18,-59 15 26,59-15-26,-69 20 36,69-20-36,-67 12 26,67-12-26,-68 6 26,35-6-26,1 0 22,0-15-22,2-1 10,1-3-10,-1 0 4,4-4-4,1-1 4,0-4-4,1-1 8,24 29-8,-38-60 4,38 60-4,-27-61 2,27 61-2,-20-65-2,20 65 2,-8-72-2,8 72 2,-7-80 2,7 40-2,0 0 0,0 40 0,9-78-2,16 38 2,0 0-4,-25 40 4,37-71-2,-13 36 2,-2 2 4,5 0-4,0 0 4,4 5-4,0 1-2,1 2 2,1 0 0,2 5 0,0 0 0,5 5 0,-1 0-2,-39 15 2,83-20 2,-83 20-2,83-7 0,-83 7 0,89-5-2,-89 5 2,85 2-2,-44 16 2,1 1-6,-3-4 6,0 0-6,-6 4 6,0-1 0,-7 4 0,-1 0 2,-25-22-2,38 52 4,-38-52-4,24 60 4,-24-60-4,12 63 0,-12-63 0,9 63 2,-9-63-2,5 59 2,-5-33-2,0-1 0,0-25 0,-5 49-2,5-49 2,-25 44 4,25-44-4,-21 42 4,21-42-4,-26 42 0,26-42 0,-31 38 4,31-38-4,-33 33 8,33-33-8,-34 29 20,34-29-20,-39 25 22,39-25-22,-35 20 10,35-20-10,-35 22 8,35-22-8,-32 11 8,32-11-8,-28 13-2,28-13 2,-20 7-2,20-7 2,-18 7 0,18-7 0,-1 0-22,1 0 22,-1 0-58,1 0 58,-1 0-94,1 0 94,-10 6-102,10-6 102</inkml:trace>
  <inkml:trace contextRef="#ctx0" brushRef="#br3" timeOffset="262165.9227">4001 13456 24,'0'0'0,"0"1"32,0-1-32,0 1 30,0-1-30,4 5 38,-4-5-38,0 2 34,0-2-34,-3 19 18,3-19-18,-29 7 16,29-7-16,-14 9 12,14-9-12,-20 7 8,20-7-8,-22 5 10,22-5-10,-22 5 18,22-5-18,-22 2 14,22-2-14,-24-2 4,24 2-4,-25-6-4,25 6 4,-26-31-12,26 31 12,-28-23-10,28 23 10,-28-33-6,28 33 6,-29-36-6,29 36 6,-27-55 0,27 55 0,-23 0 0,23 0 0,-17-82 0,17 82 0,-14-47 2,14 47-2,-7-39-2,7 39 2,-9-33 2,9 33-2,-4-37 0,4 37 0,-2-30-2,2 15 2,0 1 0,0 14 0,5-36-4,-5 36 4,33-31-4,-33 31 4,24-39 0,-24 39 0,31-38-4,-31 38 4,34-38 0,-34 38 0,40-37 2,-20 19-2,1 0-8,1 5 8,1-1-8,-23 14 8,47-19 0,-47 19 0,47-15 0,-47 15 0,51-8-4,-51 8 4,48-2 0,-48 2 0,48 4 2,-26 14-2,1 0-2,-23-18 2,38 31 0,-38-31 0,34 39 0,-34-39 0,28 47 2,-28-47-2,22 54 6,-22-54-6,17 62 0,-17-62 0,13 59 0,-13-59 0,10 59 2,-10-59-2,7 54-2,-7-54 2,4 48 0,-4-26 0,0 1 6,0-23-6,-3 36 2,3-36-2,-5 32 4,5-32-4,-10 26 10,10-26-10,-21 18 2,21-18-2,-17 22-2,17-22 2,-20 19 2,20-19-2,-25 22 14,25-22-14,-30 22 14,30-22-14,-32 25 0,32-25 0,-37 21 2,37-21-2,-38 24 6,38-24-6,-40 16 10,40-16-10,-32 14 6,32-14-6,-29 8-2,29-8 2,-20 8-6,20-8 6,-14 7-38,14-7 38,0 0-90,0 0 90</inkml:trace>
  <inkml:trace contextRef="#ctx0" brushRef="#br3" timeOffset="262779.9224">4778 12624 58,'0'0'0,"0"-2"42,0 2-42,0 0 36,0 0-36,0 0 28,0 0-28,0-1 26,0 1-26,0-2 24,0 2-24,7-11 12,-7 11-12,-1 0 6,1 0-6,-22-7 8,22 7-8,0 0 4,0 0-4,-18 1-4,18-1 4,-24 54-4,24-54 4,-13 46 6,13-46-6,-9 60 0,9-60 0,-17 74-6,17-74 6,-10 82 4,10-82-4,-9 84 4,9-84-4,-9 84-4,9-84 4,-7 77-4,7-77 4,-3 71-4,3-42 4,0 1 0,0-30 0,7 51 4,-7-51-4,24 46 0,-24-46 0,17 34 0,-17-34 0,20 35-4,-20-35 4,20 28-16,-20-28 16,22 26-34,-22-26 34,24 25-42,-24-25 42,24 24-60,-24-24 60,25 19-60,-25-19 60</inkml:trace>
  <inkml:trace contextRef="#ctx0" brushRef="#br3" timeOffset="263277.9219">5218 13025 18,'0'0'0,"-24"-29"10,24 29-10,-16-22 0,16 22 0,-18-20 18,18 20-18,-14-13 30,14 13-30,0-2 30,0 2-30,0 0 22,0 0-22,0 0 10,0 0-10,0-1 2,0 1-2,0-2 2,0 2-2,0 0-4,0 0 4,0 0-2,0 0 2,0-2 6,0 2-6,-10-9 2,10 9-2,-3 80-2,3-48 2,0-1 0,0-31 0,5 73 2,-5-73-2,4 70-2,-4-70 2,6 60-4,-6-60 4,5 55-2,-5-55 2,3 34 0,-3-34 0,0 26 2,0-26-2,0 19-2,0-19 2,0 0 0,0 0 0,0 1 6,0-1-6,0 1 0,0-1 0,0 0-8,0 0 8,0 1-8,0-1 8,0 1-2,0-1 2,0 0 0,0 0 0,0 2-6,0-2 6,4-31 0,-4 31 0,3-34 8,-3 34-8,4-44 2,-4 44-2,6-49 2,-6 49-2,8-50 0,-8 50 0,22-47 0,-22 47 0,16-41 2,-16 41-2,17-37-2,-17 37 2,20-32-2,-20 32 2,17-21-2,-17 21 2,18-16 4,-18 16-4,17-8 4,-17 8-4,14-5 0,-14 5 0,14-4 2,-14 4-2,15 0 4,-15 0-4,14 4 4,-14-4-4,18 8 6,-18-8-6,15 33 6,-15-33-6,17 28 2,-17-28-2,14 39 0,-14-39 0,9 42-2,-9-42 2,7 46 0,-7-46 0,4 44 0,-4-44 0,2 40-14,-2-20 14,0-1-40,0-19 40,-3 35-64,3-35 64</inkml:trace>
  <inkml:trace contextRef="#ctx0" brushRef="#br3" timeOffset="263697.9221">5461 12587 50,'0'-15'0,"0"1"22,0 14-22,0-19-6,0 19 6,0 0-10,0 0 10,0-1-6,0 1 6,0-1 0,0 1 0,-3-4-2,3 4 2,0 0-2,0 0 2,0-2 2,0 2-2,0-21-4,0 21 4,1 0 0,-1 0 0,25-5 2,-25 5-2,26 0 6,-26 0-6,1 0 4,-1 0-4,11 0 0,-11 0 0,17 24 8,-17-24-8,9 22 12,-9-22-12,6 24 10,-6-24-10,2 31 6,-2-15-6,0 1 6,0-17-6,-2 29 6,2-29-6,-3 25 18,3-25-18,-5 19 20,5-19-20,0 2 12,0-2-12,0 0 4,0 0-4,0 0 0,0 0 0,0 2 4,0-2-4,0 0 2,0 0-2,0 0-2,0 0 2,0 1-8,0-1 8,0 1-4,0-1 4,0 1 0,0-1 0,0 0-2,0 0 2,0 1-2,0-1 2,-5 3 0,5-3 0,39 18-8,-39-18 8,25 8-42,-25-8 42,27 7-64,-27-7 64</inkml:trace>
  <inkml:trace contextRef="#ctx0" brushRef="#br3" timeOffset="264158.9213">5985 12706 14,'0'0'0,"-22"-19"10,22 19-10,-23-14 20,23 14-20,-18-7 34,18 7-34,-2 0 40,2 0-40,0 0 32,0 0-32,-12-8 14,12 8-14,-2 0 0,2 0 0,-1 0-6,1 0 6,-1 0-2,1 0 2,0 0-2,0 0 2,0 0-4,0 0 4,-2 0 0,2 0 0,-11-4 4,35 21-4,0 1 2,-24-18-2,36 27-2,-16-8 2,1-1 4,4 2-4,0 0 2,-25-20-2,-1 50-2,33-24 2,-1-1 4,-31-25-4,29 60 4,-29-60-4,22 61 0,-22-61 0,13 63 0,-13-63 0,9 66 2,-9-66-2,5 63 0,-5-32 0,0 0 0,0-31 0,-4 57-2,4-57 2,-8 54 0,8-54 0,-26 48 2,26-48-2,-14 40-2,14-40 2,-16 36 0,16-36 0,-16 30 0,16-30 0,-10 21 4,10-21-4,-15 13 2,15-13-2,0 0-4,0 0 4,0 0 0,0 0 0,-9 9-2,9-9 2,-1 1 0,1-1 0,0 0 0,0 0 0,0 1-14,0-1 14,0 1-34,0-1 34,-17 19-52,17-19 52,-1 0-48,1 0 48</inkml:trace>
  <inkml:trace contextRef="#ctx0" brushRef="#br3" timeOffset="265629.9217">4726 9797 16,'0'0'0,"0"0"8,0 0-8,0-1 14,0 1-14,0-1 8,0 1-8,0 0 2,0 0-2,-6-12 10,6 50-10,0 0 24,0-38-24,3 74 14,-3-74-14,5 112 2,-5-112-2,5 138 2,-5-138-2,3 157 0,-3-72 0,0 1-2,0-86 2,-1 169-2,1-169 2,-6 163 0,6-163 0,-7 148 2,7-148-2,-8 123 4,8-123-4,-9 113-2,9-113 2,-6 89 0,6-89 0,-6 69 4,6-69-4,-4 56-2,4-56 2,-2 38 2,2-25-2,0 0 4,0-13-4,0 13 0,0-13 0,0 1 2,0-1-2,0 0 6,0 0-6,0 1 16,0-1-16,0 1 18,0-1-18,0 0 0,0 0 0,0 11-6,0-11 6,-26-5-2,26 5 2,-22-38-4,22 38 4,-25-35 0,25 35 0,-30-39 2,30 39-2,-28-41 0,28 41 0,-28-43-2,28 43 2,-23-34-2,23 34 2,-12-25 0,12 25 0,-9-16 2,9 16-2,0 0 0,0 0 0,0-1 2,0 1-2,0 0 2,0 0-2,0-1-4,0 1 4,-6-4 0,6 4 0,7 47 8,-7-47-8,26 40 6,-26-40-6,18 58 0,-18-58 0,20 57-2,-20-57 2,14 60-2,-14-60 2,17 57 0,-17-57 0,14 44-2,-14-44 2,8 40 0,-8-40 0,9 29 6,-9-29-6,7 15 0,-7-15 0,0 1-2,0-1 2,0 1 2,0-1-2,0 1-2,0-1 2,0 0-8,0 0 8,6 7-6,-6-7 6,1 0-2,-1 0 2,19 5 0,-19-5 0,26-2-2,-26 2 2,18-7-2,-18 7 2,19-31 2,-19 31-2,22-24 4,-22 24-4,22-23 4,-22 23-4,24-31 0,-24 31 0,23-33 0,-23 33 0,22-28-2,-22 28 2,21-31-4,-21 31 4,15-17-2,-15 17 2,0-2 0,0 2 0,0 0-2,0 0 2,0 0-2,0 0 2,10-11 0,-10 11 0,1 0 6,-1 0-6,0 0 6,0 0-6,0 0-10,0 0 10,1 0-30,-1 0 30,0 0-44,0 0 44,2 0-40,-2 0 40</inkml:trace>
  <inkml:trace contextRef="#ctx0" brushRef="#br3" timeOffset="267467.9209">6916 13184 26,'0'0'0,"-22"0"46,22 0-46,0 0 42,0 0-42,-1 0 22,1 0-22,0 0 10,0 0-10,-2 0 0,2 0 0,0 0-6,0 0 6,-1 0-8,1 0 8,0 0-8,0 0 8,-1 0-2,1 0 2,-1 0 2,1 0-2,-15 0 4,15 0-4,38-2 0,-38 2 0,35-3 0,-35 3 0,47-2 2,-47 2-2,56-3-4,-56 3 4,63-1 2,-29 1-2,1 0 6,1 0-6,-1 0-2,0 0 2,-1 0-2,1 0 2,1 0 2,-3 0-2,-2 0 0,-1 0 0,0 0-4,-4 0 4,-1 0 0,-25 0 0,34 0 8,-34 0-8,24 0 2,-24 0-2,0 0-2,0 0 2,2 0 2,-2 0-2,0 0 6,0 0-6,1 0 6,-1 0-6,0 0 6,0 0-6,0 0 6,0 0-6,1 0 2,-1 0-2,10 0-8,-10 0 8,-9 27-12,9-27 12,-43 25-6,43-25 6,-33 26 0,33-26 0,-30 18 10,30-18-10,-24 15 14,24-15-14,-24 9 10,24-9-10,-16 4 10,16-4-10,0 0 6,0 0-6,-1 0 0,1 0 0,-8 0 2,8 0-2,-19-26-2,19 26 2,-7-18-2,7 18 2,-7-28 0,7 28 0,-6-30 0,6 30 0,-4-32 4,4 32-4,-5-31-4,5 31 4,-3-24-4,3 24 4,0-18 4,0 18-4,0-1-10,0 1 10,0-1-28,0 1 28,0 0-50,0 0 50,0 0-66,0 0 66</inkml:trace>
  <inkml:trace contextRef="#ctx0" brushRef="#br3" timeOffset="267874.9251">8646 12245 22,'0'0'0,"-32"-23"16,32 23-16,-44-19 18,44 19-18,-56-17 38,56 17-38,0-16 62,0 16-62,-70-10 56,70 10-56,-31-5 32,31 5-32,-26-5 38,26 5-38,-21 0 28,21 0-28,-2 0 10,2 0-10,-14 3-2,14-3 2,-9 63-2,9-63 2,-6 62 4,6-62-4,-4 99 0,4-41 0,0 1 0,0 6 0,0-2 6,0-4-6,0 1-4,0-60 4,1 103-6,-1-103 6,3 86-4,-3-86 4,6 70-24,-6-70 24,8 64-40,-8-64 40,21 53-34,-21-53 34,10 43-32,-10-43 32,8 42-28,-8-42 28,8 28-22,-8-28 22,6 23-24,-6-23 24,0 0-20,0 0 20,0 0-22,0 0 22,0 1-22,0-1 22,0 1-24,0-1 24,0 0-18,0 0 18,5 11-2,-5-11 2,-4-45 0,4 45 0</inkml:trace>
  <inkml:trace contextRef="#ctx0" brushRef="#br3" timeOffset="268028.9249">8079 12798 30,'0'0'0,"-31"-32"34,31 32-34,-27-19 40,27 19-40,-18-14 32,18 14-32,0 0 18,0 0-18,-2-1 4,2 1-4,0-1-4,0 1 4,-1 0 0,1 0 0,0-1 0,0 1 0,-1-1-6,1 1 6,-2 0-2,2 0 2,0-2 0,0 2 0,-9-4-2,9 4 2,54-6-2,-54 6 2,45-3-4,-18 3 4,1 0-34,6 0 34,-2 0-68,-32 0 68</inkml:trace>
  <inkml:trace contextRef="#ctx0" brushRef="#br3" timeOffset="268319.9207">8611 12972 58,'0'0'0,"-30"-1"34,30 1-34,-29-7 38,29 7-38,-23-22 56,23 22-56,-22-9 34,22 9-34,0-1 4,0 1-4,-9-16-4,9 16 4,-8-26 2,8 26-2,-3-15-2,3 15 2,0-13-4,0 13 4,5-16 0,-5 16 0,32-8 2,-32 8-2,22-9 2,-22 9-2,29-9 0,-29 9 0,31-7 2,-31 7-2,30-5-4,-30 5 4,27 0-4,-27 0 4,24 3 4,-24-3-4,17 6 4,-17-6-4,13 8-2,-13-8 2,9 21 2,-9-21-2,6 14 6,-6-14-6,5 19 0,-5-19 0,1 17 0,-1-17 0,0 22 4,0-22-4,-4 25 4,4-25-4,-9 19-4,9-19 4,-24 19-20,24-19 20,0 0-44,0 0 44,-1 0-62,1 0 62,-1 0-70,1 0 70</inkml:trace>
  <inkml:trace contextRef="#ctx0" brushRef="#br3" timeOffset="268637.9203">8943 13146 6,'0'0'0,"0"0"10,0 0-10,0 2 26,0-2-26,0 0 28,0 0-28,0 0 16,0 0-16,0 2 28,0-2-28,-3 9 34,3-9-34,2-36 20,-2 36-20,4-31 14,-4 31-14,5-44 8,-5 44-8,7-50 2,-7 50-2,8-54 2,-8 54-2,9-54 2,-9 54-2,9-50-2,-9 50 2,17-40 2,-17 40-2,10-36 6,-10 36-6,9-23-2,-9 23 2,20-17-2,-20 17 2,14-12 0,-14 12 0,15-6-2,-15 6 2,1 0 0,-1 0 0,17-5-2,-17 5 2,1 0-8,-1 0 8,22 0-28,-22 0 28,1 0-68,-1 0 68,18 3-68,-18-3 68</inkml:trace>
  <inkml:trace contextRef="#ctx0" brushRef="#br3" timeOffset="269365.9203">10181 12753 22,'0'0'0,"-9"-18"0,9 18 0,-24-19 2,24 19-2,-17-25 16,17 25-16,-17-33 24,17 33-24,-15-36 20,15 36-20,-9-31 12,9 31-12,-7-35 6,7 35-6,-6-27 0,6 27 0,-1-22-2,1 22 2,1-22 4,-1 22-4,6-13 2,-6 13-2,31-14 2,-31 14-2,20-9 8,-20 9-8,29-8 8,-29 8-8,35-8 4,-35 8-4,37-5 2,-10 5-2,-27 0 6,0 0-6,27 0 4,5 18-4,0 2 4,-32-20-4,33 25 0,-33-25 0,25 29 2,-25-29-2,15 27 12,-15-27-12,9 26 8,-9-26-8,7 32 10,-7-32-10,3 38 14,-3-38-14,-3 53 4,3-53-4,-31 67 0,31-67 0,-35 73 2,14-36-2,1 0 2,-5-1-2,-1 1-4,1-5 4,-2 1-2,2-3 2,-1 0 0,-1-4 0,0 1-2,5-4 2,0-2 6,22-21-6,-35 30 24,35-30-24,-24 20 34,24-20-34,-1 0 8,1 0-8,0 1-6,0-1 6,-2 1-4,2-1 4,0 0-4,0 0 4,-1 1 0,1-1 0,0 1 2,0-1-2,-7 7-2,7-7 2,33 0 0,-33 0 0,40 0 8,-19 0-8,3 0 2,-24 0-2,48-3-2,-48 3 2,48-5-2,-48 5 2,47-5 0,-47 5 0,47-5 0,-47 5 0,40-6-14,-40 6 14,34-6-24,-34 6 24,26-4-30,-26 4 30,16-2-46,-16 2 46,0 0-66,0 0 66</inkml:trace>
  <inkml:trace contextRef="#ctx0" brushRef="#br3" timeOffset="269817.9199">10776 12780 62,'0'0'0,"7"-22"34,-7 22-34,0 0 0,0 0 0,0 0-8,0 0 8,0-2-8,0 2 8,0 0 2,0 0-2,0-1 12,0 1-12,0-1 20,0 1-20,7-9 24,-7 9-24,3 59 10,-3-28-10,0 0 8,0-31-8,-1 72 16,1-72-16,-6 67 12,6-67-12,-4 60 4,4-60-4,-6 47-2,6-47 2,-5 39-4,5-39 4,-2 39-2,2-39 2,2 35 4,-2-35-4,4 30 0,-4-30 0,7 25-10,-7-25 10,25 16-12,-25-16 12,1 0-14,-1 0 14,9 9-10,-9-9 10,3 0 2,-3 0-2,20 2 4,-20-2-4,2 0-2,-2 0 2,15-5 6,-15 5-6,5-35 20,-5 35-20,0-27 24,0 13-24,0-1 20,0 15-20,-2-37 8,2 37-8,-5-46 8,5 46-8,-10-40 14,10 40-14,-28-43 14,28 43-14,-10-37 30,10 37-30,-9-22 26,9 22-26,-6-19 2,6 19-2,0 0 4,0 0-4,0-2 2,0 2-2,0 0-6,0 0 6,0 0-18,0 0 18,0-1-42,0 1 42,0 0-40,0 0 40,0-1-22,0 1 22,-8-2-26,8 2 26,9-27-44,-9 27 44,44-18-50,-44 18 50,31-22-44,-31 22 44,29-15-24,-29 15 24,34-17-4,-34 17 4,30-19 0,-30 19 0</inkml:trace>
  <inkml:trace contextRef="#ctx0" brushRef="#br3" timeOffset="270046.9247">10917 12556 12,'0'0'0,"-27"-19"22,27 19-22,-22-15 26,22 15-26,-21-8 18,21 8-18,-15-6 22,15 6-22,-2 0 16,2 0-16,0 0 0,0 0 0,-2 0-8,2 0 8,0 0-4,0 0 4,0 0-2,0 0 2,-1 0 8,1 0-8,-1 0 10,1 0-10,-6-3-4,6 3 4,8 16 0,-8-16 0,54 3 6,-54-3-6,40-4-6,-19-23 6,1 1-16,-22 26 16,35-39-16,-35 39 16,35-44-14,-35 44 14,29-43-6,-29 43 6,26-42-18,-26 42 18,20-39-32,-20 39 32,18-38-14,-18 38 14</inkml:trace>
  <inkml:trace contextRef="#ctx0" brushRef="#br3" timeOffset="270513.9202">11135 13068 22,'0'0'0,"0"1"18,0-1-18,0 0 18,0 0-18,0 1 12,0-1-12,-3 9 2,3-9-2,0 1-6,0-1 6,0 1-4,0-1 4,0 0 8,0 0-8,0 1 4,0-1-4,0 13-2,0-13 2,24 9 2,-24-9-2,17 8 8,-17-8-8,20 5 4,-20-5-4,26 2 0,-26-2 0,30-2 6,-30 2-6,34-5 2,-34 5-2,34-8-4,-34 8 4,33-21 0,-33 21 0,29-6 2,-29 6-2,27-2 8,-27 2-8,16 0 6,-16 0-6,2 0 8,-2 0-8,0 0 22,0 0-22,9 2 16,-9-2-16,2 38 8,-2-25-8,0 3 10,0-16-10,-2 37 40,2-37-40,-9 30 64,9-30-64,-27 19 60,27-19-60,0 1 56,0-1-56,0 1 48,0-1-48,0 0 30,0 0-30,0 2 10,0-2-10,-9 9 0,9-9 0,-26-5-16,26 5 16,-10-27-28,10 27 28,-8-29-38,8 29 38,-19-44-58,19 44 58,-15-54-60,15 54 60,-15-67-58,15 67 58,-9-69-80,9 69 80,-8-61-78,8 61 78</inkml:trace>
  <inkml:trace contextRef="#ctx0" brushRef="#br3" timeOffset="270928.9245">10782 12066 64,'0'-15'0,"0"0"56,0 15-56,2-18 10,-2 18-10,0 0-6,0 0 6,0 0-10,0 0 10,0-1-4,0 1 4,0 0 2,0 0-2,0-1 6,0 1-6,0-3 8,0 3-8,-4 32 0,4-32 0,-6 30 0,6-30 0,-5 37 0,5-37 0,-5 31 0,5-31 0,-3 17 2,3-17-2,0 2 0,0-2 0,0 0 0,0 0 0,0 1 2,0-1-2,0 1 18,0-1-18,-4 6 18,4-6-18,50-5 10,-50 5-10,31-8 10,-9-12-10,-2-1 6,9 5-6,-2 0 12,-27-4-12,0 2 22,43-3-22,0 1 16,-20 0-16,1 0 0,-1 0 0,-2 1 2,-21 19-2,35-32 6,-35 32-6,32-23-4,-32 23 4,23-16-6,-23 16 6,19-8 4,-19 8-4,1 0 8,-1 0-8,1 0 2,-1 0-2,0 0-2,0 0 2,1 0-2,-1 0 2,0 0-14,0 0 14,0 0-40,0 0 40,3 0-88,-3 0 88</inkml:trace>
  <inkml:trace contextRef="#ctx0" brushRef="#br3" timeOffset="271706.9207">12259 13181 198,'0'0'0,"-22"-12"2,22 12-2,-26-9 4,26 9-4,-24-9-4,24 9 4,0 0-8,0 0 8,-1 0-2,1 0 2,0 0-2,0 0 2,-2 0-6,2 0 6,0 0-4,0 0 4,-12-5 2,12 5-2,35-8 4,-35 8-4,36-6 4,-36 6-4,46-4 4,-46 4-4,50-3 2,-23 3-2,2 0 0,-29 0 0,55 3-2,-55-3 2,50 4 0,-50-4 0,47 4 0,-47-4 0,40 7-8,-40-7 8,28 5-28,-28-5 28,24 4-36,-24-4 36,17 5-32,-17-5 32,2 0-38,-2 0 38,0 0-36,0 0 36,1 0-14,-1 0 14</inkml:trace>
  <inkml:trace contextRef="#ctx0" brushRef="#br3" timeOffset="271912.9237">12437 12978 92,'0'0'0,"-22"-32"48,22 32-48,-17-22 46,17 22-46,0-1 32,0 1-32,-1 0 16,1 0-16,0 0 8,0 0-8,-2-2-2,2 2 2,0 0 4,0 0-4,0 0 6,0 0-6,-5-11 2,5 31-2,0 0 2,0-20-2,2 46 2,-2-46-2,6 66 0,-6-66 0,23 76 4,-23-76-4,7 79 4,-7-79-4,7 71-2,-7-71 2,7 54-6,-7-54 6,5 38-4,-5-38 4,5 27 0,-5-27 0,4 21-2,-4-21 2,4 21-22,-4-21 22,0 0-50,0 0 50,0 1-70,0-1 70,0 1-74,0-1 74</inkml:trace>
  <inkml:trace contextRef="#ctx0" brushRef="#br3" timeOffset="272747.9194">13762 13303 30,'0'0'0,"-28"25"36,28-25-36,-34 14 30,34-14-30,-34 9 24,34-9-24,-35 6 42,35-6-42,-39 2 28,39-2-28,0 0 28,0 0-28,-51-2 32,15-23-32,2-1 2,34 26-2,-37-45 0,37 45 0,-31-61 4,31 61-4,-22-78-2,22 78 2,-15-83 0,15 83 0,-8-93 2,8 93-2,-3-93 0,3 93 0,31-89 6,-31 89-6,37-78 6,-12 44-6,1 1-2,3 7 2,1-2-4,3 6 4,0 0-4,2 4 4,0 0-4,-35 18 4,65-15 0,-65 15 0,64-4 0,-64 4 0,55-4-4,-55 4 4,47 7 0,-47-7 0,35 57 4,-35-57-4,30 46 2,-30-46-2,17 60 0,-17-60 0,11 76 0,-11-76 0,7 86 0,-7-39 0,0-1 4,0-46-4,-7 86 4,-14-48-4,1 2-2,20-40 2,-28 60-2,28-60 2,-31 52 0,31-52 0,-29 44 0,29-44 0,-35 29 2,35-29-2,-35 30 2,35-30-2,-36 18 4,36-18-4,-35 5 6,35-5-6,-30 4 4,30-4-4,-28-3 0,28 3 0,-27-44-2,27 44 2,-23-38 0,23 38 0,-20-40-4,20 40 4,-14-45-6,14 45 6,-10-42-6,10 42 6,-3-36-6,3 36 6,3-27-4,-3 27 4,35-16-4,-35 16 4,25-8 0,-25 8 0,28-3 6,-28 3-6,37 7 6,-37-7-6,38 52 4,-18-27-4,1-1 0,-1 5 0,2 1-4,-22-30 4,36 59 0,-36-59 0,33 55 0,-33-55 0,31 52-2,-31-52 2,28 42 0,-28-42 0,24 32-4,-24-32 4,23 24-2,-23-24 2,18 12-16,-18-12 16,15 8-56,-15-8 56,1 0-84,-1 0 84,1 0-70,-1 0 70</inkml:trace>
  <inkml:trace contextRef="#ctx0" brushRef="#br3" timeOffset="273255.9198">14238 12939 90,'0'0'0,"0"0"48,0 0-48,-5-16 34,5 16-34,-1 0 22,1 0-22,0 0 4,0 0-4,-21-4-4,21 4 4,-29 41-2,29-41 2,-14 46 2,14-46-2,-16 59 0,16-59 0,-10 60 2,10-60-2,-8 52 4,8-52-4,-7 44-4,7-44 4,-1 35-2,1-35 2,2 26 0,-2-26 0,8 27 0,-8-27 0,33 20 2,-33-20-2,19 17 4,-19-17-4,23 9 2,-23-9-2,28 6-2,-28-6 2,33 0 0,-33 0 0,37-6 4,-37 6-4,38-50 8,-38 50-8,39-43 14,-39 43-14,39-49 18,-39 49-18,31-48 16,-31 48-16,27-44 16,-27 44-16,14-42 18,-14 42-18,10-37 12,-10 37-12,4-31 4,-4 31-4,0-23 2,0 23-2,-6-14 2,6 14-2,-9-9-8,9 9 8,-21-5-38,21 5 38,-1 0-68,1 0 68,-12-4-80,12 4 80,-28 1-80,28-1 80</inkml:trace>
  <inkml:trace contextRef="#ctx0" brushRef="#br3" timeOffset="273451.9183">14575 12934 34,'0'0'0,"8"44"22,-8-44-22,9 43 14,-9-43-14,7 56 8,-7-56-8,4 64 2,-4-31-2,0 2 0,0-35 0,-3 63 0,3-63 0,-6 52 0,6-52 0,-7 43-28,7-43 28,-5 34-40,5-34 40</inkml:trace>
  <inkml:trace contextRef="#ctx0" brushRef="#br3" timeOffset="273584.9181">14624 12570 6,'0'0'0,"-3"-25"4,3 25-4,0-1 6,0 1-6,0-1-4,0 1 4,0 0-10,0 0 10</inkml:trace>
  <inkml:trace contextRef="#ctx0" brushRef="#br3" timeOffset="273817.9195">15006 12969 82,'0'0'0,"-21"7"16,21-7-16,-23 30 34,23-30-34,-22 31 42,22-31-42,-24 40 26,24-40-26,-22 55 26,22-55-26,-17 0 24,17 0-24,-15 85 16,15-85-16,-10 39 12,10-39-12,-8 41 10,8-41-10,-3 32 4,3-32-4,1 30 0,-1-30 0,9 25 2,-9-25-2,35 15-4,-35-15 4,22 14-10,-22-14 10,23 11-4,-23-11 4,25 8 2,-25-8-2,27 6 2,-27-6-2,24 4-20,-24-4 20,24 2-52,-24-2 52,23 0-82,-23 0 82,18 0-88,-18 0 88</inkml:trace>
  <inkml:trace contextRef="#ctx0" brushRef="#br3" timeOffset="274502.9229">15244 12281 48,'0'0'0,"-4"-32"44,4 32-44,-2-17 32,2 17-32,0 0 16,0 0-16,0 0 10,0 0-10,0-1 8,0 1-8,0-1 16,0 1-16,0-1 38,0 1-38,5 95 32,-5-95-32,5 98 8,-5-98-8,3 129 2,-3-56-2,0-1 6,0-72-6,-4 147 4,4-147-4,-27 140 0,27-140 0,-20 123-2,20-123 2,-15 98 0,15-98 0,-9 76 4,9-76-4,-7 49-2,7-49 2,-4 34-4,4-34 4,0 17 0,0-17 0,0 1-2,0-1 2,0 1-4,0-1 4,0 0-10,0 0 10,0 1-2,0-1 2,2 7 4,-2-7-4,36 0-4,-36 0 4,27-4 0,-27 4 0,28-37 0,-28 37 0,38-30-2,-16 11 2,-2-2 2,1-2-2,-1 2 0,3-5 0,-1 2 2,-1-1-2,0-1 4,-21 26-4,37-40 0,-37 40 0,28-32-2,-28 32 2,20-18 8,-20 18-8,0 0 40,0 0-40,0-2 52,0 2-52,0 0 24,0 0-24,1 0 0,-1 0 0,1-2-4,-1 2 4,5-3-6,-5 3 6,-40 5-6,40-5 6,-25 29-2,25-29 2,-31 31 4,31-31-4,-29 30 4,29-30-4,-21 27-2,21-27 2,-17 26 0,17-26 0,-9 18 0,9-18 0,-7 26 0,7-11 0,0 2 2,0-17-2,7 35 0,-7-35 0,31 38 0,-31-38 0,25 36 2,-25-36-2,26 26 2,-26-26-2,28 21-2,-28-21 2,27 13 0,-27-13 0,31 11-2,-31-11 2,29 8-6,-29-8 6,30 6 0,-30-6 0,25 5-10,-25-5 10,24 3-40,-24-3 40,15 2-58,-15-2 58,1 0-70,-1 0 70,1 0-86,-1 0 86</inkml:trace>
  <inkml:trace contextRef="#ctx0" brushRef="#br3" timeOffset="275083.9188">16461 12760 4,'0'0'0,"-28"-25"18,28 25-18,-28-12 38,28 12-38,-26-9 32,26 9-32,-26-5 10,26 5-10,-29 0 0,29 0 0,-36 7 10,36-7-10,-36 48 22,36-48-22,-36 30 20,36-30-20,-33 31 2,33-31-2,-27 28 4,27-28-4,-19 22 6,19-22-6,-10 18 4,10-18-4,-7 17 6,7-17-6,-2 13-4,2-13 4,5 21 2,-5-21-2,29 29 6,-29-29-6,24 28-2,-24-28 2,31 30 2,-31-30-2,37 27 4,-37-27-4,38 23 0,-38-23 0,38 25-2,-38-25 2,37 26-4,-37-26 4,36 23 0,-36-23 0,32 24 4,-32-24-4,29 21-2,-29-21 2,20 21-2,-20-21 2,12 19 6,-12-19-6,10 16 4,-10-16-4,5 15 4,-5-15-4,1 13 10,-1-13-10,-2 14 16,2-14-16,-6 17 18,6-17-18,-32 17 8,32-17-8,-27 18 2,27-18-2,-36 16 4,36-16-4,-42 14 4,42-14-4,-44 8 12,44-8-12,-49 8 20,49-8-20,-46 5 22,46-5-22,-42 6 12,42-6-12,-39 2 4,39-2-4,-27 0-4,27 0 4,-20-2-40,20 2 40,-1 0-90,1 0 90,0 0-118,0 0 118</inkml:trace>
  <inkml:trace contextRef="#ctx0" brushRef="#br3" timeOffset="275481.9186">16834 13011 22,'0'0'0,"-7"-20"6,7 20-6,-26-13 4,26 13-4,-20-14 26,20 14-26,-16-10 62,16 10-62,0 0 50,0 0-50,0 0 12,0 0-12,-11-6 2,11 6-2,-24 3 0,24-3 0,-8 32-4,8-32 4,-7 44 2,7-44-2,-5 59 4,5-59-4,-2 68 2,2-34-2,0 1 4,0-35-4,2 65 2,-2-65-2,8 65 0,-8-65 0,29 56 0,-29-56 0,23 48 0,-23-48 0,28 34 2,-28-34-2,36 16 0,-36-16 0,44 6 0,-44-6 0,46 5-4,-46-5 4,46-2 2,-26-14-2,2-2 4,-22 18-4,39-29 0,-39 29 0,30-34 20,-30 34-20,23-35 30,-23 35-30,14-34 20,-14 34-20,9-34 4,-9 34-4,7-36 8,-7 16-8,0 0 12,0 20-12,-3-45 0,3 45 0,-27-40-6,27 40 6,-18-33-6,18 33 6,-10-18-12,10 18 12,0 0-44,0 0 44,-1 0-76,1 0 76,0-2-96,0 2 96</inkml:trace>
  <inkml:trace contextRef="#ctx0" brushRef="#br3" timeOffset="276193.9179">17114 13068 24,'0'0'0,"0"-17"12,0 17-12,0-1 6,0 1-6,6-13 6,-6 13-6,35-8 18,-35 8-18,13-4 26,-13 4-26,11 2 30,-11-2-30,10 48 18,-10-48-18,8 44 2,-8-44-2,9 55 2,-9-55-2,6 68 0,-6-68 0,2 60 0,-2-31 0,0 0 0,0-29 0,-1 51-2,1-51 2,-3 40-2,3-40 2,-3 31 2,3-31-2,-4 22 0,4-22 0,0 1 0,0-1 0,0 0 0,0 0 0,0 1-4,0-1 4,0 1 2,0-1-2,0 0 20,0 0-20,-2 10 34,2-10-34,2-36 22,-2 36-22,5-36 12,-5 36-12,7-48 8,-7 48-8,20-50 2,-20 50-2,15-61 4,-15 61-4,15-56 0,-15 56 0,18-56 2,-18 56-2,17-51-2,-17 51 2,20-29-6,-20 29 6,19-23 0,-19 23 0,1-1 2,-1 1-2,1-1 2,-1 1-2,11-5 4,-11 5-4,1 0 4,-1 0-4,18 0-4,-18 0 4,7 59-4,-7-59 4,5 42-2,-5-42 2,3 42 4,-3-22-4,0 1 6,0-7-6,0 0 0,0-14 0,0 24-2,0-24 2,0 17-6,0-17 6,0 1-4,0-1 4,0 1-6,0-1 6,0 0-8,0 0 8,0 1-2,0-1 2,0 1-2,0-1 2,0 5-2,0-5 2,28-42 2,-28 42-2,18-33 0,-18 33 0,17-42 0,-17 42 0,23-40 0,-23 40 0,19-47 0,-19 47 0,22-45 4,-22 45-4,24-45 0,-24 45 0,29-45-4,-29 45 4,29-40 0,-29 40 0,28-34-2,-28 34 2,21-20 0,-21 20 0,2-1 4,-2 1-4,0 0-2,0 0 2,0 0 8,0 0-8,12-7 22,-12 7-22,20 31 18,-20-31-18,8 34 10,-8-34-10,3 40 22,-3-17-22,0 0 28,0 3-28,0-2 14,0-24-14,-3 49 8,3-49-8,-4 44 4,4-44-4,-7 34 0,7-34 0,-8 27-6,8-27 6,-6 17-4,6-17 4,0 1 6,0-1-6,-3 13 4,3-13-4,0 0-4,0 0 4,0 1-8,0-1 8,0 1-8,0-1 8,0 1-22,0-1 22,0 0-44,0 0 44,0 1-64,0-1 64,0 0-80,0 0 80,0 1-82,0-1 82</inkml:trace>
  <inkml:trace contextRef="#ctx0" brushRef="#br4" timeOffset="306495.9091">2008 15760 20,'0'0'0,"12"-5"26,-12 5-26,-1 0 30,1 0-30,-25 22 36,25-22-36,-30 7 22,30-7-22,-18 22 6,18-22-6,-30 9 10,30-9-10,-32 17 6,32-17-6,-34 14 20,34-14-20,-40 9 28,40-9-28,-39 8 16,39-8-16,0 0 8,0 0-8,-51 6 4,51-6-4,-67 2-2,67-2 2,-35-2-6,35 2 6,-39-8-2,39 8 2,-35-46-6,35 46 6,-34-37-4,34 37 4,-32-44-6,32 44 6,-24-48-4,24 48 4,-15-47 2,15 47-2,-13-47 0,13 47 0,-10-46 0,10 46 0,-3-50 0,3 22 0,0 0-2,0 28 2,2-59-2,-2 59 2,9-63-4,-9 63 4,39-66-4,-39 66 4,32-67 0,-32 67 0,35-65 4,-13 32-4,0 1 6,-1-1-6,3 0-2,-1 0 2,0-1-4,3 2 4,-1-2 0,4 4 0,-1 1 0,0 5 0,0 0 4,2 8-4,-1 0 0,-29 16 0,58-23-4,-58 23 4,56-9 2,-56 9-2,55-7 6,-55 7-6,56 2 4,-30 22-4,0-1 0,2 1 0,0 0-2,-3 8 2,2 0 4,-3 4-4,-1 0 4,0 3-4,-2 0-2,-21-39 2,34 79 4,-34-79-4,30 80 4,-30-80-4,22 78 0,-22-78 0,13 76 2,-13-76-2,9 69 2,-9-69-2,9 58 0,-9-58 0,4 46 0,-4-46 0,3 37 2,-3-20-2,0 0 8,0-17-8,-4 29 18,4-29-18,-9 29 10,9-29-10,-28 29 6,28-29-6,-28 24 6,28-24-6,-35 31-2,13-14 2,-2 1 6,-2-1-6,1 3 12,-2-1-12,1 2 14,-2-6-14,1 2 4,0-3-4,0-1-4,27-13 4,-46 22 0,46-22 0,-43 13-16,43-13 16,-38 9-32,38-9 32,-30 8-42,30-8 42,-28 5-54,28-5 54,-19 3-72,19-3 72</inkml:trace>
  <inkml:trace contextRef="#ctx0" brushRef="#br4" timeOffset="307102.9135">1926 15091 6,'0'0'0,"0"0"12,0 0-12,17 3 16,-17-3-16,6 30 16,-6-30-16,2 25 14,-2-9-14,0-1 8,0-15-8,-5 31 14,5-31-14,-8 23 34,8-23-34,-19 20 42,19-20-42,0 0 26,0 0-26,0 1 12,0-1-12,0 1 10,0-1-10,0 0 12,0 0-12,0 2 14,0-2-14,0 0 6,0 0-6,0 1-10,0-1 10,0 1-10,0-1 10,0 0-6,0 0 6,0 0-10,0 0 10,0 0-6,0 0 6,0 2 2,0-2-2,-8 4 0,8-4 0,36-4-2,-36 4 2,27-6-2,-27 6 2,27-4-2,-27 4 2,28-1-2,-28 1 2,23 0-4,-23 0 4,22 3-4,-22-3 4,18 6-2,-18-6 2,16 25-2,-16-25 2,11 17 2,-11-17-2,9 20 6,-9-20-6,6 21 8,-6-21-8,3 21 8,-3-21-8,2 16 10,-2-16-10,0 16 28,0-16-28,-4 14 46,4-14-46,-6 14 48,6-14-48,-27 16 30,27-16-30,-23 8 10,23-8-10,-24 16 8,24-16-8,-29 9 6,29-9-6,-35 9 12,35-9-12,-38 9 14,38-9-14,-34 9 12,34-9-12,-34 9 16,34-9-16,-23 6 4,23-6-4,-17 5-10,17-5 10,-2 0-36,2 0 36,0 0-64,0 0 64,0 0-78,0 0 78,-1 0-102,1 0 102</inkml:trace>
  <inkml:trace contextRef="#ctx0" brushRef="#br4" timeOffset="309394.913">1763 15210 10,'0'0'0,"-2"0"2,2 0-2,0 0 2,0 0-2,-1 0-2,1 0 2,0 0-2,0 0 2,-1 0 0,1 0 0,-1 0-4,1 0 4,0 0 2,0 0-2,-1 0 2,1 0-2,-11 4-2,11-4 2,28-4-2,-28 4 2,23-7 0,-23 7 0,28-23 2,-28 23-2,34-18 0,-34 18 0,36-17 2,-36 17-2,41-15 0,-41 15 0,37-20-4,-37 20 4,34-16-4,-34 16 4,30-18 0,-30 18 0,23-10 4,-23 10-4,19-7 2,-19 7-2,0 0-2,0 0 2,15-6 2,-15 6-2,1 0 4,-1 0-4,0 0 0,0 0 0,1 0 0,-1 0 0,0 0 2,0 0-2,1 0 4,-1 0-4,1 0 10,-1 0-10,1 0 10,-1 0-10,0 0 0,0 0 0,1 0 0,-1 0 0,1 0-14,-1 0 14,1 0-20,-1 0 20</inkml:trace>
  <inkml:trace contextRef="#ctx0" brushRef="#br4" timeOffset="310581.9085">3784 15433 28,'0'0'0,"0"0"34,0 0-34,-52 21 28,52-21-28,-73 23 32,73-23-32,-41 10 24,41-10-24,-40 2 10,40-2-10,-34-2 14,34 2-14,-31-8 14,31 8-14,-27-43 4,27 43-4,-24-30-2,24 30 2,-16-38-6,16 38 6,-14-49-4,14 49 4,-7-53-4,7 53 4,-5-55 2,5 26-2,0 0 8,0 29-8,6-58-2,-6 58 2,37-60-4,-37 60 4,33-63 2,-12 30-2,-2 0-4,5 4 4,0 0 0,5 1 0,-1 0 4,1 7-4,2-1 0,-1 7 0,0-1 2,-30 16-2,62-21-2,-62 21 2,61-3 2,-61 3-2,55-2 4,-27 15-4,1 2-2,-4 8 2,0-1 0,-4 7 0,0 0 4,-21-29-4,34 73 8,-34-73-8,22 80 4,-22-80-4,15 81 0,-15-81 0,10 80 0,-10-80 0,6 75-2,-6-40 2,0-3 2,0-32-2,-8 58 4,8-58-4,-38 52 18,38-52-18,-28 40 22,28-40-22,-34 35 12,14-20-12,-1 0 8,21-15-8,-47 23 12,47-23-12,-51 22 16,51-22-16,-50 15 6,50-15-6,-51 12 8,51-12-8,-50 8 8,50-8-8,-48 5 6,25-5-6,1 0 8,22 0-8,-38-2-2,38 2 2,-31-7-22,31 7 22,-23-8-50,23 8 50,-18-22-88,18 22 88,-10-17-110,10 17 110</inkml:trace>
  <inkml:trace contextRef="#ctx0" brushRef="#br4" timeOffset="311171.9081">4814 14678 32,'0'0'0,"0"0"32,0 0-32,-5-19 24,5 19-24,-23-6 30,23 6-30,-15-5 16,15 5-16,-16-2 8,16 2-8,-19 0 14,19 0-14,-19 4 20,19-4-20,-26 24 10,26-24-10,-26 27 6,26-27-6,-26 34 10,26-34-10,-25 43 4,25-43-4,-23 61 0,23-61 0,-20 79 4,20-79-4,-15 91 2,15-91-2,-10 98 4,10-98-4,-7 95-2,7-95 2,-3 82-8,3-82 8,4 76-2,-4-76 2,34 69 4,-34-69-4,29 60 4,-29-60-4,34 55 0,-34-55 0,34 50-2,-13-27 2,-1-3-2,0-1 2,1-1 0,-1-5 0,1 0-2,-21-13 2,44 21-2,-44-21 2,41 15-4,-41-15 4,42 8-8,-42-8 8,35 8-8,-35-8 8,33 3-24,-33-3 24,23 3-38,-23-3 38,15 0-44,-15 0 44,1 0-52,-1 0 52</inkml:trace>
  <inkml:trace contextRef="#ctx0" brushRef="#br4" timeOffset="312009.9072">5143 15101 38,'0'0'0,"0"-1"10,0 1-10,0 0 6,0 0-6,-7-11 6,7 11-6,0-1 2,0 1-2,0-1 2,0 1-2,0 0 4,0 0-4,0-1 6,0 1-6,0 0 8,0 0-8,-4-14 4,4 14-4,8 41 0,-8-41 0,27 40 2,-27-40-2,14 57 0,-14-57 0,16 68-2,-16-68 2,15 72-4,-15-72 4,10 60 2,-10-60-2,8 44 4,-8-44-4,8 26-4,-8-26 4,6 14 0,-6-14 0,0 2 4,0-2-4,0 0-2,0 0 2,0 1-4,0-1 4,0 1-10,0-1 10,0 0-8,0 0 8,0 1 2,0-1-2,5 5 2,-5-5-2,4-52 2,-4 52-2,6-44 0,-6 44 0,5-59 6,-5 59-6,20-62 6,-20 62-6,18-59-8,-18 59 8,18-52-2,-18 52 2,22-46-2,-22 46 2,23-35-6,-23 35 6,21-23 4,-21 23-4,22-17 8,-22 17-8,17-6 2,-17 6-2,24-7 4,-24 7-4,22 0 6,-22 0-6,23 5 4,-23-5-4,18 27 10,-18-27-10,14 23 12,-14-23-12,10 30 10,-10-30-10,8 35 12,-8-35-12,10 39 10,-10-39-10,6 41 4,-6-41-4,5 40 2,-5-40-2,1 32 4,-1-17-4,0 1 0,0-16 0,-2 26-6,2-26 6,-4 25-12,4-25 12,-5 16-54,5-16 54</inkml:trace>
  <inkml:trace contextRef="#ctx0" brushRef="#br4" timeOffset="312499.9075">6246 14353 16,'0'0'0,"-21"-20"8,21 20-8,0 0 12,0 0-12,0-1 26,0 1-26,-8-11 16,8 11-16,-2 0 4,2 0-4,0 0 4,0 0-4,-15-6 4,15 24-4,0 1 16,0-19-16,2 55 18,-2-55-18,8 83 6,-8-83-6,28 106 4,-28-106-4,15 119 10,-15-119-10,7 119 8,-7-119-8,10 108 2,-10-108-2,7 98 0,-7-98 0,5 74 0,-5-74 0,5 65 6,-5-65-6,4 47-4,-4-47 4,3 42-10,-3-42 10,3 36 0,-3-36 0,4 25 2,-4-25-2,3 17-22,-3-17 22,0 1-60,0-1 60</inkml:trace>
  <inkml:trace contextRef="#ctx0" brushRef="#br4" timeOffset="313005.9074">6728 14923 58,'0'0'0,"-40"-14"6,40 14-6,-26-6 4,26 6-4,-34-6 10,34 6-10,-32-3 14,32 3-14,-30 3 22,30-3-22,-31 8 14,31-8-14,-24 42 4,24-42-4,-23 33 6,23-33-6,-16 34 4,16-34-4,0 1 2,0-1-2,-11 53 0,11-53 0,-7 83-2,7-83 2,-3 50 4,3-29-4,0 1-2,0-22 2,6 34-6,-6-34 6,30 26 6,-30-26-6,21 15-2,-21-15 2,20 8-12,-20-8 12,27 3-8,-27-3 8,34-4-2,-34 4 2,33-39-4,-33 39 4,31-31-6,-31 31 6,31-36-4,-31 36 4,20-40 12,-20 40-12,18-40 24,-18 40-24,8-36 16,-8 36-16,6-30 14,-6 30-14,3-21 8,-3 21-8,0-2 4,0 2-4,0 0 4,0 0-4,0 0 2,0 0-2,0-1 10,0 1-10,0-1 8,0 1-8,0-12 4,0 12-4,4 62 6,-4-62-6,7 77 10,-7-77-10,25 99 0,-25-99 0,15 105-6,-15-105 6,10 99 2,-10-99-2,8 81 2,-8-81-2,7 70 2,-7-70-2,8 66 0,-8-66 0,7 52 8,-7-52-8,5 46 46,-5-46-46,5 31 70,-5-31-70,2 20 40,-2-20-40,0 18 16,0-18-16,-4 18 14,4-18-14,-30 21 6,30-21-6,-33 26 2,33-26-2,-38 23 4,38-23-4,-50 25-2,50-25 2,-62 22-2,62-22 2,-66 19 4,66-19-4,-67 16 8,67-16-8,-64 13 2,64-13-2,-58 8-4,58-8 4,-52 5-12,52-5 12,-41 2-38,41-2 38,-35 0-68,35 0 68,-27-4-78,27 4 78,-19-3-100,19 3 100</inkml:trace>
  <inkml:trace contextRef="#ctx0" brushRef="#br4" timeOffset="313694.911">7249 14975 20,'0'0'0,"0"-1"28,0 1-28,0 0 20,0 0-20,0-1 10,0 1-10,0-1 0,0 1 0,0 0 2,0 0-2,0-1 8,0 1-8,-9-8 6,9 31-6,0 0-2,0-23 2,5 59-4,-5-59 4,7 75 0,-7-75 0,25 81 4,-25-81-4,13 69 2,-13-69-2,8 52 2,-8-52-2,9 33 0,-9-33 0,7 18-4,-7-18 4,0 0 0,0 0 0,0 0 2,0 0-2,0 2 2,0-2-2,0 0-6,0 0 6,0 0-6,0 0 6,0 1 4,0-1-4,5 6 10,-5-6-10,3-60 16,-3 60-16,3-50 4,-3 50-4,7-57-2,-7 57 2,22-61 6,-22 61-6,18-53-4,-18 53 4,24-47 0,-24 47 0,24-40 8,-24 40-8,23-21 0,-23 21 0,23-20 2,-23 20-2,22-8 6,-22 8-6,23-6 4,-23 6-4,24 0 10,-24 0-10,25 6 12,-25-6-12,17 38 6,-17-38-6,17 35 8,-17-35-8,16 47 0,-16-47 0,14 52 0,-14-52 0,8 60 4,-8-60-4,7 55-6,-7-55 6,3 53 0,-3-31 0,0 0-8,0-22 8,-3 33-46,3-33 46,-2 19-76,2-19 76</inkml:trace>
  <inkml:trace contextRef="#ctx0" brushRef="#br4" timeOffset="314050.911">7594 14519 120,'0'0'0,"-50"-23"18,50 23-18,0-16 0,0 16 0,-77-9 32,77 9-32,-29-6 44,29 6-44,-1 0 10,1 0-10,-1 0-4,1 0 4,-1 0-6,1 0 6,0 0-2,0 0 2,-14-6 2,14 6-2,35 5 4,-13 9-4,0 4 2,8-3-2,0 1 10,4 7-10,2 0 8,2 7-8,-1-1-2,1 4 2,0 0-6,-2 7 6,0 0-4,-6-1 4,1 1 6,-6 2-6,0 1 0,-4-1 0,-2 0-6,-19-42 6,28 81 0,-28-81 0,24 75 6,-24-75-6,15 65 4,-15-65-4,9 54-4,-9-54 4,7 44 2,-7-44-2,3 36 6,-3-19-6,0-1 2,0-16-2,-3 31 0,3-31 0,-8 30-2,8-30 2,-21 32-6,21-32 6,-16 26 0,16-26 0,-10 27 4,10-27-4,-17 17 0,17-17 0,0 2-4,0-2 4,0 0-28,0 0 28,-10 6-64,10-6 64,0 0-92,0 0 92</inkml:trace>
  <inkml:trace contextRef="#ctx0" brushRef="#br4" timeOffset="316131.9069">10204 14906 2,'0'0'0,"-23"-8"-2,23 8 2,-23-7 10,23 7-10,-17-4 38,17 4-38,-17-3 44,17 3-44,0 0 26,0 0-26,-13 0 10,13 0-10,-2 0 6,2 0-6,0 0 4,0 0-4,-2 0-6,2 0 6,-1 0-4,1 0 4,0 0 2,0 0-2,0 0 4,0 0-4,-1 0 0,1 0 0,-15 0 0,15 0 0,41 3 0,-41-3 0,33 3-2,-33-3 2,44 3 0,-44-3 0,56 3 2,-56-3-2,65 1 0,-28-1 0,1 0 2,-38 0-2,81-2 2,-81 2-2,86-2-2,-86 2 2,85-5 0,-85 5 0,83-7-2,-83 7 2,81-9-2,-81 9 2,76-21 0,-76 21 0,65-8 2,-65 8-2,56-5 2,-56 5-2,49-4 0,-49 4 0,38-3-2,-38 3 2,29-3-4,-29 3 4,20-2 0,-20 2 0,0 0 4,0 0-4,2 0 2,-2 0-2,0 0 0,0 0 0,0 0 4,0 0-4,0 0 6,0 0-6,1 0 22,-1 0-22,1 0 24,-1 0-24,1 0 6,-1 0-6,11 0 0,-11 0 0,-7 43-6,-15-25 6,-2-2-6,24-16 6,-30 42-10,30-42 10,-34 37-8,34-37 8,-35 30 4,35-30-4,-28 21-2,28-21 2,-23 13-4,23-13 4,-1 0-2,1 0 2,0 0-10,0 0 10,-2 0-12,2 0 12,0 0-14,0 0 14,-2 0-8,2 0 8,0 0-6,0 0 6,0 0-12,0 0 12,-9 9 0,9-9 0,-6-42 2,6 42-2,-8-26-4,8 26 4,-5-32 2,5 32-2,-8-37 6,8 37-6,-6-35 10,6 35-10,-8-44 0,8 44 0,-26-44 2,26 44-2,-21-42 14,21 42-14,-19-35 26,19 35-26,-18-21 24,18 21-24,-10-13 8,10 13-8,0-1 2,0 1-2,0-1-2,0 1 2,0 0 0,0 0 0,0-1-16,0 1 16,0-1-46,0 1 46,0 0-46,0 0 46,0-1-50,0 1 50</inkml:trace>
  <inkml:trace contextRef="#ctx0" brushRef="#br4" timeOffset="317079.9066">12587 14379 36,'0'0'0,"-28"-33"2,28 33-2,-19-25 28,19 25-28,-16-19 70,16 19-70,0-1 64,0 1-64,0-1 30,0 1-30,0 0 8,0 0-8,0-1 6,0 1-6,0-1 6,0 1-6,-8-9 8,8 9-8,-7 34 4,7-34-4,-2 56 2,2-16-2,0 1 2,0-41-2,1 104 0,-1-104 0,3 110 4,-3-110-4,3 108-2,-3-108 2,4 92-18,-4-92 18,3 76-38,-3-76 38,2 67-56,-2-67 56,3 55-58,-3-55 58,3 40-48,-3-40 48,1 25-36,-1-25 36</inkml:trace>
  <inkml:trace contextRef="#ctx0" brushRef="#br4" timeOffset="317411.9065">12287 14482 24,'0'0'0,"-24"-52"42,24 52-42,-20 3 46,20-3-46,0 0 22,0 0-22,0-1 0,0 1 0,-12-42-4,12 42 4,0 0-4,0 0 4,0 0-2,0 0 2,-5-15 2,5 15-2,37-9 6,-37 9-6,43-18 0,-43 18 0,59-9 0,-59 9 0,67-7 4,-67 7-4,76-6 0,-36 6 0,-1 0 2,-39 0-2,77 7 0,-40 13 0,-1 3 2,-4-5-2,1 0 6,-9 1-6,2 2 4,-26-21-4,38 40 4,-38-40-4,27 40 0,-27-40 0,21 45 0,-21-45 0,14 48 8,-14-48-8,11 48 10,-11-48-10,6 52-2,-6-52 2,2 44-4,-2-44 4,-3 42 6,3-42-6,-33 42 20,33-42-20,-25 35 18,25-35-18,-33 32 4,33-32-4,-35 33 0,35-33 0,-45 23 2,20-10-2,1 1 12,24-14-12,-53 19 8,53-19-8,-47 13 6,47-13-6,-42 14 12,42-14-12,-36 7 4,36-7-4,-27 6-4,27-6 4,-19 4-32,19-4 32,0 0-92,0 0 92,-1 0-96,1 0 96</inkml:trace>
  <inkml:trace contextRef="#ctx0" brushRef="#br4" timeOffset="317909.9064">13635 14949 12,'0'0'0,"-29"-6"12,9-7-12,-1-1 4,21 14-4,-50-20 8,50 20-8,-52-20 30,27 6-30,1-1 46,0 2-46,2 0 38,1-5-38,0 1 20,21 17-20,-40-40 10,40 40-10,-35-39 4,35 39-4,-27-44 4,27 44-4,-22-40 4,22 40-4,-13-35 2,13 35-2,-10-23-2,10 23 2,-4-18-6,4 18 6,0-18-2,0 18 2,8-22 2,-8 22-2,32-25 2,-32 25-2,26-25 0,-26 25 0,28-19-2,-28 19 2,30-11-2,-30 11 2,29-7 0,-29 7 0,27-5-4,-27 5 4,21 0-8,-21 0 8,16 3 6,-16-3-6,11 32 8,-11-32-8,6 38 2,-6-38-2,5 54 2,-5-19-2,0 1 0,0-36 0,-7 78 4,7-78-4,-35 80 0,35-80 0,-28 76-4,28-76 4,-28 62 2,28-62-2,-27 51 4,27-51-4,-23 41-2,23-41 2,-18 32 0,18-32 0,-18 28 8,18-28-8,-10 16 12,10-16-12,0 1 6,0-1-6,0 0-2,0 0 2,0 1-8,0-1 8,0 0-8,0 0 8,0 0 0,0 0 0,0 2 2,0-2-2,-9 3 0,9-3 0,34-9-2,-34 9 2,30-36-4,-30 36 4,36-22 4,-13 7-4,-1 0 6,4 0-6,-1 0-4,0 0 4,3-1-4,-28 16 4,47-23 0,-47 23 0,44-17 0,-44 17 0,30-12 2,-30 12-2,25-9-2,-25 9 2,13-6-6,-13 6 6,1 0-30,-1 0 30,1 0-80,-1 0 80</inkml:trace>
  <inkml:trace contextRef="#ctx0" brushRef="#br4" timeOffset="318367.9059">14334 14547 74,'0'0'0,"-4"-30"0,4 30 0,-36-24-4,36 24 4,-31-24 12,31 24-12,-32-27 44,32 27-44,-35-25 66,35 25-66,-32-21 58,32 21-58,-31-14 26,31 14-26,-37-9 32,37 9-32,-31-6 30,31 6-30,-33 0 10,33 0-10,-34 6 16,34-6-16,-29 47 8,29-47-8,-34 41 2,34-41-2,-28 59 2,28-59-2,-26 72-2,26-72 2,-24 82 0,24-82 0,-15 77 4,15-77-4,-9 78 4,9-78-4,-5 67 0,5-67 0,3 53-2,-3-53 2,32 54-6,-32-54 6,28 36-10,-28-36 10,33 27-14,-33-27 14,42 21-16,-42-21 16,43 13-10,-43-13 10,47 9-8,-47-9 8,49 5-10,-49-5 10,43 2-6,-20-2 6,-2 0 0,-21 0 0,37-4-2,-37 4 2,36-8-2,-36 8 2,31-18 2,-31 18-2,24-10-2,-24 10 2,25-16-4,-25 16 4,20-9 4,-20 9-4,15-7 4,-15 7-4,1 0 0,-1 0 0,2 0-2,-2 0 2,0 0-4,0 0 4,0 0 2,0 0-2,1 0 6,-1 0-6,1 0 0,-1 0 0,0 0 0,0 0 0,1 0 4,-1 0-4,0 0 2,0 0-2,1 0-4,-1 0 4,1 0-4,-1 0 4,1 0-2,-1 0 2,0 0-4,0 0 4,1 0-26,-1 0 26,0 0-58,0 0 58,0 0-98,0 0 98</inkml:trace>
  <inkml:trace contextRef="#ctx0" brushRef="#br4" timeOffset="319756.9104">15930 14434 22,'0'0'0,"-31"-11"2,31 11-2,-23-9-2,23 9 2,-25-7 4,25 7-4,-27-7 42,27 7-42,-30-8 58,30 8-58,-26-6 26,26 6-26,-27-7 18,27 7-18,-28-4 26,28 4-26,-25-4 18,25 4-18,-24 0 20,24 0-20,-19 2 20,19-2-20,-1 0 10,1 0-10,-11 4 10,11-4-10,-8 26 4,8-26-4,-6 33 0,6-33 0,-4 64 2,4-64-2,-4 88 0,4-88 0,-4 106 6,4-106-6,-6 109 0,6-109 0,-10 102 2,10-102-2,-24 99 2,24-99-2,-12 95-2,12-95 2,-10 82 4,10-82-4,-7 66-4,7-66 4,-9 51-6,9-51 6,-7 35 4,7-35-4,-5 25 6,5-25-6,-4 17 0,4-17 0,0 0-4,0 0 4,0 2-6,0-2 6,0 0-4,0 0 4,-3 3 0,3-3 0,31 7 4,-31-7-4,24 7-4,-24-7 4,33 7-4,-33-7 4,38 3 4,-16-3-4,2 0-4,-24 0 4,49-3-2,-49 3 2,50-8 0,-50 8 0,47-23-4,-47 23 4,42-10 0,-42 10 0,29-7-4,-29 7 4,25-6-2,-25 6 2,17-4-22,-17 4 22,0 0-64,0 0 64,1 0-98,-1 0 98</inkml:trace>
  <inkml:trace contextRef="#ctx0" brushRef="#br4" timeOffset="320547.9054">16317 14855 84,'0'0'0,"-38"-17"22,38 17-22,-35-8 6,35 8-6,-35-4 18,35 4-18,-28 0 70,28 0-70,-18 4 62,18-4-62,-1 0 12,1 0-12,0 0 2,0 0-2,-1 0-2,1 0 2,0 0-4,0 0 4,-1 0-6,1 0 6,-2 0-8,2 0 8,0 0-4,0 0 4,0 0-2,0 0 2,-6 6-4,6-6 4,35-6 2,-35 6-2,12-25-4,-12 25 4,1-1-4,-1 1 4,1-1 8,-1 1-8,0 0 12,0 0-12,1-1 22,-1 1-22,1-1 28,-1 1-28,0 0 10,0 0-10,0-1-6,0 1 6,2-1-2,-2 1 2,9-7 0,-34 22 0,-1 0-4,26-15 4,-29 35 0,29-35 0,-31 39 4,31-39-4,-26 40-4,26-40 4,-20 34 2,20-34-2,-13 26 6,13-26-6,-10 21-2,10-21 2,-4 13-2,4-13 2,0 0 4,0 0-4,0 14 0,0-14 0,7 19-4,-7-19 4,29 7-2,-29-7 2,19 7-2,-19-7 2,25 5-4,-25-5 4,25 0-6,-25 0 6,30-3-4,-30 3 4,29-9-2,-29 9 2,27-33-8,-27 33 8,24-17-8,-24 17 8,1 0 4,-1 0-4,1-2 8,-1 2-8,0 0 8,0 0-8,1-1 6,-1 1-6,1-1 8,-1 1-8,0 0 4,0 0-4,8-3-4,-8 3 4,2 51 0,-2-51 0,-2 40 4,2-40-4,-5 41-2,5-41 2,-8 36-4,8-36 4,-7 27-2,7-27 2,-3 18 0,3-18 0,0 1-2,0-1 2,3 10-6,-3-10 6,50 9 0,-50-9 0,23 5 0,-23-5 0,25 0-2,-25 0 2,29-4-8,-29 4 8,26-32-8,-26 32 8,28-26 0,-28 26 0,26-28 0,-26 28 0,23-31-2,-23 31 2,24-41 2,-24 41-2,16-48 2,-16 48-2,13-52-2,-13 52 2,7-57 0,-7 57 0,6-57-2,-6 28 2,0-2-2,0 31 2,-4-58 0,4 58 0,-33-60-4,33 60 4,-31-60-10,31 60 10,-37-54-2,37 54 2,-35-46 4,35 46-4,-35-31-4,35 31 4,-31-16 2,31 16-2,-25-10 8,25 10-8,-18-2 2,18 2-2,-12 5 0,12-5 0,-10 25-2,10-25 2,-7 16-4,7-16 4,-1 14 0,1-14 0,1 19 4,-1-19-4,8 19 6,-8-19-6,39 14 0,-39-14 0,29 8-8,-29-8 8,35 1 0,-35-1 0,37-3 4,-37 3-4,33-36 2,-33 36-2,31-26 2,-31 26-2,27-31 4,-27 31-4,17-30 2,-17 30-2,13-29-2,-13 29 2,8-19 2,-8 19-2,5-18-6,-5 18 6,0-2-20,0 2 20,0 0-40,0 0 40,0 0-66,0 0 66,0-2-80,0 2 80</inkml:trace>
  <inkml:trace contextRef="#ctx0" brushRef="#br4" timeOffset="320831.9056">16617 14916 70,'0'0'0,"17"5"8,-17-21-8,0-1 0,0 17 0,0-1-4,0 1 4,0-1-4,0 1 4,-4-10 0,4 10 0,0 0 6,0 0-6,0-1 12,0 1-12,-3-22 14,3 22-14,32-5 14,-32 5-14,23 1 14,-23-1-14,31 43 12,-31-43-12,30 42 4,-30-42-4,24 57 0,-24-57 0,26 0 2,-26 0-2,21 70-4,-21-70 4,19 30-6,-19-30 6,15 26 4,-15-26-4,9 22 10,-9-22-10,8 17 28,-8-17-28,3 16 50,-3-16-50,2 17 36,-2-17-36,0 0 10,0 0-10,-2 12 12,2-12-12,-43 23 20,43-23-20,-29 7 10,29-7-10,-29 6-2,29-6 2,-30 2-4,30-2 4,-27 0-4,27 0 4,-28-2-14,28 2 14,-25-3-42,25 3 42,-18-3-88,18 3 88,-2 0-110,2 0 110</inkml:trace>
  <inkml:trace contextRef="#ctx0" brushRef="#br4" timeOffset="321519.9048">17132 15215 18,'0'0'0,"-15"-18"10,15 18-10,0-1-2,0 1 2,-15-12-4,15 12 4,0-1-2,0 1 2,0-1 0,0 1 0,0 0 4,0 0-4,0-1 0,0 1 0,0-1-2,0 1 2,0 0 4,0 0-4,0-1 6,0 1-6,0 0 2,0 0-2,0-1 0,0 1 0,0-1 0,0 1 0,-8-11-4,8 11 4,4 32 2,-4-32-2,3 17 2,-3-17-2,0 1 2,0-1-2,0 0 10,0 0-10,2 12 12,-2-12-12,0 0 26,0 0-26,0 1 40,0-1-40,0 0 28,0 0-28,0 15 26,0-15-26,-2-67 32,2 35-32,0 1 26,0 31-26,3-84 16,-3 84-16,7-98 4,-7 98-4,9-106 0,-9 106 0,17-108 0,-17 108 0,8-115-2,-8 115 2,6-116 0,-6 116 0,4-108 2,-4 62-2,0-1 10,0 47-10,-3-57 48,3 57-48,-3-29 48,3 29-48,0-1 2,0 1-2,0-1-14,0 1 14,-5-10-10,5 10 10,-42 6-14,42-6 14,-28 64-20,28-64 20,-33 69-32,33-69 32,-35 80-22,35-80 22,-33 89 2,33-89-2,-34 80-2,34-80 2,-31 60-2,31-60 2,-21 37 14,21-37-14,-19 23 16,19-23-16,-17 5 10,17-5-10,-14 6 6,14-6-6,-19 0 0,19 0 0,-22-44 2,22 44-2,-29-42 2,29 42-2,-30-54 6,30 54-6,-31-57 6,31 57-6,-40-58 0,20 29 0,0-2 0,-1 2 0,0 1-2,0 3 2,0 1-4,21 24 4,-33-41-2,33 41 2,-26-26 0,26 26 0,-18-10-12,18 10 12,0 0-38,0 0 38,0 0-52,0 0 52,-11-9-40,11 9 40,-3 32-46,3-32 46,6 37-68,18-15 68</inkml:trace>
  <inkml:trace contextRef="#ctx0" brushRef="#br4" timeOffset="322023.9043">17452 14839 36,'0'0'0,"6"5"38,-6-5-38,-35-8 44,35 8-44,-17-25 36,17 25-36,-17-10 42,17 10-42,-1 0 46,1 0-46,-17-7 36,17 7-36,0 0 4,0 0-4,-1 0 0,1 0 0,-1 0 2,1 0-2,-1 0 0,1 0 0,0 0 0,0 0 0,-14-7 6,14 36-6,0 1 6,0-30-6,4 49-8,-4-49 8,7 52-8,-7-52 8,8 46-4,-8-46 4,8 40-2,-8-40 2,5 31 4,-5-31-4,6 23 2,-6-23-2,1 22-2,-1-22 2,0 17-4,0-17 4,0 0 0,0 0 0,0 1 2,0-1-2,-1 10 4,1-10-4,-34 19 0,34-19 0,-15 6-8,15-6 8,-16 2-6,16-2 6,-17-4-8,17 4 8,-18-8-10,18 8 10,-14-38-12,14 38 12,-8-21-10,8 21 10,-6-19-8,6 19 8,-3-18-6,3 18 6,0-1-2,0 1 2,4-6-6,-4 6 6,41-9-6,-41 9 6,24-5-6,-24 5 6,28 0 2,-28 0-2,31 4 0,-31-4 0,33 10-8,-33-10 8,36 32-12,-36-32 12,34 10-10,-34-10 10,33 9 0,-33-9 0,26 6-6,-26-6 6,22 0-6,-22 0 6,17-5 4,-17 5-4,14-38 22,-14 38-22,9-33 24,-9 33-24,8-43 16,-8 43-16,7-51 22,-7 51-22,6-57 32,-6 57-32,2-61 26,-2 29-26,0 1 16,0 31-16,-3-63 14,3 63-14,-9-65 4,9 65-4,-33-64 4,33 64-4,-16-57 2,16 57-2,-16-41 0,16 41 0,-10-25 2,10 25-2,0 0-16,0 0 16,0-1-62,0 1 62,0-1-98,0 1 98,0 0-76,0 0 76,0 0-56,0 0 56</inkml:trace>
  <inkml:trace contextRef="#ctx0" brushRef="#br4" timeOffset="322645.9047">17803 15218 26,'0'-15'0,"0"1"18,0 14-18,2-22 14,-2 22-14,3-33 18,-3 33-18,4-41 18,-4 41-18,5-49 6,-5 49-6,4-48 10,-4 48-10,5-46 14,-5 46-14,4-43 6,-4 43-6,6-37 8,-6 37-8,7-29 6,-7 29-6,8-15-2,-8 15 2,0-1 2,0 1-2,0 0 6,0 0-6,7-4 4,-7 4-4,23 30 6,-23-30-6,20 37 6,-20-37-6,26 51 2,-26-51-2,22 57-2,-22-57 2,25 57 4,-25-57-4,24 50 6,-24-50-6,22 37-4,-22-37 4,25 31-6,-25-31 6,22 18-2,-22-18 2,18 16 6,-18-16-6,19 9-4,-19-9 4,1 0-8,-1 0 8,12 6 6,-12-6-6,20-5 22,-20 5-22,7-30 40,-7 30-40,5-31 30,-5 13-30,0-1 12,0 19-12,-1-43 10,1 43-10,-9-46 4,9 46-4,-36-41-4,36 41 4,-27-44 0,27 44 0,-33-42 4,33 42-4,-38-46 2,38 46-2,-38-46 8,18 29-8,0 0 22,20 17-22,-32-29 32,32 29-32,-31-15 36,31 15-36,-18-13 30,18 13-30,-16-11 12,16 11-12,-2 0-2,2 0 2,-1 0-2,1 0 2,0 0 2,0 0-2,-1 0-2,1 0 2,-1 0-2,1 0 2,-5-7 0,5 7 0,42-26-4,-42 26 4,35-15 0,-35 15 0,39-18-8,-39 18 8,49-16-28,-49 16 28,49-8-60,-49 8 60,49-8-84,-49 8 84,48-6-92,-48 6 92,42-2-88,-20 2 88</inkml:trace>
  <inkml:trace contextRef="#ctx0" brushRef="#br4" timeOffset="322965.9051">18298 14911 34,'0'0'0,"-23"18"14,23-18-14,-21 21 16,21-21-16,-19 28 24,19-28-24,-15 26 22,15-26-22,-10 24 12,10-24-12,-8 23 0,8-23 0,-6 25-2,6-25 2,-5 21 4,5-21-4,0 24 4,0-24-4,7 20-4,-7-20 4,28 13 0,-28-13 0,20 8 0,-20-8 0,26 8-8,-26-8 8,30 4-4,-30-4 4,31 0-2,-31 0 2,31-6-2,-31 6 2,30-27 2,-30 27-2,24-19 0,-24 19 0,23-18-2,-23 18 2,16-18 22,-16 18-22,9-21 42,-9 21-42,7-15 34,-7 15-34,4-26 26,-4 11-26,0 1 18,0 14-18,-7-37 12,-13 20-12,-2-2 28,22 19-28,-29-29 32,29 29-32,-34-24 12,34 24-12,-31-12 10,31 12-10,-35-8 8,35 8-8,-31-3 2,31 3-2,-27 3 0,27-3 0,-26 8-6,26-8 6,-20 39-24,20-39 24,-15 17-50,15-17 50,-10 24-68,10-24 68,-5 23-76,5-10 76,0 0-84,0-13 84</inkml:trace>
  <inkml:trace contextRef="#ctx0" brushRef="#br4" timeOffset="323463.9039">18607 15033 38,'0'0'0,"-18"-9"18,18 9-18,-17-20 34,17 20-34,-15-17 40,15 17-40,-16-19 28,16 19-28,-14-18 26,14 18-26,-8-14 10,8 14-10,0-2 0,0 2 0,0 0 0,0 0 0,-6-12 2,6-1-2,0 0-2,0 13 2,0-1 0,0 1 0,3-9 4,-3 9-4,27-7 2,-27 7-2,14-3 2,-14 3-2,15 3 0,-15-3 0,15 32 2,-15-32-2,10 31 2,-10-31-2,15 40 0,-15-40 0,10 38 4,-10-38-4,7 35 0,-7-35 0,5 36 0,-5-36 0,6 26 6,-6-26-6,1 23 14,-1-23-14,0 1 18,0-1-18,0 0 18,0 0-18,0 0 8,0 0-8,0 0-2,0 0 2,0 2-2,0-2 2,0 0-4,0 0 4,0 0 2,0 0-2,0 2 4,0-2-4,0 8-2,0-8 2,35-10 2,-35 10-2,27-26 2,-27 26-2,31-16 2,-31 16-2,34-14 10,-34 14-10,35-9 2,-35 9-2,34-8-6,-34 8 6,28-5-4,-28 5 4,24-2 2,-24 2-2,15 0 8,-15 0-8,0 0 0,0 0 0,10 3-4,-10-3 4,8 37 8,-8-37-8,3 21 4,-3-21-4,0 23 2,0-23-2,0 17 34,0-17-34,0 1 48,0-1-48,0 1 44,0-1-44,0 0 52,0 0-52,-2 10 54,2-10-54,-1 0 28,1 0-28,0 0 2,0 0-2,-2 0 0,2 0 0,-17 6 0,17-6 0,-26-35-4,26 35 4,-10-29-6,10 29 6,-6-36-4,6 36 4,-3-41-2,3 41 2,-2-35-20,2 18 20,0 1-50,0 16 50,2-26-62,-2 26 62,3-15-76,-3 15 76,0 0-82,0 0 82,4-10-80,-4 10 80,0-1-98,0 1 98</inkml:trace>
  <inkml:trace contextRef="#ctx0" brushRef="#br4" timeOffset="323897.904">19027 14551 36,'0'0'0,"-24"-51"54,24 51-54,-29 1 40,29-1-40,-29-47 22,29 47-22,-20-16 48,20 16-48,-1 0 64,1 0-64,-1-2 30,1 2-30,0 0 4,0 0-4,0-2 2,0 2-2,-1 0-4,1 0 4,0 0-2,0 0 2,-2-1 4,2 1-4,0 0 0,0 0 0,-10-6 0,10 6 0,42 7 2,-42-7-2,33 25 2,-33-25-2,37 8 0,-37-8 0,39 8 0,-39-8 0,40 9 2,-40-9-2,43 17-2,-43-17 2,43 9 2,-43-9-2,41 9 6,-41-9-6,35 22-2,-35-22 2,29 19-4,-29-19 4,28 32 2,-28-32-2,23 50 6,-23-50-6,18 63 10,-18-63-10,11 85 6,-11-85-6,9 94 4,-9-94-4,4 97 4,-4-97-4,1 89 2,-1-47-2,0-1 8,0-41-8,-3 72 6,3-72-6,-5 64 0,5-64 0,-6 52 12,6-52-12,-4 37 44,4-37-44,-4 20 50,4-20-50,0 0 34,0 0-34,0 1 32,0-1-32,0 2 26,0-2-26,0 0 10,0 0-10,-3 3 0,3-3 0,-34 5 6,34-5-6,-13 5 12,13-5-12,-14 3 2,14-3-2,-15 3 2,15-3-2,-16 1 0,16-1 0,-1 0-2,1 0 2,-12 0-6,12 0 6,-24-3-38,24 3 38,-15-3-52,15 3 52,-16 0-62,16 0 62,-19 0-92,19 0 92,-21 5-94,21-5 94,-20 9-104,20-9 104</inkml:trace>
  <inkml:trace contextRef="#ctx0" brushRef="#br4" timeOffset="326091.9035">1625 16914 20,'0'0'0,"0"-2"2,0 2-2,0 0 6,0 0-6,0 0 10,0 0-10,0-1 14,0 1-14,0-1 18,0 1-18,0 0 18,0 0-18,1-12 8,-1 12-8,3 54-2,-3-28 2,0 0-2,0-26 2,-3 59 6,3-59-6,-8 60 16,8-60-16,-30 54 18,30-54-18,-16 44 26,16-44-26,-13 31 30,13-31-30,-12 19 16,12-19-16,0 2 2,0-2-2,0 0-4,0 0 4,0 0-4,0 0 4,0 0-4,0 0 4,0 2-4,0-2 4,-8 5-2,8-5 2,31-4 0,-31 4 0,37-7 2,-37 7-2,49-25 4,-49 25-4,57-12 4,-57 12-4,58-16-2,-58 16 2,58-9-2,-58 9 2,56-9 0,-56 9 0,51-8-2,-51 8 2,45-8 2,-45 8-2,39-7 2,-39 7-2,32-6-6,-32 6 6,22-2-18,-22 2 18,0 0-26,0 0 26,0 0-18,0 0 18,2 0-6,-2 0 6,1 0-6,-1 0 6,0 0-8,0 0 8,1 0-14,-1 0 14,0 0-16,0 0 16,1 0-10,-1 0 10,9-2 12,-9 2-12,-49-8 16,49 8-16,-21-24 12,21 24-12,-27-23 22,27 23-22,-30-28 18,30 28-18,-31-36 18,31 36-18,-35-42 14,35 42-14,-33-42 22,33 42-22,-26-39 42,26 39-42,-21-25 42,21 25-42,0 0 24,0 0-24,-2 0 4,2 0-4,0-2 2,0 2-2,0 0 6,0 0-6,-1-2 4,1 2-4,-5-5 4,5 5-4,5 38 8,-5-38-8,29 44 6,-29-44-6,27 65 6,-27-65-6,27 85 8,-27-85-8,31 86-2,-31-86 2,21 79-2,-21-79 2,21 73-4,-21-73 4,16 59-26,-16-59 26,13 49-44,-13-49 44,14 38-54,-14-38 54,8 21-52,-8-21 52,9 20-46,-9-20 46,0 1-54,0-1 54,0 0-52,0 0 52,0 1-22,0-1 22,0 0 0,0 0 0</inkml:trace>
  <inkml:trace contextRef="#ctx0" brushRef="#br4" timeOffset="326507.9031">2147 17547 20,'0'0'0,"-8"20"6,8-20-6,-40 26 24,40-26-24,-32 26 26,32-26-26,-35 33 16,8-17-16,0 0 32,27 2-32,0 0 40,-47-1-40,-2-1 24,19-1-24,-1 3 18,-1-3-18,-1 2 30,0-4-30,1-1 28,32-12-28,-69 21 24,69-21-24,-72 6 34,72-6-34,-72 5 20,37-5-20,-1 0 0,5-19 0,1 2 0,-1-8 0,1 3 0,4-9 0,-1-2-6,2-8 6,-3-1-8,7-8 8,-1 1-8,22 49 8,-36-106 2,36 106-2,-20-110 4,20 110-4,-6-111 0,6 111 0,-3-103 0,3 103 0,34-99-2,-13 52 2,-1-1-6,7 6 6,2 1-4,5 4 4,1 3 0,9 4 0,-2 0-2,6 11 2,1-3-2,5 8 2,0 1 0,-54 13 0,114-10 0,-114 10 0,110-5-2,-110 5 2,104 5 0,-58 29 0,-1-1 0,-6-5 0,0 0 0,-7 4 0,2 1 0,-9 4 0,2 0 4,-6-2-4,-1-1 0,-20-34 0,31 66-2,-31-66 2,18 60 6,-18-60-6,9 59 4,-9-59-4,10 54 0,-10-54 0,2 50-4,-2-25 4,0-1-4,0-24 4,-7 45 6,7-45-6,-38 44 2,38-44-2,-25 46-6,25-46 6,-30 44 0,30-44 0,-33 40 6,33-40-6,-33 45 0,33-45 0,-33 37-20,33-37 20,-34 34-38,34-34 38,-31 34-62,31-34 62,-28 27-88,28-27 88</inkml:trace>
  <inkml:trace contextRef="#ctx0" brushRef="#br4" timeOffset="327287.9028">4092 17198 66,'0'0'0,"-29"15"46,29-15-46,-31 12 30,31-12-30,-31 9 36,31-9-36,-31 8 24,31-8-24,-34 7 6,34-7-6,-38 6 10,38-6-10,-36 4 30,36-4-30,-38 2 28,38-2-28,-37 0 24,37 0-24,-35-6 20,35 6-20,-36-37 0,36 37 0,-33-45-8,33 45 8,-33-54-4,33 54 4,-30-67 4,30 67-4,-20-77 2,20 77-2,-11-75-2,11 75 2,-8-75-2,8 43 2,0-1 0,0 33 0,32-66 0,-32 66 0,33-58-2,-13 31 2,0-1-6,6 6 6,-1-2-2,2 11 2,1 0 4,-28 13-4,62-16 2,-62 16-2,61-8 14,-30 8-14,1 0 10,-32 0-10,65 8 0,-34 17 0,0 0 0,0-4 0,-2 0-2,0 3 2,-2-1 6,-5 3-6,-2 1 2,-20-27-2,38 52-2,-38-52 2,25 51 6,-25-51-6,18 49 0,-18-49 0,13 44-2,-13-44 2,8 41 2,-8-41-2,5 36 10,-5-21-10,0 3 16,0-18-16,-5 30 8,5-30-8,-29 31 2,29-31-2,-25 30 2,25-30-2,-32 31 0,32-31 0,-36 34 0,15-16 0,0-3 0,-3 1 0,-1 1-4,-1-3 4,0 1-2,26-15 2,-50 22 4,50-22-4,-43 20-4,43-20 4,-36 14-28,36-14 28,-23 8-60,23-8 60,-1 0-112,1 0 112</inkml:trace>
  <inkml:trace contextRef="#ctx0" brushRef="#br4" timeOffset="328010.9073">5041 16460 42,'0'0'0,"0"-1"70,0 1-70,0 0 56,0 0-56,-2-18 24,2 18-24,-25-9 28,25 9-28,-18-4 38,18 4-38,-19-2 44,19 2-44,-23 2 42,23-2-42,-22 6 14,22-6-14,-22 31 6,22-31-6,-24 32-2,24-32 2,-27 40 0,27-40 0,-26 60 8,26-60-8,-24 75 0,24-75 0,-26 85-6,26-85 6,-13 92-4,13-92 4,-10 95 4,10-95-4,-7 85 0,7-85 0,-4 73 0,4-73 0,4 58 0,-4-58 0,9 53-6,12-32 6,0 2 0,-21-23 0,35 42 0,-35-42 0,32 40-8,-32-40 8,36 33-26,-17-18 26,3-1-50,-22-14 50,39 24-70,-39-24 70,37 16-82,-37-16 82,41 12-82,-41-12 82</inkml:trace>
  <inkml:trace contextRef="#ctx0" brushRef="#br4" timeOffset="328414.9074">5441 16935 46,'0'0'0,"-26"-33"18,26 33-18,-29-26 16,29 26-16,-28-20 38,28 20-38,-23-15 58,23 15-58,-16-8 42,16 8-42,-1 0 18,1 0-18,0 0-4,0 0 4,-1 0 2,1 0-2,0 0 4,0 0-4,-2 0-6,2 0 6,-7-8-4,7 24 4,0-1 4,0-15-4,4 42 4,-4-42-4,7 60 2,-7-60-2,21 64 0,-21-64 0,9 63-10,-9-63 10,8 51-16,-8-51 16,8 31-10,-8-31 10,7 20-6,-7-20 6,0 0-4,0 0 4,0 0-2,0 0 2,0 1-8,0-1 8,0 2-10,0-2 10,0 0-10,0 0 10,0 1-4,0-1 4,6 5 2,-6-5-2,9-35 18,-9 35-18,18-40 18,-18 40-18,16-50 2,-16 50-2,23-59 0,-23 59 0,27-61 0,-27 61 0,28-51 0,-28 51 0,27-44 0,-27 44 0,28-26 0,-28 26 0,23-18 0,-23 18 0,17-8 8,-17 8-8,0 0 8,0 0-8,13-4 12,-13 4-12,18 33 12,-18-33-12,10 30 2,-10-30-2,10 44 4,-10-44-4,8 45 4,-8-45-4,7 44 0,-7-44 0,7 43 0,-7-43 0,4 40-14,-4-40 14,4 31-50,-4-31 50,2 28-86,-2-28 86,4 16-74,-4-16 74</inkml:trace>
  <inkml:trace contextRef="#ctx0" brushRef="#br4" timeOffset="328729.9029">5642 16574 60,'0'0'0,"-30"-21"44,30 21-44,-29-16 66,29 16-66,-22-10 68,22 10-68,-1 0 32,1 0-32,0 0 0,0 0 0,-1 0-12,1 0 12,0 0-8,0 0 8,0 0 0,0 0 0,-2 0 2,2 0-2,-11-8 2,11 8-2,53 7 2,-30 11-2,0 1 2,4-1-2,1 0 2,3 3-2,0-1 0,-1 2 0,0 1 2,-2 1-2,1 0 2,-6-1-2,0 0-2,-23-23 2,37 42-2,-37-42 2,27 42 4,-27-42-4,16 49 2,-16-49-2,16 46-2,-16-46 2,10 51 2,-10-51-2,5 50-2,-5-27 2,0 0-2,0-23 2,-2 46 4,2-46-4,-8 40 4,8-40-4,-25 33 2,25-33-2,-15 33 2,15-33-2,-16 23 2,16-23-2,-16 19-4,16-19 4,-15 18-26,15-18 26,-1 0-56,1 0 56,-13 12-76,13-12 76,-1 0-78,1 0 78</inkml:trace>
  <inkml:trace contextRef="#ctx0" brushRef="#br4" timeOffset="329702.9067">8091 16974 46,'0'0'0,"-15"7"32,15-7-32,-25-3 16,25 3-16,0 0 4,0 0-4,-1 0 4,1 0-4,-1 0 0,1 0 0,0 0-2,0 0 2,-1 0 0,1 0 0,0 0-4,0 0 4,-2 0-2,2 0 2,-1 0 6,1 0-6,-6-5 4,6 5-4,62-8 2,-62 8-2,50-5 0,-50 5 0,61-4-2,-61 4 2,78-3 0,-78 3 0,77-3-2,-77 3 2,81-3 2,-81 3-2,81-5 4,-81 5-4,72-6-2,-72 6 2,65-7 0,-65 7 0,58-7 0,-58 7 0,48-6-4,-48 6 4,37-4 2,-37 4-2,28-4 2,-28 4-2,15-1 0,-15 1 0,2 0 4,-2 0-4,1 0 6,-1 0-6,0 0 4,0 0-4,4 0-6,-4 0 6,-1 33-4,1-33 4,-9 33-4,-12-15 4,-1 0-8,22-18 8,-31 37 4,31-37-4,-29 30 2,29-30-2,-29 19 2,29-19-2,-26 12 14,26-12-14,-18 8 8,18-8-8,-14 4 0,14-4 0,0 0-2,0 0 2,-13-2 2,13 2-2,-21-52 4,21 52-4,-8-38-2,8 38 2,-8-45-2,8 45 2,-8-55 2,8 55-2,-8-55 0,8 55 0,-8-53 0,8 53 0,-10-44 4,10 44-4,-9-26 6,9 26-6,0 0 2,0 0-2,0-1-6,0 1 6,0-2-20,0 2 20,0 0-26,0 0 26,0 0-24,0 0 24,0-2-40,0 2 40</inkml:trace>
  <inkml:trace contextRef="#ctx0" brushRef="#br4" timeOffset="330592.9065">9537 16551 130,'0'-16'0,"0"1"38,0 15-38,0-17 16,0 17-16,0-2 2,0 2-2,0 0 2,0 0-2,0-2-2,0 2 2,0 0-4,0 0 4,0-1 4,0 1-4,-3-3 10,3 3-10,-3 37 4,3-37-4,4 45 0,-4-45 0,29 72 0,-29-72 0,27 94 4,-27-94-4,23 103 2,-23-103-2,17 98-2,-17-98 2,17 89 4,-17-89-4,10 77-4,-10-77 4,8 62-42,-8-62 42,7 52-58,-7-52 58,7 40-60,-7-40 60</inkml:trace>
  <inkml:trace contextRef="#ctx0" brushRef="#br4" timeOffset="330949.9025">9383 16713 40,'0'0'0,"-30"-28"42,30 28-42,-22-15 42,22 15-42,-15-14 22,15 14-22,-1 0 2,1 0-2,-1 0-2,1 0 2,0 0-4,0 0 4,-10-8 0,10 8 0,3-25 2,-3 25-2,40-15 0,-40 15 0,43-17 0,-43 17 0,58-17-2,-58 17 2,64-8 2,-64 8-2,71-8 4,-71 8-4,73-7 2,-73 7-2,73-1 2,-73 1-2,70 3-2,-41 14 2,1 0 2,-1-2-2,-3-1 4,-4 3-4,1 1 2,-23-18-2,33 34 2,-33-34-2,29 36 4,-29-36-4,18 32 4,-18-32-4,10 32 4,-10-32-4,8 36 0,-8-36 0,4 35 4,-4-35-4,-2 38 20,2-38-20,-10 38 10,-13-20-10,1 0 2,22-18-2,-30 32 8,30-32-8,-38 33 12,38-33-12,-38 30 12,17-16-12,1-1 6,-2 0-6,0 0 10,22-13-10,-43 24 12,43-24-12,-40 20 2,40-20-2,-36 18-4,36-18 4,-31 15-8,31-15 8,-22 9-22,22-9 22,-16 7-62,16-7 62,-2 0-104,2 0 104,0 0-64,0 0 64</inkml:trace>
  <inkml:trace contextRef="#ctx0" brushRef="#br4" timeOffset="331435.9022">10229 16489 34,'0'0'0,"0"0"10,0 0-10,0-1 2,0 1-2,8-13 0,-8 13 0,-10 60 8,10-60-8,-8 62 6,8-62-6,-8 77-4,8-77 4,-7 84-4,7-84 4,-4 83 4,4-83-4,-2 75 0,2-47 0,0 1-4,0-2 4,0 0-2,0-27 2,4 36-4,-4-36 4,5 29 0,-5-29 0,6 23 2,-6-23-2,8 14-4,-8-14 4,0 0-6,0 0 6,0 1-8,0-1 8,0 1-2,0-1 2,0 0 0,0 0 0,7 5-2,-7-5 2,21-49 14,-21 49-14,7-39 18,-7 39-18,4-44 12,-4 18-12,0 0 6,0 26-6,-1-54 6,1 54-6,-6-59 8,6 59-8,-8-60 4,8 60-4,-26-68 4,26 68-4,-11-60 4,11 60-4,-9-58-2,9 58 2,-6-46-2,6 46 2,-1-33 2,1 33-2,1-26 2,-1 26-2,5-20 2,-5 20-2,10-13 0,-10 13 0,32-10 2,-32 10-2,20-8-2,-20 8 2,27-1-2,-27 1 2,31 0 4,-31 0-4,25 7 2,-25-7-2,30 33 2,-30-33-2,25 19 6,-25-19-6,18 21 4,-18-21-4,18 19 6,-18-19-6,8 25 4,-8-25-4,7 26 12,-7-26-12,3 26 20,-3-13-20,0 2 20,0-15-20,-6 24 44,6-24-44,-27 21 32,27-21-32,-23 23 4,23-23-4,-27 22 6,27-22-6,-34 21 14,34-21-14,-37 19 18,37-19-18,-40 15 18,40-15-18,-39 10 14,39-10-14,-39 7 6,39-7-6,-37 6 2,37-6-2,-32 6 6,32-6-6,-21 2 2,21-2-2,-2 0-12,2 0 12,0 0-62,0 0 62,-1 0-120,1 0 120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30:17.63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1953 2157 18,'0'0'0,"-22"-7"24,22 7-24,-26-8 14,26 8-14,-29-6 16,29 6-16,-33-8 18,33 8-18,-38-7 20,38 7-20,-38-7 32,38 7-32,-40-6 22,40 6-22,0 0 12,0 0-12,-49-5 8,49 5-8,-56 5 0,56-5 0,-34 26 0,34-26 0,-33 25 0,33-25 0,-32 30 0,32-30 0,-29 44 0,29-44 0,-26 46-2,26-46 2,-17 50-2,17-50 2,-9 52 2,9-52-2,-8 46 2,8-46-2,-1 40 2,1-40-2,3 30 0,-3-30 0,7 24-2,-7-24 2,47 15-2,-47-15 2,33 17-2,-33-17 2,44 13-2,-44-13 2,46 6-8,-46-6 8,49 3-8,-49-3 8,45-3-8,-20-14 8,-2 0-10,-1 2 10,0 1-8,-2-3 8,0 0-10,-20 17 10,34-40-4,-34 40 4,29-44 0,-29 44 0,24-50-6,-24 50 6,14-57 0,-14 57 0,13-58-2,-13 58 2,8-64-6,-8 64 6,4-72-6,-4 34 6,0-1-2,0 39 2,-8-88 0,8 88 0,-29-88-2,29 88 2,-21-90 4,21 90-4,-23-89 6,23 89-6,-22-82 14,22 82-14,-19-73 16,19 73-16,-17-54 14,17 54-14,-13-33 12,13 33-12,-6-18 4,6 18-4,0-1-2,0 1 2,0 0 4,0 0-4,0-1 6,0 1-6,0-1 2,0 1-2,0 0 4,0 0-4,-6-5 4,6 5-4,7 46 6,-7-46-6,24 65 6,-24-65-6,18 96 4,-18-96-4,20 119 2,-20-119-2,18 127-6,-18-127 6,14 123-4,-14-123 4,10 113 4,-10-113-4,9 99 0,-9-99 0,9 89-4,-9-89 4,9 83-18,-9-83 18,9 77-64,-9-77 64,17 65-80,-17-65 80</inkml:trace>
  <inkml:trace contextRef="#ctx0" brushRef="#br0" timeOffset="502.9994">2432 2096 122,'0'0'0,"0"-1"14,0 1-14,5-10 4,-5 10-4,-32-6-2,32 6 2,-1 0-2,1 0 2,-10 0 2,10 0-2,-5 70 0,5-70 0,-5 72-4,5-72 4,-5 85-4,5-85 4,-1 93 0,1-93 0,-2 89 2,2-89-2,-2 82 0,2-82 0,-3 82 0,3-43 0,0 2 2,0-5-2,0 0 2,0-3-2,0 0 0,0-7 0,0 0-2,0-7 2,0-1 4,0-18-4,0 21 4,0-21-4,0 2-16,0-2 16,0 0-28,0 0 28,0 0-14,0 0 14,0 1 4,0-1-4,0 6 2,0-31-2,0 1 4,0 2-4,0-1 8,0-3-8,0-2 14,0-1-14,0-1 22,0 30-22,-3-70 16,3 70-16,-3-77 6,3 77-6,-3-88-2,3 88 2,-5-101 0,5 101 0,-4-104 0,4 52 0,0 0 4,0 52-4,5-94 6,-5 94-6,28-81-2,-28 81 2,21-65-4,-21 65 4,23-51-2,-23 51 2,27-35 0,-27 35 0,26-24 0,-26 24 0,29-11 0,-29 11 0,34-7 4,-34 7-4,30 0 2,-30 0-2,36 5 6,-36-5-6,32 46 0,-32-46 0,29 39-8,-29-39 8,24 44 0,-24-44 0,16 46 6,-16-46-6,12 44 8,-12-44-8,6 37 14,-6-37-14,3 36 32,-3-36-32,-2 29 38,2-29-38,-7 28 34,7-28-34,-31 30 30,31-30-30,-27 29 16,27-29-16,-31 27 6,31-27-6,-32 28 8,32-28-8,-35 25 10,35-25-10,-40 21 2,40-21-2,-41 21 0,41-21 0,-43 18 6,43-18-6,-37 12-14,37-12 14,-34 8-60,34-8 60,-30 8-90,30-8 90,-26 3-122,26-3 122</inkml:trace>
  <inkml:trace contextRef="#ctx0" brushRef="#br0" timeOffset="4270.0002">3398 2211 16,'0'0'0,"-23"-5"14,23 5-14,-15-6-2,15 6 2,0 0-4,0 0 4,-1 0-6,1 0 6,-1 0-6,1 0 6,-1 0-2,1 0 2,-1 0-2,1 0 2,-1 0-2,1 0 2,-8-5-2,8 5 2,52-25 2,-52 25-2,35-7 2,-35 7-2,43-9 2,-43 9-2,47-7 2,-47 7-2,54-9 2,-54 9-2,54-8 0,-54 8 0,60-7-2,-60 7 2,57-4 0,-57 4 0,56-1-6,-28 1 6,1 0-2,-29 0 2,55 5 4,-55-5-4,55 4 4,-55-4-4,57 7-2,-57-7 2,48 7-6,-48-7 6,46 7 0,-46-7 0,40 4 4,-40-4-4,32 4 2,-32-4-2,25 1 0,-25-1 0,16 0 2,-16 0-2,0 0 2,0 0-2,2 0-2,-2 0 2,0 0-2,0 0 2,8 0-4,-8 14 4</inkml:trace>
  <inkml:trace contextRef="#ctx0" brushRef="#br0" timeOffset="4431.9989">4039 2428 14,'0'0'0,"-17"8"4,17-8-4,-10 0 0,10 0 0,-13-7-2,13 7 2,-8-51 2,8 51-2,-8-27 0,8 27 0,-10-32 2,10 32-2,-8-33 2,8 33-2,-9-32 6,9 32-6,-10-43 20,10 43-20,-8-44 22,8 44-22,-10-41 6,10 41-6,-18-41 4,18 41-4,-9-36 18,9 36-18,-9-27 26,9 27-26,-8-17 12,8 17-12,0-1-2,0 1 2,0 0-2,0 0 2,0 0-16,0 0 16,0 0-58,0 0 58</inkml:trace>
  <inkml:trace contextRef="#ctx0" brushRef="#br0" timeOffset="5263.0025">5218 2319 24,'0'0'0,"5"21"28,-5-21-28,-31 20 40,31-20-40,0 0 40,0 0-40,-1 0 34,1 0-34,-10 6 26,10-6-26,0 0 12,0 0-12,-1 0-2,1 0 2,0 0 0,0 0 0,-1 0 0,1 0 0,-19 1-4,19-1 4,-4-39-2,4 39 2,-3-35 4,3 11-4,0-1 2,0 25-2,3-50-2,-3 50 2,5-51 4,-5 51-4,7-49 0,-7 49 0,9-39-2,-9 39 2,9-27 2,-9 27-2,6-18 2,-6 18-2,0 0 8,0 0-8,0-1 6,0 1-6,0-1-2,0 1 2,0 0-6,0 0 6,4-4-8,-4 4 8,-29-8-6,29 8 6,-21-5-2,21 5 2,-25-5 0,25 5 0,-27 0 0,27 0 0,-29 0 2,29 0-2,-25 3 2,25-3-2,-22 3 4,22-3-4,0 0 6,0 0-6,0 0 2,0 0-2,-1 0 0,1 0 0,0 0-4,0 0 4,-2 0-4,2 0 4,-11 2 2,11-2-2,-2-42 0,2 42 0,4-34 0,-4 34 0,36-39-4,-36 39 4,33-35-4,-13 20 4,2 0 4,-22 15-4,46-24 6,-46 24-6,49-16 2,-49 16-2,51-8-4,-51 8 4,54-4-2,-54 4 2,50 4-2,-26 22 2,0-1-2,-24-25 2,38 44-2,-38-44 2,31 55 4,-31-55-4,23 65-14,-23-65 14,14 64-56,-14-64 56,8 67-84,-8-67 84</inkml:trace>
  <inkml:trace contextRef="#ctx0" brushRef="#br0" timeOffset="5559.0021">5546 1459 8,'0'0'0,"19"36"12,-19-36-12,1 0 12,-1 0-12,11 52 28,-11-52-28,7 67 60,-7-67-60,4 29 62,-4-29-62,0 17 52,0-17-52,-4 17 28,4-17-28,-6 14 0,6-14 0,-24 9 8,24-9-8,-22 6 24,22-6-24,-22 5 14,22-5-14,-24 1-2,24-1 2,-20 0-6,20 0 6,-20-4-14,20 4 14,-18-6-34,18 6 34,-1-2-38,1 2 38,-10-23-44,10 23 44,0 0-66,0 0 66,0-1-62,0 1 62,0 0-34,0 0 34</inkml:trace>
  <inkml:trace contextRef="#ctx0" brushRef="#br0" timeOffset="5771.0021">5823 1956 24,'0'0'0,"23"5"30,-23-5-30,22 8 48,-22-8-48,11 35 52,-11-35-52,9 27 42,-9-27-42,7 32 20,-7-32-20,4 41 12,-4-15-12,0-26 8,0 13-8,0 0-6,0-13 6,-6 80-4,6-80 4,-9 37 2,9-37-2,-19 33-6,19-33 6,-8 22-36,8-22 36,-5 18-84,5-18 84</inkml:trace>
  <inkml:trace contextRef="#ctx0" brushRef="#br0" timeOffset="6203.0021">6111 2004 124,'0'0'0,"-15"-35"-2,15 35 2,-19-29-2,19 29 2,-8-26 0,8 26 0,-9-23 0,9 23 0,-7-21-4,7 21 4,0 0 2,0 0-2,0 0 12,0 0-12,0-2 10,0 2-10,0 0 8,0 0-8,0-1 12,0 1-12,-4-10 8,4 10-8,5 51 4,-5-51-4,4 63 0,-4-63 0,4 85-4,-4-85 4,3 88-2,-3-88 2,1 83 0,-1-83 0,3 66 0,-3-66 0,1 48-4,-1-48 4,3 37-6,-3-37 6,5 23 0,-5-23 0,0 1 4,0-1-4,6 11 2,-6-11-2,26 4-4,-26-4 4,18-2-8,-18 2 8,20-35-6,-20 35 6,22-39-2,-22 39 2,27-42 2,-27 42-2,28-51 6,-28 51-6,29-54 20,-29 54-20,24-56 22,-24 56-22,18-59 10,-18 59-10,17-50 6,-17 50-6,13-43 6,-13 43-6,10-23 14,-10 23-14,0-1 30,0 1-30,0-1 30,0 1-30,0-1 18,0 1-18,0 0 8,0 0-8,8-9 10,-8 9-10,2 43 8,-2-43-8,1 51-2,-1-19 2,0 1-4,0 2 4,0 0-18,0-2 18,0-2-64,0-31 64,-1 52-106,1-52 106</inkml:trace>
  <inkml:trace contextRef="#ctx0" brushRef="#br0" timeOffset="6715.998">6459 2196 98,'0'0'0,"-5"-29"-2,5 29 2,-8-27-2,8 27 2,-7-25-2,7 25 2,-4-34-2,4 16 2,0 0 2,0 18-2,4-36 4,-4 36-4,10-30 2,-10 30-2,26-18 2,-26 18-2,2-1 2,-2 1-2,10-5 10,-10 5-10,0 0 8,0 0-8,21 0 4,-21 0-4,20 71 6,-20-71-6,10 53 0,-10-53 0,7 57-2,-7-57 2,4 60 4,-4-35-4,0-2 4,0-1-4,0-2 10,0-20-10,-3 29 20,3-29-20,-4 22 22,4-22-22,0 1 22,0-1-22,0 0 22,0 0-22,0 1 10,0-1-10,0 1-2,0-1 2,0 0 2,0 0-2,0 1 4,0-1-4,0 1 0,0-1 0,0 0 0,0 0 0,-5 6 0,5-6 0,2-37-2,-2 37 2,9-29 0,-9 29 0,35-38 0,-35 38 0,31-33 0,-31 33 0,39-38 2,-19 25-2,1-1 0,-21 14 0,40-20-6,-40 20 6,31-9-2,-31 9 2,27-6-4,-27 6 4,19 0-6,-19 0 6,16 8 0,-16-8 0,15 43 0,-15-43 0,9 32 4,-9-32-4,8 35 4,-8-35-4,7 35 0,-7-35 0,0 32 10,0-32-10,0 21 50,0-21-50,0 0 68,0 0-68,0 0 58,0 0-58,0 2 48,0-2-48,-4 9 34,4-9-34,-2 0 28,2 0-28,0 0 8,0 0-8,0 0-16,0 0 16,-15 2-28,15-2 28,-25-26-34,25 26 34,-12-38-50,12 38 50,-11-49-68,11 49 68,-17-55-70,17 55 70,-7-64-86,7 64 86,-3-59-112,3 59 112</inkml:trace>
  <inkml:trace contextRef="#ctx0" brushRef="#br0" timeOffset="7183.9979">7096 2254 338,'0'0'0,"-24"-53"30,24 53-30,-13-21-20,13 21 20,-8-11-24,8 11 24,0 0-14,0 0 14,-8-8-8,8 8 8,-1-35-4,1 35 4,3-22-4,-3 22 4,5-23-10,-5 23 10,24-18-10,-24 18 10,16-8-4,-16 8 4,18-9-6,-18 9 6,17-4-6,-17 4 6,15-1-2,-15 1 2,19 3 4,-19-3-4,14 28 0,-14-28 0,17 28-4,-17-28 4,10 36-8,-10-36 8,8 44-10,-8-44 10,6 46 0,-6-46 0,4 37 0,-4-20 0,0 0-2,0-17 2,-4 22 2,4-22-2,-8 17 0,8-17 0,-30 12-2,30-12 2,-20 9 10,20-9-10,-21 8 14,21-8-14,-24 5 8,24-5-8,-28 3 24,28-3-24,-31 0 24,31 0-24,-25-7 6,25 7-6,-25-25-2,25 25 2,-23-20 0,23 20 0,-17-29 4,17 29-4,-14-37 0,14 37 0,-9-36-2,9 36 2,-6-44 0,6 21 0,0 1 2,0 22-2,6-43 0,-6 43 0,40-43-2,-40 43 2,33-35-2,-33 35 2,37-28-2,-37 28 2,41-21-4,-41 21 4,43-8 0,-43 8 0,47-7 2,-26 7-2,-1 0 0,-20 0 0,41 7 0,-41-7 0,37 39 2,-37-39-2,29 32 4,-29-32-4,24 36-2,-24-36 2,16 40 0,-16-40 0,9 40 6,-9-40-6,8 37 6,-8-37-6,6 41 2,-6-41-2,3 38-8,-3-20 8,0 1-44,0-19 44,-1 28-88,1-28 88,-3 20-122,3-20 122</inkml:trace>
  <inkml:trace contextRef="#ctx0" brushRef="#br0" timeOffset="8189.9971">7790 2436 108,'0'0'0,"0"15"12,0-15-12,0-2-4,0 2 4,-6-17-4,6 17 4,-1 0-6,1 0 6,0 0-8,0 0 8,-1 0-4,1 0 4,-1 0-6,1 0 6,0 0-8,0 0 8,-1 0-6,1 0 6,0 0-4,0 0 4,-2 0-10,2 0 10,-15-5-4,15 5 4,-7 53 6,7-53-6,-7 31 0,7-31 0,-9 25-2,9-25 2,-7 20 4,7-20-4,0 1 16,0-1-16,0 0 16,0 0-16,0 2 8,0-2-8,0 0 12,0 0-12,0 0 14,0 0-14,0 0 8,0 0-8,-7 6 2,7-25-2,0-1 0,0-2 0,0 0-2,0 22 2,4-62 2,-4 62-2,5-65 6,-5 65-6,8-71 0,-8 71 0,23-64 2,-23 64-2,7-53 4,-7 53-4,18-40 2,-18 40-2,10-21 6,-10 21-6,0-1 4,0 1-4,0-1 6,0 1-6,0 0 8,0 0-8,7-9 4,-7 9-4,24 3 4,-24-3-4,15 38 6,-15-38-6,24 44 0,-24-44 0,26 54-6,-26-54 6,25 62-2,-25-62 2,24 61-2,-24-61 2,21 43 0,-21-43 0,18 34 2,-18-34-2,16 25 0,-16-25 0,13 16 0,-13-16 0,0 1-4,0-1 4,9 15-10,-9-15 10,1 0-8,-1 0 8,1 0-4,-1 0 4,0 0-2,0 0 2,18 6 4,-18-6-4,8-52 12,-8 52-12,8-36 16,-8 36-16,5-44 22,-5 22-22,0 0 24,0 22-24,-5-44 10,5 44-10,-38-45-4,38 45 4,-31-50-4,11 27 4,-1 0-16,-3 0 16,1 0-18,-2 6 18,-1-1-2,26 18 2,-49-22 0,49 22 0,-46-15 2,46 15-2,-37-9 4,37 9-4,-27-5 4,27 5-4,-17 0-4,17 0 4,0 0-16,0 0 16,-1 0-12,1 0 12,0 0-6,0 0 6,-1 0-6,1 0 6,-3 0 4,30-15-4,1-3 2,-7 5-2,-1-3 0,1-1 0,0 2 8,2-4-8,-1 2 4,-1-2-4,-1 1 2,2 0-2,-1 0 8,-21 18-8,36-33 10,-36 33-10,27-25 0,-27 25 0,21-18-4,-21 18 4,1-1 2,-1 1-2,1-1 2,-1 1-2,1-1-2,-1 1 2,1-1 4,-1 1-4,0 0-8,0 0 8,0-1-56,0 1 56,1 0-90,-1 0 90</inkml:trace>
  <inkml:trace contextRef="#ctx0" brushRef="#br0" timeOffset="8556.9966">8249 2110 90,'0'0'0,"-3"-25"36,3 25-36,-1-17 6,1 17-6,0-1 0,0 1 0,0 0 0,0 0 0,0-1 0,0 1 0,0 0 8,0 0-8,0-2 10,0 2-10,0-1 10,0 1-10,0 0 14,0 0-14,-3 0 10,3 0-10,3 79 6,-3-79-6,4 60 2,-4-60-2,7 71 2,-7-71-2,10 69 0,-10-69 0,24 57-8,-24-57 8,18 47-8,-18-47 8,27 36-8,-27-36 8,26 25-14,-26-25 14,29 8-8,-29-8 8,26 9-4,-26-9 4,24 4-6,-24-4 6,22 0-4,-22 0 4,20-5 0,-20 5 0,1 0 4,-1 0-4,14-25 32,-14 25-32,0-1 68,0 1-68,0 0 56,0 0-56,7-22 24,-7 22-24,-3-24 4,3 24-4,-34-9-4,34 9 4,-31-8 2,31 8-2,-36-7 4,36 7-4,-34-9-16,34 9 16,-39-6-38,39 6 38,-32 0-54,32 0 54,-20 3-84,20-3 84</inkml:trace>
  <inkml:trace contextRef="#ctx0" brushRef="#br0" timeOffset="9091.9979">8893 2270 194,'0'0'0,"-24"-20"8,24 20-8,-28-21-2,28 21 2,-26-13-4,26 13 4,-21-14-8,21 14 8,0 0-4,0 0 4,-12-9-10,12 9 10,0-1 0,0 1 0,0 0 10,0 0-10,0-1 4,0 1-4,0-1 2,0 1-2,0 0-4,0 0 4,0-1-2,0 1 2,0-1 4,0 1-4,-8-12 0,8 12 0,-3 47-18,3-47 18,-4 50-18,4-50 18,-5 55-2,5-55 2,-8 56 6,8-56-6,-8 43 18,8-43-18,-9 24 20,9-24-20,0 2 24,0-2-24,-10 14 22,10-14-22,0 0 14,0 0-14,-1 0 4,1 0-4,-1 0-12,1 0 12,-18 5-12,18-5 12,-22-32-8,22 32 8,-9-46-4,9 46 4,-7-56-6,7 56 6,-7-61 0,7 61 0,-6-64 0,6 64 0,-7-67 0,7 67 0,-7-65 0,7 65 0,-7-60-6,7 60 6,-4-44 0,4 44 0,-3-26 14,3 26-14,0-1 14,0 1-14,0 0 2,0 0-2,0-1-2,0 1 2,0-1-6,0 1 6,0 0-10,0 0 10,-3-6-6,3 6 6,5 27 0,-5-27 0,7 26 0,-7-26 0,24 30 2,-24-30-2,20 23 0,-20-23 0,21 15-6,-21-15 6,25 10-2,-25-10 2,25 7 2,-25-7-2,28 3 0,-28-3 0,31 0 2,-31 0-2,34-4 0,-34 4 0,31-6 0,-31 6 0,32-9 2,-32 9-2,25-7-4,-25 7 4,21-6-6,-21 6 6,15 0 4,-15 0-4,12 3 18,-12-3-18,9 29 14,-9-29-14,8 34 2,-8-34-2,8 50 2,-8-50-2,5 59-14,-5-59 14,3 59-50,-3-30 50,0-1-94,0-28 94</inkml:trace>
  <inkml:trace contextRef="#ctx0" brushRef="#br0" timeOffset="9477.0015">9169 2127 48,'0'0'0,"-3"-24"32,3 24-32,-3-17 2,3 17-2,0-1-6,0 1 6,0 0-6,0 0 6,0-1-4,0 1 4,0-1-2,0 1 2,0 0 4,0 0-4,-3-2 2,3 2-2,32 2 4,-32-2-4,13 7 0,-13-7 0,14 48-2,-14-48 2,9 38 2,-9-38-2,0 1 0,0-1 0,8 50-4,-8-50 4,9 55 0,-9-55 0,9 17-2,-9-17 2,1 0-4,-1 0 4,18 14-2,-18-14 2,1 0-6,-1 0 6,16 8-4,-16-8 4,23 0 0,-23 0 0,18-4-2,-18 4 2,21-34 8,-21 34-8,19-26 24,-19 26-24,16-31 40,-16 31-40,13-36 60,-13 36-60,9-34 62,-9 34-62,9-35 64,-9 35-64,7-31 74,-7 31-74,2-27 62,-2 27-62,-2-24 32,2 24-32,-10-22 18,10 22-18,-42-19 10,42 19-10,-30-17 2,30 17-2,-42-15 0,42 15 0,-45-8-2,45 8 2,-46-8-4,46 8 4,-45-6-18,45 6 18,-37-2-40,37 2 40,-33 1-64,33-1 64,-24 7-86,24-7 86,-13 29-114,13-29 114,-9 20-122,9-20 122</inkml:trace>
  <inkml:trace contextRef="#ctx0" brushRef="#br0" timeOffset="9637.0015">9567 2451 102,'0'0'0,"1"0"16,-1 0-16,8-11-8,-8 11 8,6-18 0,-6 18 0,5-15 0,-5 15 0,7-13 0,-7 13 0,0-2 0,0 2 0,0 0-2,0 0 2,0 0-10,0 0 10,7-14-40,-7 14 40,0-2-44,0 2 44</inkml:trace>
  <inkml:trace contextRef="#ctx0" brushRef="#br0" timeOffset="12773.9957">2821 4045 16,'0'0'0,"-22"-17"16,22 17-16,-22-24 6,22 24-6,-25-24 30,25 24-30,-27-19 30,27 19-30,-28-17 24,28 17-24,-24-8 34,24 8-34,-27-6 20,27 6-20,-22-2 14,22 2-14,-24 3 6,24-3-6,-27 30-4,27-30 4,-23 29-2,23-29 2,-24 41 2,24-41-2,-20 56-2,20-56 2,-18 60-4,18-60 4,-12 59-2,12-59 2,-8 54 0,8-54 0,-5 45-2,5-45 2,-1 30-2,1-30 2,3 21 0,-3-21 0,7 21-6,-7-21 6,34 12-8,-34-12 8,28 11-4,-28-11 4,33 9-8,-33-9 8,31 5-12,-31-5 12,36 0-10,-36 0 10,37-4-14,-37 4 14,37-31-18,-37 31 18,39-28-16,-39 28 16,36-35-16,-36 35 16,33-42-16,-33 42 16,30-46-14,-30 46 14,22-52-8,-22 52 8,14-55 0,-14 55 0,10-60-2,-10 60 2,7-58-4,-7 58 4,5-57 2,-5 26-2,0 0 4,0 31-4,-4-55 0,4 55 0,-9-66 6,9 66-6,-35-71 20,35 71-20,-25-74 20,25 74-20,-25-85 8,25 85-8,-23-82-2,23 82 2,-18-78-2,18 78 2,-15-62 6,15 62-6,-7-45 24,7 45-24,-7-25 32,7 25-32,0 0 24,0 0-24,0-1 10,0 1-10,0-1 0,0 1 0,0 0-4,0 0 4,-4-8-4,4 8 4,3 44 6,-3-44-6,8 77 10,-8-77-10,27 108 10,-27-108-10,24 121 6,-24-121-6,19 125-2,-19-125 2,19 118-2,-19-118 2,15 109 2,-15-109-2,10 106-4,-10-106 4,10 92-18,-10-92 18,9 81-48,-9-81 48,8 77-70,-8-77 70</inkml:trace>
  <inkml:trace contextRef="#ctx0" brushRef="#br0" timeOffset="13265.996">3165 3868 64,'0'0'0,"6"-25"44,-6 25-44,0 0 22,0 0-22,0 0 4,0 0-4,0-1-4,0 1 4,5-8 2,-5 30-2,0-2 4,0-20-4,2 62 6,-2-62-6,6 90 10,-6-90-10,9 119 8,-9-119-8,9 126 10,-9-126-10,6 134 8,-6-134-8,2 123 4,-2-123-4,-3 110-2,3-110 2,-6 98 0,6-98 0,-5 78 2,5-78-2,-4 67-4,4-67 4,-3 56-2,3-38 2,0 0-4,0-5 4,0 0 0,0-13 0,0 1 4,0-1-4,0 0-4,0 0 4,0 0-6,0 0 6,0 2-2,0-2 2,0 0 0,0 0 0,3 9-4,-3-9 4,-3-69 2,3 69-2,-3-57 12,3 57-12,-5-71 8,5 71-8,-5-83 0,5 83 0,-6-91 0,6 91 0,-5-103 6,5 103-6,-5-108 0,5 108 0,-1-108-6,1 108 6,3-104 6,-3 104-6,30-97 2,-30 97-2,27-83-8,-27 83 8,32-67-2,-32 67 2,35-52-2,-35 52 2,34-33-6,-34 33 6,35-19 0,-35 19 0,31-5 8,-31 5-8,27-4 6,-27 4-6,30 2 4,-30-2-4,27 38 4,-27-38-4,26 27 2,-26-27-2,26 42 0,-26-42 0,16 45 2,-16-45-2,12 48 14,-12-48-14,8 50 38,-8-50-38,4 38 40,-4-20-40,0 0 18,0-18-18,-5 29 8,5-29-8,-31 27 4,31-27-4,-22 25 4,22-25-4,-31 27 12,31-27-12,-31 21 6,31-21-6,-36 18-2,36-18 2,-38 13-2,38-13 2,-39 7-6,39-7 6,-34 6-26,34-6 26,-32 2-40,32-2 40,-23 0-76,23 0 76,-18-7-108,18 7 108</inkml:trace>
  <inkml:trace contextRef="#ctx0" brushRef="#br0" timeOffset="13749.9956">3941 3533 24,'0'0'0,"-29"-25"16,29 25-16,-38-16 56,38 16-56,-32-17 58,32 17-58,-27-11 42,27 11-42,-21-6 58,21 6-58,0 0 56,0 0-56,-1 0 26,1 0-26,-15-6 2,15 6-2,-17 4 4,17-4-4,-8 44 0,8-44 0,-2 61 0,2-15 0,0-1 6,0-45-6,2 114-4,-2-114 4,4 121-6,-4-121 6,6 117 2,-6-117-2,8 103 0,-8-103 0,6 88 0,-6-88 0,7 73 0,-7-73 0,4 64 0,-4-64 0,5 45-2,-5-45 2,4 36-2,-4-36 2,4 26-2,-4-26 2,0 0-2,0 0 2,0 1 0,0-1 0,0 1-2,0-1 2,0 0-6,0 0 6,0 1-12,0-1 12,3 7-4,-3-7 4,29 9 4,-29-9-4,25 7 0,-25-7 0,31 7-14,-31-7 14,36 5-32,-36-5 32,42 4-62,-42-4 62,39 2-88,-19-2 88,0 0-80,-20 0 80</inkml:trace>
  <inkml:trace contextRef="#ctx0" brushRef="#br0" timeOffset="14033.0005">4355 4339 154,'0'0'0,"-1"0"104,1 0-104,-23 7 8,23-7-8,0 0-16,0 0 16,-1 0-16,1 0 16,-1 0-2,1 0 2,-21 1 6,21-16-6,0-3-4,0 18 4,3-33-2,-3 33 2,7-42 6,-7 42-6,31-50 0,-31 50 0,25-55-2,-25 55 2,27-52 0,-27 52 0,31-54-10,-31 54 10,32-46-28,-32 46 28,34-44-46,-34 44 46,28-39-60,-28 39 60,26-28-62,-26 28 62,18-22-30,-18 22 30,0-1 6,0 1-6,1-1 6,-1 1-6,0 0-6,0 0 6</inkml:trace>
  <inkml:trace contextRef="#ctx0" brushRef="#br0" timeOffset="14204.9997">4357 3924 34,'0'0'0,"-35"4"28,35-4-28,-34 0 12,34 0-12,-32-5 0,32 5 0,-30-37 8,30 37-8,-24-21 14,24 21-14,-19-23 4,19 23-4,0-1 2,0 1-2,-1-1 0,1 1 0,-1 0 0,1 0 0,-1-2 2,1 2-2,-5-12 14,5 12-14,38-4 24,-38 4-24,35 2 16,-15 21-16,0 0 18,9 1-18,0-3 10,-29 5-10,0 1 4,37 2-4,-2 2 4,-35-31-4,39 57-8,-39-57 8,33 54-36,-33-54 36,33 49-74,-33-49 74</inkml:trace>
  <inkml:trace contextRef="#ctx0" brushRef="#br0" timeOffset="14769.0002">5031 3623 80,'0'0'0,"-8"-15"16,8 15-16,-1 0-2,1 0 2,0 0 0,0 0 0,-2 0-2,2 0 2,0 0-2,0 0 2,-1 0-4,1 0 4,-15-8-2,15 8 2,0 0 0,0 0 0,0-1 6,0 1-6,0-18 4,0 18-4,4-31 4,-4 31-4,7-20 4,-7 20-4,27-23 0,-27 23 0,16-19 4,-16 19-4,24-17-2,-24 17 2,20-11-4,-20 11 4,19-8 6,-19 8-6,20-3 16,-20 3-16,20 6 26,-20-6-26,25 66 16,-25-66-16,25 74-4,-25-74 4,23 100-8,-23-100 8,16 108-14,-16-108 14,9 114-14,-9-114 14,7 109-4,-7-109 4,6 102 4,-6-102-4,2 97 4,-2-97-4,3 81-2,-3-81 2,3 66 2,-3-66-2,2 42 2,-2-42-2,2 29-2,-2-29 2,0 15 2,0-15-2,0 1 14,0-1-14,0 1 32,0-1-32,0 0 36,0 0-36,0 1 22,0-1-22,0 1 10,0-1-10,0 6 14,0-6-14,-36 7 12,36-7-12,-22 2 4,22-2-4,-27-2-2,27 2 2,-32-5 4,32 5-4,-38-26 12,38 26-12,-31-8 16,31 8-16,-33-8 8,33 8-8,-25-8-2,25 8 2,-20-4-2,20 4 2,-16-4-6,16 4 6,0 0-28,0 0 28,-2 0-68,2 0 68,-13-3-98,13 3 98</inkml:trace>
  <inkml:trace contextRef="#ctx0" brushRef="#br0" timeOffset="15492.9997">6014 3861 162,'0'0'0,"-1"0"34,1 0-34,-20-18 12,20 18-12,0 0-4,0 0 4,-2 0-12,2 0 12,0 0-12,0 0 12,0 0-12,0 0 12,-1 0-10,1 0 10,-1 0 0,1 0 0,-1 0 2,1 0-2,0 0 0,0 0 0,-15-9 2,15 9-2,36-6 4,-36 6-4,27-5 2,-27 5-2,34-2-4,-34 2 4,36-2-28,-36 2 28,37-2-56,-37 2 56,37-2-56,-37 2 56</inkml:trace>
  <inkml:trace contextRef="#ctx0" brushRef="#br0" timeOffset="15789.9954">5971 4020 56,'0'0'0,"-1"0"60,1 0-60,-15-4 20,15 4-20,0 0 0,0 0 0,-1 0-4,1 0 4,-1 0-6,1 0 6,0 0-4,0 0 4,0 0 0,0 0 0,-2 0 6,2 0-6,-12-8 2,12 8-2,30-4-2,-30 4 2,22-4-2,-22 4 2,26-3-2,-26 3 2,32-2 6,-32 2-6,34 0 2,-34 0-2,34 0-4,-34 0 4,37 0-2,-37 0 2,30-3 0,-30 3 0,31-5 2,-31 5-2,31-5 2,-31 5-2,19-5 0,-19 5 0,20-5 2,-20 5-2,1 0-2,-1 0 2,0 0-4,0 0 4,1 0 6,-1 0-6,1 0 8,-1 0-8,0 0 2,0 0-2,1 0-4,-1 0 4,1 0-10,-1 0 10,1 0-22,-1 0 22,0 0-48,0 0 48,0 0-46,0 0 46</inkml:trace>
  <inkml:trace contextRef="#ctx0" brushRef="#br0" timeOffset="16975.9949">7093 4443 44,'0'0'0,"0"0"14,0 0-14,-1 0 0,1 0 0,-9 6-6,9-6 6,-19-5 6,19 5-6,-7-28 12,7 28-12,-5-29 8,5 29-8,-2-40 14,2 40-14,0 0 20,0 0-20,-1-52 18,1 4-18,0 0 10,0 17-10,0 0 2,0-3-2,0-1 8,0-2-8,0 1 12,0 36-12,1-78 12,-1 78-12,4-75 6,-4 75-6,5-75-2,-5 75 2,5-64-6,-5 64 6,6-51-4,-6 51 4,9-34 0,-9 34 0,8-16 0,-8 16 0,0 0-2,0 0 2,0-2 4,0 2-4,9-2 8,-9 2-8,34 51 2,-34-51-2,26 57 4,-26-57-4,30 82 4,-30-82-4,30 92-4,-30-92 4,25 96-4,-25-96 4,21 91-2,-21-91 2,15 76-6,-15-76 6,11 59 0,-11-59 0,9 39-4,-9-39 4,7 19-8,-7-19 8,0 1 0,0-1 0,0 1-4,0-1 4,0 0 0,0 0 0,7 8 4,-7-8-4,26-54 4,-26 54-4,12-47 8,-12 47-8,8-58 6,-8 58-6,10-66 4,-10 66-4,8-64 4,-8 64-4,10-66 2,-10 66-2,8-56 4,-8 56-4,8-49 6,-8 49-6,8-37 2,-8 37-2,8-27-2,-8 27 2,8-17-2,-8 17 2,0-1 0,0 1 0,0 0 4,0 0-4,7-4 20,-7 4-20,24 29 18,-24-29-18,21 41 6,-21-41-6,27 56 8,-27-56-8,23 68 4,-23-68-4,19 64 2,-19-64-2,14 54 0,-14-54 0,10 51-4,-10-51 4,7 42 0,-7-42 0,7 36 2,-7-36-2,6 36-2,-6-36 2,4 28-18,-4-28 18,4 20-52,-4-20 52,0 1-88,0-1 88,0 1-74,0-1 74</inkml:trace>
  <inkml:trace contextRef="#ctx0" brushRef="#br0" timeOffset="17521.9945">7977 3696 42,'0'0'0,"8"-21"34,-8 21-34,2-18 30,-2 18-30,0-1 48,0 1-48,-2-12 46,2 12-46,-33-18 34,33 18-34,-15-5 28,15 5-28,-23 0 22,23 0-22,-24 4 10,24-4-10,-27 32 2,27-32-2,-30 27 14,30-27-14,-25 32 22,25-32-22,-23 32 12,23-32-12,-18 31 0,18-31 0,-9 26 4,9-26-4,-7 16-2,7-16 2,-5 15-4,5-15 4,-2 14 2,2-14-2,0 16 4,0-16-4,5 17 4,-5-17-4,8 14-4,-8-14 4,30 18-4,-30-18 4,21 18-2,-21-18 2,28 18-4,-28-18 4,30 20-2,-30-20 2,35 10 2,-35-10-2,38 9-4,-38-9 4,34 9-18,-34-9 18,35 16-18,-35-16 18,22 16-6,-22-16 6,19 22-4,-19-22 4,9 21 2,-9-21-2,8 27-2,-8-27 2,3 28-10,-3-14 10,0-1-4,0-13 4,-3 28 2,3-28-2,-10 25 10,10-25-10,-31 20 12,31-20-12,-21 18 12,21-18-12,-21 18 20,21-18-20,-20 8 34,20-8-34,-22 8 26,22-8-26,-16 7 12,16-7-12,-1 0 8,1 0-8,-13 7 6,13-7-6,0 0 4,0 0-4,-1 0 4,1 0-4,-1 0 4,1 0-4,0 0 0,0 0 0,-16 4 4,16-4-4,-1 0 0,1 0 0,-1 0-8,1 0 8,-1 0-4,1 0 4,0 0-2,0 0 2,-1 0-12,1 0 12,-1 0-22,1 0 22,0 0-18,0 0 18,-1 0-14,1 0 14,0 0-18,0 0 18,0 0-18,0 0 18,-2 0-14,2 0 14,-1 0-16,1 0 16,-1 0-14,1 0 14,0 0-14,0 0 14,0 0-24,0 0 24,-1 0-30,1 0 30,0 0-30,0 0 30,-2 0-22,2 0 22,0 0-28,0 0 28,-1 0-30,1 0 30,-1 0-20,1 0 20,0 0-24,0 0 24,-1 0-24,1 0 24,0 0-18,0 0 18,0 0-8,0 0 8</inkml:trace>
  <inkml:trace contextRef="#ctx0" brushRef="#br0" timeOffset="19163.9955">8985 3912 20,'0'0'0,"-26"-3"32,26 3-32,-26-8 26,26 8-26,-22-7 14,22 7-14,-21-23 12,21 23-12,-18-15 8,18 15-8,-14-18 4,14 18-4,-10-17 0,10 17 0,-7-22-6,7 22 6,-5-17 4,5 17-4,0-19 6,0 19-6,0-17-6,0 17 6,0 0-6,0 0 6,0 0 2,0 0-2,4-12-2,-4 12 2,28-17-2,-28 17 2,13-4 0,-13 4 0,18 4 6,-18-4-6,17 46 4,-17-46-4,16 44 2,-16-44-2,14 61 0,-14-61 0,9 68-10,-9-68 10,7 68-14,-7-68 14,5 65-10,-5-65 10,3 52 4,-3-31-4,0-1 2,0-4-2,0-1-6,0-15 6,-1 18-2,1-18 2,0 1 0,0-1 0,0 0-4,0 0 4,0 1 2,0-1-2,0 1 2,0-1-2,0 0-2,0 0 2,0 1 0,0-1 0,-2 7 4,2-7-4,-1-40 6,1 40-6,-3-33 4,3 33-4,-1-44 4,1 19-4,0 2 4,0-3-4,0 2-4,0 24 4,2-52-4,-2 52 4,5-42 4,-5 42-4,10-43 0,-10 43 0,28-38-2,-28 38 2,20-26 0,-20 26 0,17-16 0,-17 16 0,20-7 4,-20 7-4,16-5 8,-16 5-8,17 2 14,-17-2-14,22 31 14,-22-31-14,21 36 2,-21-36-2,26 49 0,-26-49 0,24 61-4,-24-61 4,14 60-26,-14-60 26,10 58-34,-10-58 34,7 45-26,-7-45 26,3 29-16,-3-29 16,3 25-16,-3-25 16,0 0-14,0 0 14,0 1-2,0-1 2,0 1 0,0-1 0,1 6 0,-1-6 0,-2-50 0,2 50 0,-9-44 0,9 44 0,-29-49 0,29 49 0,-12-47 12,12 47-12,-15-43 20,15 43-20,-19-49 24,19 49-24,-20-45 16,20 45-16,-27-52 0,27 52 0,-28-55 2,28 55-2,-23-53 16,23 53-16,-23-49 30,23 49-30,-14-33 28,14 33-28,-10-18 14,10 18-14,0-1-2,0 1 2,0 0-20,0 0 20,0 0-38,0 0 38,0-2-42,0 2 42,0 0-26,0 0 26,0 0-6,0 0 6,-7-2 0,7 2 0,31 6-4,-31-6 4,21 23-6,-21-23 6,16 7-2,-16-7 2,13 6 0,-13-6 0,1 0 0,-1 0 0,12 2 10,-12-2-10,20-9 22,-20 9-22,8-43 24,-8 43-24,7-36 22,-7 36-22,5-40 22,-5 40-22,4-46 22,-4 16-22,0 1 18,0 29-18,-3-59 16,3 59-16,-4-68 22,4 68-22,-26-62 30,26 62-30,-8-50 32,8 50-32,-9-33 28,9 33-28,0 0 6,0 0-6,0-1-10,0 1 10,0-1-44,0 1 44,0 0-84,0 0 84,0 0-48,0 0 48,-6-8-36,6 8 36</inkml:trace>
  <inkml:trace contextRef="#ctx0" brushRef="#br0" timeOffset="19935.9944">9656 4049 40,'0'0'0,"-31"-25"18,31 25-18,-32-29 16,32 29-16,-29-31 24,29 31-24,-25-24 22,25 24-22,-18-23 0,18 23 0,-10-18-4,10 18 4,-8-15 4,8 15-4,0 0 2,0 0-2,-5-11 0,5 11 0,0-1-2,0 1 2,0-1 0,0 1 0,0 0 2,0 0-2,0-1-4,0 1 4,2-20-2,-2 20 2,27 0 8,-27 0-8,14 7 4,-14-7-4,13 33 2,-13-33-2,9 30 4,-9-30-4,9 39 4,-9-39-4,0 0-2,0 0 2,9 54 0,-9-54 0,6 74 4,-6-74-4,4 33 2,-4-33-2,3 22 12,-3-22-12,0 14 16,0-14-16,0 1 8,0-1-8,0 1 14,0-1-14,0 1 18,0-1-18,-4 6 4,4-6-4,0 0-6,0 0 6,-26 2-6,26-2 6,-18-4 0,18 4 0,-14-25 6,14 25-6,-14-20-2,14 20 2,-10-23-10,10 23 10,-8-28 0,8 28 0,-8-14 2,8 14-2,-5-17-2,5 17 2,0 0 0,0 0 0,0-1-6,0 1 6,0-1-4,0 1 4,-2-6-10,2 6 10,36-20-20,-36 20 20,20-8-18,-20 8 18,21-5-18,-21 5 18,27-4-10,-27 4 10,25-3-10,-25 3 10,24-1-10,-24 1 10,21 0-8,-21 0 8,19 0-10,-19 0 10,1 0-4,-1 0 4,14 0-4,-14 0 4,1 0-2,-1 0 2,0 0 2,0 0-2,16 0 8,-16 0-8,4-37 12,-4 23-12,0-2 10,0 16-10,-1-36 10,1 36-10,-6-41 4,6 41-4,-7-44 10,7 44-10,-27-46 10,27 46-10,-20-51 2,20 51-2,-16-46 10,16 46-10,-18-38 8,18 38-8,-10-26 4,10 26-4,0 0 2,0 0-2,0 0-6,0 0 6,0 0-20,0 0 20,0-2-18,0 2 18,0 0 4,0 0-4,-7-11 2,7 11-2,31 6-12,-31-6 12,23 36-6,-23-36 6,26 24-2,-26-24 2,21 18-6,-21-18 6,19 14-8,-19-14 8,1 0-4,-1 0 4,1 0 2,-1 0-2,11 8 8,-11-8-8,18-8 16,-18 8-16,7-38 24,-7 38-24,6-30 22,-6 30-22,3-37 8,-3 16-8,0 0 12,0-3-12,0-1 22,0 25-22,-3-47 16,3 47-16,-5-48 8,5 48-8,-6-43 4,6 43-4,-7-29 8,7 29-8,-7-22 12,7 22-12,0 0 0,0 0 0,0-2-34,0 2 34,0 0-80,0 0 80,0 0-88,0 0 88</inkml:trace>
  <inkml:trace contextRef="#ctx0" brushRef="#br0" timeOffset="21672.9978">12350 3546 22,'0'0'0,"0"-1"16,0 1-16,0-1 18,0 1-18,0 0 36,0 0-36,0-1 34,0 1-34,0-1 20,0 1-20,0 0 14,0 0-14,0-1 8,0 1-8,0-9 4,0 9-4,-7 39 6,7-39-6,-8 48 4,8-48-4,-2 61 4,2-61-4,-2 60 2,2-32-2,0 0 2,0-28-2,1 47 0,-1-47 0,3 43-4,-3-43 4,8 34-4,-8-34 4,9 30-4,-9-30 4,27 26-10,-27-26 10,19 19-20,-19-19 20,18 12-14,-18-12 14,21 8 0,-21-8 0,17 3 6,-17-3-6,20 0 0,-20 0 0,16-5-8,-16 5 8,14-27 4,-14 27-4,10-15 20,-10 15-20,7-17 22,-7 17-22,2-17 4,-2 17-4,-4-17-6,4 17 6,-40-19-8,40 19 8,-35-14-18,35 14 18,-34-8-28,34 8 28,-41-5-56,41 5 56,-34 0-52,34 0 52</inkml:trace>
  <inkml:trace contextRef="#ctx0" brushRef="#br0" timeOffset="22167.9932">12614 3659 16,'0'0'0,"3"-15"18,-3 15-18,0-1 26,0 1-26,0-1 28,0 1-28,0 0 22,0 0-22,0-1 12,0 1-12,0-1 8,0 1-8,4-5 4,-4 5-4,4 40 0,-4-40 0,7 38 6,-7-38-6,0 2 4,0-2-4,7 55-4,-7-55 4,24 67 0,-24-67 0,8 26 2,-8-26-2,10 19-2,-10-19 2,9 14-4,-9-14 4,20 13-2,-20-13 2,17 8 2,-17-8-2,17 8 2,-17-8-2,20 9 4,-20-9-4,20 6 2,-20-6-2,19 2 0,-19-2 0,20 0 0,-20 0 0,0 0-2,0 0 2,14-4 2,-14 4-2,19-34 4,-19 34-4,9-22 4,-9 22-4,7-39 4,-7 39-4,8-45 2,-8 45-2,9-59 4,-9 59-4,9-69 8,-9 69-8,9-74 12,-9 74-12,9-69 18,-9 69-18,7-59 30,-7 59-30,2-48 32,-2 48-32,-1-34 16,1 34-16,-9-30-2,-11 16 2,0 1 2,20 13-2,-26-25 6,26 25-6,-31-18-10,31 18 10,-35-13-12,35 13 12,-42-9-4,42 9 4,-49-8-4,49 8 4,-51-6-2,51 6 2,-55-4 6,55 4-6,-55-4 8,55 4-8,-53-3 14,53 3-14,-52-4 14,52 4-14,-47-10 14,47 10-14,-35-21 18,35 21-18,-27-8 6,27 8-6,0 0-16,0 0 16,-1 0-34,1 0 34,-11-5-22,11-13 22,0 1-14,0 17 14,39-27-28,-20 13 28,1 0-42,-20 14 42,54-26-50,-54 26 50,66-13-50,-66 13 50,66-7-48,-66 7 48</inkml:trace>
  <inkml:trace contextRef="#ctx0" brushRef="#br0" timeOffset="22523.9932">12900 3951 8,'0'0'0,"0"0"14,0 0-14,0 0 14,0 0-14,0 2 10,0-2-10,0 0 10,0 0-10,0 0 0,0 0 0,0 1 0,0-1 0,0 1 4,0-1-4,0 0 10,0 0-10,-5 6 22,5-6-22,29 0 14,-29 0-14,17-2 10,-17 2-10,24-5 10,-24 5-10,30-8 4,-30 8-4,34-39 4,-34 39-4,43-24 0,-43 24 0,52-20 0,-52 20 0,-2-20 0,2 20 0,65-9-4,-65 9 4,24-6-2,-24 6 2,19-6 6,-19 6-6,1 0 10,-1 0-10,11 0 4,-11 0-4,17 34-2,-17-34 2,6 17 4,-6-17-4,4 21 16,-4-21-16,0 19 36,0-19-36,0 0 66,0 0-66,0 1 80,0-1-80,0 1 66,0-1-66,-4 11 36,4-11-36,0 0 10,0 0-10,0 0 6,0 0-6,-23 8 0,23-8 0,-25-3-12,25 3 12,-14-34-26,14 34 26,-16-37-38,16 37 38,-16-45-46,16 45 46,-9-49-68,9 49 68,-9-51-88,9 51 88,-3-44-110,3 44 110</inkml:trace>
  <inkml:trace contextRef="#ctx0" brushRef="#br0" timeOffset="23027.993">13650 3865 218,'0'0'0,"-24"-28"24,24 28-24,-30-24-16,30 24 16,-31-23-12,31 23 12,-21-19-2,21 19 2,-15-16 0,15 16 0,0 0 0,0 0 0,0-1-2,0 1 2,0 0-6,0 0 6,0-1-2,0 1 2,0-1 0,0 1 0,0 0 0,0 0 0,0-1 2,0 1-2,0-1 4,0 1-4,-9-6 6,9 6-6,5 46-2,-5-46 2,6 36-8,-6-36 8,7 40 0,-7-40 0,0 1 6,0-1-6,5 48 0,-5-48 0,-2 46 2,2-46-2,0 1 16,0-1-16,0 1 22,0-1-22,0 0 10,0 0-10,-6 14-4,6-14 4,-28 4 0,28-4 0,-11 0-4,11 0 4,-13-5-12,13 5 12,-18-30 0,18 30 0,-17-28 2,17 28-2,-17-31-2,17 31 2,-22-35-2,22 35 2,-17-36 2,17 36-2,-15-36 4,15 36-4,-9-23-2,9 23 2,-6-15-2,6 15 2,0-1 4,0 1-4,0-1-2,0 1 2,0 0-10,0 0 10,0-1-8,0 1 8,0-1-4,0 1 4,-4-3 2,4 3-2,38-9 2,-38 9-2,35-18 0,-35 18 0,40-10 2,-40 10-2,50-16 2,-50 16-2,47-9 0,-47 9 0,43-8-4,-43 8 4,41-6 0,-41 6 0,32-2 4,-32 2-4,23 0 6,-23 0-6,20 7 14,-20-7-14,15 39 10,-15-39-10,10 41 6,-10-41-6,8 50 0,-8-50 0,5 58-20,-5-31 20,0 1-46,0-28 46,-7 47-70,7-47 70,-8 38-84,8-38 84</inkml:trace>
  <inkml:trace contextRef="#ctx0" brushRef="#br0" timeOffset="23263.993">13652 3393 52,'0'0'0,"-23"-10"24,23 10-24,-23-4 18,23 4-18,-22 0 8,22 0-8,-19 6 0,19-6 0,-13 36 2,13-36-2,-8 17 0,8-17 0,-3 19-2,3-19 2,0 1-2,0-1 2,0 12-2,0-12 2,27 8-2,-27-8 2,20 8 2,-20-8-2,28 2 4,-28-2-4,31-4 4,-31 4-4,36-33 12,-36 33-12,34-34 10,-34 34-10,32-34-2,-32 34 2,30-39-4,-30 39 4,21-32-12,-21 32 12,13-24-38,-13 24 38,10-19-50,-10 19 50</inkml:trace>
  <inkml:trace contextRef="#ctx0" brushRef="#br0" timeOffset="23506.9974">13958 3959 70,'0'0'0,"0"0"-12,0 0 12,0 1-8,0-1 8,7 4 2,-7-4-2,28 7 0,-28-7 0,17 2 6,-17-2-6,19-2 4,-19 2-4,23-9 8,-23 9-8,20-40 24,-20 40-24,24-28 24,-24 28-24,21-35 38,-21 35-38,14-38 44,-14 38-44,8-33 48,-8 33-48,6-27 52,-6 27-52,2-21 30,-2 21-30,-3-25 10,3 25-10,-30-27 6,30 27-6,-27-22 8,27 22-8,-29-21 0,29 21 0,-33-12-8,33 12 8,-32-7-18,32 7 18,-27-1-50,27 1 50,-25 3-86,25-3 86,-22 33-116,22-33 116</inkml:trace>
  <inkml:trace contextRef="#ctx0" brushRef="#br0" timeOffset="24021.9931">14334 3621 6,'0'0'0,"-18"-29"4,18 29-4,-9-27 0,9 27 0,-7-21-2,7 21 2,-3-21 2,3 21-2,0-1 0,0 1 0,0-1-4,0 1 4,0-10 10,0 10-10,0 0 24,0 0-24,26-5 36,-26 5-36,22 9 36,-22-9-36,18 71 12,-18-71-12,16 66-2,-16-66 2,10 71-6,-10-71 6,7 67-6,-7-67 6,7 59 0,-7-59 0,2 51 6,-2-29-6,0 2 6,0-10-6,0 0 10,0-14-10,-2 18 22,2-18-22,0 1 24,0-1-24,0 1 12,0-1-12,0 0 8,0 0-8,0 1 12,0-1-12,0 0 6,0 0-6,0 0 2,0 0-2,-2 0-2,2 0 2,-5-45-4,5 45 4,-6-36 2,6 36-2,-1-40 6,1 40-6,1-42-2,-1 42 2,6-42-4,-6 42 4,37-41 4,-37 41-4,23-38-4,-23 38 4,27-34-6,-27 34 6,24-25 2,-24 25-2,22-16 4,-22 16-4,26-5 4,-26 5-4,21-6 4,-21 6-4,21 0 10,-21 0-10,19 5 14,-19-5-14,13 45 6,-13-45-6,10 41 2,-10-41-2,8 49 2,-8-49-2,6 50-18,-6-50 18,3 48-36,-3-23 36,0 0-42,0-25 42,-4 38-54,4-38 54,-7 30-68,7-30 68</inkml:trace>
  <inkml:trace contextRef="#ctx0" brushRef="#br0" timeOffset="24294.9967">14550 3317 44,'0'0'0,"-13"-31"12,13 31-12,0-1 12,0 1-12,0 0 6,0 0-6,0-1 4,0 1-4,0-1 10,0 1-10,0-1 6,0 1-6,-8-15 2,8 32-2,0-1 14,0-16-14,-2 33 18,2-12-18,0-2 10,0 0-10,0 0 4,0-19-4,0 19 6,0-19-6,0 1 4,0-1-4,0 1 6,0-1-6,2 8 8,-2-8-8,28 4-2,-28-4 2,16 0 4,-16 0-4,19-4 10,-19 4-10,24-8 2,-24 8-2,26-36-6,-26 36 6,29-29-6,-29 29 6,27-28-12,-27 28 12,26-27-34,-26 27 34,21-15-56,-21 15 56,17-9-50,-17 9 50,1 0-16,-1 0 16</inkml:trace>
  <inkml:trace contextRef="#ctx0" brushRef="#br0" timeOffset="24501.9928">14750 3673 20,'0'0'0,"0"0"0,0 0 0,0 1 2,0-1-2,-5 3 2,5-3-2,9-35-2,-9 35 2,32-17 2,-32 17-2,24-18 8,-24 18-8,24-12 26,-24 12-26,25-6 28,-25 6-28,26-5 14,-26 5-14,25 0 26,-25 0-26,24 2 40,-24-2-40,20 8 42,-20-8-42,14 38 40,-14-38-40,10 30 22,-10-30-22,8 41 2,-8-41-2,0 1-2,0-1 2,4 55 0,-4-55 0,-4 84-16,4-84 16,-8 44-48,8-44 48,-28 40-74,28-40 74,-9 36-88,9-36 88</inkml:trace>
  <inkml:trace contextRef="#ctx0" brushRef="#br0" timeOffset="25112.9978">15134 3705 86,'0'0'0,"-6"5"8,6-5-8,-1 0-6,1 0 6,0 0 0,0 0 0,0 0-2,0 0 2,-1 0-12,1 0 12,-2 0-10,2 0 10,0 0 2,0 0-2,-14 1 6,14-1-6,0-23 0,0 23 0,7-25 2,-7 25-2,31-27 10,-31 27-10,28-32 4,-28 32-4,21-32 0,-21 32 0,23-26 2,-23 26-2,14-14 18,-14 14-18,0-2 46,0 2-46,0 0 56,0 0-56,0 0 46,0 0-46,0-2 34,0 2-34,0 0 12,0 0-12,7-5-6,-7 5 6,-29 4-16,29-4 16,-23 37-10,23-37 10,-32 40 0,32-40 0,-31 48-2,31-48 2,-27 50 0,27-50 0,-24 40-2,24-40 2,-17 33-4,17-33 4,-10 23 2,10-23-2,-7 15 4,7-15-4,-3 13-2,3-13 2,0 1-4,0-1 4,0 10-6,0-10 6,30 22-2,-30-22 2,16 7 2,-16-7-2,18 5-2,-18-5 2,24 0-2,-24 0 2,27-3-2,-27 3 2,28-8-6,-28 8 6,29-26-4,-29 26 4,28-15 4,-28 15-4,18-13 4,-18 13-4,1 0-4,-1 0 4,1 0 10,-1 0-10,0 0 22,0 0-22,2 0 18,-2 0-18,0 0 10,0 0-10,0 0 2,0 0-2,1 0 2,-1 0-2,1 0-4,-1 0 4,6-8-12,-6 8 12,-7 54-10,7-54 10,-8 27-10,8-27 10,-6 22-16,6-22 16,0 1-8,0-1 8,-3 13-2,3-13 2,36 9 0,-36-9 0,23 7 4,-23-7-4,23 6 6,-23-6-6,22 0 6,-22 0-6,24-5 4,-24 5-4,23-32 6,-23 32-6,20-24 18,-20 24-18,19-21 24,-19 21-24,13-26 18,-13 26-18,10-26 20,-10 26-20,8-35 18,-8 35-18,7-34 4,-7 34-4,3-42 0,-3 21 0,0-1 0,0 22 0,-3-41-6,3 41 6,-6-37-18,6 37 18,-6-26-44,6 26 44,-5-17-56,5 17 56,0-1-68,0 1 68,0 0-94,0 0 94</inkml:trace>
  <inkml:trace contextRef="#ctx0" brushRef="#br0" timeOffset="25266.9968">15616 3896 36,'0'0'0,"1"0"30,-1 0-30,1 0 26,-1 0-26,0 0 8,0 0-8,1 0 4,-1 0-4,1 0 6,-1 0-6,0 0 0,0 0 0,1 0 0,-1 0 0,0 0-4,0 0 4,12 0-38,-12 0 38</inkml:trace>
  <inkml:trace contextRef="#ctx0" brushRef="#br0" timeOffset="40405.9886">10244 4283 20,'0'0'0,"-1"1"20,1-1-20,0 1 18,0-1-18,-1 0 18,1 0-18,-18 14 16,18-14-16,-7-50 14,7 50-14,-4-51 6,4 51-6,2-64 6,-2 64-6,10-72 4,10 34-4,1-2 0,-21 40 0,24-77 0,-24 77 0,26-79 0,-26 79 0,22-82 2,-22 82-2,25-83-2,-25 83 2,23-77 0,-23 77 0,20-71 4,-20 71-4,20-61 0,-20 61 0,16-48-2,-16 48 2,14-44 6,-14 44-6,7-35 14,-7 35-14,8-25 20,-8 25-20,4-28 24,-4 28-24,4-22 16,-4 22-16,0-25 22,0 25-22,0-23 26,0 23-26,0-2 16,0 2-16,0 0 16,0 0-16,0 0 12,0 0-12,0-2 8,0 2-8,0 0 8,0 0-8,0 0 6,0 0-6,0-1-2,0 1 2,0 0-8,0 0 8,0-1-2,0 1 2,0-7 8,0 7-8,2 44 6,-2-44-6,7 58 0,-7-58 0,34 90 0,-34-90 0,28 105-2,-28-105 2,29 114 2,-29-114-2,25 115 4,-25-115-4,25 115-2,-25-115 2,19 106 0,-19-106 0,17 98 2,-17-98-2,14 85 0,-14-85 0,8 70-4,-8-70 4,9 55-26,-9-55 26,8 40-56,-8-40 56,5 30-68,-5-30 68,7 16-84,-7-16 84,0 1-68,0-1 68</inkml:trace>
  <inkml:trace contextRef="#ctx0" brushRef="#br0" timeOffset="40646.9918">10380 3992 50,'0'0'0,"-34"-18"14,34 18-14,-35-21 18,35 21-18,-32-7 12,32 7-12,-23-8 32,23 8-32,-18-6 28,18 6-28,-1 0 6,1 0-6,0 0-2,0 0 2,-2 0-2,2 0 2,0 0 2,0 0-2,-6-4 6,6 4-6,40-6 8,-40 6-8,40-7 4,-40 7-4,43-6-4,-43 6 4,0 0 4,0 0-4,59-4 8,-59 4-8,86-5 2,-86 5-2,45-4-2,-45 4 2,41-2-6,-41 2 6,35 0-2,-35 0 2,28 2 4,-28-2-4,20 2 2,-20-2-2,13 5-26,-13-5 26,0 0-66,0 0 66</inkml:trace>
  <inkml:trace contextRef="#ctx0" brushRef="#br0" timeOffset="41245.9878">11150 3096 72,'0'0'0,"-34"-8"10,34 8-10,-36-7 8,36 7-8,-35-3 42,15 3-42,0 0 50,20 0-50,-39 0 46,39 0-46,-30 3 48,30-3-48,-28 2 38,28-2-38,-21 4 42,21-4-42,0 0 32,0 0-32,-2 0 16,2 0-16,0 0 6,0 0-6,-1 0 4,1 0-4,-11 2 4,11-2-4,-5 50 0,5-21 0,0-1 0,0-28 0,1 94 2,-1-94-2,4 121 0,-4-121 0,6 137 0,-6-137 0,5 127-2,-5-127 2,6 115 2,-6-115-2,7 101 4,-7-101-4,5 86 0,-5-86 0,6 68-2,-6-68 2,3 63-2,-3-63 2,5 45-4,-5-45 4,1 32-6,-1-32 6,3 26-10,-3-26 10,0 0-10,0 0 10,0 0-6,0 0 6,0 1-8,0-1 8,0 0-2,0 0 2,3 12-4,-3-12 4,29 19-6,-29-19 6,24 9 4,-24-9-4,22 6 2,-22-6-2,27 6-2,-27-6 2,27 2 0,-27-2 0,28 2 2,-28-2-2,30 3-4,-30-3 4,20 2-10,-20-2 10,20 3-28,-20-3 28,18 2-48,-18-2 48,1 0-50,-1 0 50,0 0-58,0 0 58,8 1-70,-8-1 70,0 0-70,0 0 70</inkml:trace>
  <inkml:trace contextRef="#ctx0" brushRef="#br0" timeOffset="41486.9921">11367 4114 50,'0'0'0,"-33"-4"34,33 4-34,0 0 40,0 0-40,-2 0 20,2 0-20,0 0 0,0 0 0,0 0 0,0 0 0,-7-3 0,7 3 0,-6-41 8,6 41-8,-2-35 2,2 35-2,2-36-12,-2 36 12,10-52-2,-10 52 2,38 0 6,-38 0-6,26-84 6,-26 84-6,29-48 6,-29 48-6,33-43-2,-33 43 2,35-42-18,-35 42 18,32-38-50,-32 38 50,32-31-62,-32 31 62,24-25-26,-24 25 26</inkml:trace>
  <inkml:trace contextRef="#ctx0" brushRef="#br0" timeOffset="41682.9866">11345 3711 28,'0'0'0,"-31"-4"26,31 4-26,-28-7 34,28 7-34,-21-31 36,21 31-36,-19-12 36,19 12-36,0 0 26,0 0-26,0 0 4,0 0-4,-1 0-10,1 0 10,-2 0-8,2 0 8,0 0-4,0 0 4,-1 0 4,1 0-4,-4-9 4,4 9-4,33 6 4,-33-6-4,29 41 4,-29-41-4,34 37 2,-34-37-2,35 56 2,-35-56-2,32 0 4,-32 0-4,31 88 2,-31-88-2,28 42-38,-28-42 38,27 45-84,-27-45 84</inkml:trace>
  <inkml:trace contextRef="#ctx0" brushRef="#br0" timeOffset="42205.987">11695 3403 144,'0'0'0,"0"-1"42,0 1-42,0-1-6,0 1 6,0-1-16,0 1 16,0 0-8,0 0 8,0-1 0,0 1 0,0-1 2,0 1-2,0 0 0,0 0 0,-3-5 0,3 5 0,32-8 0,-32 8 0,21-5 0,-21 5 0,25-5-2,-25 5 2,28-4 2,-28 4-2,30-2 0,-30 2 0,28-2-8,-28 2 8,28 0-2,-28 0 2,26 0 8,-26 0-8,20 0 4,-20 0-4,17 0-2,-17 0 2,12 4 8,-12-4-8,15 8 12,-15-8-12,8 48 10,-8-48-10,11 56 10,-11-56-10,7 76 6,-7-76-6,10 93 8,-10-93-8,4 102 6,-4-102-6,3 105 2,-3-55-2,0 2 2,0-52-2,-3 96 2,3-96-2,-4 82 0,4-82 0,-4 72 2,4-43-2,0 1 2,0-9-2,0 0 0,0-21 0,4 29 4,-4-29-4,3 21-2,-3-21 2,0 0-4,0 0 4,0 1 16,0-1-16,0 1 44,0-1-44,0 0 66,0 0-66,0 1 52,0-1-52,0 1 10,0-1-10,3 6 0,-3-6 0,-26 7 12,26-7-12,-16 6 10,16-6-10,-26 6 22,26-6-22,-31 6 28,31-6-28,-34 3 26,34-3-26,-37 4 18,37-4-18,-27 3 6,27-3-6,-33 4 6,33-4-6,-26 4 8,26-4-8,-20 3 6,20-3-6,-20 6 2,20-6-2,-1 0 0,1 0 0,0 0 0,0 0 0,-9 4-8,9-4 8,-3 0-36,3 0 36,0 0-56,0 0 56,-1 0-74,1 0 74,0 0-104,0 0 104,-1 0-126,1 0 126</inkml:trace>
  <inkml:trace contextRef="#ctx0" brushRef="#br0" timeOffset="45777.9872">2843 7552 22,'0'0'0,"-1"-16"28,1 16-28,-5-17 36,5 17-36,-6-19 34,6 19-34,-8-13 16,8 13-16,-22-19 16,22 19-16,-20-17 22,20 17-22,-24-18 18,24 18-18,-25-16 22,25 16-22,-27-11 18,27 11-18,-28-6 8,28 6-8,-28-4 4,28 4-4,-31 0 0,31 0 0,-31 4 0,31-4 0,-31 33 0,31-33 0,-28 31-2,28-31 2,-27 36-2,27-36 2,-24 38 4,24-38-4,-14 37 6,14-37-6,-11 36 2,11-36-2,-6 35-6,6-18 6,0 1-6,0-18 6,4 33 4,-4-33-4,31 32-2,-31-32 2,20 28-14,-20-28 14,24 25-8,-24-25 8,27 18-8,-27-18 8,26 15-20,-26-15 20,30 12-14,-30-12 14,36 7-16,-36-7 16,37 4-24,-37-4 24,39 0-20,-39 0 20,39-6-16,-39 6 16,36-40-8,-36 40 8,34-31-4,-34 31 4,24-38-2,-24 38 2,23-43 0,-23 43 0,17-45 2,-17 45-2,9-48 2,-9 48-2,7-54-2,-7 54 2,4-52 0,-4 25 0,0 1 2,0 26-2,-6-63 8,6 63-8,-25-62 16,25 62-16,-17-66 10,17 66-10,-23-70 2,23 70-2,-24-70 0,24 70 0,-28-74 4,28 74-4,-25-74 12,25 74-12,-21-60 28,21 60-28,-16-46 32,16 46-32,-8-23 28,8 23-28,0-1 20,0 1-20,0 0 4,0 0-4,0 0-2,0 0 2,-7-5 0,7 5 0,2 39 0,-2-39 0,6 54 0,-6-54 0,27 75 0,-27-75 0,22 99-2,-22-99 2,24 112 2,-24-112-2,21 108 4,-21-108-4,21 101-4,-21-101 4,17 93-22,-17-93 22,16 77-32,-16-77 32,9 74-40,-9-74 40,16 65-62,-16-65 62,10 58-68,-10-58 68</inkml:trace>
  <inkml:trace contextRef="#ctx0" brushRef="#br0" timeOffset="46245.9867">3160 7394 104,'0'0'0,"0"-23"36,0 23-36,0 0 28,0 0-28,0-2 18,0 2-18,0 0 4,0 0-4,0 0 2,0 0-2,-3-4-4,3 4 4,-8 93-2,8-93 2,-5 92 2,5-92-2,-2 113-2,2-53 2,0 1 2,0-4-2,0 2 4,0-59-4,4 101 0,-4-101 0,3 92 0,-3-92 0,4 81-2,-4-81 2,7 69-8,-7-69 8,6 60-12,-6-60 12,8 44-8,-8-44 8,9 35-8,-9-35 8,8 18-4,-8-18 4,0 0 0,0 0 0,0 1-2,0-1 2,0 0 2,0 0-2,0 1-2,0-1 2,0 1-8,0-1 8,8 5-4,-8-5 4,-3-64 2,3 64-2,-5-51 2,5 51-2,-9-69 8,9 69-8,-22-75 10,22 75-10,-10-86 2,10 86-2,-16-97 2,16 97-2,-9-99 2,9 99-2,-9-103-6,9 103 6,-4-97 0,4 55 0,0-2 4,0 44-4,7-66 2,-7 66-2,38-59 2,-38 59-2,29-50-8,-29 50 8,29-35-4,-29 35 4,37-28-2,-37 28 2,34-10 2,-34 10-2,33-8 8,-33 8-8,36 0 2,-36 0-2,31 35 2,-31-35-2,27 34 2,-27-34-2,28 41 0,-28-41 0,19 48 8,-19-48-8,13 46 16,-13-46-16,9 38 28,-9-38-28,5 37 38,-5-37-38,4 34 42,-4-34-42,-2 29 38,2-29-38,-6 29 18,6-29-18,-30 25 2,30-25-2,-27 25 0,27-25 0,-28 24 0,28-24 0,-39 24-2,39-24 2,-40 21-8,40-21 8,-42 21-20,42-21 20,-44 9-40,44-9 40,-34 8-66,34-8 66,-34 2-114,34-2 114</inkml:trace>
  <inkml:trace contextRef="#ctx0" brushRef="#br0" timeOffset="46701.9864">3912 6849 70,'0'0'0,"-34"-25"16,34 25-16,-34-23 8,34 23-8,-35-13 46,35 13-46,-29-10 62,29 10-62,-23-8 36,23 8-36,-14-4 24,14 4-24,0 0 8,0 0-8,-11 0 0,11 0 0,-7 35 0,7-35 0,-7 43 6,7-43-6,-5 72 2,5-72-2,-1 106-2,1-41 2,0 2 0,0-67 0,4 145 4,-4-145-4,7 139 0,-7-139 0,7 127-2,-7-127 2,7 105 2,-7-105-2,9 83 0,-9-83 0,6 66-2,-6-66 2,8 50 0,-8-50 0,8 31-2,-8-31 2,9 19-4,-9-19 4,0 1 2,0-1-2,6 11-2,-6-11 2,1 0-6,-1 0 6,20 9 2,-20-9-2,23 8 2,-23-8-2,17 9-2,-17-9 2,19 7 0,-19-7 0,24 8-2,-24-8 2,23 10-14,-23-10 14,20 8-54,-20-8 54,26 7-90,-26-7 90,20 6-78,-20-6 78</inkml:trace>
  <inkml:trace contextRef="#ctx0" brushRef="#br0" timeOffset="46949.986">4223 7872 172,'0'0'0,"0"0"42,0 0-42,-1 0 0,1 0 0,-13 0-8,13 0 8,-1 0 0,1 0 0,-18-5 2,18 5-2,-3-38-2,3 20 2,0 1 4,0 17-4,0 0-4,0 0 4,4-57-2,19 10 2,1-1 2,-24 48-2,23-55 4,-23 55-4,33-56 6,-33 56-6,31-54-10,-31 54 10,31-54-38,-31 54 38,28-48-52,-28 48 52,25-42-48,-25 42 48,20-33-38,-20 33 38,13-19-18,-13 19 18,0 0-8,0 0 8</inkml:trace>
  <inkml:trace contextRef="#ctx0" brushRef="#br0" timeOffset="47120.9902">4157 7342 24,'0'0'0,"-52"-5"16,52 5-16,3-31 20,-3 31-20,-52-19 26,52 19-26,-24-14 14,24 14-14,-1 0 0,1 0 0,0 0 0,0 0 0,0 0 6,0 0-6,-1 0 10,1 0-10,-7-8 16,7 8-16,40 2 28,-19 17-28,0 3 22,3 0-22,1 2 8,1 6-8,2 1 8,-4 2-8,0 2 6,-2 0-6,1-1 4,-3-1-4,0-2-26,-20-31 26,37 59-70,-37-59 70,33 49-78,-33-49 78</inkml:trace>
  <inkml:trace contextRef="#ctx0" brushRef="#br0" timeOffset="47588.9854">4629 7012 130,'0'0'0,"-9"-11"62,9 11-62,0 0 8,0 0-8,0-2-14,0 2 14,0 0-18,0 0 18,0 0-12,0 0 12,0-2-6,0 2 6,0 0 0,0 0 0,0 0 2,0 0-2,-9-14 0,9 14 0,6-21 4,-6 21-4,35-9 2,-35 9-2,26-8-2,-26 8 2,30-8 2,-30 8-2,27-8 4,-27 8-4,25-8 2,-25 8-2,22-7 2,-22 7-2,19-5 0,-19 5 0,16-2 10,-16 2-10,23 6 30,-23-6-30,26 52 30,-26-52-30,30 67 8,-30-67-8,33 91-2,-33-91 2,30 114 4,-30-114-4,21 124 2,-21-124-2,16 121-2,-16-121 2,12 107 0,-12-107 0,7 84 4,-7-84-4,7 61 0,-7-61 0,4 44-4,-4-44 4,3 33-6,-3-33 6,6 27-2,-6-27 2,3 17 12,-3-17-12,0 1 42,0-1-42,0 1 60,0-1-60,2 12 46,-2-12-46,0 0 34,0 0-34,0 2 30,0-2-30,-1 14 10,1-14-10,-38 6-4,38-6 4,-24 4-10,24-4 10,-38 7-10,38-7 10,-37 4-2,37-4 2,-41 5-4,41-5 4,-39 5-28,39-5 28,-24 4-44,24-4 44,-18 3-54,18-3 54,0 0-106,0 0 106,-2 0-140,2 0 140</inkml:trace>
  <inkml:trace contextRef="#ctx0" brushRef="#br0" timeOffset="48063.9856">5698 7345 192,'0'0'0,"-20"-7"8,20 7-8,-1 0-8,1 0 8,0 0-22,0 0 22,-1 0-26,1 0 26,-1 0-8,1 0 8,0 0 2,0 0-2,0 0-2,0 0 2,-2 0 0,2 0 0,-8-5 0,8 5 0,52 4-2,-52-4 2,25 5 0,-25-5 0,35 5-2,-35-5 2,32 1-14,-32-1 14,30 2-12,-30-2 12,30 0-4,-30 0 4,22 0-8,-22 0 8,17 0-6,-17 0 6,0 0 2,0 0-2,0 0 10,0 0-10,1 0 4,-1 0-4,0 0-4,0 0 4,9 0-12,-9 0 12,-9 27-16,9-27 16,-41 25-2,41-25 2,-30 25 2,30-25-2,-30 21 18,30-21-18,-31 16 42,31-16-42,-21 11 54,21-11-54,-17 7 48,17-7-48,-1 0 18,1 0-18,0 0-2,0 0 2,-2 0-2,2 0 2,0 0-2,0 0 2,-1 0-10,1 0 10,0 0-4,0 0 4,-1 0 0,1 0 0,-1 0 2,1 0-2,0 0 0,0 0 0,-7 5 0,7-5 0,51 6 6,-51-6-6,35 6-14,-35-6 14,40 6-40,-40-6 40,40 3-66,-17-3 66,1 0-80,-24 0 80</inkml:trace>
  <inkml:trace contextRef="#ctx0" brushRef="#br0" timeOffset="48787.9858">6768 5953 152,'0'0'0,"-19"-24"22,19 24-22,-21-23 4,21 23-4,-22-11-8,22 11 8,-1 0-8,1 0 8,-1 0-6,1 0 6,0 0-8,0 0 8,-1 0-2,1 0 2,0 0-2,0 0 2,-13-9-2,13 9 2,33 55 14,-33-55-14,34 71 18,-13-18-18,0-1 0,-21-52 0,39 131-6,-19-56 6,0 0 0,-20-75 0,28 155 4,-28-155-4,18 151 6,-18-151-6,8 148 2,-8-148-2,7 141-2,-7-141 2,2 128-2,-2-128 2,-3 119-6,3-119 6,-8 111 2,8-111-2,-32 98 2,32-98-2,-25 85-2,25-85 2,-28 72 0,28-72 0,-34 56 2,34-56-2,-39 44 4,19-29-4,0 1 6,20-16-6,-41 21 14,41-21-14,-39 6 4,39-6-4,-36 7-4,36-7 4,-27 0 0,27 0 0,-23-8 0,23 8 0,-13-38 0,13 38 0,-11-21 0,11 21 0,-5-20-6,5 20 6,-2-21-6,2 21 6,0-21-4,0 21 4,9-19-4,-9 19 4,44-17 0,-44 17 0,37-8 2,-37 8-2,38-6 2,-38 6-2,41 3 2,-41-3-2,39 52-4,-39-52 4,37 63-8,-37-63 8,30 84 0,-30-84 0,20 101 4,-20-101-4,12 112 4,-12-112-4,8 125 2,-8-125-2,6 129 2,-6-70-2,0 3 14,0-62-14,-3 119 34,3-119-34,-4 103 32,4-103-32,-4 91 18,4-49-18,0 0 18,0-42-18,3 71 12,-3-71-12,6 61 4,-6-61-4,31 50-2,-31-50 2,24 36 0,-24-36 0,30 29 0,-30-29 0,31 20-2,-31-20 2,31 16-2,-31-16 2,36 16-4,-36-16 4,32 10-14,-32-10 14,31 8-24,-31-8 24,27 7-36,-27-7 36,21 6-62,-21-6 62,14 6-90,-14-6 90</inkml:trace>
  <inkml:trace contextRef="#ctx0" brushRef="#br1" timeOffset="67653.9797">1687 12805 34,'0'0'0,"-20"-22"36,20 22-36,0-1 30,0 1-30,0-1 28,0 1-28,0 0 24,0 0-24,0-1 18,0 1-18,0-1 10,0 1-10,0 0 4,0 0-4,0-1 6,0 1-6,0-1 8,0 1-8,0 0 4,0 0-4,-7-10 2,7 10-2,-2 40 6,2-40-6,2 62 6,-2-62-6,7 101 0,-7-101 0,30 132-2,-30-132 2,16 151 4,-16-151-4,13 157-12,-13-157 12,8 152-34,-8-152 34,5 137-32,-5-137 32,1 110-44,-1-69 44,0 2-64,0-18 64</inkml:trace>
  <inkml:trace contextRef="#ctx0" brushRef="#br1" timeOffset="68533.9794">1784 13927 32,'0'0'0,"0"0"30,0 0-30,-1 0 22,1 0-22,-1 0 8,1 0-8,-1 0 0,1 0 0,0 0 2,0 0-2,-2 0-4,2 0 4,0 0 0,0 0 0,-1 0 2,1 0-2,0 0-6,0 0 6,-1 0-2,1 0 2,-1 0 0,1 0 0,0 0 0,0 0 0,-2 0 0,2 0 0,0 0 2,0 0-2,0 0 2,0 0-2,-7-2 4,7 2-4,40-24 2,-40 24-2,19-8-4,-19 8 4,24-6-2,-24 6 2,26-6 4,-26 6-4,24-5 0,-24 5 0,29-6-4,-29 6 4,27-9 0,-27 9 0,26-9 2,-26 9-2,29-17 2,-29 17-2,26-8 0,-26 8 0,27-7 0,-27 7 0,27-6 2,-27 6-2,30-6 2,-30 6-2,26-4-4,-26 4 4,28-5-4,-28 5 4,28-6 2,-28 6-2,31-3 8,-31 3-8,35-5 10,-35 5-10,38-4 0,-38 4 0,46-3-4,-46 3 4,48-1 0,-23 1 0,1 0 0,-1 0 0,1 0 0,-26 0 0,50-3 2,-50 3-2,52-2 0,-52 2 0,54-3-2,-54 3 2,54-3 8,-54 3-8,57-2 4,-57 2-4,61-1-6,-30 1 6,0 0 6,0 0-6,0 0 10,2 0-10,-1 0-6,-32 0 6,68-1-4,-68 1 4,69-2 4,-69 2-4,74-2-4,-74 2 4,71-2-4,-37 2 4,0 0-2,1 0 2,-1 0 0,1 0 0,-2 0 2,2 0-2,-3 0 4,3 0-4,-1 0 0,0 0 0,1 0-4,-35 0 4,71 3-2,-71-3 2,74 3 6,-74-3-6,82 6 14,-82-6-14,83 9 4,-83-9-4,89 16 0,-89-16 0,87 10 2,-87-10-2,86 6 0,-86-6 0,85 7 2,-85-7-2,85 6-2,-85-6 2,86 8-2,-86-8 2,86 7 4,-86-7-4,92 8 2,-92-8-2,97 8 2,-97-8-2,102 6 0,-102-6 0,101 6-4,-101-6 4,103 5-2,-103-5 2,101 5 2,-101-5-2,97 4 4,-97-4-4,99 5 2,-99-5-2,104 3-2,-104-3 2,108 3-4,-108-3 4,111 2 0,-111-2 0,115 3 4,-115-3-4,111 2 4,-111-2-4,112 2 8,-112-2-8,105 3 4,-105-3-4,107 2 0,-107-2 0,112 2 2,-56-2-2,0 0 8,4 0-8,-2 0 8,3 0-8,1 0 0,-3 0 0,-1 0 0,2 0 0,0 0 4,1 0-4,0 0 6,2 0-6,0 0 6,-63 0-6,133-3 2,-133 3-2,133-4 0,-133 4 0,132-4 2,-132 4-2,134-6 4,-134 6-4,127-4 8,-127 4-8,128-4 4,-128 4-4,135-4 2,-135 4-2,135-6 2,-135 6-2,140-5 0,-140 5 0,141-6 2,-141 6-2,138-7 0,-138 7 0,139-6 4,-139 6-4,141-7 0,-141 7 0,138-5 0,-138 5 0,141-3 10,-141 3-10,135-3 8,-135 3-8,132-3 4,-132 3-4,132-4 2,-132 4-2,129-3 4,-129 3-4,131-5 4,-131 5-4,125-6-2,-125 6 2,119-5 0,-119 5 0,110-7 2,-110 7-2,99-5-2,-99 5 2,92-6 4,-92 6-4,82-4-2,-82 4 2,73-1-40,-43 1 40,-2 0-82,-4 0 82,-2 0-90,-22 0 90</inkml:trace>
  <inkml:trace contextRef="#ctx0" brushRef="#br1" timeOffset="70556.9838">1639 12936 2,'0'0'0,"31"0"-2,-31 0 2,34 0 4,-34 0-4,35 0 6,-15 0-6,0 0-4,6 0 4,-26 0-4,0 0 4,25 0 0,-25 0 0,78-3-2,-78 3 2,49-2 0,-49 2 0,51-4 2,-51 4-2,53-2 6,-53 2-6,60-1 6,-29 1-6,-2 0-2,-29 0 2,65-3-4,-65 3 4,66-1 2,-66 1-2,66-3 4,-66 3-4,67-2-2,-67 2 2,66-2-2,-66 2 2,63-1 2,-63 1-2,62-1 0,-29 1 0,-1 0-2,-1 0 2,2 0 4,-1 0-4,0 0 2,-32 0-2,63 1-4,-63-1 4,63 2 0,-63-2 0,65 3 2,-65-3-2,68 1 0,-68-1 0,69 2 2,-69-2-2,74 1 0,-74-1 0,71 3-6,-71-3 6,71 5 0,-71-5 0,69 4 4,-69-4-4,69 5 4,-69-5-4,69 4-4,-69-4 4,70 4-8,-70-4 8,73 4-4,-73-4 4,73 2 0,-35-2 0,2 0 0,1 0 0,0 0 0,1 0 0,1 0 4,-43 0-4,88-3 6,-88 3-6,84-3 4,-84 3-4,81-4-4,-81 4 4,80-3 0,-80 3 0,75-5 2,-75 5-2,77-3 2,-77 3-2,78-6 4,-78 6-4,77-4 2,-77 4-2,79-2-2,-79 2 2,86-1-4,-46 1 4,3 0 2,0 0-2,-1 0 0,0 0 0,0 0 2,-1 0-2,0 0 4,1 0-4,-1 0 0,-41 0 0,83-1-4,-83 1 4,82-2-2,-82 2 2,83-2 2,-83 2-2,83-2 4,-83 2-4,89-3 4,-89 3-4,94-4-2,-94 4 2,91-5-2,-91 5 2,92-5 2,-92 5-2,89-6 2,-89 6-2,88-7 2,-88 7-2,90-6 4,-90 6-4,90-8 8,-90 8-8,91-8 12,-91 8-12,100-9 8,-100 9-8,101-9 10,-101 9-10,105-18 12,-105 18-12,101-15 12,-101 15-12,102-8 10,-102 8-10,94-9 2,-94 9-2,97-16 0,-97 16 0,98-9 2,-98 9-2,97-8 6,-97 8-6,105-10 0,-105 10 0,101-16-4,-101 16 4,103-8 0,-103 8 0,103-8 4,-103 8-4,96-9 8,-96 9-8,97-16 4,-97 16-4,92-10 4,-92 10-4,94-7 6,-94 7-6,93-7 2,-93 7-2,98-9 4,-98 9-4,95-8 4,-95 8-4,95-7 2,-95 7-2,90-8 6,-90 8-6,87-8 6,-87 8-6,86-6 2,-86 6-2,83-6 2,-83 6-2,83-6 0,-83 6 0,83-4 0,-83 4 0,82-4 0,-82 4 0,89-4 0,-89 4 0,87-2 2,-87 2-2,82-2 4,-40 2-4,0 0 4,-4 0-4,0 0-4,-1 0 4,1 0 2,-38 0-2,75-2 6,-75 2-6,72-2-2,-72 2 2,71-2-2,-71 2 2,70-2-4,-70 2 4,71-3-4,-71 3 4,72-5 4,-72 5-4,69-2 6,-69 2-6,65-5 0,-65 5 0,61-3-2,-61 3 2,59-3-4,-59 3 4,57-2-4,-30 2 4,0 0 4,-2 0-4,0 0 6,-1 0-6,0 0 2,-24 0-2,42 2 2,-42-2-2,39 2 4,-39-2-4,32 3-2,-32-3 2,28 4-4,-28-4 4,27 2 4,-27-2-4,19 2-6,-19-2 6,15 2-10,-15-2 10,0 0-2,0 0 2,1 0 6,-1 0-6,0 0 6,0 0-6,9 0-2,-9 0 2,1 0 2,-1 0-2,23 3 2,-23-3-2,16 5 0,-16-5 0,18 4 0,-18-4 0,20 8 2,-20-8-2,27 7 2,-27-7-2,25 9-2,-25-9 2,34 9-2,-34-9 2,26 8 2,-26-8-2,27 7 0,-27-7 0,29 6-2,-29-6 2,19 4-2,-19-4 2,19 3-2,-19-3 2,19 2 2,-19-2-2,0 0 4,0 0-4,14 0 2,-14 0-2,0 0 0,0 0 0,1 0-4,-1 0 4,0 0-8,0 0 8,0 0 2,0 0-2,3 0 6,-3 0-6,0 0 0,0 0 0,0 0 6,0 0-6,16 0 6,-16 0-6,7 37-2,-7-37 2,7 40 0,-7-40 0,9 58 2,-9-58-2,9 68 0,-9-68 0,7 77 0,-7-77 0,2 85-2,-2-39 2,0 0-4,0-46 4,-4 87 2,4-87-2,-8 82 4,8-82-4,-22 73 0,22-73 0,-7 58 0,7-58 0,-7 52 0,7-52 0,-3 46-4,3-46 4,-3 32-6,3-32 6,0 23 2,0-23-2,0 18 4,0-18-4,0 0 0,0 0 0,0 2-4,0-2 4,0 0 2,0 0-2,0 0 4,0 0-4,0 2 0,0-2 0,0 0 4,0 0-4,0 0-2,0 0 2,0 1-2,0-1 2,0 0 6,0 0-6,0 1 24,0-1-24,0 1 42,0-1-42,0 0 22,0 0-22,0 0-6,0 0 6,5 0-4,-5 0 4,-48 8 0,48-8 0,-38 8 0,38-8 0,-49 5 4,49-5-4,-52 8 2,52-8-2,-58 8 2,58-8-2,-54 8 12,54-8-12,-53 18 18,53-18-18,-50 9 28,50-9-28,-44 4 30,44-4-30,-37 3 14,37-3-14,-31 2 8,31-2-8,-22 0 20,22 0-20,-16 0 20,16 0-20,-1 0 2,1 0-2,-1 0 2,1 0-2,-1 0-8,1 0 8,0 0-38,0 0 38,0 0-48,0 0 48,-1 0-62,1 0 62,0 0-82,0 0 82,-2 0-98,2 0 98</inkml:trace>
  <inkml:trace contextRef="#ctx0" brushRef="#br1" timeOffset="72881.9783">12358 13407 20,'0'0'0,"0"0"32,0 0-32,1 0 28,-1 0-28,0 0 14,0 0-14,12 0 16,-12 0-16,0 0 36,0 0-36,0 1 40,0-1-40,-5 20 26,5-20-26,-31 19 8,31-19-8,-11 8 2,11-8-2,-19 7 12,19-7-12,-22 4 2,22-4-2,-27 6-4,27-6 4,-29 6 4,29-6-4,-35 5 4,35-5-4,-36 6 2,36-6-2,-41 4 8,41-4-8,-37 4 20,12-4-20,25 0 12,0 0-12,-24 0 2,24 0-2,-72-8-4,50-7 4,1-4-2,0 6 2,1 1-4,-5-5 4,1 1-6,0-7 6,-1 0 0,2-5 0,0 1-2,0-6 2,-1-1 0,24 34 0,-34-70-2,34 70 2,-29-67-6,29 67 6,-22-61 0,22 61 0,-16-56 4,16 56-4,-13-54-4,13 54 4,-7-57-4,7 57 4,-5-60 4,5 29-4,0-2-2,0 33 2,3-65-6,-3 65 6,7-69 0,-7 69 0,34-67 2,-34 67-2,25-69-2,-25 69 2,32-68-8,-32 68 8,37-59-6,-14 30 6,0-1 2,2 8-2,-2-1 0,2 2 0,-3 2 4,5 1-4,1 1 6,-1 2-6,0 1 0,1 0 0,-1 0 0,-27 14 0,56-18 0,-56 18 0,55-14 2,-55 14-2,57-8-2,-57 8 2,57-4 0,-28 4 0,-2 0 4,-27 0-4,55 8 2,-31 8-2,3 2 4,-2-5-4,-1-1 4,-3 8-4,4-1 0,-3 2 0,-1-1-2,0 6 2,0-2 4,0 5-4,-1 2 6,1 2-6,1-2-4,-22-31 4,34 72-4,-34-72 4,32 77 0,-32-77 0,25 72 4,-25-72-4,21 66 4,-21-66-4,15 65 0,-15-65 0,10 58-4,-10-58 4,9 54-2,-9-54 2,7 50 6,-7-50-6,5 49-2,-5-49 2,4 47-4,-4-47 4,2 46 0,-2-24 0,0-2 4,0-20-4,-1 40 0,1-40 0,-5 34-2,5-34 2,-25 34 6,25-34-6,-16 33 18,16-33-18,-19 26 10,19-26-10,-17 26-4,17-26 4,-23 25-2,23-25 2,-32 21 2,32-21-2,-30 25 6,30-25-6,-34 20 0,34-20 0,-33 17 12,33-17-12,-29 14 12,29-14-12,-26 8 4,26-8-4,-26 8 4,26-8-4,-27 6-2,27-6 2,-29 7-12,29-7 12,-27 8-30,27-8 30,-27 6-42,27-6 42,-30 8-76,30-8 76,-23 7-108,23-7 108</inkml:trace>
  <inkml:trace contextRef="#ctx0" brushRef="#br1" timeOffset="73667.9782">11611 14868 20,'0'0'0,"0"1"24,0-1-24,0 0 16,0 0-16,0 1 8,0-1-8,0 0-4,0 0 4,0 0 0,0 0 0,0 2 4,0-2-4,0 0 4,0 0-4,-7 16 22,7-39-22,0-1 28,0 24-28,3-35 12,-3 35-12,7-57 6,-7 57-6,40-3 8,-40 3-8,25-110 6,-25 110-6,31-77 12,-31 77-12,25-79 14,-25 79-14,30-88 2,-30 88-2,32-88-8,-32 88 8,34-82-6,-34 82 6,28-85 6,-28 85-6,27-67 6,-27 67-6,24-52 0,-24 52 0,15-41-2,-15 41 2,10-21 4,-10 21-4,0 0 20,0 0-20,0-2 32,0 2-32,0 0 24,0 0-24,0 0 10,0 0-10,0-1 6,0 1-6,0 0 4,0 0-4,0-1 8,0 1-8,0-1 0,0 1 0,8-2 0,-8 2 0,7 71 8,-7-71-8,9 82 0,-9-82 0,30 100 0,-30-100 0,18 111 6,-18-111-6,14 94 0,-14-94 0,8 76-4,-8-76 4,10 68 2,-10-68-2,7 59 0,-7-59 0,9 53-2,-9-53 2,8 42-6,-8-42 6,17 33-26,-17-33 26,10 20-38,-10-20 38,5 16-32,-5-16 32,0 0-28,0 0 28,0 1-28,0-1 28,0 1-26,0-1 26,0 0-24,0 0 24,0 1-24,0-1 24,0 1-16,0-1 16,0 0-26,0 0 26,0 1-22,0-1 22</inkml:trace>
  <inkml:trace contextRef="#ctx0" brushRef="#br1" timeOffset="73850.9823">11786 14560 14,'0'0'0,"-54"-24"34,54 24-34,3-22 42,-3 22-42,-59-18 62,59 18-62,-24-9 70,24 9-70,0 0 26,0 0-26,0 0-2,0 0 2,0 0-2,0 0 2,-2 0-2,2 0 2,0 0-4,0 0 4,-2 0-2,2 0 2,0 0 2,0 0-2,0 0 0,0 0 0,-10-9 4,10 9-4,57 4 4,-57-4-4,45 5-6,-45-5 6,52 5-4,-52-5 4,53 6-4,-53-6 4,55 6-36,-55-6 36,48 5-76,-48-5 76,46 4-82,-46-4 82</inkml:trace>
  <inkml:trace contextRef="#ctx0" brushRef="#br1" timeOffset="74240.9825">12572 14216 38,'0'0'0,"-36"-20"16,36 20-16,-29-15 8,29 15-8,-31-19 14,31 19-14,-31-20 44,31 20-44,-29-14 54,29 14-54,-24-13 44,24 13-44,-23-7 52,23 7-52,-14-8 58,14 8-58,-2 0 38,2 0-38,0 0 14,0 0-14,-1 0 0,1 0 0,-1 0 2,1 0-2,-7-5 4,7 5-4,-5 42-2,5-42 2,-1 63 2,1-17-2,0 2 2,0-48-2,1 106 2,-1-106-2,3 103 4,-3-103-4,3 93 0,-3-54 0,0 0 0,0-39 0,-3 75 0,3-75 0,-3 66-2,3-66 2,-4 55 2,4-55-2,-4 50-2,4-50 2,-2 33-8,2-33 8,-3 20-6,3-20 6,0 1-2,0-1 2,0 0 2,0 0-2,0 1-6,0-1 6,0 1-6,0-1 6,0 0 6,0 0-6,-2 5 2,2-5-2,27 3-4,-27-3 4,24 4-6,-24-4 6,26 5-14,-26-5 14,30 8-44,-30-8 44,25 10-70,-25-10 70,27 7-76,-27-7 76,26 6-90,-26-6 90</inkml:trace>
  <inkml:trace contextRef="#ctx0" brushRef="#br1" timeOffset="74681.9774">12645 14926 126,'0'0'0,"-17"-6"48,17 6-48,0 0 2,0 0-2,-2 0-10,2 0 10,-1 0-4,1 0 4,0 0 2,0 0-2,-15-8 4,15 8-4,-5-26 0,5 26 0,0-16 6,0 16-6,5-23 4,-5 23-4,36-32-2,-36 32 2,30-40-6,-30 40 6,31-55-6,-31 55 6,28 0 0,-28 0 0,34-70 2,-34 70-2,33-36 0,-33 36 0,27-33-14,-27 33 14,23-24-18,-23 24 18,15-15-16,-15 15 16,1 0-8,-1 0 8,1-1 8,-1 1-8,0-1 4,0 1-4,0 0-20,0 0 20,1-1-36,-1 1 36,0-1-22,0 1 22,7-6-2,-29 6 2,-1 0 6,23 0-6,-20 3 12,20-3-12,-26 6 12,26-6-12,-24 7 10,24-7-10,-24 9 14,24-9-14,-27 5 16,27-5-16,-27 3 18,27-3-18,-29 0 22,29 0-22,-27-4 28,27 4-28,-21-4 28,21 4-28,0 0 22,0 0-22,-1 0 14,1 0-14,-11-7 4,11 7-4,0-1 0,0 1 0,0-1 4,0 1-4,0 0-2,0 0 2,0-1-6,0 1 6,0-1 8,0 1-8,-6-14 14,6 14-14,28 29 4,-28-29-4,27 23 2,-27-23-2,31 33 2,-31-33-2,32 38 0,-32-38 0,31 41-2,-31-41 2,26 38-6,-26-38 6,26 32-46,-26-32 46,22 23-106,-22-23 106</inkml:trace>
  <inkml:trace contextRef="#ctx0" brushRef="#br1" timeOffset="75137.9775">13055 14375 180,'0'0'0,"0"-1"22,0 1-22,-3-13 2,3 13-2,-1 0-6,1 0 6,-1 0-4,1 0 4,-2 0-2,2 0 2,0 0-2,0 0 2,-1 0 0,1 0 0,0 0-2,0 0 2,-20-6 2,20 6-2,32-7 0,-32 7 0,25-7 0,-25 7 0,26-6 0,-26 6 0,32-6-4,-32 6 4,29-6-2,-29 6 2,24-4 2,-24 4-2,20-5 0,-20 5 0,1 0 0,-1 0 0,1 0 10,-1 0-10,9-2 8,-9 2-8,20 8 2,-20-8-2,9 61 6,-9-61-6,9 65 6,-9-65-6,8 91 4,-8-91-4,7 106-2,-7-106 2,7 110-4,-7-110 4,1 104 0,-1-60 0,0-1 4,0-43-4,-1 63 4,1-63-4,-5 42 0,5-42 0,-2 21 6,2-21-6,0 0 0,0 0 0,0 2 14,0-2-14,0 0 46,0 0-46,0 1 58,0-1-58,0 1 62,0-1-62,0 0 44,0 0-44,0 1 18,0-1-18,-2 9 4,2-9-4,-9 15 4,9-15-4,-27 6 0,27-6 0,-20 2-2,20-2 2,-23 0 4,23 0-4,-26-2 0,26 2 0,-23-2-2,23 2 2,-23 0-2,23 0 2,-17 0-24,17 0 24,-15 4-56,15-4 56,-1 0-78,1 0 78,-1 0-100,1 0 100,-11 3-136,11-3 136</inkml:trace>
  <inkml:trace contextRef="#ctx0" brushRef="#br1" timeOffset="79840.9807">11640 10995 14,'0'0'0,"0"-16"12,0 16-12,-6-28 6,6 28-6,-24-21 8,24 21-8,-20-20 30,20 20-30,-24-16 30,24 16-30,-24-18 16,24 18-16,-27-8 14,27 8-14,-25-5 12,25 5-12,-25-3 8,25 3-8,-30 2 8,30-2-8,-25 8 6,25-8-6,-28 42-2,28-42 2,-23 39 0,23-39 0,-22 54 2,22-54-2,-13 0 0,13 0 0,-10 78-4,10-78 4,-7 39-2,7-39 2,-2 33 4,2-33-4,0 22 4,0-22-4,6 17 0,-6-17 0,31 13 0,-31-13 0,25 9 6,-25-9-6,28 7 4,-28-7-4,33 6-6,-33-6 6,38 4-12,-38-4 12,39-2-8,-39 2 8,41-6-6,-21-13 6,0 0-14,1 4 14,-1 1-10,-20 14 10,39-32-8,-39 32 8,33-40-14,-33 40 14,33-44-10,-33 44 10,23-44-4,-23 44 4,14-45 4,-14 45-4,9-45 2,-9 45-2,5-49 0,-5 23 0,0 0 2,0 26-2,-8-62-4,-14 28 4,1 0 6,21 34-6,-27-67 10,27 67-10,-32-70 0,32 70 0,-38-71 4,38 71-4,-34-73 18,34 73-18,-30-64 44,30 64-44,-25-45 50,25 45-50,-10-27 24,10 27-24,0-1 8,0 1-8,0 0 0,0 0 0,0-1 0,0 1 0,-8-6 2,8 19-2,0 3 0,0-16 0,6 53-2,-6-53 2,27 78 0,-27-78 0,18 95 8,-18-95-8,16 113 2,-16-113-2,16 108-4,-16-108 4,16 105-20,-16-105 20,15 95-56,-15-95 56,15 80-76,-15-80 76,20 70-72,-20-70 72</inkml:trace>
  <inkml:trace contextRef="#ctx0" brushRef="#br1" timeOffset="80281.9761">11982 10910 24,'0'-13'0,"0"0"24,0 13-24,0-2 22,0 2-22,0 0 14,0 0-14,0 0 16,0 0-16,0-1 16,0 1-16,0-10 6,0 10-6,-2 47 2,2-16-2,0-1 6,0 15-6,0-1-2,0 4 2,0 0-4,0-48 4,-1 94 0,1-94 0,-3 86 0,3-86 0,-4 77-2,4-77 2,-5 60 2,5-60-2,-1 54 4,1-31-4,0 0 0,0-23 0,3 31-2,-3-31 2,4 18 2,-4-18-2,0 1-2,0-1 2,0 0-10,0 0 10,0 2-4,0-2 4,0 0 0,0 0 0,6 3 6,-6-3-6,1-41 14,-1 41-14,2-43 14,-2 15-14,0 0 20,0-1-20,0-1 12,0-6-12,0-1-2,0-6 2,0 1 6,0-4-6,0 0 10,0-2-10,0 0 4,0 4-4,0-2 2,0 46-2,7-75 2,-7 75-2,32-58 0,-32 58 0,20-42 0,-20 42 0,27-29-4,-27 29 4,22-15 0,-22 15 0,25-4 4,-25 4-4,22-5 4,-22 5-4,22 0 2,-22 0-2,24 31 0,-24-31 0,20 31 4,-20-31-4,20 41 0,-20-41 0,15 45-2,-15-45 2,10 44 2,-10-44-2,8 36 6,-8-36-6,6 28 4,-6-28-4,1 22 0,-1-22 0,-1 19 4,1-19-4,-6 19 10,6-19-10,-27 15 6,27-15-6,-26 18 4,26-18-4,-27 11 4,27-11-4,-34 8-2,34-8 2,-34 9-2,34-9 2,-33 8 0,33-8 0,-34 4-28,34-4 28,-28 2-52,28-2 52,-24-1-88,24 1 88</inkml:trace>
  <inkml:trace contextRef="#ctx0" brushRef="#br1" timeOffset="81137.9757">12580 10357 114,'0'0'0,"-14"-7"38,14 7-38,-14-8 32,14 8-32,0 0 62,0 0-62,-16-7 62,16 7-62,-1 0 44,1 0-44,-22-6 18,22 6-18,0 0 0,0 0 0,-2 0-6,2 0 6,-14-5-2,14 5 2,-6 49 6,6-49-6,-2 67-2,2-67 2,-3 98-2,3-43 2,0 2 6,0 2-6,0-1 2,0-3-2,0 1-6,0-6 6,0 0-16,0-2 16,0-1-18,0-6 18,0 0-14,0-6 14,0 0-10,0-35 10,3 54-6,-3-54 6,2 38-4,-2-38 4,3 20-2,-3-20 2,0 0-2,0 0 2,0 1 0,0-1 0,5 12 0,-5-12 0,24 22 0,-24-22 0,14 7 4,-14-7-4,22 7-2,-22-7 2,27 2-8,-27-2 8,26 3-4,-26-3 4,30 2 4,-30-2-4,31 0 6,-31 0-6,30 0-4,-30 0 4,28-2-6,-28 2 6,21-3-2,-21 3 2,15-2-2,-15 2 2,0 0-4,0 0 4,2 0-22,-2 0 22,0 0-52,0 0 52,0 0-88,0 0 88</inkml:trace>
  <inkml:trace contextRef="#ctx0" brushRef="#br1" timeOffset="81778.9799">12893 11132 62,'0'0'0,"0"0"40,0 0-40,0 1 40,0-1-40,0 1 48,0-1-48,0 0 44,0 0-44,0 1 28,0-1-28,0 0 12,0 0-12,0 0-2,0 0 2,-3 12-2,3-12 2,-7-29 6,7 29-6,-4-35 2,4 35-2,4-42-6,-4 42 6,29-58 0,-29 58 0,26-1 4,-26 1-4,28-85 0,-28 85 0,31-44-4,-31 44 4,31-49-2,-31 49 2,34-38-6,-34 38 6,30-34-34,-30 34 34,28-31-54,-28 31 54,18-18-54,-18 18 54,12-13-42,-12 13 42,0-2-34,0 2 34,0 0-32,0 0 32</inkml:trace>
  <inkml:trace contextRef="#ctx0" brushRef="#br1" timeOffset="81963.9757">12893 10734 86,'0'0'0,"-24"-17"44,24 17-44,-20-10 58,20 10-58,-1 0 40,1 0-40,-12-8 14,12 8-14,0-1-2,0 1 2,0 0-8,0 0 8,0-1 2,0 1-2,-7-15 8,7 15-8,8 35 10,16-15-10,-2 0 8,-22-20-8,34 48 0,-34-48 0,31 57 2,-31-57-2,35 62 2,-35-62-2,28 56-26,-28-56 26,28 57-68,-28-57 68,24 49-86,-24-49 86,23 40-64,-23-40 64</inkml:trace>
  <inkml:trace contextRef="#ctx0" brushRef="#br1" timeOffset="82355.9753">13321 10448 94,'0'0'0,"0"0"54,0 0-54,0 0 8,0 0-8,0-2-2,0 2 2,0 0-8,0 0 8,0 0-6,0 0 6,0-1-2,0 1 2,0-1-2,0 1 2,0 0 4,0 0-4,5-12 4,-5 12-4,43-21 0,-43 21 0,27-7-2,-27 7 2,30-6 0,-30 6 0,37-3 2,-37 3-2,35-3 4,-35 3-4,29 0 6,-29 0-6,29 2 6,-29-2-6,23 6 6,-23-6-6,20 51 10,-20-51-10,20 60 6,-20-60-6,16 86 2,-16-86-2,11 106 4,-11-106-4,8 114 2,-8-114-2,4 119 4,-4-64-4,0 1 2,0-56-2,-1 98 0,1-98 0,-5 80-2,5-80 2,-4 56-2,4-56 2,-2 44 4,2-44-4,-1 32 8,1-32-8,0 24 32,0-24-32,0 16 58,0-16-58,0 0 56,0 0-56,0 0 28,0 0-28,0 11 2,0-11-2,-8 20 0,8-20 0,-29 9 0,29-9 0,-20 7 0,20-7 0,-29 6-36,29-6 36,-30 6-86,30-6 86,-33 3-106,33-3 106,-31 0-104,31 0 104</inkml:trace>
  <inkml:trace contextRef="#ctx0" brushRef="#br1" timeOffset="82854.9799">12543 10298 102,'0'0'0,"-16"-7"62,16 7-62,-1 0 36,1 0-36,-15-4 30,15 4-30,0 0 16,0 0-16,-1 0 0,1 0 0,0 0-4,0 0 4,-1 0-2,1 0 2,-1 0-2,1 0 2,0 0-6,0 0 6,-1 0 2,1 0-2,-15-5 0,15 5 0,56-6 0,-56 6 0,45-5 4,-45 5-4,52-6-2,-52 6 2,55-6 0,-55 6 0,52-5 0,-52 5 0,38-3 0,-38 3 0,33 0-8,-33 0 8,25 0-22,-25 0 22,17 0-44,-17 0 44,1 0-78,-1 0 78</inkml:trace>
  <inkml:trace contextRef="#ctx0" brushRef="#br1" timeOffset="87756.9734">13339 15469 16,'0'0'0,"6"16"22,-6-16-22,0 0 26,0 0-26,0 1 32,0-1-32,0 1 36,0-1-36,-5 15 40,5-15-40,-1 0 34,1 0-34,-25 10 22,25-10-22,-1 0 10,1 0-10,-17 8 6,17-8-6,-30 19 10,30-19-10,-18 7 18,18-7-18,-22 8 18,22-8-18,-26 8 8,26-8-8,-29 19 16,29-19-16,-29 9 20,29-9-20,-35 20 18,35-20-18,-33 14 14,33-14-14,-37 19 6,37-19-6,-51 15 8,51-15-8,0 21 8,0-21-8,-76 19 6,76-19-6,-51 16 2,51-16-2,-49 20 8,49-20-8,-54 13 16,54-13-16,-58 8 8,58-8-8,-60 9 4,60-9-4,-66 7 6,66-7-6,-63 8 2,63-8-2,-62 5 4,62-5-4,-64 6 6,64-6-6,-67 4 4,34-4-4,-2 0 4,35 0-4,-69-5 10,34-9-10,-1-3 8,36 17-8,-68-22-2,68 22 2,-70-22 2,70 22-2,-73-24 0,35 11 0,1 0-4,37 13 4,-77-22 2,77 22-2,-76-21 2,76 21-2,-68-24 0,68 24 0,-60-17 2,60 17-2,-58-23 0,58 23 0,-48-24-6,23 11 6,1 0-4,0-3 4,0 0-4,3-1 4,-1-2-6,0-3 6,0-1-8,2-1 8,0-1-10,20 25 10,-37-50-4,37 50 4,-31-48 0,31 48 0,-27-45-2,27 45 2,-19-41-8,19 41 8,-20-37-10,20 37 10,-8-46-4,8 46 4,-8-50 2,8 50-2,-7-55-2,7 55 2,-5-62-8,5 31 8,0 0-6,0 31 6,3-64-4,-3 64 4,10-60-4,-10 60 4,31-60-4,-31 60 4,18-58 0,-18 58 0,24-59 0,-24 59 0,27-58 0,-27 58 0,33-60 2,-33 60-2,38-63 2,-16 34-2,-1 0-4,3-3 4,1 0-4,2 3 4,0 0 4,1-2-4,0 2-2,2-1 2,0 0-2,1 1 2,-1 1 4,0 3-4,2 0-4,2 2 4,0 0-6,-1 5 6,3-1 0,-1 4 0,2-1 2,0 3-2,0 0 0,-37 13 0,75-20-6,-75 20 6,74-14-2,-74 14 2,74-8 0,-74 8 0,79-6-2,-79 6 2,77-1-2,-77 1 2,86 2 2,-86-2-2,86 7 2,-86-7-2,93 23-2,-93-23 2,99 17-2,-99-17 2,93 17-2,-93-17 2,94 21 2,-94-21-2,88 21 2,-88-21-2,79 23 0,-79-23 0,74 21 0,-39-6 0,-2-2-2,-1 1 2,-1 0 0,0 1 0,0 1 2,-3 4-2,2-2-2,-3 3 2,0-2-2,-1 3 2,2-1 0,-6 2 0,0 0-4,-1-2 4,3 0-6,-3 0 6,-1 0 2,-20-21-2,36 41 2,-36-41-2,31 43 0,-31-43 0,26 45-2,-26-45 2,24 50-4,-24-50 4,15 56 0,-15-56 0,14 61 0,-14-61 0,7 62 0,-7-62 0,7 67-8,-7-67 8,3 69-4,-3-33 4,0-1 4,0-35-4,-6 75-2,6-75 2,-24 67 6,24-67-6,-17 60 10,17-60-10,-20 56 4,20-56-4,-20 50 0,20-50 0,-26 45 2,26-45-2,-25 42 12,25-42-12,-30 35 12,30-35-12,-32 31 2,32-31-2,-26 25-6,26-25 6,-24 21-10,24-21 10,-27 19-22,27-19 22,-23 13-50,23-13 50,-25 8-86,25-8 86,-23 6-104,23-6 104</inkml:trace>
  <inkml:trace contextRef="#ctx0" brushRef="#br1" timeOffset="88438.9785">13425 14148 38,'0'0'0,"15"-19"22,-15 19-22,20-25 16,-20 25-16,18-33 18,-18 33-18,16-37 22,-16 37-22,19-55 20,-19 55-20,14 0 6,-14 0-6,14-88 4,-14 88-4,9-52 10,-9 52-10,9-56 6,-9 56-6,5-63 4,-5 63-4,2-63 0,-2 63 0,-1-71-2,1 71 2,-6-71 6,6 71-6,-30-74 0,30 74 0,-16-78 6,16 78-6,-18-71 12,18 71-12,-17-71 6,17 71-6,-13-66 14,13 66-14,-16-57 4,16 57-4,-9-59-2,9 59 2,-16-56 6,16 56-6,-10-50 26,10 50-26,-18-45 40,18 45-40,-10-38 20,10 38-20,-17-30 4,17 30-4,-9-31 4,9 31-4,-20-25 18,20 25-18,-14-26 20,14 26-20,-10-16 6,10 16-6,0-1 6,0 1-6,-16-11 2,16 11-2,-21-9-4,21 9 4,-16-7 0,16 7 0,-15-2-2,15 2 2,-17 2-4,17-2 4,-16 7-8,16-7 8,-10 39-10,10-39 10,-20 28 0,20-28 0,-14 34-2,14-34 2,-9 33-4,9-33 4,-17 27 0,17-27 0,-8 17 2,8-17-2,0 0 2,0 0-2,0 1-2,0-1 2,0 1-6,0-1 6,0 0-10,0 0 10,0 1-4,0-1 4,0 1-2,0-1 2,0 0-2,0 0 2,-6 4 6,6-32-6,0 0 6,0 8-6,0 0 2,0 20-2,3-46-4,-3 46 4,4-51-4,-4 51 4,5-49 4,-5 49-4,4-54 4,-4 54-4,1-52-2,-1 31 2,0 0-4,0 6 4,0 0 2,0 15-2,0-14 4,0 14-4,0-2-4,0 2 4,0 0-8,0 0 8,0-1 2,0 1-2,0-5 6,0 5-6,8 44-2,-8-44 2,27 33-50,-27-33 50,22 51-102,-22-51 102,24 56-108,-24-56 108</inkml:trace>
  <inkml:trace contextRef="#ctx0" brushRef="#br1" timeOffset="93917.9724">14184 10657 28,'0'0'0,"0"0"22,0 0-22,-1 0 12,1 0-12,-27-3 8,27 3-8,-1 0 14,1 0-14,0 0 12,0 0-12,-2 0 4,2 0-4,0 0 0,0 0 0,-1 0 0,1 0 0,-14-7-2,14 7 2,-2-27 2,2 27-2,3-25 4,17 7-4,2 0 4,-2-10-4,1 0 8,5 9-8,2 0 6,5-8-6,0 1 2,4-2-2,0 1 2,3 1-2,0-3 4,2 1-4,-1 0 2,0 1-2,2-2 0,1 5 0,0-2 6,4 1-6,-1 1 10,0 0-10,0 0 2,2 2-2,-1-1-2,-1-2 2,0 1 2,-1-1-2,0 1 4,-2 2-4,0 0 2,-4 1-2,0 0-4,-7 4 4,2 1-2,-5 3 2,1-1 6,-31 14-6,50-21 2,-50 21-2,46-21 2,-46 21-2,41-17 4,-41 17-4,39-17 2,-39 17-2,31-16 0,-31 16 0,26-9-4,-26 9 4,17-10 2,-17 10-2,1 0 14,-1 0-14,1 0 30,-1 0-30,0 0 32,0 0-32,1 0 14,-1 0-14,2 0 0,-2 0 0,0 0-2,0 0 2,0 0 4,0 0-4,0 0 4,0 0-4,3-8-6,-3 8 6,-36 31-4,36-31 4,-20 23 0,20-23 0,-26 28-2,26-28 2,-32 41-6,12-18 6,0-2-14,-2 5 14,0-1-6,0 4 6,0-1-2,-1-1 2,-1-2-4,4-2 4,-2 1 4,22-24-4,-35 34 6,35-34-6,-28 24 0,28-24 0,-16 10-2,16-10 2,-2 0-4,2 0 4,0 0-6,0 0 6,0 0-2,0 0 2,-1 0 0,1 0 0,-3 10 0,3-10 0,2-45 0,-2 45 0,8-33 4,-8 33-4,27-39 4,-27 39-4,14-44 0,-14 44 0,10-44 2,-10 44-2,8-43 10,-8 43-10,5-48 2,-5 48-2,2-45-6,-2 45 6,-4-42-4,4 42 4,-8-42 6,8 42-6,-37-38 10,37 38-10,-23-33 8,23 33-8,-21-21 14,21 21-14,-20-13 8,20 13-8,-1 0-4,1 0 4,0-1-2,0 1 2,-16-7 2,16 7-2,0 0-4,0 0 4,-1 0-6,1 0 6,0 0-4,0 0 4,-1 0-2,1 0 2,-15-4-4,15 4 4,33 38-44,-33-38 44,30 21-84,-30-21 84,32 20-80,-32-20 80</inkml:trace>
  <inkml:trace contextRef="#ctx0" brushRef="#br1" timeOffset="115046.9706">16379 8750 32,'0'0'0,"-13"-8"26,13 8-26,-1 0 30,1 0-30,0 0 34,0 0-34,-19-3 36,19 3-36,-1 0 32,1 0-32,-1 0 16,1 0-16,0 0 4,0 0-4,0 0 2,0 0-2,-2 0-2,2 0 2,0 0-4,0 0 4,-1 0-4,1 0 4,0 0 2,0 0-2,-19-6 2,19 6-2,53-20-2,-53 20 2,43-8-2,-43 8 2,56-8 8,-56 8-8,64-26 12,-64 26-12,77-23 10,-33 10-10,0 1 10,4-3-10,0 1 2,4 0-2,0 0-2,2 2 2,-1-1-2,-53 13 2,108-24 4,-108 24-4,106-20 2,-106 20-2,100-20 0,-100 20 0,92-20 2,-92 20-2,83-15 0,-83 15 0,81-8 0,-81 8 0,71-7 0,-71 7 0,65-3 2,-65 3-2,60-2-2,-36 2 2,1 0-2,-4 0 2,1 0 0,-22 0 0,33 2 0,-33-2 0,19 0 2,-19 0-2,0 0 4,0 0-4,1 0 2,-1 0-2,1 0 0,-1 0 0,1 0-2,-1 0 2,0 0 2,0 0-2,1 0 10,-1 0-10,1 0 0,-1 0 0,1 0 0,-1 0 0,0 0 6,0 0-6,1 0 0,-1 0 0,1 0-32,-1 0 32,0 0-108,0 0 108</inkml:trace>
  <inkml:trace contextRef="#ctx0" brushRef="#br1" timeOffset="116795.9658">18119 8581 40,'0'0'0,"-16"3"26,16-3-26,-14 0 22,14 0-22,-20-4 14,20 4-14,-15-6 18,15 6-18,-14-21 12,14 21-12,-15-24 8,15 24-8,-9-19 12,9 19-12,-9-27 10,9 27-10,-8-31 8,8 31-8,-7-30 2,7 30-2,-6-37 2,6 37-2,0 0 8,0 0-8,-2-54 0,2 54 0,7-70 4,-7 70-4,31-38 6,-31 38-6,22-26-6,-22 26 6,23-23-4,-23 23 4,25-18 4,-25 18-4,26-10 2,-26 10-2,26-8 2,-26 8-2,24-5 2,-24 5-2,28 0-2,-28 0 2,25 2-2,-25-2 2,25 7 4,-25-7-4,22 30 4,-22-30-4,19 23 0,-19-23 0,11 35 0,-11-35 0,9 32 2,-9-32-2,7 29 2,-7-29-2,5 37 2,-5-37-2,3 22 0,-3-22 0,0 25-2,0-25 2,-4 21 0,4-21 0,-6 19 0,6-19 0,-23 19 0,23-19 0,-17 14 0,17-14 0,-17 10 12,17-10-12,-18 8 24,18-8-24,-16 5 16,16-5-16,-15 3 32,15-3-32,0 0 28,0 0-28,-16 0 4,16 0-4,-26-26 4,26 26-4,-11-19-4,11 19 4,-9-23-2,9 23 2,-7-26 2,7 26-2,-6-20-2,6 20 2,-3-26-2,3 14 2,0-2-8,0 14 8,6-28-6,-6 28 6,30-26-2,-30 26 2,20-21-8,-20 21 8,22-10 4,-22 10-4,21-9 8,-21 9-8,20-4-4,-20 4 4,19-3-8,-19 3 8,17 0-4,-17 0 4,1 0-4,-1 0 4,15 3-4,-15-3 4,23 43 0,-23-43 0,6 30-2,-6-30 2,3 31-4,-3-31 4,-2 36-10,2-36 10,-9 35-8,9-35 8,-37 33-2,37-33 2,-24 29 2,24-29-2,-25 19 6,25-19-6,-24 12 22,24-12-22,-20 8 48,20-8-48,-15 3 34,15-3-34,0 0 0,0 0 0,-11 0-6,11 0 6,-10-44 2,10 44-2,-6-31-2,6 31 2,-8-34-10,8 34 10,-4-42-4,4 23 4,0 1 2,0 18-2,7-38 0,-7 38 0,34-37 4,-34 37-4,24-25 0,-24 25 0,26-21-6,-26 21 6,27-16-4,-27 16 4,22-8-4,-22 8 4,22-5-4,-22 5 4,1 0-2,-1 0 2,13 0-2,-13 0 2,18 44-2,-18-44 2,7 26-2,-7-26 2,4 40-6,-4-21 6,0 2-4,0-21 4,-5 33 2,5-33-2,-35 35 0,35-35 0,-23 26-2,23-26 2,-27 19 2,27-19-2,-24 23-2,24-23 2,-24 11-2,24-11 2,-23 9 0,23-9 0,-18 5 0,18-5 0,-19 2 4,19-2-4,-16-2 4,16 2-4,-14-7 2,14 7-2,-10-29-4,10 29 4,-8-24-6,8 24 6,-6-34-2,6 34 2,-3-46-2,3 24 2,0-2 0,0 24 0,6-40 2,-6 40-2,26-33-4,-26 33 4,16-19-6,-16 19 6,15-7-8,-15 7 8,1 0-6,-1 0 6,14-7-6,-14 7 6,1 0-4,-1 0 4,20 0 0,-20 0 0,18 33-4,-18-33 4,7 23-18,-7-23 18,6 17-42,-6-17 42,4 25-68,-4-25 68,3 21-92,-3-21 92</inkml:trace>
  <inkml:trace contextRef="#ctx0" brushRef="#br1" timeOffset="122803.9633">18201 9663 34,'0'0'0,"-18"-3"24,18 3-24,-21-3 22,21 3-22,-18-6 24,18 6-24,-14-23 12,14 23-12,-10-19 4,10 19-4,-7-22 6,7 22-6,-6-20 12,6 20-12,-4-22 8,4 22-8,-2-22 0,2 22 0,0-23-2,0 23 2,3-28 0,-3 28 0,8-25 4,-8 25-4,29-22 4,-29 22-4,23-25 2,-23 25-2,24-16 0,-24 16 0,25-15-4,-25 15 4,28-8-2,-28 8 2,23-4 2,-23 4-2,22 0 4,-22 0-4,18 4 2,-18-4-2,16 10 2,-16-10-2,12 35 4,-12-35-4,9 24-2,-9-24 2,7 29-6,-7-29 6,4 33-4,-4-33 4,2 32 2,-2-17-2,0-2 8,0-13-8,-5 24 4,5-24-4,-8 19 0,8-19 0,-25 14 2,25-14-2,-17 10 10,17-10-10,-16 7 4,16-7-4,-17 8 8,17-8-8,-18 4 42,18-4-42,-17 2 32,17-2-32,0 0 2,0 0-2,-12-1 0,12 1 0,-23-41 0,23 41 0,-10-28 0,10 28 0,-7-30-4,7 30 4,-6-34-2,6 34 2,-2-34 4,2 21-4,0-3 2,0 16-2,4-23-2,-4 23 2,10-22 0,-10 22 0,35-19 0,-35 19 0,23-16-2,-23 16 2,29-9-2,-29 9 2,29-5 0,-29 5 0,26 0 2,-26 0-2,25 4 2,-25-4-2,20 26-4,-20-26 4,16 16-6,-16-16 6,12 21-2,-12-21 2,9 25-4,-9-25 4,5 28-2,-5-28 2,1 31 0,-1-19 0,0 2-2,0-14 2,-5 26-8,5-26 8,-25 28-6,25-28 6,-20 15 0,20-15 0,-21 21-2,21-21 2,-22 10 6,22-10-6,-21 9 2,21-9-2,-23 6 4,23-6-4,-20 3 16,20-3-16,-14-1 8,14 1-8,-14-8 0,14 8 0,-10-28-2,10 28 2,-7-23 2,7 23-2,-5-26 2,5 26-2,-2-26 2,2 12-2,0 1 2,0 13-2,3-27 0,-3 27 0,10-21 0,-10 21 0,27-18 0,-27 18 0,19-13 2,-19 13-2,18-7-2,-18 7 2,21-4-2,-21 4 2,23 0-2,-23 0 2,14 3-4,-14-3 4,13 8-2,-13-8 2,9 30-10,-9-30 10,7 20-8,-7-20 8,5 29-10,-5-29 10,3 31-14,-3-31 14,-3 31 0,3-31 0,-8 31 2,8-31-2,-34 26-4,34-26 4,-23 21 2,23-21-2,-18 17 4,18-17-4,-18 8 8,18-8-8,-15 6 16,15-6-16,0 0 16,0 0-16,-12 3 8,12-3-8,-23-7 2,23 7-2,-9-29-4,9 29 4,-9-26-2,9 26 2,-5-33 2,5 33-2,-5-35-4,5 18 4,0 1 0,0 16 0,5-36 4,-5 36-4,8-29-2,-8 29 2,30-25-4,-30 25 4,19-19 0,-19 19 0,18-15 0,-18 15 0,20-10-2,-20 10 2,0 0-2,0 0 2,1 0 0,-1 0 0,13-7-2,-13 7 2,17 4-2,-17-4 2,7 30-2,-7-30 2,2 27-12,-2-27 12,-3 34-12,3-34 12,-6 33 0,6-33 0,-28 31-2,28-31 2,-14 23 0,14-23 0,0 1 4,0-1-4,0 0 0,0 0 0,-10 12 6,10-12-6,0 0 6,0 0-6,-1 0-6,1 0 6,-1 0-6,1 0 6,-14 6 0,14-22 0,0 1 0,0 15 0,2-33 4,-2 33-4,6-29 0,-6 29 0,22-24-4,-22 24 4,10-16 0,-10 16 0,1 0-2,-1 0 2,1-2-6,-1 2 6,1 0-10,-1 0 10,14-5-12,-14 5 12,0 0-32,0 0 32,18 3-72,-18-3 72,6 48-70,-6-48 70</inkml:trace>
  <inkml:trace contextRef="#ctx0" brushRef="#br1" timeOffset="156377.9541">15978 3290 46,'0'0'0,"0"0"54,0 0-54,4-13 36,-4 13-36,0 0 12,0 0-12,0 0 18,0 0-18,0-15 22,0 15-22,-31 0 10,31 0-10,-17 2 8,17-2-8,-20 7 6,20-7-6,-21 32 0,21-32 0,-23 36 0,23-36 0,-26 44 2,26-44-2,-24 51 0,24-51 0,-24 58 2,24-58-2,-21 59-2,21-59 2,-17 60-4,17-60 4,-14 61 2,14-61-2,-8 54-2,8-54 2,-6 52 0,6-52 0,-3 46 0,3-25 0,0-1 2,0-20-2,6 40 8,-6-40-8,25 35 0,-25-35 0,17 28 0,-17-28 0,22 31 2,-22-31-2,21 22-2,-21-22 2,26 18-6,-26-18 6,29 22-16,-29-22 16,28 13-36,-28-13 36,30 9-62,-30-9 62,29 9-68,-29-9 68</inkml:trace>
  <inkml:trace contextRef="#ctx0" brushRef="#br1" timeOffset="156851.9539">16250 3542 16,'0'0'0,"0"-19"16,0 19-16,0-1 14,0 1-14,0-1 12,0 1-12,0-13 6,0 13-6,0-1 10,0 1-10,0 0 22,0 0-22,0-1 18,0 1-18,0 0 12,0 0-12,0 0 6,0 0-6,0-2 4,0 2-4,2-13 4,-2 37-4,0-1 0,0-23 0,-3 39 0,3-39 0,0 2 0,0-2 0,-5 49-2,5-49 2,-7 62-6,7-62 6,-7 27-2,7-27 2,-3 25 2,3-25-2,0 21 2,0-21-2,2 16 0,-2-16 0,8 15-8,-8-15 8,30 9-14,-30-9 14,15 7-14,-15-7 14,20 7-6,-20-7 6,22 2 0,-22-2 0,24 0 2,-24 0-2,31-9 0,-31 9 0,27-40 4,-27 40-4,29-30 2,-29 30-2,23-29-2,-23 29 2,20-34 6,-20 34-6,13-38 20,-13 38-20,8-32 38,-8 32-38,4-34 36,-4 34-36,3-27 34,-3 27-34,0-19 42,0 19-42,0-1 32,0 1-32,0-1 16,0 1-16,0 0 8,0 0-8,0-1 6,0 1-6,0-1 0,0 1 0,0-6 0,0 6 0,-6 64 6,6-64-6,-7 50 2,7-50-2,-5 59-10,5-59 10,-6 60-48,6-60 48,-3 51-88,3-51 88,-3 42-86,3-22 86,0-1-74,0-19 74</inkml:trace>
  <inkml:trace contextRef="#ctx0" brushRef="#br1" timeOffset="157308.9581">16672 3918 20,'0'0'0,"0"0"26,0 0-26,-1 0 24,1 0-24,-1 0 16,1 0-16,0 0 8,0 0-8,0 2 0,0-2 0,-4-36 6,4 36-6,0-23 18,0 7-18,0 1 12,0 15-12,4-34 6,-4 34-6,5-37 6,-5 37-6,5-37 4,-5 37-4,0-1 10,0 1-10,9-50 6,-9 50-6,21-52 0,-21 52 0,8-20 0,-8 20 0,0-1-4,0 1 4,0 0 2,0 0-2,0-1 10,0 1-10,7-9 8,-7 9-8,0 0 4,0 0-4,21-4 2,-21 4-2,24 33 4,-24-33-4,13 27 4,-13-27-4,9 32-4,-9-32 4,8 37-6,-8-37 6,9 37 4,-9-37-4,9 38 6,-9-38-6,16 33-4,-16-33 4,8 24-6,-8-24 6,6 20-4,-6-20 4,0 0-10,0 0 10,0 1-8,0-1 8,0 1-2,0-1 2,0 1-4,0-1 4,0 0 0,0 0 0,4 8 12,-4-8-12,27-2 42,-27 2-42,14-40 66,-14 40-66,9-31 64,-9 31-64,10-36 58,-10 36-58,7-41 46,-7 41-46,4-42 26,-4 42-26,-3-38 26,3 38-26,-8-33 12,8 33-12,-40-17-2,40 17 2,-25-6-8,25 6 8,-27-8-26,27 8 26,-29-1-30,29 1 30,-26 3-52,26-3 52,-21 8-88,21-8 88,0 0-104,0 0 104,-1 0-112,1 0 112</inkml:trace>
  <inkml:trace contextRef="#ctx0" brushRef="#br1" timeOffset="157523.9527">16781 3463 16,'0'0'0,"-14"-6"20,14 6-20,-1 0 18,1 0-18,-1 0 6,1 0-6,0 0 0,0 0 0,0 0 0,0 0 0,-7-4-8,7 4 8,0 1-8,0-1 8,0 0 8,0 0-8,0 1 2,0-1-2,-9 20 6,36-20-6,2 0 28,-29 0-28,34-7 42,-34 7-42,37-45 48,-37 45-48,32-30 36,-32 30-36,34-35 22,-34 35-22,18-37 14,-18 37-14,10-42 4,-10 42-4,6-42 0,-6 25 0,0-3-22,0 20 22,-3-29-56,3 29 56,-8-13-68,8 13 68,-1 0-72,1 0 72</inkml:trace>
  <inkml:trace contextRef="#ctx0" brushRef="#br1" timeOffset="157836.958">17145 3652 82,'0'0'0,"9"-16"86,-9 16-86,7-15 6,-7 15-6,0-1-6,0 1 6,3-15 4,-3 15-4,0-1-2,0 1 2,0 0-8,0 0 8,0-1-2,0 1 2,0-1 0,0 1 0,0 0 4,0 0-4,0-17 4,0 17-4,27 0 4,-27 0-4,15 7 4,-15-7-4,16 40 0,-16-40 0,13 31 0,-13-31 0,9 32 0,-9-32 0,11 31 0,-11-31 0,7 28 6,-7-28-6,8 25 38,-8-25-38,3 18 62,-3-18-62,0 14 60,0-14-60,0 1 60,0-1-60,-3 14 34,3-14-34,-33 21 10,33-21-10,-18 8 18,18-8-18,-24 6 16,24-6-16,-27 6 4,27-6-4,-23 3 2,23-3-2,-25 0-20,25 0 20,-21-1-44,21 1 44,-20-4-52,20 4 52,0 0-82,0 0 82,-1 0-128,1 0 128,-12-6-118,12 6 118</inkml:trace>
  <inkml:trace contextRef="#ctx0" brushRef="#br1" timeOffset="158175.9535">17473 3395 176,'0'0'0,"-29"-31"32,29 31-32,-17-21 40,17 21-40,0-1 46,0 1-46,-17-11 46,17 11-46,0 0 32,0 0-32,-1 0 14,1 0-14,0 0 0,0 0 0,-2 0-4,2 0 4,-1 0-6,1 0 6,0 0-4,0 0 4,-14-8 4,14 8-4,31 3 4,-31-3-4,29 9 2,-29-9-2,40 44 4,-40-44-4,39 35 8,-39-35-8,39 50 2,-39-50-2,33 51-6,-33-51 6,24 58 2,-24-58-2,14 60 4,-14-60-4,10 57 2,-10-57-2,6 60 6,-6-60-6,1 55-2,-1-55 2,-2 55 0,2-55 0,-8 49 6,8-49-6,-31 42 0,31-42 0,-13 33-4,13-33 4,-14 27-8,14-27 8,-10 23 0,10-23 0,-9 17 4,9-17-4,0 1 0,0-1 0,-7 14-2,7-14 2,0 0-24,0 0 24,0 1-70,0-1 70,-9 18-114,9-18 114,-1 0-128,1 0 128</inkml:trace>
  <inkml:trace contextRef="#ctx0" brushRef="#br2" timeOffset="185177.9452">18722 8306 18,'0'0'0,"-15"4"30,15-4-30,-1 0 24,1 0-24,0 0 14,0 0-14,-1 0 2,1 0-2,-1 0-6,1 0 6,0 0-4,0 0 4,-1 0 0,1 0 0,0 0 0,0 0 0,-8 6-2,8-6 2,49 18-2,-49-18 2,41 7 2,-41-7-2,42 5 2,-42-5-2,0 0-2,0 0 2,56 3 0,-56-3 0,71 6 2,-71-6-2,40 5 6,-40-5-6,36 8 2,-36-8-2,34 4 2,-34-4-2,29 3 0,-29-3 0,28 3-4,-28-3 4,25 0 0,-25 0 0,20 0 2,-20 0-2,16 0 6,-16 0-6,0 0 24,0 0-24,1 0 44,-1 0-44,9 0 46,-9 0-46,9-26 26,-9 26-26,8-21 12,-8 21-12,6-32 8,-6 32-8,5-42 2,-5 42-2,3-62 0,-3 62 0,4-67 0,-4 67 0,5-79 2,-5 79-2,8-92 0,-8 92 0,7-88 2,-7 88-2,22-98 0,-22 98 0,9-88-2,-9 88 2,17-79-2,-17 79 2,14-62 2,-14 62-2,14-48 4,-14 48-4,11-38-2,-11 38 2,16-34 0,-16 34 0,8-28-2,-8 28 2,6-17 2,-6 17-2,0-1 20,0 1-20,0-1 18,0 1-18,0 0 2,0 0-2,0-1 0,0 1 0,0-1 4,0 1-4,0 0 0,0 0 0,0 0-4,0 0 4,0-2 0,0 2 0,0 0-2,0 0 2,0-2-4,0 2 4,0 0 2,0 0-2,0 0 0,0 0 0,0-1-2,0 1 2,0 0 6,0 0-6,0 0 2,0 0-2,0 0-6,0 0 6,0 0 4,0 0-4,0 0 4,0 0-4,0 0-6,0 0 6,0 0-2,0 0 2,0 0 2,0 0-2,4 0-2,-4 0 2,38 0-6,-38 0 6,35 1 2,-35-1-2,41 2 6,-16-2-6,2 0 0,0 0 0,0 0 0,-27 0 0,57-2-6,-57 2 6,61-2-8,-61 2 8,59-4-2,-59 4 2,60-3 6,-60 3-6,58-6 2,-58 6-2,57-5 2,-57 5-2,48-4 4,-48 4-4,44-5-2,-44 5 2,38-5 2,-38 5-2,32-3 4,-32 3-4,27-3 0,-27 3 0,25-4-4,-25 4 4,15-1-2,-15 1 2,1 0 6,-1 0-6,0 0 2,0 0-2,1 0-4,-1 0 4,1 0 2,-1 0-2,1 0 2,-1 0-2,1 0 2,-1 0-2,0 0 6,0 0-6,1 0 4,-1 0-4,5-1 0,-5 1 0,-33 8-2,33-8 2,-24 33-2,24-33 2,-27 27 2,27-27-2,-29 26-6,29-26 6,-26 26-10,26-26 10,-22 24-8,22-24 8,-13 16-16,13-16 16,0 1-14,0-1 14,0 1-12,0-1 12,0 0-14,0 0 14,0 2-10,0-2 10,0 0 0,0 0 0,-8 8 0,8-8 0,30 4-2,-30-4 2,15 0 4,-15 0-4,14-6 2,-14 6-2,11-37 6,-11 37-6,10-25 6,-10 25-6,7-29 12,-7 29-12,6-29 12,-6 29-12,4-35 0,-4 14 0,0 0 2,0-3-2,0 0 2,0 24-2,-6-48 0,6 48 0,-7-49 2,7 49-2,-24-39 4,24 39-4,-17-33 4,17 33-4,-17-20 6,17 20-6,-1-1 10,1 1-10,-1 0 8,1 0-8,-13-11 0,13 11 0,0 0-4,0 0 4,-1 0-2,1 0 2,-1 0 4,1 0-4,-16-4 2,16 4-2,5 48-8,-5-48 8,10 32-30,-10-32 30,35 33-68,-35-33 68,18 35-92,-18-35 92</inkml:trace>
  <inkml:trace contextRef="#ctx0" brushRef="#br2" timeOffset="186651.9451">18799 9595 48,'0'0'0,"-16"0"22,16 0-22,-21-28 20,21 28-20,-8-9 36,8 9-36,-17-9 28,17 9-28,-19-4 24,19 4-24,-15-7 24,15 7-24,-2 0 22,2 0-22,-14-6 22,14 6-22,-1 0 14,1 0-14,-1 0 0,1 0 0,0 0-4,0 0 4,0 0 2,0 0-2,0 0-2,0 0 2,-2 0 0,2 0 0,-1 0 2,1 0-2,0 0 2,0 0-2,-17-5 0,17 5 0,49 5-2,-49-5 2,37 4 0,-37-4 0,34 9-2,-34-9 2,41 7 2,-41-7-2,0 0-2,0 0 2,52 8-2,-52-8 2,65 20 0,-65-20 0,35 8 0,-35-8 0,31 7 0,-31-7 0,31 6 0,-31-6 0,28 4 2,-28-4-2,23 4-2,-23-4 2,22 4-2,-22-4 2,21 3 0,-21-3 0,21 3 2,-21-3-2,19 0-4,-19 0 4,15 0-4,-15 0 4,0 0 4,0 0-4,0 0 2,0 0-2,2 0-2,-2 0 2,1 0-2,-1 0 2,0 0 2,0 0-2,0 0 0,0 0 0,1 0-2,-1 0 2,1 0 2,-1 0-2,0 0 0,0 0 0,2 0-4,-2 0 4,0 0 0,0 0 0,1 0-2,-1 0 2,0 0-2,0 0 2,4 0 4,-4 0-4,21 36 6,-21-36-6,7 38 0,-7-38 0,7 50-4,-7-50 4,6 65 0,-6-65 0,5 73 2,-5-73-2,5 79 4,-5-79-4,4 87 0,-4-42 0,0 2-2,0-1 2,0 2 0,0-48 0,-5 94-2,5-94 2,-8 92 0,8-92 0,-8 90 0,8-90 0,-8 84 0,8-84 0,-5 74 2,5-74-2,-4 67-2,4-38 2,0 1-4,0-30 4,4 49 0,-4-49 0,5 49 2,-5-49-2,7 39 0,-7-39 0,8 32 2,-8-32-2,9 29 2,-9-29-2,9 17-2,-9-17 2,0 0 4,0 0-4,0 1 2,0-1-2,0 1-2,0-1 2,0 1 2,0-1-2,0 1-4,0-1 4,0 0-2,0 0 2,0 1-2,0-1 2,0 0-8,0 0 8,8 9-4,-8-9 4,-38-7 0,38 7 0,-21-36 4,21 36-4,-23-27 2,23 27-2,-25-27 0,25 27 0,-24-26 0,24 26 0,-21-28-2,21 28 2,-19-20-2,19 20 2,-14-23 2,14 23-2,-10-17 2,10 17-2,0-2-2,0 2 2,0 0-2,0 0 2,0 0-2,0 0 2,0-2 2,0 2-2,0 0-4,0 0 4,-8-7 2,8 25-2,0 0 8,0-18-8,5 38-4,-5-38 4,25 46 2,-25-46-2,18 46 2,-18-46-2,15 47-2,-15-47 2,16 38 0,-16-38 0,10 32-4,-10-32 4,16 25 2,-16-25-2,9 18 2,-9-18-2,10 11-2,-10-11 2,0 0-8,0 0 8,17 9-8,-17-9 8,26 0 0,-26 0 0,15-2 0,-15 2 0,16-7 2,-16 7-2,17-28 8,-17 28-8,18-23 8,-18 23-8,22-33 0,-22 33 0,20-33-2,-20 33 2,22-38 0,-22 38 0,23-35-6,-23 35 6,21-29 0,-21 29 0,15-21 4,-15 21-4,1 0-6,-1 0 6,1-2 0,-1 2 0,0 0 0,0 0 0,1 0-14,-1 0 14,1-1-44,-1 1 44,1 0-74,-1 0 74,1-1-70,-1 1 70</inkml:trace>
  <inkml:trace contextRef="#ctx0" brushRef="#br2" timeOffset="199619.941">19858 12537 30,'0'0'0,"0"1"16,0-1-16,0 1 12,0-1-12,0 0 10,0 0-10,-4 13 8,4-13-8,-5-38 8,5 38-8,-2-32 4,2 32-4,0-37 0,0 37 0,0 0 2,0 0-2,7-54-2,-7 54 2,40-102 2,-40 102-2,16-65 6,-16 65-6,24-69 0,-24 69 0,23-76 2,-23 76-2,24-81 0,-24 81 0,25-84-2,-25 84 2,26-85 2,-26 85-2,25-79 0,-25 79 0,25-77 0,-25 77 0,20-69 2,-20 69-2,21-55 14,-21 55-14,14-43 20,-14 43-20,10-23 8,-10 23-8,7-16 18,-7 16-18,0 0 20,0 0-20,0-2 8,0 2-8,0 0 6,0 0-6,0 0 6,0 0-6,0-2 4,0 2-4,5-2 0,-5 2 0,5 61 0,-5-61 0,5 66-2,-5-66 2,5 88-2,-5-88 2,7 98 4,-7-98-4,7 102 2,-7-102-2,8 98-2,-8-98 2,9 97 4,-9-97-4,8 82 0,-8-82 0,7 71-2,-7-71 2,10 62 4,-10-62-4,8 45 0,-8-45 0,8 37-6,-8-37 6,10 29-16,-10-29 16,7 19-26,-7-19 26,8 14-28,-8-14 28,0 1-30,0-1 30,0 0-22,0 0 22,0 1-10,0-1 10,0 1-8,0-1 8,0 0-10,0 0 10,0 1-14,0-1 14,7 6-10,-7-23 10,0 1-2,0 16 2,-4-23-8,4 23 8,-36-27-8,36 27 8,-24-29-2,24 29 2,-31-29-4,31 29 4,-34-34-4,34 34 4,-33-33 6,33 33-6,-37-36 20,37 36-20,-36-37 18,36 37-18,-31-37 20,31 37-20,-32-33 26,32 33-26,-24-27 26,24 27-26,-16-24 20,16 24-20,-1-2 8,1 2-8,-1 0 4,1 0-4,0 0 2,0 0-2,-1-1 2,1 1-2,-1-1 0,1 1 0,-1 0 0,1 0 0,-7-12 2,7 12-2,34 0 4,-34 0-4,29 5 0,-29-5 0,33 7-6,-33-7 6,38 9-14,-38-9 14,35 18-54,-35-18 54,38 10-64,-38-10 64</inkml:trace>
  <inkml:trace contextRef="#ctx0" brushRef="#br2" timeOffset="200051.9413">20837 11558 94,'0'0'0,"-30"-19"50,30 19-50,-27-10 40,27 10-40,-21-8 42,21 8-42,-16-5 30,16 5-30,0 0 14,0 0-14,0 0 2,0 0-2,-10 0-2,10 0 2,-9 76 2,9-76-2,-9 77 0,9-77 0,-22 101 2,22-101-2,-20 111 0,20-111 0,-22 110-2,22-110 2,-19 106 2,19-106-2,-21 91 2,21-91-2,-14 79 2,14-79-2,-8 59 0,8-59 0,-5 42-4,5-42 4,-3 35-2,3-22 2,0 1-2,0-14 2,2 18-2,-2-18 2,3 16 0,-3-16 0,0 0 0,0 0 0,6 10-2,-6-10 2,30 8-2,-30-8 2,18 7 2,-18-7-2,24 5-2,-24-5 2,28 3-4,-28-3 4,31 0 4,-31 0-4,31 0 2,-31 0-2,28-2-4,-28 2 4,25-2-24,-25 2 24,20 0-54,-20 0 54,17 1-76,-17-1 76,15 3-76,-15-3 76</inkml:trace>
  <inkml:trace contextRef="#ctx0" brushRef="#br2" timeOffset="200424.9451">21048 12394 82,'0'0'0,"0"-1"6,0 1-6,-4-15 2,4 15-2,-3-20 4,3 20-4,0-21 4,0 21-4,4-21 2,-4 21-2,9-30-2,-9 30 2,35-26 0,-35 26 0,22-21 0,-22 21 0,22-29 2,-22 29-2,25-27 2,-25 27-2,27-27-2,-27 27 2,24-26 0,-24 26 0,26-19-6,-26 19 6,22-19-6,-22 19 6,16-18-2,-16 18 2,0-1-2,0 1 2,13-11-2,-13 11 2,0-1-4,0 1 4,0 0-6,0 0 6,2-20-2,-25 7 2,0 0-4,23 13 4,-26-10-4,26 10 4,-32-9 4,32 9-4,-35-18 4,35 18-4,-36-9 12,36 9-12,-31-16 30,31 16-30,-28-16 42,28 16-42,-18-9 38,18 9-38,-1 0 18,1 0-18,0 0 4,0 0-4,0 0 0,0 0 0,-2 0 2,2 0-2,0 0 12,0 0-12,-10-9 10,10 9-10,7 59 2,14-33-2,-1 0-2,-20-26 2,25 62-2,-25-62 2,24 67 2,-24-67-2,21 63-10,-21-63 10,23 61-54,-23-61 54,22 52-98,-22-52 98</inkml:trace>
  <inkml:trace contextRef="#ctx0" brushRef="#br2" timeOffset="200820.9448">21538 11715 104,'0'0'0,"0"-1"16,0 1-16,0-1 0,0 1 0,0 0-6,0 0 6,0-1 0,0 1 0,0 0 8,0 0-8,4-7-6,-4 7 6,30 2 0,-30-2 0,16 5 6,-16-5-6,25 5-6,-25-5 6,24 4 0,-24-4 0,29 4-2,-29-4 2,30 1-4,-30-1 4,29 0 8,-29 0-8,29 0 18,-29 0-18,24 5 26,-24-5-26,19 36 30,-19-36-30,16 41 24,-16-41-24,9 63 10,-9-63-10,6 83 6,-6-83-6,4 101 4,-4-101-4,-4 112 0,4-112 0,-9 109 0,9-109 0,-37 98-4,37-98 4,-14 82-6,14-82 6,-12 68 4,12-68-4,-9 48 8,9-48-8,-6 39 14,6-39-14,-3 25 38,3-25-38,-3 13 60,3-13-60,0 0 56,0 0-56,0 1 32,0-1-32,0 0 22,0 0-22,-3 10 20,3-10-20,-34 8 12,34-8-12,-16 5 0,16-5 0,-16 2-4,16-2 4,-22-2-16,22 2 16,-25-5-32,25 5 32,-26-7-50,26 7 50,-31-9-80,31 9 80,-29-9-98,29 9 98,-26-8-112,26 8 112</inkml:trace>
  <inkml:trace contextRef="#ctx0" brushRef="#br2" timeOffset="201698.9451">14269 11087 188,'0'0'0,"-14"-7"56,14 7-56,0-2 4,0 2-4,-1 0 0,1 0 0,-1 0-2,1 0 2,0-1-2,0 1 2,-1-1 0,1 1 0,0-1 0,0 1 0,-1-1 0,1 1 0,-1 0 4,1 0-4,-8-15 6,8 15-6,43-6 0,-43 6 0,36-6 2,-36 6-2,0 0-2,0 0 2,57-2-8,-57 2 8,85-2 0,-65 2 0,0 0-16,-20 0 16,36 0-44,-36 0 44,29 0-50,-29 0 50,22 0-50,-22 0 50,17 1-36,-17-1 36,0 0-24,0 0 24,1 0-20,-1 0 20</inkml:trace>
  <inkml:trace contextRef="#ctx0" brushRef="#br2" timeOffset="201912.9449">14323 11195 52,'0'0'0,"-23"2"76,23-2-76,-17 0 50,17 0-50,-1 0 22,1 0-22,-1 0 2,1 0-2,-1 0-6,1 0 6,-1 0 0,1 0 0,0 0 2,0 0-2,-1 0-2,1 0 2,0 0 4,0 0-4,-1 0 2,1 0-2,-4 0-2,4 0 2,52 2 0,-52-2 0,30 2 0,-30-2 0,34 0 0,-34 0 0,34 0 0,-34 0 0,37 0 2,-37 0-2,35 0-2,-35 0 2,31 0-4,-31 0 4,31 0 4,-31 0-4,24 0 2,-24 0-2,22 0 0,-22 0 0,14 0 0,-14 0 0,1 0 0,-1 0 0,2 0-2,-2 0 2,0 0-22,0 0 22,0 0-68,0 0 68</inkml:trace>
  <inkml:trace contextRef="#ctx0" brushRef="#br2" timeOffset="209493.9386">20234 7919 12,'0'0'0,"0"0"28,0 0-28,0 1 30,0-1-30,0 1 22,0-1-22,0 1 20,0-1-20,0 0 20,0 0-20,0 1 16,0-1-16,0 0 8,0 0-8,-9 11 8,9-11-8,-5-41 4,5 17-4,0 0 0,0 24 0,3-61 0,-3 61 0,34-67 0,-34 67 0,21-73 0,-21 73 0,28-79 0,-28 79 0,34-85-4,-34 85 4,32-84-4,-32 84 4,37-82 8,-37 82-8,38-80 4,-38 80-4,31-70-6,-31 70 6,29-59-8,-29 59 8,24-47 0,-24 47 0,16-35 20,-16 35-20,10-22 24,-10 22-24,8-13 26,-8 13-26,0-1 28,0 1-28,0-1 20,0 1-20,6-8 14,-6 8-14,0-1 10,0 1-10,0-1 8,0 1-8,0 0 4,0 0-4,0-1-2,0 1 2,0-1 0,0 1 0,3-16 2,-3 16-2,0-1 0,0 1 0,0-1-2,0 1 2,0 0-4,0 0 4,0-1 4,0 1-4,0 0 4,0 0-4,0 0-4,0 0 4,0-2-4,0 2 4,0 0 0,0 0 0,0-11 2,0 11-2,5 46 4,-5-46-4,7 38 2,-7-38-2,25 61 0,-25-61 0,17 75 0,-17-75 0,16 90-6,-16-90 6,10 100-2,-10-100 2,8 99 2,-8-99-2,17 93 4,-17-93-4,9 79 4,-9-79-4,8 67 0,-8-67 0,8 56 0,-8-56 0,9 44-2,-9-44 2,6 40-22,-6-40 22,6 30-34,-6-30 34,7 22-28,-7-22 28,5 18-40,-5-18 40,0 2-56,0-2 56,0 0-56,0 0 56,0 0-52,0 0 52</inkml:trace>
  <inkml:trace contextRef="#ctx0" brushRef="#br2" timeOffset="209718.9425">20423 7617 62,'0'0'0,"-26"-32"54,26 32-54,-18-23 26,18 23-26,-1-1 10,1 1-10,0-1 0,0 1 0,0 0-4,0 0 4,-1-1 2,1 1-2,0 0 0,0 0 0,-2-1-2,2 1 2,0-1 2,0 1-2,-1 0 4,1 0-4,-1-1 2,1 1-2,-7-4 0,7 4 0,54-5 0,-54 5 0,36-3 4,-36 3-4,39-2 6,-39 2-6,38 0 0,-38 0 0,31 0-2,-31 0 2,29 4-14,-29-4 14,24 6-50,-24-6 50,23 10-68,-23-10 68</inkml:trace>
  <inkml:trace contextRef="#ctx0" brushRef="#br2" timeOffset="210127.9377">21178 7045 56,'0'0'0,"-32"-52"8,32 52-8,-30 4 2,30-4-2,-31-52 8,31 52-8,-24-25 18,24 25-18,-23-17 50,23 17-50,-18-13 50,18 13-50,0 0 46,0 0-46,0 0 42,0 0-42,-12-9 14,12 9-14,0 0 4,0 0-4,-18-1 2,18 1-2,-3 61 4,3-23-4,0-1 2,0 15-2,0 0 0,0 7 0,0 1-2,0 2 2,0 1-6,0-63 6,-4 117 0,4-117 0,-6 111 2,6-111-2,-10 91 0,10-91 0,-8 75 2,8-75-2,-7 52 2,7-52-2,-5 41 2,5-41-2,-3 29 0,3-29 0,3 20 0,-3-20 0,7 15 4,-7-15-4,8 9-2,-8-9 2,24 9-2,-24-9 2,15 7-4,-15-7 4,19 6-4,-19-6 4,21 1 6,-21-1-6,24 0 2,-24 0-2,28 0-6,-28 0 6,27 0-4,-27 0 4,29-1-2,-29 1 2,22 0-26,-22 0 26,18 0-68,-18 0 68,18 0-92,-18 0 92,15 0-78,-15 0 78</inkml:trace>
  <inkml:trace contextRef="#ctx0" brushRef="#br2" timeOffset="210338.942">21364 7805 46,'0'0'0,"-9"-13"24,9 13-24,0 0 12,0 0-12,-9-10 12,9 10-12,-6-28 10,6 28-10,0-22 6,0 22-6,6-30 2,-6 30-2,32-31-2,-32 31 2,23-33-2,-23 33 2,24-34 2,-24 34-2,22-31-2,-22 31 2,24-27-2,-24 27 2,25-21-2,-25 21 2,24-20-20,-24 20 20,22-23-50,-22 23 50,17-14-34,-17 14 34</inkml:trace>
  <inkml:trace contextRef="#ctx0" brushRef="#br2" timeOffset="210504.9369">21341 7394 38,'0'0'0,"-25"-25"36,25 25-36,-18-17 38,18 17-38,0 0 24,0 0-24,-1-1 8,1 1-8,-1-1-4,1 1 4,-1 0-4,1 0 4,0-1 4,0 1-4,0-1 10,0 1-10,-12-13 6,38 44-6,0-1 10,-26-30-10,29 49 6,-29-49-6,24 50-4,-24-50 4,21 53 6,-21-53-6,20 52-20,-20-52 20,18 46-76,-18-46 76</inkml:trace>
  <inkml:trace contextRef="#ctx0" brushRef="#br2" timeOffset="210949.9379">21779 7165 114,'0'0'0,"0"-14"26,0 14-26,0 0 6,0 0-6,0-2-6,0 2 6,0 0-4,0 0 4,0 0-2,0 0 2,0-2-2,0 2 2,0 0-2,0 0 2,0-1 4,0 1-4,0-1 6,0 1-6,-3-12 4,3 12-4,6-25 4,-6 25-4,33-10 2,-33 10-2,18-6 10,-18 6-10,20-3 12,-20 3-12,0 0 14,0 0-14,13 0 22,-13 0-22,26 8 38,-26-8-38,9 52 50,-9-52-50,8 56 32,-8-56-32,7 80 8,-7-80-8,4 106 0,-4-49 0,0 1 0,0-58 0,-3 113 2,3-113-2,-8 109 0,8-109 0,-29 91-6,29-91 6,-14 78 0,14-78 0,-9 64 2,9-64-2,-7 47 2,7-47-2,-5 34 4,5-34-4,-5 21 6,5-21-6,0 0 14,0 0-14,0 2 34,0-2-34,0 0 54,0 0-54,0 0 36,0 0-36,0 1 12,0-1-12,-3 12 10,3-12-10,-28 8 6,28-8-6,-17 5 0,17-5 0,-23 0 0,23 0 0,-20-2 2,20 2-2,-20-7 2,20 7-2,-18-8 0,18 8 0,-16-9-2,16 9 2,-2 0-28,2 0 28,-13-7-78,13 7 78,-26 0-104,26 0 104,0 0-124,0 0 124</inkml:trace>
  <inkml:trace contextRef="#ctx0" brushRef="#br2" timeOffset="213955.9364">22168 7702 30,'0'0'0,"2"-1"0,-2 1 0,0-1-4,0 1 4,2 0 4,-2 0-4,0-1 6,0 1-6,0-1 4,0 1-4,1 0 6,-1 0-6,12-12 22,-12 12-22,0 0 28,0 0-28,24-15 28,-24 15-28,20-4 14,-20 4-14,15-1 0,-15 1 0,17-1 24,-17 1-24,23 0 24,-23 0-24,27 0 2,-27 0-2,26 0 0,-26 0 0,30 0-2,-30 0 2,28-3-2,-28 3 2,28-4 0,-28 4 0,25-3 2,-25 3-2,25-2 2,-25 2-2,22-2-4,-22 2 4,22-3-2,-22 3 2,16-2 2,-16 2-2,0 0 2,0 0-2,0 0-2,0 0 2,16-2-16,-16 2 16,0 0-34,0 0 34,1 0-46,-1 0 46,0 0-54,0 0 54,0 0-32,0 0 32</inkml:trace>
  <inkml:trace contextRef="#ctx0" brushRef="#br2" timeOffset="214226.9407">22412 7498 46,'0'0'0,"0"-1"42,0 1-42,0-1 30,0 1-30,0 0 20,0 0-20,-7-11 10,7 11-10,0-1 4,0 1-4,0-1 2,0 1-2,0 0 6,0 0-6,0-1 4,0 1-4,-10-14 0,10 14 0,-3 40 0,3-21 0,0 3-2,0-22 2,2 51 2,-2-51-2,3 52 2,-3-52-2,2 49-2,-2-49 2,6 43 2,-6-43-2,2 37 2,-2-37-2,2 32-2,-2-32 2,3 25-6,-3-25 6,2 23-2,-2-23 2,2 17 4,-2-17-4,0 0-4,0 0 4,0 0-4,0 0 4,0 1 2,0-1-2,0 0 0,0 0 0,0 1-14,0-1 14,0 0-38,0 0 38,0 0-56,0 0 56,0 2-40,0-2 40</inkml:trace>
  <inkml:trace contextRef="#ctx0" brushRef="#br2" timeOffset="227379.9327">22888 7823 58,'0'0'0,"-2"-22"38,2 22-38,0-1 32,0 1-32,-4-12 18,4 12-18,-8-24 22,8 24-22,-23-10 20,23 10-20,-13-8 20,13 8-20,-15-16 26,15 16-26,-18-9 16,18 9-16,-15-9 0,15 9 0,-22-8 6,22 8-6,-18-8 6,18 8-6,-23-6 2,23 6-2,-22-4 4,22 4-4,-21-2 4,21 2-4,-22 0 14,22 0-14,-15 4 10,15-4-10,-17 6-6,17-6 6,-19 25-6,19-25 6,-19 27 0,19-27 0,-18 30-2,18-30 2,-19 38 0,19-38 0,-15 37 2,15-37-2,-10 37 0,10-37 0,-7 31 0,7-31 0,-7 27 4,7-27-4,-2 22 0,2-22 0,0 20-6,0-20 6,5 15-4,-5-15 4,8 18-4,-8-18 4,24 13-2,-24-13 2,20 9-2,-20-9 2,25 9 0,-25-9 0,26 9 4,-26-9-4,29 4-4,-29-4 4,27 0-6,-27 0 6,29-5-2,-29 5 2,28-32-2,-28 32 2,29-28-4,-29 28 4,26-31-8,-26 31 8,25-39-2,-25 39 2,23-44-2,-23 44 2,18-48-2,-18 48 2,18-54 0,-18 54 0,15-63-4,-15 63 4,14-73-2,-14 73 2,15-83-4,-15 83 4,11-93 2,-11 93-2,8-95 4,-8 95-4,10-88-8,-10 88 8,6-72-6,-6 72 6,6-55 8,-6 55-8,8-38 6,-8 38-6,4-24 4,-4 24-4,0 0 10,0 0-10,0 0 6,0 0-6,0-2 4,0 2-4,0 0-2,0 0 2,0 0 2,0 0-2,3-8 12,-3 8-12,3 36 20,-3-36-20,3 46 12,-3-46-12,7 63-2,-7-63 2,8 81 0,-8-81 0,7 75 2,-7-75-2,8 71 2,-8-71-2,6 69-2,-6-69 2,3 52-2,-3-52 2,2 51-10,-2-51 10,2 45-32,-2-45 32,3 40-62,-3-40 62,3 32-88,-3-32 88,1 27-80,-1-27 80</inkml:trace>
  <inkml:trace contextRef="#ctx0" brushRef="#br2" timeOffset="227872.932">23275 7554 60,'0'0'0,"5"-20"46,-5 20-46,0 0 16,0 0-16,0 0 8,0 0-8,0-9 14,0 9-14,-35 1 12,35-1-12,-13 47 16,13-47-16,-16 54 26,16-54-26,-18 79 22,18-79-22,-23 94 16,23-94-16,-24 100 10,24-100-10,-23 101 4,23-101-4,-18 95 4,18-95-4,-15 88-2,15-88 2,-10 78-4,10-78 4,-6 67 0,6-67 0,-5 53-4,5-33 4,0 2-16,0-22 16,1 28-20,-1-28 20,6 27-16,-6-27 16,5 20-12,-5-20 12,0 2-12,0-2 12,0 0-10,0 0 10,0 0 0,0 0 0,0 0-2,0 0 2,0 1-2,0-1 2,2 5 2,-2-5-2,8-52-2,-8 52 2,6-45-2,-6 45 2,7-58-4,-7 58 4,6-70 0,-6 70 0,4-77 2,-4 77-2,7-83-2,-7 83 2,4-80 0,-4 80 0,7-79 4,-7 79-4,8-75 0,-8 75 0,26-74-2,-26 74 2,20-68 4,-20 68-4,27-62 0,-27 62 0,30-48-2,-30 48 2,32-34-2,-32 34 2,32-21 2,-32 21-2,27-10 4,-27 10-4,27-7 2,-27 7-2,22 0 4,-22 0-4,18 5 10,-18-5-10,17 42 14,-17-42-14,16 33 8,-16-33-8,8 40-2,-8-40 2,7 43 2,-7-43-2,4 44 6,-4-25-6,0 0 2,0-19-2,-2 35 14,2-35-14,-6 28 30,6-28-30,-22 20 34,22-20-34,-9 17 24,9-17-24,-20 12 14,20-12-14,-18 13 8,18-13-8,-22 10 0,22-10 0,-24 7 2,24-7-2,-28 6 4,28-6-4,-29 2-14,29-2 14,-28 0-28,28 0 28,-29-4-46,29 4 46,-25-6-74,25 6 74,-18-5-102,18 5 102</inkml:trace>
  <inkml:trace contextRef="#ctx0" brushRef="#br2" timeOffset="228350.9364">23937 7183 30,'0'0'0,"-22"-16"16,22 16-16,-27-11 46,27 11-46,-21-9 60,21 9-60,-20-10 36,20 10-36,-15-8 30,15 8-30,0 0 36,0 0-36,-11-6 18,11 6-18,-23 0 12,23 0-12,-13 3 2,13-3-2,-10 36 2,10-36-2,-19 48 8,19-48-8,-16 71 6,16-71-6,-19 93 8,19-93-8,-22 109 0,22-109 0,-24 112-2,24-112 2,-22 107 4,22-107-4,-20 95 4,20-95-4,-18 79 2,18-79-2,-16 68-2,16-68 2,-9 55-6,9-55 6,-8 45 4,8-45-4,-8 38 2,8-38-2,-4 27-2,4-27 2,0 2 0,0-2 0,0 0-2,0 0 2,0 1-4,0-1 4,0 0-2,0 0 2,0 1-2,0-1 2,-3 9 0,3-9 0,7 25 2,-7-25-2,26 9-2,-26-9 2,20 6 0,-20-6 0,25 4-4,-25-4 4,26 5-22,-26-5 22,28 1-50,-28-1 50,29 0-68,-29 0 68,28 0-88,-28 0 88</inkml:trace>
  <inkml:trace contextRef="#ctx0" brushRef="#br2" timeOffset="228559.9326">23955 8052 20,'0'0'0,"-2"0"20,2 0-20,0 0 16,0 0-16,-18-5 14,18 5-14,-3-30 8,3 30-8,-3-22 2,3 22-2,0-25 10,0 25-10,4-32 12,-4 32-12,31-38 2,-31 38-2,27-52 4,-27 52-4,28 0 2,-28 0-2,32-67 4,-32 67-4,36-34 2,-36 34-2,32-28-12,-32 28 12,28-22-30,-28 22 30,24-19-46,-24 19 46,19-12-26,-19 12 26</inkml:trace>
  <inkml:trace contextRef="#ctx0" brushRef="#br2" timeOffset="228746.9369">23975 7651 42,'0'0'0,"-19"-32"22,19 32-22,-17-17 26,17 17-26,-2-1 26,2 1-26,0-1 12,0 1-12,-1 0 4,1 0-4,-1 0 0,1 0 0,0 0 0,0 0 0,-2-2 48,2 2-48,0 0 66,0 0-66,-7-8 34,33 40-34,1-1 14,-27-31-14,24 53 4,-24-53-4,18 57 2,-18-57-2,20 60-2,-20-60 2,12 57-10,-12-57 10,14 52-40,-14-52 40,8 46-64,-8-46 64,10 38-88,-10-38 88</inkml:trace>
  <inkml:trace contextRef="#ctx0" brushRef="#br2" timeOffset="228990.9362">24341 7878 42,'0'0'0,"-8"-25"38,8 25-38,0 0 8,0 0-8,0-2 0,0 2 0,0 0 2,0 0-2,0 0 6,0 0-6,0-2 16,0 2-16,0 0 16,0 0-16,0 0 12,0 0-12,-7-8 18,7 8-18,42-7 18,-42 7-18,27-5 12,-27 5-12,27 0 6,-27 0-6,25 3-2,-25-3 2,24 6-6,-24-6 6,19 9-6,-19-9 6,16 9-24,-16-9 24,0 0-52,0 0 52,15 10-68,-15-10 68</inkml:trace>
  <inkml:trace contextRef="#ctx0" brushRef="#br2" timeOffset="229256.9366">24816 7625 96,'0'0'0,"4"-17"6,-4 17-6,0 0 14,0 0-14,0-1 48,0 1-48,0-11 52,0 11-52,-1 0 34,1 0-34,0 0 20,0 0-20,-1 0 8,1 0-8,0 0 8,0 0-8,-2 0 24,2 0-24,-21-8 32,21 35-32,0 2 20,0-5-20,0 0 8,0 5-8,0 1 4,0-30-4,-5 58 0,5-58 0,-7 56 0,7-56 0,-26 52 0,26-52 0,-14 48-12,14-48 12,-16 47-32,16-47 32,-18 35-58,18-35 58,-7 29-88,7-29 88,-9 19-116,9-19 116</inkml:trace>
  <inkml:trace contextRef="#ctx0" brushRef="#br2" timeOffset="229784.9365">24876 7316 80,'0'0'0,"-2"-14"50,2 14-50,0 0 6,0 0-6,0-1 0,0 1 0,0-1-2,0 1 2,0 0 0,0 0 0,0-1 2,0 1-2,0 0 2,0 0-2,0-1 2,0 1-2,-3-4 8,3 4-8,48-1 12,-48 1-12,28-2 0,-28 2 0,27 0-2,-27 0 2,33 0 4,-33 0-4,26 2 0,-26-2 0,27 3 2,-27-3-2,22 2 0,-22-2 0,16 2-2,-16-2 2,2 0 12,-2 0-12,0 0 46,0 0-46,12 2 66,-12-2-66,24 36 50,-24-36-50,7 30 40,-7-30-40,7 44 26,-7-44-26,5 59 8,-5-24-8,0-2 2,0-33-2,-5 77 10,5-77-10,-9 84 8,9-84-8,-35 81-2,35-81 2,-21 80-2,21-80 2,-25 86 8,25-86-8,-18 93 10,18-93-10,-20 92 4,20-92-4,-17 81-4,17-81 4,-10 64-2,10-64 2,-8 39 2,8-39-2,-6 25-2,6-25 2,-2 18 0,2-18 0,0 0 2,0 0-2,0 1 6,0-1-6,0 0 12,0 0-12,0 0 26,0 0-26,0 0 38,0 0-38,0 2 34,0-2-34,0 7 10,0-7-10,-10 16-2,10-16 2,-27 8 4,27-8-4,-20 4 2,20-4-2,-27 3 14,27-3-14,-27 1 18,27-1-18,-27 0 0,27 0 0,-26 3 18,26-3-18,-20 4 16,20-4-16,-16 4 0,16-4 0,0 0 4,0 0-4,-1 0 0,1 0 0,0 0-4,0 0 4,-2 0-16,2 0 16,0 0-32,0 0 32,-1 0-52,1 0 52,-1 0-70,1 0 70,0 0-96,0 0 96,0 0-128,0 0 128,-2 0-158,2 0 158</inkml:trace>
  <inkml:trace contextRef="#ctx0" brushRef="#br0" timeOffset="310893.9094">20178 8274 40,'0'0'0,"0"-2"30,0 2-30,0 0 30,0 0-30,0 0 20,0 0-20,0-2 14,0 2-14,0 0 12,0 0-12,0-1 4,0 1-4,0-1-4,0 1 4,0 0-2,0 0 2,0-1 0,0 1 0,8-6-2,-8 6 2,0-2-2,0 2 2,0 0 2,0 0-2,0-2 2,0 2-2,8-16-2,-8 16 2,33 7-2,-33-7 2,20 26 0,-20-26 0,27 11 4,-27-11-4,30 9-2,-30-9 2,35 18 2,-35-18-2,36 8 8,-36-8-8,41 9 0,-41-9 0,0 0 0,0 0 0,51 18-2,-18-5 2,1-1 2,-34-12-2,37 17 0,-37-17 0,28 8-6,-28-8 6,33 9 2,-33-9-2,30 8 2,-30-8-2,33 10 0,-33-10 0,35 7 2,-35-7-2,41 6 0,-41-6 0,40 5 8,-40-5-8,42 6 8,-42-6-8,44 4 0,-44-4 0,46 6 4,-46-6-4,50 6 6,-50-6-6,51 6 0,-51-6 0,54 8-2,-54-8 2,53 8 0,-53-8 0,57 9 0,-57-9 0,54 17-4,-54-17 4,57 8 0,-57-8 0,54 9-2,-54-9 2,49 10 0,-49-10 0,47 8 8,-47-8-8,43 9 4,-43-9-4,42 7 0,-42-7 0,39 6 0,-39-6 0,37 3 2,-37-3-2,36 4 0,-36-4 0,30 3 0,-30-3 0,31 4 0,-31-4 0,30 4 0,-30-4 0,28 3-2,-28-3 2,28 3 0,-28-3 0,27 3 6,-27-3-6,28 4 6,-28-4-6,27 4 4,-27-4-4,32 6-2,-32-6 2,33 8-6,-33-8 6,33 6-6,-33-6 6,34 7-6,-34-7 6,32 6-2,-32-6 2,38 6 0,-38-6 0,38 5 0,-38-5 0,40 4 2,-40-4-2,44 6 6,-44-6-6,40 6 4,-40-6-4,42 6-2,-42-6 2,40 5 4,-40-5-4,47 5 2,-47-5-2,44 6-4,-44-6 4,46 4 2,-46-4-2,46 7 2,-46-7-2,47 4-4,-47-4 4,45 5-2,-45-5 2,46 6 2,-46-6-2,49 7 2,-49-7-2,48 6 2,-48-6-2,49 6 0,-49-6 0,49 5 0,-49-5 0,51 5 2,-51-5-2,49 6 4,-49-6-4,45 5 4,-45-5-4,48 6-2,-48-6 2,45 9 0,-45-9 0,42 8 8,-42-8-8,44 6 2,-44-6-2,37 9-4,-37-9 4,43 6-2,-43-6 2,38 10 0,-38-10 0,43 18-2,-43-18 2,43 9 0,-43-9 0,43 9 4,-43-9-4,49 7 6,-49-7-6,47 6 8,-47-6-8,48 5 10,-48-5-10,53 4 6,-53-4-6,49 4-4,-49-4 4,52 3 0,-52-3 0,54 3 6,-54-3-6,51 6 10,-51-6-10,52 6 6,-52-6-6,46 8-4,-46-8 4,46 8 0,-46-8 0,43 7-2,-43-7 2,37 8-4,-37-8 4,39 8 2,-39-8-2,35 7-2,-35-7 2,37 6 0,-37-6 0,32 4 6,-32-4-6,32 6-4,-32-6 4,31 3-2,-31-3 2,27 6 2,-27-6-2,28 6-2,-28-6 2,23 4 0,-23-4 0,21 6 0,-21-6 0,17 4 2,-17-4-2,16 5 2,-16-5-2,19 7 2,-19-7-2,15 5 2,-15-5-2,20 8 2,-20-8-2,20 5 2,-20-5-2,18 8 2,-18-8-2,17 6 0,-17-6 0,16 4 2,-16-4-2,15 3 2,-15-3-2,17 4-4,-17-4 4,15 2 0,-15-2 0,16 4 0,-16-4 0,1 0-4,-1 0 4,16 5-2,-16-5 2,0 0-4,0 0 4,1 0-20,-1 0 20,1 0-32,-1 0 32,23 6-46,-23-6 46,0 1-90,0-1 90</inkml:trace>
  <inkml:trace contextRef="#ctx0" brushRef="#br0" timeOffset="312081.9075">19861 12831 44,'0'0'0,"0"0"30,0 0-30,0 0 14,0 0-14,0-1 8,0 1-8,0-1 4,0 1-4,6-3-2,-6 3 2,0-1-4,0 1 4,0 0-2,0 0 2,0-1 0,0 1 0,0-1 0,0 1 0,0 0 0,0 0 0,0-1 8,0 1-8,0 0 14,0 0-14,-8-12 10,8 12-10,46 5 8,-46-5-8,23 10 8,-23-10-8,29 8 6,-29-8-6,31 10 0,-31-10 0,34 8-2,-34-8 2,35 7-2,-35-7 2,32 6-2,-32-6 2,34 4 0,-34-4 0,35 4 10,-35-4-10,35 5 12,-35-5-12,38 4 2,-38-4-2,0 0 2,0 0-2,57 6 6,-57-6-6,90 7 6,-90-7-6,54 9 0,-54-9 0,55 7 0,-55-7 0,53 8 4,-53-8-4,53 5 2,-53-5-2,55 8 6,-55-8-6,53 5 4,-53-5-4,53 6 2,-53-6-2,53 6 6,-53-6-6,52 4 0,-52-4 0,56 4 6,-56-4-6,57 3 10,-57-3-10,56 2 4,-27-2-4,-1 0 12,1 0-12,-2 0 16,3 0-16,-2 0 4,-28 0-4,60 1 0,-60-1 0,58 3 2,-58-3-2,58 7 2,-58-7-2,58 9 4,-58-9-4,55 17 8,-55-17-8,58 9 8,-58-9-8,58 8 8,-58-8-8,59 8 6,-59-8-6,59 9 0,-59-9 0,60 8 2,-60-8-2,61 18 4,-61-18-4,62 7 4,-62-7-4,61 8 0,-61-8 0,53 7 2,-53-7-2,55 9 0,-55-9 0,53 9-4,-53-9 4,51 9-2,-51-9 2,49 8-2,-49-8 2,45 4 0,-45-4 0,37 2 2,-37-2-2,32 0 0,-32 0 0,30 0 0,-30 0 0,25 0 0,-25 0 0,20-2 2,-20 2-2,18-4 0,-18 4 0,0 0-2,0 0 2,1 0 4,-1 0-4,0 0 2,0 0-2,2 0-2,-2 0 2,0 0 2,0 0-2,1 0 0,-1 0 0,0 0-6,0 0 6,1 0 2,-1 0-2,1 0 4,-1 0-4,1 0 2,-1 0-2,0 0-2,0 0 2,2 0-12,-2 0 12,0 0-16,0 0 16,0 0-44,0 0 44,0 0-90,0 0 90,0 0-98,0 0 98</inkml:trace>
  <inkml:trace contextRef="#ctx0" brushRef="#br0" timeOffset="324547.904">14534 9518 24,'0'0'0,"0"0"18,0 0-18,-1 0 14,1 0-14,0 0 4,0 0-4,-9 2 10,9-2-10,-20-33 14,20 33-14,-7-31 8,7 31-8,-2-40 10,2 12-10,0 28 12,0-15-12,0 1 10,0 14-10,24-94 2,-24 94-2,8-60 2,-8 60-2,10-61-2,-10 61 2,9-73-4,-9 73 4,20-74 2,-20 74-2,15-74 0,-15 74 0,9-74 0,-9 74 0,17-56 2,-17 56-2,8-41 2,-8 41-2,9-26 0,-9 26 0,0 0-4,0 0 4,0-1-4,0 1 4,0 0 6,0 0-6,0-2 4,0 2-4,9-10 2,-9 10-2,22 29 4,-22-29-4,12 41-2,-12-41 2,8 50-2,-8-50 2,7 59 0,-7-59 0,8 58 2,-8-58-2,8 55 4,-8-55-4,8 45 2,-8-45-2,8 36 2,-8-36-2,6 23 2,-6-23-2,6 15-4,-6-15 4,0 0-2,0 0 2,0 0-2,0 0 2,0 2-8,0-2 8,0 0-2,0 0 2,5 6 2,-5-6-2,17-8 6,-17 8-6,10-55 8,-10 55-8,8-51 6,-8 51-6,22-59 4,-22 59-4,14-65 4,-14 65-4,9-65 4,-9 65-4,17-62 8,-17 62-8,10-57 12,-10 57-12,8-44 12,-8 44-12,8-31 10,-8 31-10,0-2 6,0 2-6,0 0 10,0 0-10,0-2 16,0 2-16,8-8 16,-8 8-16,7 49 12,-7-49-12,10 63 2,-10-63-2,10 79-2,-10-79 2,8 87 2,-8-87-2,7 83 4,-7-83-4,5 74 2,-5-74-2,2 68-30,-2-68 30,2 58-70,-2-35 70,0 2-96,0-25 96</inkml:trace>
  <inkml:trace contextRef="#ctx0" brushRef="#br0" timeOffset="325057.9038">15169 9399 12,'0'0'0,"-25"-5"16,25 5-16,-7-45 34,7 45-34,-6-38 30,6 38-30,-4-48 22,4 17-22,0 0 24,0 31-24,6-72 12,-6 72-12,7-79 10,-7 79-10,8-87 6,-8 87-6,10-89 4,-10 89-4,24-89 6,-24 89-6,21-85 0,-21 85 0,24-79 2,-24 79-2,27-65-4,-27 65 4,20-46 0,-20 46 0,17-27 16,-17 27-16,0 0 10,0 0-10,0-2 6,0 2-6,1 0 10,-1 0-10,8-11 8,-8 11-8,8 52 2,-8-52-2,10 65-2,-10-65 2,8 84 6,-8-84-6,18 94 6,-18-94-6,7 93 0,-7-93 0,7 92-4,-7-92 4,7 76-14,-7-76 14,7 67-18,-7-67 18,7 51-14,-7-51 14,7 37-12,-7-37 12,5 25-8,-5-25 8,5 15-6,-5-15 6,0 0-6,0 0 6,0 0 2,0 0-2,0 0 2,0 0-2,0 1 0,0-1 0,3 6 0,-3-6 0,-6-34-6,6 34 6,-33-27 0,33 27 0,-29-29 4,29 29-4,-37-30 4,37 30-4,-38-39 12,16 22-12,1-1 26,21 18-26,-37-31 40,37 31-40,-30-24 44,30 24-44,-24-20 56,24 20-56,-18-8 46,18 8-46,-1 0 14,1 0-14,-1 0-6,1 0 6,0 0-14,0 0 14,0 0-12,0 0 12,-1 0-14,1 0 14,-1 0-10,1 0 10,-5-7-30,5 7 30,63 2-58,-63-2 58,51 4-64,-51-4 64,56 2-82,-56-2 82,56 6-78,-56-6 78</inkml:trace>
  <inkml:trace contextRef="#ctx0" brushRef="#br0" timeOffset="325436.9082">15545 9173 50,'0'0'0,"0"0"60,0 0-60,0 2 46,0-2-46,0 0 26,0 0-26,0 0 14,0 0-14,6 13 20,-6-38-20,0 1 20,0 24-20,3-41 18,-3 41-18,8-49 10,-8 49-10,40-59 2,-40 59-2,29-55 4,-29 55-4,35-58-2,-35 58 2,38-58 0,-18 32 0,0 0-4,-20 26 4,38-51-8,-38 51 8,36-44-20,-36 44 20,33-37-48,-33 37 48,20-27-44,-20 27 44,1 0-14,-1 0 14,1-2-2,-1 2 2,0 0-18,0 0 18,1-1-38,-1 1 38,9-11-34,-9 11 34,-32-5-18,32 5 18,-23-2-10,23 2 10,-35 0-2,35 0 2,-38 6 2,38-6-2,-40 6 20,40-6-20,-40 5 42,40-5-42,-38 1 52,38-1-52,-34-1 40,34 1-40,-29-9 38,29 9-38,-23-26 48,23 26-48,-15-10 28,15 10-28,-1 0 6,1 0-6,-1 0-6,1 0 6,0 0-2,0 0 2,0 0 10,0 0-10,-9-6 8,29 34-8,0 1 10,-20-29-10,31 56 6,-31-56-6,35 61 0,-35-61 0,35 75 0,-35-75 0,34 68-4,-34-68 4,33 55 0,-33-55 0,27 54 2,-27-54-2,27 42 0,-27-42 0,23 38-2,-23-38 2,18 35-16,-18-35 16,16 26-42,-16-26 42,11 14-58,-11-14 58,0 1-70,0-1 70,0 0-80,0 0 80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35:53.36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3232 6272 56,'0'0'0,"-3"-17"6,3 17-6,-28-10 4,28 10-4,-23-8 22,23 8-22,-18-22 24,18 22-24,-26-8 14,26 8-14,-29-16 2,29 16-2,-35-8-6,35 8 6,-35-10-2,35 10 2,-43-8-6,43 8 6,0 0 0,0 0 0,-53-5 14,13 5-14,1 0 12,39 0-12,-37 3 6,37-3-6,-33 29-2,33-29 2,-25 23-4,25-23 4,-17 27-2,17-27 2,-13 32-2,13-32 2,-9 35 0,9-35 0,-4 37 2,4-14-2,0-3 2,0-20-2,5 40-6,-5-40 6,28 37-16,-28-37 16,22 31-18,-22-31 18,30 25-16,-30-25 16,34 17-12,-34-17 12,35 4-12,-35-4 12,40 7-8,-20-7 8,0 0-2,1-20 2,0 3 4,1 0-4,-2 0-4,0-2 4,1 1-18,-21 18 18,32-47-16,-32 47 16,29-51-6,-29 51 6,23-52-2,-23 52 2,16-60-2,-16 60 2,11-59 2,-11 59-2,7-62-4,-7 62 4,2-64 2,-2 64-2,-3-66 0,3 66 0,-10-77-4,10 77 4,-39-88 6,39 88-6,-21-92 6,21 92-6,-23-98 10,23 98-10,-21-90 16,21 90-16,-12-80 24,12 80-24,-9-63 30,9 63-30,-8-38 16,8 38-16,-5-21 6,5 21-6,0 0 6,0 0-6,0-2 0,0 2 0,0-3 6,0 3-6,3 36 14,-3-36-14,9 55 14,-9-55-14,36 85 8,-36-85-8,27 115 2,-27-115-2,25 128 2,-25-128-2,24 134 4,-24-134-4,18 132 4,-18-132-4,15 120-4,-15-120 4,19 104 2,-19-104-2,13 89 0,-13-89 0,19 71-10,-19-71 10,16 57-24,-16-57 24,17 54-72,-17-54 72</inkml:trace>
  <inkml:trace contextRef="#ctx0" brushRef="#br0" timeOffset="462.996">3551 6060 110,'0'0'0,"0"-1"58,0 1-58,0-1 4,0 1-4,0 0-2,0 0 2,0-11-6,0 11 6,-24 36 0,24-36 0,-8 55-2,8-55 2,-2 83-2,2-83 2,-2 102-2,2-47 2,0 1 2,0-56-2,-3 111 2,3-111-2,-5 103 2,5-103-2,-3 95-2,3-95 2,-3 82-6,3-47 6,0 0 0,0-35 0,3 60-10,-3-60 10,2 47-18,-2-47 18,6 34-16,-6-34 16,6 20-18,-6-20 18,0 0-26,0 0 26,0 0-26,0 0 26,0 2-10,0-2 10,5 6 2,-5-6-2,2-31 4,-2 31-4,1-38 4,-1 11-4,0 0 14,0-3-14,0-3 24,0-1-24,0-2 16,0 36-16,-4-80 6,4 80-6,-7-92 4,7 92-4,-8-104 8,8 104-8,-9-117 6,9 117-6,-9-117 0,9 117 0,-2-112 2,2 112-2,2-100-4,-2 100 4,9-78-6,-9 78 6,40-59 0,-40 59 0,24-31 0,-24 31 0,27-18 0,-27 18 0,31-3 4,-31 3-4,35-4 8,-35 4-8,37 5 6,-37-5-6,38 50 4,-38-50-4,35 47 2,-35-47-2,31 57-2,-31-57 2,24 64 0,-24-64 0,18 57 4,-18-57-4,11 50 12,-11-50-12,9 42 28,-9-42-28,4 33 26,-4-19-26,0-1 14,0-13-14,-7 24 6,7-24-6,-38 26 2,38-26-2,-30 23-4,30-23 4,-40 25-2,40-25 2,-41 19 0,41-19 0,-45 13-10,45-13 10,-46 9-6,46-9 6,-42 4-22,42-4 22,-35 0-42,35 0 42,-33-1-66,33 1 66</inkml:trace>
  <inkml:trace contextRef="#ctx0" brushRef="#br0" timeOffset="1133.9995">4498 5451 22,'0'0'0,"0"-1"6,0 1-6,0-1 10,0 1-10,7-6 30,-7 6-30,-25-8 30,25 8-30,-20-4 24,20 4-24,-21 4 22,21-4-22,-28 41 10,28-41-10,-24 36 6,24-36-6,-24 50 6,24-50-6,-24 65 8,24-65-8,-18 74 6,18-74-6,-17 74 0,17-74 0,-13 77 2,13-77-2,-8 79 2,8-79-2,-6 75 0,6-75 0,-4 77 0,4-44 0,0 1-2,0-34 2,2 56-8,-2-56 8,5 45-6,-5-45 6,7 35-8,-7-35 8,24 28-24,-24-28 24,18 19-42,-18-19 42,20 13-60,-20-13 60</inkml:trace>
  <inkml:trace contextRef="#ctx0" brushRef="#br0" timeOffset="1354.9956">4671 6250 60,'0'0'0,"0"0"66,0 0-66,0 0 50,0 0-50,0 19 22,0-19-22,0 0 0,0 0 0,-1 0 0,1 0 0,0 0 4,0 0-4,-20 2 0,20-27 0,0 0-2,0 25 2,5-44 0,-5 44 0,34-56-6,-34 56 6,33-63-4,-33 63 4,38-66 2,-15 35-2,-1-1-8,-1 1 8,1 1-32,1 4 32,0-1-52,-23 27 52,32-42-58,-32 42 58,30-30-36,-30 30 36,17-12-6,-17 12 6,0-1 0,0 1 0,1-1 0,-1 1 0</inkml:trace>
  <inkml:trace contextRef="#ctx0" brushRef="#br0" timeOffset="1489.9991">4709 5762 52,'0'0'0,"-35"6"78,35-6-78,-25 6 56,25-6-56,-13 5 24,13-5-24,-1 0-4,1 0 4,-1 0-4,1 0 4,-1 0 2,1 0-2,-7 5 0,7-5 0,3 36 2,-3-36-2,33 32 6,-33-32-6,34 45 4,-34-45-4,39 55 0,-39-55 0,40 54-2,-21-27 2,2 0-18,-21-27 18,38 46-60,-38-46 60,39 38-86,-17-24 86</inkml:trace>
  <inkml:trace contextRef="#ctx0" brushRef="#br0" timeOffset="1780.9949">5135 5680 70,'0'0'0,"-27"-56"50,27 56-50,-30 4 36,30-4-36,-27-10 42,27 10-42,-16-43 44,16 43-44,0-1 18,0 1-18,0 0 2,0 0-2,-2 0-8,2 0 8,-1-2-8,1 2 8,0 0-2,0 0 2,-1-1 4,1 1-4,-6-3 4,34 22-4,-3 1 4,-5 0-4,0 0 4,2 5-4,-1 1 0,-1 6 0,1 0 2,-21-32-2,37 73 2,-37-73-2,30 67 2,-30-67-2,22 60 10,-22-60-10,18 55 8,-18-55-8,11 52 0,-11-52 0,9 52-2,-9-52 2,3 52 0,-3-29 0,0 0 2,0-23-2,-4 42-2,4-42 2,-26 41-4,26-41 4,-18 34-8,18-34 8,-21 33-16,21-33 16,-20 29-32,20-29 32,-15 17-62,15-17 62,0 0-100,0 0 100</inkml:trace>
  <inkml:trace contextRef="#ctx0" brushRef="#br0" timeOffset="2039.9993">5711 5935 194,'0'0'0,"1"-17"36,-1 17-36,-1 0 2,1 0-2,0 0 0,0 0 0,0 0 0,0 0 0,0 0-6,0 0 6,-2 0-6,2 0 6,-1 0-4,1 0 4,-23-6 0,23 6 0,50-6-2,-50 6 2,37-9 4,-37 9-4,45-8 2,-45 8-2,44-8-12,-44 8 12,40-8-20,-40 8 20,31-6-22,-31 6 22,23-5-14,-23 5 14,1 0-8,-1 0 8,1 0-4,-1 0 4,0 0-8,0 0 8,13-3-46,-13 25 46,0-1-56,0-21 56,-30 34-24,30-34 24</inkml:trace>
  <inkml:trace contextRef="#ctx0" brushRef="#br0" timeOffset="2165.9988">5698 6152 108,'0'0'0,"-23"17"66,23-17-66,-2 0 16,2 0-16,0 1-6,0-1 6,-1 1-10,1-1 10,-1 0 0,1 0 0,-1 0 4,1 0-4,-12 4-2,12-4 2,43-4 0,-43 4 0,34-5 2,-34 5-2,38-6 2,-38 6-2,41-8 2,-41 8-2,38-8-2,-38 8 2,31-7-4,-31 7 4,25-7-24,-25 7 24,19-5-68,-19 5 68</inkml:trace>
  <inkml:trace contextRef="#ctx0" brushRef="#br0" timeOffset="3128.9953">6978 6197 48,'0'0'0,"-1"0"18,1 0-18,-18 7 2,18-7-2,-1 0-2,1 0 2,-19 0 8,19 0-8,-6-60 18,6 60-18,-4-46 6,4 19-6,0-1 10,0 28-10,3-66 16,-3 66-16,4-72 4,-4 72-4,11-82 4,-11 82-4,25-88 6,-25 88-6,16-91 6,-16 91-6,9-94 4,-9 94-4,10-91 2,-10 91-2,9-86 4,-9 86-4,18-68 2,-18 68-2,9-48-2,-9 48 2,9-26 2,-9 26-2,0-1 6,0 1-6,0 0 4,0 0-4,0-1 2,0 1-2,7-3-2,-7 3 2,8 79 0,-8-79 0,26 75 2,-26-75-2,18 86-2,-18-86 2,17 85-2,-17-85 2,12 71-4,-12-71 4,10 67-4,-10-67 4,9 50 2,-9-50-2,10 35-2,-10-35 2,9 31-2,-9-31 2,0 1 0,0-1 0,10 8-4,-10-8 4,0 0-4,0 0 4,18 2 0,-18-2 0,22-33 2,-22 33-2,13-38 6,-13 38-6,23-50 2,-23 50-2,20-64 2,-20 64-2,24-77 8,-24 77-8,20-72 12,-20 72-12,21-73 18,-21 73-18,23-65 10,-23 65-10,20-54 4,-20 54-4,16-33 6,-16 33-6,10-18 16,-10 18-16,0-1 20,0 1-20,0 0 10,0 0-10,7-2 6,-7 2-6,5 36 8,-5-36-8,8 60 12,-8-60-12,10 87 12,-10-87-12,18 105 2,-18-105-2,5 120-2,-5-120 2,4 113-4,-4-64 4,0 0 0,0-49 0,-5 82-12,5-82 12,-6 62-46,6-62 46,-5 47-54,5-47 54,-3 39-68,3-39 68,3 26-80,-3-26 80</inkml:trace>
  <inkml:trace contextRef="#ctx0" brushRef="#br0" timeOffset="3628.9945">7726 6151 74,'0'0'0,"-1"0"32,1 0-32,-21 9 30,21-9-30,0 0 12,0 0-12,-1 0 4,1 0-4,-18 2 14,18-2-14,-4-56 24,4 56-24,-1-49 26,1 17-26,0-1 30,0 33-30,2-74 32,-2 74-32,5-82 20,-5 82-20,9-86 12,-9 86-12,25-92 6,-25 92-6,17-87 6,-17 87-6,20-85 4,-20 85-4,19-77 0,-19 77 0,19-65-4,-19 65 4,15-47-2,-15 47 2,10-31 2,-10 31-2,0-1-4,0 1 4,0 0 8,0 0-8,0-1 8,0 1-8,8-13 4,-8 13-4,7 54 2,-7-54-2,21 71 0,-21-71 0,15 92-2,-15-92 2,16 106-2,-16-106 2,15 102 4,-15-102-4,9 95-2,-9-95 2,18 81-6,-18-81 6,16 70-20,-16-70 20,10 58-32,-10-58 32,16 46-22,-16-46 22,8 37-14,-8-37 14,10 22-12,-10-22 12,7 17-12,-7-17 12,0 0-22,0 0 22,0 1-18,0-1 18,0 1-4,0-1 4,0 0 2,0 0-2,0 1 0,0-1 0,11 3 0,-11-24 0,0 1 4,0 20-4,-5-28 2,5 28-2,-38-28-2,38 28 2,-33-32 2,33 32-2,-38-31 6,17 14-6,1 0 8,-1-2-8,0 0 16,0 1-16,0 2 34,0 2-34,0 1 58,21 13-58,-37-20 52,37 20-52,-23-10 28,23 10-28,-18-8 10,18 8-10,0 0-8,0 0 8,-1 0-10,1 0 10,-1 0-8,1 0 8,-1 0-8,1 0 8,-4-6 0,4 6 0,38 3 4,-38-3-4,35 5-6,-35-5 6,43 10-42,-43-10 42,48 23-76,-48-23 76,47 8-98,-47-8 98</inkml:trace>
  <inkml:trace contextRef="#ctx0" brushRef="#br0" timeOffset="3881.9987">8268 6136 120,'0'0'0,"-1"0"38,1 0-38,-13 6 36,13-6-36,-26 0 20,26 0-20,-1 0 8,1 0-8,-9 0 12,9 0-12,-6-49 24,6 27-24,0 3 20,0 19-20,6-57 14,-6 57-14,38-62 10,-38 62-10,27-68 2,-27 68-2,31-68 2,-31 68-2,31-62 2,-31 62-2,36-55 0,-36 55 0,36-47 0,-36 47 0,34-40-8,-34 40 8,37-34-32,-37 34 32,30-19-50,-30 19 50,22-16-46,-22 16 46,18-9-26,-18 9 26,0 0-8,0 0 8,1 0-30,-1 0 30,0 0-64,0 0 64,6-3-40,-6 3 40</inkml:trace>
  <inkml:trace contextRef="#ctx0" brushRef="#br0" timeOffset="4054.9946">8379 5610 24,'-27'0'0,"27"0"34,0 0-34,-25 0 28,-12-19-28,1 0 12,16 4-12,0 1 18,20 14-18,-36-30 32,36 30-32,-30-29 36,30 29-36,-16-23 22,16 23-22,0 0 0,0 0 0,-1-1-4,1 1 4,-1-1 10,1 1-10,-1 0 12,1 0-12,-7-8 20,34 43-20,0-3 22,-5 2-22,1-1 0,1 11 0,1-1-4,3 5 4,-1 0 16,-1 1-16,2 2 18,-3-1-18,2-1 4,-6-2-4,2 0-2,-23-47 2,39 81-2,-39-81 2,31 67-20,-31-67 20,25 50-60,-25-50 60,23 33-106,-23-33 106</inkml:trace>
  <inkml:trace contextRef="#ctx0" brushRef="#br0" timeOffset="4700.9943">9195 4574 58,'0'-32'0,"0"-2"42,0 34-42,-8-61 6,-16 32-6,-4-2 6,28 31-6,-24-54 14,24 54-14,-18-55 8,18 55-8,-11-48 0,11 48 0,-7-32-6,7 32 6,0-1-4,0 1 4,0 0-2,0 0 2,-2-15 4,2 15-4,34 6 10,-34-6-10,23 68 10,-23-68-10,29 84 6,-29-84-6,29 118 0,-29-118 0,28 149 0,-28-149 0,19 169 0,-19-169 0,11 174 2,-11-174-2,8 172 0,-8-172 0,4 164 0,-4-90 0,0-1 4,0-73-4,-4 130-6,4-130 6,-8 113-2,8-113 2,-25 92 6,25-92-6,-9 74 0,9-74 0,-7 55 0,7-55 0,-5 36 2,5-36-2,-2 23 2,2-23-2,0 16-2,0-16 2,0 1-2,0-1 2,0 0-4,0 0 4,2 4-8,-2-4 8,31 8-4,-31-8 4,15 3 0,-15-3 0,18 0-2,-18 0 2,19 0-2,-19 0 2,24 0 4,-24 0-4,24 4 2,-24-4-2,25 38 2,-25-38-2,24 55-2,-24-55 2,20 75-4,-20-75 4,14 95-4,-14-95 4,9 104-18,-9-104 18,5 123-18,-5-123 18,1 125-4,-1-125 4,-1 124 4,1-124-4,-3 127 4,3-127-4,-5 118 16,5-118-16,-5 111 26,5-111-26,-4 106 18,4-106-18,-2 96 20,2-52-20,0 0 20,0-7-20,0-2 12,0-35-12,3 63 8,-3-63-8,7 55 10,-7-55-10,30 48 6,-30-48-6,21 50-2,-21-50 2,20 44 0,-20-44 0,22 39 0,-22-39 0,22 38 2,-22-38-2,20 32 0,-20-32 0,18 27-16,-18-27 16,10 22-50,-10-22 50,0 0-90,0 0 90</inkml:trace>
  <inkml:trace contextRef="#ctx0" brushRef="#br0" timeOffset="5574.9941">10759 4309 30,'0'0'0,"0"-1"16,0 1-16,-51-15 10,51 15-10,-79-10 18,79 10-18,-44-5 18,23 5-18,-1 0 10,1 18-10,1 0 14,20-18-14,-37 35 6,37-35-6,-27 42 0,27-42 0,-18 49 0,18-49 0,-13 45 0,13-45 0,-6 44 2,6-24-2,0 1-2,0-21 2,4 32 0,-4-32 0,28 27 0,-28-27 0,24 26 2,-24-26-2,27 18 0,-27-18 0,37 9-8,-37-9 8,40 7-6,-40-7 6,44 3-4,-44-3 4,48-3 2,-24-15-2,-1 1-4,2 1 4,-3 1-14,5-4 14,-3 0-14,-4-3 14,1 1-16,-21 21 16,39-49-12,-39 49 12,34-56-8,-34 56 8,27-58-6,-27 58 6,17-59 0,-17 59 0,10-60 2,-10 60-2,4-58 2,-4 30-2,0 1 14,0 27-14,-31-62 14,31 62-14,-27-64 4,27 64-4,-29-66 10,29 66-10,-33-64 18,33 64-18,-33-62 18,33 62-18,-26-56 22,26 56-22,-23-43 36,23 43-36,-15-29 34,15 29-34,-8-13 14,8 13-14,0-1 0,0 1 0,0-1 0,0 1 0,0 0 0,0 0 0,-6-4 2,6 4-2,6 58 0,-6-58 0,25 61 0,-25-61 0,21 98 2,-21-98-2,23 114-2,-23-114 2,24 118 0,-24-118 0,18 114-18,-18-114 18,19 98-52,-19-98 52,19 82-62,-19-82 62,24 75-60,-24-75 60</inkml:trace>
  <inkml:trace contextRef="#ctx0" brushRef="#br0" timeOffset="6014.9938">11173 4359 98,'0'0'0,"0"-20"40,0 20-40,0-1 16,0 1-16,0-1 4,0 1-4,0 0 0,0 0 0,-3-5 0,3 5 0,-2 45-4,2-45 4,-3 63 0,3-14 0,0-1 8,0 9-8,0 0 4,0-57-4,4 129-4,-4-129 4,4 129 2,-4-129-2,4 116 4,-4-116-4,6 110 0,-6-110 0,7 87 0,-7-87 0,21 69 0,-21-69 0,10 58-2,-10-58 2,17 39-2,-17-39 2,8 24-2,-8-24 2,0 0-6,0 0 6,0 1-6,0-1 6,0 1 0,0-1 0,0 1 6,0-1-6,9 9 6,-9-9-6,6-67 4,-6 67-4,4-59 6,-4 22-6,0 2 18,0 35-18,-4-85 20,4 85-20,-6-93 8,6 93-8,-9-109-2,9 109 2,-8-120 0,8 120 0,-9-128 2,9 128-2,-7-131-2,7 131 2,-3-120 0,3 120 0,2-104 0,-2 104 0,10-78-4,-10 78 4,37-49-2,-37 49 2,22-28 4,-22 28-4,20-12 4,-20 12-4,19-7 4,-19 7-4,21 0 4,-21 0-4,23 6 6,-23-6-6,24 51 4,-24-51-4,23 46 0,-23-46 0,18 54-4,-18-54 4,17 60 0,-17-60 0,10 56 4,-10-56-4,8 49 4,-8-49-4,0 40 8,0-40-8,-3 36 24,3-36-24,-8 31 22,8-31-22,-40 25 10,40-25-10,-25 19 0,25-19 0,-26 12-8,26-12 8,-30 11-2,30-11 2,-27 5-30,27-5 30,-28 3-56,28-3 56,-25 0-72,25 0 72,-20-6-90,20 6 90</inkml:trace>
  <inkml:trace contextRef="#ctx0" brushRef="#br0" timeOffset="6404.994">12010 3779 64,'0'0'0,"6"-25"34,-6 25-34,0 0 18,0 0-18,0-1 40,0 1-40,0-1 54,0 1-54,0 0 44,0 0-44,0-1 24,0 1-24,0-1 10,0 1-10,0 0 8,0 0-8,5-8 8,-5 8-8,-37 65 2,37-65-2,-21 63 0,21-63 0,-26 81 6,26-81-6,-27 104 4,27-104-4,-24 100 2,24-100-2,-24 100 2,24-100-2,-16 94 2,16-94-2,-8 82 0,8-82 0,-7 77 0,7-43 0,0 1 0,0-35 0,4 57-12,-4-57 12,26 43-50,-26-43 50,20 38-98,-20-38 98,22 30-106,-22-30 106</inkml:trace>
  <inkml:trace contextRef="#ctx0" brushRef="#br0" timeOffset="6754.9962">12297 4645 94,'0'0'0,"0"0"70,0 0-70,2 0 50,-2 0-50,0 0 26,0 0-26,0 0 2,0 0-2,5-5-8,-5 5 8,-5-33 0,5 33 0,-2-42 0,2 42 0,2-59-2,-2 59 2,7-66 4,15 33-4,0 0 0,-22 33 0,33-62-6,-33 62 6,33-54-30,-33 54 30,35-46-48,-35 46 48,30-36-54,-30 36 54,23-25-48,-23 25 48,19-17-24,-19 17 24,0 0 0,0 0 0,0 0-4,0 0 4,1-2-16,-1 2 16,0 0-6,0 0 6,2 0 0,-2 0 0,10-8 0,-10 8 0,-52-2 0,52 2 0,-29 0 0,29 0 0,-31 3 8,31-3-8,-32 4 32,32-4-32,-29 3 62,29-3-62,-28 0 64,28 0-64,-25-2 54,25 2-54,-15-6 46,15 6-46,-1 0 26,1 0-26,0 0 8,0 0-8,-1 0 0,1 0 0,-1 0 0,1 0 0,0 0 0,0 0 0,-2 0-2,2 0 2,-6-6 2,6 6-2,8 67 4,-8-67-4,34 56 2,-34-56-2,24 68-4,-24-68 4,21 67-22,-21-67 22,24 63-64,-24-63 64,23 51-98,-23-51 98</inkml:trace>
  <inkml:trace contextRef="#ctx0" brushRef="#br0" timeOffset="6947.9975">12860 4345 216,'0'0'0,"-15"-13"22,15 13-22,0 0 0,0 0 0,-2 0-6,2 0 6,0-2-8,0 2 8,0 0-4,0 0 4,-1 0 0,1 0 0,0-2 0,0 2 0,-13-14 2,36 14-2,1 0 0,-24 0 0,34 0-2,-34 0 2,35 0-44,-35 0 44,36 0-98,-36 0 98</inkml:trace>
  <inkml:trace contextRef="#ctx0" brushRef="#br0" timeOffset="7191.9983">13309 4112 170,'0'0'0,"-6"-17"2,6 17-2,0 0-8,0 0 8,-7-13-4,7 13 4,-7-29-2,7 29 2,-6-19 2,6 19-2,0-1 2,0 1-2,0-1 2,0 1-2,0 0 6,0 0-6,0-1 16,0 1-16,0-1 16,0 1-16,0 0 4,0 0-4,0 0 6,0 0-6,-4-13 36,4 13-36,8 44 44,-8-44-44,9 47 18,-9-47-18,20 63 2,-20-63-2,10 61 2,-10-61-2,7 59-4,-7-59 4,6 52-28,-6-52 28,5 42-58,-5-42 58,3 28-86,-3-28 86,5 20-94,-5-20 94</inkml:trace>
  <inkml:trace contextRef="#ctx0" brushRef="#br0" timeOffset="7500.9931">13414 3878 98,'0'0'0,"-24"-35"26,24 35-26,-30-28 30,30 28-30,-21-22 50,21 22-50,-20-13 42,20 13-42,-1 0 24,1 0-24,-1-1 4,1 1-4,-1-1 0,1 1 0,0 0-2,0 0 2,0-1-6,0 1 6,-1 0-4,1 0 4,-1 0 2,1 0-2,0-2 10,0 2-10,-7-8 6,36 29-6,0-2 0,-8-1 0,0 0 0,4 4 0,1 0 8,1 8-8,1 2 10,-6 1-10,2 0 4,-4 1-4,1 0 10,-21-34-10,26 70 20,-26-70-20,15 69 24,-15-69-24,11 67 16,-11-67-16,6 65 20,-6-65-20,2 64 32,-2-64-32,-2 54 24,2-54-24,-8 52 10,8-52-10,-27 46 6,27-46-6,-15 44 6,15-44-6,-20 34 0,20-34 0,-24 35-10,24-35 10,-23 25-18,23-25 18,-24 23-58,24-23 58,-21 15-112,21-15 112,-1 2-134,1-2 134</inkml:trace>
  <inkml:trace contextRef="#ctx0" brushRef="#br0" timeOffset="7929.9973">14612 4202 194,'0'0'0,"-18"-20"10,18 20-10,-18-8 12,18 8-12,-1 0 4,1 0-4,0 0 2,0 0-2,-2 0 0,2 0 0,0 0-8,0 0 8,-1 0-8,1 0 8,0 0-4,0 0 4,-13-8 4,13 8-4,51 1 6,-51-1-6,39 3 0,-39-3 0,49 4-2,-49-4 2,56 4 2,-56-4-2,57 2 4,-57-2-4,61 3 0,-36-3 0,1 0-8,-5 0 8,0 0-32,-21 0 32,29 0-32,-29 0 32,17-2-36,-17 2 36,1 0-50,-1 0 50,1 0-40,-1 0 40</inkml:trace>
  <inkml:trace contextRef="#ctx0" brushRef="#br0" timeOffset="8101.9972">14811 4015 84,'0'0'0,"-19"-25"52,19 25-52,-15-22 40,15 22-40,0 0 38,0 0-38,-1 0 24,1 0-24,0-2 10,0 2-10,-1 0 4,1 0-4,-1 0 8,1 0-8,-1-2 0,1 2 0,-8-5 2,8 41-2,0 1 6,0-37-6,3 58 2,-3-58-2,4 70 0,-4-70 0,5 64-2,-5-64 2,5 62 0,-5-62 0,2 51-20,-2-51 20,3 40-78,-3-40 78,2 33-114,-2-33 114</inkml:trace>
  <inkml:trace contextRef="#ctx0" brushRef="#br0" timeOffset="8824.9927">15779 4498 20,'0'0'0,"-1"0"16,1 0-16,0 0 6,0 0-6,-14 2 2,14-2-2,-2-30 12,2 30-12,3-39 24,-3 39-24,8-50 20,-8 50-20,37-61 18,-37 61-18,26-74 14,-26 74-14,29-78 8,-29 78-8,33-83 12,-33 83-12,33-88 12,-33 88-12,33-87 12,-33 87-12,30-80 8,-30 80-8,29-86 6,-29 86-6,27-79 12,-27 79-12,23-73 2,-23 73-2,20-60 4,-20 60-4,17-44 20,-17 44-20,10-24 20,-10 24-20,0-1 20,0 1-20,0 0 26,0 0-26,0-1 18,0 1-18,0-1 8,0 1-8,0 0 4,0 0-4,8-9 0,-8 9 0,5 52 8,-5-52-8,3 73 4,-3-73-4,7 100-4,-7-100 4,8 113 2,-8-113-2,19 120 2,-19-120-2,9 108-2,-9-108 2,17 100 4,-17-100-4,10 94 0,-10-94 0,15 71-26,-15-71 26,10 63-46,-10-63 46,18 48-48,-18-48 48,9 32-42,-9-32 42,17 23-36,-17-23 36,0 2-34,0-2 34,0 0-30,0 0 30,0 0-20,0 0 20,0 1-12,0-1 12,0 0-12,0 0 12,0 1-14,0-1 14,7 9-4,-7-9 4,-3-52 2,3 52-2,-32-29-2,32 29 2,-31-35 4,11 21-4,-1-2 8,-2-1-8,1-1 8,-4-1-8,1-1 22,1 2-22,0 0 32,1-4-32,-1 0 44,24 22-44,-37-38 58,37 38-58,-31-30 42,31 30-42,-22-22 18,22 22-18,-1 0-2,1 0 2,0 0-14,0 0 14,-1-2-16,1 2 16,-1 0-8,1 0 8,0 0-2,0 0 2,-8-2-2,8 2 2,50 4-2,-50-4 2,43 7-24,-43-7 24,48 20-64,-48-20 64,60 7-80,-60-7 80</inkml:trace>
  <inkml:trace contextRef="#ctx0" brushRef="#br0" timeOffset="9126.993">16915 3563 58,'-21'-17'0,"-1"-1"68,22 18-68,-31-24 14,31 24-14,-36-16 34,36 16-34,-31-9 70,31 9-70,-27-6 54,27 6-54,-17-2 24,17 2-24,-13 2 10,13-2-10,-13 10 2,13-10-2,-9 59-2,9-59 2,-20 70-2,20-70 2,-17 91 0,17-91 0,-17 110 0,17-110 0,-17 109-4,17-109 4,-14 99 2,14-99-2,-10 91 2,10-91-2,-8 75 0,8-75 0,-8 64-2,8-64 2,-5 48-2,5-28 2,0 0 0,0-20 0,3 33 2,-3-33-2,7 24 4,-7-24-4,8 22-4,-8-22 4,21 18-4,-21-18 4,9 16-6,-9-16 6,17 12-2,-17-12 2,18 13 6,-18-13-6,20 10 4,-20-10-4,26 8-2,-26-8 2,26 10-44,-26-10 44,24 7-88,-24-7 88,29 6-102,-29-6 102</inkml:trace>
  <inkml:trace contextRef="#ctx0" brushRef="#br0" timeOffset="9470.9924">17076 4407 98,'0'0'0,"-37"8"64,37-8-64,-1 0 52,1 0-52,-1 0 42,1 0-42,-1 0 14,1 0-14,0 0-10,0 0 10,-1 0-8,1 0 8,-10 7 2,10-7-2,-4-41 0,4 41 0,3-38 2,-3 38-2,34-50 4,-34 50-4,29-48-2,-29 48 2,30-42-2,-30 42 2,28-43-10,-28 43 10,27-32-38,-27 32 38,23-29-52,-23 29 52,22-25-52,-22 25 52,16-17-42,-16 17 42,13-18-18,-13 18 18,0 0-2,0 0 2,0-1-8,0 1 8,0-1-16,0 1 16,9-9-12,-9 9 12,-30-5-6,30 5 6,-23-3 0,23 3 0,-27 0 14,27 0-14,-33 0 26,33 0-26,-30 0 26,30 0-26,-31-2 30,31 2-30,-29-6 38,29 6-38,-22-28 54,22 28-54,-1 0 40,1 0-40,-1 0 10,1 0-10,0 0 0,0 0 0,-1 0-6,1 0 6,-1 0 0,1 0 0,-1 0 8,1 0-8,-7-8 2,7 25-2,0 1 0,0-18 0,30 46 0,-30-46 0,28 56-4,-28-56 4,26 59-46,-26-59 46,27 53-98,-27-53 98</inkml:trace>
  <inkml:trace contextRef="#ctx0" brushRef="#br0" timeOffset="9844.9933">17543 3682 196,'0'0'0,"0"-12"50,0 12-50,0-1-2,0 1 2,0 0-20,0 0 20,0 0-10,0 0 10,0-2 0,0 2 0,0 0-2,0 0 2,0-1-2,0 1 2,0-1-2,0 1 2,0-6-2,0 6 2,34 0 2,-34 0-2,27 3 2,-27-3-2,27 7 0,-27-7 0,33 27 4,-33-27-4,30 21 6,-30-21-6,28 40 10,-28-40-10,23 58 10,-23-58-10,18 79 2,-18-79-2,7 93 0,-7-93 0,8 106 0,-8-106 0,1 108-2,-1-108 2,-4 95 6,4-95-6,-8 85 14,8-85-14,-31 68 12,31-68-12,-9 47 14,9-47-14,-7 35 26,7-35-26,-8 25 56,8-25-56,-3 14 72,3-14-72,0 2 56,0-2-56,0 0 44,0 0-44,0 0 24,0 0-24,-5 6 4,5-6-4,-25 0-10,25 0 10,-13 0-8,13 0 8,-22-2-16,22 2 16,-23-2-46,23 2 46,-21-2-68,21 2 68,-25-2-68,25 2 68,-20-4-90,20 4 90,-24-3-124,24 3 124</inkml:trace>
  <inkml:trace contextRef="#ctx0" brushRef="#br0" timeOffset="10907.9966">10726 7105 48,'0'0'0,"-5"-16"46,5 16-46,-7-15 18,7 15-18,-22-16 10,22 16-10,-19-18 16,19 18-16,-18-18 12,18 18-12,-24-15 8,24 15-8,-31-8 4,31 8-4,-31-6 4,31 6-4,-31-2 8,31 2-8,-34 2 10,34-2-10,-25 8 8,25-8-8,-27 36 4,27-36-4,-29 25 0,29-25 0,-22 27-2,22-27 2,-18 29 0,18-29 0,-14 25 4,14-25-4,-9 23 2,9-23-2,-5 18-2,5-18 2,-2 24-2,2-24 2,0 23 0,0-23 0,6 26-6,-6-26 6,24 26-4,-24-26 4,16 19 6,-16-19-6,17 18 4,-17-18-4,19 11-2,-19-11 2,21 7-2,-21-7 2,23 7-2,-23-7 2,22 2-2,-22-2 2,23 0 2,-23 0-2,19-4 0,-19 4 0,0 0-2,0 0 2,1 0 4,-1 0-4,1 0 6,-1 0-6,0 0-2,0 0 2,12-5-2,-12 5 2,0 0 0,0 0 0,1 0-2,-1 0 2,0 0 2,0 0-2,0 0 0,0 0 0,18-5-4,-18 5 4,0 0 0,0 0 0,1 0 2,-1 0-2,0 0 2,0 0-2,2 0 4,-2 0-4,17-6 2,-17 6-2,0 0 0,0 0 0,1 0 2,-1 0-2,0 0 0,0 0 0,1 0-6,-1 0 6,0 0 0,0 0 0,2 0 2,-2 0-2,0 0-6,0 0 6,0 0 0,0 0 0,1 0 4,-1 0-4,1 0 2,-1 0-2,1 0 2,-1 0-2,1 0-4,-1 0 4,0 0-2,0 0 2,0 0 0,0 0 0,2 0-2,-2 0 2,0 0 2,0 0-2,1 0 2,-1 0-2,0 0-4,0 0 4,0 0-10,0 0 10,2 0-14,-2 0 14,1 0-20,-1 0 20,0 0-14,0 0 14,1 0-14,-1 0 14,0 0-28,0 0 28,2 0-32,-2 0 32,0 0-38,0 0 38,1 0-22,-1 0 22</inkml:trace>
  <inkml:trace contextRef="#ctx0" brushRef="#br0" timeOffset="11523.9968">10414 7380 14,'0'0'0,"-10"14"10,10-14-10,1-72 10,-1 72-10,8-51 2,-8 51-2,39-65 2,-39 65-2,27-65 6,-27 65-6,25-72 10,-25 72-10,27-83 8,-27 83-8,27-84 10,-27 84-10,26-88 18,-26 88-18,20-88 10,-20 88-10,17-90 12,-17 90-12,10-89 22,-10 89-22,9-79 10,-9 79-10,8-52 6,-8 52-6,8-27 24,-8 27-24,0-1 28,0 1-28,0 0 22,0 0-22,0-1 6,0 1-6,5-7 2,-5 7-2,4 64 8,-4-64-8,4 79 4,-4-79-4,7 110 4,-7-110-4,10 128 0,-10-128 0,20 122 2,-20-122-2,10 112 4,-10-112-4,8 95-4,-8-95 4,8 80-4,-8-80 4,20 72 0,-20-72 0,14 59-6,-14-59 6,19 47-4,-19-47 4,19 43-14,-19-43 14,13 24-36,-13-24 36,0 0-44,0 0 44,0 2-44,0-2 44,11 11-36,-11-11 36,0 0-14,0 0 14,2 0-18,-2 0 18,0 0-24,0 0 24,19 5-6,-19-5 6,-9-47 0,9 47 0,-36-25 0,36 25 0,-27-23 0,27 23 0,-31-24 0,31 24 0,-34-29 0,34 29 0,-39-31 0,19 14 0,-2 1 0,0 0 0,-2 0 16,1-1-16,1 1 32,1-1-32,0 1 32,2 1-32,-3-2 46,22 17-46,-31-25 34,31 25-34,-22-17 10,22 17-10,-3-1 6,3 1-6,0-1-6,0 1 6,0 0 2,0 0-2,-1-1 12,1 1-12,-10-10 2,10 10-2,67-6 0,-67 6 0,51-7 4,-51 7-4,58-4 2,-58 4-2,65-1 2,-33 1-2,1 0 2,-2 0-2,0 0-2,-1 0 2,-1 0 4,-29 0-4,63-2 10,-39 2-10,3 0 0,-7 0 0,1 0-6,-21 0 6,28 0 2,-28 0-2,1 0 0,-1 0 0,0 0-6,0 0 6,0 0-16,0 0 16,3 0-50,-3 0 50,0 0-84,0 0 84</inkml:trace>
  <inkml:trace contextRef="#ctx0" brushRef="#br0" timeOffset="12350.9914">11595 6471 28,'0'0'0,"-2"-14"8,2 14-8,-52-19 32,52 19-32,-27-14 40,27 14-40,-27-9 26,27 9-26,-25-6 26,25 6-26,-22-7 30,22 7-30,-23-4 14,23 4-14,-16-2 10,16 2-10,-15 1 16,15-1-16,-13 7 6,13-7-6,-11 53 2,11-53-2,-7 55 6,7-55-6,-6 84 6,6-84-6,-4 103 0,4-103 0,-3 115 2,3-115-2,-4 125 4,4-125-4,-4 115 0,4-115 0,-4 108-4,4-108 4,-5 92-4,5-92 4,-4 77 0,4-77 0,-3 67-2,3-67 2,-1 47-4,1-33 4,0 2-2,0-16 2,0 17 6,0-17-6,0 0 4,0 0-4,0 1-4,0-1 4,0 0 0,0 0 0,0 5 6,0-5-6,42 6 4,-42-6-4,27 4 0,-27-4 0,28 2 2,-28-2-2,38 0 0,-38 0 0,40 0-2,-40 0 2,37-4 2,-37 4-2,37-4-4,-37 4 4,34-4-30,-34 4 30,27-3-56,-27 3 56,20-1-74,-20 1 74,18 0-68,-18 0 68</inkml:trace>
  <inkml:trace contextRef="#ctx0" brushRef="#br0" timeOffset="12709.9911">11831 7387 104,'0'0'0,"1"0"40,-1 0-40,0 0 4,0 0-4,19 0 0,-19 0 0,-9-33 6,9 33-6,-7-19 4,7 19-4,-3-29 2,3 29-2,2-41 2,-2 41-2,8-55 2,-8 55-2,39 0 2,-39 0-2,26-83 2,-26 83-2,28-44 0,-28 44 0,30-50-4,-30 50 4,25-44-12,-25 44 12,24-36-28,-24 36 28,24-29-36,-24 29 36,17-18-28,-17 18 28,0-2-16,0 2 16,0 0-8,0 0 8,1 0-14,-1 0 14,0-1-16,0 1 16,2 0-6,-2 0 6,7-6 0,-7 6 0,-49 4 0,49-4 0,-27 6 0,27-6 0,-35 21 12,35-21-12,-33 9 26,33-9-26,-35 6 38,35-6-38,-37 4 56,37-4-56,-28 2 56,28-2-56,-23 0 46,23 0-46,-1 0 26,1 0-26,0 0 6,0 0-6,0 0 2,0 0-2,-2 0 0,2 0 0,0 0 0,0 0 0,-13-4 0,13 4 0,6 28-2,-6-28 2,38 37-4,-38-37 4,32 46 0,-32-46 0,35 54-8,-35-54 8,30 52-48,-30-52 48,34 43-92,-34-43 92,33 40-84,-33-40 84</inkml:trace>
  <inkml:trace contextRef="#ctx0" brushRef="#br0" timeOffset="13120.9934">12350 6550 136,'0'0'0,"-15"-20"18,15 20-18,-18-8 12,18 8-12,0 0 6,0 0-6,-1 0 0,1 0 0,0 0 0,0 0 0,-2 0 0,2 0 0,0 0-4,0 0 4,0 0 0,0 0 0,-10-6 0,37 19 0,0 0 6,-27-13-6,28 8 6,-28-8-6,29 6 2,-29-6-2,33 3 8,-33-3-8,35 2 16,-35-2-16,35 4 22,-35-4-22,35 35 10,-35-35-10,36 41 8,-36-41-8,28 54 14,-28-54-14,25 77 6,-25-77-6,19 88 4,-19-88-4,12 109 2,-12-109-2,8 118-4,-8-118 4,5 121-8,-5-62 8,0-1 0,0-58 0,-4 104 4,4-104-4,-6 86 6,6-86-6,-10 66 6,10-66-6,-8 50 2,8-50-2,-17 36 20,17-36-20,-7 29 54,7-29-54,-6 23 60,6-23-60,-9 9 34,9-9-34,0 1 18,0-1-18,-7 9 8,7-9-8,-36 6 0,36-6 0,-24 4 8,24-4-8,-25 2 14,25-2-14,-24 0 10,24 0-10,-24-2-2,24 2 2,-20-4-2,20 4 2,-18-4 0,18 4 0,-20-3-22,20 3 22,-13-1-58,13 1 58,-1 0-90,1 0 90,0 0-108,0 0 108,-12 0-128,12 0 128</inkml:trace>
  <inkml:trace contextRef="#ctx0" brushRef="#br0" timeOffset="20247.9944">2145 12053 38,'0'0'0,"0"10"4,0-10-4,0 1-6,0-1 6,0 0-4,0 0 4,0 0 0,0 0 0,0 2 4,0-2-4,0 1-2,0-1 2,0 0-4,0 0 4,0 0 6,0 0-6,0 2 2,0-2-2,0 0 0,0 0 0,-1 13 6,1-13-6,26-33 10,-26 33-10,7-19 14,-7 19-14,8-21 20,-8 21-20,5-21 34,-5 21-34,3-19 40,-3 19-40,0 0 26,0 0-26,2-14 8,-2 14-8,0 0 10,0 0-10,0-21 14,0 21-14,0 0 18,0 0-18,-5-20 16,5 20-16,-1 0 4,1 0-4,-1 0-2,1 0 2,-23-6-2,23 6 2,-18 29 2,18-29-2,-8 28-4,8-28 4,-7 44-6,7-44 6,-6 55-4,6-55 4,-7 65-10,7-65 10,-3 68-16,3-39 16,0 0-16,0-8 16,0 2-16,0-23 16,3 32-14,-3-32 14,7 22 0,-7-22 0,6 15 2,-6-15-2,0 0-8,0 0 8,0 0-2,0 0 2,0 1 2,0-1-2,0 1 8,0-1-8,0 0 20,0 0-20,0 1 14,0-1-14,0 1-4,0-1 4,0 1-12,0-1 12,7 6 0,-7-6 0,-40-32 8,40 32-8,-26-23 2,26 23-2,-27-29 4,27 29-4,-27-32 4,27 32-4,-26-41 0,26 41 0,-23-39-2,23 39 2,-20-40 4,20 40-4,-16-41 6,16 41-6,-13-40-2,13 40 2,-6-40-6,6 40 6,-4-44-6,4 25 6,0-2 0,0 21 0,4-39 2,-4 39-2,32-38 0,-32 38 0,27-32-2,-27 32 2,33-29 2,-33 29-2,37-26 4,-37 26-4,47-18-2,-47 18 2,52-12 2,-52 12-2,52-6 2,-25 6-2,0 0 2,-27 0-2,51 6 8,-28 14-8,1 0 6,-3-2-6,1 0 8,-22-18-8,35 45 6,-35-45-6,27 54 0,-27-54 0,21 59 0,-21-59 0,18 63 2,-18-63-2,10 62-10,-10-62 10,9 57-38,-9-57 38,5 49-58,-5-49 58,1 36-68,-1-36 68,0 22-52,0-22 52</inkml:trace>
  <inkml:trace contextRef="#ctx0" brushRef="#br0" timeOffset="20519.994">2459 11424 24,'0'0'0,"14"28"32,-14-28-32,10 25 38,-10-25-38,6 25 46,-6-25-46,3 21 52,-3-21-52,0 22 44,0-22-44,-4 18 38,4-18-38,-7 16 26,7-16-26,-31 12 2,31-12-2,-21 8-6,21-8 6,-31 8-6,31-8 6,-35 6-8,35-6 8,-34 4-10,34-4 10,-35 2-30,35-2 30,-27-2-62,27 2 62,-20-6-86,20 6 86,-13-25-70,13 25 70</inkml:trace>
  <inkml:trace contextRef="#ctx0" brushRef="#br0" timeOffset="20786.9897">2525 11844 102,'0'0'0,"7"8"16,-7-8-16,0 0-14,0 0 14,7-23-6,-7 23 6,4-19 0,-4 19 0,4-14-4,-4 14 4,9-22 0,-9 22 0,30-18 2,-30 18-2,23-18 0,-23 18 0,27-15 2,-27 15-2,31-8 6,-31 8-6,31-5 6,-31 5-6,31-5 12,-31 5-12,31 0 20,-31 0-20,24 7 24,-24-7-24,21 32 28,-21-32-28,18 27 32,-18-27-32,13 35 30,-13-35-30,8 40 18,-8-40-18,0 0 0,0 0 0,8 53-2,-8-53 2,3 87 6,-3-63-6,0 1-2,0-25 2,-3 45-18,3-45 18,-6 40-52,6-40 52,-7 29-104,7-29 104</inkml:trace>
  <inkml:trace contextRef="#ctx0" brushRef="#br0" timeOffset="21630.9892">3171 11773 146,'0'0'0,"-15"-13"-6,15 13 6,-1 0-8,1 0 8,-2 0-8,2 0 8,-12-8-6,12 8 6,0 0-6,0 0 6,-2 0 0,2 0 0,-14-4 0,14 4 0,-3 39 0,3-39 0,-3 42 0,3-42 0,-4 52 6,4-52-6,-5 56 4,5-56-4,-5 57-2,5-57 2,-7 51 4,7-51-4,-8 39 14,8-39-14,-9 23 30,9-23-30,0 2 36,0-2-36,0 0 34,0 0-34,0 1 30,0-1-30,0 1 14,0-1-14,-7 9-8,7-9 8,-24-5-6,24 5 6,-10-46 2,10 46-2,-15-44-6,15 44 6,-16-54-6,16 54 6,-10-58-4,10 58 4,-18-65-2,18 65 2,-14-68-4,14 68 4,-11-70-2,11 70 2,-7-60 6,7 60-6,-6-51-2,6 51 2,-5-32-8,5 32 8,0-15 2,0 15-2,0-1-2,0 1 2,0-1-16,0 1 16,0 0-4,0 0 4,0-6 4,0 6-4,9 32-4,-9-32 4,33 34 0,-33-34 0,22 49 2,-22-49-2,23 48 6,-23-48-6,22 41 6,-22-41-6,25 36-6,-25-36 6,22 27-4,-22-27 4,19 13-4,-19-13 4,21 9-12,-21-9 12,18 7-4,-18-7 4,19 1 0,-19-1 0,20-4-6,-20 4 6,20-31-2,-20 31 2,20-31 8,-20 31-8,20-39 4,-20 39-4,20-47-4,-20 47 4,20-51 0,-20 51 0,18-52 0,-18 52 0,13-41 2,-13 41-2,9-28 16,-9 28-16,0-1 24,0 1-24,0 0 20,0 0-20,0 0 12,0 0-12,0-2 2,0 2-2,7-10-2,-7 10 2,1 41 2,-1-41-2,2 39 8,-2-10-8,0 0 0,0-29 0,2 65-2,-2-65 2,1 54-2,-1-54 2,3 49-4,-3-49 4,3 34 0,-3-34 0,5 23-2,-5-23 2,8 21-2,-8-21 2,7 13-2,-7-13 2,11 12-12,-11-12 12,0 0-20,0 0 20,18 6-12,-18-6 12,26 0 0,-26 0 0,16-4 4,-16 4-4,16-29 2,-16 29-2,17-26 0,-17 26 0,13-33 0,-13 33 0,11-37 2,-11 37-2,9-38-2,-9 38 2,8-39 0,-8 39 0,7-30 12,-7 30-12,4-24 32,-4 24-32,0 0 40,0 0-40,0 0 28,0 0-28,0-1 10,0 1-10,0-1-10,0 1 10,3-9-4,-3 9 4,-11 49-6,11-49 6,-20 45-12,20-45 12,-9 58-4,9-58 4,-3 57-4,3-28 4,0 2-4,0-31 4,5 50-12,-5-50 12,9 37-14,-9-37 14,31 28-10,-31-28 10,20 14-10,-20-14 10,23 7-14,-23-7 14,27 6-6,-27-6 6,27 0 0,-27 0 0,29-8-2,-29 8 2,29-46 2,-29 46-2,26-34 12,-26 34-12,20-39 36,-20 39-36,11-37 56,-11 37-56,9-35 62,-9 35-62,1-28 44,-1 28-44,-2-32 12,2 32-12,-38-33 2,38 33-2,-34-29-2,34 29 2,-39-26-24,39 26 24,-42-20-38,42 20 38,-39-9-44,39 9 44,-37-6-48,37 6 48,-30-2-72,30 2 72,-21 2-118,21-2 118</inkml:trace>
  <inkml:trace contextRef="#ctx0" brushRef="#br0" timeOffset="22010.9889">3788 11602 54,'0'0'0,"17"-5"54,-17 5-54,8 34 36,-8-34-36,7 35 28,-7-35-28,7 44 18,-7-44-18,0 0 6,0 0-6,5 55 10,-5-55-10,1 76 2,-1-60-2,0 2-4,0-5 4,0 2-2,0-15 2,0 24-4,0-24 4,4 21-4,-4-21 4,7 21-2,-7-21 2,27 22 0,-27-22 0,27 18-4,-27-18 4,27 18-6,-27-18 6,24 16 2,-24-16-2,30 12-2,-30-12 2,29 9-4,-29-9 4,29 9 0,-29-9 0,28 9 0,-28-9 0,26 6 2,-26-6-2,24 3-2,-24-3 2,20 0-2,-20 0 2,14-3 0,-14 3 0,0 0 2,0 0-2,11-4 12,-11 4-12,10-22 22,-10 22-22,10-19 26,-10 19-26,6-26 22,-6 26-22,6-37 6,-6 37-6,3-42 2,-3 42-2,3-52 4,-3 23-4,0-1 6,0 30-6,-4-60 10,4 60-10,-4-54 0,4 54 0,-8-41 2,8 41-2,-8-26 8,8 26-8,0-1 0,0 1 0,0-1-42,0 1 42,-9-13-74,9 13 74,-27-7-106,27 7 106</inkml:trace>
  <inkml:trace contextRef="#ctx0" brushRef="#br0" timeOffset="22765.9931">2293 11461 36,'0'0'0,"1"0"54,-1 0-54,0 0 38,0 0-38,1 0 18,-1 0-18,1 0 4,-1 0-4,12-5 8,-12 5-8,-32 1 46,32-1-46,-15 3 74,15-3-74,-1 0 56,1 0-56,-18 2 30,18-2-30,-2 0 8,2 0-8,-18 0 0,18 0 0,-1 0 2,1 0-2,0 0-2,0 0 2,-16-1-4,16 1 4,-20-33-2,20 33 2,-8-26 0,8 26 0,-3-27 4,3 27-4,-1-25-4,1 25 4,2-23-6,-2 23 6,6-23 0,-6 23 0,29-19-4,-29 19 4,26-19-8,-26 19 8,25-13-8,-25 13 8,30-8-6,-30 8 6,33-6-8,-33 6 8,34-3 0,-34 3 0,30 0 4,-30 0-4,26 7-4,-26-7 4,21 38-4,-21-38 4,15 27-2,-15-27 2,13 27 4,-13-27-4,7 17 6,-7-17-6,5 20 4,-5-20-4,2 11 4,-2-11-4,0 14 8,0-14-8,-5 13 6,5-13-6,-7 14 8,7-14-8,-26 17 12,26-17-12,-18 13 8,18-13-8,-19 9 4,19-9-4,-23 6-4,23-6 4,-24 6-2,24-6 2,-26 4-6,26-4 6,-22 2-18,22-2 18,-16 2-26,16-2 26,0 0-40,0 0 40,-13 3-60,13-3 60,-1 0-88,1 0 88,-1 0-96,1 0 96</inkml:trace>
  <inkml:trace contextRef="#ctx0" brushRef="#br0" timeOffset="24280.9887">5111 11783 22,'0'0'0,"9"-20"18,-9 20-18,5-24 16,-5 24-16,7-29 12,-7 29-12,4-27 16,-4 27-16,0-24 40,0 24-40,-3-23 50,3 23-50,0 0 22,0 0-22,0-1 2,0 1-2,-4-13 4,4 13-4,-1 0 2,1 0-2,-24-2 0,24 2 0,-18 61-4,18-61 4,-8 53-2,8-53 2,-7 64-2,7-64 2,-6 69-4,6-69 4,-5 61-4,5-61 4,-5 50 4,5-50-4,-2 37 6,2-37-6,0 20-2,0-20 2,1 14 0,-1-14 0,0 0-2,0 0 2,0 0 4,0 0-4,0 2 4,0-2-4,0 0 0,0 0 0,0 0 2,0 0-2,0 2 4,0-2-4,0 0 8,0 0-8,0 0 12,0 0-12,0 1 0,0-1 0,0 1-8,0-1 8,3 2 0,-3-2 0,-39-39-6,39 39 6,-20-24-2,20 24 2,-26-29 0,26 29 0,-24-33 4,24 33-4,-26-31 4,26 31-4,-25-30-6,25 30 6,-19-26 0,19 26 0,-11-26 2,11 26-2,-9-21-4,9 21 4,-6-19-6,6 19 6,-3-22 0,3 22 0,0-18 0,0 18 0,1-19-4,-1 19 4,6-26 2,-6 26-2,25-18 2,-25 18-2,29-30-2,-29 30 2,36-33 4,-15 18-4,-1 0 4,0 1-4,2 0-6,-22 14 6,40-23 0,-40 23 0,39-10 4,-39 10-4,41-8 0,-41 8 0,39-8 2,-39 8-2,40-4 6,-40 4-6,35 0 8,-35 0-8,31 9 2,-31-9-2,28 43 4,-28-43-4,22 35 6,-22-35-6,21 46 2,-21-46-2,20 53 0,-20-53 0,13 56-6,-13-56 6,10 54-16,-10-54 16,7 52-32,-7-52 32,5 44-38,-5-44 38,1 38-42,-1-25 42,0 1-66,0-14 66</inkml:trace>
  <inkml:trace contextRef="#ctx0" brushRef="#br0" timeOffset="24724.9882">4980 11070 28,'0'0'0,"-30"-52"60,30 52-60,-18-33 48,18 33-48,-11-11 8,11 11-8,0-2-6,0 2 6,0 0-6,0 0 6,0 0-14,0 0 14,0-2-12,0 2 12,0 0 0,0 0 0,-7-4 2,7 4-2,36 43-2,-36-43 2,19 36-2,-19-36 2,18 42-4,-18-42 4,21 42-2,-21-42 2,21 35 4,-21-35-4,18 30 2,-18-30-2,15 18 0,-15-18 0,0 0-6,0 0 6,0 2-14,0-2 14,8 9-12,-8-9 12,28 2-12,-28-2 12,13-4-16,-13 4 16,17-30-12,-17 30 12,20-27-8,-20 27 8,20-27-8,-20 27 8,18-24-8,-18 24 8,1-1-6,-1 1 6,15-13 2,-15 13-2,21 0 6,-21 0-6,9 38 4,-9-38-4,10 46 4,-10-46-4,18 56 0,-18-56 0,9 51-2,-9-51 2,9 43 8,-9-43-8,10 27 6,-10-27-6,9 14-6,-9-14 6,0 0 0,0 0 0,0 1 8,0-1-8,0 0 6,0 0-6,0 0 14,0 0-14,7 8 30,-7-8-30,31-31 24,-31 31-24,12-34 10,-12 34-10,18-44 6,-18 44-6,18-51 0,-18 51 0,17-52-14,-17 52 14,13-40-36,-13 40 36,9-28-48,-9 28 48,0-1-24,0 1 24,0-1 0,0 1 0</inkml:trace>
  <inkml:trace contextRef="#ctx0" brushRef="#br0" timeOffset="25151.9931">5721 11595 20,'0'0'0,"8"-28"36,-8 28-36,5-32 38,-5 32-38,4-18 52,-4 18-52,2-19 58,-2 19-58,0 0 42,0 0-42,0-2 34,0 2-34,0 0 20,0 0-20,0 0 2,0 0-2,0-7-2,0 7 2,-8 40 0,8-40 0,-9 38-2,9-38 2,0 0 0,0 0 0,-7 54 0,7-54 0,-5 91-2,5-72 2,0 2 2,0-21-2,4 34 2,-4-34-2,10 25-4,-10-25 4,35 20 0,-35-20 0,23 16 0,-23-16 0,25 10-4,-25-10 4,28 8-6,-28-8 6,29 2-6,-29-2 6,27-3 0,-27 3 0,28-28 0,-28 28 0,22-17-2,-22 17 2,20-21-2,-20 21 2,21-25 0,-21 25 0,19-21 4,-19 21-4,13-25 12,-13 25-12,7-22 24,-7 22-24,5-26 32,-5 10-32,0 1 16,0 15-16,-6-38-4,6 38 4,-36-48 12,36 48-12,-25-37 30,25 37-30,-28-32 24,28 32-24,-27-19 8,27 19-8,-21-7 4,21 7-4,-27-8 4,27 8-4,-27-3-8,27 3 8,-26 2-16,26-2 16,-31 7-24,31-7 24,-25 36-32,25-36 32,-19 22-42,19-22 42,-18 23-68,18-23 68,-9 24-100,9-24 100,-7 18-104,7-18 104</inkml:trace>
  <inkml:trace contextRef="#ctx0" brushRef="#br1" timeOffset="47373.9859">7046 12103 60,'0'0'0,"-1"0"34,1 0-34,-13 9 10,13-9-10,0 0 6,0 0-6,-2 0 8,2 0-8,-1 0 8,1 0-8,-1 0 2,1 0-2,0 0 0,0 0 0,-16 8 2,16-33-2,0 1 4,0 24-4,3-49 2,-3 49-2,4-63 0,-4 63 0,9-71 0,-9 71 0,28-77 4,-28 77-4,17-80 2,-17 80-2,19-83-4,-19 83 4,16-86 2,-16 86-2,12-81 6,-12 81-6,10-79 2,-10 79-2,9-69 8,-9 69-8,10-54 2,-10 54-2,8-40-2,-8 40 2,9-25 4,-9 25-4,0-2 0,0 2 0,0 0 2,0 0-2,0 0 0,0 0 0,0 0-6,0 0 6,0-2 0,0 2 0,4-9 4,-4 9-4,7 38 0,-7-38 0,9 44 4,-9-44-4,20 61 0,-20-61 0,10 70-2,-10-70 2,8 71-2,-8-71 2,8 63-2,-8-63 2,7 57 2,-7-57-2,8 49-2,-8-49 2,10 40 0,-10-40 0,20 29-2,-20-29 2,10 16-10,-10-16 10,7 7-8,-7-7 8,21 6 2,-21-6-2,15 0 4,-15 0-4,18-9-2,-18 9 2,21-51 2,-21 51-2,21-44 0,-21 44 0,21-60 0,-21 60 0,20-66 2,-20 66-2,17-72-2,-17 72 2,15-75 0,-15 75 0,10-71 2,-10 71-2,9-71 4,-9 71-4,9-55 4,-9 55-4,17-39 2,-17 39-2,8-20 4,-8 20-4,0-1 0,0 1 0,0 0 0,0 0 0,0-1 12,0 1-12,5-4 22,-5 4-22,8 70 28,-8-70-28,22 70 18,-22-70-18,15 91 8,-15-91-8,8 101 4,-8-101-4,9 97 2,-9-97-2,5 91 2,-5-91-2,3 79-2,-3-44 2,0 0-4,0-4 4,0 0-2,0-6 2,0 1-14,0-26 14,2 43-34,-2-43 34,1 35-60,-1-35 60,4 28-88,-4-28 88</inkml:trace>
  <inkml:trace contextRef="#ctx0" brushRef="#br1" timeOffset="47753.9856">7870 11956 56,'0'0'0,"-14"15"22,14-15-22,0 0 22,0 0-22,-25 7 16,25-7-16,-1 0 10,1 0-10,-16 2 2,16-2-2,-5-32 6,5 32-6,-2-33 26,2 9-26,0 1 22,0 23-22,5-57 8,-5 57-8,24-63 6,-24 63-6,17-71 0,-17 71 0,19-81 2,-19 81-2,19-79 2,-19 79-2,19-82-2,-19 82 2,20-73 0,-20 73 0,18-64 2,-18 64-2,17-58 2,-17 58-2,14-49 4,-14 49-4,8-32 4,-8 32-4,7-19 18,-7 19-18,0-1 24,0 1-24,0 0 10,0 0-10,0 0 0,0 0 0,5-6-2,-5 23 2,0 3 0,0-20 0,4 53 2,-4-53-2,6 77 4,-6-77-4,23 106 2,-23-106-2,10 106 0,-10-106 0,9 98 0,-9-98 0,10 92-10,-10-92 10,9 68-36,-9-68 36,10 63-44,-10-63 44,9 48-50,-9-48 50,8 38-56,-8-38 56,9 29-48,-9-29 48,7 19-24,-7-19 24</inkml:trace>
  <inkml:trace contextRef="#ctx0" brushRef="#br1" timeOffset="47929.9861">7897 11648 76,'0'0'0,"-28"-25"74,28 25-74,-21-19 62,21 19-62,-1 0 30,1 0-30,0-2 0,0 2 0,-1 0-6,1 0 6,0 0 2,0 0-2,-1-1 2,1 1-2,-1-1-2,1 1 2,-8-6-8,8 6 8,47-3-4,-26 3 4,2 0 6,4 0-6,-27 0-4,0 0 4,27 0-42,-27 0 42,80 8-86,-80-8 86</inkml:trace>
  <inkml:trace contextRef="#ctx0" brushRef="#br1" timeOffset="48219.9858">8448 11928 76,'0'0'0,"-21"9"48,21-9-48,-1 0 46,1 0-46,-1 0 46,1 0-46,-16 6 24,16-6-24,-1 0 6,1 0-6,-1 0-4,1 0 4,0 0-2,0 0 2,-14 5 6,14-5-6,2-45 4,-2 45-4,8-48 2,13 19-2,1-1 4,-22 30-4,33-70 4,-12 33-4,0 0-2,3-5 2,-1 1-4,1 1 4,-1 0-2,5 3 2,-1 1 0,0 2 0,-3 0-4,1 6 4,0 1-32,-3 5 32,-1 0-66,-21 22 66,31-35-54,-31 35 54,20-17-26,-20 17 26,1 0-2,-1 0 2,0-1-18,0 1 18,1-1-38,-1 1 38</inkml:trace>
  <inkml:trace contextRef="#ctx0" brushRef="#br1" timeOffset="48451.9864">8431 11320 48,'0'0'0,"-35"-35"20,35 35-20,-35-34 20,35 34-20,-30-39 28,30 39-28,-21-34 26,21 34-26,-15-28 12,15 28-12,0 0 4,0 0-4,0 0 0,0 0 0,0-2-4,0 2 4,0 0 0,0 0 0,-9-11 20,34 11-20,3 0 36,-6 23-36,-1-2 24,4 6-24,0 1 4,1 5-4,0 0 6,-3 3-6,0 1 10,-2 2-10,0-1 12,-21-38-12,34 80 10,-34-80-10,32 76 2,-32-76-2,28 67 4,-28-67-4,24 54 2,-24-54-2,19 38 6,-19-38-6,18 34 4,-18-34-4,13 31-2,-13-31 2,9 19-6,-9-19 6,9 20-18,-9-20 18,0 1-58,0-1 58,0 1-96,0-1 96</inkml:trace>
  <inkml:trace contextRef="#ctx0" brushRef="#br1" timeOffset="49332.981">10567 11360 32,'0'0'0,"0"0"18,0 0-18,-54-10 12,16 10-12,0 0 18,17 16-18,-2-1 22,3 1-22,0-3 14,20-13-14,-33 36 10,33-36-10,-27 42 4,27-42-4,-19 41 2,19-41-2,-12 41 4,12-41-4,-9 32-2,9-32 2,-4 28-4,4-14 4,0 1 0,0-15 0,9 18-2,-9-18 2,35 17 2,-35-17-2,28 11 0,-28-11 0,31 7 0,-31-7 0,36 3 2,-36-3-2,40-2 0,-40 2 0,41-6-4,-18-13 4,-3 0 2,2 1-2,1 2 6,-23 16-6,39-44-4,-39 44 4,35-49-2,-35 49 2,34-53-4,-34 53 4,25-54-12,-25 54 12,22-54-6,-22 54 6,19-54 2,-19 54-2,7-58 6,-7 58-6,7-62 4,-7 62-4,1-62 2,-1 62-2,0-72 0,0 72 0,-5-72 2,5 72-2,-9-76 6,9 76-6,-20-67 16,20 67-16,-8-51 40,8 51-40,-7-29 42,7 29-42,0 0 16,0 0-16,0 0 6,0 0-6,0-2 6,0 2-6,-5-8 0,5 31 0,0 0 6,0 10-6,0 1 8,0-34-8,1 89 2,-1-89-2,3 112 0,-3-112 0,2 108-2,-2-57 2,0-1-6,0-50 6,2 90-36,-2-90 36,1 86-70,-1-86 70,4 82-98,-4-82 98</inkml:trace>
  <inkml:trace contextRef="#ctx0" brushRef="#br1" timeOffset="49796.9815">11000 11406 98,'0'0'0,"0"0"46,0 0-46,0-1 32,0 1-32,1-54 26,-1 54-26,0-1 24,0 1-24,0 0 20,0 0-20,-1-1 8,1 1-8,-22-28 0,22 28 0,-7 81 0,7-81 0,-6 81 0,6-81 0,-9 100 2,9-100-2,-10 101 6,10-101-6,-8 98 2,8-98-2,-7 87-4,7-87 4,-7 79-6,7-79 6,-4 74 0,4-74 0,-1 57-4,1-33 4,0-1-6,0-3 6,0-2-2,0-18 2,0 19-4,0-19 4,0 2 0,0-2 0,0 1-4,0-1 4,0 0-6,0 0 6,0 1 6,0-1-6,0 1 6,0-1-6,0 11 2,0-11-2,2-47 8,-2 47-8,3-51 10,-3 51-10,1-65 4,-1 27-4,0 1 2,0 37-2,3-86 0,-3 86 0,3-92-4,-3 92 4,4-95-2,-4 95 2,7-100 4,-7 100-4,29-92 0,-29 92 0,24-90-4,-24 90 4,34-79 2,-34 79-2,35-64 0,-35 64 0,34-46 0,-34 46 0,35-24 0,-35 24 0,29-8 2,-29 8-2,23-6 4,-23 6-4,21 4 0,-21-4 0,19 51 0,-19-51 0,17 43 0,-17-43 0,14 50 2,-14-50-2,9 52 2,-9-52-2,7 45 2,-7-45-2,4 43 10,-4-25-10,0 1 22,0-19-22,0 31 26,0-31-26,-8 28 16,8-28-16,-30 25 8,30-25-8,-22 21 6,22-21-6,-31 18 4,31-18-4,-32 11 4,32-11-4,-39 10-4,39-10 4,-41 7-14,41-7 14,-41 6-32,41-6 32,-43 6-34,43-6 34,-39 5-52,39-5 52,-28 0-98,28 0 98</inkml:trace>
  <inkml:trace contextRef="#ctx0" brushRef="#br1" timeOffset="50261.9849">12043 10576 124,'0'0'0,"9"-15"10,-9 15-10,0-2 4,0 2-4,0 0 6,0 0-6,3-6 0,-3 6 0,-45-2 2,45 2-2,-17 4 4,17-4-4,-31 45 10,31-45-10,-35 44 26,13-16-26,0 1 38,-3 10-38,-1-1 40,1 4-40,0 1 30,-1 9-30,2-1 20,2 3-20,1 2 18,21-56-18,-39 105 10,39-105-10,-26 103 6,26-103-6,-21 85 4,21-85-4,-10 72-4,10-72 4,-8 61 2,8-61-2,-4 46 0,4-26 0,0-2-8,0-18 8,9 33-6,-9-33 6,34 31-24,-34-31 24,20 29-64,-20-29 64,26 23-94,-26-23 94,25 15-96,-25-15 96</inkml:trace>
  <inkml:trace contextRef="#ctx0" brushRef="#br1" timeOffset="50587.9849">12151 11404 56,'0'0'0,"0"0"24,0 0-24,-2-1 2,2 1-2,0-1 0,0 1 0,-1 0-2,1 0 2,-20-23 0,20 23 0,-8-33 0,8 33 0,-6-23 2,6 8-2,0 1 8,0 14-8,7-32 10,-7 32-10,31-35 20,-31 35-20,22-37 26,-22 37-26,20-37 12,-20 37-12,17-33 4,-17 33-4,18-27 12,-18 27-12,14-20 18,-14 20-18,0-1 8,0 1-8,0 0-2,0 0 2,9-15 8,-9 15-8,0 0 22,0 0-22,1 0 64,-1 0-64,16-6 80,-16 6-80,8 52 42,-8-52-42,17 54 20,-17-54-20,8 64 4,-8-64-4,4 69 0,-4-36 0,0 1 2,0-34-2,-6 57-4,6-57 4,-7 51-24,7-51 24,-19 45-64,19-45 64,-8 35-94,8-35 94,-7 31-114,7-31 114</inkml:trace>
  <inkml:trace contextRef="#ctx0" brushRef="#br1" timeOffset="50741.9803">12333 11016 38,'0'0'0,"7"-60"24,-7 60-24,10-48 16,-10 48-16,3-28 0,-3 28 0,2-25 2,-2 25-2,3-15 6,-3 15-6,0 0 4,0 0-4,0 0 0,0 0 0,0-2-14,0 2 14,0 0-36,0 0 36</inkml:trace>
  <inkml:trace contextRef="#ctx0" brushRef="#br1" timeOffset="51066.9806">12863 10650 102,'0'0'0,"-40"-24"44,40 24-44,-27-16 54,27 16-54,-29-8 72,29 8-72,-20-7 42,20 7-42,0 0 10,0 0-10,-2 0-4,2 0 4,0 0-4,0 0 4,-1 0-2,1 0 2,0 0-2,0 0 2,-9-7 4,9 7-4,9 45 4,16-24-4,0-2-2,-25-19 2,35 55-4,-35-55 4,33 60 6,-33-60-6,33 67 8,-33-67-8,28 71 4,-28-71-4,19 75 22,-19-75-22,13 77 22,-13-77-22,10 75 6,-10-75-6,3 78 2,-3-42-2,0-1 2,0-35-2,-5 67 6,5-67-6,-31 59 0,31-59 0,-15 53 2,15-53-2,-15 48 6,15-48-6,-15 41-12,15-41 12,-17 38-36,17-38 36,-20 31-46,20-31 46,-21 24-46,21-24 46,-25 27-70,25-27 70,-21 17-100,21-17 100</inkml:trace>
  <inkml:trace contextRef="#ctx0" brushRef="#br1" timeOffset="53656.9799">9818 10357 28,'0'0'0,"10"-61"6,-10 61-6,6-46 0,-6 46 0,4-36-6,-4 36 6,0-20-4,0 20 4,0 0 0,0 0 0,0-1 2,0 1-2,0-1 4,0 1-4,0-7 6,0 30-6,0-1 4,0-22-4,1 58 4,-1-58-4,2 83 2,-2-31-2,0 1 0,0-53 0,-6 113 4,6-113-4,-31 115 6,31-115-6,-21 118 0,21-118 0,-25 106-4,25-106 4,-25 97-2,25-97 2,-27 79 0,27-79 0,-24 60 10,24-60-10,-22 42 20,22-42-20,-17 21 36,17-21-36,-1 1 48,1-1-48,0 1 30,0-1-30,0 0 8,0 0-8,-2 1 0,2-1 0,-1 1-2,1-1 2,-1 0-6,1 0 6,0 1-8,0-1 8,-7 11-2,7-11 2,-2-31-2,2 31 2,0-13-4,0 13 4,0-2 0,0 2 0,4-10 0,-4 10 0,29-4 2,-29 4-2,21 3 6,-21-3-6,18 43 2,-18-43-2,18 56-2,-18-56 2,11 77-10,-11-77 10,8 99-4,-8-99 4,7 110 4,-7-110-4,1 123-6,-1-123 6,-1 127-8,1-127 8,-7 111-2,7-111 2,-20 93-2,20-93 2,-11 67 4,11-67-4,-6 44 2,6-44-2,-4 34-6,4-34 6,-1 22-4,1-22 4,0 15 0,0-15 0,0 1 4,0-1-4,0 1 2,0-1-2,0 0-4,0 0 4,0 1-2,0-1 2,0 1 4,0-1-4,0 0 2,0 0-2,1 5-24,-1-5 24,0 0-80,0 0 80</inkml:trace>
  <inkml:trace contextRef="#ctx0" brushRef="#br1" timeOffset="54472.9794">14065 10500 52,'0'0'0,"0"0"10,0 0-10,0-1-8,0 1 8,0-1-8,0 1 8,0 0-6,0 0 6,0-1 2,0 1-2,0 0-2,0 0 2,0-1-4,0 1 4,6-8 0,-6 8 0,7-23-6,-7 23 6,40-8-2,-40 8 2,30-9 4,-30 9-4,33-21 6,-33 21-6,30-19 0,-30 19 0,27-14-2,-27 14 2,19-10 2,-19 10-2,1 0 8,-1 0-8,11-5 18,-11 5-18,6 47 10,-6-47-10,3 68 0,-3-68 0,-3 108 4,-20-40-4,-1 0 2,2 9-2,-1 1 4,-2-1-4,1 2 10,4-12-10,0 0 20,20-67-20,-34 114 16,34-114-16,-18 82 4,18-82-4,-10 62-2,10-62 2,-8 40-4,8-40 4,-1 23 0,1-23 0,1 18-8,-1-18 8,8 7-4,-8-7 4,28 6 6,-28-6-6,12 0 4,-12 0-4,17-5 0,-17 5 0,19-42 0,-19 42 0,23-36 8,-23 36-8,24-37 4,-24 37-4,16-27 2,-16 27-2,1-1 12,-1 1-12,1 0 26,-1 0-26,11-15 34,-11 15-34,4 39 22,-4-5-22,0 0 8,0-34-8,-4 98 2,4-98-2,-28 122 0,28-122 0,-23 118 4,23-118-4,-20 107 4,20-107-4,-17 87 4,17-87-4,-9 74 0,9-74 0,-8 61-2,8-61 2,-4 46 8,4-46-8,-1 37 0,1-37 0,0 24-4,0-24 4,0 1 0,0-1 0,0 1-2,0-1 2,0 0 2,0 0-2,0 1 0,0-1 0,0 1-10,0-1 10,0 0-34,0 0 34,0 1-56,0-1 56,0 0-72,0 0 72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37:05.76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3236 4946 12,'0'0'0,"9"-50"6,-9 50-6,29-62 8,-29 62-8,24-68 4,-24 68-4,27-70 4,-27 70-4,27-75 4,-27 75-4,26-84-2,-26 84 2,28-88 4,-28 88-4,28-85 8,-28 85-8,27-86 8,-27 86-8,23-81 12,-23 81-12,23-72 16,-23 72-16,17-64 18,-17 64-18,15-54 28,-15 54-28,13-47 24,-13 47-24,10-38 24,-10 38-24,7-31 26,-7 31-26,5-23 14,-5 23-14,6-13 22,-6 13-22,0-1 26,0 1-26,0-1 14,0 1-14,0 0 4,0 0-4,0-1 8,0 1-8,0 0 6,0 0-6,0-2 0,0 2 0,2-3 4,-2 3-4,4 57 6,-4-57-6,8 76 8,-8-76-8,31 112 6,-31-112-6,21 136 0,-21-136 0,24 141 2,-24-141-2,18 139 4,-18-139-4,18 121-2,-18-121 2,12 106-6,-12-106 6,8 86-38,-8-86 38,10 72-64,-10-72 64,8 62-62,-8-62 62,9 43-82,-9-43 82</inkml:trace>
  <inkml:trace contextRef="#ctx0" brushRef="#br0" timeOffset="303.9997">3431 4600 150,'0'0'0,"-21"-9"76,21 9-76,-20-6 36,20 6-36,-1 0 4,1 0-4,-1 0-4,1 0 4,-1 0-4,1 0 4,-1 0-4,1 0 4,0 0 2,0 0-2,0 0 4,0 0-4,-1 0-2,1 0 2,-7-2-2,7 2 2,60 0-2,-39 0 2,0 0-4,1 0 4,0 0 0,3 0 0,-1 0-2,-1 0 2,1 0-4,-3 0 4,1 0 4,-22 0-4,38 0 4,-38 0-4,31 0-2,-31 0 2,28 0-2,-28 0 2,20 0 2,-20 0-2,13 0 2,-13 0-2,1 0-2,-1 0 2,0 0 2,0 0-2,1 0 0,-1 0 0,1 0-8,-1 0 8,1 0-10,-1 0 10,1 0-18,-1 0 18,0 0-36,0 0 36,1 0-56,-1 0 56,0 0-74,0 0 74</inkml:trace>
  <inkml:trace contextRef="#ctx0" brushRef="#br0" timeOffset="2121.9993">5754 3955 8,'0'0'0,"0"0"-4,0 0 4,0-1 14,0 1-14,0-1 38,0 1-38,2-4 38,-2 4-38,0-1 22,0 1-22,-10-17-4,10 17 4,0 0-4,0 0 4,-17 0 10,17 0-10,-28 72-2,28-72 2,-23 63-2,23-63 2,-25 71 10,25-71-10,-26 67 4,26-67-4,-25 61 6,25-61-6,-21 47 26,21-47-26,-18 34 30,18-34-30,-14 28 12,14-28-12,-10 15 4,10-15-4,0 0 2,0 0-2,0 1-2,0-1 2,0 1-8,0-1 8,0 0-2,0 0 2,0 1 2,0-1-2,-7 6-2,7-6 2,27 0 0,-27 0 0,21-3-2,-21 3 2,34-8 0,-13-3 0,1-3 6,-22 14-6,47-15 4,-47 15-4,59-15 2,-59 15-2,54-9-12,-54 9 12,52-7-36,-52 7 36,48-6-50,-48 6 50,36-3-50,-36 3 50,27 0-40,-27 0 40</inkml:trace>
  <inkml:trace contextRef="#ctx0" brushRef="#br0" timeOffset="2363.9997">5842 3999 68,'0'0'0,"0"0"34,0 0-34,0-2 14,0 2-14,0 0 12,0 0-12,0-2 8,0 2-8,0 0 10,0 0-10,-9-11 28,9 57-28,0-2 22,0-44-22,4 91 4,-4-91-4,2 111-2,-2-111 2,3 111-2,-3-60 2,0 0-4,0-8 4,0 0-4,0-4 4,0-2 8,0-3-8,0-1 2,0-5-2,0 1-6,0-7 6,0 2 2,0-7-2,0 1 4,0-18-4,2 20-8,-2-20 8,0 1-38,0-1 38,0 0-66,0 0 66,0 1-62,0-1 62</inkml:trace>
  <inkml:trace contextRef="#ctx0" brushRef="#br0" timeOffset="2893.9993">7233 4246 72,'0'0'0,"-1"-1"32,1 1-32,0 0-6,0 0 6,0-1-4,0 1 4,-1-1 0,1 1 0,-18-18 2,18 18-2,0 0 2,0 0-2,-2-16-4,2 16 4,30-8 2,-30 8-2,26-7 4,-26 7-4,27-4-2,-27 4 2,29-2 2,-29 2-2,31-2 6,-31 2-6,34 0 10,-34 0-10,39 0 8,-39 0-8,39-2 6,-39 2-6,38-3 6,-38 3-6,35-3 0,-35 3 0,28-2 6,-28 2-6,23-2 2,-23 2-2,14 0-2,-14 0 2,1 0 2,-1 0-2,1 0-20,-1 0 20,1 0-50,-1 0 50,1 0-52,-1 0 52</inkml:trace>
  <inkml:trace contextRef="#ctx0" brushRef="#br0" timeOffset="3405.9991">8095 3803 16,'0'0'0,"2"-13"-4,-2 13 4,-31-25-2,31 25 2,-25-15 2,25 15-2,-26-15 6,26 15-6,-25-13 28,25 13-28,-26-9 54,26 9-54,-23-5 46,23 5-46,-23-5 42,23 5-42,-17-2 38,17 2-38,-1 0 16,1 0-16,-13 0 4,13 0-4,-18 4-2,18-4 2,-10 35-4,10-35 4,-7 43-8,7-43 8,-9 64-6,9-64 6,-8 73 4,8-73-4,-8 64 6,8-64-6,-7 52-4,7-52 4,-5 36 0,5-36 0,-1 20 4,1-20-4,1 16-4,-1-16 4,0 1-4,0-1 4,0 0-2,0 0 2,5 5-6,-5-5 6,26 6-4,-26-6 4,0 0 0,0 0 0,11 3 2,-11-3-2,33-4 2,-33 4-2,22-7 2,-22 7-2,27-20 2,-27 20-2,29-17 0,-29 17 0,31-8-4,-31 8 4,32-8-4,-32 8 4,30-2 2,-30 2-2,27 0 0,-27 0 0,26 30 0,-26-30 0,25 27 4,-25-27-4,20 35 4,-20-35-4,23 42 0,-23-42 0,12 43 0,-12-43 0,10 39 6,-10-39-6,8 39 0,-8-39 0,4 33 4,-4-19-4,0 1 4,0-15-4,-2 26-8,2-26 8,-6 26 0,6-26 0,-25 21 6,25-21-6,-19 17 2,19-17-2,-24 19 0,24-19 0,-28 12 2,28-12-2,-31 8 0,31-8 0,-30 5-4,30-5 4,-30 5 0,30-5 0,-33 2 0,33-2 0,-31 0 0,31 0 0,-29-6 4,29 6-4,-27-6-12,27 6 12,-21-10-38,21 10 38,-16-9-66,16 9 66,0 0-84,0 0 84</inkml:trace>
  <inkml:trace contextRef="#ctx0" brushRef="#br0" timeOffset="4019.9991">9662 3565 62,'0'0'0,"0"0"14,0 0-14,0-1 0,0 1 0,0-1 0,0 1 0,0 0 0,0 0 0,0 0 0,0 0 0,7-7 2,-7 7-2,-5 70 0,5-70 0,-8 62 0,8-62 0,-31 71 2,31-71-2,-25 71 4,25-71-4,-27 73 14,27-73-14,-24 63 18,24-63-18,-22 49 10,22-49-10,-15 36 2,15-36-2,-9 21 2,9-21-2,0 0-4,0 0 4,0 0-6,0 0 6,0 2-4,0-2 4,0 0 2,0 0-2,0 0 6,0 0-6,-7 6 0,27-6 0,2 0 0,-22 0 0,31 0 0,-31 0 0,38 0 0,-14 0 0,-2 0 4,-22 0-4,50-2 0,-50 2 0,49-3-14,-25 3 14,-2 0-24,-2 0 24,1 0-34,-21 0 34,31 0-34,-31 0 34,27 0-18,-27 0 18</inkml:trace>
  <inkml:trace contextRef="#ctx0" brushRef="#br0" timeOffset="4261.9991">9777 3770 22,'0'0'0,"-22"-48"42,22 48-42,-20-43 48,20 43-48,-16-31 48,16 31-48,-9-17 42,9 17-42,0-1 32,0 1-32,0 0 20,0 0-20,0-1 12,0 1-12,0-1 8,0 1-8,-8-5 2,8 5-2,-2 56 2,2-56-2,-2 63 8,2-21-8,0 0 6,0 3-6,0-1 0,0-44 0,2 82-4,-2-82 4,1 72-4,-1-72 4,3 62 0,-3-62 0,3 49 6,-3-49-6,6 46 4,-6-46-4,5 44-2,-5-44 2,7 36-12,-7-36 12,4 29-28,-4-29 28,6 21-40,-6-21 40,0 0-46,0 0 46,0 0-52,0 0 52,3 14-70,-3-14 70</inkml:trace>
  <inkml:trace contextRef="#ctx0" brushRef="#br0" timeOffset="4878.9978">11156 3856 68,'0'0'0,"0"-1"30,0 1-30,-4-25 10,4 25-10,-9-15 6,9 15-6,-1 0 12,1 0-12,0 0 2,0 0-2,-2 0-4,2 0 4,0 0 0,0 0 0,-2 0-2,2 0 2,0 0-2,0 0 2,0 0 2,0 0-2,-1 0 4,1 0-4,-12-7 0,12 7 0,37-3 0,-37 3 0,27-2 0,-27 2 0,27-4 0,-27 4 0,26-3 0,-26 3 0,29-2-4,-29 2 4,29-2-38,-29 2 38,27-2-60,-27 2 60</inkml:trace>
  <inkml:trace contextRef="#ctx0" brushRef="#br0" timeOffset="5415.9981">11601 3519 34,'0'0'0,"-8"-13"14,8 13-14,0 0-6,0 0 6,-2-2-14,2 2 14,0 0-8,0 0 8,-18-12-6,18 12 6,-9-25-2,9 25 2,-2-19 4,2 19-4,4-19 0,-4 19 0,35-18-8,-35 18 8,23-17 0,-23 17 0,23-14 2,-23 14-2,27-9 2,-27 9-2,29-7 4,-29 7-4,29-5-4,-29 5 4,26-2-4,-26 2 4,24 3 4,-24-3-4,21 28 4,-21-28-4,18 31 4,-18-31-4,17 44 8,-17-44-8,10 52 2,-10-52-2,3 62 0,-3-62 0,-3 56 0,3-56 0,-10 57-4,-9-34 4,-2 2-4,21-25 4,-18 35 12,18-35-12,-15 25 46,15-25-46,0 1 64,0-1-64,-3 0 48,3 0-48,0 2 22,0-2-22,0 0 8,0 0-8,0 0 4,0 0-4,-2 2 6,2-2-6,0 0 0,0 0 0,0 0-4,0 0 4,-2 1-4,2-1 4,0 1-4,0-1 4,0 0-2,0 0 2,-6 4 0,6-4 0,30-23 4,-30 23-4,33-9-2,-33 9 2,36-7-6,-36 7 6,30-5-6,-30 5 6,29-1-6,-29 1 6,25 4 0,-25-4 0,20 35 0,-20-35 0,17 31-4,-17-31 4,17 40-8,-17-40 8,8 46-8,-8-46 8,8 44-10,-8-44 10,5 49-6,-5-49 6,0 38 6,0-19-6,0-1 6,0-18-6,-4 33 4,4-33-4,-7 28 6,7-28-6,-30 29 4,30-29-4,-25 26 6,25-26-6,-36 24 22,36-24-22,-34 17 16,34-17-16,-40 15 8,40-15-8,-45 13 6,45-13-6,-39 8 0,39-8 0,-43 7 6,43-7-6,-38 5 2,38-5-2,-32 0-2,32 0 2,-26 0-8,26 0 8,-21 0-34,21 0 34,0 0-66,0 0 66,-1 0-94,1 0 94</inkml:trace>
  <inkml:trace contextRef="#ctx0" brushRef="#br0" timeOffset="6357.0026">13342 3502 42,'0'0'0,"0"0"40,0 0-40,0 0 38,0 0-38,0-1 20,0 1-20,0-1 8,0 1-8,5-16 2,-5 16-2,-9 41 0,9-41 0,-32 52 2,32-52-2,-29 72 2,29-72-2,-33 87 0,33-87 0,-36 83-2,36-83 2,-33 77 2,33-77-2,-30 65 2,30-65-2,-25 46 0,25-46 0,-17 32 4,17-32-4,-11 15 4,11-15-4,0 1 0,0-1 0,0 0 0,0 0 0,0 1 0,0-1 0,0 1-4,0-1 4,0 0-6,0 0 6,0 0 0,0 0 0,-6 0 6,27 0-6,0 0 0,-21 0 0,34-3 0,-34 3 0,43-8 4,-43 8-4,46-22 2,-46 22-2,52-9-4,-52 9 4,51-6-20,-51 6 20,49-6-38,-49 6 38,45-4-50,-45 4 50,35-4-40,-35 4 40</inkml:trace>
  <inkml:trace contextRef="#ctx0" brushRef="#br0" timeOffset="6593.998">13399 3617 60,'0'0'0,"-8"-29"50,8 29-50,-6-15 32,6 15-32,0 0 10,0 0-10,0-1 4,0 1-4,0-1 2,0 1-2,-4-4 14,4 23-14,0 0 16,0-19-16,2 54 6,-2-54-6,2 70 2,-2-70-2,2 88 0,-2-88 0,2 92 0,-2-92 0,3 88 0,-3-88 0,1 78 0,-1-78 0,3 67 2,-3-67-2,0 56 2,0-56-2,3 41 0,-3-21 0,0 0-8,0-4 8,0-1-28,0-15 28,0 20-48,0-20 48,0 15-68,0-15 68</inkml:trace>
  <inkml:trace contextRef="#ctx0" brushRef="#br0" timeOffset="7307.9984">15121 3377 50,'0'0'0,"0"0"18,0 0-18,0-2 8,0 2-8,8-14 10,-8 14-10,5 39 14,-5-14-14,0 0 12,0-25-12,-7 56 8,-13-25-8,-1-1-4,21-30 4,-26 58-4,26-58 4,-24 48 10,24-48-10,-20 40 10,20-40-10,-16 26 0,16-26 0,-10 16 2,10-16-2,0 0 4,0 0-4,0 2-2,0-2 2,0 0-4,0 0 4,0 0-2,0 0 2,0 2-2,0-2 2,0 0 0,0 0 0,-4 3 0,4-3 0,39 0 2,-39 0-2,30-1 2,-30 1-2,37-6 0,-37 6 0,42-5 0,-42 5 0,45-6-4,-45 6 4,48-6-6,-48 6 6,49-3 4,-28 3-4,2 0 2,-2 0-2,0 0-14,-21 0 14,31 2-24,-31-2 24,24 4-32,-24-4 32,18 5-38,-18-5 38</inkml:trace>
  <inkml:trace contextRef="#ctx0" brushRef="#br0" timeOffset="7557.0024">15283 3507 34,'0'0'0,"-13"-26"12,13 26-12,-9-14 26,9 14-26,0-1 30,0 1-30,0-1 16,0 1-16,0 0 12,0 0-12,0-1 4,0 1-4,0-1 0,0 1 0,-8-6 4,8 6-4,-9 62 0,9-62 0,-4 71 0,4-71 0,-4 85 0,4-85 0,-3 93-2,3-93 2,-4 89 6,4-89-6,-6 81 2,6-81-2,-5 71-8,5-71 8,-5 63-6,5-63 6,-3 57-12,3-57 12,-3 47-18,3-47 18,-2 39-12,2-26 12,0 1-10,0-14 10,0 17-20,0-17 20,0 1-34,0-1 34</inkml:trace>
  <inkml:trace contextRef="#ctx0" brushRef="#br0" timeOffset="8075.0021">16668 3977 106,'0'0'0,"-9"-22"18,9 22-18,-20-15 4,20 15-4,-2-2 14,2 2-14,0 0 14,0 0-14,0 0 0,0 0 0,0-1-4,0 1 4,-1-1-6,1 1 6,-1 0-8,1 0 8,-1-1-2,1 1 2,0-1 0,0 1 0,0 0-2,0 0 2,-1-1 0,1 1 0,-9-6 4,39 6-4,0 0 2,-30 0-2,37 3 0,-37-3 0,44 6 0,-44-6 0,48 7-26,-48-7 26,51 18-56,-51-18 56,46 8-44,-46-8 44</inkml:trace>
  <inkml:trace contextRef="#ctx0" brushRef="#br0" timeOffset="8365.0023">17347 3592 62,'0'0'0,"4"-34"28,-4 34-28,0-21 4,0 21-4,0-2 20,0 2-20,0 0 46,0 0-46,-7-11 54,7 11-54,0 0 34,0 0-34,-1 0 2,1 0-2,-19-9-4,19 9 4,-27 8 4,27-8-4,-22 54 0,22-54 0,-23 48-4,23-48 4,-30 59 4,30-59-4,-27 55 6,27-55-6,-20 49-4,20-49 4,-15 33-4,15-33 4,-9 19-4,9-19 4,0 1-4,0-1 4,0 1-2,0-1 2,0 0-2,0 0 2,-7 8-4,7-8 4,8 23-4,-8-23 4,34 8 0,-34-8 0,26 6-4,-26-6 4,36 4-6,-36-4 6,38 3-12,-38-3 12,44 2-34,-21-2 34,-1 0-48,-1 0 48,1 0-50,-22 0 50,38-2-50,-38 2 50,31-3-24,-31 3 24</inkml:trace>
  <inkml:trace contextRef="#ctx0" brushRef="#br0" timeOffset="8591.9982">17370 3524 70,'0'0'0,"0"-1"32,0 1-32,0 0 14,0 0-14,0-1 4,0 1-4,0-1 4,0 1-4,-9-11 20,9 11-20,-3 34 38,3-34-38,-2 55 24,2-16-24,0 2 6,0 6-6,0 0 2,0-47-2,1 96-2,-1-50 2,0 2 0,0-7 0,0 0-4,0-4 4,0-1-2,0-36 2,-1 63 6,1-63-6,-2 49 2,2-49-2,-2 40-2,2-25 2,0 2-18,0-17 18,0 20-58,0-20 58,0 13-88,0-13 88</inkml:trace>
  <inkml:trace contextRef="#ctx0" brushRef="#br0" timeOffset="9145.9976">19031 3360 48,'0'0'0,"0"-1"22,0 1-22,0-1 14,0 1-14,0 0 28,0 0-28,0-1 24,0 1-24,0-1 6,0 1-6,2-12 2,-2 12-2,-8 39 4,8-39-4,-36 42 0,36-42 0,-35 63 0,15-26 0,0-3 6,-2 3-6,2-1 14,-3-3-14,2 0 4,21-33-4,-35 51 0,35-51 0,-28 37 0,28-37 0,-19 23-6,19-23 6,-1 0-2,1 0 2,-1 1-4,1-1 4,0 1-2,0-1 2,0 0 2,0 0-2,-1 1 0,1-1 0,0 1 2,0-1-2,-8 10-2,8-10 2,49 22-2,-49-22 2,31 9 2,-31-9-2,40 7 2,-40-7-2,50 6-6,-50-6 6,46 3-26,-46-3 26,52 2-40,-29-2 40,1 0-46,-2 0 46,-1 0-34,-21 0 34</inkml:trace>
  <inkml:trace contextRef="#ctx0" brushRef="#br0" timeOffset="9375.9973">19129 3420 64,'0'0'0,"-7"-28"48,7 28-48,-3-17 32,3 17-32,0 0 18,0 0-18,0-1 18,0 1-18,0-1 16,0 1-16,-4-4 14,4 4-14,-3 60 18,3-60-18,-3 71 12,3-71-12,-6 94 2,6-94-2,-7 101-4,7-101 4,-24 97-2,24-97 2,-14 87 0,14-87 0,-9 76-4,9-76 4,-9 67 0,9-67 0,-10 63 4,10-63-4,-8 67 2,8-67-2,-8 63-8,8-63 8,-5 55-32,5-55 32,-6 39-60,6-39 60,-4 19-84,4-19 84</inkml:trace>
  <inkml:trace contextRef="#ctx0" brushRef="#br0" timeOffset="9753.0016">20075 3765 98,'0'0'0,"-1"0"6,1 0-6,-12-12-16,12 12 16,0-1-22,0 1 22,0 0-10,0 0 10,0-1-4,0 1 4,-8-13 4,8 13-4,32-4 0,-32 4 0,32-4-4,-32 4 4,40-2-2,-13 2 2,-27 0-4,0 0 4,29 0 2,14 0-2,-1 0 2,-19 0-2,1 0 6,-24 0-6,40 1 8,-40-1-8,39 2-8,-39-2 8,26 4-32,-26-4 32,23 3-24,-23-3 24</inkml:trace>
  <inkml:trace contextRef="#ctx0" brushRef="#br0" timeOffset="10233.9967">21068 3448 72,'0'0'0,"-42"-23"-2,42 23 2,-59-18-2,59 18 2,-2-13 12,2 13-12,-90-9 60,90 9-60,-41-7 68,41 7-68,-34-5 30,34 5-30,-26 0 6,26 0-6,-23 4-10,23-4 10,-22 27-2,22-27 2,-23 33 4,23-33-4,-21 47-4,21-47 4,-26 62-4,26-62 4,-20 59 4,20-59-4,-15 54 0,15-54 0,-9 44-6,9-44 6,-7 27-4,7-27 4,-2 22-2,2-22 2,0 18-6,0-18 6,0 1-6,0-1 6,4 6 0,-4-6 0,32 19 0,-32-19 0,15 7-4,-15-7 4,17 4 0,-17-4 0,24 0 4,-24 0-4,31-4-2,-31 4 2,34-7-4,-14-6 4,0 0 0,-20 13 0,38-9 6,-38 9-6,39-7 2,-39 7-2,34-5-6,-34 5 6,25-2-4,-25 2 4,23 3 2,-23-3-2,16 7 2,-16-7-2,14 41 2,-14-41-2,13 32 4,-13-32-4,8 38 10,-8-38-10,6 41 14,-6-41-14,1 40 14,-1-40-14,-1 35 22,1-35-22,-8 36 26,8-36-26,-31 33 18,31-33-18,-19 28 8,19-28-8,-26 26 4,26-26-4,-29 24 2,29-24-2,-32 16-2,32-16 2,-34 12-2,34-12 2,-29 7-14,29-7 14,-26 7-58,26-7 58,-22 3-86,22-3 86,-22 0-98,22 0 98</inkml:trace>
  <inkml:trace contextRef="#ctx0" brushRef="#br0" timeOffset="11717.001">2755 6431 34,'0'0'0,"0"0"22,0 0-22,-54-8 14,54 8-14,-68-3 10,68 3-10,-35 3 6,35-3-6,-29 8 2,29-8-2,-26 48 4,26-48-4,-20 28 2,20-28-2,-15 36-4,15-36 4,-9 40-2,9-40 2,-7 37-2,7-37 2,-3 39-4,3-24 4,0 1-6,0-16 6,6 21-4,-6-21 4,30 19 0,-30-19 0,27 13-10,-27-13 10,34 9-18,-34-9 18,37 5-14,-37-5 14,44-2-14,-44 2 14,42-9-10,-19-13 10,0-2-4,-3 6 4,0 0-2,1-3 2,-1 0 0,-20 21 0,35-52 0,-35 52 0,28-54 0,-28 54 0,19-55 0,-19 55 0,13-59 0,-13 59 0,8-56 0,-8 56 0,6-58 0,-6 26 0,0 0 4,0 32-4,-4-66 8,4 66-8,-26-75 8,26 75-8,-19-75 8,19 75-8,-20-72 28,20 72-28,-18-54 50,18 54-50,-12-34 50,12 34-50,0-1 42,0 1-42,0-1 16,0 1-16,0 0-4,0 0 4,-8-14-2,8 14 2,-2 28-2,2-1 2,0 0 2,0-27-2,6 88 0,-6-88 0,29 114-12,-29-114 12,17 126-32,-17-126 32,14 124-46,-14-124 46,11 120-56,-11-120 56</inkml:trace>
  <inkml:trace contextRef="#ctx0" brushRef="#br0" timeOffset="12175.9964">3142 6545 82,'0'0'0,"0"-2"20,0 2-20,-6-6-4,6 6 4,0 49 0,0-19 0,0 1 6,0-31-6,0 83-8,0-83 8,3 96-2,-3-96 2,4 102 4,-4-102-4,5 102-6,-5-102 6,4 94-6,-4-94 6,4 81-4,-4-81 4,1 65-2,-1-42 2,0-2 0,0-5 0,0 1-4,0-17 4,0 22-4,0-22 4,0 0-2,0 0 2,0 0-4,0 0 4,0 2 2,0-2-2,0 0 4,0 0-4,0 2 4,0-2-4,2 4 8,-2-34-8,0 0 8,0 30-8,-2-53 8,2 53-8,-4-64 6,4 64-6,-7-72 8,7 72-8,-7-83 8,7 83-8,-10-90 4,10 90-4,-9-95 0,9 95 0,-9-98 0,9 98 0,-6-95 6,6 95-6,-2-87 2,2 87-2,4-68-6,-4 68 6,27-55 0,-27 55 0,15-33 4,-15 33-4,14-16 0,-14 16 0,15-8 0,-15 8 0,20-6 4,-20 6-4,28 0 8,-28 0-8,27 30 0,-27-30 0,33 31-2,-33-31 2,34 41 6,-34-41-6,25 46 2,-25-46-2,21 48 0,-21-48 0,15 46 4,-15-46-4,9 31 16,-9-31-16,5 25 28,-5-25-28,0 21 22,0-21-22,-2 18 12,2-18-12,-7 22 8,7-22-8,-36 21 6,36-21-6,-28 19 4,28-19-4,-36 15 2,36-15-2,-35 12 2,35-12-2,-38 8 4,38-8-4,-35 6-4,35-6 4,-31 2-12,31-2 12,-28 0-32,28 0 32,-20-5-70,20 5 70,-18-9-86,18 9 86</inkml:trace>
  <inkml:trace contextRef="#ctx0" brushRef="#br0" timeOffset="14473.9958">5580 6242 6,'0'0'0,"-19"57"16,19-57-16,-20 47 18,20-47-18,-16 42 12,16-42-12,-15 31 14,15-31-14,-9 25 10,9-25-10,-9 15 10,9-15-10,0 1 6,0-1-6,0 1 2,0-1-2,0 0 0,0 0 0,0 1-4,0-1 4,0 1-4,0-1 4,0 0 0,0 0 0,0 1 4,0-1-4,-6 4 2,6-4-2,32 0 2,-32 0-2,25-4 4,-25 4-4,35-9-2,-35 9 2,45-20-4,-45 20 4,50-13 0,-50 13 0,56-9 4,-56 9-4,54-5 2,-54 5-2,49-5-14,-49 5 14,37-3-24,-37 3 24,32 0-24,-32 0 24,22 0-24,-22 0 24</inkml:trace>
  <inkml:trace contextRef="#ctx0" brushRef="#br0" timeOffset="14757.996">5756 6083 48,'0'0'0,"-9"-18"50,9 18-50,0 0 28,0 0-28,0-1 12,0 1-12,0 0 8,0 0-8,0-1 0,0 1 0,-6-3 2,6 39-2,0-1 4,0-35-4,2 70 0,-2-70 0,5 89 2,-5-89-2,6 90 0,-6-90 0,5 85-8,-5-85 8,6 80-20,-6-80 20,5 69-22,-5-69 22,5 57-16,-5-57 16,6 45-14,-6-45 14,9 34-10,-9-34 10,19 25-8,-19-25 8,7 20-6,-7-20 6,0 1-4,0-1 4,0 1-4,0-1 4,0 0-2,0 0 2,0 1-4,0-1 4,0 1-6,0-1 6,0 0-8,0 0 8,0 1-8,0-1 8,0 1-8,0-1 8,0 0-6,0 0 6,0 0 0,0 0 0</inkml:trace>
  <inkml:trace contextRef="#ctx0" brushRef="#br0" timeOffset="19637.9946">7580 6275 62,'0'0'0,"-20"0"42,20 0-42,-21 2 46,21-2-46,-15 2 26,15-2-26,0 0 16,0 0-16,-2 0 10,2 0-10,-1 0-4,1 0 4,0 0-2,0 0 2,0 0 0,0 0 0,-1 0-6,1 0 6,-2 0 0,2 0 0,0 0 0,0 0 0,-5 2-4,5-2 4,36 1 2,-36-1-2,28 2 2,-28-2-2,34 2-2,-34-2 2,37 3 2,-37-3-2,42 3 2,-42-3-2,0 0-4,0 0 4,59 3-6,-59-3 6,78 8-14,-78-8 14,42 9-30,-42-9 30,40 9-52,-40-9 52,36 9-60,-36-9 60</inkml:trace>
  <inkml:trace contextRef="#ctx0" brushRef="#br0" timeOffset="19955.9942">8069 6056 4,'0'0'0,"-3"-26"-4,3 26 4,-7-18 0,7 18 0,-8-22 8,8 22-8,-8-23 16,8 23-16,-5-15 30,5 15-30,0-1 28,0 1-28,0-1 14,0 1-14,0 0 10,0 0-10,0-1 2,0 1-2,0-1 16,0 1-16,-3-8 28,3 8-28,8 48 10,-8-48-10,9 64-2,-9-64 2,19 82 2,-19-82-2,9 89 2,-9-89-2,7 89-2,-7-89 2,4 84-4,-4-84 4,5 79 0,-5-79 0,2 68-2,-2-68 2,3 54-2,-3-54 2,3 39 2,-3-39-2,3 23-6,-3-23 6,4 15-2,-4-15 2,0 1 4,0-1-4,0 1 0,0-1 0,0 0 0,0 0 0,0 1-2,0-1 2,0 1-2,0-1 2,0 0-14,0 0 14,0 1-50,0-1 50,0 1-60,0-1 60</inkml:trace>
  <inkml:trace contextRef="#ctx0" brushRef="#br0" timeOffset="25844.9915">9783 5820 32,'0'0'0,"0"-1"18,0 1-18,7-5 8,-7 5-8,-3 64 4,3-64-4,-7 63 0,7-63 0,-38 73 0,38-73 0,-29 78-2,29-78 2,-33 72-4,33-72 4,-33 64 2,33-64-2,-29 57 14,29-57-14,-25 42 18,25-42-18,-17 27 14,17-27-14,-1 2 4,1-2-4,0 0-2,0 0 2,-1 0-6,1 0 6,-1 1-4,1-1 4,-1 0-2,1 0 2,0 1 0,0-1 0,-1 1 4,1-1-4,-4 8 2,4-8-2,54-8 2,-54 8-2,34-34 0,-34 34 0,42-20-2,-42 20 2,45-15 0,-45 15 0,48-18 4,-48 18-4,48-9 2,-48 9-2,45-5 2,-45 5-2,44-1-2,-44 1 2,42 2-10,-42-2 10,35 6-16,-35-6 16,31 10-24,-31-10 24,24 19-32,-24-19 32,17 9-22,-17-9 22</inkml:trace>
  <inkml:trace contextRef="#ctx0" brushRef="#br0" timeOffset="26141.9923">9902 5980 18,'0'0'0,"0"-1"22,0 1-22,0 0 20,0 0-20,0 0 18,0 0-18,0-2 10,0 2-10,0 0 6,0 0-6,0 0 10,0 0-10,-9-4 18,9 4-18,-3 69 6,3-69-6,-2 60 2,2-26-2,0 1 2,0-35-2,2 70-2,-2-70 2,2 64 0,-2-64 0,1 57-4,-1-57 4,4 51-4,-4-51 4,1 53-10,-1-53 10,4 43-16,-4-43 16,2 38-12,-2-38 12,4 27-6,-4-27 6,4 20-6,-4-20 6,0 0-6,0 0 6,0 2-4,0-2 4,0 0-2,0 0 2,0 0-4,0 0 4,0 1 2,0-1-2,0 0 6,0 0-6,0 1-10,0-1 10,0 1-24,0-1 24,0 0-22,0 0 22</inkml:trace>
  <inkml:trace contextRef="#ctx0" brushRef="#br0" timeOffset="28465.9918">11783 5864 38,'0'0'0,"7"-22"26,-7 22-26,5-20 20,-5 20-20,2-20 26,-2 20-26,0-13 30,0 13-30,0 0 24,0 0-24,0-1 22,0 1-22,0-1 16,0 1-16,0 0 8,0 0-8,0-1 4,0 1-4,0-1 4,0 1-4,0 0 2,0 0-2,0-1 4,0 1-4,0-8 4,0 8-4,-4 89 4,4-89-4,-3 72 4,3-72-4,-4 82-4,4-82 4,-6 76-14,6-76 14,-5 68-20,5-68 20,-6 60-24,6-60 24,-7 54-30,7-54 30,-2 48-30,2-27 30,0 0-28,0-21 28,2 38-26,-2-38 26,4 33-26,-4-33 26,7 25-24,-7-25 24,3 21-10,-3-21 10,4 13 0,-4-13 0,0 1 0,0-1 0,0 1 0,0-1 0,6 10 0,-6-10 0</inkml:trace>
  <inkml:trace contextRef="#ctx0" brushRef="#br0" timeOffset="28815.9933">11661 6559 26,'0'0'0,"-23"-2"22,23 2-22,-21 0 30,21 0-30,-20-2 30,20 2-30,-19-1 24,19 1-24,-17 0 28,17 0-28,0 0 34,0 0-34,0 0 24,0 0-24,-2 0 2,2 0-2,0 0-2,0 0 2,-1 0-2,1 0 2,0 0-4,0 0 4,-2 0 2,2 0-2,0 0-4,0 0 4,0 0-4,0 0 4,-1 0 2,1 0-2,-6 0 0,6 0 0,56-2 2,-56 2-2,29-4 2,-29 4-2,35-1-2,-35 1 2,38 0 0,-38 0 0,36 0 0,-36 0 0,39 0-6,-39 0 6,37-4 0,-37 4 0,34-4 6,-34 4-6,28-7 0,-28 7 0,30-5-2,-30 5 2,24-5 0,-24 5 0,27-3 2,-27 3-2,22-2-2,-22 2 2,16 0 0,-16 0 0,0 0 6,0 0-6,14 0-2,-14 0 2,2 0-2,-2 0 2,0 0 2,0 0-2,1 0 2,-1 0-2,0 0 0,0 0 0,2 0-4,-2 0 4,13-2-2,-13 2 2,0 0 2,0 0-2,1 0 0,-1 0 0,0 0 4,0 0-4,2 0 4,-2 0-4,0 0-2,0 0 2,0 0 0,0 0 0,0 0 2,0 0-2,0 0-2,0 0 2,3 0-18,-3 0 18,0 0-40,0 0 40,1 0-82,-1 0 82</inkml:trace>
  <inkml:trace contextRef="#ctx0" brushRef="#br0" timeOffset="29826.9957">13412 5645 24,'0'0'0,"-26"-10"12,26 10-12,-30-17 14,30 17-14,-25-7 26,25 7-26,-14-5 30,14 5-30,-1 0 16,1 0-16,0 0 2,0 0-2,0 0-6,0 0 6,-1 0-2,1 0 2,-1 0 4,1 0-4,0 0 2,0 0-2,-1 0 0,1 0 0,-2 0 2,2 0-2,-3-1 12,3 1-12,61-10 8,-61 10-8,38-20 0,-38 20 0,45-8 0,-45 8 0,48-6-2,-48 6 2,48-4-4,-48 4 4,45-3-2,-25 3 2,1 0 2,-21 0-2,38 0 0,-38 0 0,31 0-4,-31 0 4,22 0-12,-22 0 12,14 0-26,-14 0 26,2 0-24,-2 0 24,1 0-20,-1 0 20,10 0-32,-10 0 32,0 0-20,0 0 20</inkml:trace>
  <inkml:trace contextRef="#ctx0" brushRef="#br0" timeOffset="30273.991">13295 5637 26,'0'0'0,"-24"-3"24,24 3-24,-16 0 6,16 0-6,0 0-10,0 0 10,-10 0 0,10 0 0,-4 32 0,4-32 0,-3 33-2,3-33 2,3 46-2,-3-46 2,7 57 0,-7-57 0,23 53 0,-23-53 0,17 47-4,-17-47 4,13 41-4,-13-41 4,18 32-2,-18-32 2,16 23 0,-16-23 0,10 14-2,-10-14 2,0 0-6,0 0 6,0 1-2,0-1 2,9 10 2,-9-10-2,1 0 0,-1 0 0,0 0 2,0 0-2,21 5 4,-21-5-4,20 0 16,-20 0-16,14-5 22,-14 5-22,22-26 6,-22 26-6,18-18 4,-18 18-4,28-17 4,-28 17-4,27-13 2,-27 13-2,26-8 4,-26 8-4,26-8 0,-26 8 0,22-5 2,-22 5-2,17 0 2,-17 0-2,15 3 2,-15-3-2,17 8 2,-17-8-2,16 36 2,-16-36-2,8 25 2,-8-25-2,8 25 2,-8-25-2,7 29 2,-7-29-2,2 29 2,-2-16-2,0 2 18,0-15-18,-2 23 22,2-23-22,-8 24 14,8-24-14,-28 21 24,28-21-24,-15 17 34,15-17-34,-24 16 28,24-16-28,-24 13 12,24-13-12,-33 10 14,33-10-14,-37 6 20,37-6-20,-38 5 18,38-5-18,-36 4 14,36-4-14,-32 0 6,32 0-6,-33-5 6,33 5-6,-31-5 10,31 5-10,-27-5 8,27 5-8,-24-7 4,24 7-4,-17-5 2,17 5-2,-1 0 0,1 0 0,0 0 2,0 0-2,-14-6-16,14 6 16,-1 0-54,1 0 54,0 0-76,0 0 76,-2 0-98,2 0 98,0 0-88,0 0 88</inkml:trace>
  <inkml:trace contextRef="#ctx0" brushRef="#br0" timeOffset="31295.9913">15298 5568 46,'0'0'0,"-36"-9"24,36 9-24,-38-9 20,38 9-20,0 0 26,0 0-26,-51-9 22,51 9-22,-56-6 14,56 6-14,-30-4 12,30 4-12,-25 2 0,25-2 0,-21 8 0,21-8 0,-20 41 0,20-41 0,-13 31-6,13-31 6,-8 36-6,8-36 6,-8 40-6,8-40 6,-4 40 2,4-22-2,0-1 4,0-17-4,2 31-2,-2-31 2,10 24-4,-10-24 4,36 19 0,-36-19 0,22 18 0,-22-18 0,28 13-4,-28-13 4,31 8 0,-31-8 0,40 6 0,-40-6 0,39 0-2,-39 0 2,43-4 0,-22-10 0,-1 0 0,-20 14 0,37-24-2,-37 24 2,37-22-4,-37 22 4,25-26 0,-25 26 0,17-24 2,-17 24-2,14-24 0,-14 24 0,7-32-2,-7 32 2,6-26 0,-6 26 0,3-24 8,-3 24-8,0-22 16,0 22-16,-3-19 18,3 19-18,-6-14 26,6 14-26,0-1 36,0 1-36,0 0 30,0 0-30,-7-11 22,7 11-22,-1 0 20,1 0-20,-1 0 12,1 0-12,-1 0 2,1 0-2,-16-6-2,16 6 2,-9 42-2,9-42 2,-7 58-2,7-58 2,-9 76-2,9-76 2,-7 86-4,7-86 4,-8 83-18,8-83 18,-8 71-20,8-71 20,-7 62-16,7-62 16,-5 55-16,5-55 16,-2 45-12,2-26 12,0 0-4,0-2 4,0-2-2,0-15 2,3 22-4,-3-22 4,4 15-2,-4-15 2,0 0-6,0 0 6,0 0-6,0 0 6,0 2 0,0-2 0,0 0 4,0 0-4,0 0 4,0 0-4,0 1 2,0-1-2,0 1-10,0-1 10,0 0-24,0 0 24,0 1-32,0-1 32,0 1-44,0-1 44,0 0-54,0 0 54,0 1-40,0-1 40</inkml:trace>
  <inkml:trace contextRef="#ctx0" brushRef="#br0" timeOffset="32707.9907">17027 5626 32,'0'0'0,"-21"-8"32,21 8-32,-24-6 54,24 6-54,-17-6 42,17 6-42,-1 0 20,1 0-20,0 0 0,0 0 0,-1 0-8,1 0 8,-1 0-6,1 0 6,-1 0-4,1 0 4,-1 0 2,1 0-2,0 0 10,0 0-10,-7-3 6,7 3-6,55-2-2,-55 2 2,40-4 2,-40 4-2,45-3 2,-45 3-2,49-2 0,-49 2 0,57-3 0,-57 3 0,56-2 0,-56 2 0,57 0 4,-57 0-4,54-3 0,-29 3 0,-2 0-6,-3 0 6,2 0-12,-22 0 12,33 0-22,-33 0 22,24 3-30,-24-3 30,1 0-30,-1 0 30,1 0-24,-1 0 24,0 0-28,0 0 28</inkml:trace>
  <inkml:trace contextRef="#ctx0" brushRef="#br0" timeOffset="33159.9906">17102 5634 20,'0'0'0,"-19"-8"36,19 8-36,-1 0 30,1 0-30,-1 0 8,1 0-8,0 0 4,0 0-4,-13-6 2,13 6-2,-17 35-2,17-35 2,-7 49-2,7-49 2,-5 64-2,5-64 2,-4 67-2,4-67 2,-1 65 0,1-36 0,0 0 0,0-29 0,2 46-4,-2-46 4,5 39-4,-5-39 4,7 31 0,-7-31 0,9 16-2,-9-16 2,0 1-4,0-1 4,0 1 2,0-1-2,9 6 8,-9-6-8,1 0 6,-1 0-6,16 6 18,-16-6-18,21-2 22,-21 2-22,17-33 12,-17 33-12,21-27 12,-21 27-12,26-34 6,-26 34-6,28-31 0,-28 31 0,26-24 0,-26 24 0,31-22 6,-31 22-6,28-18 0,-28 18 0,25-11-4,-25 11 4,24-7 8,-24 7-8,21-4 6,-21 4-6,20 0-2,-20 0 2,21 5 2,-21-5-2,13 27 4,-13-27-4,13 18 4,-13-18-4,9 26 4,-9-26-4,7 28-2,-7-28 2,7 26 0,-7-26 0,3 26 10,-3-26-10,0 24 10,0-24-10,-5 23 4,5-23-4,-8 22 6,8-22-6,-30 22 18,30-22-18,-18 22 26,18-22-26,-22 15 14,22-15-14,-24 16 0,24-16 0,-25 15 0,25-15 0,-27 8 10,27-8-10,-27 9 6,27-9-6,-27 7 4,27-7-4,-27 7 4,27-7-4,-25 3 0,25-3 0,-18 4 2,18-4-2,0 0 0,0 0 0,-14 2 0,14-2 0,-1 0 0,1 0 0,-1 0-16,1 0 16,-1 0-38,1 0 38,0 0-48,0 0 48,-1 0-66,1 0 66,-1 0-84,1 0 84</inkml:trace>
  <inkml:trace contextRef="#ctx0" brushRef="#br0" timeOffset="36015.9898">19137 5627 26,'0'0'0,"-6"-27"34,6 27-34,-8-18 38,8 18-38,-19-11 26,19 11-26,-8-17 18,8 17-18,-18-16 28,18 16-28,-10-14 34,10 14-34,-21-10 22,21 10-22,-20-9 12,20 9-12,-21-8-4,21 8 4,-26-8-2,26 8 2,-28-5 4,28 5-4,-29-2 0,29 2 0,-29 0 0,29 0 0,-30 7-4,30-7 4,-27 29-10,27-29 10,-22 28-4,22-28 4,-26 32 2,26-32-2,-19 40 0,19-40 0,-20 55-2,20-55 2,-10 0-10,10 0 10,-7 72-8,7-72 8,-3 39-4,3-39 4,2 30-10,-2-30 10,8 31-14,-8-31 14,25 23-8,-25-23 8,16 17 0,-16-17 0,20 12-4,-20-12 4,20 9-2,-20-9 2,23 8 0,-23-8 0,31 4-2,-31-4 2,31 0 0,-31 0 0,35-6 2,-35 6-2,37-30-6,-37 30 6,36-24-6,-36 24 6,30-26 0,-30 26 0,26-28-2,-26 28 2,23-29 0,-23 29 0,16-27-2,-16 27 2,12-26 2,-12 26-2,9-27 2,-9 27-2,5-22 10,-5 22-10,2-14 20,-2 14-20,0 0 18,0 0-18,0-1 20,0 1-20,0-1 28,0 1-28,0 0 28,0 0-28,0-1 16,0 1-16,0-1 8,0 1-8,0 0-4,0 0 4,0-8-6,0 8 6,-20 42 0,20-42 0,-8 58-2,8-58 2,-18 71-2,18-71 2,-16 71-2,16-71 2,-14 73-6,14-73 6,-10 61-14,10-61 14,-7 54-14,7-54 14,-7 47-14,7-47 14,-6 39-20,6-39 20,-3 31-14,3-31 14,-1 25 2,1-25-2,0 18 0,0-18 0,0 0-6,0 0 6,0 0-2,0 0 2,0 13-6,0-13 6,0 0 0,0 0 0,0 1 0,0-1 0,0 1-6,0-1 6,0 0-6,0 0 6,0 1-8,0-1 8,0 1-10,0-1 10,0 0-12,0 0 12,0 1-20,0-1 20,0 1-32,0-1 32,0 0-42,0 0 42,0 1-36,0-1 36</inkml:trace>
  <inkml:trace contextRef="#ctx0" brushRef="#br0" timeOffset="37821.9893">20816 5455 14,'0'0'0,"1"0"10,-1 0-10,1 0-4,-1 0 4,1-2-10,-1 2 10,0 0 0,0 0 0,1-2 14,-1 2-14,0 0 24,0 0-24,7-6 14,-7 6-14,-4 65 4,4-65-4,-29 44 6,29-44-6,-26 51 10,26-51-10,-33 50 14,33-50-14,-37 53 10,37-53-10,-39 46 8,39-46-8,-37 45 8,37-45-8,-36 37 8,36-37-8,-25 24 12,25-24-12,-17 13 4,17-13-4,-1 0-4,1 0 4,-2 0-6,2 0 6,0 0-2,0 0 2,-1 0 4,1 0-4,-6 10 6,6-10-6,40 6 6,-40-6-6,30 3 2,-10-3-2,0 0-2,-20 0 2,51-3-2,-51 3 2,54-5 0,-54 5 0,60-7 2,-60 7-2,60-8 4,-60 8-4,57-5 4,-57 5-4,53-3 2,-32 3-2,-1 0-6,-20 0 6,34 1-18,-34-1 18,21 4-22,-21-4 22,18 5-26,-18-5 26,0 0-26,0 0 26,1 0-24,-1 0 24,1 0-26,-1 0 26,0 0-12,0 0 12</inkml:trace>
  <inkml:trace contextRef="#ctx0" brushRef="#br0" timeOffset="38041.9889">21057 5680 12,'0'0'0,"0"-2"30,0 2-30,-9-56 44,9 56-44,-18-60 60,18 60-60,-7-25 68,7 25-68,-6-14 48,6 14-48,0-1 34,0 1-34,0 0 18,0 0-18,0-1 6,0 1-6,0-1 2,0 1-2,-4-4 6,4 4-6,-7 52 6,7-52-6,-8 65-6,8-65 6,-23 91-2,23-91 2,-17 95 6,17-95-6,-16 93 4,16-93-4,-10 87-2,10-87 2,-8 70-6,8-70 6,-7 64-6,7-64 6,-5 53-12,5-53 12,-3 42-24,3-24 24,0 0-30,0-3 30,0-2-30,0-13 30,0 20-36,0-20 36,3 13-42,-3-13 42,0 0-58,0 0 58,0 0-64,0 0 64</inkml:trace>
  <inkml:trace contextRef="#ctx0" brushRef="#br0" timeOffset="39747.9893">14934 6767 20,'0'0'0,"-17"-5"42,17 5-42,0 0 58,0 0-58,-14-1 54,14 1-54,-1 0 48,1 0-48,0 0 36,0 0-36,-23 0 16,23 0-16,0 0 6,0 0-6,0 0-2,0 0 2,-1 0 2,1 0-2,-1 0-2,1 0 2,-1 0-2,1 0 2,0 0 0,0 0 0,-13-2-6,13 2 6,54-4 2,-54 4-2,43-3 0,-17 3 0,-2 0-2,3 0 2,0 0 4,5 0-4,-1 0 0,-31 0 0,66 3-4,-66-3 4,67 4 2,-67-4-2,69 5 4,-69-5-4,60 6-2,-60-6 2,53 5 0,-53-5 0,51 7 2,-51-7-2,41 6 0,-41-6 0,34 5-2,-34-5 2,28 5 0,-28-5 0,20 5-2,-20-5 2,0 0-4,0 0 4,1 0-10,-1 0 10,1 0-22,-1 0 22,0 0-36,0 0 36,1 0-68,-1 0 68,1 0-88,-1 0 88</inkml:trace>
  <inkml:trace contextRef="#ctx0" brushRef="#br0" timeOffset="40109.9885">15031 7010 40,'0'0'0,"-29"-2"26,29 2-26,-27-4 30,27 4-30,-23-5 54,23 5-54,-1 0 38,1 0-38,-1 0 14,1 0-14,0 0 2,0 0-2,0 0-2,0 0 2,-1 0-2,1 0 2,-1 0 0,1 0 0,0 0 0,0 0 0,-1 0 2,1 0-2,-2 0 2,2 0-2,0 0 0,0 0 0,-6-2 2,6 2-2,66-2 4,-66 2-4,43-4 0,-43 4 0,54-7-2,-54 7 2,70-7 6,-70 7-6,69-19 8,-69 19-8,76-7-2,-76 7 2,70-8-4,-70 8 4,60-6 0,-60 6 0,53-5 4,-53 5-4,45-6 4,-45 6-4,41-2 0,-41 2 0,30 0-2,-30 0 2,23 0 2,-23 0-2,18 1 4,-18-1-4,1 0-2,-1 0 2,0 0 0,0 0 0,1 0 6,-1 0-6,1 0 14,-1 0-14,1 0 20,-1 0-20,1 0 12,-1 0-12,0 0 2,0 0-2,0 0 0,0 0 0,1 0-28,-1 0 28,1 0-84,-1 0 84,1 0-112,-1 0 112</inkml:trace>
  <inkml:trace contextRef="#ctx0" brushRef="#br0" timeOffset="40835.9881">18788 6651 62,'0'0'0,"-20"-3"48,20 3-48,-18-1 48,18 1-48,0 0 42,0 0-42,-1 0 22,1 0-22,-1 0 8,1 0-8,-1 0 6,1 0-6,-1 0-4,1 0 4,0 0-4,0 0 4,-1 0 4,1 0-4,-1 0 4,1 0-4,-6 0 2,29 0-2,0 0 0,-23 0 0,29 2 0,-29-2 0,33 2 2,-33-2-2,33 2 2,-33-2-2,33 2 4,-33-2-4,33 4 6,-33-4-6,38 2 2,-38-2-2,33 2-2,-33-2 2,34 1 0,-34-1 0,31 2 2,-31-2-2,30 3-4,-30-3 4,26 0-8,-26 0 8,28 0 2,-28 0-2,24 0 6,-24 0-6,20 2 0,-20-2 0,16 1-22,-16-1 22,0 0-36,0 0 36,2 0-28,-2 0 28,0 0-26,0 0 26,1 0-34,-1 0 34,0 0-38,0 0 38,1 0-42,-1 0 42</inkml:trace>
  <inkml:trace contextRef="#ctx0" brushRef="#br0" timeOffset="41167.9884">18806 6867 76,'0'0'0,"-31"2"48,31-2-48,-31 0 26,31 0-26,-24 0 18,24 0-18,-1 0 22,1 0-22,-1 0 16,1 0-16,-1 0 6,1 0-6,-1 0 2,1 0-2,-1 0 0,1 0 0,0 0 0,0 0 0,-1 0 12,1 0-12,0 0 14,0 0-14,-10 0 6,37 0-6,0 0 4,-27 0-4,45 2 6,-45-2-6,49 1 2,-19-1-2,-3 0 2,1 0-2,0 0 8,-28 0-8,60-2 2,-60 2-2,55-2-2,-55 2 2,51-3 2,-51 3-2,47-2-6,-47 2 6,36-1-4,-36 1 4,33 0 0,-33 0 0,28 0-2,-28 0 2,21 0-2,-21 0 2,14 0-2,-14 0 2,2 0 4,-2 0-4,1 0 0,-1 0 0,0 0 0,0 0 0,1 0 8,-1 0-8,0 0 2,0 0-2,2 0-2,-2 0 2,0 0-2,0 0 2,0 0-26,0 0 26,1 0-70,-1 0 70,1 0-94,-1 0 94</inkml:trace>
  <inkml:trace contextRef="#ctx0" brushRef="#br1" timeOffset="232073.9322">5705 3235 18,'0'0'0,"-22"0"20,22 0-20,-28 2 24,28-2-24,-15 4 18,15-4-18,-17 5 16,17-5-16,-1 0 20,1 0-20,-11 4 12,11-4-12,-1 0 4,1 0-4,-23 0 2,23 0-2,-17-7 4,17 7-4,0 0 4,0 0-4,-8-23-4,8 23 4,-3-29-10,3 29 10,-5-18-4,5 18 4,0-19 2,0 19-2,0-25 0,0 25 0,2-20 0,-2 20 0,7-20-2,-7 20 2,25-21-2,-25 21 2,16-18 0,-16 18 0,19-16 0,-19 16 0,19-14 0,-19 14 0,15-10-6,-15 10 6,16-7-4,-16 7 4,15-6-4,-15 6 4,0 0-6,0 0 6,16-2-4,-16 2 4,0 0-4,0 0 4,1 0 0,-1 0 0,0 0 0,0 0 0,21 0 0,-21 0 0,20 29 4,-20-29-4,6 13 2,-6-13-2,0 20 2,0-20-2,-4 21 6,4-21-6,-8 14 4,8-14-4,-1 1 0,1-1 0,-22 16 0,22-16 0,-26 22 10,26-22-10,-1 0 26,1 0-26,-1 0 28,1 0-28,-9 10 10,9-10-10,0 0-2,0 0 2,0 0-2,0 0 2,-17 5 0,17-5 0,-21-5 4,21 5-4,-7-26 0,7 26 0,-6-14-6,6 14 6,-6-16 0,6 16 0,0-1 0,0 1 0,-4-14-8,4 14 8,0-25 0,0 25 0,0-1 4,0 1-4,3-10-4,-3 10 4,8-20-12,-8 20 12,23-8-8,-23 8 8,12-5-8,-12 5 8,0 0-16,0 0 16,15-4-12,-15 4 12,0 0-6,0 0 6,0 0 0,0 0 0,1 0 0,-1 0 0,21 0-4,-21 0 4,1 0 0,-1 0 0,17 24 0,-17-24 0,5 27 2,-5-27-2,2 14 2,-2-14-2,0 17-2,0-17 2,0 1-2,0-1 2,-5 12 0,5-12 0,-28 9 8,28-9-8,0 0 18,0 0-18,-11 8 22,11-8-22,0 1 18,0-1-18,0 0 8,0 0-8,0 1-2,0-1 2,-7 14-10,7-14 10,-1 0-8,1 0 8,-20-1-6,20 1 6,0-1-2,0 1 2,-6-22-2,6 22 2,-3-25-4,3 25 4,0-15-6,0 15 6,3-14-18,-3 14 18,7-15-14,-7 15 14,1 0-6,-1 0 6,23-8-8,-23 8 8,0 0-6,0 0 6,20-8-6,-20 8 6,1 0-6,-1 0 6,0 0-4,0 0 4,0 0-6,0 0 6,16-2-2,-16 2 2,18 31 4,-18-31-4,5 19 4,-5-19-4,0 15 2,0-15-2,-2 14 4,2-14-4,0 1 0,0-1 0,-7 14 2,7-14-2,-9 17 12,9-17-12,-1 0 10,1 0-10,0 0 4,0 0-4,-16 9 4,16-9-4,-1 0 8,1 0-8,0 0 0,0 0 0,-22 5-8,22-5 8,-1 0-4,1 0 4,-23-5-4,23 5 4,-9-30-8,9 30 8,-7-15-10,7 15 10,0 0-14,0 0 14,0-1-22,0 1 22,-3-5-28,3 5 28,0-2-18,0 2 18</inkml:trace>
  <inkml:trace contextRef="#ctx0" brushRef="#br1" timeOffset="235915.9308">4822 1811 12,'0'0'0,"0"1"16,0-1-16,0 0 26,0 0-26,0 1 28,0-1-28,0 1 18,0-1-18,0 0 18,0 0-18,0 2 2,0-2-2,10 8-8,-10-8 8,-27 5 4,27-5-4,0 0-6,0 0 6,-10 3-8,10-3 8,-20-7 4,20 7-4,-11-30-2,11 30 2,-8-24 2,8 24-2,-10-24 4,10 24-4,-9-31-2,9 31 2,-9-35 2,9 35-2,-9-36-2,9 36 2,0-2-2,0 2 2,-5-56 0,5 56 0,-3-72 0,3 52 0,0 3 2,0 1-2,0 1 0,0 15 0,3-31-4,-3 31 4,4-28-4,-4 28 4,6-26 2,-6 26-2,8-23 4,-8 23-4,8-24 0,-8 24 0,20-23-2,-20 23 2,10-21-4,-10 21 4,10-20-6,-10 20 6,15-19 0,-15 19 0,10-18 2,-10 18-2,0-1 0,0 1 0,9-13 0,-9 13 0,1 0 6,-1 0-6,24-8 0,-24 8 0,0 0 0,0 0 0,17-6 6,-17 6-6,23 2 6,-23-2-6,18 8 6,-18-8-6,21 48 2,-21-48-2,23 48 2,-23-48-2,24 61 2,-24-61-2,22 69 6,-22-69-6,13 71 2,-13-71-2,9 67-6,-9-67 6,9 60-6,-9-60 6,5 52-2,-5-52 2,3 42 0,-3-26 0,0 1 4,0-17-4,-1 27 0,1-27 0,-3 19 0,3-19 0,-5 15 16,5-15-16,0 0 24,0 0-24,-7 9 14,7-9-14,-1 0-4,1 0 4,-20 6-6,20-6 6,-29 6-8,29-6 8,-21 0-14,21 0 14,-18-3-12,18 3 12,-19-5-18,19 5 18,-18-9-28,18 9 28,-14-19-38,14 19 38,-2 0-36,2 0 36</inkml:trace>
  <inkml:trace contextRef="#ctx0" brushRef="#br1" timeOffset="239746.934">7786 3002 20,'0'0'0,"-3"25"4,3-25-4,0 0 22,0 0-22,-5 12 22,5-12-22,-26 19 4,26-19-4,-16 8 4,16-8-4,-15 5 4,15-5-4,-18 6 2,18-6-2,-18 4 0,18-4 0,0 0 2,0 0-2,-15 2-4,15-2 4,0 0-10,0 0 10,-21-4-12,21 4 12,0-1-18,0 1 18,-10-24-26,10 24 26</inkml:trace>
  <inkml:trace contextRef="#ctx0" brushRef="#br1" timeOffset="240497.93">7763 3039 46,'0'0'0,"-20"-8"22,20 8-22,0 0 20,0 0-20,-8-20 24,8 20-24,0-1 16,0 1-16,-5-17 6,5 17-6,-4-21-2,4 21 2,-1-14-2,1 14 2,0-17-2,0 17 2,3-17-6,-3 17 6,9-17-2,-9 17 2,29-16 4,-29 16-4,14-8 2,-14 8-2,16-7 0,-16 7 0,15-5 4,-15 5-4,1 0 0,-1 0 0,13-3-2,-13 3 2,1 0 4,-1 0-4,20 2 8,-20-2-8,7 28 6,-7-28-6,6 20 2,-6-20-2,3 25 4,-3-12-4,0 1 2,0-14-2,-6 28-4,6-28 4,-10 26-2,10-26 2,-30 18 14,30-18-14,-16 16 20,16-16-20,-17 10 22,17-10-22,0 0 40,0 0-40,-14 7 26,14-7-26,-1 0 0,1 0 0,-1 0-2,1 0 2,-17 3 0,17-3 0,-23-8-2,23 8 2,-9-35 0,9 35 0,-7-23 0,7 23 0,-5-27-4,5 27 4,-3-26 0,3 26 0,0-21 0,0 21 0,2-18-4,-2 18 4,6-15-4,-6 15 4,0 0-4,0 0 4,22-11-2,-22 11 2,29-9 0,-29 9 0,1 0-10,-1 0 10,13-5-10,-13 5 10,0 0 0,0 0 0,24 0 4,-24 0-4,20 31-10,-20-31 10,8 22-40,-8-22 40,5 27-78,-5-27 78</inkml:trace>
  <inkml:trace contextRef="#ctx0" brushRef="#br1" timeOffset="241947.9287">7712 3064 42,'0'0'0,"0"0"28,0 0-28,0-1 16,0 1-16,0-1 14,0 1-14,0-17 16,0 17-16,0-1 18,0 1-18,-8-16 12,8 16-12,0 0 6,0 0-6,-23-8 14,23 8-14,-1 0 18,1 0-18,0-2 10,0 2-10,-16-17 8,16 17-8,-1-1 6,1 1-6,-24-20-2,24 20 2,-20-9 6,20 9-6,0-1 6,0 1-6,-8-18 2,8 18-2,-20-21 4,20 21-4,0-2 8,0 2-8,-8-11 6,8 11-6,-27-24 2,27 24-2,-12-13 10,12 13-10,-16-9 16,16 9-16,-15-8 22,15 8-22,-9-20 12,9 20-12,-22-14 8,22 14-8,-19-17 8,19 17-8,-24-16 12,24 16-12,-28-13 18,28 13-18,-32-10 10,32 10-10,-34-10 0,34 10 0,-36-8 2,36 8-2,-37-9 8,37 9-8,-36-9 4,36 9-4,-35-7 4,35 7-4,-38-7 2,38 7-2,-38-6 6,38 6-6,-37-7 4,37 7-4,-39-6-2,39 6 2,-38-5-4,38 5 4,-36-4 0,36 4 0,-34-3 10,34 3-10,-33-2 6,33 2-6,-35-2 0,35 2 0,-34 0 6,34 0-6,-31 0 6,31 0-6,-33 0-6,33 0 6,-29 0 0,29 0 0,-23 4 12,23-4-12,-29 2 4,29-2-4,-23 2-2,23-2 2,-20 4 0,20-4 0,-22 4 4,22-4-4,-1 0 2,1 0-2,-11 4-4,11-4 4,-1 0 0,1 0 0,-20 2 2,20-2-2,-1 0-4,1 0 4,-19 2 0,19-2 0,-23 3-2,23-3 2,-14 4-4,14-4 4,-19 5 2,19-5-2,-21 8 0,21-8 0,-20 7 0,20-7 0,-22 8 0,22-8 0,-20 8-2,20-8 2,-22 8 0,22-8 0,-21 18-4,21-18 4,-23 9-2,23-9 2,-22 8-2,22-8 2,-23 17-8,23-17 8,-24 15-6,24-15 6,-25 16-6,25-16 6,-26 20-8,26-20 8,-28 18-6,28-18 6,-29 25 0,29-25 0,-32 25-4,32-25 4,-28 25-4,28-25 4,-31 25-2,31-25 2,-28 23-2,28-23 2,-26 23 2,26-23-2,-29 24 2,29-24-2,-24 24 2,24-24-2,-21 22-8,21-22 8,-17 21-6,17-21 6,-12 15 6,12-15-6,-14 17 0,14-17 0,0 0-8,0 0 8,-9 11-4,9-11 4,-26 22-4,26-22 4,0 0-2,0 0 2,-9 13 6,9-13-6,0 0 0,0 0 0,0 0-4,0 0 4,0 2 0,0-2 0,0 0 0,0 0 0,0 0-2,0 0 2,0 2-4,0-2 4,0 0-6,0 0 6,0 1-4,0-1 4,0 1-6,0-1 6,0 0-2,0 0 2,0 1-2,0-1 2,0 1-8,0-1 8,0 0-8,0 0 8,0 1-8,0-1 8,-8 11-10,8-11 10,-1 0-10,1 0 10,0 0-8,0 0 8,-1 0-10,1 0 10,-15 2-8,15-2 8,-1-49-4,1 32 4,0 0-2,0 17 2,1-37 2,-1 37-2,3-27 0,-3 27 0,6-23-6,-6 23 6,5-23 0,-5 23 0,5-21-2,-5 21 2,5-21-6,-5 21 6,6-19 0,-6 19 0,0 0 2,0 0-2,4-16 2,-4 16-2,0 0 4,0 0-4,0-1 4,0 1-4,0 0-4,0 0 4,0 0 2,0 0-2,0-2 6,0 2-6,0 0-2,0 0 2,0 0-6,0 0 6,0-2-6,0 2 6,5-10-2,-5 37 2,0 0 6,0-6-6,0-1 6,0-20-6,-2 48-6,2-48 6,-6 42-4,6-42 4,-6 36 6,6-36-6,-8 28 0,8-28 0,-8 14-4,8-14 4,-6 17 4,6-17-4,0 1 4,0-1-4,0 0-8,0 0 8,-4 9 0,4-9 0,0 1 8,0-1-8,0 1 0,0-1 0,0 0-4,0 0 4,0 1-10,0-1 10,0 1-6,0-1 6,0 0-4,0 0 4,0 2-2,0-2 2,0 11-2,0-11 2,30 4-6,-30-4 6,13 2 0,-13-2 0,22 0 2,-22 0-2,24-4-2,-24 4 2,26-8 2,-26 8-2,32-9 4,-32 9-4,27-23 0,-27 23 0,30-10-2,-30 10 2,25-17-4,-25 17 4,20-8 2,-20 8-2,19-6 4,-19 6-4,2 0-2,-2 0 2,0 0 0,0 0 0,0 0 0,0 0 0,11-6-4,-11 6 4,1 0 0,-1 0 0,0 0 4,0 0-4,2 0 0,-2 0 0,0 0-4,0 0 4,1 0-2,-1 0 2,1 0 0,-1 0 0,0 0 2,0 0-2,1 0 2,-1 0-2,0 0-2,0 0 2,1 0 0,-1 0 0,1 0 6,-1 0-6,1 0 2,-1 0-2,1 0-4,-1 0 4,1 0-2,-1 0 2,0 0 2,0 0-2,0 0 2,0 0-2,1 0-2,-1 0 2,1 0-4,-1 0 4,0 0-2,0 0 2,1 0-4,-1 0 4,0 0-8,0 0 8,2 0-4,-2 0 4,0 0-4,0 0 4,1 0-12,-1 0 12,0 0-8,0 0 8,1 0-4,-1 0 4,0 0-12,0 0 12,0 0-12,0 0 12,0 0-18,0 0 18,0 0-24,0 0 24,0 0-28,0 0 28,0 0-28,0 0 28,0 0-22,0 0 22,0 0-12,0 0 12</inkml:trace>
  <inkml:trace contextRef="#ctx0" brushRef="#br1" timeOffset="244184.9273">7740 1891 38,'0'0'0,"0"0"18,0 0-18,1 0 32,-1 0-32,15-2 26,-15 2-26,0-1 2,0 1-2,-25-18 0,25 18 0,-1 0 0,1 0 0,-18-18-4,18 18 4,-22-25 0,22 25 0,-10-21 6,10 21-6,-16-31 12,16 31-12,-10-39 4,10 39-4,-9-41 0,9 41 0,0 0 4,0 0-4,-17-56 2,17 56-2,-8-83 0,8 83 0,-9-50-2,9 50 2,-7-42 2,7 42-2,-6-39 6,6 39-6,-2-40 2,2 25-2,0 2-2,0 13 2,2-31-6,-2 31 6,5-29 4,-5 29-4,8-29 2,-8 29-2,21-23-2,-21 23 2,16-23 4,-16 23-4,8-19 0,-8 19 0,9-14-4,-9 14 4,9-15 0,-9 15 0,1 0 6,-1 0-6,15-9 2,-15 9-2,1 0-4,-1 0 4,27-8-4,-27 8 4,0 0 0,0 0 0,20-9 2,-20 9-2,23 0 0,-23 0 0,15 4 2,-15-4-2,15 9 4,-15-9-4,20 50 6,-20-50-6,21 50 8,-21-50-8,20 64 0,-20-64 0,18 70-2,-18-70 2,14 80-2,-14-80 2,9 75-4,-9-75 4,8 66 0,-8-66 0,6 64 2,-6-64-2,4 47-6,-4-47 6,1 41-6,-1-26 6,0 0 0,0-15 0,-1 23 4,1-23-4,-4 18 4,4-18-4,0 0 12,0 0-12,0 2 22,0-2-22,-6 9 14,6-9-14,0 0 8,0 0-8,-23 10 0,23-10 0,-24 6-8,24-6 8,0 0-6,0 0 6,-12 2-6,12-2 6,-26-2-24,26 2 24,-1 0-48,1 0 48,-8-6-64,8 6 64</inkml:trace>
  <inkml:trace contextRef="#ctx0" brushRef="#br1" timeOffset="249231.9271">9598 2906 32,'0'0'0,"-1"0"30,1 0-30,-10 4 14,10-4-14,0 0 8,0 0-8,0 0 6,0 0-6,-20 0 2,20 0-2,-21-9 2,21 9-2,-8-25 2,8 25-2,-3-14-2,3 14 2,0-22-4,0 22 4,2-23 0,-2 23 0,6-20-2,-6 20 2,8-17-4,-8 17 4,22-16 2,-22 16-2,16-9 2,-16 9-2,18-8 0,-18 8 0,20-7-8,-20 7 8,18-5-10,-18 5 10,17 0-4,-17 0 4,18 0-2,-18 0 2,2 0-10,-2 0 10,12 5-16,-12-5 16,21 38-12,-21-38 12,8 21-6,-8-21 6,4 21 0,-4-21 0,0 18 0,0-18 0,-2 18 0,2-18 0,0 0 4,0 0-4,-7 14 4,7-14-4,-36 17 8,36-17-8,-16 8 20,16-8-20,-18 7 30,18-7-30,-15 3 32,15-3-32,0 0 14,0 0-14,-13 2 4,13-2-4,-1 0 4,1 0-4,-22 0 0,22 0 0,-17-9-2,17 9 2,-8-26 0,8 26 0,-4-23 2,4 23-2,0-23 0,0 23 0,4-26 0,-4 26 0,7-28-4,-7 28 4,25-21 0,-25 21 0,17-22-2,-17 22 2,21-16-2,-21 16 2,18-10 2,-18 10-2,20-8-4,-20 8 4,20-4 0,-20 4 0,15 0-2,-15 0 2,1 0-2,-1 0 2,15 4 0,-15-4 0,24 40 0,-24-40 0,8 24-6,-8-24 6,6 28-2,-6-28 2,1 29 8,-1-15-8,0 0 2,0-14-2,-5 27-2,5-27 2,-25 19 0,25-19 0,-15 15 8,15-15-8,-15 11 16,15-11-16,-17 6 32,17-6-32,-16 6 24,16-6-24,-17 3 16,17-3-16,-15 0 28,15 0-28,-14-2 10,14 2-10,-15-6-2,15 6 2,-9-22 2,9 22-2,-10-21 0,10 21 0,-9-21 4,9 21-4,-8-21-2,8 21 2,-5-20-4,5 20 4,-2-15-2,2 15 2,0-1-2,0 1 2,2-15-2,-2 15 2,8-23-4,-8 23 4,29-7-4,-29 7 4,15-6-10,-15 6 10,16-4-10,-16 4 10,0 0-12,0 0 12,15-2-10,-15 2 10,1 0-6,-1 0 6,21 4-8,-21-4 8,2 0-4,-2 0 4,15 24-4,-15-24 4,6 26-2,-6-26 2,4 15 0,-4-15 0,2 17 4,-2-17-4,0 1 10,0-1-10,-2 13 12,2-13-12,-29 9 16,29-9-16,-1 0 24,1 0-24,0 0 22,0 0-22,-11 10 4,11-10-4,-1 0-4,1 0 4,-1 0-2,1 0 2,-2 0-6,2 0 6,-18 5-8,18-5 8,-19-33-2,19 33 2,-6-19-2,6 19 2,-1-22-2,1 22 2,1-17-4,-1 17 4,5-15-14,-5 15 14,7-12-12,-7 12 12,2 0-8,-2 0 8,18-6-6,-18 6 6,1 0 0,-1 0 0,17-2-4,-17 2 4,1 0-4,-1 0 4,1 0 2,-1 0-2,18 2 4,-18-2-4,0 0 2,0 0-2,8 27 10,-8-27-10,0 0 20,0 0-20,5 18 16,-5-18-16,0 1 10,0-1-10,0 0 12,0 0-12,0 19 22,0-19-22,-33 18 24,33-18-24,-2 0 8,2 0-8,-5 7-14,5-7 14,0 0-30,0 0 30,0 0-44,0 0 44,-15 2-56,15-2 56,-1 0-74,1 0 74</inkml:trace>
  <inkml:trace contextRef="#ctx0" brushRef="#br1" timeOffset="251453.9264">9400 1365 16,'0'0'0,"0"-1"10,0 1-10,-5-15 10,5 15-10,-2-23 8,2 23-8,0 0 2,0 0-2,0-9 2,0 9-2,0-23 6,0 23-6,0-1-2,0 1 2,0-1-8,0 1 8,2-10 0,-2 10 0,0-1-4,0 1 4,6-26-4,-6 26 4,28-6 8,-28 6-8,14-8 6,-14 8-6,18-3 0,-18 3 0,16 0 2,-16 0-2,19 3 0,-19-3 0,18 5 4,-18-5-4,17 7 6,-17-7-6,19 24 4,-19-24-4,16 17 2,-16-17-2,16 14-2,-16-14 2,9 22-2,-9-22 2,10 17 6,-10-17-6,8 18 4,-8-18-4,10 20 0,-10-20 0,8 20 4,-8-20-4,6 13 8,-6-13-8,0 1 10,0-1-10,4 15 8,-4 0-8,0-2 6,0-13-6,-4 20 14,4-20-14,-6 17 18,6-17-18,-6 19 8,6-19-8,-10 19 2,10-19-2,-24 28 0,24-28 0,-15 27-2,15-27 2,-20 35-2,20-35 2,-21 33 2,21-33-2,-25 31 4,25-31-4,-23 36 2,23-36-2,-28 33-2,28-33 2,-24 33-2,24-33 2,-21 30 0,21-30 0,-19 24 2,19-24-2,-18 19 2,18-19-2,0 1-4,0-1 4,0 1-10,0-1 10,-9 9-6,9-9 6,0 0-2,0 0 2,0 1-12,0-1 12,-4 16-10,4-16 10,7 20-8,-7-20 8,31 9-12,-31-9 12,26 4-4,-26-4 4,28 3 0,-28-3 0,29 2-2,-29-2 2,33 0-4,-33 0 4,32 0 0,-32 0 0,34-3 2,-34 3-2,34-4 0,-34 4 0,31-6-2,-31 6 2,28-7-4,-28 7 4,24-6 2,-24 6-2,18-6 4,-18 6-4,16-4 0,-16 4 0,1 0 0,-1 0 0,1 0 2,-1 0-2,1 0 10,-1 0-10,1 0 20,-1 0-20,0 0 16,0 0-16,0 0 12,0 0-12,1 0 12,-1 0-12,1 0 4,-1 0-4,1 0 2,-1 0-2,0 0 2,0 0-2,2 0-12,-2 0 12,0 0-40,0 0 40,0 0-70,0 0 70</inkml:trace>
  <inkml:trace contextRef="#ctx0" brushRef="#br1" timeOffset="256943.9249">11413 2724 14,'0'0'0,"0"0"14,0 0-14,-6-18 18,6 18-18,0-1 24,0 1-24,0 0 12,0 0-12,0-1 0,0 1 0,-6-17 2,6 17-2,0-1 8,0 1-8,-8-21 12,8 21-12,0 0 16,0 0-16,-7-18 4,7 18-4,0 0-2,0 0 2,-7-17 4,7 17-4,-6-25 2,6 25-2,-9-14 10,9 14-10,-7-17 16,7 17-16,-5-15 10,5 15-10,0 0 22,0 0-22,-7-15 26,7 15-26,-8-26 8,8 26-8,-8-16 4,8 16-4,-18-17 16,18 17-16,-10-18 24,10 18-24,-15-18 14,15 18-14,-15-21 0,15 21 0,-18-21 8,18 21-8,-21-17 18,21 17-18,-19-17 16,19 17-16,-21-18 8,21 18-8,-19-14 0,19 14 0,-23-13 0,23 13 0,-22-15 4,22 15-4,-24-9 12,24 9-12,-20-8 4,20 8-4,-25-8-4,25 8 4,-22-7 4,22 7-4,-25-6 4,25 6-4,-26-6 0,26 6 0,-25-6 2,25 6-2,-28-3 0,28 3 0,-29 0-2,29 0 2,-27 0-4,27 0 4,-22 0-8,22 0 8,-23 3-4,23-3 4,-22 7-2,22-7 2,-24 7-6,24-7 6,-25 9-12,25-9 12,-26 15-8,26-15 8,-29 10 2,29-10-2,-30 21-4,30-21 4,-30 25-14,30-25 14,-37 21-12,37-21 12,-38 31-6,17-15 6,-1-1-4,2 0 4,-1 1-8,-2 1 8,1 0-6,1 1 6,-1-2-2,2 4 2,0-3 2,-1-3-2,1-1 2,20-13-2,-38 29-2,38-29 2,-31 24 0,31-24 0,-30 14 0,30-14 0,-27 19 0,27-19 0,-23 13-4,23-13 4,-19 16-2,19-16 2,-19 15-2,19-15 2,-15 9-6,15-9 6,-2 0-2,2 0 2,0 0 4,0 0-4,-11 8 0,11-8 0,-2 0-4,2 0 4,0 0 4,0 0-4,0 0 0,0 0 0,-1 0-2,1 0 2,0 0 2,0 0-2,-1 0 0,1 0 0,-1 0-4,1 0 4,-15 6-4,15-6 4,0 0 0,0 0 0,0 0 0,0 0 0,-19 8 0,19-8 0,0 2 0,0-2 0,0 0 2,0 0-2,0 0-6,0 0 6,0 2-8,0-2 8,0 0 0,0 0 0,0 1-2,0-1 2,0 1-8,0-1 8,0 0-10,0 0 10,0 1-6,0-1 6,0 1-4,0-1 4,0 0-6,0 0 6,0 1-6,0-1 6,0 1-8,0-1 8,0 0-6,0 0 6,0 1-8,0-1 8,-6 9-10,6-9 10,-2-44-2,2 44 2,-1-29-2,1 11 2,0 3-4,0 0 4,0-1 0,0 16 0,1-25 0,-1 25 0,4-19-2,-4 19 2,6-17 0,-6 17 0,7-16-2,-7 16 2,5-17 0,-5 17 0,0 0 4,0 0-4,0-1-4,0 1 4,0-1-4,0 1 4,0 0 4,0 0-4,0-1 4,0 1-4,0-1 4,0 1-4,0 0 0,0 0 0,0-1 2,0 1-2,0-1 0,0 1 0,0 0-6,0 0 6,0-1 0,0 1 0,5-8 0,-5 8 0,-3 52-4,3-52 4,-31 39-2,31-39 2,-21 36 6,21-36-6,-19 31 2,19-31-2,-16 24-6,16-24 6,-14 17 6,14-17-6,-13 16 14,13-16-14,0 2 0,0-2 0,-9 11-8,9-11 8,0 0 0,0 0 0,0 2 0,0-2 0,0 0-4,0 0 4,0 1 0,0-1 0,0 1 4,0-1-4,0 0-4,0 0 4,0 1-6,0-1 6,0 1 0,0-1 0,0 0 0,0 0 0,0 1-4,0-1 4,0 1-4,0-1 4,-8 8 2,8-8-2,35 21 2,-35-21-2,29 7 0,-29-7 0,36 6-2,-36-6 2,39 5 2,-39-5-2,39 2 2,-39-2-2,39 0-6,-39 0 6,35 0-6,-35 0 6,34-1-2,-34 1 2,32-2 2,-32 2-2,28 0 2,-28 0-2,21 0 2,-21 0-2,17 0 0,-17 0 0,2 0-2,-2 0 2,0 0 4,0 0-4,0 0 4,0 0-4,0 0 2,0 0-2,1 0 12,-1 0-12,1 0 12,-1 0-12,1 0 8,-1 0-8,0 0 10,0 0-10,2 0 4,-2 0-4,0 0 4,0 0-4,0 0 0,0 0 0,1 0-2,-1 0 2,1 0 2,-1 0-2,1 0-2,-1 0 2,0 0-14,0 0 14,2 0-26,-2 0 26,0 0-30,0 0 30,0 0-32,0 0 32,0 0-40,0 0 40,0 0-34,0 0 34</inkml:trace>
  <inkml:trace contextRef="#ctx0" brushRef="#br1" timeOffset="257834.9284">11517 2755 34,'0'0'0,"-1"0"26,1 0-26,-13-4 20,13 4-20,0 0 18,0 0-18,-21-22 6,21 22-6,-16-30-4,16 30 4,-6-13 2,6 13-2,0-1 0,0 1 0,-5-12-2,5 12 2,0-26-4,0 26 4,0-13-2,0 13 2,0 0 0,0 0 0,3-13-2,-3 13 2,28-9-6,-28 9 6,0 0-10,0 0 10,12-8-4,-12 8 4,24-3-2,-24 3 2,2 0-6,-2 0 6,11 0-4,-11 0 4,20 28 0,-20-28 0,9 14-6,-9-14 6,5 18-6,-5-18 6,4 22-2,-4-22 2,0 20-2,0-20 2,-4 19 2,4-19-2,-4 15 0,4-15 0,0 1 0,0-1 0,-7 13 14,7-13-14,-29 17 40,29-17-40,0 0 38,0 0-38,-10 7 8,10-7-8,-2 0 18,2 0-18,0 0 26,0 0-26,-24 4 12,24-4-12,-1 0 6,1 0-6,-22-4 2,22 4-2,-8-30 2,8 30-2,-6-12-6,6 12 6,-4-20-8,4 20 8,-2-17 0,2 17 0,0-16-2,0 16 2,3-19-10,-3 19 10,7-14-12,-7 14 12,10-13-14,-10 13 14,23-9-14,-23 9 14,0 0-4,0 0 4,12-9-2,-12 9 2,0 0-6,0 0 6,1 0-4,-1 0 4,2 0-2,-2 0 2,18-3 0,-18 3 0,20 38 0,-20-38 0,5 25-4,-5-10 4,0 0-12,0-15 12,-2 27-8,2-27 8,-7 23 2,7-23-2,-8 18 4,8-18-4,0 1 16,0-1-16,-2 1 26,2-1-26,0 0 8,0 0-8,-17 13-8,17-13 8,0 0-18,0 0 18,0 0-42,0 0 42,-1 0-60,1 0 60</inkml:trace>
  <inkml:trace contextRef="#ctx0" brushRef="#br1" timeOffset="258651.9236">11394 1315 4,'0'0'0,"-20"-26"2,20 26-2,-7-15 6,7 15-6,-5-17 6,5 17-6,-3-17 12,3 17-12,0-17 8,0 17-8,0-1 0,0 1 0,0-13 0,0 13 0,5-26-2,-5 26 2,7-12 2,-7 12-2,22-8 4,-22 8-4,14-9 0,-14 9 0,17-7 2,-17 7-2,19-5 6,-19 5-6,19 0 0,-19 0 0,18 3-2,-18-3 2,20 7 2,-20-7-2,17 26 6,-17-26-6,12 21 6,-12-21-6,9 23 4,-9-23-4,8 29 6,-8-29-6,7 30 8,-7-30-8,3 36 12,-3-19-12,0 3 10,0-20-10,0 1 4,0-1-4,-3 48 4,-22-12-4,0 1 12,25-37-12,-23 42 10,23-42-10,-25 37 22,25-37-22,-23 28 36,23-28-36,-19 23 22,19-23-22,-2 1 12,2-1-12,-14 12 8,14-12-8,0 0 6,0 0-6,-2 0 4,2 0-4,0 0 2,0 0-2,-1 0 0,1 0 0,0 0-2,0 0 2,-1 0-4,1 0 4,0 0-10,0 0 10,0 0-8,0 0 8,-1 0 0,1 0 0,0 0-2,0 0 2,-13 9 0,13-9 0,51 7 0,-51-7 0,28 8-4,-28-8 4,28 7 0,-28-7 0,33 6 0,-33-6 0,29 4-4,-29-4 4,31 4-2,-31-4 2,28 2-2,-28-2 2,23 3-4,-23-3 4,22 3 0,-22-3 0,0 0 0,0 0 0,0 0 0,0 0 0,2 0 2,-2 0-2,0 0 0,0 0 0,1 0 4,-1 0-4,0 0 6,0 0-6,2 0 2,-2 0-2,0 0-4,0 0 4,2 0-16,-2 0 16,0 0-30,0 0 30,0 0-44,0 0 44,0 0-66,0 0 66</inkml:trace>
  <inkml:trace contextRef="#ctx0" brushRef="#br1" timeOffset="263869.9224">13225 2847 24,'0'0'0,"0"0"24,0 0-24,1 0 20,-1 0-20,2 0 18,-2 0-18,0 0 12,0 0-12,0 0 2,0 0-2,9 2-4,-9-2 4,0 0-4,0 0 4,0-1 8,0 1-8,2-18 6,-2 18-6,0-23 0,0 23 0,-2-14 8,2 14-8,-3-19 14,3 19-14,-3-18 16,3 18-16,-3-16 14,3 16-14,-4-18 8,4 18-8,-4-17 8,4 17-8,-5-19 12,5 19-12,-7-19 6,7 19-6,-6-20 4,6 20-4,-7-17 6,7 17-6,-8-19 2,8 19-2,-10-21 6,10 21-6,-22-21 12,22 21-12,-13-22 6,13 22-6,-18-24 4,18 24-4,-20-19 14,20 19-14,-18-22 8,18 22-8,-23-17 0,23 17 0,-23-20 4,23 20-4,-24-18 4,24 18-4,-27-18 6,27 18-6,-25-15 10,25 15-10,-26-14 16,26 14-16,-25-9 14,25 9-14,-23-16 2,23 16-2,-21-7-2,21 7 2,-21-8 4,21 8-4,-22-8 8,22 8-8,-18-6 2,18 6-2,-24-6 0,24 6 0,-17-5 0,17 5 0,-20-4 2,20 4-2,-26 0 0,26 0 0,-24 0-4,24 0 4,-26 2 0,26-2 0,-32 3 2,32-3-2,-29 3 4,29-3-4,-27 5-8,27-5 8,-35 8-22,35-8 22,-32 27-16,32-27 16,-33 25-6,33-25 6,-45 25 0,25-12 0,0 0-2,-2 0 2,1 0-4,-5 0 4,3 1-2,0 1 2,-3 0-2,6-1 2,-1 0-6,21-14 6,-39 32-2,39-32 2,-33 21 4,33-21-4,-25 22-4,25-22 4,-22 19-2,22-19 2,-19 9 2,19-9-2,-17 9-6,17-9 6,-2 0-6,2 0 6,-13 9 4,13-9-4,-1 1-2,1-1 2,-19 21-6,19-21 6,0 2-12,0-2 12,-10 15-22,10-15 22,-27 18-8,27-18 8,-13 18 2,13-18-2,-13 16 2,13-16-2,-10 16 0,10-16 0,-18 16-2,18-16 2,0 1-2,0-1 2,-14 13-2,14-13 2,-2 1 0,2-1 0,0 0-2,0 0 2,-1 1 0,1-1 0,0 1 4,0-1-4,-1 1 0,1-1 0,-20 18 0,20-18 0,0 0 2,0 0-2,-21 9 2,21-9-2,0 1 2,0-1-2,0 1-2,0-1 2,-7 16-6,7-16 6,-1 0-4,1 0 4,0 0-6,0 0 6,-2 0-6,2 0 6,0 0 0,0 0 0,0 0-2,0 0 2,0 0-12,0 0 12,-2 0-16,2 0 16,0 0-12,0 0 12,-15 6-10,15-25 10,0 1-10,0 18 10,0-22-6,0 22 6,0-24 6,0 24-6,0-21 4,0 21-4,4-20-6,-4 20 6,5-21-4,-5 21 4,4-19-2,-4 19 2,7-21-2,-7 21 2,7-14 2,-7 14-2,0-2 0,0 2 0,0 0 0,0 0 0,0 0 2,0 0-2,0-1 4,0 1-4,0 0 4,0 0-4,0-1 0,0 1 0,0-1 2,0 1-2,0 0 4,0 0-4,0-1 2,0 1-2,0-1 0,0 1 0,0 0-4,0 0 4,8-6-4,-8 6 4,-6 39-4,6-39 4,-10 26-4,10-26 4,-26 30 0,26-30 0,-11 26 4,11-26-4,-9 18 4,9-18-4,0 0 2,0 0-2,0 0 4,0 0-4,0 1 0,0-1 0,0 0-10,0 0 10,0 1-6,0-1 6,0 1 0,0-1 0,-7 5 0,7-5 0,0 1 6,0-1-6,0 0 0,0 0 0,0 2-8,0-2 8,-5 13-6,5-13 6,28 7-2,-28-7 2,15 7 2,-15-7-2,16 4 0,-16-4 0,22 3-4,-22-3 4,26 0 0,-26 0 0,30-3 2,-30 3-2,32-6 0,-32 6 0,34-22 0,-34 22 0,32-8 4,-32 8-4,30-8 0,-30 8 0,25-6-14,-25 6 14,19-5-42,-19 5 42</inkml:trace>
  <inkml:trace contextRef="#ctx0" brushRef="#br1" timeOffset="264791.9223">13198 1587 26,'0'0'0,"-8"-25"26,8 25-26,-7-17 20,7 17-20,-7-16 8,7 16-8,-4-17 4,4 17-4,-3-21 4,3 21-4,0-19 4,0 19-4,0-19 0,0 19 0,0-16 2,0 16-2,0-1 0,0 1 0,0-12-4,0 12 4,0-1 4,0 1-4,0-1 8,0 1-8,3-17-2,-3 17 2,28-27-4,-28 27 4,11-9 0,-11 9 0,15-8 0,-15 8 0,15-6 0,-15 6 0,18-4-2,-18 4 2,17-2 2,-17 2-2,15 0 0,-15 0 0,17 1-2,-17-1 2,15 5 4,-15-5-4,16 6 4,-16-6-4,8 24 6,-8-24-6,9 16 4,-9-16-4,6 23 8,-6-23-8,6 25 10,-6-25-10,1 31 2,-1-14-2,0 1 8,0-18-8,-3 35 6,3-35-6,-7 36 0,7-36 0,-22 33 4,22-33-4,-17 35-2,17-35 2,-17 31-2,17-31 2,-20 31 2,20-31-2,-20 35 0,20-35 0,-22 30-2,22-30 2,-24 30-6,24-30 6,-22 24-2,22-24 2,-16 21 0,16-21 0,0 0 4,0 0-4,-2 1 6,2-1-6,0 1-2,0-1 2,-1 0-6,1 0 6,-1 1-4,1-1 4,0 1-6,0-1 6,-3 0-6,3 0 6,0 1 2,0-1-2,0 1 4,0-1-4,-4 4-2,4-4 2,42 2 2,-42-2-2,25 0 6,-25 0-6,28 0 2,-28 0-2,28-1-2,-28 1 2,28-2 0,-28 2 0,28-3 2,-28 3-2,21-2-2,-21 2 2,18-3 0,-18 3 0,1 0 4,-1 0-4,0 0 2,0 0-2,9-3 0,-9 3 0,3 0 2,-3 0-2,0 0 0,0 0 0,1 0 0,-1 0 0,2 0-20,-2 0 20,0 0-48,0 0 48,1 0-52,-1 0 52</inkml:trace>
  <inkml:trace contextRef="#ctx0" brushRef="#br1" timeOffset="268997.9235">15048 2685 50,'0'0'0,"-3"-11"24,3 11-24,-4-27 18,4 27-18,-4-15 20,4 15-20,-6-19 24,6 19-24,-5-20 20,5 20-20,-6-17 16,6 17-16,-6-17 16,6 17-16,-6-15 10,6 15-10,-5-13 4,5 13-4,0-1 4,0 1-4,-3-15 10,3 15-10,-7-26 18,7 26-18,-8-20 12,8 20-12,-10-18 10,10 18-10,-15-19 10,15 19-10,-15-19 8,15 19-8,-11-19 4,11 19-4,-21-20 6,21 20-6,-20-24 16,20 24-16,-24-18 10,24 18-10,-23-21 4,23 21-4,-25-15 2,25 15-2,-27-20-2,27 20 2,-28-12 8,28 12-8,-25-9 14,25 9-14,-31-18 4,31 18-4,-32-8-2,32 8 2,-30-6-2,30 6 2,-31-7 4,31 7-4,-27-7 2,27 7-2,-32-4 0,32 4 0,-29-4 2,29 4-2,-33-3-2,33 3 2,-34 0 0,34 0 0,-33 0 2,33 0-2,-36 3 6,36-3-6,-31 3 0,31-3 0,-37 5-8,37-5 8,-31 10-2,31-10 2,-32 23 0,32-23 0,-35 13 0,35-13 0,-30 18 0,30-18 0,-31 13-2,31-13 2,-25 20-4,25-20 4,-31 18-12,31-18 12,-34 22-10,34-22 10,-31 30-4,31-30 4,-40 29-4,20-9 4,0-3 0,-1 1 0,-1 0 2,0-1-2,-1-1-4,23-16 4,-39 36-4,39-36 4,-36 28 0,36-28 0,-35 32-4,35-32 4,-33 31-8,33-31 8,-31 31-8,31-31 8,-34 30 0,34-30 0,-21 25 0,21-25 0,-20 21-4,20-21 4,-17 13-2,17-13 2,0 0 2,0 0-2,0 1-2,0-1 2,-1 0-6,1 0 6,0 1-2,0-1 2,-1 1 2,1-1-2,-1 0 0,1 0 0,-1 1-2,1-1 2,0 1 4,0-1-4,0 0 6,0 0-6,-5 5-2,5-5 2,-1 0 0,1 0 0,-1 0 2,1 0-2,0 0 0,0 0 0,-1 0-4,1 0 4,-15 8-12,15-8 12,0 1-8,0-1 8,0 1-2,0-1 2,0 0-10,0 0 10,-5 17-14,5-17 14,0 0-6,0 0 6,-1 0-4,1 0 4,-19 9-6,19-9 6,0 1-10,0-1 10,-11 21-10,11-21 10,0 0-14,0 0 14,-17 9-8,17-9 8,0 0 2,0 0-2,0 0 0,0 0 0,-1 0-8,1 0 8,-1 0-12,1 0 12,-1 0-10,1 0 10,-1 0-10,1 0 10,0 0-12,0 0 12,-14 6-10,14-6 10,-5-29-4,5 29 4,-3-30 4,3 30-4,-3-36 4,3 19-4,0 0-6,0 17 6,3-32-4,-3 32 4,2-29 4,-2 29-4,6-25 6,-6 25-6,8-23-2,-8 23 2,20-19-4,-20 19 4,7-15-2,-7 15 2,0-1 0,0 1 0,9-13-2,-9 13 2,0-1-4,0 1 4,0-1 0,0 1 0,0 0-2,0 0 2,0-1 4,0 1-4,0-1 8,0 1-8,0 0 8,0 0-8,0-1 6,0 1-6,0-1 4,0 1-4,7-14 0,-7 14 0,-3 57-2,3-57 2,-9 40 0,9-40 0,-39 46 2,39-46-2,-23 40 4,23-40-4,-19 33 0,19-33 0,-19 29-2,19-29 2,-18 21-4,18-21 4,-10 19 0,10-19 0,-8 15-6,8-15 6,0 0-10,0 0 10,0 1 2,0-1-2,0 1 2,0-1-2,-6 7-4,6-7 4,7 20-2,-7-20 2,26 8-6,-26-8 6,17 6 0,-17-6 0,16 6 8,-16-6-8,22 3 0,-22-3 0,27 4-2,-27-4 2,32 4-2,-32-4 2,29 3-14,-29-3 14,33 0-40,-33 0 40</inkml:trace>
  <inkml:trace contextRef="#ctx0" brushRef="#br1" timeOffset="269801.9206">15126 1449 26,'0'0'0,"-9"-24"30,9 24-30,0-1 20,0 1-20,-7-12 6,7 12-6,0-1 6,0 1-6,0 0 4,0 0-4,-6-23-4,6 23 4,0-1 0,0 1 0,-2-23 6,2 23-6,6-23 0,-6 23 0,34-15-2,-34 15 2,23-9 4,-23 9-4,28-9 6,-28 9-6,22-7-4,-22 7 4,28-6-8,-28 6 8,30-3 0,-30 3 0,23 0 2,-23 0-2,20 3 2,-20-3-2,0 0 2,0 0-2,11 6 6,-11-6-6,20 35 4,-20-35-4,7 21 2,-7-21-2,3 30 8,-3-14-8,0-3 12,0-13-12,-5 35 0,5-35 0,-27 55-4,27-55 4,-25 0-4,25 0 4,-30 80 2,30-80-2,-37 49 10,16-30-10,2 3-4,19-22 4,-38 34-4,38-34 4,-31 26 4,31-26-4,-22 18 10,22-18-10,0 1 2,0-1-2,0 1 4,0-1-4,-1 0 2,1 0-2,-1 1-8,1-1 8,0 1-4,0-1 4,-1 0-2,1 0 2,0 1-2,0-1 2,-2 1-2,2-1 2,-5 5-2,5-5 2,47 3-2,-47-3 2,30 2 2,-30-2-2,36 2 2,-36-2-2,38 0 0,-38 0 0,33 0 0,-33 0 0,34 0 4,-34 0-4,27 0 2,-27 0-2,23-1-4,-23 1 4,19-2-4,-19 2 4,15-3 2,-15 3-2,0 0 2,0 0-2,1 0-2,-1 0 2,1 0 2,-1 0-2,0 0 2,0 0-2,1 0 2,-1 0-2,0 0 2,0 0-2,2 0-6,-2 0 6,0 0-32,0 0 32,1 0-60,-1 0 60</inkml:trace>
  <inkml:trace contextRef="#ctx0" brushRef="#br1" timeOffset="272985.9196">17174 2645 30,'0'0'0,"-5"-17"14,5 17-14,-5-21 10,5 21-10,-7-22 14,7 22-14,-5-24 26,5 24-26,-4-23 28,4 23-28,-7-23 10,7 23-10,-7-24 2,7 24-2,-7-24 8,7 24-8,-10-27 4,10 27-4,-18-31 0,18 31 0,-8-27 8,8 27-8,-17-27 18,17 27-18,-9-21 16,9 21-16,-18-23 4,18 23-4,-17-17 8,17 17-8,-15-21 6,15 21-6,-29-22 0,29 22 0,-27-18 2,27 18-2,-32-17 4,32 17-4,-32-18 2,32 18-2,-33-13-2,33 13 2,-35-9 2,35 9-2,-33-15 0,33 15 0,-33-9-2,33 9 2,-36-6 12,36 6-12,-32-6 12,32 6-12,-36-4 0,36 4 0,-37-2 4,37 2-4,-34 0 4,34 0-4,-31 0-2,31 0 2,-31 0 2,31 0-2,-33 2 0,33-2 0,-35 4-6,35-4 6,-39 5-6,39-5 6,-38 7 4,38-7-4,-42 10 8,42-10-8,-46 18-2,46-18 2,-46 18-2,46-18 2,-54 22-8,25-9 8,2 0-2,-3 2 2,2 0 0,-4 1 0,0 1-8,3 0 8,1 1 0,-1-1 0,1 2-2,2-1 2,-2-1-2,3 2 2,1 0-2,3-1 2,-2-1-4,1-1 4,0 0-2,22-16 2,-36 32-4,36-32 4,-33 27-8,33-27 8,-32 32-2,32-32 2,-31 32 8,31-32-8,-25 30 4,25-30-4,-24 26-6,24-26 6,-17 21-6,17-21 6,0 0-8,0 0 8,0 0-16,0 0 16,-1 2-16,1-2 16,-1 0-10,1 0 10,-1 0-8,1 0 8,0 2-8,0-2 8,-8 8-4,8-8 4,0 0-2,0 0 2,0 1-2,0-1 2,0 0-6,0 0 6,0 0-8,0 0 8,0 2 0,0-2 0,0 0 2,0 0-2,0 0-2,0 0 2,0 2-2,0-2 2,0 0-10,0 0 10,0 0-8,0 0 8,0 1-2,0-1 2,0 2 2,0-2-2,0 0-4,0 0 4,0 0-10,0 0 10,0 2-2,0-2 2,-6 5-2,6-5 2,-7-36-2,7 36 2,-4-24-2,4 24 2,-3-26-2,3 12 2,0 2 0,0 12 0,0-19 0,0 19 0,3-21-2,-3 21 2,0-1 4,0 1-4,3-14 4,-3 14-4,0 0-6,0 0 6,0-1-2,0 1 2,0-1 2,0 1-2,0 0-2,0 0 2,0-1-2,0 1 2,0-1 0,0 1 0,0 0 2,0 0-2,0-1-4,0 1 4,0-1-2,0 1 2,0 0 6,0 0-6,0-1 0,0 1 0,4-10-2,-4 10 2,-3 53 2,3-53-2,-9 45 4,9-45-4,-38 45 0,38-45 0,-22 43-4,22-43 4,-15 33 0,15-33 0,-14 18 2,14-18-2,0 1-2,0-1 2,0 0-2,0 0 2,0 1-6,0-1 6,0 1-6,0-1 6,0 0 2,0 0-2,0 1 10,0-1-10,0 1 4,0-1-4,0 0-2,0 0 2,-9 11 2,9-11-2,38 10 0,-38-10 0,30 5-6,-30-5 6,34 0-6,-34 0 6,37-1-2,-37 1 2,40-6-6,-40 6 6,38-8-24,-38 8 24</inkml:trace>
  <inkml:trace contextRef="#ctx0" brushRef="#br1" timeOffset="273777.9194">17230 1395 26,'0'0'0,"-15"-5"16,15 5-16,-1 0 12,1 0-12,-19-23 12,19 23-12,0-1 8,0 1-8,-7-17 0,7 17 0,0 0-2,0 0 2,0-1 2,0 1-2,-3-20 0,3 20 0,0 0-2,0 0 2,2-23 0,-2 23 0,33-23 4,-33 23-4,17-11 2,-17 11-2,20-9-4,-20 9 4,18-8 2,-18 8-2,20-5 0,-20 5 0,17-6-6,-17 6 6,18-2-4,-18 2 4,1 0-2,-1 0 2,15 0 0,-15 0 0,0 0 2,0 0-2,22 5 4,-22-5-4,8 31 2,-8-31-2,10 15-4,-10-15 4,5 16 2,-5-16-2,1 22 6,-1-22-6,-1 25 0,1-25 0,-6 30 0,6-30 0,-27 29 0,27-29 0,-21 35 2,21-35-2,-25 40 0,25-40 0,-27 31 4,27-31-4,-30 33 8,30-33-8,-25 30 2,25-30-2,-26 24 2,26-24-2,-19 23 6,19-23-6,-18 15 4,18-15-4,0 1-2,0-1 2,-2 0-4,2 0 4,0 1-2,0-1 2,-1 0-2,1 0 2,-1 1-8,1-1 8,-2 1-6,2-1 6,0 0 0,0 0 0,-4 5 6,4-5-6,28 2 8,-28-2-8,19 2 0,-19-2 0,23 1 0,-23-1 0,23 0 0,-23 0 0,25 0 2,-25 0-2,22-1 4,-22 1-4,19-4-2,-19 4 2,15-1-4,-15 1 4,2 0 2,-2 0-2,13-2 0,-13 2 0,0 0-6,0 0 6,1 0-8,-1 0 8,1 0-24,-1 0 24,0 0-38,0 0 38</inkml:trace>
  <inkml:trace contextRef="#ctx0" brushRef="#br1" timeOffset="276955.9185">18912 2556 22,'0'0'0,"-2"-17"20,2 17-20,-4-16 18,4 16-18,-3-21 14,3 21-14,-6-22 8,6 22-8,-4-25 18,4 25-18,-4-19 12,4 19-12,-6-22 4,6 22-4,-6-18 4,6 18-4,-9-22-4,9 22 4,-19-19 14,19 19-14,-8-23 26,8 23-26,-22-18 10,22 18-10,-18-21 10,18 21-10,-17-22 6,17 22-6,-22-18-2,22 18 2,-21-22 12,21 22-12,-23-16 12,23 16-12,-30-17 2,30 17-2,-25-16 0,25 16 0,-30-15 2,30 15-2,-32-15 8,32 15-8,-34-16 4,34 16-4,-31-13-2,31 13 2,-33-9 0,33 9 0,-35-8 6,35 8-6,-34-9 8,34 9-8,-35-7 6,35 7-6,-35-7 2,35 7-2,-34-4 2,34 4-2,-34-2 0,34 2 0,-35 0 0,35 0 0,-35 3 2,35-3-2,-37 5-2,37-5 2,-38 9-4,38-9 4,-34 23 0,34-23 0,-35 16 2,35-16-2,-35 17 2,35-17-2,-33 19-2,33-19 2,-32 25-4,32-25 4,-36 27 0,36-27 0,-38 32-6,16-14 6,1-1 2,-1 2-2,-1 1 2,2 1-2,1 0-2,20-21 2,-40 45 6,40-45-6,-32 37 0,32-37 0,-25 31 2,25-31-2,-26 25 0,26-25 0,-15 16-10,15-16 10,-13 13 0,13-13 0,0 1 2,0-1-2,-8 14 0,8-14 0,0 0 8,0 0-8,0 1 2,0-1-2,-8 15 2,8-15-2,0 1 2,0-1-2,0 1-10,0-1 10,0 1-10,0-1 10,0 0-8,0 0 8,0 0-8,0 0 8,0 2-6,0-2 6,0 0-12,0 0 12,0 0-12,0 0 12,0 1-10,0-1 10,0 1-8,0-1 8,0 0-2,0 0 2,0 1 2,0-1-2,0 1-6,0-1 6,-8 9-10,8-9 10,-4-38-6,4 38 6,-4-25-4,4 25 4,-1-27-4,1 14 4,0 0-4,0 13 4,0-18 2,0 18-2,0-15 4,0 15-4,2-18 6,-2 18-6,3-11 0,-3 11 0,0 0-4,0 0 4,0-2-2,0 2 2,0 0 0,0 0 0,0 0 2,0 0-2,0-1 2,0 1-2,0 0-4,0 0 4,0-1-2,0 1 2,0-1-2,0 1 2,0 0-4,0 0 4,0-1 2,0 1-2,0 0 2,0 0-2,6-7 0,-6 22 0,0 3-4,0-18 4,-3 31 0,3-31 0,-8 41 4,8-41-4,-27 45 4,27-45-4,-17 38-2,17-38 2,-14 31-4,14-31 4,-10 19-2,10-19 2,-8 17-2,8-17 2,0 1 0,0-1 0,0 1 2,0-1-2,0 0 0,0 0 0,0 1-2,0-1 2,0 1-2,0-1 2,0 0-6,0 0 6,0 1-6,0-1 6,-6 2 0,6-2 0,44 7 0,-44-7 0,23 6 0,-23-6 0,26 3 2,-26-3-2,30 0 0,-30 0 0,36-2-2,-36 2 2,30-3 0,-30 3 0,35-9 2,-35 9-2,35-9 4,-35 9-4,28-15 0,-28 15 0,23-8-12,-23 8 12,2 0-30,-2 0 30,0 0-48,0 0 48</inkml:trace>
  <inkml:trace contextRef="#ctx0" brushRef="#br1" timeOffset="277799.9179">19023 1639 22,'0'0'0,"-10"-29"20,10 29-20,-9-15 14,9 15-14,-6-18-2,6 18 2,-4-22-10,4 22 10,-2-14-2,2 14 2,0-14 0,0 14 0,0-1-6,0 1 6,2-12 2,-2 12-2,9-19 4,-9 19-4,0 0-2,0 0 2,20-8 2,-20 8-2,31-22 2,-31 22-2,19-8-2,-19 8 2,20-6-4,-20 6 4,20-2 0,-20 2 0,21 0 4,-21 0-4,23 0 0,-23 0 0,21 2-2,-21-2 2,18 8 0,-18-8 0,14 8-4,-14-8 4,9 22-2,-9-22 2,8 15 4,-8-15-4,5 20 6,-5-20-6,1 25 4,-1-25-4,-2 34 2,2-34-2,-8 40 2,8-40-2,-36 39 0,36-39 0,-26 41 6,26-41-6,-30 38 0,30-38 0,-27 31 8,27-31-8,-32 29 18,32-29-18,-23 20 6,23-20-6,-21 16 6,21-16-6,0 0 2,0 0-2,-1 0 2,1 0-2,0 2-4,0-2 4,-1 0-10,1 0 10,-1 0-2,1 0 2,0 2 0,0-2 0,0 0 2,0 0-2,-9 6-4,9-6 4,7 23-8,-7-23 8,30 9 2,-30-9-2,24 6 0,-24-6 0,24 3 0,-24-3 0,26 3 6,-26-3-6,27 2 2,-27-2-2,25 0 2,-25 0-2,25 0 0,-25 0 0,21 0-2,-21 0 2,0 0-4,0 0 4,13 0-4,-13 0 4,2 0 2,-2 0-2,0 0 2,0 0-2,0 0-18,0 0 18,1 0-40,-1 0 40</inkml:trace>
  <inkml:trace contextRef="#ctx0" brushRef="#br1" timeOffset="280035.9176">20772 2572 12,'0'0'0,"-7"-25"16,7 25-16,-7-30 24,7 30-24,-9-26 20,9 26-20,-9-37 6,9 37-6,-17-36 8,17 36-8,-9-34 18,9 34-18,-16-37 20,16 37-20,-16-34 8,16 34-8,-9-30 10,9 30-10,-22-26 20,22 26-20,-19-23 10,19 23-10,-17-18 12,17 18-12,-20-14 8,20 14-8,-24-17 10,24 17-10,-25-14 16,25 14-16,-27-14 8,27 14-8,-30-7 6,30 7-6,-35-8 0,35 8 0,-38-6-4,38 6 4,0 0-2,0 0 2,-58-2 0,58 2 0,-87 4 0,87-4 0,-55 10 0,27 7 0,0 3 2,-2-5-2,-1-2 6,1 3-6,0-1 0,1 1 0,0 1-2,1 0 2,0 0 4,1 4-4,-1-2 2,4 4-2,0-1 0,0-5 0,0 0-6,3 1 6,-1 1 2,22-19-2,-34 26 6,34-26-6,-29 22 0,29-22 0,-22 21 2,22-21-2,-18 15-2,18-15 2,-19 15-4,19-15 4,-22 16 4,22-16-4,-24 19 4,24-19-4,-25 17 0,25-17 0,-21 16-2,21-16 2,-21 17 2,21-17-2,-18 14 4,18-14-4,-19 15 2,19-15-2,-18 15-2,18-15 2,0 0-4,0 0 4,-14 8 0,14-8 0,0 0 0,0 0 0,-1 0 0,1 0 0,-1 0 0,1 0 0,-1 0-8,1 0 8,-1 0-12,1 0 12,0 0-12,0 0 12,-1 0-8,1 0 8,-1 0-6,1 0 6,0 0-6,0 0 6,-1 0 2,1 0-2,0 0 0,0 0 0,-1 0-8,1 0 8,0 0-8,0 0 8,-11 8-2,11-23 2,0 1-4,0 14 4,3-22 2,-3 22-2,5-25 6,-5 25-6,6-26-10,-6 26 10,9-25-12,-9 25 12,21-29 0,-21 29 0,15-29 0,-15 29 0,10-19-4,-10 19 4,15-22 0,-15 22 0,0-1-2,0 1 2,10-9-4,-10 9 4,1 0 0,-1 0 0,0 0 2,0 0-2,0 0-2,0 0 2,1 0-2,-1 0 2,1 0 0,-1 0 0,1 0-2,-1 0 2,12-8 4,-12 8-4,-8 56-2,8-56 2,-25 40-4,25-40 4,-18 40 0,18-40 0,-20 36-2,20-36 2,-16 30 0,16-30 0,-15 20-2,15-20 2,-8 14-2,8-14 2,0 1 6,0-1-6,0 1 2,0-1-2,0 0-8,0 0 8,0 1-6,0-1 6,0 1-4,0-1 4,0 0 0,0 0 0,-6 5 4,6-5-4,28 8 0,-28-8 0,24 6 0,-24-6 0,21 4 0,-21-4 0,30 2-20,-30-2 20,32 0-50,-32 0 50,37-2-46,-37 2 46</inkml:trace>
  <inkml:trace contextRef="#ctx0" brushRef="#br1" timeOffset="280678.9216">20990 1710 10,'0'0'0,"-2"-16"10,2 16-10,0-1 6,0 1-6,0 0 0,0 0 0,0-1-2,0 1 2,0-22-2,0 22 2,0-1 4,0 1-4,0-1-2,0 1 2,5-15-4,-5 15 4,27-4-2,-27 4 2,16-2-2,-16 2 2,17 0 0,-17 0 0,16 5 2,-16-5-2,16 9 2,-16-9-2,8 29 4,-8-29-4,8 17 4,-8-17-4,8 20 4,-8-20-4,5 20 6,-5-20-6,3 23 2,-3-10-2,0 1 0,0-14 0,-6 27-4,6-27 4,-36 34 0,36-34 0,-27 34 10,27-34-10,-25 29 14,25-29-14,-28 27 14,28-27-14,-25 20 10,25-20-10,-19 14 8,19-14-8,0 1-2,0-1 2,-1 0-4,1 0 4,0 1 0,0-1 0,-2 1-10,2-1 10,-1 0-4,1 0 4,-8 7 4,8-7-4,0 1 2,0-1-2,0 20 0,0-20 0,34 9-4,-34-9 4,24 10 0,-24-10 0,31 8 0,-31-8 0,36 6-2,-36-6 2,30 6 6,-30-6-6,28 6 0,-28-6 0,24 3-2,-24-3 2,19 2 8,-19-2-8,21 0 0,-21 0 0,0 0-4,0 0 4,13 0 2,-13 0-2,2 0-10,-2 0 10,1 0-40,-1 0 40</inkml:trace>
  <inkml:trace contextRef="#ctx0" brushRef="#br1" timeOffset="286569.9156">13160 6753 12,'0'0'0,"0"1"4,0-1-4,0 1 0,0-1 0,0 0 4,0 0-4,0 1 4,0-1-4,0 1-6,0-1 6,0 0-6,0 0 6,0 0 2,0 0-2,0 0 4,0 0-4,-8 0 6,8 0-6,0-1 0,0 1 0,4-22-2,-4 22 2,6-29 6,-6 29-6,7-20 6,-7 20-6,10-19 0,-10 19 0,19-18-4,-19 18 4,0 0 6,0 0-6,9-16 10,-9 16-10,27-28 0,-27 28 0,1-1-2,-1 1 2,10-11-2,-10 11 2,0 0 2,0 0-2,1 0 2,-1 0-2,20-9-4,-20 9 4,2 0-2,-2 0 2,23 0 4,-23 0-4,10 32 0,-10-32 0,9 21-4,-9-21 4,8 17-2,-8-17 2,8 18 0,-8-18 0,5 15 8,-5-15-8,0 1 4,0-1-4,6 13-2,-6-13 2,0 1 0,0-1 0,0 0-2,0 0 2,0 1-2,0-1 2,0 1 2,0-1-2,0 0-8,0 0 8,0 1-6,0-1 6,0 1 2,0-1-2,5 15-2,-5-15 2,0 0 6,0 0-6,23 1 2,-23-1-2,29-33 2,-29 33-2,15-24 6,-15 24-6,18-28 0,-18 28 0,20-29-4,-20 29 4,15-20-4,-15 20 4,16-14 0,-16 14 0,1-1-2,-1 1 2,15-7-2,-15 7 2,1 0 4,-1 0-4,0 0 4,0 0-4,18-4-4,-18 4 4,24 7 2,-24-7-2,1 1 4,-1-1-4,10 21-2,-10-21 2,23 30 0,-23-30 0,10 13 0,-10-13 0,0 1-2,0-1 2,0 0-4,0 0 4,8 16-2,-8-16 2,0 0-2,0 0 2,24 14 2,-24-14-2,1 0 2,-1 0-2,17 5 0,-17-5 0,0 0 2,0 0-2,23 0 0,-23 0 0,25-6-2,-25 6 2,14-23 0,-14 23 0,14-10 2,-14 10-2,0 0 2,0 0-2,16-8 4,-16 8-4,1-2 2,-1 2-2,21-17-2,-21 17 2,0 0-4,0 0 4,20-9 0,-20 9 0,0 0 4,0 0-4,0-2-2,0 2 2,0 0-4,0 0 4,0 0 2,0 0-2,9-18 2,-9 18-2,1 0-2,-1 0 2,0 0-6,0 0 6,1 0 0,-1 0 0,0 0 4,0 0-4,2 0 0,-2 0 0,0 0 0,0 0 0,0 0 0,0 0 0,1 0 2,-1 0-2,0 0 2,0 0-2,1 0 2,-1 0-2,1 0 4,-1 0-4,2 0-4,-2 0 4,11-4-6,-11 4 6,1 0 2,-1 0-2,0 0 0,0 0 0,0 0 0,0 0 0,1 0 0,-1 0 0,0 0-6,0 0 6,2 0-2,-2 0 2,1 0 2,-1 0-2,1 0-2,-1 0 2,0 0-4,0 0 4,0 0-16,0 0 16,1 0-14,-1 0 14</inkml:trace>
  <inkml:trace contextRef="#ctx0" brushRef="#br1" timeOffset="326813.9044">9767 4671 14,'0'0'0,"0"-13"18,0 13-18,-2-16 18,2 16-18,-3-13 14,3 13-14,-2-17 6,2 17-6,-2-18 4,2 18-4,-2-20 10,2 20-10,0-20 16,0 20-16,0-17 10,0 17-10,0 0 10,0 0-10,0-16 20,0 16-20,0 0 18,0 0-18,0 0 18,0 0-18,0-2 14,0 2-14,0 0-2,0 0 2,0 0 2,0 0-2,0-1 8,0 1-8,0 0 2,0 0-2,0-1 2,0 1-2,-3-15 0,3 48 0,0 0 0,0-2 0,0 1 0,0-32 0,-3 78-6,3-78 6,-3 86-2,3-86 2,-5 81 2,5-81-2,-5 74 0,5-74 0,-6 69 0,6-69 0,-6 57 0,6-57 0,-3 56-2,3-56 2,-4 48-4,4-48 4,-2 39-4,2-39 4,-2 32 0,2-32 0,0 21 6,0-21-6,0 16 0,0-16 0,0 2 0,0-2 0,0 0 6,0 0-6,0 0 4,0 0-4,0 1 0,0-1 0,0 0-2,0 0 2,0 6 2,0-6-2,-24-32 6,24 32-6,-13-27 10,13 27-10,-10-33 6,10 33-6,-16-38-2,16 38 2,-9-44-2,9 44 2,-17-49 4,17 49-4,-9-42 20,9 42-20,-9-30 28,9 30-28,-10-19 20,10 19-20,0-1 8,0 1-8,0-1 2,0 1-2,0 0 4,0 0-4,-7-3-2,7 21 2,0 1-4,0-19 4,1 42 2,-1-42-2,3 56 4,-3-56-4,4 61 0,-4-61 0,6 50-6,-6-50 6,7 43-4,-7-43 4,8 34 0,-8-34 0,9 28 2,-9-28-2,19 20-2,-19-20 2,9 16-8,-9-16 8,0 1-4,0-1 4,6 7-2,-6-7 2,25 5-2,-25-5 2,16 0-2,-16 0 2,15-8 0,-15 8 0,22-38 0,-22 38 0,19-29 0,-19 29 0,21-33 0,-21 33 0,23-34 2,-23 34-2,18-33 2,-18 33-2,18-31 0,-18 31 0,15-21 6,-15 21-6,9-17 4,-9 17-4,0-1 2,0 1-2,0-1 4,0 1-4,0 0 4,0 0-4,0-1 0,0 1 0,0-1 0,0 1 0,0 0-4,0 0 4,0-1-24,0 1 24,0-1-46,0 1 46,0 0-68,0 0 68,0-1-84,0 1 84,0 0-60,0 0 60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43:10.8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2022 3093 18,'0'0'0,"-28"4"28,28-4-28,-32 2 22,32-2-22,-31-2 6,31 2-6,-32-9 2,32 9-2,-34-36 0,34 36 0,-29-28 2,29 28-2,-35-37 6,35 37-6,-30-58 2,30 58-2,-28-3 2,28 3-2,-24-108 0,24 108 0,-21-65 4,21 65-4,-12-73 4,12 73-4,-10-75-4,10 75 4,-6-77 0,6 77 0,-3-83 2,3 83-2,3-78-4,-3 78 4,10-79-2,14 41 2,-1-1 4,-23 39-4,34-71 2,-13 39-2,-2-3-6,6 3 6,-1-1-2,1 4 2,0 0 4,3 4-4,-3 2 0,4 6 0,0 0 0,-29 17 0,56-19 4,-56 19-4,52-8 2,-28 8-2,1 0 0,-3 19 0,-1 0 2,2 6-2,0 0 4,-23-25-4,35 67 2,-35-67-2,32 87 0,-32-87 0,26 95 2,-26-95-2,10 105 2,-10-105-2,9 104 0,-9-104 0,4 101 2,-4-101-2,-2 94 0,2-94 0,-8 78 0,8-78 0,-35 69 2,35-69-2,-24 60 6,24-60-6,-31 52 6,31-52-6,-34 44 6,34-44-6,-36 37 16,36-37-16,-36 27 32,36-27-32,-35 16 24,35-16-24,-36 8 0,36-8 0,-35 7 8,35-7-8,-30 2 8,30-2-8,-30-5 2,30 5-2,-28-32 4,28 32-4,-22-25-6,22 25 6,-19-25-2,19 25 2,-11-23 2,11 23-2,-6-23-6,6 23 6,-4-23-2,4 23 2,0-26 2,0 26-2,4-27-2,-4 27 2,28-22-6,-28 22 6,25-19 0,-25 19 0,29-12 4,-29 12-4,32-7-4,-32 7 4,38-1-2,-38 1 2,40 6-2,-40-6 2,37 41-4,-16-24 4,-2 1-4,2 2 4,2 2-6,-23-22 6,37 41-4,-37-41 4,35 41-8,-35-41 8,29 38-2,-29-38 2,23 27-2,-23-27 2,19 21 2,-19-21-2,19 18 10,-19-18-10,1 0-6,-1 0 6,13 9-4,-13-9 4,0 0 4,0 0-4,1 0-4,-1 0 4,0 0 2,0 0-2,2 0-6,-2 0 6,0 0-40,0 0 40,1 0-48,-1 0 48,0 0-46,0 0 46</inkml:trace>
  <inkml:trace contextRef="#ctx0" brushRef="#br0" timeOffset="450.0002">2722 2601 32,'0'0'0,"0"0"44,0 0-44,0-1 34,0 1-34,0 0 10,0 0-10,0-1 2,0 1-2,-2-8 2,2 8-2,-7 72 2,7-72-2,-5 67 4,5-67-4,-4 77 0,4-77 0,-2 70 0,2-40 0,0 0 4,0-30-4,3 43-4,-3-43 4,8 31-8,-8-31 8,30 24-2,-30-24 2,25 17 0,-25-17 0,30 12 6,-30-12-6,33 7 4,-33-7-4,32 4-4,-32-4 4,31-2 0,-31 2 0,29-7 4,-29 7-4,27-37 2,-27 37-2,23-30 0,-23 30 0,24-29 8,-24 29-8,18-37 22,-18 37-22,11-28 26,-11 28-26,9-29 22,-9 29-22,4-31 20,-4 17-20,0-1 12,0 15-12,-4-32 4,4 32-4,-9-23 4,9 23-4,-18-15 2,18 15-2,0-1-4,0 1 4,0 0-32,0 0 32,0-1-72,0 1 72,0-1-94,0 1 94</inkml:trace>
  <inkml:trace contextRef="#ctx0" brushRef="#br0" timeOffset="743.0044">3256 2705 106,'0'0'0,"0"0"22,0 0-22,0-1-4,0 1 4,0-1-2,0 1 2,0 0 8,0 0-8,0-1 4,0 1-4,-6-13 0,6 13 0,6 44 8,-6-44-8,8 44 8,-8-44-8,25 49 2,-25-49-2,9 52 0,-9-52 0,3 59 4,-3-31-4,0 2-4,0-30 4,-2 59-34,2-59 34,-5 48-60,5-48 60</inkml:trace>
  <inkml:trace contextRef="#ctx0" brushRef="#br0" timeOffset="915.004">3201 2313 8,'0'0'0,"0"0"-4,0 0 4,0-1-4,0 1 4,0-1 0,0 1 0,0 0 0,0 0 0,0-5 0,0 5 0</inkml:trace>
  <inkml:trace contextRef="#ctx0" brushRef="#br0" timeOffset="1211.004">3716 2740 114,'0'0'0,"0"-2"8,0 2-8,-3-6 4,3 6-4,-41-8 16,41 8-16,-20-7 40,20 7-40,-20-6 50,20 6-50,-15-4 56,15 4-56,-1 0 66,1 0-66,-12-2 40,12 2-40,-1 0 12,1 0-12,-21 2 4,21-2-4,-9 40 0,9-40 0,-10 31-4,10-31 4,-8 39-2,8-39 2,-6 37 0,6-37 0,0 2-6,0-2 6,-4 49-2,4-49 2,1 44 0,-1-44 0,6 19-2,-6-19 2,8 15-2,-8-15 2,31 13 2,-31-13-2,21 8 0,-21-8 0,23 10 2,-23-10-2,24 10 0,-24-10 0,22 7-4,-22-7 4,22 8 0,-22-8 0,19 8-8,-19-8 8,15 5-46,-15-5 46,0 0-86,0 0 86,13 5-112,-13-5 112</inkml:trace>
  <inkml:trace contextRef="#ctx0" brushRef="#br0" timeOffset="1857.0044">3915 2338 34,'0'0'0,"-17"-75"22,17 75-22,-9-70 6,9 70-6,-16-57-6,16 57 6,-9-41 2,9 41-2,-5-32 0,5 32 0,-4-21-6,4 21 6,0 0 0,0 0 0,0-1 16,0 1-16,0-1 34,0 1-34,0-5 38,19 46-38,2 0 24,-21-41-24,17 94 4,-17-94-4,16 133 4,-16-133-4,11 151 0,-11-151 0,6 157-6,-6-157 6,2 147-4,-2-147 4,-2 129 2,2-129-2,-7 107 0,7-107 0,-25 83-6,25-83 6,-8 58-2,8-58 2,-7 37 0,7-37 0,-6 17-2,6-17 2,0 1 2,0-1-2,0 0 0,0 0 0,0 2-6,0-2 6,0 0 0,0 0 0,0 3-2,0-3 2,6-32-2,-6 32 2,6-22 0,-6 22 0,32-36 2,-32 36-2,30-49 0,-30 49 0,35-52-2,-35 52 2,38-56 4,-16 27-4,0 2 4,-1 0-4,0 1 2,0 0-2,-2 2-2,-19 24 2,40-44-4,-40 44 4,30-33 2,-30 33-2,22-24 2,-22 24-2,14-13 0,-14 13 0,0 0 14,0 0-14,1 0 32,-1 0-32,1 0 30,-1 0-30,0 0-6,0 0 6,1 0-32,-1 0 32,6-9-24,-32 35 24,0 1-8,26-27 8,-39 39 0,15-17 0,3-2 18,-1 3-18,1-2 38,21-21-38,-38 35 36,38-35-36,-26 25 14,26-25-14,-1 1-8,1-1 8,-13 11-2,13-11 2,0 0 2,0 0-2,-4 18-2,4-18 2,33 33-4,-33-33 4,26 26-2,-26-26 2,34 26 6,-34-26-6,35 27 2,-35-27-2,36 27-8,-36-27 8,37 25-38,-37-25 38,33 19-68,-33-19 68,31 23-90,-31-23 90</inkml:trace>
  <inkml:trace contextRef="#ctx0" brushRef="#br0" timeOffset="2388.9987">5309 2061 46,'0'0'0,"-25"-30"6,25 30-6,-30-18-2,30 18 2,-33-4 8,33 4-8,-35-5 22,35 5-22,-30 0 14,30 0-14,-33 8 8,33-8-8,-30 42 8,30-42-8,-28 27 10,28-27-10,-23 30 24,23-30-24,-20 28 24,20-28-24,-20 24 8,20-24-8,-11 19-6,11-19 6,-7 18-4,7-18 4,-4 15 2,4-15-2,2 27 4,-2-27-4,9 35 4,15-6-4,1-1 4,-25-28-4,40 1 2,-12 49-2,-1 0-4,-27-50 4,35 60-6,-13-32 6,1 1 0,-23-29 0,39 54 6,-39-54-6,37 51 4,-37-51-4,32 46 2,-32-46-2,26 44 2,-26-44-2,22 40 4,-22-40-4,15 36 6,-15-36-6,9 30 12,-9-30-12,7 24 26,-7-24-26,3 21 50,-3-21-50,-1 20 54,1-20-54,-6 20 32,6-20-32,-38 21 12,38-21-12,-31 23 6,31-23-6,-39 20 6,39-20-6,-48 16 0,48-16 0,-52 17 8,52-17-8,-54 12 16,54-12-16,-56 7 8,56-7-8,-51 6 4,51-6-4,-41 3-4,41-3 4,-31 0-44,31 0 44,-16-1-88,16 1 88,0 0-116,0 0 116,-2 0-92,2 0 92,-2-3-56,2 3 56</inkml:trace>
  <inkml:trace contextRef="#ctx0" brushRef="#br0" timeOffset="2663.9992">5529 2591 18,'0'0'0,"0"0"20,0 0-20,0-1 26,0 1-26,7-10 22,-7 10-22,-39 34 12,39-34-12,-11 28 10,11-28-10,-8 38 8,8-38-8,0 1 14,0-1-14,-8 56 10,8-56-10,-7 86 10,7-86-10,-1 43 24,1-43-24,3 42 16,-3-42-16,8 35-2,-8-35 2,38 25 0,-38-25 0,28 20 6,-28-20-6,35 9-2,-35-9 2,43 6-6,-22-6 6,1 0-2,-22 0 2,42-6-2,-19-13 2,-2-2 0,-1 7 0,0-1 2,-20 15-2,36-27 2,-36 27-2,26-26 4,-26 26-4,17-26 6,-17 26-6,5-23 4,-5 23-4,7-25 2,-7 25-2,2-24-2,-2 24 2,-4-24-14,4 24 14,-7-21-32,7 21 32,0-1-58,0 1 58,-11-12-66,11 12 66</inkml:trace>
  <inkml:trace contextRef="#ctx0" brushRef="#br0" timeOffset="3256.9985">6114 2706 110,'0'0'0,"-26"-24"-2,26 24 2,-26-19 2,26 19-2,-21-14 0,21 14 0,0 0 4,0 0-4,-1 0 6,1 0-6,-1 0 2,1 0-2,0 0 4,0 0-4,-1 0 8,1 0-8,-2 0 10,2 0-10,-4-9 8,4 36-8,0-3 6,0-24-6,2 46 0,-2-46 0,4 56-6,-4-56 6,3 54 0,-3-54 0,5 50 2,-5-50-2,3 40 2,-3-25-2,0 1 6,0-16-6,0 20-2,0-20 2,0 1 2,0-1-2,0 0 14,0 0-14,0 1 10,0-1-10,0 1 0,0-1 0,0 0-2,0 0 2,0 0 0,0 0 0,0 2 2,0-2-2,0 5 0,0-5 0,-3-51-4,3 51 4,-2-37-4,2 14 4,0 0 6,0 0-6,0 2 8,0 21-8,5-42 0,-5 42 0,8-32 0,-8 32 0,27-24 0,-27 24 0,1 0 0,-1 0 0,2-2-6,-2 2 6,10-13-4,-10 13 4,1 0 0,-1 0 0,21-1-2,-21 1 2,9 39 0,-9-39 0,9 29-12,-9-29 12,7 38-14,-7-38 14,8 33-2,-8-33 2,5 31-2,-5-31 2,4 18-2,-4-18 2,0 1-2,0-1 2,0 0-2,0 0 2,0 1-2,0-1 2,0 1-2,0-1 2,0 0 0,0 0 0,0 1 0,0-1 0,2 7 0,-2-7 0,38-42 4,-38 42-4,24-32 2,-24 32-2,24-34 2,-24 34-2,29-36 2,-29 36-2,28-35 2,-28 35-2,27-30 0,-27 30 0,26-22-2,-26 22 2,22-16 0,-22 16 0,20-9 8,-20 9-8,0 0 30,0 0-30,13-4 46,-13 4-46,21 6 46,-21-6-46,9 31 32,-9-31-32,10 30 14,-10-30-14,6 37 8,-6-37-8,6 42 12,-6-42-12,4 45 2,-4-45-2,3 39-14,-3-21 14,0 0-38,0-18 38,-3 30-70,3-30 70,-3 24-102,3-24 102</inkml:trace>
  <inkml:trace contextRef="#ctx0" brushRef="#br0" timeOffset="3995.0038">7400 2444 68,'0'0'0,"1"0"12,-1 0-12,0 1-24,0-1 24,13 6-22,-13-6 22,16-51-4,-16 51 4,8-41-2,-8 41 2,8-53 0,-8 53 0,6-60 4,-6 60-4,7-68 10,-7 68-10,7-65 16,-7 65-16,7-61 24,-7 61-24,5-52 34,-5 52-34,5-39 42,-5 39-42,2-23 44,-2 23-44,0-1 44,0 1-44,0 0 34,0 0-34,0-1 14,0 1-14,0-1 2,0 1-2,0-10 2,0 43-2,0 1 2,0-34-2,1 84-2,-1-84 2,4 113-4,-4-113 4,6 134-2,-6-134 2,6 135-4,-6-135 4,5 121-4,-5-66 4,0-2-2,0-9 2,0-1-2,0-43 2,-1 67 0,1-38 0,0-2 0,0-9 0,0-2 8,0-1-8,0-2 8,0-13-8,0 23-2,0-23 2,-4 13-6,4-13 6,-6 9-6,6-9 6,-27 9 0,27-9 0,-23 7 0,23-7 0,-27 6-4,27-6 4,-31 5-4,31-5 4,-32 4 2,32-4-2,-37 4 6,37-4-6,-37 0 8,37 0-8,-38-2 10,38 2-10,-33-3 10,33 3-10,-23-6 20,23 6-20,-18-4 18,18 4-18,0 0 4,0 0-4,-1 0-8,1 0 8,-1 0-10,1 0 10,-1 0-2,1 0 2,-1 0 0,1 0 0,-6-4 0,6 4 0,56-4 4,-56 4-4,41-6 4,-41 6-4,53-8 2,-53 8-2,59-9 0,-59 9 0,59-18-4,-59 18 4,57-9-4,-57 9 4,51-7-6,-51 7 6,36-5-12,-36 5 12,29-3-34,-29 3 34,21-2-62,-21 2 62,1 0-84,-1 0 84,11 0-92,-11 0 92</inkml:trace>
  <inkml:trace contextRef="#ctx0" brushRef="#br0" timeOffset="4303.0029">8300 2102 250,'0'0'0,"-6"-17"10,6 17-10,0-1 2,0 1-2,0-1-4,0 1 4,0 0-4,0 0 4,-6-4-2,6 4 2,-5 50 4,5-50-4,-3 60 2,3-17-2,0 0-4,0 5 4,0 2 0,0 2 0,0-1 0,0-51 0,-5 100-2,5-100 2,-9 93-4,9-93 4,-26 82-24,26-82 24,-12 66-34,12-66 34,-9 54-38,9-54 38,-5 34-52,5-34 52,-5 17-48,5-17 48,0 1-36,0-1 36,0 1-16,0-1 16</inkml:trace>
  <inkml:trace contextRef="#ctx0" brushRef="#br0" timeOffset="4641.0028">7793 2208 92,'0'0'0,"-27"-16"52,27 16-52,-20-12 30,20 12-30,0 0 8,0 0-8,-1 0-8,1 0 8,-1 0-2,1 0 2,-1 0 4,1 0-4,-7-6-6,7 6 6,66-5-6,-66 5 6,61-4 0,-61 4 0,77-1-2,-77 1 2,88-2 2,-40 2-2,-2 0 4,7 0-4,0 0 4,-53 0-4,102 2 0,-102-2 0,95 5-4,-95-5 4,87 25 4,-50-12-4,-1 0 4,-6 7-4,1-1 4,-7 5-4,-1-1 2,-23-23-2,32 54-4,-32-54 4,21 62 2,-21-62-2,6 62 12,-6-62-12,6 62 16,-6-62-16,-1 63 24,1-63-24,-38 60 22,38-60-22,-34 60 22,12-30-22,1 0 20,-6-3-20,2 1 16,-4 0-16,1-1 32,-8-4-32,1 0 36,-2 0-36,1 0 42,0-3-42,1 0 46,-1-4-46,0 1 34,8-3-34,0 0 32,28-14-32,-48 13 22,48-13-22,-35 10 0,35-10 0,-27 8-22,27-8 22,-21 4-46,21-4 46,0 0-80,0 0 80,-1 0-126,1 0 126,-1 0-128,1 0 128,-6 0-100,6 0 100</inkml:trace>
  <inkml:trace contextRef="#ctx0" brushRef="#br0" timeOffset="4801.0028">8759 2944 204,'0'0'0,"0"0"66,0 0-66,1 0-2,-1 0 2,1 0-12,-1 0 12,1 0-10,-1 0 10,1 0-2,-1 0 2,1 0-12,-1 0 12,0 0-40,0 0 40,9-8-70,-9 8 70,0-1-82,0 1 82</inkml:trace>
  <inkml:trace contextRef="#ctx0" brushRef="#br0" timeOffset="20352.9988">5393 4846 16,'0'0'0,"0"-1"14,0 1-14,0-1 22,0 1-22,0-1 18,0 1-18,5-16 10,-5 16-10,3 62 6,-3-34-6,0 1 0,0-29 0,-7 75 4,7-75-4,-39 81 10,39-81-10,-28 78 6,28-78-6,-31 71 10,31-71-10,-29 63 18,29-63-18,-29 54 12,29-54-12,-24 41 12,24-41-12,-17 26 34,17-26-34,-1 0 30,1 0-30,0 2 10,0-2-10,-2 1 0,2-1 0,0 0-6,0 0 6,-1 0-4,1 0 4,-1 2-2,1-2 2,0 0-2,0 0 2,-1 2-4,1-2 4,-7 7-2,7-7 2,39-7 0,-39 7 0,37-30-2,-37 30 2,41-19-4,-41 19 4,46-13 0,-46 13 0,53-12 4,-53 12-4,51-9 2,-51 9-2,51-6-2,-51 6 2,46-4-2,-46 4 2,42-4-22,-42 4 22,35 0-36,-35 0 36,35 5-40,-35-5 40,26 7-62,-26-7 62,25 8-42,-25-8 42</inkml:trace>
  <inkml:trace contextRef="#ctx0" brushRef="#br0" timeOffset="20603.9937">5536 5028 50,'0'0'0,"-17"-19"38,17 19-38,0-1 24,0 1-24,0-1 12,0 1-12,0 0 10,0 0-10,0-1 6,0 1-6,0 0 6,0 0-6,-8-8 6,8 33-6,0 2 14,0 4-14,0-1 14,0-30-14,3 87 4,-3-87-4,4 102 4,-4-102-4,4 103 0,-4-103 0,4 94-2,-4-94 2,3 83-4,-3-83 4,3 69-2,-3-69 2,0 59-2,0-59 2,3 56 0,-3-56 0,3 42 2,-3-42-2,4 37-2,-4-37 2,5 25 0,-5-25 0,5 14 0,-5-14 0,0 1-12,0-1 12,0 0-42,0 0 42,0 1-70,0-1 70</inkml:trace>
  <inkml:trace contextRef="#ctx0" brushRef="#br0" timeOffset="21232.9985">6888 5342 52,'0'0'0,"-28"-2"24,28 2-24,-30-4 20,30 4-20,-30-4 10,30 4-10,-17-4 2,17 4-2,-1 0-8,1 0 8,-1 0-6,1 0 6,-1 0-2,1 0 2,0 0-2,0 0 2,-5-3 4,5 3-4,29-9 4,-29 9-4,24-18 0,-24 18 0,31-8 2,-31 8-2,39-8 4,-39 8-4,41-8 20,-41 8-20,0 0 24,0 0-24,55-7 6,-55 7-6,86-20-2,-86 20 2,45-7 0,-45 7 0,42-5 0,-42 5 0,34-3-4,-34 3 4,27 0-2,-27 0 2,21 0 6,-21 0-6,2 0 0,-2 0 0,0 0-2,0 0 2,11 2-10,-11-2 10,1 0-36,-1 0 36,17 6-64,-17-6 64</inkml:trace>
  <inkml:trace contextRef="#ctx0" brushRef="#br0" timeOffset="21719.9942">7553 4872 46,'0'0'0,"0"0"50,0 0-50,-49-7 48,21 7-48,1 0 36,27 0-36,-26 4 8,26-4-8,-18 8-2,18-8 2,-13 34 2,13-34-2,-9 39 0,9-39 0,-8 56 0,8-56 0,-5 65 0,5-65 0,-4 69 2,4-69-2,-3 67 2,3-67-2,-2 52 0,2-33 0,0 1 0,0-20 0,0 24 0,0-24 0,0 1-4,0-1 4,0 1-6,0-1 6,3 13 0,-3-13 0,1 0 2,-1 0-2,23 6-2,-23-6 2,26 2 4,-26-2-4,18 0 6,-18 0-6,30-5-6,-30 5 6,34-24-2,-34 24 2,40-8 4,-40 8-4,43-16 0,-43 16 0,38-6 0,-38 6 0,39-2 4,-39 2-4,34 1 4,-34-1-4,31 8 2,-31-8-2,31 41 4,-31-41-4,24 31 2,-24-31-2,18 37-4,-18-37 4,15 38-6,-15-38 6,11 38-2,-11-38 2,8 31 0,-8-31 0,6 28 6,-6-28-6,2 22 8,-2-22-8,0 22 8,0-22-8,-3 20 4,3-20-4,-8 17 10,8-17-10,-31 13 14,31-13-14,-24 9-2,24-9 2,-34 9-4,34-9 4,-37 9 2,37-9-2,-45 9 0,45-9 0,-46 8-2,46-8 2,-48 7-6,48-7 6,-46 3 0,46-3 0,-44 2-2,44-2 2,-37 0-22,37 0 22,-23 0-56,23 0 56,-17 0-96,17 0 96</inkml:trace>
  <inkml:trace contextRef="#ctx0" brushRef="#br0" timeOffset="22368.9977">9309 5048 64,'0'0'0,"6"-29"18,-6 29-18,4-13-4,-4 13 4,0-2 0,0 2 0,0 0 0,0 0 0,0-2 4,0 2-4,0 0 4,0 0-4,0 0 0,0 0 0,0-6 2,0 6-2,-7 48 0,7-48 0,-30 50-4,30-50 4,-30 63-4,30-63 4,-34 69 4,34-69-4,-35 65 2,35-65-2,-37 60 4,37-60-4,-31 51 26,31-51-26,-25 35 34,25-35-34,-23 23 24,23-23-24,0 1 10,0-1-10,0 0 2,0 0-2,-1 1 6,1-1-6,0 1 0,0-1 0,-1 0-2,1 0 2,-1 1 2,1-1-2,-6 9 2,6-9-2,29-5 4,-29 5-4,32-7 4,-32 7-4,44-18 8,-44 18-8,45-8 4,-45 8-4,51-5-2,-51 5 2,52-4 0,-52 4 0,48-2 0,-25 2 0,-2 0-2,1 0 2,-1 0-6,-21 0 6,34 0-22,-34 0 22,30 0-36,-30 0 36,21 0-44,-21 0 44,15 0-56,-15 0 56,0 0-38,0 0 38</inkml:trace>
  <inkml:trace contextRef="#ctx0" brushRef="#br0" timeOffset="22619.9931">9369 5135 48,'0'0'0,"-20"-48"38,20 48-38,0 0 46,0 0-46,-14 5 54,14-5-54,-17-44 40,17 44-40,0 0 14,0 0-14,0-1 2,0 1-2,0 0 6,0 0-6,-9 0 0,9 0 0,-3 50-4,3-50 4,-2 54 0,2-54 0,2 73-4,-2-73 4,3 84 0,-3-84 0,5 81 6,-5-81-6,6 75 0,-6-75 0,5 72 0,-5-72 0,4 61 2,-4-61-2,5 56 2,-5-56-2,4 51 2,-4-51-2,6 44-2,-6-44 2,5 39 0,-5-39 0,3 31 2,-3-31-2,3 21-4,-3-21 4,0 1-6,0-1 6,0 1-24,0-1 24,0 0-52,0 0 52,0 1-72,0-1 72</inkml:trace>
  <inkml:trace contextRef="#ctx0" brushRef="#br0" timeOffset="23207.994">10777 5184 74,'0'0'0,"-20"0"48,20 0-48,-1 0 44,1 0-44,0 0 24,0 0-24,-10 0-2,10 0 2,-1 0-6,1 0 6,0 0-2,0 0 2,-1 0 2,1 0-2,0 0 2,0 0-2,-13 0 0,13 0 0,33 2 4,-33-2-4,39 0 6,-14 0-6,2 0 4,1 0-4,2 0 2,2 0-2,-1 0 0,-1 0 0,1 0 2,-2 0-2,-2 0-2,0 0 2,-2 0-4,-25 0 4,45 4-6,-45-4 6,35 7-30,-35-7 30,28 9-56,-28-9 56,18 20-68,-18-20 68</inkml:trace>
  <inkml:trace contextRef="#ctx0" brushRef="#br0" timeOffset="23755.993">11379 5061 16,'0'0'0,"-20"-21"30,20 21-30,-9-17 20,9 17-20,-16-13 2,16 13-2,0-1-4,0 1 4,-7-12-8,7-2 8,0 0 0,0 14 0,4-16 10,-4 16-10,28-19 12,-28 19-12,22-21 2,-22 21-2,26-21 0,-26 21 0,28-20 0,-28 20 0,30-18-4,-30 18 4,27-11 2,-27 11-2,23-5 4,-23 5-4,23-4 6,-23 4-6,16 4 4,-16-4-4,12 34-2,-12-34 2,7 35 0,-7-35 0,3 50 2,-3-50-2,-2 57-14,2-57 14,-8 64-22,8-64 22,-35 63-14,35-63 14,-26 61-14,26-61 14,-25 50-10,25-50 10,-28 36 8,28-36-8,-26 28 38,26-28-38,-20 16 50,20-16-50,-17 10 38,17-10-38,-1 0 26,1 0-26,0 0 12,0 0-12,-1 0 0,1 0 0,0 0 0,0 0 0,-8 7 6,8-7-6,-5-30 6,5 30-6,0-18 6,0 18-6,7-21 2,-7 21-2,36-23-2,-36 23 2,29-19 2,-29 19-2,29-15 2,-29 15-2,38-12-2,-38 12 2,33-5 4,-33 5-4,30 0 6,-30 0-6,29 5 0,-29-5 0,24 36 0,-24-36 0,21 27 2,-21-27-2,20 34 4,-20-34-4,14 35 2,-14-35-2,10 35 4,-10-35-4,6 39 4,-6-39-4,5 34-6,-5-16 6,0 0 0,0-18 0,-6 29 6,6-29-6,-9 24 4,9-24-4,-28 22 2,28-22-2,-20 16 4,20-16-4,-24 16 16,24-16-16,-27 13 22,27-13-22,-30 13 6,30-13-6,-32 9 4,32-9-4,-34 18 14,34-18-14,-35 7 6,35-7-6,-34 5 4,34-5-4,-32 0 2,32 0-2,-25 0-20,25 0 20,-22-4-50,22 4 50,-18-3-66,18 3 66,0 0-98,0 0 98</inkml:trace>
  <inkml:trace contextRef="#ctx0" brushRef="#br0" timeOffset="24303.9928">12995 4860 20,'0'0'0,"0"-1"28,0 1-28,0 0 28,0 0-28,0-2 24,0 2-24,0 0 18,0 0-18,3-14 8,-3 14-8,-1 70 0,1-70 0,-10 65 2,-12-30-2,1 0 12,21-35-12,-32 73 2,32-73-2,-33 69 2,33-69-2,-31 58 22,31-58-22,-29 50 30,29-50-30,-25 34 22,25-34-22,-18 25 14,18-25-14,-2 1 8,2-1-8,0 1 0,0-1 0,-2 0-6,2 0 6,0 1-8,0-1 8,0 1 0,0-1 0,0 1 2,0-1-2,-6 7 6,6-7-6,37 6 6,-37-6-6,37 3-2,-14-3 2,0 0-2,1 0 2,1 0 0,-25 0 0,56-3-6,-56 3 6,55-3-8,-55 3 8,50-2-10,-23 2 10,-2 0-22,-25 0 22,39 0-36,-39 0 36,33 0-46,-33 0 46,26 0-50,-26 0 50,19 0-42,-19 0 42</inkml:trace>
  <inkml:trace contextRef="#ctx0" brushRef="#br0" timeOffset="24516.9968">13083 4986 76,'0'0'0,"0"0"18,0 0-18,0-1 10,0 1-10,0 0 12,0 0-12,-9-2 12,9 2-12,-2 54 12,2-20-12,0-1 10,0 8-10,0 0 8,0 6-8,0-1 6,0 0-6,0-1 8,0-45-8,-5 81 4,5-81-4,-5 75 0,5-75 0,-7 61 0,7-61 0,-8 57 0,8-57 0,-7 49 0,7-49 0,-6 35-14,6-35 14,-2 29-50,2-29 50,0 16-74,0-16 74</inkml:trace>
  <inkml:trace contextRef="#ctx0" brushRef="#br0" timeOffset="24977.9928">14224 5015 14,'0'0'0,"-3"-19"-2,3 19 2,0-1 2,0 1-2,0-1 14,0 1-14,0 0 14,0 0-14,0-1 16,0 1-16,0-1 16,0 1-16,-4-4 16,4 4-16,-4 33 14,4-33-14,-6 46 12,6-46-12,-23 68 0,23-68 0,-27 72-2,27-72 2,-26 68 8,26-68-8,-35 63 8,35-63-8,-27 50 20,27-50-20,-22 40 24,22-40-24,-18 27 20,18-27-20,0 0 18,0 0-18,-2 0 6,2 0-6,0 1 0,0-1 0,0 0 4,0 0-4,-1 1 0,1-1 0,-1 0 0,1 0 0,-5 7 4,5-7-4,28 4 0,-28-4 0,31 2 0,-10-2 0,2 0-2,-23 0 2,48-2-2,-48 2 2,56-4 2,-56 4-2,57-5-6,-57 5 6,54-4-22,-54 4 22,52-6-38,-52 6 38,46-4-52,-46 4 52,35-3-52,-35 3 52,29-2-38,-29 2 38</inkml:trace>
  <inkml:trace contextRef="#ctx0" brushRef="#br0" timeOffset="25209.9926">14305 5032 60,'0'0'0,"-24"-30"86,24 30-86,-12-16 54,12 16-54,0 0 18,0 0-18,0-1 4,0 1-4,0 0-2,0 0 2,-7-5 4,7 34-4,0-1 8,0 3-8,0 1-2,0-32 2,0 82-4,0-40 4,0 1 2,0-2-2,0 0 4,0-7-4,0 2 4,0-5-4,0 1 2,0-32-2,-3 56-4,3-56 4,-4 49-2,4-49 2,-7 44 0,7-44 0,-6 40-4,6-40 4,-4 37 0,4-37 0,-6 34-2,6-34 2,-3 31-44,3-31 44,-2 19-106,2-19 106</inkml:trace>
  <inkml:trace contextRef="#ctx0" brushRef="#br0" timeOffset="25686.997">15490 5112 16,'0'0'0,"-31"-8"8,31 8-8,-31-10 6,31 10-6,-34-7 30,34 7-30,-29-6 64,29 6-64,-17-7 56,17 7-56,0 0 26,0 0-26,0 0 2,0 0-2,-1 0-6,1 0 6,0 0-4,0 0 4,-1 0 0,1 0 0,-1 0 4,1 0-4,-1 0 2,1 0-2,-7-1 2,7 1-2,58 3 2,-58-3-2,39 7-2,-39-7 2,47 6 0,-47-6 0,46 7 4,-46-7-4,47 6-6,-47-6 6,44 9-42,-44-9 42,42 9-78,-42-9 78,36 20-64,-36-20 64</inkml:trace>
  <inkml:trace contextRef="#ctx0" brushRef="#br0" timeOffset="25994.9965">16063 4877 46,'0'0'0,"0"0"40,0 0-40,0-1 24,0 1-24,2-50-4,-2 50 4,0-1-6,0 1 6,0 0 0,0 0 0,0 0 2,0 0-2,0-2 4,0 2-4,-7-40 0,7 40 0,-10 44 0,10-44 0,-11 56 4,11-56-4,-19 70 0,19-70 0,-19 84 0,19-84 0,-26 81 0,26-81 0,-28 73-2,28-73 2,-24 62 2,24-62-2,-22 50 0,22-50 0,-13 32 0,13-32 0,-8 22 0,8-22 0,0 1 0,0-1 0,0 1 2,0-1-2,0 0 0,0 0 0,-7 7 4,7-7-4,49 9 10,-49-9-10,31 5 4,-31-5-4,38 0-2,-38 0 2,45-2 0,-45 2 0,48-5-4,-48 5 4,52-7-16,-52 7 16,47-7-36,-47 7 36,40-8-48,-40 8 48,34-8-24,-34 8 24</inkml:trace>
  <inkml:trace contextRef="#ctx0" brushRef="#br0" timeOffset="26218.9967">16196 4971 28,'0'0'0,"-22"-34"58,22 34-58,-9-24 52,9 24-52,-7-17 24,7 17-24,0-1 6,0 1-6,0-1 6,0 1-6,0 0 12,0 0-12,-4-5 16,4 5-16,3 68 22,-3-68-22,5 62 8,-5-62-8,4 77-4,-4-77 4,4 78 0,-4-41 0,0 0 4,0-1-4,0-1 4,0-35-4,-3 59-4,3-59 4,-2 52-8,2-52 8,-3 46-2,3-46 2,-1 34-2,1-18 2,0-1-16,0-15 16,0 25-46,0-25 46,0 21-82,0-21 82</inkml:trace>
  <inkml:trace contextRef="#ctx0" brushRef="#br0" timeOffset="26757.992">17455 4768 32,'0'0'0,"7"-12"34,-7 31-34,0 0 22,0-19-22,-3 42 14,3-42-14,-8 65 14,-12-35-14,-2-2 14,22-28-14,-34 60 20,34-60-20,-32 52 12,32-52-12,-31 44 8,31-44-8,-29 39 8,29-39-8,-23 34 14,23-34-14,-17 25 18,17-25-18,-2 0 4,2 0-4,0 2 2,0-2-2,-1 0-4,1 0 4,-1 1-4,1-1 4,0 0 2,0 0-2,-2 1-2,2-1 2,-7 9 2,7-9-2,40 3 2,-40-3-2,38 3 0,-38-3 0,44 2 2,-20-2-2,2 0 4,1 0-4,0 0 0,2 0 0,-1 0-12,0 0 12,1 0-28,-4 0 28,1 0-36,-26 0 36,45-2-40,-45 2 40,39-2-50,-39 2 50,29-2-40,-29 2 40,28-4-12,-28 4 12</inkml:trace>
  <inkml:trace contextRef="#ctx0" brushRef="#br0" timeOffset="26986.9965">17586 4867 38,'0'0'0,"-13"-35"66,13 35-66,-9-24 46,9 24-46,0 0 14,0 0-14,0 0 0,0 0 0,0-1-2,0 1 2,0-1 6,0 1-6,-9-4 14,9 30-14,0 2 6,0-28-6,4 60 2,-4-60-2,2 80 6,-2-80-6,3 85 4,-3-41-4,0 0-4,0-4 4,0-1-6,0-39 6,-3 71 0,3-71 0,-3 61-2,3-61 2,-3 46 2,3-46-2,-4 38 8,4-38-8,-3 33-2,3-20 2,0 3-6,0-16 6,0 20-14,0-20 14,0 16-28,0-16 28,0 0-52,0 0 52,0 1-66,0-1 66</inkml:trace>
  <inkml:trace contextRef="#ctx0" brushRef="#br0" timeOffset="27595.9926">18856 5155 80,'0'0'0,"-8"-14"10,8 14-10,-22-14 0,22 14 0,-1 0 22,1 0-22,-17-9 46,17 9-46,-1 0 24,1 0-24,-1 0 4,1 0-4,0 0-4,0 0 4,0 0-10,0 0 10,0 0 2,0 0-2,-2 0 8,2 0-8,-16-7 6,16 7-6,31-6 4,-31 6-4,30-5 2,-30 5-2,37-4 0,-37 4 0,41-2-2,-14 2 2,-27 0-12,0 0 12,28 0-32,-28 0 32,72 2-50,-72-2 50,39 3-58,-39-3 58,33 5-34,-33-5 34</inkml:trace>
  <inkml:trace contextRef="#ctx0" brushRef="#br0" timeOffset="28283.9915">19310 4759 22,'0'0'0,"-15"-13"30,15 13-30,-17-9 20,17 9-20,0 0 2,0 0-2,0 0 4,0 0-4,-1 0 0,1 0 0,-1 0-8,1 0 8,-1 0-2,1 0 2,0 0 10,0 0-10,-11-6 14,11 6-14,45-10 14,-45 10-14,36-8 14,-36 8-14,41-8 16,-41 8-16,0 0 8,0 0-8,58-5 0,-58 5 0,94-6 0,-94 6 0,50-5-4,-50 5 4,46-4-4,-46 4 4,30-2 6,-30 2-6,27 0 4,-27 0-4,15 0-2,-15 0 2,1 0-6,-1 0 6,1 0-6,-1 0 6,1 0-2,-1 0 2,0 0-4,0 0 4,1 0-4,-1 0 4,1 0-16,-1 0 16,8 0-16,-8 0 16,-30 1-4,30-1 4,-27 0-2,27 0 2,-34 0 10,34 0-10,-39-2 12,39 2-12,-40-3 2,40 3-2,-37-2 8,37 2-8,-34-2 8,34 2-8,-27 0 10,27 0-10,-20 0 18,20 0-18,0 0 8,0 0-8,-11 2 2,11-2-2,-9 38 2,9-38-2,-10 49-2,10-49 2,-10 62 0,10-62 0,-8 68 0,8-68 0,-10 63 0,10-63 0,-7 52-2,7-52 2,-5 41-4,5-41 4,0 34 4,0-34-4,0 21 2,0-21-2,2 18-6,-2-18 6,0 2-6,0-2 6,0 0-2,0 0 2,0 0-4,0 0 4,4 5-4,-4-5 4,1 0 4,-1 0-4,21 5 10,-21-5-10,34 0 4,-34 0-4,24-5-4,-24 5 4,24-7 0,-24 7 0,35-8 6,-35 8-6,39-10-2,-39 10 2,42-6-2,-42 6 2,43-5 8,-43 5-8,38-2 2,-38 2-2,33 2 0,-33-2 0,27 8 0,-27-8 0,23 33 0,-23-33 0,16 26 8,-16-26-8,11 23 8,-11-23-8,8 33 4,-8-33-4,5 30 10,-5-30-10,1 28 24,-1-28-24,0 30 22,0-30-22,-7 27 34,7-27-34,-26 21 44,26-21-44,-20 20 26,20-20-26,-23 16 30,23-16-30,-28 13 32,28-13-32,-31 9 14,31-9-14,-37 7 8,37-7-8,-37 6 6,37-6-6,-36 4 6,36-4-6,-40 4 2,40-4-2,-36 1-4,36-1 4,-34 0-16,34 0 16,-26 0-40,26 0 40,-25-2-66,25 2 66,-22-3-86,22 3 86,-18-6-112,18 6 112</inkml:trace>
  <inkml:trace contextRef="#ctx0" brushRef="#br1" timeOffset="34527.9901">5642 4394 30,'0'0'0,"-18"-17"12,18 17-12,-15-21 8,15 21-8,-11-26 6,11 26-6,-8-33 10,8 33-10,-8-29 16,8 29-16,-7-29 10,7 29-10,-6-23 0,6 23 0,-3-23 6,3 23-6,0-22 4,0 22-4,6-22 4,-6 22-4,37-29 0,-37 29 0,27-22 0,-27 22 0,39-23 2,-39 23-2,42-16 0,-42 16 0,0 0 2,0 0-2,58-10 6,-58 10-6,77-1 0,-77 1 0,40 7-4,-40-7 4,30 46 6,-30-46-6,27 35 4,-27-35-4,21 38-8,-21-38 8,13 38-4,-13-38 4,10 35 0,-10-35 0,5 32-2,-5-32 2,3 27 6,-3-27-6,0 22 6,0-22-6,-6 18-4,6-18 4,-9 14-6,9-14 6,-32 14 0,32-14 0,-23 9 2,23-9-2,-29 6-2,29-6 2,-33 7-2,33-7 2,-37 4-4,37-4 4,-41 4 0,20-4 0,0 0 6,21 0-6,-34-2 0,34 2 0,-32-5-6,32 5 6,-20-7-22,20 7 22,0 0-50,0 0 50</inkml:trace>
  <inkml:trace contextRef="#ctx0" brushRef="#br1" timeOffset="35011.99">7622 3959 58,'0'0'0,"0"-2"42,0 2-42,0 0 40,0 0-40,0-1 22,0 1-22,0-1 12,0 1-12,0 0 10,0 0-10,0-1 2,0 1-2,0-1 2,0 1-2,0-6 4,0 6-4,3 79 0,-3-79 0,2 59 0,-2-25 0,0-1 0,0-33 0,-2 64 0,2-64 0,-2 57 2,2-57-2,-4 57 0,4-57 0,-4 46-4,4-46 4,-3 38-2,3-38 2,-2 29-10,2-29 10,0 18-28,0-18 28,0 1-44,0-1 44,0 0-62,0 0 62,0 2-40,0-2 40</inkml:trace>
  <inkml:trace contextRef="#ctx0" brushRef="#br1" timeOffset="35595.9897">9246 3936 18,'0'0'0,"0"-1"12,0 1-12,-6-15 8,6 15-8,0 0 6,0 0-6,0 0 0,0 0 0,-5-16-8,5 16 8,4-22 2,-4 22-2,33-9 20,-33 9-20,25-5 14,-25 5-14,28-3 0,-28 3 0,31 0 4,-31 0-4,29 0 6,-29 0-6,29 3 2,-29-3-2,26 6 2,-26-6-2,24 8-2,-24-8 2,16 18 4,-16-18-4,10 9 12,-10-9-12,9 18 12,-9-18-12,5 22 10,-5-22-10,1 31 6,-1-31-6,-4 41 4,4-41-4,-28 48 0,28-48 0,-27 53-2,27-53 2,-36 52 0,36-52 0,-39 44 2,39-44-2,-33 40 0,33-40 0,-38 28-2,38-28 2,-30 20 2,30-20-2,-24 12 24,24-12-24,-23 9 34,23-9-34,-1 0 20,1 0-20,-1 0 4,1 0-4,0 0-4,0 0 4,0 0-2,0 0 2,0 0-4,0 0 4,-2 0 0,2 0 0,-1 0 6,1 0-6,-4 6 6,4-6-6,55-1 2,-55 1-2,31 0 0,-31 0 0,37 0 0,-37 0 0,36 0-8,-36 0 8,39 0-6,-39 0 6,36 0 4,-36 0-4,33-2-22,-33 2 22,30 0-54,-30 0 54,23 0-72,-23 0 72</inkml:trace>
  <inkml:trace contextRef="#ctx0" brushRef="#br1" timeOffset="36313.9896">11462 3773 54,'0'0'0,"0"-1"4,0 1-4,0-1-10,0 1 10,-4-14 2,4 14-2,0 0-2,0 0 2,0 0-6,0 0 6,-2-17-4,2 17 4,9-25 4,-9 25-4,33-8 6,-33 8-6,21-7-2,-21 7 2,23-6 2,-23 6-2,27-6 2,-27 6-2,24-4 0,-24 4 0,28-2 8,-28 2-8,27-3 0,-27 3 0,25 0-2,-25 0 2,17 3 6,-17-3-6,2 0 4,-2 0-4,13 4 4,-13-4-4,6 40 2,-6-40-2,3 27 0,-3-12 0,0 3 2,0-18-2,-4 36 4,4-36-4,-37 39 2,37-39-2,-25 30 0,25-30 0,-24 27-2,24-27 2,-21 20 10,21-20-10,-17 9 36,17-9-36,0 0 50,0 0-50,0 0 38,0 0-38,-1 0 22,1 0-22,0 0 16,0 0-16,-2 0 4,2 0-4,0 0-6,0 0 6,0 0-4,0 0 4,-2 0-2,2 0 2,0 0-2,0 0 2,0 0 2,0 0-2,-5 8 2,5-8-2,32-6 0,-32 6 0,27-9-2,-27 9 2,34-6-2,-34 6 2,32-4-2,-32 4 2,34 0-8,-34 0 8,25 4-8,-25-4 8,26 8-6,-26-8 6,19 29-6,-19-29 6,14 16-4,-14-16 4,9 16 4,-9-16-4,6 21 2,-6-21-2,3 24-2,-3-24 2,-2 24 2,2-24-2,-6 26 4,6-26-4,-26 20 4,26-20-4,-17 13 2,17-13-2,-17 12 2,17-12-2,-23 8 6,23-8-6,-25 7 8,25-7-8,-27 4 8,27-4-8,-33 2 6,33-2-6,-32 2 0,32-2 0,-32 0 0,32 0 0,-31-4-2,31 4 2,-28-5 0,28 5 0,-25-8 6,25 8-6,-23-9-2,23 9 2,-17-8-28,17 8 28,-3 0-56,3 0 56,0 0-94,0 0 94</inkml:trace>
  <inkml:trace contextRef="#ctx0" brushRef="#br1" timeOffset="36832.9935">13069 3753 44,'0'0'0,"12"-18"20,-12 18-20,0-1-16,0 1 16,0 0-20,0 0 20,0-2-2,0 2 2,0 0 6,0 0-6,0-1 10,0 1-10,0-1 4,0 1-4,9-4 0,-9 4 0,-28 47 8,28-47-8,-25 37 10,25-37-10,-30 53 8,30-53-8,-31 0 26,31 0-26,-30 65 42,30-65-42,-21 27 38,21-27-38,-15 19 20,15-19-20,0 1 0,0-1 0,0 1-6,0-1 6,0 0 0,0 0 0,0 1-2,0-1 2,0 1-10,0-1 10,0 0-8,0 0 8,-8 6 0,8-6 0,37 7 6,-37-7-6,30 8-4,-30-8 4,34 6-8,-34-6 8,41 4-2,-41-4 2,45 6-14,-45-6 14,45 3-42,-45-3 42,38 2-46,-38-2 46,39 0-38,-39 0 38,27 0-22,-27 0 22,23 0-2,-23 0 2</inkml:trace>
  <inkml:trace contextRef="#ctx0" brushRef="#br1" timeOffset="37010.9933">13210 3874 40,'0'0'0,"-15"-24"62,15 24-62,-8-18 52,8 18-52,0 0 42,0 0-42,0-2 32,0 2-32,0 0 14,0 0-14,0 0-2,0 0 2,0 0 0,0 0 0,0-1 4,0 1-4,-8-7 2,8 7-2,-7 31 4,7-31-4,-6 34 2,6-34-2,-3 41 2,3-41-2,-3 53 0,3-29 0,0 1 2,0-3-2,0-2-16,0-20 16,2 42-66,-2-42 66,4 35-110,-4-35 110</inkml:trace>
  <inkml:trace contextRef="#ctx0" brushRef="#br1" timeOffset="37687.9887">14503 3689 30,'0'0'0,"-27"-9"22,27 9-22,-22-8 20,22 8-20,-23-8-2,23 8 2,-1 0-10,1 0 10,-1 0-4,1 0 4,-1 0 0,1 0 0,-1 0-4,1 0 4,-3-7 0,3 7 0,42-5 4,-42 5-4,29-3 4,-29 3-4,31 0 4,-31 0-4,36 0 2,-36 0-2,41 3 0,-41-3 0,0 0 4,0 0-4,51 2-4,-51-2 4,63 3-2,-63-3 2,27 6 0,-27-6 0,18 4-2,-18-4 2,0 0 12,0 0-12,0 0 12,0 0-12,1 0 2,-1 0-2,1 0-8,-1 0 8,1 0-12,-1 0 12,6 3-2,-6-3 2,-54-3-2,54 3 2,-35-3-4,35 3 4,-37 0 6,37 0-6,-40 5 6,40-5-6,-40 7-2,20 10 2,-1 1 0,21-18 0,-40 23 6,40-23-6,-38 31 2,38-31-2,-32 25 0,32-25 0,-24 19 0,24-19 0,-1 0-2,1 0 2,0 1 2,0-1-2,-1 1-2,1-1 2,-1 0-2,1 0 2,-1 1 0,1-1 0,0 1 0,0-1 0,-3 8 8,3-8-8,5 26 8,-5-26-8,53 8 6,-53-8-6,42 6 8,-42-6-8,46 4-2,-46-4 2,50 3 2,-50-3-2,50 6 2,-50-6-2,44 8 0,-44-8 0,37 22 4,-37-22-4,31 11-2,-31-11 2,24 9 0,-24-9 0,17 16 0,-17-16 0,14 14 0,-14-14 0,9 20 0,-9-20 0,5 23 2,-5-9-2,0-1 0,0-13 0,-4 25 4,4-25-4,-30 19-2,30-19 2,-22 20-6,22-20 6,-29 13 2,29-13-2,-35 12 6,35-12-6,-38 9 6,38-9-6,-42 10 0,42-10 0,-45 5 14,45-5-14,-48 6 24,48-6-24,-53 4 22,53-4-22,-51 3 12,51-3-12,-45 1 0,45-1 0,-34 0-4,34 0 4,-18 0-50,18 0 50,-1 0-92,1 0 92</inkml:trace>
  <inkml:trace contextRef="#ctx0" brushRef="#br1" timeOffset="38189.9891">16272 3669 30,'0'0'0,"0"0"30,0 0-30,0-2 26,0 2-26,0-13 10,0 13-10,0 0 2,0 0-2,-18-5 4,18 5-4,-29 10 0,29-10 0,-26 56 8,26-56-8,-34 42 12,34-42-12,-32 49 4,32-49-4,-33 44 2,33-44-2,-22 42-2,22-42 2,-9 36 0,9-36 0,-7 33 2,7-17-2,0-1 0,0-15 0,6 28-2,-6-28 2,35 19-4,-35-19 4,28 18-10,-28-18 10,30 13-12,-30-13 12,30 8-8,-30-8 8,36 5-4,-36-5 4,35 2-2,-35-2 2,34-2-2,-34 2 2,28-5 2,-28 5-2,24-24 10,-24 24-10,18-22 32,-18 22-32,13-19 42,-13 19-42,10-23 36,-10 23-36,6-17 26,-6 17-26,2-22 24,-2 22-24,-3-18 32,3 18-32,-9-16 14,9 16-14,-37-17 2,37 17-2,-28-8 2,28 8-2,-25-5-6,25 5 6,-31-3-2,31 3 2,-33 2-20,33-2 20,-29 6-40,29-6 40,-29 31-48,29-31 48,-22 21-84,22-21 84</inkml:trace>
  <inkml:trace contextRef="#ctx0" brushRef="#br1" timeOffset="38678.9937">17575 3654 40,'0'0'0,"-13"-24"28,13 24-28,-9-15 26,9 15-26,0 0 4,0 0-4,0-2-2,0 2 2,0 0-6,0 0 6,0-1-6,0 1 6,0-1 0,0 1 0,0 0 0,0 0 0,-8-3 0,8 3 0,32 0 2,-32 0-2,27 3 2,-27-3-2,33 6 2,-33-6-2,37 8 2,-37-8-2,43 7 2,-43-7-2,0 0 4,0 0-4,56 7 6,-56-7-6,77 7 12,-77-7-12,39 5 10,-39-5-10,34 5 4,-34-5-4,25 2 14,-25-2-14,20 5 18,-20-5-18,17 9 32,-17-9-32,8 49 40,-8-49-40,5 45 20,-5-14-20,0 1 6,0-32-6,-9 76-4,-14-36 4,0-1-4,23-39 4,-37 83-28,37-83 28,-36 72-46,16-43 46,0 1-46,20-30 46,-33 45-50,33-45 50,-25 27-36,25-27 36,-18 16-30,18-16 30</inkml:trace>
  <inkml:trace contextRef="#ctx0" brushRef="#br1" timeOffset="38832.9927">17665 4057 36,'0'0'0,"-8"-23"26,8 23-26,-6-17 16,6 17-16,0-1 8,0 1-8,0 0 0,0 0 0,0-1 2,0 1-2,0 0 6,0 0-6,-5-7 0,5 7 0,30-7 4,-30 7-4,26-6 0,-26 6 0,36-3-2,-36 3 2,45-2 0,-19 2 0,-1 0-32,-25 0 32,61 3-46,-61-3 46</inkml:trace>
  <inkml:trace contextRef="#ctx0" brushRef="#br1" timeOffset="39378.9935">19582 3790 64,'0'0'0,"7"-24"16,-7 24-16,3-24-12,-3 24 12,-5-25 6,5 25-6,-9-19 42,9 19-42,-24-21 54,24 21-54,-14-16 36,14 16-36,-15-12 16,15 12-16,-19-9 12,19 9-12,-23-7 6,23 7-6,-26-4 6,26 4-6,-26-2 10,26 2-10,-30 2 8,30-2-8,-26 5 8,26-5-8,-18 8 6,18-8-6,-17 19 2,17-19-2,0 0-4,0 0 4,0 0-4,0 0 4,-1 0 2,1 0-2,-9 8 4,9-8-4,-7 26 2,7-26-2,-4 10 0,4-10 0,0 18 0,0-18 0,7 23-6,-7-23 6,35 25-6,-35-25 6,22 32 2,-22-32-2,25 27 2,-25-27-2,29 30-2,-29-30 2,30 27-4,-30-27 4,30 22 0,-30-22 0,26 24 0,-26-24 0,20 18 2,-20-18-2,20 17 4,-20-17-4,1 1 0,-1-1 0,12 13 4,-12-13-4,1 0 2,-1 0-2,1 2 0,-1-2 0,0 0 2,0 0-2,14 15-2,-14-15 2,-6 29-2,6-29 2,-35 15 2,35-15-2,-23 14 4,23-14-4,-21 10 2,21-10-2,0 0-2,0 0 2,-1 0-4,1 0 4,-11 5-4,11-5 4,-2 0-8,2 0 8,-18-3-10,18 3 10,-5-43-4,5 26 4,0 0 4,0 17-4,7-41 2,14 18-2,1 2-4,-22 21 4,31-41-2,-31 41 2,32-36-2,-32 36 2,31-29 0,-31 29 0,26-18 2,-26 18-2,21-16-4,-21 16 4,17-8-6,-17 8 6,1 0-4,-1 0 4,1 0-2,-1 0 2,1 0-20,-1 0 20,5-7-52,-5 7 52,0 0-64,0 0 64,2 0-66,-2 0 66</inkml:trace>
  <inkml:trace contextRef="#ctx0" brushRef="#br1" timeOffset="73943.9784">2690 7966 32,'0'0'0,"-6"16"42,6-16-42,0 1 36,0-1-36,0 1 16,0-1-16,0 0 6,0 0-6,0 2-2,0-2 2,0 0-6,0 0 6,0 0 0,0 0 0,-5 5 0,5-5 0,-9-54-2,9 54 2,-5-44-6,5 44 6,-2-49 0,2 23 0,0 0 14,0-3-14,0 2 12,0 27-12,2-53 12,-2 53-12,3-54 12,-3 54-12,2-46 12,-2 28-12,0-1 20,0 6-20,0-1 16,0 14-16,-1-19 8,1 19-8,0 0-2,0 0 2,-6-11-4,6 11 4,-39-9-4,39 9 4,-20-7-4,20 7 4,-24-5-10,24 5 10,-24 0-8,24 0 8,-25 5 6,25-5-6,-23 7 4,23-7-4,-20 25 2,20-25-2,0 0 0,0 0 0,0 0 4,0 0-4,-2 0 2,2 0-2,-1 0-8,1 0 8,0 0-8,0 0 8,-1 0-6,1 0 6,0 0-4,0 0 4,-1 0 0,1 0 0,-13 8 0,13-8 0,3-31 2,-3 31-2,30-20 4,-30 20-4,27-24-2,-27 24 2,28-23-4,-28 23 4,35-23 2,-35 23-2,34-15 0,-34 15 0,32-13-6,-32 13 6,35-6-2,-35 6 2,31-2 8,-31 2-8,30 4 10,-30-4-10,33 31 2,-33-31-2,23 32 4,-23-32-4,23 48 2,-23-48-2,19 55-8,-19-55 8,14 61-10,-14-61 10,9 57-6,-9-57 6,7 52-2,-7-52 2,5 42 0,-5-42 0,3 31 2,-3-31-2,0 21 0,0-21 0,0 0 0,0 0 0,0 2 8,0-2-8,0 0 10,0 0-10,0 0 4,0 0-4,0 0 2,0 0-2,0 2 4,0-2-4,0 7 4,0-7-4,-3-34 2,3 34-2,-2-34 0,2 34 0,2-43-2,-2 43 2,9-51-6,-9 51 6,36-50-4,-36 50 4,29-47-4,-29 47 4,33-42-2,-33 42 2,35-31 4,-35 31-4,40-17 2,-40 17-2,35-10 0,-35 10 0,31-6 2,-31 6-2,32 0 12,-32 0-12,24 7 16,-24-7-16,24 44 14,-24-44-14,16 32 12,-16-32-12,12 43 8,-12-43-8,9 46 2,-9-46-2,6 55-6,-6-55 6,1 58-12,-1-58 12,-2 53-28,2-53 28,-5 43-66,5-43 66,-4 34-100,4-34 100</inkml:trace>
  <inkml:trace contextRef="#ctx0" brushRef="#br1" timeOffset="74377.9781">3404 7482 48,'0'0'0,"3"-26"26,-3 26-26,5-25 14,-5 25-14,4-16 6,-4 16-6,0-1 8,0 1-8,0 0 8,0 0-8,0-1 18,0 1-18,6-9 32,-6 9-32,24 9 26,-24-9-26,9 49 20,-9-49-20,8 40 10,-8-40-10,8 50 0,-8-50 0,7 55 0,-7-55 0,5 56 2,-5-56-2,3 46 2,-3-23-2,0-1 4,0-22-4,-3 38 10,3-38-10,-6 31 28,6-31-28,-7 23 40,7-23-40,-9 13 38,9-13-38,0 0 36,0 0-36,0 1 28,0-1-28,0 0 8,0 0-8,-9 9-10,9-9 10,0 0-10,0 0 10,-1 0-8,1 0 8,-21 2-12,21-2 12,-8-33-4,8 33 4,-6-25-2,6 25 2,-3-26-14,3 26 14,0-26-18,0 26 18,7-18-20,-7 18 20,27-10-24,-27 10 24,20-8-18,-20 8 18,20-3-12,-20 3 12,25 1-22,-25-1 22,24 9-28,-24-9 28,24 39-18,-24-39 18,24 23-2,-24-23 2,24 23 2,-24-23-2,24 21-4,-24-21 4,20 13-2,-20-13 2,16 10 6,-16-10-6,0 0 8,0 0-8,2 0 6,-2 0-6,9 8 10,-9-8-10,1 0 22,-1 0-22,18-4 34,-18 4-34,8-39 36,-8 39-36,7-27 22,-7 27-22,9-35 14,-9 35-14,6-36 14,-6 36-14,3-38 4,-3 18-4,0 1-2,0-1 2,0 0-4,0 20 4,-3-31-8,3 31 8,-6-24-28,6 24 28,-7-20-70,7 20 70,0 0-108,0 0 108</inkml:trace>
  <inkml:trace contextRef="#ctx0" brushRef="#br1" timeOffset="75049.9777">2735 7957 52,'0'0'0,"-10"-2"66,10 2-66,-26-9 24,26 9-24,0 0 24,0 0-24,-11-9 30,11 9-30,0 0 16,0 0-16,0-1 4,0 1-4,0-1 4,0 1-4,0-1 4,0 1-4,0 0 0,0 0 0,-10-16-2,10 16 2,-6-27 2,6 27-2,0 0 4,0 0-4,-2-13-6,2 13 6,37-18 0,-37 18 0,22-9 4,-22 9-4,21-6 0,-21 6 0,23-4 0,-23 4 0,22 0 0,-22 0 0,18 5 8,-18-5-8,16 9 8,-16-9-8,12 29 4,-12-29-4,8 23 2,-8-23-2,7 16 6,-7-16-6,4 23 10,-4-23-10,0 20 20,0-20-20,-2 20 26,2-20-26,-5 19 34,5-19-34,-9 19 46,9-19-46,-29 15 34,29-15-34,-20 15 24,20-15-24,-23 12 18,23-12-18,-25 10 8,25-10-8,-30 9 8,30-9-8,-25 8 2,25-8-2,-25 8-6,25-8 6,-23 4-10,23-4 10,-17 2-16,17-2 16,-18 0-34,18 0 34,-1 0-76,1 0 76,0 0-124,0 0 124,0 0-146,0 0 146</inkml:trace>
  <inkml:trace contextRef="#ctx0" brushRef="#br1" timeOffset="75710.9818">4210 7760 32,'0'0'0,"0"-1"44,0 1-44,0 0 48,0 0-48,0-1 42,0 1-42,1-17 40,-1 17-40,-1 0 48,1 0-48,-27-8 42,27 8-42,-26-8 26,26 8-26,-1 0 36,1 0-36,-12-8 42,12 8-42,0 0 28,0 0-28,0 0 14,0 0-14,-1 0 4,1 0-4,-23-4 4,23 4-4,-1 0-4,1 0 4,-21 4-12,21-4 12,-4 23-14,4-23 14,0 19-18,0-19 18,0 22-18,0-22 18,2 20-20,-2-20 20,3 18-26,-3-18 26,0 1-24,0-1 24,5 11-22,-5-11 22,28 7-22,-28-7 22,12 7-14,-12-7 14,19 4-10,-19-4 10,17 0-6,-17 0 6,21-3-2,-21 3 2,20-6-2,-20 6 2,15-30 2,-15 30-2,14-22 0,-14 22 0,10-19 4,-10 19-4,8-22 12,-8 22-12,8-26 22,-8 26-22,7-29 34,-7 29-34,3-35 32,-3 22-32,0 0 28,0 13-28,-2-31 18,2 31-18,-9-27 4,9 27-4,-40-23 8,40 23-8,-30-24 0,30 24 0,-30-11-28,30 11 28,-40-7-46,40 7 46,-46-4-54,46 4 54,-50 4-58,24 14 58,1 2-62,4-5 62,0 0-74,21-15 74</inkml:trace>
  <inkml:trace contextRef="#ctx0" brushRef="#br1" timeOffset="75870.9771">4124 7257 48,'0'0'0,"5"-72"32,-5 72-32,4-75 20,-4 41-20,0 1 12,0 6-12,0 2 18,0 25-18,-2-33 14,2 33-14,-2-16 2,2 16-2,0-1 4,0 1-4,0 0-24,0 0 24,0-1-64,0 1 64,0-1-48,0 1 48,0 0-14,0 0 14,-2-4 0,2 4 0</inkml:trace>
  <inkml:trace contextRef="#ctx0" brushRef="#br1" timeOffset="76106.9768">4343 7475 16,'0'0'0,"1"0"-4,-1 0 4,0 0 10,0 0-10,19 5 14,-19-5-14,37-32 14,-37 32-14,22-8 10,-22 8-10,24-9-4,-24 9 4,25-6 2,-25 6-2,29-3 10,-29 3-10,28 0 8,-28 0-8,28 4 24,-28-4-24,23 7 34,-23-7-34,20 29 30,-20-29-30,19 28 28,-19-28-28,12 25 16,-12-25-16,9 34 10,-9-34-10,8 36 14,-8-36-14,7 36 6,-7-36-6,5 38 2,-5-19-2,0-1 2,0-18-2,-3 32-4,3-32 4,-3 28 0,3-28 0,-7 22-18,7-22 18,-8 20-56,8-20 56,0 0-94,0 0 94</inkml:trace>
  <inkml:trace contextRef="#ctx0" brushRef="#br1" timeOffset="76805.9791">5488 7280 22,'0'0'0,"0"-13"-12,0 13 12,-2-18-10,2 18 10,0 0 0,0 0 0,-1-12 0,1-1 0,0-3 0,0 16 0,0-13 0,0 13 0,0 0 0,0 0 0,5-12 0,-5 12 0,1-1 4,-1 1-4,23-16 18,-23 16-18,25-2 32,-25 2-32,15 0 44,-15 0-44,14 5 62,-14-5-62,19 45 58,-19-45-58,14 57 26,-14-57-26,10 51 8,-10-51-8,8 70 6,-8-70-6,8 67 4,-8-67-4,5 66 6,-5-66-6,3 56 4,-3-33-4,0 2 0,0-8 0,0 3 0,0-7 0,0 1 0,0-14 0,1 26-2,-1-26 2,6 19-2,-6-19 2,9 20-6,-9-20 6,24 12-6,-24-12 6,18 8-6,-18-8 6,18 5 0,-18-5 0,15 0 4,-15 0-4,20-4-2,-20 4 2,16-5 2,-16 5-2,13-10 0,-13 10 0,16-24 2,-16 24-2,8-15 4,-8 15-4,9-15 10,-9 15-10,7-20 30,-7 20-30,3-24 38,-3 24-38,0-24 26,0 24-26,-3-27 12,3 27-12,-32-25 14,32 25-14,-23-25 22,23 25-22,-37-27 12,37 27-12,-32-25 14,32 25-14,-26-18 22,26 18-22,-23-13 16,23 13-16,0 0 10,0 0-10,0 0 0,0 0 0,-12-8-2,12 8 2,0-1-6,0 1 6,0 0-16,0 0 16,0-1-12,0 1 12,0-1 2,0 1-2,-10-15 4,10 15-4,43-7 0,-43 7 0,41-6-8,-41 6 8,47-21-34,-47 21 34,51-20-56,-51 20 56,50-16-68,-50 16 68,40-26-70,-40 26 70,40-22-72,-40 22 72,31-14-84,-31 14 84,26-22-54,-26 22 54</inkml:trace>
  <inkml:trace contextRef="#ctx0" brushRef="#br1" timeOffset="76983.9774">5894 7046 54,'0'0'0,"-22"-55"20,22 55-20,-23 0 12,23 0-12,-23-69 14,23 69-14,-17-39 22,17 39-22,-12-38 22,12 38-22,-8-33 6,8 33-6,-8-27-2,8 27 2,-4-10-2,4 10 2,0-1-2,0 1 2,0 0-16,0 0 16,0 0-40,0 0 40,0-2-34,0 2 34,0 0-14,0 0 14,-5-6-22,27 23 22</inkml:trace>
  <inkml:trace contextRef="#ctx0" brushRef="#br1" timeOffset="77438.9763">6244 7426 14,'0'0'0,"6"7"26,-6-7-26,-35-2 38,35 2-38,0 0 32,0 0-32,-13-6 24,13 6-24,-18-25 14,18 25-14,0 0 12,0 0-12,-7-17 12,7 17-12,0 0 6,0 0-6,0-1 4,0 1-4,0-1 0,0 1 0,-7-20-8,7 20 8,0 0 0,0 0 0,0-1 6,0 1-6,0 0-2,0 0 2,0 0 4,0 0-4,0-2 2,0 2-2,-8-13-4,8 13 4,0-2 0,0 2 0,0 0 4,0 0-4,0 0 4,0 0-4,0-18 0,0 18 0,0-1-2,0 1 2,10-18 2,-10 18-2,0 0 2,0 0-2,24-7 2,-24 7-2,1 0 2,-1 0-2,0 0-2,0 0 2,15-1 0,-15 1 0,1 0 4,-1 0-4,1 0 2,-1 0-2,1 0 0,-1 0 0,0 0 0,0 0 0,0 0-4,0 0 4,20 0 0,-20 0 0,0 0 2,0 0-2,1 0 6,-1 0-6,1 0 4,-1 0-4,1 0 2,-1 0-2,0 0 6,0 0-6,1 0 4,-1 0-4,1 0 10,-1 0-10,0 0 12,0 0-12,1 0 4,-1 0-4,1 0 6,-1 0-6,0 0 6,0 0-6,0 0 0,0 0 0,2 0-2,-2 0 2,1 0 0,-1 0 0,0 0 0,0 0 0,1 0-4,-1 0 4,0 0-26,0 0 26,2 0-74,-2 0 74,0 0-100,0 0 100</inkml:trace>
  <inkml:trace contextRef="#ctx0" brushRef="#br1" timeOffset="78516.9783">5453 7607 46,'0'0'0,"31"-31"28,-31 31-28,20-36 32,-20 36-32,25-50 30,-25 50-30,30-55 18,-30 55-18,32-60 16,-32 60-16,34-61 14,-34 61-14,40-60 8,-20 32-8,0-2 0,1 2 0,1 0 4,-1 4-4,0-2 0,-21 26 0,39-45-4,-39 45 4,33-36 2,-33 36-2,26-26 0,-26 26 0,20-17 0,-20 17 0,1 0-2,-1 0 2,0 0-2,0 0 2,1-1-4,-1 1 4,1 0-8,-1 0 8,8-5-34,-8 32 34,0 0-72,0-27 72,-6 62-56,-16-22 56</inkml:trace>
  <inkml:trace contextRef="#ctx0" brushRef="#br1" timeOffset="78729.9769">5503 7923 40,'0'0'0,"0"1"14,0-1-14,0 0 10,0 0-10,0 0 10,0 0-10,0 2 28,0-2-28,0 0 50,0 0-50,-6 4 52,6-4-52,33-44 44,-33 44-44,29-35 34,-29 35-34,35-51 18,-12 18-18,0 0 12,6-4-12,0-3 12,3 0-12,1 0 0,3-3 0,1 2 0,-4 1 0,0 1 6,0 4-6,-3 1 2,0 5-2,-2-2-4,-3 8 4,-1 0-2,-24 23 2,39-37-10,-39 37 10,31-27-28,-31 27 28,19-17-26,-19 17 26,1 0-26,-1 0 26,0-1-28,0 1 28,1-1-40,-1 1 40,0 0-68,0 0 68</inkml:trace>
  <inkml:trace contextRef="#ctx0" brushRef="#br1" timeOffset="78912.9809">5772 7790 46,'0'0'0,"25"-34"38,-25 34-38,37-33 38,-17 16-38,0-5 38,7-5-38,-27 27 34,0 0-34,26-28 14,17-20-14,0 1 2,-20 23-2,0-3-2,-23 27 2,38-42-2,-38 42 2,35-33-2,-35 33 2,24-19-4,-24 19 4,14-12-12,-14 12 12,2 0-36,-2 0 36,0 0-74,0 0 74</inkml:trace>
  <inkml:trace contextRef="#ctx0" brushRef="#br1" timeOffset="79707.9765">6979 7690 18,'0'0'0,"-1"0"12,1 0-12,-1 0 14,1 0-14,0 1 24,0-1-24,0 1 36,0-1-36,-1 0 32,1 0-32,-14 17 18,14-17-18,4-62 18,-4 62-18,9-51 18,-9 51-18,37-65 4,-37 65-4,27-77-6,-27 77 6,33-81 0,-33 81 0,33-79 4,-33 79-4,33-76 4,-33 76-4,29-67 8,-29 67-8,29-66 10,-29 66-10,25-65 8,-25 65-8,21-64 8,-21 64-8,20-59 10,-20 59-10,11-45 12,-11 45-12,10-27 14,-10 27-14,5-16 16,-5 16-16,0 0 14,0 0-14,0-1 6,0 1-6,0-1 2,0 1-2,0 0 6,0 0-6,5-2 4,-5 2-4,3 57 2,-3-57-2,5 63 4,-5-63-4,8 90 2,-8-90-2,9 101 0,-9-101 0,21 105-4,-21-105 4,13 100-4,-13-100 4,8 91-6,-8-91 6,9 83-24,-9-83 24,9 69-34,-9-69 34,16 53-32,-16-53 32,10 40-28,-10-40 28,10 33-24,-10-33 24,17 22-18,-17-22 18,8 13-8,-8-13 8,0 2-6,0-2 6,0 0-2,0 0 2,0 1-2,0-1 2,0 0-4,0 0 4,0 1-8,0-1 8,0 1-12,0-1 12,7 4-8,-7-4 8,-7-44-4,7 44 4,-28-27-2,28 27 2,-28-28-4,28 28 4,-31-31-8,31 31 8,-37-31 2,16 14-2,2 0 4,-4-1-4,2-3-8,-2 3 8,0 0 4,1 2-4,-1-1 24,1 0-24,0 1 38,22 16-38,-34-21 44,34 21-44,-25-17 28,25 17-28,-1-2 4,1 2-4,-1 0-6,1 0 6,0-2-4,0 2 4,-1 0-2,1 0 2,-1 0-2,1 0 2,-12-5 4,12 5-4,47-3 8,-47 3-8,40 0-4,-20 0 4,2 0-2,-22 0 2,48 2 4,-48-2-4,50 2 2,-50-2-2,51 3 0,-51-3 0,47 3-18,-47-3 18,44 2-58,-44-2 58,35 2-86,-35-2 86</inkml:trace>
  <inkml:trace contextRef="#ctx0" brushRef="#br1" timeOffset="80091.9761">8018 7007 84,'0'0'0,"-30"-11"8,30 11-8,-39-10-2,39 10 2,0 0 26,0 0-26,-55-8 44,55 8-44,-66-9 56,66 9-56,-28-6 60,28 6-60,-23-5 54,23 5-54,-15-2 44,15 2-44,-1 0 26,1 0-26,-11 0 4,11 0-4,-10 27-6,10-27 6,-8 36 0,8-36 0,-6 63 0,6-63 0,-4 82 2,4-82-2,-1 93 4,1-44-4,0 0 0,0-7 0,0 1-6,0-4 6,0-2 0,0-37 0,2 64 0,-2-64 0,3 52-6,-3-52 6,5 47-4,-5-47 4,4 35 2,-4-35-2,6 30 2,-6-30-2,5 21 2,-5-21-2,5 16-6,-5-16 6,0 0-6,0 0 6,0 1 0,0-1 0,6 6 0,-6-6 0,36 7 0,-36-7 0,18 5-2,-18-5 2,25 2 0,-25-2 0,30-1-2,-30 1 2,28-4 0,-28 4 0,33-7 0,-33 7 0,27-7-2,-27 7 2,26-7-26,-26 7 26,20-6-66,-20 6 66,1 0-102,-1 0 102,14-5-122,-14 5 122</inkml:trace>
  <inkml:trace contextRef="#ctx0" brushRef="#br1" timeOffset="80689.976">8252 7706 86,'0'0'0,"0"0"8,0 0-8,0 0 2,0 0-2,-1 0 16,1 0-16,-1 0 12,1 0-12,-1 0 0,1 0 0,0 0 8,0 0-8,-1 0 22,1 0-22,0 0 26,0 0-26,-14 7 22,14-7-22,5-32 14,-5 32-14,28-30 2,-28 30-2,28-38 2,-28 38-2,36-40 4,-36 40-4,39-57 0,-18 57 0,0 0 0,5-39 0,-1-2 0,-25 41 0,-4-40-16,32 25 16,0 0-42,-28 15 42,19-19-34,-19 19 34,15-14-14,-15 14 14,0-1-2,0 1 2,0-1-14,0 1 14,0-1-40,0 1 40,0 0-34,0 0 34,10-6-12,-10 6 12,-41 5-4,41-5 4,-30 23-2,30-23 2,-34 17 6,34-17-6,-38 14 20,38-14-20,-40 9 36,40-9-36,-41 8 36,41-8-36,-39 2 44,39-2-44,-31 0 42,31 0-42,-25-2 24,25 2-24,-15-8 20,15 8-20,-1 0 10,1 0-10,0 0-2,0 0 2,-1 0 0,1 0 0,-1 0 0,1 0 0,0 0 2,0 0-2,-10-6 6,10 6-6,8 35 2,13-16-2,1-3-2,-22-16 2,30 44 0,-30-44 0,34 46-18,-34-46 18,36 43-58,-36-43 58,37 37-78,-37-37 78,38 29-70,-38-29 70</inkml:trace>
  <inkml:trace contextRef="#ctx0" brushRef="#br1" timeOffset="81115.9765">8681 7105 82,'0'0'0,"-15"-8"10,15 8-10,-2 0 0,2 0 0,-1 0-4,1 0 4,0 0 0,0 0 0,-1 0 8,1 0-8,-1 0 14,1 0-14,0 0 24,0 0-24,-11-7 34,11 7-34,51 6 22,-51-6-22,28 4 24,-28-4-24,33 2 32,-33-2-32,32 0 14,-32 0-14,30 0 8,-30 0-8,28-2 6,-28 2-6,24-3 10,-24 3-10,19-2 12,-19 2-12,13 0 14,-13 0-14,13 3 14,-13-3-14,14 7 12,-14-7-12,15 34 8,-15-34-8,9 38-4,-9-38 4,10 53-2,-10-53 2,10 68 4,-10-68-4,8 71-2,-8-71 2,4 76-2,-4-76 2,4 68-2,-4-39 2,0 2-8,0-31 8,-1 47-6,1-47 6,-3 40-2,3-40 2,-3 33 2,3-33-2,-4 28 6,4-28-6,-4 20-2,4-20 2,-4 17-2,4-17 2,0 0 6,0 0-6,0 1 8,0-1-8,-5 6 10,5-6-10,-22 9 10,22-9-10,-16 8 12,16-8-12,-17 4 12,17-4-12,-24 2 2,24-2-2,-26 0 0,26 0 0,-28 0 0,28 0 0,-31 0-2,31 0 2,-27 0-4,27 0 4,-26 2-30,26-2 30,-16 2-62,16-2 62,-1 0-102,1 0 102</inkml:trace>
  <inkml:trace contextRef="#ctx0" brushRef="#br1" timeOffset="81586.9755">9611 7489 42,'0'0'0,"-10"-18"36,10 18-36,-25-15 14,25 15-14,-17-10 22,17 10-22,0 0 42,0 0-42,-1 0 32,1 0-32,-1 0 8,1 0-8,-1 0-2,1 0 2,0 0 0,0 0 0,0 0 2,0 0-2,-1 0 0,1 0 0,-1 0-4,1 0 4,-8-6 4,8 6-4,31 1 10,-31-1-10,27 2-2,-27-2 2,39 0-8,-18 0 8,0 0 0,-21 0 0,0 0 2,0 0-2,56 1 2,-56-1-2,70 2-4,-70-2 4,35 2-22,-35-2 22,28 1-32,-28-1 32,23 0-42,-23 0 42,16 0-50,-16 0 50,1 0-38,-1 0 38,1 0-12,-1 0 12</inkml:trace>
  <inkml:trace contextRef="#ctx0" brushRef="#br1" timeOffset="81753.9766">9770 7316 40,'0'0'0,"-20"-33"50,20 33-50,-15-33 50,15 33-50,-13-16 54,13 16-54,0-1 36,0 1-36,0 0 12,0 0-12,0-1 4,0 1-4,0-1 14,0 1-14,-8-7 26,8 7-26,2 78 18,-2-78-18,5 64 4,-5-64-4,4 74-6,-4-74 6,5 72-8,-5-72 8,4 66 2,-4-37-2,0 0-24,0-6 24,0 2-60,0-25 60,-3 37-90,3-37 90</inkml:trace>
  <inkml:trace contextRef="#ctx0" brushRef="#br1" timeOffset="81936.9748">10113 7798 104,'0'0'0,"1"-1"12,-1 1-12,0 0-6,0 0 6,2-2 0,-2 2 0,0-1 6,0 1-6,0 0 4,0 0-4,1 0-6,-1 0 6,1-2-4,-1 2 4,13-18 0,-13 18 0,0 0-24,0 0 24,1 0-54,-1 0 54</inkml:trace>
  <inkml:trace contextRef="#ctx0" brushRef="#br1" timeOffset="82084.9805">10396 7767 42,'0'0'0,"0"0"20,0 0-20,1 0 2,-1 0-2,1 0 4,-1 0-4,0 0 12,0 0-12,8 0 12,-8 0-12,0 0 6,0 0-6,22 0 0,-22 0 0,0 0-16,0 0 16,18 0-38,-18 0 38,0 0-34,0 0 34</inkml:trace>
  <inkml:trace contextRef="#ctx0" brushRef="#br1" timeOffset="82196.9804">10659 7737 14,'0'0'0,"1"0"16,-1 0-16,0 0 4,0 0-4,1 0 0,-1 0 0,16 0-6,-16 0 6,1 0-18,-1 0 18</inkml:trace>
  <inkml:trace contextRef="#ctx0" brushRef="#br1" timeOffset="82710.9803">11094 7449 112,'0'0'0,"-28"-14"76,28 14-76,-24-8 42,24 8-42,-17-6 10,17 6-10,-1 0-6,1 0 6,0 0-2,0 0 2,-2 0-2,2 0 2,0 0-8,0 0 8,-10-2 2,10 2-2,47 2 4,-47-2-4,34 2 4,-34-2-4,28 0 4,-28 0-4,35 0 0,-35 0 0,34 0 0,-34 0 0,34 0-6,-34 0 6,32 0-8,-32 0 8,29-1-6,-29 1 6,23-2-22,-23 2 22,19-2-28,-19 2 28,2 0-18,-2 0 18,0 0-22,0 0 22,9-1-20,-9 1 20,17-25-14,-17 25 14,0 0-16,0 0 16,7-15-12,-7-2 12,0-1-12,0 18 12,0-17-6,0 17 6,-5-13 0,5 13 0,-9-19 0,9 19 0,-30-16 4,30 16-4,-23-28 12,23 28-12,-19-30 24,19 30-24,-23-24 36,23 24-36,-22-28 42,22 28-42,-15-13 46,15 13-46,0 0 38,0 0-38,-2 0 14,2 0-14,0 0 8,0 0-8,-1 0 10,1 0-10,-10-9 12,10 9-12,-5 30 8,5-9-8,0 0 4,0-21-4,4 54 4,-4-54-4,9 74 6,-9-74-6,6 67 12,-6-67-12,8 65 2,-8-65-2,6 59 2,-6-59-2,5 49 6,-5-49-6,2 44-4,-2-27 4,0 3-8,0-4 8,0 0-16,0-16 16,0 25-46,0-25 46,0 15-84,0-15 84,0 1-114,0-1 114</inkml:trace>
  <inkml:trace contextRef="#ctx0" brushRef="#br1" timeOffset="83308.9796">12006 7807 28,'0'0'0,"-1"0"22,1 0-22,0 0-6,0 0 6,-21 0 0,21 0 0,-10-31 4,10 31-4,-5-15 0,5 15 0,-2-23 6,2 23-6,2-29 12,-2 29-12,7-34 18,-7 34-18,23-56 24,-23 56-24,18-2 18,-18 2-18,21-99 10,-21 99-10,23-62 8,-23 62-8,25-65 10,-25 65-10,22-66 14,-22 66-14,26-63 10,-26 63-10,24-66 8,-24 66-8,21-69 14,-21 69-14,22-68 10,-22 68-10,18-67 2,-18 67-2,21-62 2,-21 62-2,17-47 14,-17 47-14,10-36 28,-10 36-28,7-19 36,-7 19-36,0-1 34,0 1-34,0-1 22,0 1-22,0 0 12,0 0-12,0-1 6,0 1-6,5-3 4,-5 22-4,0-2 0,0-17 0,4 54 0,-4-54 0,6 76 4,-6-76-4,21 92 4,-21-92-4,16 101-2,-16-101 2,9 99-2,-9-99 2,10 93 0,-10-93 0,16 86-8,-16-86 8,8 75-28,-8-75 28,9 61-50,-9-61 50,17 49-48,-17-49 48,10 39-46,-10-39 46,10 27-42,-10-27 42,9 22-36,-9-22 36,0 0-36,0 0 36,0 1-34,0-1 34,0 1-32,0-1 32,0 0-14,0 0 14</inkml:trace>
  <inkml:trace contextRef="#ctx0" brushRef="#br1" timeOffset="83474.9799">12122 7485 52,'0'0'0,"-30"-19"48,30 19-48,-19-10 42,19 10-42,-1 0 16,1 0-16,0 0-4,0 0 4,-1 0-4,1 0 4,-1 0 6,1 0-6,0 0 4,0 0-4,-11-8 0,11 8 0,39-4-2,-39 4 2,39-4 2,-39 4-2,41-3 6,-41 3-6,0 0 0,0 0 0,58-2-34,-58 2 34,87 1-82,-87-1 82</inkml:trace>
  <inkml:trace contextRef="#ctx0" brushRef="#br1" timeOffset="83794.9793">13052 7068 112,'0'0'0,"-31"-10"16,31 10-16,-30-7 38,30 7-38,-32-4 86,32 4-86,-30-2 70,30 2-70,-26 0 30,26 0-30,-20 3 24,20-3-24,-21 8 10,21-8-10,-20 44 4,20-44-4,-23 40 6,23-40-6,-22 56 0,22-56 0,-21 64 4,21-64-4,-20 75 8,20-75-8,-15 79-4,15-79 4,-13 75-4,13-75 4,-8 69-2,8-69 2,-9 57 0,9-57 0,-4 42 2,4-42-2,-2 31-2,2-31 2,3 22 0,-3-22 0,7 15 0,-7-15 0,1 2-2,-1-2 2,25 9 2,-25-9-2,28 10 2,-28-10-2,23 7 0,-23-7 0,25 6 0,-25-6 0,28 1-2,-28-1 2,27 0-34,-27 0 34,28-3-78,-28 3 78,26-6-106,-26 6 106,25-8-120,-25 8 120</inkml:trace>
  <inkml:trace contextRef="#ctx0" brushRef="#br1" timeOffset="84198.9797">13242 7448 110,'0'0'0,"-21"-25"30,21 25-30,-21-21 12,21 21-12,-1 0 36,1 0-36,-1-2 36,1 2-36,-1 0 6,1 0-6,-1 0-4,1 0 4,-1-1 2,1 1-2,-10-7 0,10 7 0,-4 39 0,4-22 0,0 2-2,0-19 2,4 38-2,-4-38 2,8 29 0,-8-29 0,20 23 0,-20-23 0,10 19 0,-10-19 0,8 9-4,-8-9 4,1 0-2,-1 0 2,16 9 2,-16-9-2,31 4-2,-31-4 2,21 0-2,-21 0 2,23-6-2,-23 6 2,25-38 0,-25 38 0,21-33 0,-21 33 0,20-34 2,-20 34-2,18-38 4,-18 38-4,13-31-2,-13 31 2,7-31 4,-7 31-4,11-22 14,-11 22-14,0-1 36,0 1-36,0 0 62,0 0-62,0-1 68,0 1-68,0-1 56,0 1-56,0 0 20,0 0-20,7-10 2,-7 39-2,0-1 4,0-28-4,-7 64 0,-17-20 0,-1-1 0,25-43 0,-35 95 4,15-44-4,0-1 2,-3-4-2,3 1 0,20-47 0,-40 88-2,40-88 2,-36 74 0,36-74 0,-32 65 2,32-65-2,-25 56 0,25-56 0,-21 44-8,21-44 8,-13 38-40,13-38 40,-8 27-94,8-27 94,0 0-114,0 0 114,0 2-96,0-2 96,0 0-92,0 0 92</inkml:trace>
  <inkml:trace contextRef="#ctx0" brushRef="#br1" timeOffset="84612.9803">13700 7314 156,'0'0'0,"-23"-26"56,23 26-56,-22-18 24,22 18-24,-16-16 8,16 16-8,0 0 18,0 0-18,-1 0 8,1 0-8,0 0 2,0 0-2,-1 0 2,1 0-2,-1 0 2,1 0-2,-1 0 12,1 0-12,-7-8 12,7 8-12,61-19 8,-61 19-8,36-6 2,-36 6-2,35 0 4,-35 0-4,30 3 8,-30-3-8,28 3 0,-28-3 0,23 6 8,-23-6-8,23 7 20,-23-7-20,17 20 28,-17-20-28,12 25 28,-12-25-28,14 40 12,-14-40-12,8 54 0,-8-54 0,6 67-2,-6-67 2,1 72 6,-1-40-6,0 1 4,0-33-4,-5 61-4,5-61 4,-7 50 2,7-50-2,-8 39 2,8-39-2,-9 30 4,9-30-4,-7 24 4,7-24-4,-5 18 2,5-18-2,0 2 10,0-2-10,-8 12 14,8-12-14,-22 10 12,22-10-12,-17 9 10,17-9-10,-16 4 2,16-4-2,-22 4 0,22-4 0,-25 3 0,25-3 0,-27 0-4,27 0 4,-27-3 0,27 3 0,-20-2-12,20 2 12,-20-4-30,20 4 30,-1 0-60,1 0 60,-13-2-96,13 2 96,-1 0-122,1 0 122</inkml:trace>
  <inkml:trace contextRef="#ctx0" brushRef="#br1" timeOffset="85204.98">15025 7723 40,'0'0'0,"-15"2"28,15-2-28,0 0 16,0 0-16,-14 3 20,14-3-20,0 0 22,0 0-22,-23 4 28,23-4-28,-1 0 24,1 0-24,-1 0 16,1 0-16,-1 0 20,1 0-20,-14 5 34,14-5-34,-1 0 40,1 0-40,0 0 34,0 0-34,0 0 12,0 0-12,-1 0 2,1 0-2,-18 8 10,18-8-10,-2-41 10,2 19-10,0 0 6,0 22-6,6-62 2,-6 62-2,31-77 2,-31 77-2,25-94 4,-25 94-4,22-106 8,-22 106-8,28-107 12,-28 107-12,27-116 2,-27 116-2,26-112 0,-26 112 0,24-124 4,-24 124-4,19-123-2,-19 123 2,17-109-2,-17 109 2,14-83 10,-14 83-10,9-46 32,-9 46-32,7-18 32,-7 18-32,0-1 12,0 1-12,0 0-4,0 0 4,4-2-20,-4 2 20,-36 59-24,36-59 24,-29 61-14,29-61 14,-36 81-16,16-37 16,-1-1-12,-1-2 12,0-1 0,2-3 0,0-1 0,20-36 0,-34 51 16,34-51-16,-29 33 30,29-33-30,-23 16 14,23-16-14,-15 8 0,15-8 0,-13 0-4,13 0 4,-16-37-6,16 37 6,-20-38-2,20 38 2,-25-48 0,25 48 0,-30-55-2,30 55 2,-29-59-18,29 59 18,-37-61-10,37 61 10,-38-65-2,15 38 2,2 0-8,-1 4 8,2 1 2,20 22-2,-37-34-4,37 34 4,-32-12-20,32 12 20,-22-9-62,22 9 62,-23-3-82,23 3 82,-13 7-58,13-7 58,-9 54-54,9-54 54,-2 49-74,2-49 74</inkml:trace>
  <inkml:trace contextRef="#ctx0" brushRef="#br1" timeOffset="85822.9795">15279 7338 146,'0'0'0,"1"0"26,-1 0-26,0 0-10,0 0 10,1 0-10,-1 0 10,0 0 2,0 0-2,1 0-6,-1 0 6,1 0-2,-1 0 2,8 7 2,-8-7-2,26-20 2,-26 20-2,16-7 8,-16 7-8,15-2 14,-15 2-14,18 1 10,-18-1-10,16 8 2,-16-8-2,15 36 2,-15-36-2,10 26 6,-10-26-6,10 30 10,-10-30-10,6 31 6,-6-31-6,4 28 8,-4-28-8,0 24 20,0-24-20,-3 21 24,3-21-24,-4 17 24,4-17-24,-7 14 16,7-14-16,-26 15 10,26-15-10,-21 8 14,21-8-14,-22 8 12,22-8-12,-23 5 4,23-5-4,-27 5 8,27-5-8,-29 2 18,29-2-18,-29 0 10,29 0-10,-27-5 4,27 5-4,-25-25 4,25 25-4,-18-19 0,18 19 0,-13-25 0,13 25 0,-12-26 0,12 26 0,-7-22 0,7 22 0,-5-27-2,5 27 2,0-21-2,0 21 2,5-25 4,-5 25-4,28-23 4,-28 23-4,27-25-6,-27 25 6,36-17-6,-36 17 6,45-10 2,-45 10-2,48-5 2,-23 5-2,0 0 0,-2 14 0,-1 0 0,-22-14 0,39 29 0,-39-29 0,29 29-2,-29-29 2,22 36-2,-22-36 2,14 35-4,-14-35 4,8 31-12,-8-31 12,8 36-26,-8-36 26,5 25-26,-5-25 26,2 27-12,-2-27 12,0 17-4,0-17 4,0 1-4,0-1 4,0 1-4,0-1 4,0 0 0,0 0 0,0 1-6,0-1 6,0 1-6,0-1 6,-2 6 0,2-6 0,-22-35-2,22 35 2,-9-29-2,9 29 2,-7-40 0,7 40 0,-5-51 0,5 51 0,-2-62 0,2 27 0,0-1 2,0-3-2,0 0 0,0 39 0,-3-78-2,3 78 2,-3-63 2,3 63-2,-3-47 8,3 47-8,-3-26 14,3 26-14,0 0 10,0 0-10,0-2 2,0 2-2,0 0 4,0 0-4,-2-6-2,2 35 2,0 0-6,0-13 6,0-1 8,0-15-8,1 28 6,-1-28-6,6 19-2,-6-19 2,24 12-2,-24-12 2,17 8 2,-17-8-2,24 5 6,-24-5-6,24 0 2,-24 0-2,27-3-2,-27 3 2,31-29-6,-31 29 6,29-24-36,-29 24 36,29-28-78,-29 28 78,27-23-102,-27 23 102</inkml:trace>
  <inkml:trace contextRef="#ctx0" brushRef="#br1" timeOffset="86206.9794">16237 7224 236,'0'0'0,"0"0"22,0 0-22,0 0 6,0 0-6,1-52 2,-1 52-2,-1 0 4,1 0-4,0-1 2,0 1-2,-26-31 4,26 53-4,0-3 4,0-19-4,3 49 6,-3-49-6,4 69 6,-4-69-6,3 87 4,-3-44-4,0 0 2,0-43-2,-7 88-14,7-88 14,-33 80-30,33-80 30,-23 66-58,23-66 58,-11 50-88,11-50 88,-10 38-78,10-38 78</inkml:trace>
  <inkml:trace contextRef="#ctx0" brushRef="#br1" timeOffset="86901.9746">16365 7354 70,'0'0'0,"0"-23"44,0 23-44,0-21 30,0 21-30,0-1 16,0 1-16,0-15 16,0 15-16,0-1 8,0 1-8,0 0 0,0 0 0,0-2 6,0 2-6,0 0 6,0 0-6,0-14 2,0 14-2,7 66 4,-7-66-4,7 53 4,-7-53-4,5 56 0,-5-23 0,0 0-4,0-33 4,-3 55-2,3-55 2,-8 52 0,8-52 0,-21 44 0,21-44 0,-8 33-2,8-33 2,-7 25 0,7-25 0,0 1 6,0-1-6,0 0 6,0 0-6,0 1 4,0-1-4,0 1 6,0-1-6,0 0 16,0 0-16,-6 13 18,6-13-18,3-31 8,-3 31-8,3-31 2,-3 31-2,11-42 8,-11 42-8,29-46 8,-29 46-8,22-44 2,-22 44-2,26-46 2,-26 46-2,29-44 0,-29 44 0,35-34 0,-35 34 0,32-27 6,-32 27-6,35-12 6,-35 12-6,30-9 2,-30 9-2,26 0 2,-26 0-2,19 29 0,-19-29 0,13 27 0,-13-27 0,10 35-12,-10-35 12,6 42-36,-6-42 36,3 46-44,-3-24 44,0 2-32,0-24 32,-5 40-12,5-40 12,-7 29 2,7-29-2,-9 21 8,9-21-8,0 0 16,0 0-16,0 1 18,0-1-18,0 1 8,0-1-8,-8 7 14,8-7-14,-6-31 22,6 31-22,-3-39 12,3 39-12,-2-46 10,2 15-10,0 0 16,0 31-16,2-71 14,-2 71-14,5-75 2,-5 75-2,4-86-4,-4 86 4,3-89 0,-3 89 0,4-93 4,-4 93-4,3-86 0,-3 86 0,1-76-4,-1 76 4,3-54-4,-3 54 4,2-31 2,-2 31-2,0 0-6,0 0 6,0 0-28,0 0 28,0-2-34,0 2 34,2-9-30,-2 9 30,2 32-30,-2-14 30,0 1-48,0 10 48,0-2-42,0-27 42,-2 60-38,2-60 38,-4 64-36,4-64 36,-4 62-8,4-62 8,-3 54 0,3-30 0,0 0 0,0-24 0,1 42 0,-1-42 0,6 27 0,-6-27 0,6 25 2,-6-25-2,21 16 14,-21-16-14,18 13 34,-18-13-34,19 13 30,-19-13-30,24 8 32,-24-8-32,29 6 34,-29-6-34,36 3 26,-36-3-26,38 1 44,-15-1-44,-3 0 32,-20 0-32,46 3 16,-46-3-16,47 6 24,-47-6-24,35 9 18,-35-9-18,29 30 22,-29-30-22,19 24 32,-19-24-32,6 22 28,-6-22-28,6 30 12,-6-30-12,1 34 4,-1-34-4,-5 39 4,5-39-4,-25 42-6,25-42 6,-11 36-28,11-36 28,-17 32-66,17-32 66,-7 21-100,7-21 100,0 0-132,0 0 132</inkml:trace>
  <inkml:trace contextRef="#ctx0" brushRef="#br1" timeOffset="87670.9791">17557 7540 68,'0'0'0,"0"0"16,0 0-16,0-1 2,0 1-2,0-1 4,0 1-4,0 0 2,0 0-2,0 0-2,0 0 2,0-2 0,0 2 0,0 0 6,0 0-6,0 0 2,0 0-2,0-2 0,0 2 0,0 0 12,0 0-12,0 0 18,0 0-18,0 0 8,0 0-8,-9-21-2,9 21 2,0 0-4,0 0 4,-22 3 4,22-3-4,-9 33 30,9-33-30,0 1 50,0-1-50,-10 10 40,10-10-40,0 0 22,0 0-22,-1 0 14,1 0-14,-1 0 10,1 0-10,-1 0 2,1 0-2,-15 7-4,15-7 4,-4-55-2,4 55 2,-3-50 0,3 19 0,0 0 4,0 31-4,6-79 6,-6 79-6,25-90 4,-25 90-4,20-100 2,-20 100-2,22-108 2,-22 108-2,23-112 2,-23 112-2,22-113 12,-22 113-12,17-108 18,-17 108-18,13-86 16,-13 86-16,6-61 32,-6 61-32,5-34 36,-5 34-36,0-1 16,0 1-16,0-1 2,0 1-2,0-10-6,0 10 6,-29 0-12,29 0 12,-21 46-10,21-46 10,-31 66-14,31-66 14,-33 85-22,12-38 22,0 0-12,-1-4 12,1 0 0,21-43 0,-36 68 4,36-68-4,-30 44 14,30-44-14,-15 24 18,15-24-18,0 0 12,0 0-12,0 0-2,0 0 2,-1 2-8,1-2 8,-6 4-2,6-4 2,-6-65 0,6 65 0,-7-58 4,7 58-4,-10-62 4,10 62-4,-7-65-2,7 65 2,-29-66-8,29 66 8,-27-64-6,27 64 6,-31-57 4,31 57-4,-30-45-2,30 45 2,-32-31-6,32 31 6,-26-13-4,26 13 4,-22-10-30,22 10 30,-20-2-56,20 2 56,-6 28-58,6-28 58,-7 34-56,7-11 56,0 0-72,0-23 72,7 55-82,16-27 82</inkml:trace>
  <inkml:trace contextRef="#ctx0" brushRef="#br1" timeOffset="88211.9738">17797 7143 76,'0'0'0,"4"-14"32,-4 14-32,0 0-2,0 0 2,0-1-2,0 1 2,0 0 0,0 0 0,0-10-2,0 10 2,-1 0 16,1 0-16,-1 0 26,1 0-26,0 0 18,0 0-18,0 0 12,0 0-12,-14-8 12,14 8-12,-4 50 8,4-50-8,-6 50 2,6-50-2,-7 60-2,7-60 2,-10 57-4,10-57 4,-19 54 0,19-54 0,-7 41 2,7-41-2,-5 36-2,5-36 2,-5 25 0,5-25 0,-2 17 6,2-17-6,0 2 0,0-2 0,0 0-4,0 0 4,0 9-2,0-9 2,32 8-2,-32-8 2,15 4 0,-15-4 0,25-2 0,-25 2 0,28-36-2,-28 36 2,33-36-2,-33 36 2,33-40 6,-33 40-6,27-44 8,-27 44-8,28-40 10,-28 40-10,20-32 10,-20 32-10,13-20 22,-13 20-22,0-1 38,0 1-38,0-1 22,0 1-22,0 0 12,0 0-12,0-1 14,0 1-14,9-6 6,-9 6-6,3 63 0,-3-63 0,3 50 0,-3-50 0,3 52-4,-3-52 4,4 47-6,-4-47 6,6 36-2,-6-36 2,8 32 4,-8-32-4,20 23 0,-20-23 0,15 21-2,-15-21 2,17 16 0,-17-16 0,16 9-2,-16-9 2,17 8-2,-17-8 2,18 6-2,-18-6 2,0 0-2,0 0 2,13 0 2,-13 0-2,20-8 2,-20 8-2,8-31 4,-8 31-4,5-19 14,-5 19-14,2-23 20,-2 6-20,0 1 20,0 16-20,-4-32 16,4 32-16,-7-39 14,7 39-14,-22-40 10,22 40-10,-9-33 4,9 33-4,-9-24 4,9 24-4,-5-20 0,5 20 0,0 0-8,0 0 8,-2-11-2,2 11 2,0-2-2,0 2 2,0-16-10,0 16 10,28-9-32,-28 9 32,20-7-62,-20 7 62,21-9-72,-21 9 72,21-7-82,-21 7 82,24-5-84,-24 5 84,22-4-54,-22 4 54,22-1-16,-22 1 16</inkml:trace>
  <inkml:trace contextRef="#ctx0" brushRef="#br1" timeOffset="88352.9729">18348 7160 46,'0'0'0,"8"-36"36,-8 36-36,0 0 20,0 0-20,7-50 18,-7-2-18,0 0 28,0 20-28,0 0 24,0 32-24,-5-72 18,5 72-18,-6-72 28,6 72-28,-8-61 34,8 61-34,-10-48 32,10 48-32,-7-31 22,7 31-22,0 0 16,0 0-16,0-2 8,0 2-8,0 0-6,0 0 6,0 0-8,0 0 8,0-1-24,0 1 24,-4-8-54,4 27 54,0-1-90,0-18 90,0 34-102,0-34 102</inkml:trace>
  <inkml:trace contextRef="#ctx0" brushRef="#br1" timeOffset="89111.9737">20074 7690 42,'0'0'0,"-31"-6"4,31 6-4,-37-6 2,37 6-2,-38-26 22,38 26-22,-31-17 36,31 17-36,-32-22 34,32 22-34,-25-32 20,25 32-20,-21-39 12,21 39-12,-19-53 14,19 53-14,-11-72 14,11 72-14,-7-80 18,7 80-18,-6-93 18,6 45-18,0 1 22,0 47-22,4-96 22,-4 96-22,40-88 18,-40 88-18,36-85 8,-10 48-8,-1 0 6,6 3-6,-1 1 6,3 5-6,0-2 10,4 4-10,-1 3 6,3 6-6,0 2 4,-39 15-4,72-13 4,-72 13-4,75-5 8,-45 27-8,0 0 8,-9 5-8,0 1 0,-21-28 0,32 72 4,-32-72-4,10 81 2,-10-81-2,10 88 4,-10-88-4,2 93 6,-2-93-6,-5 99 0,-18-49 0,1 0-2,2 1 2,-1 0-2,-3-5 2,0 1 0,-1-7 0,0 1-2,0-8 2,0 1-2,2-10 2,1-1 2,22-23-2,-38 35-4,38-35 4,-38 16 2,38-16-2,-35 10 12,35-10-12,-31 6 10,31-6-10,-28 0 8,28 0-8,-22-29 0,22 29 0,-20-29-6,20 29 6,-16-40-2,16 40 2,-12-48-2,12 48 2,-8-54 2,8 54-2,0-59 4,0 59-4,5-48-6,16 26 6,1 0-6,-22 22 6,31-35 2,-31 35-2,34-15-2,-34 15 2,34-6-4,-34 6 4,37-4 0,-37 4 0,38 28 4,-38-28-4,39 42 4,-39-42-4,38 49 2,-38-49-2,31 62 4,-31-62-4,25 64 2,-25-64-2,21 57 2,-21-57-2,14 53 0,-14-53 0,15 42-6,-15-42 6,13 36-6,-13-36 6,9 26-2,-9-26 2,24 17 2,-24-17-2,14 8-2,-14-8 2,1 0-8,-1 0 8,1 0-36,-1 0 36,15 7-64,-15-7 64,0 0-76,0 0 76,21 2-108,-21-2 108</inkml:trace>
  <inkml:trace contextRef="#ctx0" brushRef="#br1" timeOffset="90175.9746">21209 7435 26,'0'0'0,"0"0"30,0 0-30,-1 0 14,1 0-14,-1 0 4,1 0-4,-15 0 8,15 0-8,-3-37 2,3 37-2,-1-24 6,1 11-6,0-1 16,0 14-16,2-37 18,-2 37-18,4-37 28,-4 37-28,5-28 38,-5 28-38,5-19 54,-5 19-54,0 0 54,0 0-54,0-2 26,0 2-26,0 0 2,0 0-2,7-10 0,-7 10 0,-4 50 0,4-50 0,-9 48-4,-12-17 4,1 0-2,20-31 2,-24 67-4,24-67 4,-22 57-2,22-57 2,-16 41 2,16-41-2,-12 34 2,12-34-2,-9 23 0,9-23 0,-10 15 2,10-15-2,0 0 4,0 0-4,-7 12-2,7-12 2,-1 0-4,1 0 4,-23 6-4,23-6 4,-20-3-2,20 3 2,-11-34-2,11 34 2,-9-28-4,9 28 4,-8-39-4,8 39 4,-7-46 2,7 46-2,-5-50 6,5 50-6,-1-60-2,1 60 2,3-55 0,-3 55 0,9-56 4,13 33-4,0-2 0,-22 25 0,33-40 2,-33 40-2,37-26 2,-37 26-2,40-15 0,-40 15 0,38-8 2,-38 8-2,43-3 10,-43 3-10,38 5 8,-38-5-8,33 47 10,-33-47-10,30 38 16,-30-38-16,16 53 12,-16-53-12,12 60 8,-12-60-8,8 60 8,-8-60-8,5 57 2,-5-57-2,3 45-2,-3-45 2,1 38 2,-1-38-2,6 31 0,-6-31 0,7 28-2,-7-28 2,27 20 0,-27-20 0,20 20 0,-20-20 0,22 11-2,-22-11 2,24 7 2,-24-7-2,26 4-6,-26-4 6,25-2 0,-25 2 0,26-9 2,-26 9-2,26-33-4,-26 33 4,23-23 0,-23 23 0,20-23 0,-20 23 0,12-26 2,-12 26-2,9-31 2,-9 31-2,8-24 6,-8 24-6,2-36 6,-2 18-6,0 1 2,0 17-2,-7-39 0,7 39 0,-31-47 0,31 47 0,-22-40 4,22 40-4,-27-40 10,27 40-10,-23-31 34,23 31-34,-22-18 42,22 18-42,0 0 20,0 0-20,-1-1 0,1 1 0,-1-1-6,1 1 6,0 0-10,0 0 10,-1-1-22,1 1 22,-1-1-24,1 1 24,0 0-32,0 0 32,-1-1-50,1 1 50,-9-6-50,37 6 50,-1 0-48,-27 0 48,30 0-58,-30 0 58,29-2-52,-29 2 52,31-3-30,-31 3 30,29-5-14,-29 5 14,24-9-10,-24 9 10,20-8-6,-20 8 6,1 0-2,-1 0 2,15-9 4,-15 9-4,0-1 4,0 1-4,16-17 2,-16 17-2,4-22 8,-4 22-8,0-13 14,0 13-14,-4-15 6,4 15-6,-11-17 4,11 17-4,-34-17 14,34 17-14,-20-18 26,20 18-26,-20-17 24,20 17-24,-17-13 14,17 13-14,-1 0 16,1 0-16,-1 0 10,1 0-10,0 0 0,0 0 0,-1 0-10,1 0 10,-1 0-18,1 0 18,0 0-24,0 0 24,-2 0-26,2 0 26,0 0-18,0 0 18,-1 0-8,1 0 8,0 0-8,0 0 8,-6-9-14,6 9 14,10-24-12,-10 24 12,40-12-4,-40 12 4,24-23 0,-24 23 0,26-30 2,-26 30-2,22-38 2,-22 38-2,23-40 2,-23 40-2,15-40 8,-15 40-8,9-35 10,-9 35-10,3-36 14,-3 36-14,-3-32 20,3 32-20,-34-33 26,34 33-26,-25-36 34,25 36-34,-21-32 46,21 32-46,-19-26 40,19 26-40,-14-19 16,14 19-16,-10-11 12,10 11-12,0-1 6,0 1-6,0-1 2,0 1-2,-8-11 2,8 11-2,0 0-4,0 0 4,0 0 0,0 0 0,-4-16-10,4 16 10,52-8-24,-52 8 24,39-7-38,-19 7 38,0 0-50,3 18 50,-1 1-66,1 2 66,-1 0-84,-22-21 84</inkml:trace>
  <inkml:trace contextRef="#ctx0" brushRef="#br1" timeOffset="90425.9735">21964 7147 82,'0'0'0,"0"0"76,0 0-76,-14 9 48,14-9-48,0 0 16,0 0-16,0 0-4,0 0 4,-1 0-8,1 0 8,-1 0 2,1 0-2,-18 4 4,18-4-4,3 29 4,-3-29-4,28 22 4,-28-22-4,17 28 0,-17-28 0,21 34 0,-21-34 0,19 39 8,-19-39-8,9 35 8,-9-35-8,9 36 14,-9-36-14,9 35 34,-9-35-34,6 36 44,-6-36-44,3 29 54,-3-29-54,2 25 56,-2-25-56,-2 15 22,2-15-22,-7 11 6,7-11-6,-26 10 14,26-10-14,-22 8 2,22-8-2,-23 9-2,23-9 2,-23 8-12,23-8 12,-27 4-38,27-4 38,-28 0-70,28 0 70,-23-6-86,23 6 86,-20-46-106,20 46 106,-15-36-118,15 36 118</inkml:trace>
  <inkml:trace contextRef="#ctx0" brushRef="#br2" timeOffset="106549.9689">1593 9736 14,'0'0'0,"2"-45"12,-2 45-12,9-44 18,-9 44-18,25-58 16,-25 58-16,17-68 12,-17 68-12,15-72 6,-15 72-6,13-70 8,-13 70-8,9-60 6,-9 60-6,8-41 0,-8 41 0,7-21 16,-7 21-16,0 0 38,0 0-38,0-1 38,0 1-38,0 0 28,0 0-28,0-1 18,0 1-18,0 0 10,0 0-10,7-8 0,-7 8 0,2 37-4,-2-12 4,0-1 0,0 12 0,0-2 4,0-34-4,0 92 0,0-92 0,2 94-2,-2-94 2,3 94-8,-3-94 8,1 82-18,-1-82 18,3 68-16,-3-68 16,4 54-20,-4-54 20,4 41-22,-4-41 22,3 30-18,-3-30 18,4 21-16,-4-21 16,0 1-2,0-1 2,0 0 4,0 0-4,0 1 8,0-1-8,0 0 4,0 0-4,0 0 0,0 0 0,2 8 2,-2-8-2,-36 0 0,36 0 0,-30 0 14,30 0-14,-31 0 18,31 0-18,-37 0 24,37 0-24,-31 0 44,31 0-44,-28 0 46,28 0-46,-19 0 30,19 0-30,-2 0 8,2 0-8,0 0-4,0 0 4,0 0-2,0 0 2,0 0-6,0 0 6,-1 0-2,1 0 2,-1 0 2,1 0-2,-9 0 0,9 0 0,40-6-4,-40 6 4,34-9-22,-34 9 22,47-16-40,-47 16 40,49-9-50,-49 9 50,55-9-54,-55 9 54,53-6-50,-53 6 50,53-7-50,-53 7 50,49-6-32,-49 6 32</inkml:trace>
  <inkml:trace contextRef="#ctx0" brushRef="#br2" timeOffset="106952.9737">1950 10148 36,'-25'21'0,"-1"-2"32,-3 1-32,0-3 30,0 4-30,-2-2 28,-1-1-28,-2-3 34,34-15-34,-65 26 26,65-26-26,-69 14 14,69-14-14,-69 6 8,34-6-8,0 0 2,-2-23-2,3 0-6,1 0 6,0 2-2,4-10 2,0 2 4,4-3-4,0 1 6,25 31-6,-40-71 2,40 71-2,-28-77 2,28 77-2,-18-83 0,18 83 0,-6-89-4,6 89 4,-4-94 0,4 94 0,1-93 0,-1 93 0,41-96-2,-41 96 2,36-90-2,-12 47 2,1 2 0,4 6 0,2-1-2,3 9 2,1-1 0,5 6 0,2 1 0,0 6 0,0 0 0,-42 15 0,85-8 0,-85 8 0,80-5-4,-80 5 4,72 3-4,-40 30 4,1 0-2,-5-9 2,1 2 2,-3 4-2,0-1 6,-5 4-6,0-1 2,-21-32-2,32 64-2,-32-64 2,25 63 4,-25-63-4,18 64 0,-18-64 0,9 56 0,-9-56 0,7 57 6,-7-57-6,2 50 12,-2-50-12,-2 50 12,2-50-12,-10 46 6,10-46-6,-33 47 8,33-47-8,-23 49 4,23-49-4,-25 39 6,25-39-6,-29 39 14,29-39-14,-28 31 16,28-31-16,-24 24 8,24-24-8,-22 23 0,22-23 0,-18 13-8,18-13 8,-16 13-20,16-13 20,0 0-36,0 0 36,0 0-54,0 0 54,-13 9-72,13-9 72,0 0-76,0 0 76</inkml:trace>
  <inkml:trace contextRef="#ctx0" brushRef="#br2" timeOffset="108761.9682">3549 9931 22,'0'0'0,"-17"8"24,17-8-24,-20 7 20,20-7-20,-25 8 22,25-8-22,-26 5 28,26-5-28,-29 5 24,29-5-24,-27 4 12,27-4-12,-29 0 16,29 0-16,-26-1 14,26 1-14,-31-9 6,31 9-6,-32-43 2,32 43-2,-34-40-14,34 40 14,-34-51-4,34 51 4,-33-62 4,33 62-4,-33-71 0,33 71 0,-23-73-4,23 73 4,-17-73 4,17 73-4,-8-69 6,8 69-6,-4-58-2,4 58 2,4-54 2,-4 54-2,38-45 0,-38 45 0,31-41-2,-31 41 2,35-36 0,-35 36 0,43-23-2,-43 23 2,46-18-8,-46 18 8,45-7 0,-45 7 0,48-6 8,-48 6-8,48 3 0,-26 19 0,0 0 0,0-1 0,2-3 2,-4 9-2,0-2 0,-20-25 0,35 60-2,-35-60 2,28 64 0,-28-64 0,23 68 2,-23-68-2,13 65 4,-13-65-4,10 54 18,-10-54-18,5 49 32,-5-30-32,0 0 32,0-19-32,-4 32 26,4-32-26,-9 29 22,9-29-22,-24 26 12,24-26-12,-21 28 4,21-28-4,-24 30 6,24-30-6,-28 29-4,28-29 4,-34 23-6,34-23 6,-34 18-14,34-18 14,-27 10-38,27-10 38,-25 6-50,25-6 50,-19 5-84,19-5 84,-1 0-98,1 0 98</inkml:trace>
  <inkml:trace contextRef="#ctx0" brushRef="#br2" timeOffset="109273.9681">4063 9056 32,'0'0'0,"0"-2"44,0 2-44,0 0 54,0 0-54,0-2 50,0 2-50,0 0 38,0 0-38,0 0 22,0 0-22,0-2 2,0 2-2,3-8-4,-3 8 4,-43 8 0,43-8 0,-20 53 4,20-53-4,-24 45 0,24-45 0,-23 61-2,23-61 2,-20 77 2,20-77-2,-21 94 0,21-94 0,-13 102-4,13-102 4,-8 100 2,8-100-2,-4 94 4,4-52-4,0-2-2,0-40 2,2 75-2,-2-75 2,7 67 2,-7-67-2,26 54-2,-26-54 2,14 45-2,-14-45 2,24 37-8,-24-37 8,28 31-32,-28-31 32,30 30-48,-30-30 48,32 26-74,-32-26 74</inkml:trace>
  <inkml:trace contextRef="#ctx0" brushRef="#br2" timeOffset="109855.968">4371 10079 18,'0'0'0,"0"0"-2,0 0 2,-17 7-2,17-7 2,-18-7-2,18 7 2,-7-25 4,7 25-4,-4-22 6,4 4-6,0 0 6,0-3-6,0 0 12,0-4-12,0-1 16,0 26-16,1-52 14,-1 52-14,3-60 16,-3 60-16,2-65 24,-2 65-24,1-68 22,-1 32-22,0-2 12,0 1-12,0-1 10,0 38-10,-1-71 4,1 71-4,-2-74 2,2 74-2,-3-57 6,3 34-6,0 2 2,0 8-2,0-2 6,0 15-6,0-1 0,0 1 0,0 0-10,0 0 10,0-2 4,0 2-4,0-7 22,22 25-22,0 0 14,-22-18-14,38 54-2,-15-14 2,0 0 4,1 8-4,0 1 4,-1 0-4,1-1-12,-3-2 12,0 0-26,-1-5 26,0 2-24,-20-43 24,34 58-14,-34-58 14,33 52-8,-33-52 8,24 35-2,-24-35 2,20 18-2,-20-18 2,18 15-8,-18-15 8,0 0 0,0 0 0,11 7 10,-11-7-10,19-3 8,-19 3-8,9-28 12,-9 28-12,6-30 22,-6 30-22,9-38 16,-9 38-16,8-49 8,-8 49-8,8-59 12,-8 59-12,8-62 4,-8 62-4,4-65-6,-4 65 6,4-67-2,-4 40 2,0 0 2,0 2-2,0 1-2,0 6 2,0 1-24,0 17 24,0-23-54,0 23 54,0-19-76,0 19 76</inkml:trace>
  <inkml:trace contextRef="#ctx0" brushRef="#br2" timeOffset="110423.9676">5219 9962 4,'0'0'0,"-27"-3"12,27 3-12,-20-7 26,20 7-26,-19-34 14,19 34-14,-14-35 8,14 35-8,-13-41 6,13 41-6,-9-53 6,9 53-6,-9-58-2,9 58 2,-8-65-4,8 65 4,-6-68 6,6 68-6,-3-70 4,3 70-4,2-63-2,-2 63 2,7-64 0,-7 64 0,38-51 6,-38 51-6,28-41 0,-28 41 0,32-36-8,-32 36 8,34-21 0,-34 21 0,38-14 2,-38 14-2,38-8 6,-38 8-6,38 0 6,-38 0-6,34 41 4,-34-41-4,31 48 4,-31-48-4,28 63 0,-28-63 0,18 75 0,-18-75 0,13 80-4,-13-80 4,7 80 2,-7-80-2,2 70 0,-2-70 0,-2 62-2,2-62 2,-10 56 2,10-56-2,-32 42 2,32-42-2,-24 40 4,24-40-4,-26 31 4,26-31-4,-28 22 14,28-22-14,-32 14 20,32-14-20,-31 8 12,31-8-12,-32 6 8,32-6-8,-30 0 12,30 0-12,-26-9 10,26 9-10,-22-40 0,22 40 0,-17-28-8,17 28 8,-14-26-6,14 26 6,-8-32 6,8 32-6,-6-33 6,6 33-6,-3-28 0,3 28 0,3-27 0,-3 27 0,7-14 0,-7 14 0,29-7-2,-29 7 2,22-6 0,-22 6 0,29 0 4,-29 0-4,34 6 2,-34-6-2,38 41 0,-18-24 0,0-1 0,-20-16 0,39 43 0,-39-43 0,38 34 2,-38-34-2,34 37 2,-34-37-2,31 27-2,-31-27 2,29 15-14,-29-15 14,27 12-28,-27-12 28,23 7-48,-23-7 48,25 3-64,-25-3 64</inkml:trace>
  <inkml:trace contextRef="#ctx0" brushRef="#br2" timeOffset="110748.9716">5638 9139 250,'0'0'0,"-15"-26"24,15 26-24,-16-23-4,16 23 4,-1 0-8,1 0 8,-1-1-8,1 1 8,-1 0-10,1 0 10,0-1-4,0 1 4,0 0-6,0 0 6,-2-1-2,2 1 2,-10-4 4,10 4-4,38-6 0,-38 6 0,35 0 2,-35 0-2,48 6 6,-21 21-6,-1-1 14,2-3-14,0 0 12,-1 5-12,1 0 6,-6 6-6,1 1 12,-3 6-12,1-1 6,-21-40-6,32 81-2,-32-81 2,21 80 2,-21-80-2,13 77 2,-13-77-2,10 68 0,-10-68 0,5 59 0,-5-31 0,0-2 4,0-26-4,-3 52 0,3-52 0,-7 43-4,7-43 4,-9 43 2,9-43-2,-21 35-2,21-35 2,-10 22-2,10-22 2,-7 20-4,7-20 4,0 0-38,0 0 38,0 1-76,0-1 76,0 1-98,0-1 98</inkml:trace>
  <inkml:trace contextRef="#ctx0" brushRef="#br2" timeOffset="121167.9648">1408 12213 14,'0'0'0,"-19"-10"30,19 10-30,-24-17 32,24 17-32,-12-9 18,12 9-18,-15-7 20,15 7-20,-16-8 20,16 8-20,0 0 26,0 0-26,-14-19 26,14 19-26,0 0 10,0 0-10,-23-18 6,23 18-6,0-1-2,0 1 2,-9-15-2,9 15 2,-9-25 2,9 25-2,-7-13-4,7 13 4,-3-22-2,3 22 2,0-24 4,0 24-4,3-31 0,-3 31 0,10-31-6,-10 31 6,36-31-2,-36 31 2,30-28 2,-30 28-2,32-18 0,-32 18 0,37-17 2,-37 17-2,41-9 2,-41 9-2,35-7 0,-35 7 0,32-5-4,-32 5 4,24 0-6,-24 0 6,13 2 2,-13-2-2,0 0 6,0 0-6,10 4 6,-10-4-6,7 34 6,-7-34-6,3 33 0,-3-33 0,4 40-2,-4-14 2,0 0 2,0-26-2,-4 62 0,4-62 0,-36 64-2,36-64 2,-37 70-2,17-35 2,0 1-2,-3-3 2,2 1 4,-1-4-4,-2 0 6,3-5-6,1 1 24,20-26-24,-31 33 34,31-33-34,-25 21 30,25-21-30,-16 8 14,16-8-14,0 0-6,0 0 6,-1 0-4,1 0 4,0 0 2,0 0-2,-1 0-2,1 0 2,-2 0-8,2 0 8,0 0-6,0 0 6,-1 0-8,1 0 8,-2 7-6,2-7 6,37-3 4,-37 3-4,31-4 2,-31 4-2,42-8-2,-42 8 2,48-19 2,-48 19-2,49-9-6,-49 9 6,56-8-30,-56 8 30,49-7-38,-49 7 38,44-8-34,-44 8 34,35-7-40,-35 7 40,25-8-40,-25 8 40,24-7-46,-24 7 46,20-6-36,-20 6 36</inkml:trace>
  <inkml:trace contextRef="#ctx0" brushRef="#br2" timeOffset="121637.9644">1626 12833 52,'0'0'0,"-61"24"38,26-10-38,2 0 28,-3 1-28,1-1 44,35-14-44,-71 24 66,71-24-66,-70 18 54,70-18-54,-66 9 20,66-9-20,-62 2 8,62-2-8,-59-5 2,32-18-2,-2-2-6,2 3 6,-4-1-2,6-8 2,0 0 2,1-5-2,1 1-2,2-7 2,-2 0-2,23 42 2,-32-92-10,32 92 10,-27-102-10,27 102 10,-15-102 0,15 102 0,-9-98 6,9 53-6,0 1 4,22 3-4,1 2-4,0 3 4,0 1-6,4 2 6,2 1-2,6 3 2,0-1-2,4 7 2,2-1-2,3 8 2,-2-1 2,-42 17-2,96-18-4,-96 18 4,101-8-6,-101 8 6,103-4-2,-103 4 2,96 4-6,-50 21 6,-2 2-8,-6-4 8,0 0-2,-7 6 2,0-2-2,-9 4 2,2 0 0,-24-31 0,35 62 2,-35-62-2,24 60-6,-24-60 6,16 69 0,-16-69 0,11 72 8,-11-72-8,8 78 2,-8-78-2,4 82-2,-4-48 2,0 2-4,0-36 4,-4 58-2,4-58 2,-31 46 4,31-46-4,-21 39 2,21-39-2,-23 33 0,23-33 0,-25 36 2,25-36-2,-29 32 8,29-32-8,-29 30 12,29-30-12,-30 29 12,30-29-12,-31 22 8,31-22-8,-26 22 10,26-22-10,-24 17 8,24-17-8,-20 12 0,20-12 0,-1 0 0,1 0 0,-1 0-24,1 0 24,-1 0-60,1 0 60,0 0-72,0 0 72,0 0-88,0 0 88</inkml:trace>
  <inkml:trace contextRef="#ctx0" brushRef="#br2" timeOffset="126089.9629">3487 12516 18,'0'0'0,"-26"5"20,26-5-20,-11 7 26,11-7-26,-14 7 18,14-7-18,-17 8 18,17-8-18,-24 6 30,24-6-30,-25 7 22,25-7-22,-20 4 2,20-4-2,-25 6 26,25-6-26,-23 4 24,23-4-24,-18 3-2,18-3 2,-22 0-2,22 0 2,-20-3-6,20 3 6,-27-8-4,27 8 4,-28-41-6,28 41 6,-28-34-4,28 34 4,-30-56 4,30 56-4,-24 0 8,24 0-8,-24-87 4,24 87-4,-18-53 2,18 53-2,-13-49 0,13 49 0,-10-49 0,10 49 0,-6-50 0,6 50 0,-4-48 0,4 26 0,0-2 2,0 24-2,6-48 2,-6 48-2,29-46 2,-29 46-2,26-45 0,-26 45 0,31-45 0,-31 45 0,37-38-2,-18 22 2,2-1-2,2 3 2,-1 1 0,-22 13 0,48-20 4,-48 20-4,48-11 2,-48 11-2,52-6-2,-28 6 2,-1 0 0,0 18 0,1-1 2,-3 0-2,1 1 6,-1 8-6,0-1 6,-21-25-6,38 64 2,-38-64-2,30 66-2,-30-66 2,22 72-2,-22-72 2,17 65 0,-17-65 0,10 57-2,-10-57 2,8 51-2,-8-51 2,5 48 2,-5-27-2,0 1-2,0-22 2,-5 40 12,5-40-12,-26 40 22,26-40-22,-18 30 8,18-30-8,-23 26 0,23-26 0,-25 27-2,25-27 2,-30 27 2,30-27-2,-30 22 4,30-22-4,-27 23 4,27-23-4,-30 14 2,30-14-2,-22 12-14,22-12 14,-19 9-38,19-9 38,-2 0-78,2 0 78,-1 0-94,1 0 94</inkml:trace>
  <inkml:trace contextRef="#ctx0" brushRef="#br2" timeOffset="126507.9629">4311 11469 52,'0'0'0,"0"0"50,0 0-50,0-1 60,0 1-60,0-1 64,0 1-64,0 0 54,0 0-54,0 0 32,0 0-32,0-2 14,0 2-14,0 0 8,0 0-8,3-15 0,-24 33 0,0 1-4,21-19 4,-22 44 0,22-44 0,-22 64 0,22-64 0,-27 84 0,27-84 0,-28 105 2,28-105-2,-26 108 2,26-108-2,-23 105 2,23-105-2,-17 101-4,17-101 4,-11 85 0,11-85 0,-8 67 4,8-67-4,-4 64 0,4-37 0,0 0 0,0-27 0,8 49-2,-8-49 2,39 44-6,-39-44 6,26 37-16,-26-37 16,26 30-34,-26-30 34,32 24-54,-32-24 54,33 23-68,-33-23 68,38 20-86,-38-20 86</inkml:trace>
  <inkml:trace contextRef="#ctx0" brushRef="#br2" timeOffset="127053.9626">4684 12615 34,'0'0'0,"-27"-22"-4,27 22 4,-25-25-6,25 25 6,-28-30 4,28 30-4,-24-45 14,24 45-14,-23-52 16,23 52-16,-22-67 6,22 67-6,-15-70 0,15 70 0,-11-68 4,11 68-4,-7-71 6,7 71-6,-2-64 2,2 64-2,4-58 0,-4 58 0,29-51 2,-29 51-2,24-42 0,-24 42 0,29-35 2,-29 35-2,31-27 2,-31 27-2,30-21 0,-30 21 0,37-12 8,-37 12-8,33-7 10,-33 7-10,34 0 4,-34 0-4,35 29 2,-35-29-2,32 36 0,-32-36 0,34 48 6,-34-48-6,28 57 8,-28-57-8,24 68 2,-24-68-2,21 70 4,-21-70-4,9 68 0,-9-68 0,7 64-4,-7-35 4,0-1-2,0-28 2,-5 55 0,5-55 0,-35 47 0,35-47 0,-26 42 0,26-42 0,-29 35 0,29-35 0,-29 27 34,29-27-34,-32 21 46,32-21-46,-28 10 46,28-10-46,-25 9 32,25-9-32,-27 2 2,27-2-2,-18 0 4,18 0-4,-22-4 0,22 4 0,-19-31-4,19 31 4,-15-29-6,15 29 6,-14-32-6,14 32 6,-9-41-6,9 41 6,-4-34-2,4 19 2,0-1-2,0 16 2,6-28 0,-6 28 0,33-16-2,-33 16 2,24-16-4,-24 16 4,25-9 0,-25 9 0,32-4-2,-32 4 2,34 2 0,-34-2 0,37 35 4,-37-35-4,38 35-2,-38-35 2,39 40-6,-39-40 6,36 42 0,-36-42 0,34 36 8,-34-36-8,31 31 4,-31-31-4,28 26-8,-28-26 8,23 22-34,-23-22 34,23 16-68,-23-16 68,22 11-78,-22-11 78,18 5-54,-18-5 54</inkml:trace>
  <inkml:trace contextRef="#ctx0" brushRef="#br2" timeOffset="127420.9675">5163 11790 182,'0'0'0,"-30"-27"52,30 27-52,-28-21 28,28 21-28,-25-8 6,25 8-6,-20-7 10,20 7-10,-1 0 16,1 0-16,-1 0 6,1 0-6,-1 0-6,1 0 6,0 0-6,0 0 6,-1 0-8,1 0 8,-1 0-2,1 0 2,-11-6 2,11 6-2,36-2 0,-36 2 0,33 2 2,-33-2-2,39 8 6,-11 19-6,-1 0 4,-27-27-4,37 48 4,-14-22-4,0 1 2,-3 4-2,1-1-2,-21-30 2,34 62 0,-34-62 0,20 64 2,-20-64-2,13 62 0,-13-62 0,9 60 0,-9-60 0,4 54 4,-4-29-4,0 0 0,0-25 0,-2 48-2,2-48 2,-6 42 2,6-42-2,-9 40 4,9-40-4,-24 31 0,24-31 0,-12 27-2,12-27 2,-9 23 0,9-23 0,-7 16 0,7-16 0,0 0 0,0 0 0,0 1 2,0-1-2,0 1-4,0-1 4,0 0-8,0 0 8,0 1-28,0-1 28,0 1-46,0-1 46,0 0-58,0 0 58,0 1-70,0-1 70,0 0-62,0 0 62</inkml:trace>
  <inkml:trace contextRef="#ctx0" brushRef="#br2" timeOffset="148094.9609">5915 12301 42,'0'0'0,"-1"-23"20,1 23-20,-31-18 2,31 18-2,-1 0 4,1 0-4,-1 0 12,1 0-12,-1 0 2,1 0-2,-12-6-4,12 6 4,-2 0 2,2 0-2,0 0 0,0 0 0,0 0 0,0 0 0,-1 0-2,1 0 2,-1 0-2,1 0 2,-1 0 2,1 0-2,0 0 2,0 0-2,-11-3 4,11 3-4,32-2 4,-32 2-4,33-2-2,-14 2 2,2 0-2,6 0 2,-27 0 2,0 0-2,27 0 2,-27 0-2,101 2 0,-101-2 0,63 0 2,-29 0-2,-1 0-4,0 0 4,0 0-4,-1 0 4,0 0 2,-3 0-2,0 0 0,-2 0 0,1 0 2,-28 0-2,53-2 2,-53 2-2,40-2-8,-40 2 8,36-4-4,-36 4 4,28-5 0,-28 5 0,18-5-8,-18 5 8,1 0-2,-1 0 2,1 0 2,-1 0-2,0 0 2,0 0-2,1 0 0,-1 0 0,0 0 2,0 0-2,12-3 10,-12 3-10,9-35 6,-9 35-6,7-33 4,-7 33-4,3-45 10,-3 12-10,0 0 12,0 33-12,-1-77 10,1 77-10,-2-92 4,2 41-4,0 1 6,0 50-6,3-116 8,-3 116-8,8-127 0,-8 127 0,35-126 2,-35 126-2,26-129 2,-26 129-2,30-115-6,-30 115 6,28-113 0,-28 113 0,33-104 6,-33 104-6,26-94 0,-26 94 0,24-84-2,-24 84 2,21-68 6,-21 68-6,17-53 10,-17 53-10,12-37 10,-12 37-10,9-29 10,-9 29-10,6-12 4,-6 12-4,0-1 2,0 1-2,0 0 4,0 0-4,0 0-4,0 0 4,0-2-4,0 2 4,0 0 2,0 0-2,3-6 2,-3 6-2,31-6 4,-31 6-4,22-3 2,-22 3-2,31 0 4,-31 0-4,36 0 8,-36 0-8,44 3 8,-44-3-8,54 5 4,-54-5-4,59 7 4,-59-7-4,65 8 2,-65-8-2,67 21 2,-67-21-2,75 9 4,-75-9-4,76 8-2,-76-8 2,78 2 0,-39-2 0,2 0 2,-41 0-2,76-4 0,-76 4 0,70-9-2,-70 9 2,70-24-2,-70 24 2,64-13 0,-64 13 0,58-10 2,-58 10-2,51-8 0,-51 8 0,40-7 4,-40 7-4,32-4 8,-32 4-8,22-2 2,-22 2-2,1 0 0,-1 0 0,1 0 18,-1 0-18,1 0 38,-1 0-38,0 0 24,0 0-24,0 0 2,0 0-2,11 0-2,-11 0 2,-5 30-4,5-30 4,-40 29-2,40-29 2,-33 42 0,13-18 0,0 1 2,-4 1-2,2-1 0,0-2 0,1-2-4,21-21 4,-39 34 2,39-34-2,-31 21 2,31-21-2,-19 15-2,19-15 2,-1 0-2,1 0 2,0 0-4,0 0 4,-1 0-4,1 0 4,-1 0-4,1 0 4,-8 8-4,8-8 4,-4-26 0,4 26 0,-4-20 0,4 20 0,-1-38-6,1 18 6,0 0-2,0 20 2,1-51-2,-1 51 2,3-52-4,-3 52 4,2-52 0,-2 27 0,0 0-6,0 25 6,-3-51-6,3 51 6,-7-50-2,7 50 2,-31-46-4,31 46 4,-18-41-4,18 41 4,-17-31 12,17 31-12,-12-17 16,12 17-16,0-1 4,0 1-4,0-1-4,0 1 4,0-1-4,0 1 4,0 0-4,0 0 4,0-1-4,0 1 4,-9-3 2,9 3-2,7 51-2,-7-51 2,27 33-12,-27-33 12,22 41-38,-22-41 38,24 39-76,-24-39 76,27 41-98,-27-41 98</inkml:trace>
  <inkml:trace contextRef="#ctx0" brushRef="#br2" timeOffset="163241.9516">9400 10298 8,'0'0'0,"-31"-9"10,31 9-10,-31-6 10,31 6-10,-38-5 2,38 5-2,-38 3 0,11 12 0,0 0 4,27 3-4,0-3 10,-38 4-10,3-1 16,35-18-16,-40 41 10,40-41-10,-31 43 4,31-43-4,-24 42 4,24-42-4,-19 42 2,19-42-2,-10 43 4,10-43-4,-9 40 0,9-40 0,-4 35-6,4-16 6,0-2-2,0-17 2,9 25 0,-9-25 0,35 16-2,-35-16 2,29 7-2,-29-7 2,33 6 4,-33-6-4,38-2 0,-15-16 0,-1 0-2,3 2 2,1 3 4,2-12-4,-1 2 4,-1-3-4,-1 0-6,-2-2 6,1-1 0,-24 29 0,39-60 4,-39 60-4,34-60-4,-34 60 4,24-58-2,-24 58 2,18-57 0,-18 57 0,12-57 0,-12 57 0,8-60 0,-8 60 0,2-63 4,-2 63-4,-1-70 0,1 70 0,-6-73-4,6 73 4,-40-80 2,40 80-2,-26-81 4,26 81-4,-25-69 6,25 69-6,-24-64 20,24 64-20,-19-40 30,19 40-30,-9-27 28,9 27-28,0-1 12,0 1-12,0 0 0,0 0 0,0-1-4,0 1 4,0 0-4,0 0 4,0-1 0,0 1 0,-9-11 14,9 11-14,8 66 22,-8-66-22,41 77 6,-41-77-6,23 94 2,-23-94-2,24 106 6,-24-106-6,18 117 0,-18-117 0,15 119-2,-15-119 2,8 122 2,-8-122-2,7 116 0,-7-116 0,3 105 0,-3-105 0,2 87 2,-2-52-2,0-2-6,0-33 6,3 55-32,-3-55 32,5 39-60,-5-39 60,8 30-78,-8-30 78</inkml:trace>
  <inkml:trace contextRef="#ctx0" brushRef="#br2" timeOffset="163729.9517">9984 10150 128,'0'0'0,"0"0"4,0 0-4,9-6 4,-9 6-4,-38 50 2,38-50-2,-17 54 4,17-54-4,-9 71 4,9-71-4,-8 90 6,8-90-6,-7 107 4,7-107-4,-8 121-4,8-121 4,-19 128 4,19-128-4,-17 123 6,17-123-6,-18 117 0,18-117 0,-13 96-2,13-96 2,-8 77 0,8-77 0,-9 61-2,9-61 2,-4 42-2,4-42 2,-4 26-2,4-26 2,0 17-4,0-17 4,0 1-6,0-1 6,0 0-4,0 0 4,0 1 0,0-1 0,0 5 2,0-5-2,7-41 6,-7 41-6,5-49 10,-5 49-10,5-64 12,-5 64-12,5-78 6,-5 78-6,6-90 2,-6 90-2,4-97 8,-4 97-8,5-105 6,-5 105-6,8-110 2,-8 110-2,24-108 2,-24 108-2,24-104 0,-24 104 0,31-102 0,-31 102 0,39-91 2,-16 53-2,0 1 4,1 9-4,1 1 2,-1 11-2,1 0-4,-25 16 4,43-12-2,-43 12 2,37-5 8,-37 5-8,32 2 6,-32-2-6,27 55 2,-27-55-2,24 49 0,-24-49 0,18 58-4,-18-58 4,12 63-2,-12-63 2,9 68 2,-9-68-2,5 60 4,-5-60-4,3 55 12,-3-55-12,-4 43 20,4-43-20,-8 32 20,8-32-20,-30 30 20,30-30-20,-23 22 30,23-22-30,-28 22 16,28-22-16,-34 26-2,34-26 2,-40 19 4,40-19-4,-46 20-4,46-20 4,-47 13-2,47-13 2,-50 8 10,50-8-10,-44 5 0,44-5 0,-39 0-18,39 0 18,-31-7-42,31 7 42,-22-28-78,22 28 78,-18-18-106,18 18 106</inkml:trace>
  <inkml:trace contextRef="#ctx0" brushRef="#br2" timeOffset="164236.9561">10938 9765 48,'0'0'0,"-43"-12"-2,43 12 2,-31-7 0,31 7 0,-30-5 14,30 5-14,-24 0 30,24 0-30,-24 5 28,24-5-28,-20 38 8,20-38-8,-17 44 4,17-44-4,-15 70 16,15-70-16,-9 85 24,9-85-24,-9 104 20,9-104-20,-8 114 12,8-114-12,-7 104 8,7-104-8,-3 106 0,3-106 0,-3 92-2,3-53 2,0 1-4,0-3 4,0-1-2,0-5 2,0 0 4,0-6-4,0 0 2,0-25-2,2 38 0,-2-38 0,3 25 0,-3-25 0,5 13-2,-5-13 2,0 0 2,0 0-2,0 1 2,0-1-2,4 9 0,-4-9 0,37 8 4,-37-8-4,20 7 0,-20-7 0,27 7-2,-27-7 2,23 7-2,-23-7 2,27 5-2,-27-5 2,27 4-8,-27-4 8,25 3-42,-25-3 42,24 3-80,-24-3 80</inkml:trace>
  <inkml:trace contextRef="#ctx0" brushRef="#br2" timeOffset="164585.9517">11221 10382 42,'0'0'0,"-4"-11"2,4 11-2,-3-14-2,3 14 2,0-19 4,0 19-4,0-25 10,0 25-10,5-31 10,-5 31-10,6-31 8,-6 31-8,24-32 20,-24 32-20,13-27 24,-13 27-24,10-19 16,-10 19-16,1-1 20,-1 1-20,18-13 22,-18 13-22,0 0 28,0 0-28,23-5 30,-23 5-30,23 8 26,-23-8-26,13 55 14,-13-55-14,9 48 4,-9-48-4,10 62 4,-10-62-4,7 67 8,-7-67-8,5 65 4,-5-35-4,0 0-2,0-30 2,-2 54-6,2-54 6,-6 47-26,6-47 26,-9 39-58,9-39 58,-9 32-96,9-32 96</inkml:trace>
  <inkml:trace contextRef="#ctx0" brushRef="#br2" timeOffset="164744.9561">11308 9889 22,'0'0'0,"-3"-78"16,3 78-16,-4-55 10,4 55-10,-1-25 2,1 25-2,0-1-2,0 1 2,0 0-6,0 0 6,0 0-2,0 0 2,0 0-12,0 0 12,0-2-10,0 2 10,0 0-8,0 0 8,0 0-10,0 0 10</inkml:trace>
  <inkml:trace contextRef="#ctx0" brushRef="#br2" timeOffset="165131.9514">11662 9813 190,'0'0'0,"0"-1"12,0 1-12,0 0-2,0 0 2,0-1-4,0 1 4,0-1-2,0 1 2,0 0 0,0 0 0,0-2-2,0 2 2,0 0 6,0 0-6,11-11 6,-11 11-6,40-20 8,-40 20-8,22-6 16,-22 6-16,30-7 12,-30 7-12,33-6 8,-33 6-8,37-2 8,-37 2-8,34 0 8,-34 0-8,34 8 10,-34-8-10,24 43 20,-24-43-20,21 44 18,-21-44-18,21 59 10,-21-59-10,8 83 6,-8-83-6,9 103 0,-9-103 0,7 118 2,-7-118-2,1 123 0,-1-123 0,-1 120 0,1-120 0,-7 114 4,7-114-4,-21 93 2,21-93-2,-10 80 2,10-80-2,-5 56 8,5-56-8,-2 38 6,2-25-6,0 0 2,0-13-2,0 17 14,0-17-14,0 1 38,0-1-38,0 0 50,0 0-50,0 0 48,0 0-48,0 2 26,0-2-26,0 0-4,0 0 4,0 9-16,0-9 16,-31 6-16,31-6 16,-24 4-14,24-4 14,-37 4-20,37-4 20,-35 0-36,35 0 36,-35 0-54,35 0 54,-34-4-60,34 4 60,-20-4-80,20 4 80,-19-6-124,19 6 124</inkml:trace>
  <inkml:trace contextRef="#ctx0" brushRef="#br2" timeOffset="165609.9543">12606 10461 42,'0'0'0,"0"0"38,0 0-38,0 0 18,0 0-18,4-11 20,-4 11-20,0 0 18,0 0-18,0-2 8,0 2-8,0 0 6,0 0-6,0 0 0,0 0 0,0-2 2,0 2-2,0 0 6,0 0-6,0 0 14,0 0-14,-7-12 20,29 12-20,-1 0 4,-21 0-4,35 0-4,-35 0 4,37 0 2,-17 0-2,1 0 2,-21 0-2,0 0 0,0 0 0,50-2 0,-50 2 0,56-2-18,-56 2 18,32-3-46,-32 3 46,22-2-56,-22 2 56,20 0-52,-20 0 52</inkml:trace>
  <inkml:trace contextRef="#ctx0" brushRef="#br2" timeOffset="165851.9511">12629 10703 102,'0'0'0,"-22"0"50,22 0-50,0 0 8,0 0-8,-1 0 0,1 0 0,-1 0-2,1 0 2,0 0 0,0 0 0,0 0 0,0 0 0,-2 0-2,2 0 2,-11-3 6,11 3-6,0 0 10,0 0-10,0-22 4,0 22-4,58-8 6,-58 8-6,34-19 8,-34 19-8,39-9 10,-39 9-10,41-18 6,-41 18-6,44-7 4,-44 7-4,40-6 8,-40 6-8,39-5 2,-39 5-2,36-4-2,-36 4 2,32-4-4,-32 4 4,24-3-2,-24 3 2,18 0-2,-18 0 2,1 0 2,-1 0-2,0 0-6,0 0 6,2 0-32,-2 0 32,0 0-64,0 0 64,1 0-76,-1 0 76</inkml:trace>
  <inkml:trace contextRef="#ctx0" brushRef="#br2" timeOffset="166589.9519">14016 10791 2,'0'0'0,"-2"0"4,2 0-4,0 0 14,0 0-14,-21 6 8,21-6-8,-6-30 6,6 30-6,-2-27 12,2 11-12,0-1 12,0 17-12,2-39 10,-2 39-10,9-52 18,-9 52-18,21-54 18,-21 54-18,17-58 10,-17 58-10,22-65 8,-22 65-8,20-62 4,-20 62-4,24-69 6,-24 69-6,20-70 6,-20 70-6,17-69 2,-17 69-2,18-72 8,-18 72-8,14-64 12,-14 64-12,9-63 10,-9 63-10,8-42 12,-8 42-12,6-25 16,-6 25-16,0 0 28,0 0-28,0-1 24,0 1-24,0 0 12,0 0-12,0-2 10,0 2-10,0 0 2,0 0-2,0 0 0,0 0 0,4-17 2,-4 17-2,6 77 4,-6-77-4,9 80 4,-9-80-4,27 108 6,-27-108-6,16 112 0,-16-112 0,22 116-2,-22-116 2,20 108 4,-20-108-4,18 96-4,-18-96 4,17 85-8,-17-85 8,14 70-6,-14-70 6,10 54-12,-10-54 12,16 43-26,-16-43 26,9 31-26,-9-31 26,9 21-28,-9-21 28,0 2-32,0-2 32,0 0-30,0 0 30,0 0-30,0 0 30,0 1-32,0-1 32,0 0-36,0 0 36,0 1-20,0-1 20,10 9-2,-10-9 2,-5-35 0,5 35 0</inkml:trace>
  <inkml:trace contextRef="#ctx0" brushRef="#br2" timeOffset="166730.95">14090 10551 52,'0'0'0,"-32"-29"46,32 29-46,-24-27 42,24 27-42,-14-16 38,14 16-38,0 0 16,0 0-16,0 0-2,0 0 2,-2-2-2,2 2 2,-1-1-2,1 1 2,0 0 0,0 0 0,-1 0 2,1 0-2,-6-5 4,40 5-4,-2 0-2,-32 0 2,39 2-4,-39-2 4,45 6 0,-45-6 0,46 9-30,-46-9 30,48 17-74,-48-17 74</inkml:trace>
  <inkml:trace contextRef="#ctx0" brushRef="#br2" timeOffset="167135.9512">14875 10025 72,'0'0'0,"-33"-29"30,33 29-30,-36-28 10,36 28-10,-40-23 40,40 23-40,-32-18 72,32 18-72,-27-8 56,27 8-56,-20-7 30,20 7-30,-17-3 28,17 3-28,-15 3 20,15-3-20,-15 7 6,15-7-6,-9 43 2,9-43-2,-8 49 4,8-49-4,-6 76 4,6-76-4,-2 92 2,2-44-2,0 2 2,0-50-2,5 98-2,-5-98 2,6 85-2,-6-85 2,9 76 4,-9-76-4,20 74-6,-20-74 6,13 62-4,-13-62 4,15 59 4,-15-59-4,10 49 2,-10-49-2,9 35-2,-9-35 2,16 30-4,-16-30 4,8 21 0,-8-21 0,10 18 4,-10-18-4,0 0 2,0 0-2,8 11-4,-8-11 4,0 0-2,0 0 2,21 15-2,-21-15 2,26 8 0,-26-8 0,13 8 0,-13-8 0,1 0-6,-1 0 6,12 8-2,-12-8 2,25 5 2,-25-5-2,0 0-2,0 0 2,0 0-26,0 0 26,13 4-68,-13-4 68,2 0-108,-2 0 108,0 0-110,0 0 110</inkml:trace>
  <inkml:trace contextRef="#ctx0" brushRef="#br2" timeOffset="168189.9509">15089 10791 28,'0'0'0,"-17"-3"30,17 3-30,-21-7 16,21 7-16,-18-7 18,18 7-18,-22-23 28,22 23-28,-21-21 24,21 21-24,-22-29 12,22 29-12,-20-31 12,20 31-12,-21-36 12,21 36-12,-17-34 10,17 34-10,-13-34 12,13 34-12,-8-37 8,8 37-8,-8-35 0,8 35 0,0 0 0,0 0 0,-4-49-2,4 49 2,5-69 0,-5 69 0,28-42 0,-28 42 0,28-34-2,-28 34 2,29-27 2,-29 27-2,31-16 2,-31 16-2,36-9 2,-36 9-2,32-2 0,-32 2 0,34 6 2,-34-6-2,28 52 0,-28-52 0,26 42 2,-26-42-2,25 53 4,-25-53-4,17 59-6,-17-59 6,13 55-2,-13-55 2,8 56 6,-8-56-6,3 55 2,-3-30-2,0-1 0,0-24 0,-5 44 8,5-44-8,-25 40 12,25-40-12,-15 32 6,15-32-6,-20 22 2,20-22-2,-18 17 6,18-17-6,-20 12 6,20-12-6,-17 8-2,17-8 2,0 0-2,0 0 2,-1 0-22,1 0 22,-13 5-50,13-5 50,-2 0-66,2 0 66,0 0-78,0 0 78</inkml:trace>
  <inkml:trace contextRef="#ctx0" brushRef="#br2" timeOffset="168617.9511">15395 10130 56,'0'0'0,"-20"-24"38,20 24-38,-24-13 6,24 13-6,-30-8 32,30 8-32,-18-7 54,18 7-54,0 0 26,0 0-26,-1 0 2,1 0-2,-1 0 4,1 0-4,-1 0 0,1 0 0,0 0 0,0 0 0,0 0 6,0 0-6,-13-3 12,13 3-12,38-6 12,-38 6-12,32-7 6,-32 7-6,37-25 6,-37 25-6,39-18 6,-39 18-6,39-14 6,-39 14-6,35-15 2,-35 15-2,29-7 8,-29 7-8,22-5 18,-22 5-18,20-1 32,-20 1-32,18 4 36,-18-4-36,17 44 16,-17-44-16,18 48 6,-18-48-6,13 70 0,-13-70 0,8 81-2,-8-81 2,7 97 0,-7-97 0,4 98-2,-4-98 2,2 90 0,-2-48 0,0 2 0,0-44 0,-3 75 0,3-75 0,-3 66 0,3-66 0,-2 52 0,2-52 0,-2 40 0,2-23 0,0-1 2,0-16-2,0 20 4,0-20-4,0 16 8,0-16-8,0 0 12,0 0-12,0 2 4,0-2-4,-3 9-2,3-9 2,-28 9-2,28-9 2,-17 8 0,17-8 0,-18 5-10,18-5 10,-26 3-16,26-3 16,-23 0-10,23 0 10,-24 0-32,24 0 32,-23-2-62,23 2 62,0 0-90,0 0 90,0 0-124,0 0 124</inkml:trace>
  <inkml:trace contextRef="#ctx0" brushRef="#br2" timeOffset="169109.95">16275 10610 66,'0'0'0,"-54"-26"32,54 26-32,0-11 12,0 11-12,-90-7 24,90 7-24,-43-5 66,43 5-66,-35-3 74,35 3-74,-16 0 34,16 0-34,-1 0 4,1 0-4,-1 0-4,1 0 4,-1 0-6,1 0 6,0 0-2,0 0 2,-1 0 2,1 0-2,-6 0 0,29 0 0,0 0 2,-23 0-2,33 3 0,-33-3 0,39 2-4,-18-2 4,0 0 2,2 0-2,-2 0-8,0 0 8,-1 0-24,-20 0 24,41-2-36,-41 2 36,33-5-40,-33 5 40,27-5-30,-27 5 30,23-3-36,-23 3 36,14-3-34,-14 3 34,0 0-10,0 0 10,0 0-12,0 0 12,1 0-26,-1 0 26,1 0-28,-1 0 28,1 0-14,-1 0 14,5-1 0,-5 1 0,-34-8 2,34 8-2,-20-27 10,20 27-10,-22-17 16,22 17-16,-25-24 20,25 24-20,-30-29 16,30 29-16,-31-30 24,31 30-24,-25-30 40,25 30-40,-21-24 40,21 24-40,-12-16 34,12 16-34,0 0 16,0 0-16,0-1 10,0 1-10,0-1 10,0 1-10,-7-5 8,7 23-8,0 0 8,0-18-8,5 45 2,-5-45-2,7 61 0,-7-61 0,22 75 4,-22-75-4,7 75 4,-7-75-4,5 77-2,-5-42 2,0 0 0,0-3 0,0-2 0,0-30 0,-1 49-2,1-49 2,-3 35-30,3-35 30,-2 22-82,2-22 82,0 14-102,0-14 102</inkml:trace>
  <inkml:trace contextRef="#ctx0" brushRef="#br2" timeOffset="169760.9551">16783 11029 100,'0'0'0,"-15"-4"26,15 4-26,-10-26-8,10 26 8,-7-19-8,7 19 8,-10-24-6,10 24 6,-5-38 0,5 14 0,0 0 2,0 24-2,4-59 2,-4 59-2,9-70 12,11 32-12,2 2 16,-22 36-16,26-81 12,-26 81-12,25-82 10,-25 82-10,25-85 12,-25 85-12,21-84 10,-21 84-10,15-74 8,-15 74-8,12-78 8,-12 78-8,9-65 12,-9 65-12,6-54 10,-6 54-10,6-39 2,-6 39-2,5-17 4,-5 17-4,0-1 8,0 1-8,0-1 4,0 1-4,3-5 10,-3 5-10,4 51 14,-4-51-14,7 61 4,-7-61-4,23 92 2,-23-92-2,19 108 2,-19-108-2,18 113 0,-18-113 0,12 114 0,-12-114 0,9 104-4,-9-104 4,10 91-8,-10-91 8,20 79-12,-20-79 12,13 64-18,-13-64 18,15 52-18,-15-52 18,15 42-14,-15-42 14,8 27-10,-8-27 10,10 16-10,-10-16 10,0 0-10,0 0 10,0 1-4,0-1 4,0 0 0,0 0 0,0 0 0,0 0 0,7 9-2,-7-9 2,-1-36 2,1 36-2,-9-25 6,-13 9-6,-1 1 0,23 15 0,-28-32 4,28 32-4,-35-33 12,13 12-12,0 1 8,-1 2-8,1 0 24,1 1-24,0-2 36,21 19-36,-37-32 36,37 32-36,-27-20 32,27 20-32,-15-17 12,15 17-12,0 0-2,0 0 2,-1 0-6,1 0 6,-2-1 0,2 1 0,0-1-2,0 1 2,-5-4-10,5 4 10,33 5-24,-33-5 24,31 6-46,-31-6 46,40 9-56,-40-9 56,50 8-68,-50-8 68,54 4-78,-25-4 78</inkml:trace>
  <inkml:trace contextRef="#ctx0" brushRef="#br2" timeOffset="170062.9492">17543 10384 58,'0'0'0,"-10"-34"14,-11 16-14,-2 1 0,23 17 0,-32-25 12,32 25-12,-30-26 56,30 26-56,-28-20 78,28 20-78,-20-11 56,20 11-56,0 0 36,0 0-36,-13-10 18,13 10-18,-1 0 6,1 0-6,-18 0-2,18 0 2,-8 48-2,8-48 2,-8 56 4,8-56-4,-3 72 6,3-72-6,-3 86 2,3-42-2,0 0-2,0 2 2,0-1-2,0-2 2,0-1 2,0-4-2,0-1 4,0-4-4,0 1 0,0-8 0,0 0 0,0-26 0,3 37-2,-3-37 2,5 31-2,-5-31 2,8 18-4,-8-18 4,25 17 2,-25-17-2,20 10 6,-20-10-6,26 8-2,-26-8 2,26 4-2,-26-4 2,25 3-2,-25-3 2,25 0 0,-25 0 0,22 0 0,-22 0 0,17 0-40,-17 0 40,17-2-78,-17 2 78,0 0-96,0 0 96</inkml:trace>
  <inkml:trace contextRef="#ctx0" brushRef="#br2" timeOffset="170417.9502">17789 10817 86,'0'0'0,"-20"-12"4,20 12-4,-13-14-4,13 14 4,-9-17 0,9 17 0,-10-19 8,10 19-8,-6-27 6,6 27-6,-4-33 6,4 33-6,-4-36 22,4 16-22,0 0 32,0 20-32,2-37 32,-2 37-32,6-33 30,-6 33-30,8-24 20,-8 24-20,21-16 18,-21 16-18,0-2 34,0 2-34,0 0 52,0 0-52,8-5 54,-8 5-54,27 34 40,-27-34-40,14 39 18,-14-39-18,14 61 12,-14-61-12,18 68 10,-18-68-10,9 74-2,-9-74 2,9 71-4,-9-71 4,6 59 0,-6-59 0,3 54-6,-3-54 6,2 43-24,-2-26 24,0 2-44,0-7 44,0 1-80,0-13 80,0 16-106,0-16 106,0 1-108,0-1 108,0 0-80,0 0 80</inkml:trace>
  <inkml:trace contextRef="#ctx0" brushRef="#br2" timeOffset="170921.9493">17982 10202 142,'0'0'0,"0"-1"20,0 1-20,0-1 2,0 1-2,0 0 4,0 0-4,0-1 0,0 1 0,0-1-4,0 1 4,0 0 0,0 0 0,0-2 12,0 2-12,0 0 20,0 0-20,0-6 20,0 6-20,34-5 14,-34 5-14,24-4 14,-24 4-14,29-2 10,-29 2-10,31 0 4,-31 0-4,33 0 2,-33 0-2,33-3 2,-33 3-2,35-3 2,-35 3-2,30-2 4,-30 2-4,33 0 10,-33 0-10,25 3 20,-25-3-20,21 30 26,-21-30-26,17 37 22,-17-37-22,14 55 8,-14-55-8,9 75 0,-9-75 0,6 90 4,-6-90-4,4 98 4,-4-48-4,0-2 6,0-48-6,-4 98 4,4-98-4,-7 85-2,7-85 2,-9 70 2,9-70-2,-9 55 2,9-55-2,-7 43 2,7-43-2,-4 31 4,4-31-4,-2 25-2,2-25 2,0 19 0,0-19 0,0 1 6,0-1-6,0 1 6,0-1-6,0 0 0,0 0 0,0 1 0,0-1 0,0 1 2,0-1-2,0 8-2,0-8 2,-2 0-4,2 0 4,-20 9-2,20-9 2,-29 4 4,29-4-4,-18 2 4,18-2-4,-18 0-2,18 0 2,-15 0-24,15 0 24,-17 0-48,17 0 48,-1 0-68,1 0 68,-15 0-96,15 0 96,-1 0-104,1 0 104</inkml:trace>
  <inkml:trace contextRef="#ctx0" brushRef="#br2" timeOffset="171488.954">18651 10768 146,'0'0'0,"-22"-7"28,22 7-28,-22-7 6,22 7-6,-15-4 0,15 4 0,-1 0 4,1 0-4,-2 0 0,2 0 0,0 0-2,0 0 2,0 0 0,0 0 0,-1 0-2,1 0 2,-10-3 4,10 3-4,58 1 8,-58-1-8,33 4 0,-33-4 0,38 6 0,-38-6 0,37 7 2,-37-7-2,41 5-4,-41-5 4,39 3-20,-39-3 20,34 0-42,-34 0 42,29 0-44,-29 0 44,23 0-50,-23 0 50,18 0-32,-18 0 32,0 0-2,0 0 2,1 0 0,-1 0 0,1 0 0,-1 0 0,0 0 0,0 0 0,7 0 0,-7 0 0,-3-41 0,3 41 0,-7-26 10,7 26-10,-35-29 20,35 29-20,-20-31 30,20 31-30,-26-40 32,26 40-32,-27-40 32,27 40-32,-23-38 52,23 38-52,-16-30 64,16 30-64,-12-14 44,12 14-44,0-1 18,0 1-18,0-1 6,0 1-6,-6-6-2,6 6 2,-1 41-4,1-41 4,-3 55-2,3-55 2,-3 74-18,3-74 18,-1 82-50,1-82 50,0 81-72,0-81 72,-2 72-100,2-45 100</inkml:trace>
  <inkml:trace contextRef="#ctx0" brushRef="#br2" timeOffset="171618.9537">19061 11126 22,'0'0'0,"0"0"18,0 0-18,1 0 36,-1 0-36,1 0 36,-1 0-36,7-6 16,-7 6-16,25-23 8,-25 23-8,1 0-12,-1 0 12,10-6-38,-10 6 38,24-6-56,-24 6 56</inkml:trace>
  <inkml:trace contextRef="#ctx0" brushRef="#br2" timeOffset="171854.9537">19370 11081 38,'0'0'0,"13"-4"36,-13 4-36,0 0 30,0 0-30,18-3 14,-18 3-14,0 0 8,0 0-8,16 0-2,-16 0 2,2 0 2,-2 0-2,20 4 4,-20-4-4,27 2 0,-27-2 0,19 0-18,-19 0 18,18-2-30,-18 2 30,19-6-28,-19 6 28,18-5-26,-18 5 26,18-5-20,-18 5 20,17-5-6,-17 5 6,17-3 0,-17 3 0,21-2 0,-21 2 0,21 0 0,-21 0 0,17 0 6,-17 0-6,20 0 14,-20 0-14,15 0 14,-15 0-14,0 0 6,0 0-6,15 2 0,-15-2 0,0 0 0,0 0 0,25 5-8,-25-5 8,1 0-20,-1 0 20</inkml:trace>
  <inkml:trace contextRef="#ctx0" brushRef="#br2" timeOffset="172388.9539">20048 10784 80,'0'0'0,"0"0"58,0 0-58,-51-8 74,51 8-74,-51-5 66,51 5-66,-12-3 28,12 3-28,-2 0 0,2 0 0,-1 0-6,1 0 6,-1 0 2,1 0-2,-5-2 4,5 2-4,29 6 4,-29-6-4,34 22 2,-34-22-2,44 17 2,-44-17-2,45 8 2,-45-8-2,52 8 0,-52-8 0,51 6-2,-51-6 2,53 9-16,-53-9 16,48 3-28,-48-3 28,43 3-36,-43-3 36,38 0-44,-38 0 44,31 0-38,-31 0 38,30-3-28,-30 3 28,14-5-18,-14 5 18,1 0-6,-1 0 6,9-8-6,-9 8 6,6-21-20,-6 21 20,1-14-24,-1 14 24,-1-19-8,1 19 8,-8-25-2,8 25 2,-32-27-4,32 27 4,-24-31 4,24 31-4,-31-34 8,31 34-8,-36-35 24,36 35-24,-36-33 30,36 33-30,-35-32 44,35 32-44,-29-23 46,29 23-46,-24-13 34,24 13-34,-16-10 34,16 10-34,-1 0 14,1 0-14,-1 0 2,1 0-2,-10-6 0,10 6 0,-5 35 2,5-35-2,-1 45-2,1-45 2,1 62 2,-1-62-2,4 70 10,-4-70-10,7 67 4,-7-67-4,7 67 0,-7-67 0,6 55 0,-6-55 0,5 55-6,-5-55 6,4 46-28,-4-46 28,1 40-58,-1-40 58,2 32-84,-2-32 84</inkml:trace>
  <inkml:trace contextRef="#ctx0" brushRef="#br2" timeOffset="173035.949">20668 11113 38,'0'0'0,"-1"0"12,1 0-12,0 0-4,0 0 4,-21 6-4,21-6 4,-2 0 4,2 0-4,-16-4 10,16 4-10,-5-55 8,5 36-8,0-2 12,0 21-12,5-50 12,-5 50-12,29-60 20,-29 60-20,20-68 24,-20 68-24,20-72 16,-20 72-16,23-77 18,-23 77-18,18-74 20,-18 74-20,16-73 12,-16 73-12,21-77 8,-21 77-8,15-73 12,-15 73-12,21-69 16,-21 69-16,19-62 12,-19 62-12,21-46 2,-21 46-2,17-31 0,-17 31 0,14-19 4,-14 19-4,0-1 4,0 1-4,0-1 6,0 1-6,0 0 34,0 0-34,8-8 38,-8 8-38,24 64 18,-24-64-18,8 69 14,-8-69-14,18 89 8,-18-89-8,10 103-2,-10-103 2,7 108-2,-7-108 2,5 101 0,-5-101 0,7 98-2,-7-98 2,6 87 2,-6-87-2,5 73-4,-5-73 4,6 57-24,-6-57 24,9 41-38,-9-41 38,18 29-34,-18-29 34,10 22-36,-10-22 36,8 12-36,-8-12 36,0 0-24,0 0 24,0 1-10,0-1 10,0 1-4,0-1 4,0 0-8,0 0 8,0 1-10,0-1 10,7 7-12,-7-30 12,0 2-22,0 21 22,-5-27-36,5 27 36,-34-35-34,34 35 34,-24-33-20,24 33 20,-27-40-8,27 40 8,-32-42-2,32 42 2,-34-40 10,34 40-10,-36-41 14,36 41-14,-33-29 34,33 29-34,-28-24 64,28 24-64,-25-10 52,25 10-52,-13-8 28,13 8-28,-1 0 6,1 0-6,-1 0-6,1 0 6,-1 0 0,1 0 0,-1 0 2,1 0-2,0 0 2,0 0-2,-6-4 2,6 4-2,51 2 0,-51-2 0,32 0 2,-32 0-2,34 0 0,-34 0 0,39 0-10,-18 0 10,-2 0-46,-19 0 46,44-3-92,-44 3 92</inkml:trace>
  <inkml:trace contextRef="#ctx0" brushRef="#br2" timeOffset="173512.9541">21660 10171 4,'0'0'0,"-36"-9"10,36 9-10,-34-6 44,34 6-44,-31-4 54,31 4-54,-22 0 28,22 0-28,-23 0 12,23 0-12,-18 3 10,18-3-10,-16 7 14,16-7-14,-15 28 10,15-28-10,-9 34 18,9-34-18,-9 58 26,9-58-26,-8 80 4,8-80-4,-7 97 2,7-97-2,-6 104 10,6-104-10,-3 102 6,3-102-6,-3 93 2,3-52-2,0 0-4,0-5 4,0 0 2,0-36-2,3 58-4,-3-58 4,6 48-8,-6-48 8,4 34 4,-4-34-4,6 24 4,-6-24-4,6 17 2,-6-17-2,0 2 4,0-2-4,6 8 6,-6-8-6,1 0 6,-1 0-6,19 9 0,-19-9 0,25 8-4,-25-8 4,15 4 4,-15-4-4,19 3-2,-19-3 2,16 0-52,-16 0 52,1 0-104,-1 0 104</inkml:trace>
  <inkml:trace contextRef="#ctx0" brushRef="#br2" timeOffset="173863.9491">21842 10744 44,'0'0'0,"0"-1"-4,0 1 4,0-1-4,0 1 4,0 0-4,0 0 4,-7-20-6,7 20 6,-3-38 4,3 38-4,1-27 4,-1 27-4,10-27 2,-10 27-2,40-24 2,-40 24-2,26-26 8,-26 26-8,28-18 4,-28 18-4,29-19 4,-29 19-4,24-18 14,-24 18-14,24-9 16,-24 9-16,22-7 32,-22 7-32,15-2 44,-15 2-44,14 3 50,-14-3-50,9 38 58,-9-38-58,7 36 34,-7-36-34,0 54 14,0-54-14,-1 63 18,1-63-18,-29 73 20,29-73-20,-24 70 28,24-70-28,-20 64 30,20-64-30,-16 51 14,16-51-14,-11 36 0,11-36 0,-7 25-4,7-25 4,-2 17-4,2-17 4,0 0-6,0 0 6,0 1-30,0-1 30,0 5-64,0-5 64,36 0-80,-36 0 80,19-6-96,-19 6 96,21-46-98,-21 46 98</inkml:trace>
  <inkml:trace contextRef="#ctx0" brushRef="#br2" timeOffset="174023.948">22203 10340 88,'0'0'0,"0"0"22,0 0-22,0-1 6,0 1-6,6-49 8,-6 29-8,0 1 4,0 19-4,0-1 2,0 1-2,0 0 4,0 0-4,0-7 0,0 7 0,0-1 0,0 1 0,5-19 2,-5 19-2,1 0-6,-1 0 6,18-4-30,-18 4 30,23-3-62,-23 3 62</inkml:trace>
  <inkml:trace contextRef="#ctx0" brushRef="#br2" timeOffset="174413.9486">22500 10158 182,'0'0'0,"2"0"8,-2 0-8,0-1-8,0 1 8,1-1 2,-1 1-2,0 0-2,0 0 2,1-1-4,-1 1 4,13-16 4,-13 16-4,26-21 6,-26 21-6,16-6 12,-16 6-12,22-7 6,-22 7-6,25-3 2,-25 3-2,24-2 24,-24 2-24,21 2 28,-21-2-28,20 6 16,-20-6-16,16 33 8,-16-33-8,15 33 12,-15-33-12,10 47 18,-10-47-18,8 57 6,-8-57-6,6 75 4,-6-75-4,2 79 6,-2-79-6,-1 84 0,1-84 0,-8 79 0,8-79 0,-24 82 0,24-82 0,-15 73-4,15-73 4,-9 61 0,9-61 0,-7 57 2,7-57-2,-7 40 0,7-40 0,-6 31 6,6-31-6,-4 23 12,4-23-12,-5 20 16,5-20-16,0 0 16,0 0-16,-5 13 12,5-13-12,-11 17 18,11-17-18,-24 7 24,24-7-24,-18 7 12,18-7-12,-20 3 2,20-3-2,-19 2 4,19-2-4,-19 0 16,19 0-16,-21 0 16,21 0-16,-17-2 2,17 2-2,-16 0-2,16 0 2,0 0-4,0 0 4,-15 0-4,15 0 4,-25 5-18,25-5 18,-2 0-58,2 0 58,-13 6-110,13-6 110,0 1-140,0-1 140</inkml:trace>
  <inkml:trace contextRef="#ctx0" brushRef="#br2" timeOffset="178444.9522">8447 13317 54,'0'0'0,"-11"-6"34,11 6-34,-1 0 12,1 0-12,0 0 10,0 0-10,-1 0 0,1 0 0,-1 0-4,1 0 4,-11-4 2,11 4-2,0-1 2,0 1-2,-9-22-4,9 22 4,0 0 2,0 0-2,0-22 2,0 22-2,9-18-2,-9 18 2,32-6 0,-32 6 0,17-2-2,-17 2 2,1 0 0,-1 0 0,15 2 4,-15-2-4,19 54-2,-19-54 2,8 32-6,-8-32 6,4 27-2,-4-12 2,0-1 2,0-14-2,-3 19 4,3-19-4,-5 16 8,5-16-8,0 1 10,0-1-10,-7 11 6,7-11-6,-1 0 10,1 0-10,-23 9 16,23-9-16,-26 6 20,26-6-20,-15 3 18,15-3-18,-17-3 0,17 3 0,-14-33-4,14 33 4,-16-26 6,16 26-6,-9-36 4,9 36-4,-20-42 0,20 42 0,-14-48 0,14 48 0,-9-57 0,9 57 0,-11-56 2,11 56-2,-4-52 2,4 29-2,0-1 4,0 24-4,4-40 2,-4 40-2,33-36 0,-33 36 0,29-31 2,-29 31-2,35-24-2,-35 24 2,41-16-2,-41 16 2,40-6 2,-40 6-2,42-5 8,-42 5-8,39 3 12,-19 17-12,1 1 12,-21-21-12,38 44 6,-38-44-6,32 54 6,-32-54-6,27 65 2,-27-65-2,22 67-6,-22-67 6,11 68-2,-11-68 2,8 60-2,-8-60 2,6 48-16,-6-48 16,2 37-24,-2-37 24,0 24-38,0-24 38,0 16-60,0-16 60,0 1-66,0-1 66</inkml:trace>
  <inkml:trace contextRef="#ctx0" brushRef="#br2" timeOffset="178656.9519">8590 12564 54,'0'0'0,"0"0"18,0 0-18,0-2 8,0 2-8,0 0-2,0 0 2,-5-6-2,5 6 2,-5 46 4,5-46-4,-5 37 2,5-37-2,-3 39 4,3-39-4,-2 30 2,2-30-2,0 17-2,0-17 2,0 0 0,0 0 0,0 2 4,0-2-4,0 0 4,0 0-4,0 8 0,0-8 0,45-6-2,-45 6 2,28-42 2,-28 42-2,36-35-8,-36 35 8,33-37-42,-33 37 42,34-33-38,-34 33 38</inkml:trace>
  <inkml:trace contextRef="#ctx0" brushRef="#br2" timeOffset="178852.9518">8942 12982 30,'0'0'0,"31"4"22,-31-4-22,34 6 18,-34-6-18,31 6 16,-31-6-16,28 20 22,-28-20-22,27 18 22,-27-18-22,18 15 12,-18-15-12,17 22 6,-17-22-6,13 26 4,-13-26-4,7 39 4,-7-39-4,0 0 0,0 0 0,4 57-26,-4-57 26,-2 84-74,2-84 74</inkml:trace>
  <inkml:trace contextRef="#ctx0" brushRef="#br2" timeOffset="179393.9465">9324 12947 136,'0'0'0,"5"-26"8,-5 26-8,0 0-18,0 0 18,0 0-14,0 0 14,0-1 0,0 1 0,0 0 0,0 0 0,5-10 4,-5 10-4,26 50 6,-26-50-6,12 32 6,-12-32-6,10 40 10,-10-40-10,7 41 6,-7-41-6,7 39 2,-7-39-2,7 32 4,-7-32-4,9 24-2,-9-24 2,10 9-4,-10-9 4,0 0 2,0 0-2,18 8 6,-18-8-6,28-1 26,-28 1-26,15-7 36,-15 7-36,18-41 28,-18 41-28,20-34 22,-20 34-22,11-37 24,-11 37-24,9-36 40,-9 36-40,4-38 36,-4 21-36,0 0 10,0 17-10,-9-36-4,-13 19 4,-2-2 2,24 19-2,-30-32 6,30 32-6,-30-28 0,30 28 0,-30-18-6,30 18 6,-29-8-2,29 8 2,-27-7 0,27 7 0,-26 0-6,26 0 6,-21 4-8,21-4 8,0 0-4,0 0 4,0 0-10,0 0 10,-15 6-24,15-6 24,0 0-18,0 0 18,0 2-12,0-2 12,-5 16-12,5-16 12,50 24-4,-50-24 4,32 10-4,-32-10 4,35 5-6,-15-5 6,1 0-2,-21 0 2,46-3 0,-46 3 0,40-6 0,-40 6 0,41-7-2,-41 7 2,36-5-6,-36 5 6,29-3-2,-29 3 2,22 2 6,-22-2-6,17 9 4,-17-9-4,9 44 0,-9-44 0,8 43 0,-8-43 0,6 48 0,-6-48 0,3 53 4,-3-25-4,0-2 2,0-26-2,-3 44 12,3-44-12,-6 35 22,6-35-22,-5 29 12,5-29-12,-5 15 4,5-15-4,0 0 0,0 0 0,0 1-2,0-1 2,0 1 2,0-1-2,0 12 2,0-12-2,24 9-6,-24-9 6,16 6-20,-16-6 20,20 6-48,-20-6 48,27 0-98,-27 0 98</inkml:trace>
  <inkml:trace contextRef="#ctx0" brushRef="#br2" timeOffset="179786.9512">10221 12701 58,'0'0'0,"-2"-20"32,2 20-32,0 0 26,0 0-26,0-1 4,0 1-4,0 0 0,0 0 0,0-10 0,0 10 0,-21 52 2,21-52-2,-5 55 2,5-55-2,-5 72-6,5-72 6,-1 78-8,1-78 8,-3 75-14,3-75 14,-2 63-36,2-63 36,-2 54-42,2-35 42,0 2-18,0-21 18</inkml:trace>
  <inkml:trace contextRef="#ctx0" brushRef="#br2" timeOffset="180302.9512">10528 12923 102,'0'0'0,"-8"-7"4,8 7-4,-28-6-4,28 6 4,-21 0 2,21 0-2,-15 5 6,15-5-6,-14 39 8,14-39-8,-8 34 8,8-34-8,-9 41 2,9-41-2,0 0 2,0 0-2,-8 54 4,8-54-4,-5 65 4,5-65-4,-5 29-2,5-29 2,0 23 0,0-23 0,6 23 2,-6-23-2,30 19-2,-30-19 2,26 13-2,-26-13 2,25 8-2,-25-8 2,31 4 2,-31-4-2,30-2-4,-30 2 4,28-31 0,-28 31 0,31-30 8,-31 30-8,24-36 2,-24 36-2,27-40 0,-27 40 0,21-36 2,-21 36-2,13-30 18,-13 30-18,8-26 34,-8 26-34,7-30 24,-7 16-24,0-1 20,0 15-20,-7-30 16,7 30-16,-35-29 0,35 29 0,-31-20 0,31 20 0,-31-10 0,31 10 0,-31-7-16,31 7 16,-35 0-24,35 0 24,-32 29-30,32-29 30,-30 28-30,30-28 30,-25 31-28,25-31 28,-18 27-58,18-27 58,-8 19-54,8-19 54</inkml:trace>
  <inkml:trace contextRef="#ctx0" brushRef="#br2" timeOffset="180632.9514">10773 12885 62,'0'0'0,"-2"0"26,2 0-26,-15-6 32,15 6-32,-1 0 22,1 0-22,-1 0 2,1 0-2,0 0 0,0 0 0,-2 0-2,2 0 2,0 0 0,0 0 0,0 0 4,0 0-4,-21-4 2,21 4-2,6-21 6,-6 21-6,43-8 8,-43 8-8,33-8 2,-33 8-2,42-9 0,-42 9 0,0 0 0,0 0 0,53-9 2,-53 9-2,77-5 8,-77 5-8,37 5 10,-37-5-10,32 36 8,-32-36-8,23 32 6,-23-32-6,21 39 6,-21-39-6,15 43 4,-15-43-4,9 45 2,-9-45-2,6 50 0,-6-50 0,4 47 0,-4-26 0,0 1 6,0-22-6,-4 40 2,4-40-2,-4 33 0,4-33 0,-7 28 4,7-28-4,-9 20 0,9-20 0,-10 13-22,10-13 22,0 1-78,0-1 78</inkml:trace>
  <inkml:trace contextRef="#ctx0" brushRef="#br2" timeOffset="182834.9502">12326 13321 26,'0'0'0,"0"1"24,0-1-24,0 1 12,0-1-12,0 0-4,0 0 4,0 1-6,0-1 6,0 0 4,0 0-4,-7 15 8,7-15-8,-5-42 10,5 22-10,0 0 10,0 20-10,5-57 10,-5 57-10,10-61 6,-10 61-6,37-64 4,-37 64-4,26-75 10,-26 75-10,29-71 10,-29 71-10,29-83 12,-29 83-12,31-84 14,-31 84-14,23-81 10,-23 81-10,23-81 16,-23 81-16,15-66 20,-15 66-20,8-54 20,-8 54-20,9-39 26,-9 39-26,4-20 38,-4 20-38,0-1 34,0 1-34,0 0 16,0 0-16,0-1 14,0 1-14,0-1 4,0 1-4,0 0 2,0 0-2,2-10 4,-2 32-4,0 1-2,0-23 2,4 58 0,-4-58 0,8 95-4,-8-95 4,26 117 2,-26-117-2,14 120 8,-14-120-8,18 113-2,-18-113 2,15 99-4,-15-99 4,16 93-10,-16-93 10,20 78-36,-20-78 36,18 72-52,-18-72 52,14 59-62,-14-59 62,9 46-60,-9-46 60,8 33-46,-8-33 46,9 27-44,-9-27 44,0 0-32,0 0 32</inkml:trace>
  <inkml:trace contextRef="#ctx0" brushRef="#br2" timeOffset="183013.9465">12411 13058 38,'0'0'0,"-14"-26"44,14 26-44,-11-14 22,11 14-22,0-1 6,0 1-6,0 0-4,0 0 4,0-1-6,0 1 6,0-1 2,0 1-2,0 0 0,0 0 0,-8-4-2,8 4 2,49-8 4,-49 8-4,32-7 2,-32 7-2,35-8-2,-35 8 2,41-5-38,-41 5 38,0 0-50,0 0 50</inkml:trace>
  <inkml:trace contextRef="#ctx0" brushRef="#br2" timeOffset="183363.9458">13195 12344 128,'0'0'0,"-43"-22"38,43 22-38,-35-13 6,35 13-6,-34-8 6,34 8-6,-29-4 28,29 4-28,-22 2 30,22-2-30,-16 10 18,16-10-18,-10 48 14,10-48-14,-9 57 22,9-57-22,-6 68 16,6-68-16,0 86 10,0-86-10,2 90 10,-2-90-10,5 90 4,-5-90-4,10 92 4,-10-92-4,27 87 2,-27-87-2,15 87-2,-15-87 2,16 81-4,-16-81 4,15 73 0,-15-73 0,8 61 0,-8-61 0,7 48-2,-7-48 2,11 38 2,-11-38-2,17 27 0,-17-27 0,10 17-2,-10-17 2,9 14-4,-9-14 4,17 13-2,-17-13 2,16 8 4,-16-8-4,19 7 0,-19-7 0,20 6-2,-20-6 2,23 3 0,-23-3 0,22 0 0,-22 0 0,21 0-2,-21 0 2,22 0-2,-22 0 2,18 0 0,-18 0 0,0 0-14,0 0 14,2 0-52,-2 0 52,14-1-94,-14 1 94</inkml:trace>
  <inkml:trace contextRef="#ctx0" brushRef="#br2" timeOffset="184314.9504">13551 13274 64,'0'0'0,"0"0"58,0 0-58,-9 3 42,9-3-42,-1 0 36,1 0-36,0 0 38,0 0-38,0 0 26,0 0-26,0 0 12,0 0-12,-2 0 4,2 0-4,-1 0 0,1 0 0,0 0 0,0 0 0,-1 0 0,1 0 0,-13 7-4,13-7 4,8-59-4,12 35 4,0 2 4,-20 22-4,36-57 0,-36 57 0,33-55-4,-33 55 4,38-54-2,-38 54 2,41-49-4,-41 49 4,36-43-24,-36 43 24,38-38-42,-38 38 42,31-33-44,-31 33 44,23-20-42,-23 20 42,17-18-44,-17 18 44,1-1-30,-1 1 30,2-1-16,-2 1 16</inkml:trace>
  <inkml:trace contextRef="#ctx0" brushRef="#br2" timeOffset="184499.9454">13647 12896 46,'0'0'0,"-30"-3"42,30 3-42,-31-6 58,31 6-58,-25-8 40,25 8-40,-23-17 38,23 17-38,0 0 22,0 0-22,-1 0 2,1 0-2,-2 0-6,2 0 6,0 0-2,0 0 2,0 0 2,0 0-2,-1 0 2,1 0-2,-10-8 4,10 8-4,29 40 2,-29-40-2,33 40 0,-33-40 0,35 52 6,-35-52-6,36 54 2,-36-54-2,36 54 2,-36-54-2,34 54-8,-34-54 8,33 46-64,-33-46 64,34 41-114,-34-41 114</inkml:trace>
  <inkml:trace contextRef="#ctx0" brushRef="#br2" timeOffset="185207.946">13972 12481 224,'0'0'0,"0"0"12,0 0-12,0-1-30,0 1 30,0-1-52,0 1 52,2-12-22,-2 12 22,0-1 2,0 1-2,0 0 0,0 0 0,-5-17-2,5 17 2,34-4-2,-34 4 2,21-4-2,-21 4 2,25-4 2,-25 4-2,29-6 6,-29 6-6,24-6 2,-24 6-2,27-7 0,-27 7 0,22-8 2,-22 8-2,17-4 0,-17 4 0,16-3 2,-16 3-2,13 0 10,-13 0-10,14 7 20,-14-7-20,18 44 16,-18-44-16,18 57 8,-18-57-8,22 76 0,-22-76 0,25 96 2,-25-96-2,18 110 4,-18-110-4,15 117-6,-15-117 6,11 108 0,-11-108 0,6 99 6,-6-99-6,4 83-2,-4-83 2,5 67-4,-5-67 4,3 52-2,-3-52 2,4 42 4,-4-26-4,0-1 12,0-15-12,-3 25 36,3-25-36,-3 17 54,3-17-54,-6 13 32,6-13-32,-7 12 10,7-12-10,-24 7 8,24-7-8,-18 8 4,18-8-4,-26 5 0,26-5 0,-27 7-4,27-7 4,-25 3-6,25-3 6,-26 4-18,26-4 18,-20 1-46,20-1 46,-17 0-64,17 0 64,0 0-100,0 0 100</inkml:trace>
  <inkml:trace contextRef="#ctx0" brushRef="#br2" timeOffset="185454.9502">14690 13025 136,'0'0'0,"0"-1"8,0 1-8,0-1-2,0 1 2,0 0-2,0 0 2,0-1-4,0 1 4,0-1 0,0 1 0,10-6 4,-10 6-4,26-19 4,-26 19-4,22-8-2,-22 8 2,28-6-2,-28 6 2,31-9 0,-31 9 0,34-9-2,-34 9 2,36-20-14,-36 20 14,33-10-28,-33 10 28,29-9-38,-29 9 38,24-8-40,-24 8 40,17-16-18,-17 16 18,1 0 0,-1 0 0,0 0 0,0 0 0,1 0 0,-1 0 0</inkml:trace>
  <inkml:trace contextRef="#ctx0" brushRef="#br2" timeOffset="185596.9497">14910 12812 32,'0'0'0,"-28"-26"30,28 26-30,-20-28 52,20 28-52,-20-25 64,20 25-64,0 0 58,0 0-58,0-1 36,0 1-36,-1-1 8,1 1-8,0 0 0,0 0 0,-1-1 6,1 1-6,-11-8 6,11 8-6,-3 78 0,3-43 0,0-1 0,0 7 0,0-1 2,0-40-2,2 77 0,-2-77 0,4 72-30,-4-72 30,5 53-86,-5-53 86,5 46-118,-5-46 118</inkml:trace>
  <inkml:trace contextRef="#ctx0" brushRef="#br2" timeOffset="185744.9496">15112 13342 58,'0'0'0,"1"0"36,-1 0-36,0 0 32,0 0-32,0 0 14,0 0-14,1 0 2,-1 0-2,1 0-4,-1 0 4,2-4 2,-2 4-2,0 0 6,0 0-6,22-4-6,-22 4 6,30-2-20,-30 2 20,17-3-44,-17 3 44,18-3-52,-18 3 52</inkml:trace>
  <inkml:trace contextRef="#ctx0" brushRef="#br2" timeOffset="185892.9494">15402 13304 24,'0'0'0,"18"-2"20,-18 2-20,1 0 18,-1 0-18,21-4 18,-21 4-18,0 0 4,0 0-4,20 0 10,-20 0-10,24 0 26,-24 0-26,18 0 16,-18 0-16,21-2 6,-21 2-6,26-5 2,-26 5-2,25-7-6,-25 7 6,30-9-18,-30 9 18,27-19-46,-27 19 46</inkml:trace>
  <inkml:trace contextRef="#ctx0" brushRef="#br2" timeOffset="186324.9498">15956 12998 44,'0'0'0,"-30"-8"34,30 8-34,-27-7 18,27 7-18,-26-6 32,26 6-32,-1 0 38,1 0-38,-1 0 18,1 0-18,-1 0 2,1 0-2,0 0-4,0 0 4,-1 0 0,1 0 0,0 0 2,0 0-2,0 0 2,0 0-2,-13-3 0,13 3 0,47 4-2,-47-4 2,35 3 4,-35-3-4,38 0 0,-11 0 0,-27 0-6,0 0 6,28 0-16,-28 0 16,82-6-30,-82 6 30,42-8-42,-42 8 42,32-7-48,-32 7 48,22-6-34,-22 6 34,12-5-12,-12 5 12,2 0 0,-2 0 0</inkml:trace>
  <inkml:trace contextRef="#ctx0" brushRef="#br2" timeOffset="186484.9491">16118 12762 58,'0'0'0,"-8"-17"62,8 17-62,0 0 48,0 0-48,0 0 26,0 0-26,0-2 12,0 2-12,0 0 6,0 0-6,-8-8 10,8 33-10,0 0 12,0-2-12,0 2 8,0-25-8,2 64 6,-2-64-6,6 65 2,-6-65-2,5 63-2,-5-63 2,5 54-2,-5-54 2,4 53 0,-4-53 0,2 45-18,-2-45 18,3 35-68,-3-35 68,4 32-104,-4-32 104</inkml:trace>
  <inkml:trace contextRef="#ctx0" brushRef="#br2" timeOffset="187140.9496">16792 13455 44,'0'0'0,"-1"0"8,1 0-8,0 0-2,0 0 2,-10 6 0,10-6 0,-6-35 12,6 35-12,-4-38 18,4 38-18,3-51 14,-3 51-14,9-68 18,14 33-18,-2-1 26,-21 36-26,30-81 32,-30 81-32,32-90 26,-32 90-26,36-93 18,-36 93-18,37-94 24,-37 94-24,34-88 22,-34 88-22,32-79 10,-32 79-10,26-65 8,-26 65-8,17-52 10,-17 52-10,21-41 14,-21 41-14,9-30 12,-9 30-12,8-14 0,-8 14 0,0-1 2,0 1-2,0 0 2,0 0-2,0-1 4,0 1-4,0-1 18,0 1-18,6-2 20,-6 2-20,6 85 14,-6-85-14,8 86 6,-8-86-6,8 112-4,-8-112 4,10 118 2,-10-118-2,7 116 4,-7-116-4,7 107-4,-7-107 4,6 92 0,-6-92 0,6 77 2,-6-77-2,8 62-2,-8-62 2,9 51-8,-9-51 8,23 39-8,-23-39 8,11 26-6,-11-26 6,0 1-16,0-1 16,0 0-10,0 0 10,0 1 4,0-1-4,0 1 0,0-1 0,0 0 0,0 0 0,0 1-4,0-1 4,8 8-4,-8-8 4,-8-30 0,8 30 0,-42-25-2,42 25 2,-27-30-6,27 30 6,-34-30-8,34 30 8,-40-34-4,20 13 4,0 1-2,-1-1 2,0-1 0,1 0 0,0-1 0,20 23 0,-35-46 4,35 46-4,-29-35 10,29 35-10,-20-22 6,20 22-6,-1-1 0,1 1 0,-1 0 0,1 0 0,-1-1 0,1 1 0,0-1 2,0 1-2,0 0 0,0 0 0,-7-7-2,7 7 2,52-5-12,-52 5 12,35-2-48,-12 2 48,-1 0-82,2 0 82,1 0-108,2 0 108</inkml:trace>
  <inkml:trace contextRef="#ctx0" brushRef="#br2" timeOffset="187437.945">17621 12538 44,'0'0'0,"-26"-28"34,26 28-34,-31-17 10,31 17-10,-31-9 8,31 9-8,-26-6 34,26 6-34,-21 2 44,21-2-44,-17 34 34,17-34-34,-17 33 28,17-33-28,-15 51 20,15-51-20,-14 65 26,14-65-26,-9 78 30,9-78-30,-8 92 26,8-92-26,-10 101 10,10-101-10,-8 98 2,8-98-2,-8 94 12,8-94-12,-7 83 4,7-83-4,-5 70 4,5-70-4,-1 55 6,1-55-6,1 40 0,-1-40 0,6 35 4,-6-35-4,28 21 4,-28-21-4,20 15 0,-20-15 0,25 16 2,-25-16-2,28 11 6,-28-11-6,28 6 4,-28-6-4,30 8 6,-30-8-6,29 5-16,-29-5 16,33 5-64,-33-5 64,29 3-94,-29-3 94,31 0-104,-31 0 104</inkml:trace>
  <inkml:trace contextRef="#ctx0" brushRef="#br2" timeOffset="187823.9446">17783 12903 50,'0'0'0,"-1"-1"24,1 1-24,0-1 14,0 1-14,-1-1 4,1 1-4,-2 0 10,2 0-10,-10-13 16,10 13-16,3 67 12,-3-67-12,7 48 16,-7-48-16,31 56 12,-31-56-12,20 48 12,-20-48-12,19 45 10,-19-45-10,19 37 2,-19-37-2,16 28-2,-16-28 2,19 24-2,-19-24 2,15 13 2,-15-13-2,18 9-6,-18-9 6,15 5 2,-15-5-2,19 0 8,-19 0-8,17-7 4,-17 7-4,20-51 8,-20 51-8,20-46 8,-20 46-8,18-50 4,-18 50-4,20-58 0,-20 58 0,18-59-2,-18 59 2,16-58 4,-16 58-4,16-53 18,-16 53-18,10-35 20,-10 35-20,8-21 34,-8 21-34,0-1 64,0 1-64,0-1 66,0 1-66,0 0 36,0 0-36,6-7 8,-6 30-8,0 0 8,0-23-8,-2 61 24,2-61-24,-9 81 24,9-81-24,-31 96 18,31-96-18,-27 99 12,27-99-12,-30 97 4,30-97-4,-33 92 2,33-92-2,-33 80 2,33-80-2,-27 69 2,27-69-2,-24 61 0,24-61 0,-19 50-2,19-50 2,-7 39-6,7-39 6,-8 25-40,8-25 40,0 2-98,0-2 98,0 0-126,0 0 126,0 0-116,0 0 116,0 1-102,0-1 102</inkml:trace>
  <inkml:trace contextRef="#ctx0" brushRef="#br2" timeOffset="188167.9444">18268 12662 108,'0'0'0,"0"-1"34,0 1-34,0-1 2,0 1-2,0 0-6,0 0 6,0-1-2,0 1 2,0-1 2,0 1-2,4-11 12,-4 11-12,0 0 38,0 0-38,0-1 38,0 1-38,-2-18 12,2 18-12,42-25 0,-42 25 0,25-8 12,-25 8-12,26-5 32,-26 5-32,24 0 34,-24 0-34,27 6 32,-27-6-32,26 51 22,-26-51-22,22 55 10,-22-55-10,23 75 4,-23-75-4,18 89 0,-18-89 0,9 101 0,-9-101 0,7 109 2,-7-109-2,2 100 2,-2-54-2,0-1 2,0-45-2,-2 79 2,2-79-2,-3 60 4,3-60-4,-3 51 10,3-32-10,0 1 30,0-7-30,0 0 46,0-13-46,0 14 44,0-14-44,0 2 28,0-2-28,0 0 8,0 0-8,0 0 2,0 0-2,0 2-2,0-2 2,0 3-10,0-3 10,-38 3-22,38-3 22,-20 1-34,20-1 34,-22 0-42,22 0 42,-19-2-86,19 2 86,-23-3-118,23 3 118,-23-2-120,23 2 120</inkml:trace>
  <inkml:trace contextRef="#ctx0" brushRef="#br2" timeOffset="189327.9441">9848 15902 54,'0'0'0,"0"0"18,0 0-18,1-7 14,-1 7-14,-38 6 40,38-6-40,-13 8 66,13-8-66,-1 0 46,1 0-46,-1 0 12,1 0-12,0 0-6,0 0 6,-1 0-4,1 0 4,-1 0 0,1 0 0,-8 7-2,8-7 2,-3-49-6,3 49 6,2-50 0,-2 50 0,8-62 6,-8 62-6,38-65 4,-38 65-4,26-66-2,-26 66 2,24-60-4,-24 60 4,23-47 2,-23 47-2,15-28 2,-15 28-2,8-18 2,-8 18-2,0 0 10,0 0-10,0-2 10,0 2-10,0 0 0,0 0 0,0 0-22,0 0 22,7-3-28,-7 3 28,-42 3-12,42-3 12,-25 7-6,25-7 6,-25 34-4,25-34 4,-24 23-2,24-23 2,-25 17 4,25-17-4,-20 16 12,20-16-12,0 0 14,0 0-14,-1 0 6,1 0-6,-2 0 0,2 0 0,0 0-2,0 0 2,0 0-2,0 0 2,-10 9-2,10-34 2,0 0 0,0 25 0,5-36 12,-5 36-12,39-43 8,-39 43-8,32-38 2,-32 38-2,36-35 6,-36 35-6,43-21 2,-43 21-2,43-10 6,-43 10-6,42-7 22,-21 7-22,1 0 30,-1 23-30,-2-1 16,-19-22-16,36 42 4,-36-42-4,33 53 0,-33-53 0,22 58-6,-22-58 6,18 60-6,-18-60 6,12 64-20,-12-64 20,10 57-48,-10-57 48,8 44-60,-8-44 60,9 36-56,-9-36 56,7 18-62,-7-18 62,0 1-52,0-1 52,0 1-16,0-1 16,5 1 0,-5-1 0,5-31 0,-5 31 0,5-36 0,-5 36 0,5-47 0,-5 47 0,4-51 0,-4 51 0,2-50 4,-2 25-4,0-1 2,0 26-2,-5-49 4,5 49-4,-28-50 8,28 50-8,-20-49 2,20 49-2,-26-43 10,26 43-10,-24-38 26,24 38-26,-25-23 30,25 23-30,-25-15 18,25 15-18,-21-9 6,21 9-6,-29-7 0,29 7 0,-31-2-2,31 2 2,-32 0 0,32 0 0,-34 3-4,34-3 4,-37 6-4,37-6 4,-40 9 6,40-9-6,-41 8 14,41-8-14,-42 8 24,42-8-24,-36 4 38,36-4-38,-31 0 34,31 0-34,-23-7 10,23 7-10,-20-35 4,20 35-4,-11-23 0,11 23 0,-9-25 0,9 25 0,-5-27 2,5 27-2,-3-23-4,3 23 4,3-25-2,-3 25 2,10-33-2,14 20 2,1 0-14,-25 13 14,41-18-56,-41 18 56,49-13-94,-49 13 94</inkml:trace>
  <inkml:trace contextRef="#ctx0" brushRef="#br2" timeOffset="190140.9489">10562 15356 150,'0'0'0,"-17"-7"6,17 7-6,-18-4-8,18 4 8,-15 5-4,15-5 4,-9 43 0,9-43 0,-9 38 0,9-38 0,0 0 4,0 0-4,-6 58 6,6-58-6,-6 88 6,6-88-6,-3 47 2,3-47-2,-6 40 2,6-40-2,-1 32 0,1-32 0,0 19 0,0-19 0,0 1 0,0-1 0,4 11-4,-4-11 4,36 5 0,-36-5 0,21 2 0,-21-2 0,24-5 14,-24 5-14,22-50 28,-22 50-28,23-43 24,-23 43-24,22-51 24,-22 51-24,14-50 32,-14 50-32,10-43 30,-10 43-30,7-36 22,-7 19-22,0 1 22,0 16-22,-6-27 14,6 27-14,-39-24 6,39 24-6,-36-18 2,36 18-2,-36-11-2,36 11 2,-38-6-6,38 6 6,-39 0-28,39 0 28,-37 5-30,37-5 30,-34 41-8,34-41 8,-32 25 0,32-25 0,-25 24 0,25-24 0,-17 18-16,17-18 16,-2 1-46,2-1 46,0 1-36,0-1 36,0 0-6,0 0 6,-10 8-2,10-8 2,49 4-6,-49-4 6,39 0 0,-39 0 0,50-4 0,-50 4 0,52-9-10,-24-5 10,2 0-12,-30 14 12,59-17-4,-59 17 4,55-15 2,-55 15-2,53-16 4,-53 16-4,45-15 4,-45 15-4,36-8 0,-36 8 0,32-4 4,-32 4-4,20 0 16,-20 0-16,14 6 30,-14-6-30,9 42 18,-9-42-18,7 33 4,-7-33-4,3 44 6,-3-19-6,0-3 2,0-22-2,-5 50 0,5-50 0,-25 45 4,25-45-4,-15 35 18,15-35-18,-8 27 34,8-27-34,-11 15 24,11-15-24,0 1-4,0-1 4,0 1-6,0-1 6,0 1 4,0-1-4,0 1 0,0-1 0,0 0-4,0 0 4,-8 5 2,8-5-2,34-5 4,-34 5-4,27-8 2,-27 8-2,34-31-2,-34 31 2,33-6 0,-33 6 0,37-9 2,-37 9-2,34-8-6,-34 8 6,30-4-6,-30 4 6,25-4-4,-25 4 4,20 0 0,-20 0 0,0 0-2,0 0 2,1 0-6,-1 0 6,10 3-4,-10-3 4,2 0-2,-2 0 2,0 1 0,0-1 0,1 1-2,-1-1 2,0 0-2,0 0 2,2 1 0,-2-1 0,0 1 2,0-1-2,14 23 14,-14-23-14,7-36 18,-7 36-18,4-43 8,-4 43-8,4-54 2,-4 54-2,3-63 6,-3 63-6,0-77 6,0 37-6,0 0 2,0-8-2,0 0 2,0 48-2,-2-113-2,2 113 2,-5-124-2,5 124 2,-8-129 4,8 129-4,-7-119 2,7 119-2,-9-98-4,9 98 4,-17-70 20,17 70-20,-16-46 38,16 46-38,-19-25 16,19 25-16,-23-10 4,23 10-4,-28-8 4,28 8-4,-33-5 0,33 5 0,-37 0 2,37 0-2,-42 5 2,19 8-2,0 2-4,23-15 4,-45 21-16,45-21 16,-44 26-32,44-26 32,-37 27-44,37-27 44,-32 24-56,32-24 56,-24 26-90,24-26 90,-15 25-130,15-25 130</inkml:trace>
  <inkml:trace contextRef="#ctx0" brushRef="#br2" timeOffset="190853.9446">11245 15339 84,'0'0'0,"6"15"0,-6-15 0,0 0-8,0 0 8,1 0 0,-1 0 0,16 0 2,-16 0-2,23-9 4,-23 9-4,16-18 2,-16 18-2,18-8 2,-18 8-2,19-5 8,-19 5-8,22 0 8,-22 0-8,21 3 4,-21-3-4,21 7 16,-21-7-16,16 30 22,-16-30-22,14 21 16,-14-21-16,10 21 12,-10-21-12,7 27 0,-7-27 0,5 26 2,-5-26-2,2 27 12,-2-14-12,0 0 8,0-13-8,0 21 10,0-21-10,-6 14 24,6-14-24,0 1 42,0-1-42,-6 10 36,6-10-36,0 0 12,0 0-12,-20 6-2,20-6 2,-23 4 0,23-4 0,-18 0 4,18 0-4,-16-5 4,16 5-4,-18-33 4,18 33-4,-17-26-4,17 26 4,-13-30 0,13 30 0,-9-25 2,9 25-2,-9-20-4,9 20 4,-6-17-2,6 17 2,0-1 0,0 1 0,0 0-2,0 0 2,-3-8-2,3 8 2,9-25 2,-9 25-2,32-8 0,-32 8 0,25-7-2,-25 7 2,28-5 4,-28 5-4,25-2 4,-25 2-4,31 0 0,-31 0 0,27 3-4,-27-3 4,23 5-2,-23-5 2,23 9-2,-23-9 2,17 23-12,-17-23 12,20 10-10,-20-10 10,16 10-12,-16-10 12,2 0-18,-2 0 18,14 8-12,-14-8 12,1 0-4,-1 0 4,0 0-4,0 0 4,0 0-2,0 0 2,2 0 6,-2 0-6,0 0 2,0 0-2,17 6 0,-17-6 0,2-49 6,-2 30-6,0 0 4,0 19-4,-4-42 0,4 42 0,-7-49 0,7 49 0,-28-51 2,28 51-2,-15-50 4,15 50-4,-20-47 4,20 47-4,-17-35 18,17 35-18,-15-26 32,15 26-32,0 0 30,0 0-30,0 0 22,0 0-22,0-1 10,0 1-10,0-1 4,0 1-4,0-1-2,0 1 2,0 0-4,0 0 4,0-1 0,0 1 0,-9-7-4,9 7 4,-4 28-6,4-28 6,0 10-4,0-10 4,7 8-2,-7-8 2,34 9 0,-34-9 0,24 4 0,-24-4 0,23 0-4,-23 0 4,26-8 0,-26 8 0,25-45 4,-25 45-4,29-39 2,-29 39-2,33-47-2,-33 47 2,30-46 0,-30 46 0,31-48 4,-31 48-4,25-39-6,-25 39 6,20-21-6,-20 21 6,19-22 0,-19 22 0,0-1-2,0 1 2,2 0-2,-2 0 2,0-1 2,0 1-2,0-1 4,0 1-4,1 0 0,-1 0 0,0-1-10,0 1 10,2-1-42,-2 1 42,0 0-62,0 0 62,2-1-68,-2 1 68,0-1-106,0 1 106</inkml:trace>
  <inkml:trace contextRef="#ctx0" brushRef="#br2" timeOffset="191664.9479">19963 13171 152,'0'0'0,"-1"1"38,1-1-38,-16 16 16,16-16-16,-9-30 0,9 30 0,-21-23-6,21 23 6,-9-28 0,9 28 0,-4-36 4,4 17-4,0-1 4,0 20-4,0 0 2,0 0-2,2-49-4,-2 49 4,5-58-4,-5 58 4,7-19-4,-7 19 4,0-1-12,0 1 12,0-1-32,0 1 32,0 0-42,0 0 42,0-1-52,0 1 52</inkml:trace>
  <inkml:trace contextRef="#ctx0" brushRef="#br2" timeOffset="191885.9439">19875 13509 12,'0'0'0,"30"9"16,-30-9-16,20 23 12,-20-23-12,22 14 14,-22-14-14,24 16 18,-24-16-18,22 16 18,-22-16-18,23 15 22,-23-15-22,17 18 30,-17-18-30,15 19 42,-15-19-42,10 29 38,-10-29-38,8 33 30,-8-33-30,6 37 14,-6-11-14,0-26 4,0 14-4,0-1 6,0-13-6,-33 72 0,33-72 0,-24 44-2,24-44 2,-26 42 0,26-42 0,-33 38-2,33-38 2,-31 37-26,31-37 26,-31 33-46,31-33 46,-27 22-66,27-22 66,-20 16-88,20-16 88</inkml:trace>
  <inkml:trace contextRef="#ctx0" brushRef="#br2" timeOffset="192483.9432">21049 13384 124,'0'0'0,"0"0"46,0 0-46,-20 0 6,20 0-6,0 0 2,0 0-2,-20-5 0,20 5 0,-3-32 8,3 32-8,3-26 12,-3 26-12,32-39 12,-32 39-12,33-48 6,-12 16-6,2 2 0,5-1 0,0-1 6,5 0-6,0-1 4,2 2-4,0 1 6,0 3-6,0 1-4,-3 4 4,0-1-16,-8 6 16,0-1-16,-24 18 16,38-19-26,-38 19 26,20-11-12,-20 11 12,1 0 8,-1 0-8,0 0-4,0 0 4,1 0-34,-1 0 34,7-7-52,-7 7 52,-39 28-38,39-28 38,-32 25-16,11-12 16,1-2-4,-4 3 4,0-1-6,24-13 6,-48 17 2,48-17-2,-52 14 14,52-14-14,-48 9 24,48-9-24,-42 5 20,42-5-20,-38 0 20,38 0-20,-34-4 42,34 4-42,-28-8 50,28 8-50,-24-30 46,24 30-46,-17-12 42,17 12-42,0 0 20,0 0-20,-1-2 0,1 2 0,-2 0-4,2 0 4,0 0 4,0 0-4,-1-1 14,1 1-14,-5-7 18,31 32-18,2-1 16,-8-4-16,0 0 4,2 4-4,-1 1 4,4 1-4,0-2-4,-3 1 4,-2 0-12,1-1 12,0-2-34,0-2 34,-1 1-84,-20-21 84,38 33-124,-38-33 124</inkml:trace>
  <inkml:trace contextRef="#ctx0" brushRef="#br2" timeOffset="192884.9472">22316 12659 94,'0'0'0,"9"-24"24,-9 24-24,6-17 0,-6 17 0,0-1-8,0 1 8,0-1 10,0 1-10,0 0 40,0 0-40,0-1 52,0 1-52,0-1 32,0 1-32,0 0 12,0 0-12,4-6 10,-4 6-10,-37 42 8,37-42-8,-32 43 0,10-17 0,2 0 12,-7 0-12,0 1 16,2-3-16,-1-2 8,1 2-8,-1-2 12,3-2-12,-1-1 26,24-19-26,-34 28 44,34-28-44,-27 20 40,27-20-40,-20 13 18,20-13-18,0 0 6,0 0-6,-2 0-4,2 0 4,0 0-8,0 0 8,-1 0 4,1 0-4,0 0 8,0 0-8,-7 8 4,7-8-4,57 23-2,-57-23 2,43 10-2,-43-10 2,45 8 2,-45-8-2,49 7 8,-49-7-8,49 21 0,-49-21 0,43 8-2,-43-8 2,40 17 4,-40-17-4,38 15-18,-38-15 18,32 8-48,-32-8 48,28 8-60,-28-8 60,20 9-66,-20-9 66,13 10-82,-13-10 82,0 1-96,0-1 96</inkml:trace>
  <inkml:trace contextRef="#ctx0" brushRef="#br2" timeOffset="193526.9424">21923 13290 62,'0'0'0,"-15"-23"28,15 23-28,-22-10 24,22 10-24,-20-6 32,20 6-32,-1 0 44,1 0-44,-1 0 36,1 0-36,0 0 8,0 0-8,-2 0-8,2 0 8,0 0-2,0 0 2,0 0 0,0 0 0,-1 0 2,1 0-2,0 0 6,0 0-6,-10-7 10,41 7-10,0 0 12,-31 0-12,43 3 6,-43-3-6,49 2-4,-49-2 4,51 4-4,-51-4 4,53 5 2,-53-5-2,53 6-2,-53-6 2,51 5-14,-51-5 14,44 8-44,-44-8 44,39 7-72,-39-7 72,36 9-80,-36-9 80</inkml:trace>
  <inkml:trace contextRef="#ctx0" brushRef="#br2" timeOffset="194021.9428">22764 13013 22,'0'0'0,"-25"-56"2,25 56-2,-28 0 2,28 0-2,-29-67 30,29 67-30,-17-26 36,17 26-36,-8-15 22,8 15-22,0-1 14,0 1-14,0 0 0,0 0 0,0-2-2,0 2 2,0 0 4,0 0-4,-6-5 8,6 5-8,7 59 6,-7-59-6,27 44-2,-27-44 2,17 52 0,-17-52 0,15 46 2,-15-46-2,16 42 0,-16-42 0,17 35 2,-17-35-2,18 26 0,-18-26 0,22 18-2,-22-18 2,23 10 2,-23-10-2,24 8 4,-24-8-4,29 2 6,-29-2-6,29-6 6,-29 6-6,35-42 4,-15 24-4,0 2-2,-20 16 2,35-37 0,-35 37 0,40-43 4,-40 43-4,38-44 4,-38 44-4,32-48 4,-32 48-4,30-52 2,-30 52-2,26-50 8,-26 50-8,20-44 12,-20 44-12,13-33 28,-13 33-28,8-14 70,-8 14-70,0-1 72,0 1-72,0 0 28,0 0-28,7-4 8,-7 4-8,-8 49 12,-14-21-12,0 2 12,22-30-12,-37 80 12,13-29-12,1-2 12,-6 6-12,1-2 0,-4 6 0,0-1-4,1-1 4,-2-2 6,2-3-6,0 0 20,4-8-20,-1 1 18,6-7-18,1-2 8,21-36-8,-33 69 2,33-69-2,-28 58 0,28-58 0,-20 44 0,20-44 0,-14 33 4,14-33-4,-9 19-10,9-19 10,0 0-36,0 0 36,0 1-50,0-1 50,0 1-70,0-1 70,0 0-84,0 0 84,0 1-88,0-1 88,0 0-102,0 0 102</inkml:trace>
  <inkml:trace contextRef="#ctx0" brushRef="#br0" timeOffset="208355.9385">13824 15669 30,'0'0'0,"-29"-9"-2,29 9 2,-17-8 2,17 8-2,-11-8 20,11 8-20,-1 0 30,1 0-30,-14-8 14,14 8-14,-25-21 2,25 21-2,-13-12 12,13 12-12,-1 0 22,1 0-22,-14-10 14,14 10-14,-27-18 10,27 18-10,-17-8 8,17 8-8,-16-7 4,16 7-4,-22-8 20,22 8-20,-17-8 22,17 8-22,-23-6 8,23 6-8,-24-5 4,24 5-4,-20-4 0,20 4 0,-28 0 2,28 0-2,-27 2 0,27-2 0,-29 8 0,29-8 0,-24 32 0,24-32 0,-20 22 0,20-22 0,-20 25 0,20-25 0,-17 26-2,17-26 2,-13 33 0,13-33 0,-8 28 0,8-28 0,-7 32-4,7-32 4,-4 31-2,4-16 2,0 0 4,0-15-4,3 25 0,-3-25 0,8 19-2,-8-19 2,29 16-2,-29-16 2,20 9-4,-20-9 4,21 7-2,-21-7 2,31 7-2,-31-7 2,31 5 0,-31-5 0,31 4 0,-31-4 0,34 2-6,-34-2 6,32 0-4,-32 0 4,32-4-14,-32 4 14,31-6-24,-31 6 24,29-26-14,-29 26 14,25-19-6,-25 19 6,24-26 2,-24 26-2,22-34 4,-22 34-4,21-41-4,-21 41 4,16-48-6,-16 48 6,11-54-2,-11 54 2,8-55 4,-8 55-4,3-54 2,-3 22-2,0 1-4,0 31 4,-4-66 0,4 66 0,-8-72 0,8 72 0,-28-77-2,28 77 2,-22-87 0,22 87 0,-20-86 6,20 86-6,-13-73 8,13 73-8,-14-62 6,14 62-6,-9-43 16,9 43-16,-4-29 26,4 29-26,-4-14 22,4 14-22,0 0 10,0 0-10,0-1-2,0 1 2,0-1-2,0 1 2,-3-4 2,3 4-2,3 45 2,-3-45-2,8 65 2,-8-65-2,36 92 8,-36-92-8,23 105 10,-23-105-10,21 111 0,-21-111 0,16 103-2,-16-103 2,13 99 2,-13-99-2,13 91 0,-13-91 0,8 79 0,-8-79 0,9 76 2,-9-76-2,7 62-2,-7-62 2,11 57-12,-11-57 12,18 52-26,-18-52 26,8 39-46,-8-39 46,8 33-72,-8-33 72,10 24-66,-10-24 66</inkml:trace>
  <inkml:trace contextRef="#ctx0" brushRef="#br0" timeOffset="208853.9388">14102 15491 52,'0'0'0,"0"-2"10,0 2-10,0 0-2,0 0 2,8-13 6,-8 13-6,5 84 20,-5-84-20,5 73 28,-5-73-28,6 87 20,-6-87-20,5 105 16,-5-105-16,3 109 28,-3-109-28,3 106 14,-3-56-14,0 0 0,0-4 0,0 0 6,0-4-6,0 1 2,0-8-2,0 1 0,0-1 0,0 0-2,0-7 2,0 1-4,0-7 4,0 3-4,0-25 4,2 34-2,-2-34 2,3 18 0,-3-18 0,0 1-4,0-1 4,0 1 0,0-1 0,0 0 4,0 0-4,4 11-2,-4-11 2,-2-41-2,2 41 2,-3-45 2,3 45-2,-8-63 2,8 63-2,-20-77 0,20 77 0,-10-93 2,10 93-2,-17-108-2,17 108 2,-10-114 0,10 114 0,-8-120 4,8 120-4,-5-121-4,5 64 4,0 0 0,0 57 0,5-107 2,-5 107-2,28-93-2,-28 93 2,24-73-2,-24 73 2,28-62 2,-28 62-2,25-47 8,-25 47-8,30-34 0,-30 34 0,31-20-6,-31 20 6,31-6 4,-31 6-4,32-4 8,-32 4-8,32 5 4,-32-5-4,33 51 6,-33-51-6,32 42 4,-32-42-4,29 44-2,-29-44 2,23 53 0,-23-53 0,19 47 2,-19-47-2,11 46 0,-11-46 0,8 37 0,-8-37 0,7 31 10,-7-31-10,1 28 20,-1-28-20,-3 27 20,3-27-20,-10 25 30,10-25-30,-42 19 30,42-19-30,-29 18 14,29-18-14,-32 15 4,32-15-4,-34 15 4,34-15-4,-42 13 6,42-13-6,-38 8 4,38-8-4,-41 6 2,41-6-2,-37 4-10,37-4 10,-29 2-26,29-2 26,-30 0-42,30 0 42,-25-2-70,25 2 70,-20-4-104,20 4 104</inkml:trace>
  <inkml:trace contextRef="#ctx0" brushRef="#br0" timeOffset="209433.9379">15000 14880 24,'0'0'0,"3"-25"16,-3 25-16,-3-20 6,3 20-6,-33-9-2,33 9 2,-17-9 14,17 9-14,-16-6 32,16 6-32,-14-6 24,14 6-24,0 0 22,0 0-22,-15-3 28,15 3-28,-28 3 16,28-3-16,-15 34 10,15-34-10,-9 53 12,9-53-12,-11 77 10,11-77-10,-8 95 8,8-95-8,-10 112 4,10-112-4,-9 112 0,9-112 0,-9 111 2,9-111-2,-9 107 6,9-107-6,-8 100 6,8-100-6,-3 85 0,3-49 0,0 1-6,0-37 6,1 55-4,-1-55 4,6 40 0,-6-40 0,9 33 4,-9-33-4,24 24 6,-24-24-6,16 16 2,-16-16-2,20 10-2,-20-10 2,17 7-2,-17-7 2,25 7 6,-25-7-6,29 2 8,-29-2-8,27 0 0,-27 0 0,30 0 2,-30 0-2,34-2 4,-34 2-4,27-2 0,-27 2 0,24-3 2,-24 3-2,16-2 2,-16 2-2,1 0-6,-1 0 6,0 0-32,0 0 32,8 0-84,-8 0 84,1 0-98,-1 0 98</inkml:trace>
  <inkml:trace contextRef="#ctx0" brushRef="#br0" timeOffset="210061.9386">15296 15454 14,'0'0'0,"-23"-58"28,23 58-28,-26 0 38,26 0-38,-20-68 34,20 68-34,-14-25 38,14 25-38,0 0 34,0 0-34,0-1 12,0 1-12,0-1 4,0 1-4,0 0 4,0 0-4,-9-8-2,9 33 2,0 0-4,0-25 4,5 48 0,-5-48 0,31 61 4,-31-61-4,20 55 2,-20-55-2,21 47 0,-21-47 0,25 42 2,-25-42-2,21 31-4,-21-31 4,24 27-2,-24-27 2,24 21 2,-24-21-2,22 13 0,-22-13 0,26 8 0,-26-8 0,27 0-4,-27 0 4,29-39-4,-29 39 4,29-39 2,-29 39-2,31-44 2,-31 44-2,29-47-2,-29 47 2,28-51-4,-28 51 4,24-49 2,-24 49-2,19-44 2,-19 44-2,15-48 0,-15 48 0,8-44 2,-8 44-2,10-37 0,-10 37 0,5-29 8,-5 29-8,4-14 32,-4 14-32,0-1 44,0 1-44,0 0 40,0 0-40,0-1 34,0 1-34,0-1 16,0 1-16,2-3 0,-2 3 0,-2 57-2,2-57 2,-5 70 8,5-70-8,-10 99 12,10-99-12,-32 115 10,32-115-10,-20 127 14,20-127-14,-27 123 16,27-123-16,-29 107 6,29-107-6,-24 99-2,24-99 2,-24 84 4,24-84-4,-23 75 8,23-75-8,-19 67 0,19-67 0,-21 56-8,21-56 8,-13 48-8,13-48 8,-10 32-26,10-32 26,-6 23-62,6-23 62,0 0-100,0 0 100,0 1-108,0-1 108,0 1-86,0-1 86,-3 9-44,3-9 44</inkml:trace>
  <inkml:trace contextRef="#ctx0" brushRef="#br0" timeOffset="210463.9386">15820 15020 74,'0'0'0,"-7"-29"48,7 29-48,-20-17 12,20 17-12,0 0 24,0 0-24,0-1 30,0 1-30,-11-5 14,11 5-14,0 0 8,0 0-8,-1 0 0,1 0 0,-1 0 0,1 0 0,-1 0 6,1 0-6,-1 0 2,1 0-2,-13-8 2,13 8-2,53 3 6,-53-3-6,30 7 0,-30-7 0,35 21 0,-35-21 0,35 9 2,-35-9-2,39 9 0,-39-9 0,40 22 4,-19-8-4,-2 0 6,-19-14-6,40 34 0,-40-34 0,33 48 2,-33-48-2,30 61 8,-30-61-8,25 73 2,-25-73-2,22 87-2,-22-87 2,14 91 0,-14-91 0,9 91-4,-9-91 4,6 87 0,-6-47 0,0 0 4,0-40-4,-3 70 6,3-70-6,-3 59 8,3-59-8,-4 42 22,4-42-22,-1 29 50,1-29-50,0 18 54,0-18-54,0 1 38,0-1-38,0 0 20,0 0-20,-2 9 8,2-9-8,-38 6 0,38-6 0,-22 4-4,22-4 4,-27 0 4,27 0-4,-32 0 2,32 0-2,-32 0 0,32 0 0,-32 0 4,32 0-4,-31 2-10,31-2 10,-23 2-22,23-2 22,-17 4-42,17-4 42,0 0-78,0 0 78,-1 0-102,1 0 102,-14 3-130,14-3 130</inkml:trace>
  <inkml:trace contextRef="#ctx0" brushRef="#br0" timeOffset="210940.9422">16959 15621 140,'0'0'0,"0"-1"34,0 1-34,-5-12 20,5 12-20,0 0 2,0 0-2,-1 0 8,1 0-8,-1 0 10,1 0-10,0 0 2,0 0-2,-1 0-2,1 0 2,-1 0-2,1 0 2,-1 0-2,1 0 2,-27-9 6,27 9-6,59-4 8,-59 4-8,40-2 8,-17 2-8,-1 0 14,5 0-14,0 0 4,-3 0-4,0 0-6,0 0 6,-1 0 0,-2 0 0,0 0 8,-21 0-8,35 0 2,-35 0-2,33 0-6,-33 0 6,29 0 0,-29 0 0,20 1 4,-20-1-4,15 0 2,-15 0-2,0 0-8,0 0 8,2 0-38,-2 0 38,0 0-76,0 0 76</inkml:trace>
  <inkml:trace contextRef="#ctx0" brushRef="#br0" timeOffset="211553.9378">18130 15665 20,'0'0'0,"-26"-23"4,26 23-4,-21-24 0,21 24 0,-25-22 22,25 22-22,-22-27 28,22 27-28,-27-28 8,27 28-8,-31-28 8,31 28-8,-30-24 26,30 24-26,-27-16 30,27 16-30,-26-11 14,26 11-14,-25-6 16,25 6-16,-21-2 16,21 2-16,-24 2 4,24-2-4,-19 8-2,19-8 2,-14 40-2,14-40 2,-14 36 2,14-36-2,0 1 4,0-1-4,-9 56 6,9-56-6,-6 91 6,6-91-6,-5 46 0,5-25 0,0 1-8,0-22 8,6 37-6,-6-37 6,28 32 2,-28-32-2,25 26 2,-25-26-2,29 16 4,-29-16-4,31 11 2,-31-11-2,31 8-2,-31-8 2,29 4-4,-29-4 4,29 0-14,-29 0 14,28-4-18,-28 4 18,28-31-20,-28 31 20,27-28-24,-27 28 24,24-29-24,-24 29 24,23-46-18,-23 46 18,19-53-12,-19 53 12,13-60-6,-13 60 6,9-68 2,-9 68-2,7-65-2,-7 65 2,4-71-8,-4 33 8,0 1 2,0 37-2,-5-79 8,5 79-8,-26-82 0,26 82 0,-21-89 2,21 89-2,-20-82 12,20 82-12,-22-84 16,22 84-16,-18-73 16,18 73-16,-20-53 20,20 53-20,-15-41 24,15 41-24,-9-18 22,9 18-22,0 0 18,0 0-18,0-1 6,0 1-6,0-1 2,0 1-2,-7-7 10,7 31-10,0 2 10,0-26-10,4 65 16,-4-65-16,33 95 20,-33-95-20,26 109 14,-26-109-14,24 117 8,-24-117-8,23 113 6,-23-113-6,22 107-2,-22-107 2,16 96 0,-16-96 0,18 88 6,-18-88-6,15 83 0,-15-83 0,14 77-18,-14-77 18,9 67-56,-9-67 56,9 61-90,-9-61 90</inkml:trace>
  <inkml:trace contextRef="#ctx0" brushRef="#br0" timeOffset="212045.9378">18536 15500 78,'0'0'0,"0"0"10,0 0-10,5-8-2,-5 8 2,-5 35 8,5-35-8,-6 46 34,6-46-34,-8 69 38,8-69-38,-9 85 20,9-85-20,-7 105 16,7-105-16,-8 110 10,8-110-10,-8 108 4,8-108-4,-8 103 8,8-103-8,-9 91 2,9-91-2,-8 86 0,8-86 0,-10 69 2,10-69-2,-5 59-2,5-59 2,-3 46-8,3-32 8,0-2-8,0-12 8,1 21-8,-1-21 8,0 1-12,0-1 12,0 1-4,0-1 4,0 0-2,0 0 2,3 7-6,-3-37 6,0 1-6,0 29 6,-1-50-4,1 50 4,-5-64 6,5 64-6,-5-75 6,5 75-6,-9-88 0,9 88 0,-18-98 4,18 98-4,-9-109 10,9 109-10,-5-109 8,5 56-8,0-1 0,0 54 0,6-96 0,15 55 0,0-2 8,-21 43-8,30-69 8,-30 69-8,31-56 4,-31 56-4,35-42 0,-35 42 0,35-27-4,-35 27 4,34-12-2,-34 12 2,39-7 2,-39 7-2,34 0 12,-34 0-12,31 29 10,-31-29-10,31 32-2,-31-32 2,28 33-2,-28-33 2,22 42-4,-22-42 4,18 45 0,-18-45 0,11 45 6,-11-45-6,7 49 2,-7-49-2,4 38 8,-4-20-8,0 1 12,0-19-12,-7 25 28,7-25-28,-35 23 30,35-23-30,-29 22 12,29-22-12,-33 20 8,33-20-8,-39 20 4,39-20-4,-43 13 0,43-13 0,-45 7-6,45-7 6,-45 6 0,45-6 0,-40 4 0,40-4 0,-35 2-30,35-2 30,-29 0-56,29 0 56,-20-2-84,20 2 84,-1 0-110,1 0 110</inkml:trace>
  <inkml:trace contextRef="#ctx0" brushRef="#br0" timeOffset="212571.9372">19397 14886 44,'0'0'0,"-29"-27"10,29 27-10,-22-20 12,22 20-12,-24-17 32,24 17-32,-19-9 38,19 9-38,0 0 32,0 0-32,-14-7 34,14 7-34,0 0 24,0 0-24,-1 0 16,1 0-16,-18-3 8,18 3-8,-8 31 12,8-31-12,-8 44 22,8-44-22,-7 69 16,7-69-16,-1 90 10,1-37-10,0-2 16,0 3-16,0 0 8,0-54-8,-2 101 0,2-101 0,-3 102 0,3-102 0,-4 92-4,4-92 4,-4 87 0,4-87 0,-6 77 4,6-77-4,-4 56 0,4-56 0,-3 43 0,3-29 0,0 0 2,0-14-2,0 16 0,0-16 0,0 0 2,0 0-2,0 2-2,0-2 2,3 8 2,-3-8-2,31 8 12,-31-8-12,14 5 14,-14-5-14,20 5 8,-20-5-8,25 3 4,-25-3-4,27 2 4,-27-2-4,28 2-2,-28-2 2,23 2-4,-23-2 4,25 4-24,-25-4 24,25 4-60,-25-4 60,24 4-88,-24-4 88,27 5-106,-27-5 106</inkml:trace>
  <inkml:trace contextRef="#ctx0" brushRef="#br0" timeOffset="212850.9415">19706 15776 38,'0'0'0,"-15"5"42,15-5-42,-1 0 46,1 0-46,-1 0 26,1 0-26,0 0 8,0 0-8,-12 2 2,12-2-2,-9-32 4,9 32-4,-4-28 6,4 6-6,0 2 12,0 20-12,4-51 12,-4 51-12,34-61 6,-34 61-6,28-65 6,-28 65-6,36-61 2,-16 28-2,0 1 6,1 2-6,-1 1 0,1 3 0,-1-1-6,-20 27 6,38-41 2,-38 41-2,32-31-4,-32 31 4,26-20-22,-26 20 22,17-10-30,-17 10 30,1 0-16,-1 0 16,0 0-12,0 0 12,1 0-48,-1 0 48,1 0-60,-1 0 60</inkml:trace>
  <inkml:trace contextRef="#ctx0" brushRef="#br0" timeOffset="213026.9362">19709 15193 60,'0'0'0,"-48"-19"44,48 19-44,3-21 58,-3 21-58,-48-16 46,48 16-46,-20-15 38,20 15-38,0 0 26,0 0-26,-16-8 4,16 8-4,0 0-2,0 0 2,0 0 12,0 0-12,-17-5 22,17 5-22,7 36 24,19-15-24,0 0 20,-5 10-20,-2 0 10,-19-31-10,39 69 4,-20-37-4,2 1 2,-21-33-2,38 62 0,-38-62 0,34 53-4,-34-53 4,30 48-14,-30-48 14,31 50-40,-31-50 40,27 43-74,-27-43 74,26 42-108,-26-42 108</inkml:trace>
  <inkml:trace contextRef="#ctx0" brushRef="#br0" timeOffset="213434.9412">20319 15523 24,'0'0'0,"0"0"26,0 0-26,0-1 20,0 1-20,-4-15 22,4 15-22,-1 0 32,1 0-32,0 0 18,0 0-18,-1 0 2,1 0-2,-1 0 6,1 0-6,0 0 26,0 0-26,-23-8 22,23 8-22,33-22 22,-33 22-22,29-6 24,-29 6-24,34-5 12,-34 5-12,38-3 8,-38 3-8,38 0 2,-38 0-2,38 0 8,-38 0-8,35 0 14,-35 0-14,34 0 8,-34 0-8,31 0 0,-31 0 0,33 0 2,-33 0-2,23 0 2,-23 0-2,19 0 2,-19 0-2,16 0-10,-16 0 10,1 0-42,-1 0 42,1 0-74,-1 0 74,0 0-108,0 0 108</inkml:trace>
  <inkml:trace contextRef="#ctx0" brushRef="#br0" timeOffset="213909.9378">20886 15378 8,'0'0'0,"-2"-24"10,2 9-10,0 0 16,0 15-16,2-33 24,-2 33-24,6-39 28,-6 39-28,5-38 30,-5 38-30,9-32 30,-9 32-30,8-35 30,-8 35-30,8-26 22,-8 26-22,10-17 10,-10 17-10,0-1 10,0 1-10,0 0 6,0 0-6,0-1 10,0 1-10,6-11 34,-6 11-34,1 0 46,-1 0-46,23-4 30,-23 4-30,23 66 8,-23-66-8,13 58 2,-13-58-2,8 68 4,-8-68-4,7 75 4,-7-75-4,5 71 2,-5-71-2,2 68 0,-2-36 0,0 0 4,0-4-4,0 2 6,0-30-6,-2 54 2,2-54-2,-2 48 0,2-48 0,-3 38-2,3-38 2,-3 26-6,3-26 6,-1 14-34,1-14 34,0 1-74,0-1 74,0 0-112,0 0 112</inkml:trace>
  <inkml:trace contextRef="#ctx0" brushRef="#br0" timeOffset="214416.9418">21290 14934 108,'0'0'0,"-22"-15"20,22 15-20,-28-10 16,28 10-16,-20-6 36,20 6-36,0 0 34,0 0-34,-1 0 16,1 0-16,-2 0 2,2 0-2,0 0-6,0 0 6,0 0-2,0 0 2,-1 0 10,1 0-10,-9-6 12,9 6-12,40-2 4,-40 2-4,38-3 0,-38 3 0,41-2 6,-41 2-6,0 0 8,0 0-8,54-2 2,-54 2-2,81-6 4,-81 6-4,41-4 8,-41 4-8,40-4 4,-40 4-4,35-2 0,-35 2 0,27 0 8,-27 0-8,26 6 18,-26-6-18,21 32 20,-21-32-20,16 29 12,-16-29-12,11 48 10,-11-48-10,7 64 18,-7-64-18,5 79 12,-5-79-12,2 94 6,-2-45-6,0 2 16,0-51-16,-4 98 8,4-98-8,-6 101 2,6-101-2,-7 92 8,7-92-8,-7 86 6,7-86-6,-6 74 4,6-74-4,-6 57-2,6-57 2,-2 49-4,2-49 4,-3 35 2,3-21-2,0-1 4,0-13-4,0 18 4,0-18-4,0 0 2,0 0-2,0 1 10,0-1-10,0 1 28,0-1-28,0 0 32,0 0-32,0 1 30,0-1-30,0 1 10,0-1-10,0 0-2,0 0 2,0 4 2,0-4-2,-32 3-4,32-3 4,-18 0 2,18 0-2,-18-3 0,18 3 0,-17-3-4,17 3 4,-20-3-14,20 3 14,-26 0-42,26 0 42,-28 3-66,28-3 66,-36 9-86,36-9 86,-36 36-96,36-36 96,-32 22-92,32-22 92</inkml:trace>
  <inkml:trace contextRef="#ctx0" brushRef="#br0" timeOffset="217889.9358">12462 14561 38,'0'0'0,"-8"-24"56,8 24-56,0-1 50,0 1-50,0 0 42,0 0-42,0-1 20,0 1-20,0-1 8,0 1-8,0 0 4,0 0-4,0-1 2,0 1-2,-7-9 2,7 9-2,-9 93 0,9-93 0,-3 92-2,3-30 2,0-3 0,0-59 0,3 142 6,-3-142-6,4 148 6,-4-148-6,3 149-6,-3-149 6,3 155-10,-3-75 10,0 1 2,0 3-2,0-1 0,0-1 0,0 1-6,0-83 6,-3 150-8,3-150 8,-1 121-8,1-75 8,0 1 0,0-47 0,3 66 2,-3-66-2,5 51 0,-5-51 0,26 52 4,-26-52-4,19 40-4,-19-40 4,16 38-6,-16-38 6,18 27 4,-18-27-4,17 15 4,-17-15-4,10 11-4,-10-11 4,1 0-2,-1 0 2,13 6 2,-13-6-2,28 4 4,-28-4-4,17 2 4,-17-2-4,21 0 2,-21 0-2,23-3 4,-23 3-4,25-5 0,-25 5 0,30-4-2,-30 4 2,32-5 2,-32 5-2,36-2 2,-36 2-2,39-2 0,-15 2 0,-2 0-2,-22 0 2,46 2-4,-46-2 4,50 7 2,-50-7-2,53 6 4,-53-6-4,56 8-2,-56-8 2,55 9-2,-55-9 2,54 19-2,-54-19 2,59 17 0,-59-17 0,61 22 0,-61-22 0,66 25 4,-66-25-4,73 20 0,-73-20 0,76 23-8,-76-23 8,79 16-2,-79-16 2,80 16-2,-80-16 2,78 13 4,-78-13-4,78 10 2,-78-10-2,78 10-2,-78-10 2,81 8 0,-81-8 0,83 7 0,-83-7 0,88 6 6,-88-6-6,92 7 6,-92-7-6,103 6 2,-103-6-2,104 8-2,-104-8 2,106 7-4,-106-7 4,102 8 0,-102-8 0,98 21 4,-98-21-4,101 13 0,-101-13 0,101 8 0,-101-8 0,105 18 2,-105-18-2,109 8 2,-109-8-2,110 7-2,-110-7 2,112 9-4,-112-9 4,109 8 4,-109-8-4,102 8 2,-102-8-2,102 8-2,-102-8 2,101 6 2,-101-6-2,101 7 2,-101-7-2,106 8-2,-106-8 2,104 6 2,-104-6-2,98 9 4,-98-9-4,97 6 2,-97-6-2,92 7 6,-92-7-6,91 6 8,-91-6-8,90 6 4,-90-6-4,87 6 2,-87-6-2,87 4 4,-87-4-4,92 2-4,-92-2 4,92 2-2,-46-2 2,-1 0 2,-1 0-2,0 0-2,-3 0 2,0 0 0,-1 0 0,1 0 0,-3 0 0,1 0 2,-39 0-2,80 1 4,-80-1-4,77 3 2,-77-3-2,83 1 4,-83-1-4,86 4 4,-86-4-4,87 2-2,-87-2 2,86 4 0,-86-4 0,83 2 0,-83-2 0,80 3-4,-80-3 4,79 4-2,-79-4 2,73 5 0,-73-5 0,77 7 0,-77-7 0,74 6-4,-74-6 4,75 6 0,-75-6 0,75 6 2,-75-6-2,77 5-4,-77-5 4,79 6 0,-79-6 0,80 3 0,-80-3 0,81 2 0,-42-2 0,-1 0 6,0 0-6,2 0 2,-40 0-2,78-3-2,-78 3 2,74-4 0,-74 4 0,74-4 2,-74 4-2,75-5 0,-75 5 0,73-5-2,-73 5 2,78-3 0,-78 3 0,72-2 0,-34 2 0,1 0-2,-2 0 2,0 0-2,-37 0 2,70 2 2,-70-2-2,74 4 4,-74-4-4,69 5 2,-69-5-2,72 4 0,-72-4 0,72 4 0,-72-4 0,71 3 2,-35-3-2,2 0 4,-1 0-4,0 0 2,2 0-2,0 0-4,2 0 4,1 0-4,0 0 4,0 0-2,-2 0 2,-1 0 4,1 0-4,-1 0 0,-2 0 0,-1 0-6,-36 0 6,75 1 0,-75-1 0,80 3 0,-42-3 0,1 0 0,0 0 0,1 0 2,-40 0-2,79-3 2,-79 3-2,85-4 0,-85 4 0,88-6 0,-88 6 0,84-2 0,-84 2 0,85-4-4,-85 4 4,80-4-2,-80 4 2,83-1 2,-42 1-2,0 0-4,1 0 4,0 0-2,-42 0 2,81 2 4,-81-2-4,81 3 2,-81-3-2,83 4 4,-83-4-4,81 2 6,-81-2-6,80 6 2,-80-6-2,79 2-2,-44-2 2,-3 0-2,-2 0 2,1 0 0,-3 0 0,-3 0 0,-25 0 0,47-2 0,-47 2 0,44-4-2,-44 4 2,36-4-2,-36 4 2,30-7 0,-30 7 0,24-8 0,-24 8 0,20-23 2,-20 23-2,19-16 0,-19 16 0,14-15-2,-14 15 2,8-19 2,-8 19-2,8-24 2,-8 24-2,5-28 0,-5 28 0,5-34 0,-5 34 0,1-37 0,-1 37 0,3-44 0,-3 19 0,0 2-4,0-2 4,0 2 2,0-3-2,0 0 6,0-5-6,0 2-2,0-3 2,0 0-2,0-1 2,0 0 2,0 33-2,1-71 2,-1 71-2,2-69 2,-2 69-2,3-71-2,-3 71 2,1-81-6,-1 81 6,2-86 4,-2 86-4,2-95 2,-2 95-2,3-99-6,-3 99 6,4-103 0,-4 103 0,6-107 2,-6 107-2,4-104 2,-4 104-2,8-101-2,-8 101 2,7-98-4,-7 98 4,9-93-4,-9 93 4,8-88 4,-8 88-4,18-75 0,-18 75 0,9-66-4,-9 66 4,9-57 2,-9 57-2,8-49-2,-8 49 2,8-47 2,-8 47-2,5-36 6,-5 36-6,4-38 2,-4 22-2,0-1 0,0 3 0,0 0 4,0 1-4,0 0 4,0 13-4,-4-19 6,4 19-6,-2-14 14,2 14-14,0-1 18,0 1-18,0-1 12,0 1-12,-3-11 4,3 11-4,0-1 2,0 1-2,0-1 2,0 1-2,0 0 0,0 0 0,-6-23 2,6 23-2,-1 0 2,1 0-2,0 0-2,0 0 2,-1 0-2,1 0 2,0 0 2,0 0-2,-19-7 4,19 7-4,-9-26-6,9 26 6,-7-13-8,7 13 8,-5-14 4,5 14-4,-7-20 4,7 20-4,-4-15 0,4 15 0,-5-16 0,5 16 0,0-1-2,0 1 2,-5-15 0,5 15 0,0 0-4,0 0 4,-7-23 0,7 23 0,-27-17 2,27 17-2,-13-7-6,13 7 6,-15-10 0,15 10 0,-19-8 4,19 8-4,-21-7-2,21 7 2,-20-8-2,20 8 2,-26-8 4,26 8-4,-25-10 0,25 10 0,-25-15-2,25 15 2,-28-9-4,28 9 4,-30-8-2,30 8 2,-34-8 2,34 8-2,-39-7-4,39 7 4,-41-7 2,41 7-2,-43-5 10,43 5-10,-48-6 0,48 6 0,-50-5-2,50 5 2,-56-3 0,56 3 0,-58-2 0,28 2 0,-1 0 8,2 0-8,0 0 14,-1 0-14,-1 0 12,4 0-12,-3 0 6,1 0-6,-2 0 2,1 0-2,-1 0 2,2 0-2,-1 0 4,30 0-4,-58-3 2,58 3-2,-58-4-2,58 4 2,-57-6-4,57 6 4,-58-4 2,58 4-2,-60-6 8,60 6-8,-61-5 8,61 5-8,-68-8 4,68 8-4,-60-8 2,60 8-2,-61-9 2,61 9-2,-56-7 4,56 7-4,-49-9 2,49 9-2,-51-7 0,51 7 0,-53-6 2,53 6-2,-52-6 0,52 6 0,-54-5 0,54 5 0,-54-3 0,54 3 0,-52-1 0,27 1 0,-2 0 0,27 0 0,-51 2 0,51-2 0,-51 3 0,51-3 0,-55 4 0,55-4 0,-53 5 0,53-5 0,-56 4 0,56-4 0,-51 2 6,27-2-6,-2 0 4,1 0-4,0 0-2,25 0 2,-44-1-4,44 1 4,-47-2 0,25 2 0,1 0 6,-1 0-6,-1 0 2,0 0-2,0 0 2,23 0-2,-48 4-2,48-4 2,-47 4-4,47-4 4,-48 3 2,48-3-2,-45 4 4,45-4-4,-43 2 0,19-2 0,0 0-4,-1 0 4,0 0 0,25 0 0,-51-2 2,51 2-2,-55-3 2,55 3-2,-55-2 0,55 2 0,-53 0-2,27 0 2,0 0-2,1 0 2,0 0-2,1 0 2,0 0 2,24 0-2,-53 0 0,53 0 0,-53 2 2,53-2-2,-53 3 4,53-3-4,-55 3-2,55-3 2,-53 3-2,53-3 2,-52 2 2,52-2-2,-54 2 2,54-2-2,-57 2 0,57-2 0,-60 2-2,60-2 2,-57 2-4,57-2 4,-66 3 2,66-3-2,-66 2 2,66-2-2,-67 4-4,67-4 4,-68 7 2,68-7-2,-61 7 2,61-7-2,-66 6 0,66-6 0,-63 5 0,63-5 0,-64 8 4,64-8-4,-66 5 2,66-5-2,-65 5-4,65-5 4,-66 5 0,66-5 0,-67 3 2,67-3-2,-71 3 0,71-3 0,-71 1-2,71-1 2,-72 1 0,72-1 0,-75 4 2,75-4-2,-75 1 0,75-1 0,-69 3 0,69-3 0,-72 2 2,72-2-2,-67 3 0,67-3 0,-71 2 0,71-2 0,-66 2 2,34-2-2,2 0 0,-4 0 0,2 0 2,-1 0-2,-2 0 4,3 0-4,-2 0-4,34 0 4,-71-2 0,71 2 0,-63-2 4,63 2-4,-59-3 0,59 3 0,-59-3 0,59 3 0,-55-2 0,25 2 0,1 0-2,0 0 2,1 0-2,28 0 2,-58 2 0,58-2 0,-58 2 2,58-2-2,-60 2 0,60-2 0,-58 2-2,29-2 2,0 0 2,1 0-2,-1 0 2,0 0-2,-1 0-2,0 0 2,0 0-2,30 0 2,-62-1 2,62 1-2,-64-3 0,64 3 0,-59-3 2,59 3-2,-56-4-2,56 4 2,-58-5-2,58 5 2,-58-4 2,58 4-2,-58-2-2,58 2 2,-62-2 4,32 2-4,0 0 10,1 0-10,0 0 8,0 0-8,-1 0 4,2 0-4,-2 0 10,30 0-10,-59 2 14,59-2-14,-61 1 6,30-1-6,0 0 0,1 0 0,0 0 0,2 0 0,-1 0 4,1 0-4,0 0 4,28 0-4,-55-3 0,55 3 0,-54-7 0,54 7 0,-56-5 0,56 5 0,-59-6 2,59 6-2,-54-4-2,54 4 2,-58-4-2,58 4 2,-58-5 2,58 5-2,-61-4 0,61 4 0,-59-6 0,59 6 0,-61-5 2,61 5-2,-60-5-2,60 5 2,-61-5 0,61 5 0,-59-6 2,59 6-2,-55-4 0,55 4 0,-55-5 2,55 5-2,-52-4 2,52 4-2,-52-4 0,52 4 0,-53-4-4,53 4 4,-50-6 4,50 6-4,-50-6 8,50 6-8,-48-8 4,48 8-4,-47-9 2,47 9-2,-48-16-4,48 16 4,-47-9-2,47 9 2,-46-7 4,46 7-4,-49-8 2,49 8-2,-50-10 0,50 10 0,-52-8-2,52 8 2,-55-17-2,55 17 2,-50-7 0,50 7 0,-48-7 2,48 7-2,-47-5 4,47 5-4,-46-4 2,46 4-2,-45-4-2,45 4 2,-42-2-2,42 2 2,-43-1 0,22 1 0,0 0 0,0 0 0,0 0-2,21 0 2,-47-1 0,47 1 0,-42-1 2,42 1-2,-43-2 0,43 2 0,-45-2-2,21 2 2,1 0-4,23 0 4,-45-1 0,23 1 0,-1 0-2,1 0 2,-1 0-4,23 0 4,-39 1 4,39-1-4,-41 2 2,41-2-2,-36 1 0,36-1 0,-31 0 4,31 0-4,-25 0 4,25 0-4,-17-1 2,17 1-2,-2 0 0,2 0 0,0 0 0,0 0 0,0 0-4,0 0 4,-1 0 0,1 0 0,0 0 2,0 0-2,-2 0-4,2 0 4,0 0 0,0 0 0,-2 0 4,2 0-4,0 0-2,0 0 2,0 0-4,0 0 4,0 0-2,0 0 2,-1 0 0,1 0 0,0 0 0,0 0 0,-4-3 0,4 3 0,0 0 6,0 0-6,0 0 0,0 0 0,-16-3-6,16 3 6,-1 0 0,1 0 0,-2 0 4,2 0-4,0 0 0,0 0 0,-17-6-2,17 6 2,0 0-2,0 0 2,-3 0-4,3 0 4,-20-4 0,20 4 0,0 0 4,0 0-4,-1 0 2,1 0-2,0 0-4,0 0 4,0 0-6,0 0 6,-19-8-6,19 8 6,0 0-6,0 0 6,-2 0-6,2 0 6,0 0-16,0 0 16,0 0-12,0 0 12,-17-3-12,17 3 12,-7 43-34,7-43 34,-6 49-36,6-49 36,-5 65-42,5-65 42,-6 75-52,6-75 52,-6 88-72,6-88 72,-4 89-104,4-89 104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47:27.8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1803 2548 56,'0'0'0,"-9"-25"46,9 25-46,0 0 54,0 0-54,-10-12 60,10 12-60,0-1 44,0 1-44,0-1 18,0 1-18,0 0 0,0 0 0,0-1 6,0 1-6,-8-15 10,8 15-10,-2 59 0,2-21 0,0 0 0,0 14 0,0 1 2,0 11-2,0-4-2,0 6 2,0 0 0,0-66 0,-3 133 0,3-133 0,-4 121-6,4-121 6,-9 117-26,9-117 26,-8 100-38,8-100 38,-10 85-36,10-85 36,-8 68-28,8-68 28,-8 52-30,8-52 30,-5 33-44,5-33 44,-4 19-54,4-19 54</inkml:trace>
  <inkml:trace contextRef="#ctx0" brushRef="#br0" timeOffset="268.0001">1704 3292 14,'0'0'0,"-7"-103"4,7 103-4,-6-113 6,6 113-6,-7-119 10,7 119-10,-3-114 8,3 114-8,3-103 2,-3 103-2,31-95 2,-31 95-2,31-82 10,-31 82-10,36-71 6,-14 44-6,0-2 2,2 9-2,-2 0 4,-22 20-4,49-25 0,-49 25 0,46-6 0,-46 6 0,44-5 2,-44 5-2,41 3 10,-41-3-10,36 52 14,-36-52-14,27 43 8,-27-43-8,22 50 4,-22-50-4,13 51 16,-13-51-16,8 57 20,-8-57-20,7 54 16,-7-54-16,1 50 10,-1-50-10,-1 46 8,1-46-8,-8 43 18,8-43-18,-35 36 8,35-36-8,-24 39-4,24-39 4,-31 36-4,10-20 4,1 0 0,-4 0 0,2-1-4,-3 0 4,0 1-6,25-16 6,-50 21-8,50-21 8,-47 17-2,47-17 2,-36 9-16,36-9 16,-27 5-64,27-5 64,-17 2-68,17-2 68</inkml:trace>
  <inkml:trace contextRef="#ctx0" brushRef="#br0" timeOffset="880.9965">2390 2551 34,'0'0'0,"0"-1"10,0 1-10,0-14 0,0 14 0,-1 0 14,1 0-14,0-1 20,0 1-20,0-1 8,0 1-8,-1 0 2,1 0-2,-1-1 6,1 1-6,-1-1 4,1 1-4,-22-17 2,22 17-2,-4 77 2,4-77-2,-3 69-4,3-69 4,-4 74 2,4-74-2,-3 74 4,3-74-4,-3 59-2,3-59 2,-3 43 0,3-43 0,-2 29 2,2-29-2,0 18 8,0-18-8,0 1 18,0-1-18,0 0 16,0 0-16,0 1 12,0-1-12,0 0 12,0 0-12,0 0 6,0 0-6,0 5 8,0-5-8,2-49 12,-2 49-12,1-48 8,-1 48-8,4-64 4,-4 64-4,6-67-2,-6 67 2,9-63-4,-9 63 4,27-52-2,-27 52 2,18-36-2,-18 36 2,16-27-16,-16 27 16,16-12-28,-16 12 28,2 0-24,-2 0 24,12-9-20,-12 9 20,26 0-14,-26 0 14,14 6-8,-14-6 8,20 32-4,-20-32 4,16 27-2,-16-27 2,15 31 2,-15-31-2,16 33 4,-16-33-4,9 32-4,-9-32 4,18 33-2,-18-33 2,9 28 0,-9-28 0,21 26 0,-21-26 0,9 24 6,-9-24-6,18 23 0,-18-23 0,14 14-4,-14-14 4,10 14 0,-10-14 0,19 9-2,-19-9 2,19 7 0,-19-7 0,24 5 4,-24-5-4,25 3 6,-25-3-6,27 0 2,-27 0-2,24-4 6,-24 4-6,26-27 14,-26 27-14,24-18 10,-24 18-10,22-26 14,-22 26-14,14-24 18,-14 24-18,13-26 28,-13 26-28,7-27 30,-7 27-30,5-21 40,-5 21-40,3-23 36,-3 23-36,-4-19 14,4 19-14,-10-13 14,10 13-14,-37-8 10,37 8-10,-25-5 2,25 5-2,-27 0-4,27 0 4,-28 5-4,28-5 4,-30 44 2,30-44-2,-29 39 0,29-39 0,-25 50-4,25-50 4,-23 54 0,23-54 0,-17 49 2,17-49-2,-9 46-2,9-46 2,-7 37-4,7-37 4,-2 29-4,2-16 4,0 1-2,0-14 2,5 28 0,-5-28 0,27 33-36,-27-33 36,23 29-72,-23-29 72,25 21-86,-25-21 86,36 11-82,-36-11 82</inkml:trace>
  <inkml:trace contextRef="#ctx0" brushRef="#br0" timeOffset="1490.9948">3372 2486 112,'0'0'0,"-2"-24"30,2 24-30,0-1 4,0 1-4,0 0 0,0 0 0,0-1 6,0 1-6,0-1 16,0 1-16,-4-8 34,4 8-34,4 75 34,-4-75-34,7 81 14,-7-81-14,26 107 0,-26-107 0,9 124 4,-9-124-4,7 127 2,-7-66-2,0 0-2,0-61 2,-3 109-2,3-109 2,-6 92-10,6-92 10,-9 81-18,9-81 18,-9 66-28,9-66 28,-8 53-24,8-53 24,-8 40-10,8-40 10,-6 26-10,6-26 10,0 0-18,0 0 18,0 1-20,0-1 20,0 1-10,0-1 10,-4 5-6,4-5 6,-5-28-6,5 28 6,-6-37 0,6 37 0,-5-58 2,5 58-2,-9-71 2,9 71-2,-9-88 4,9 88-4,-22-97 6,22 97-6,-9-108 10,9 108-10,-9-116 6,9 116-6,-7-115 0,7 63 0,0-2 4,0 54-4,6-93 2,15 56-2,-1 0 0,-20 37 0,35-59 2,-35 59-2,39-42 0,-39 42 0,40-25-2,-40 25 2,45-12 4,-45 12-4,40-7 8,-40 7-8,42 2 8,-42-2-8,36 40 12,-36-40-12,35 38 8,-35-38-8,31 48 4,-31-48-4,21 50 4,-21-50-4,16 54 14,-16-54-14,9 49 22,-9-49-22,4 41 6,-4-22-6,0 2 8,0-21-8,-6 36 14,6-36-14,-33 34 4,33-34-4,-27 34 2,27-34-2,-34 33 2,34-33-2,-38 32 0,18-19 0,-1 1 0,21-14 0,-41 23-10,41-23 10,-35 14-26,35-14 26,-32 7-42,32-7 42,-26 4-56,26-4 56,-17-1-70,17 1 70,-7-8-42,7 8 42</inkml:trace>
  <inkml:trace contextRef="#ctx0" brushRef="#br0" timeOffset="1792.9948">3901 2536 34,'0'0'0,"0"0"20,0 0-20,9-6 6,-9 22-6,0 0-4,0 6 4,0-3-6,0-19 6,2 57-4,-2-57 4,3 67 2,-3-67-2,3 64 0,-3-64 0,2 58-8,-2-58 8,2 48-14,-2-29 14,0 0-10,0-5 10,0-1-2,0-13 2,0 18-2,0-18 2,0 2 6,0-2-6,0 0 6,0 0-6,0 0 6,0 0-6,0 1 18,0-1-18,0 0 24,0 0-24,0 1 32,0-1-32,3 1 36,-3-1-36,5-60 34,-5 60-34,6-47 26,-6 47-26,4-55 12,-4 55-12,5-63 2,-5 63-2,4-67 0,-4 67 0,7-58 2,-7 58-2,5-49 0,-5 49 0,9-35-8,-9 35 8,10-20-14,-10 20 14,18-10-22,-18 10 22,14-8-42,-14 8 42,18-2-58,-18 2 58,30 2-52,-30-2 52</inkml:trace>
  <inkml:trace contextRef="#ctx0" brushRef="#br0" timeOffset="2072.9951">4270 2985 86,'0'0'0,"-20"3"66,20-3-66,-15 0 38,15 0-38,-17-5 38,17 5-38,-10-10 30,10 10-30,-10-29 6,10 29-6,-9-30 0,9 30 0,-9-44 0,9 44 0,-17-52-2,17 52 2,-6-55 0,6 32 0,0 1 2,0 22-2,5-40-2,-5 40 2,36-31-2,-36 31 2,24-22 2,-24 22-2,34-16 0,-34 16 0,38-8-2,-38 8 2,36-4 0,-36 4 0,37 2 4,-37-2-4,31 33 2,-31-33-2,24 33 0,-24-33 0,20 31 8,-20-31-8,13 37 6,-13-37-6,9 41 6,-9-41-6,6 44 10,-6-23-10,0-1 10,0-20-10,-6 39 10,6-39-10,-26 35-2,26-35 2,-21 29-8,21-29 8,-24 25-2,24-25 2,-22 23-30,22-23 30,-25 14-74,25-14 74,-20 11-116,20-11 116</inkml:trace>
  <inkml:trace contextRef="#ctx0" brushRef="#br0" timeOffset="2395.9935">4856 2511 38,'0'0'0,"-10"-16"60,10 16-60,0-2 74,0 2-74,0 0 82,0 0-82,0 0 62,0 0-62,0-1 34,0 1-34,0 0 18,0 0-18,-7-8 4,7 8-4,-34 51-2,34-51 2,-22 64-4,22-64 4,-23 85 4,23-85-4,-29 100 14,29-100-14,-29 93 16,29-93-16,-22 79 10,22-79-10,-15 62 0,15-62 0,-11 46-12,11-46 12,-6 37-32,6-23 32,0 0-74,0-14 74,5 25-108,-5-25 108,31 15-110,-31-15 110</inkml:trace>
  <inkml:trace contextRef="#ctx0" brushRef="#br0" timeOffset="2727.9942">5183 2849 46,'0'0'0,"0"23"60,0-23-60,-2 0 44,2 0-44,0 0 20,0 0-20,0 0 2,0 0-2,-1 0-8,1 0 8,0 0-10,0 0 10,-1 0-6,1 0 6,-1 0-2,1 0 2,0 0-4,0 0 4,-17 8 2,45-22-2,0-2 0,-28 16 0,32-30-8,-32 30 8,34-38-4,-34 38 4,34-45-2,-34 45 2,29-44 0,-29 44 0,24-41-2,-24 41 2,21-38-2,-21 38 2,14-26 12,-14 26-12,9-18 48,-9 18-48,0 0 68,0 0-68,0-1 38,0 1-38,0-1 6,0 1-6,7-7 0,-7 7 0,-32 0 6,32 0-6,-27 5 10,27-5-10,-27 46 6,27-46-6,-30 41 10,30-41-10,-25 53 24,25-53-24,-24 55 20,24-55-20,-19 52 6,19-52-6,-14 43 0,14-43 0,-9 38 2,9-38-2,-7 26 0,7-26 0,-3 24 0,3-24 0,0 24-10,0-24 10,6 20-42,-6-20 42,28 20-68,-28-20 68,21 13-80,-21-13 80,28 8-90,-28-8 90</inkml:trace>
  <inkml:trace contextRef="#ctx0" brushRef="#br0" timeOffset="3041.9991">5726 2526 46,'0'0'0,"-8"-11"42,8 11-42,-27-5 2,27 5-2,-26 0 16,26 0-16,-23 5 24,23-5-24,-22 31 18,22-31-18,-21 20 20,21-20-20,-19 22 22,19-22-22,-15 19 12,15-19-12,-9 19-2,9-19 2,-8 14-6,8-14 6,-5 16-2,5-16 2,0 17 4,0-17-4,5 22 2,-5-22-2,29 23 0,-29-23 0,21 24 0,-21-24 0,27 26-6,-27-26 6,28 18-6,-28-18 6,29 17 2,-29-17-2,31 13 4,-31-13-4,25 10-2,-25-10 2,21 9 0,-21-9 0,0 0 4,0 0-4,1 1 14,-1-1-14,1 1 42,-1-1-42,14 13 48,-14-13-48,0 1 18,0-1-18,6 17 6,-6-4-6,0 0 6,0-13-6,-7 20 0,7-20 0,-35 19 0,35-19 0,-23 18-18,23-18 18,-18 11-50,18-11 50,0 0-84,0 0 84,0 0-114,0 0 114</inkml:trace>
  <inkml:trace contextRef="#ctx0" brushRef="#br0" timeOffset="3343.9987">6112 2482 44,'0'0'0,"0"-2"46,0 2-46,-3-9 24,3 9-24,-32-6 30,32 6-30,0 0 44,0 0-44,-14-3 50,14 3-50,-22 5 46,22-5-46,0 0 42,0 0-42,-15 5 24,15-5-24,-22 27 6,22-27-6,0 1-2,0-1 2,-10 13 0,10-13 0,-6 23 0,6-23 0,-3 20-2,3-20 2,0 23-6,0-23 6,8 26-4,-8-26 4,29 32 2,-29-32-2,22 26 0,-22-26 0,22 28-2,-22-28 2,24 27-4,-24-27 4,21 22 0,-21-22 0,21 21 8,-21-21-8,18 23 2,-18-23-2,13 20 2,-13-20-2,10 22 4,-10-22-4,7 15 4,-7-15-4,6 13 8,-6-13-8,1 18 0,-1-18 0,-3 19-2,3-19 2,-7 23-16,7-23 16,-35 21-56,35-21 56,-23 23-88,23-23 88,-23 17-126,23-17 126</inkml:trace>
  <inkml:trace contextRef="#ctx0" brushRef="#br0" timeOffset="3921.9988">4973 2415 132,'0'0'0,"0"0"106,0 0-106,1 0 66,-1 0-66,1 0 28,-1 0-28,2 0 22,-2 0-22,7-10 30,-7 10-30,-32 0 22,32 0-22,-26 4 14,26-4-14,-28 33 6,28-33-6,-35 36-4,35-36 4,-37 45 0,37-45 0,-37 63 2,37-63-2,-38 70 2,38-70-2,-34 77 0,34-77 0,-28 77-4,28-77 4,-20 74 2,20-74-2,-12 61 2,12-61-2,-8 51-6,8-51 6,-3 41-8,3-41 8,3 38-12,-3-38 12,29 30-8,-29-30 8,23 23 2,-23-23-2,28 22-4,-28-22 4,35 9-8,-35-9 8,34 14-2,-34-14 2,42 8-6,-42-8 6,46 5-8,-46-5 8,37 3-4,-17-3 4,0 0-14,-20 0 14,31-4-28,-31 4 28,26-6-30,-26 6 30,19-10-32,-19 10 32,0 0-42,0 0 42,1 0-60,-1 0 60,1 0-96,-1 0 96</inkml:trace>
  <inkml:trace contextRef="#ctx0" brushRef="#br0" timeOffset="4602.994">7143 2706 58,'0'0'0,"-29"-19"48,29 19-48,-29-11 24,29 11-24,-26-8 44,26 8-44,-17-5 60,17 5-60,0 0 32,0 0-32,-1 0 4,1 0-4,-2 0-8,2 0 8,0 0-10,0 0 10,0 0-4,0 0 4,0 0 0,0 0 0,-6-5 0,6 5 0,40 7 0,-40-7 0,47 7 0,-47-7 0,62 21-2,-62-21 2,74 9-2,-74-9 2,85 7 4,-85-7-4,91 8 4,-91-8-4,95 5-2,-95-5 2,91 4-2,-91-4 2,82 3 0,-49-3 0,1 0-10,-7 0 10,-1 0-20,-26 0 20,36 0-14,-36 0 14,24 1-10,-24-1 10,2 0-4,-2 0 4,0 0 0,0 0 0,11 3-28,-11-3 28,3 41-68,-3-41 68,-3 35-52,3-35 52,-34 35-2,34-35 2,-27 34 36,27-34-36,-30 27 50,30-27-50,-20 15 38,20-15-38,-16 9 18,16-9-18,-2 0-2,2 0 2,-10 4 0,10-4 0,-9-34 8,9 34-8,-10-33 2,10 33-2,-7-42-2,7 42 2,-7-51 6,7 51-6,-8-57 4,8 57-4,-8-60 0,8 60 0,-9-58 6,9 58-6,-17-49 2,17 49-2,-9-29-28,9 29 28,-7-15-84,7 15 84,0 0-76,0 0 76</inkml:trace>
  <inkml:trace contextRef="#ctx0" brushRef="#br0" timeOffset="4987.9983">8794 2960 44,'-28'0'0,"0"0"16,28 0-16,-58-3 20,58 3-20,-65-6 36,65 6-36,-59-23 48,59 23-48,-56-21 34,28 7-34,2 1 16,1-8-16,0 2 16,2-3-16,2 1 22,1-5-22,0 1 22,20 25-22,-27-53 8,27 53-8,-18-55-2,18 55 2,-6-58-2,6 58 2,-4-54-2,4 54 2,7-57-2,26 28 2,0 2-2,-7-3 2,0 1 2,6 1-2,0 0 4,4 3-4,0-1-2,1 10 2,0-2-4,-37 18 4,74-21 0,-74 21 0,72-10 0,-72 10 0,64-4-8,-64 4 8,54 4-8,-31 20 8,-1 2-2,-22-26 2,34 51 4,-34-51-4,28 54 4,-28-54-4,19 70-8,-19-70 8,8 73-8,-8-73 8,7 69-10,-7-32 10,0-2-4,0-35 4,-6 65 0,6-65 0,-39 57 2,39-57-2,-27 50 6,27-50-6,-33 43 0,33-43 0,-37 36-2,37-36 2,-37 31-18,37-31 18,-39 28-46,39-28 46,-37 16-102,37-16 102</inkml:trace>
  <inkml:trace contextRef="#ctx0" brushRef="#br0" timeOffset="5348.9938">9703 2114 38,'0'0'0,"0"-1"42,0 1-42,-9-14 42,9 14-42,-21-7 22,21 7-22,-13-5 16,13 5-16,-20 0 32,20 0-32,-26 5 18,26-5-18,-35 44 8,14-19-8,1-1 16,-2 11-16,-2 0 14,1 8-14,-1 0 16,1 5-16,-1-1 28,0 5-28,1 2 18,3-3-18,0 0 4,20-51-4,-37 98 0,37-98 0,-25 84 0,25-84 0,-13 67-2,13-67 2,-8 51-18,8-31 18,0 1-36,0-21 36,30 37-60,-30-37 60,27 32-70,-27-32 70,39 27-60,-39-27 60,43 21-48,-43-21 48</inkml:trace>
  <inkml:trace contextRef="#ctx0" brushRef="#br0" timeOffset="5686.9937">9786 2482 70,'0'0'0,"0"-2"34,0 2-34,0 0 22,0 0-22,0 0 14,0 0-14,0 0 12,0 0-12,0-1 8,0 1-8,-6-4 2,6 4-2,-4 51-2,4-51 2,-4 50 2,4-50-2,-6 61 4,6-61-4,-7 62 6,7-62-6,-28 62-4,28-62 4,-18 52-4,18-52 4,-15 44 4,15-44-4,-9 30 0,9-30 0,-9 20 6,9-20-6,0 1 4,0-1-4,0 0-8,0 0 8,0 1-6,0-1 6,0 1-2,0-1 2,0 0-4,0 0 4,0 1-4,0-1 4,-7 5 2,7-5-2,38-60 2,-38 60-2,30-44 8,-30 44-8,38-52 10,-17 25-10,2 1-4,0 3 4,0 0-6,-2 4 6,1 1-2,-22 18 2,37-21-2,-37 21 2,29-6 8,-29 6-8,22-6 24,-22 6-24,18 2 30,-18-2-30,17 37 24,-17-37-24,8 33 6,-8-33-6,6 46-6,-6-18 6,0-1-46,0-27 46,-6 64-72,6-64 72,-30 62-76,30-62 76</inkml:trace>
  <inkml:trace contextRef="#ctx0" brushRef="#br0" timeOffset="5958.994">10304 2136 122,'0'0'0,"-28"-51"18,28 51-18,-20 4 20,20-4-20,-18-7 4,18 7-4,0 0-2,0 0 2,0-1-6,0 1 6,0-1-2,0 1 2,0-1 0,0 1 0,-9-30-2,9 30 2,55 7 2,-55-7-2,36 44 20,-36-44-20,39 46 28,-19-18-28,0 0 16,-20-28-16,38 74 8,-38-74-8,35 75 8,-35-75-8,26 81 10,-26-81-10,21 81 4,-21-81-4,11 69 2,-11-69-2,8 67 0,-8-67 0,4 60-2,-4-32 2,0-1-4,0-27 4,-2 52-14,2-52 14,-6 46-14,6-46 14,-10 41-36,10-41 36,-27 34-98,27-34 98</inkml:trace>
  <inkml:trace contextRef="#ctx0" brushRef="#br0" timeOffset="6928.994">3177 4193 60,'0'0'0,"-3"-29"24,3 29-24,-10-30 18,-10 16-18,-1 0 36,21 14-36,-25-16 28,25 16-28,-30-10 24,30 10-24,-29-6 16,29 6-16,-31 0 6,31 0-6,-31 6 2,31-6-2,-31 46-2,31-46 2,-30 39 2,30-39-2,-25 51 2,25-51-2,-24 50-2,24-50 2,-17 53-6,17-53 6,-11 47-4,11-47 4,-7 41-6,7-23 6,0 0-12,0-18 12,5 25-14,-5-25 14,31 19-8,-31-19 8,21 15 0,-21-15 0,27 6 2,-27-6-2,31 4 2,-31-4-2,35 0-2,-35 0 2,40-6-4,-17-17 4,0 0 2,-1 2-2,0 2 0,-3-4 0,2 2-4,-21 21 4,39-36 0,-39 36 0,24-24 0,-24 24 0,16-11 10,-16 11-10,1 0 20,-1 0-20,8-6 18,-8 6-18,7 80 10,-7-80-10,6 88 4,-6-88-4,7 118-2,-7-118 2,7 136-4,-7-136 4,3 140 0,-3-140 0,3 129 2,-3-71-2,0-1 2,0-9-2,0-1-4,0-10 4,0 0-6,0-10 6,0 0-8,0-8 8,0 0-8,0-19 8,4 27-18,-4-27 18,0 0-32,0 0 32,7 13-26,-7-13 26,0 0-14,0 0 14,0 0-2,0 0 2,1 0 6,-1 0-6,20 6 12,-20-6-12,2-46 20,-2 46-20,-2-36 24,2 36-24,-10-44 14,-13 21-14,0 2 12,23 21-12,-40-47 16,19 23-16,1-1 26,-2 4-26,-2 0 42,24 21-42,-34-36 40,34 36-40,-23-21 22,23 21-22,-2-1 6,2 1-6,0 0 0,0 0 0,-1-1-4,1 1 4,-1-1-6,1 1 6,-1 0-6,1 0 6,-12-8 0,12 8 0,55-19 0,-55 19 0,50-10 2,-50 10-2,59-9-8,-59 9 8,62-25-46,-62 25 46,66-20-76,-66 20 76,59-17-98,-59 17 98</inkml:trace>
  <inkml:trace contextRef="#ctx0" brushRef="#br0" timeOffset="7182.9939">3555 4468 40,'0'0'0,"-19"-56"34,19 56-34,-14-49 22,14 49-22,-10-40 12,10 40-12,-8-19 8,8 19-8,0-1 0,0 1 0,0-1-4,0 1 4,0-1 20,0 1-20,-5-6 48,5 6-48,7 33 36,-7-33-36,28 44 8,-28-44-8,21 56 8,-21-56-8,22 65 6,-22-65-6,18 59 2,-18-59-2,20 56 0,-20-56 0,17 40-8,-17-40 8,16 29-4,-16-29 4,17 18 0,-17-18 0,0 1 4,0-1-4,14 4 4,-14-4-4,29 5 0,-29-5 0,15 0 2,-15 0-2,18-3 4,-18 3-4,18-28 2,-18 28-2,14-24-4,-14 24 4,18-31-12,-18 31 12,13-34-46,-13 34 46,14-38-86,-14 38 86</inkml:trace>
  <inkml:trace contextRef="#ctx0" brushRef="#br0" timeOffset="7508.9932">4098 4602 250,'0'0'0,"-1"1"32,1-1-32,-1 1 0,1-1 0,-1 0-8,1 0 8,-1 1-6,1-1 6,0 1-10,0-1 10,-1 1-10,1-1 10,0 1 0,0-1 0,-1 0-2,1 0 2,-19 6 0,40-26 0,2 0 0,-23 20 0,30-35-4,-30 35 4,28-36 0,-28 36 0,25-51-2,-25 51 2,21 3-2,-21-3 2,11-58 2,-11 58-2,11-25 4,-11 25-4,4-23 20,-4 23-20,2-17 30,-2 17-30,0 0 20,0 0-20,0-9 10,0 9-10,-27-3 10,27 3-10,-18 0 14,18 0-14,-20 5 6,20-5-6,-22 35-10,22-35 10,-24 33-8,24-33 8,-20 47 4,20-47-4,-14 55 10,14-55-10,-11 55 8,11-55-8,-6 52 2,6-52-2,-3 40 0,3-26 0,0 1-4,0-15 4,3 24-12,-3-24 12,7 22-30,-7-22 30,29 21-58,-29-21 58,26 17-76,-26-17 76,31 9-86,-31-9 86,37 5-70,-37-5 70</inkml:trace>
  <inkml:trace contextRef="#ctx0" brushRef="#br0" timeOffset="8150.9931">4298 4376 66,'0'0'0,"-1"-2"34,1 2-34,0 0 10,0 0-10,-1 0-4,1 0 4,0-2-2,0 2 2,-2 0 2,2 0-2,-8-13 8,8 13-8,5 34 8,-5-34-8,35 36 2,-35-36-2,26 48 2,-26-48-2,15 49 0,-15-49 0,13 47 0,-13-47 0,9 45 0,-9-45 0,9 34-2,-9-34 2,7 30 0,-7-30 0,6 23 0,-6-23 0,6 14 2,-6-14-2,0 1 4,0-1-4,0 1 2,0-1-2,0 0 0,0 0 0,0 1 6,0-1-6,0 1 6,0-1-6,3 5 8,-3-5-8,2-32 16,-2 32-16,2-35 10,-2 35-10,5-47 6,-5 47-6,6-56 0,-6 56 0,6-60-2,-6 60 2,6-55 0,-6 55 0,6-53-2,-6 53 2,6-43-12,-6 43 12,5-28-20,-5 28 20,6-18-12,-6 18 12,0 0-4,0 0 4,0-2 0,0 2 0,5-3 0,-5 3 0,25 0-6,-25 0 6,13 3-6,-13-3 6,15 7-6,-15-7 6,10 21-4,-10-21 4,0 1 0,0-1 0,8 17-4,-8-17 4,24 21 8,-24-21-8,0 0 18,0 0-18,9 13 16,-9-13-16,25 23 14,-25-23-14,14 18 10,-14-18-10,8 20 4,-8-20-4,17 22 2,-17-22-2,10 22 0,-10-22 0,9 21 0,-9-21 0,19 18 2,-19-18-2,13 16-2,-13-16 2,10 11 2,-10-11-2,1 0 4,-1 0-4,0 0 0,0 0 0,17 8 0,-17-8 0,0 0 0,0 0 0,1 0 0,-1 0 0,19 10 0,-19-10 0,0 0-2,0 0 2,20 4-2,-20-4 2,23-6-6,-23 6 6,13-29-6,-13 29 6,7-21 6,-7 21-6,10-31 4,-10 31-4,10-38 0,-10 38 0,9-47-4,-9 47 4,9-44-6,-9 44 6,16-40 0,-16 40 0,8-25 4,-8 25-4,0-1 12,0 1-12,0-1 22,0 1-22,0-1 42,0 1-42,4-7 40,-4 7-40,2 38 16,-2-10-16,0 1 10,0-29-10,-1 90 24,1-90-24,-2 123 26,2-123-26,-7 133 28,7-133-28,-7 127 34,7-127-34,-25 111 22,25-111-22,-21 97 20,21-97-20,-17 83 14,17-83-14,-23 81 10,23-81-10,-21 70 8,21-70-8,-17 58-2,17-58 2,-15 40-4,15-40 4,-10 26-40,10-26 40,0 1-104,0-1 104,0 0-136,0 0 136,0 1-142,0-1 142</inkml:trace>
  <inkml:trace contextRef="#ctx0" brushRef="#br0" timeOffset="8790.9936">6369 4475 22,'0'0'0,"0"0"42,0 0-42,-53-5 40,15 5-40,2 0 44,36 0-44,-34 3 50,34-3-50,-24 4 32,24-4-32,-12 6 10,12-6-10,0 0-2,0 0 2,-2 0-6,2 0 6,0 0-6,0 0 6,-1 0-2,1 0 2,0 0-2,0 0 2,-7 4-2,7-4 2,58 2 4,-58-2-4,45 4 4,-45-4-4,55 6-2,-55-6 2,68 7-2,-68-7 2,80 10-4,-80-10 4,87 7 0,-87-7 0,92 7 4,-92-7-4,94 3 2,-94-3-2,89 2 2,-49-2-2,1 0-2,-6 0 2,-1 0 4,-4 0-4,-1 0-8,-6 0 8,0 0-22,-23 0 22,35 0-14,-35 0 14,23 2-6,-23-2 6,1 0-2,-1 0 2,12 4-12,-12-4 12,8 37-20,-8-37 20,2 26-24,-2-26 24,-3 31-20,3-31 20,-31 34-10,31-34 10,-22 30-2,22-30 2,-27 26 0,27-26 0,-26 13 4,26-13-4,-23 8 10,23-8-10,-19 2 10,19-2-10,-14-3 6,14 3-6,-14-30-4,14 30 4,-9-23 4,9 23-4,-8-34 18,8 34-18,-8-40 16,8 40-16,-8-45 4,8 45-4,-7-52-2,7 52 2,-6-49 0,6 49 0,-7-45 0,7 45 0,-8-34-2,8 34 2,-6-21-8,6 21 8,0-1-40,0 1 40,0-1-62,0 1 62</inkml:trace>
  <inkml:trace contextRef="#ctx0" brushRef="#br0" timeOffset="9240.9926">8554 4664 52,'0'0'0,"2"15"-24,-2-15 24,-4 16-22,4-16 22,-27 14-6,27-14 6,-1 1 4,1-1-4,-14 13 4,14-13-4,-27 10 0,27-10 0,-13 7-2,13-7 2,-21 5-2,21-5 2,-27 0 10,27 0-10,-29-5 18,29 5-18,-32-31 20,32 31-20,-38-26 22,38 26-22,-33-32 22,33 32-22,-33-57 18,33 57-18,-29-3 14,29 3-14,-22-104 8,22 104-8,-19-75 2,19 75-2,-12-80 4,12 80-4,-8-86 6,8 86-6,-2-86 0,2 86 0,5-78 0,17 44 0,0 1 2,-1 6-2,1 2-4,6 9 4,1-1 2,-29 17-2,65-17 2,-65 17-2,65-6 0,-32 19 0,-3 4 0,-2 8 0,0 0-4,-4 10 4,1 0-8,-4 5 8,0 0-10,-21-40 10,29 83-12,-29-83 12,21 79-12,-21-79 12,9 77-4,-9-77 4,8 68-2,-8-68 2,3 67 2,-3-67-2,-3 61 8,3-61-8,-30 52 8,30-52-8,-24 42 6,24-42-6,-29 36 0,29-36 0,-34 29 0,34-29 0,-39 25 4,39-25-4,-47 25-2,47-25 2,-51 17-8,51-17 8,-54 19-4,54-19 4,-52 9-24,52-9 24,-43 3-50,43-3 50</inkml:trace>
  <inkml:trace contextRef="#ctx0" brushRef="#br0" timeOffset="9569.9968">9477 3773 6,'0'0'0,"-25"0"4,25 0-4,-24 34 8,24-34-8,-25 42 12,25-42-12,-25 54 22,25-54-22,-29 71 28,29-71-28,-33 79 28,33-79-28,-36 88 20,36-88-20,-35 93 20,35-93-20,-35 91 16,35-91-16,-27 95 12,27-95-12,-18 84 8,18-84-8,-10 74 0,10-74 0,-8 64-2,8-64 2,-2 50-2,2-50 2,3 46-28,-3-46 28,32 37-54,-32-37 54,31 24-62,-31-24 62</inkml:trace>
  <inkml:trace contextRef="#ctx0" brushRef="#br0" timeOffset="9823.997">9691 4206 46,'0'-18'0,"0"-1"14,0 19-14,3-26 12,-3 26-12,4-22 6,-4 22-6,0-1 16,0 1-16,0 0 36,0 0-36,0-1 66,0 1-66,5-8 62,-5 8-62,10 36 30,-10-36-30,9 50 14,-9-50-14,8 75 4,-8-75-4,8 86 2,-8-86-2,2 91 0,-2-91 0,-5 81-2,5-81 2,-8 68-16,8-68 16,-21 60-46,21-60 46,-6 44-68,6-44 68,-3 33-84,3-33 84,0 23-70,0-23 70</inkml:trace>
  <inkml:trace contextRef="#ctx0" brushRef="#br0" timeOffset="10104.9919">10003 3884 64,'0'0'0,"-28"-16"62,28 16-62,-1-1 52,1 1-52,0-1 40,0 1-40,-14-3 10,14 3-10,-1 0 0,1 0 0,0 0-6,0 0 6,0 0-6,0 0 6,-1 0 0,1 0 0,-14-2 2,14 2-2,39 54 0,-39-54 0,38 49 4,-14-14-4,-1-2 16,2 5-16,1 0 12,-3 4-12,1 1 0,-3-1 0,-1 2 0,-20-44 0,30 81 2,-30-81-2,22 84 0,-22-84 0,14 80 4,-14-80-4,9 74 6,-9-74-6,5 62 2,-5-33-2,0 0 0,0-29 0,-3 50 0,3-50 0,-6 45-8,6-45 8,-26 39-24,26-39 24,-19 35-48,19-35 48,-22 33-60,22-33 60,-23 27-76,23-27 76</inkml:trace>
  <inkml:trace contextRef="#ctx0" brushRef="#br0" timeOffset="16716.9911">4230 6415 26,'0'0'0,"0"0"32,0 0-32,0-1 32,0 1-32,0-1 26,0 1-26,0 0 12,0 0-12,0 0 0,0 0 0,6-15-2,-6 15 2,-6 57 2,6-57-2,-36 52 2,36-52-2,-32 63-2,32-63 2,-39 70-2,20-35 2,-2 1 0,-1-3 0,0 1 4,22-34-4,-38 59 8,38-59-8,-31 47 18,31-47-18,-24 31 20,24-31-20,-14 18 14,14-18-14,0 1 0,0-1 0,0 0-2,0 0 2,0 1-2,0-1 2,0 0-8,0 0 8,0 2-2,0-2 2,0 0 0,0 0 0,0 0-6,0 0 6,-10 4-8,10-4 8,59-9-2,-59 9 2,48-17 2,-48 17-2,54-8 2,-54 8-2,57-6 0,-57 6 0,61-7 0,-61 7 0,55-4-8,-55 4 8,50-3-22,-28 3 22,0 0-26,-22 0 26,34 0-30,-34 0 30,34 3-40,-34-3 40,21 4-30,-21-4 30</inkml:trace>
  <inkml:trace contextRef="#ctx0" brushRef="#br0" timeOffset="16958.9904">4336 6576 20,'0'0'0,"-6"-11"14,6 11-14,0 0 8,0 0-8,0-2 2,0 2-2,0 0 2,0 0-2,0 0 8,0 0-8,0-2 14,0 2-14,0 0 14,0 0-14,-4-4 18,4 4-18,5 75 20,-5-75-20,7 68 12,-7-68-12,8 74 6,-8-74-6,7 83 2,-7-83-2,4 75 0,-4-41 0,0 2 0,0-36 0,-2 70 4,2-70-4,-3 59 2,3-59-2,-6 60-2,6-60 2,-5 49 2,5-49-2,-5 34 0,5-34 0,-5 25-10,5-25 10,-2 23-38,2-23 38,-3 13-64,3-13 64</inkml:trace>
  <inkml:trace contextRef="#ctx0" brushRef="#br0" timeOffset="17459.9948">5380 6924 30,'0'0'0,"-18"-8"8,18 8-8,-23-4 26,23 4-26,-19-1 46,19 1-46,-1 0 34,1 0-34,0 0 10,0 0-10,-1 0 0,1 0 0,0 0-6,0 0 6,-1 0-6,1 0 6,0 0 0,0 0 0,-2 0 0,2 0 0,-8 0 2,8 0-2,53 2 4,-53-2-4,40 3 2,-17-3-2,0 0 2,4 0-2,-1 0 6,-26 0-6,53-2 0,-53 2 0,53-2-4,-53 2 4,55-3 2,-55 3-2,51-3 2,-51 3-2,49-3-2,-49 3 2,39 0-8,-39 0 8,33 0-8,-33 0 8,24 0-20,-24 0 20,16 1-48,-16-1 48,16 5-52,-16-5 52</inkml:trace>
  <inkml:trace contextRef="#ctx0" brushRef="#br0" timeOffset="17910.9903">6194 6580 24,'0'0'0,"-29"-28"42,29 28-42,-28-18 60,28 18-60,-27-13 50,27 13-50,-29-8 30,29 8-30,-24-4 28,24 4-28,-21 0 22,21 0-22,-19 7 6,19-7-6,-16 31 0,16-31 0,-13 27 2,13-27-2,-10 39 0,10-39 0,-8 48-4,8-48 4,-7 59 0,7-59 0,-5 54-4,5-54 4,-3 46-2,3-46 2,-2 32-2,2-32 2,0 24-2,0-24 2,5 15 0,-5-15 0,7 13 0,-7-13 0,21 10 0,-21-10 0,16 7-4,-16-7 4,19 4-4,-19-4 4,21 3 2,-21-3-2,24 0 4,-24 0-4,25 0-2,-25 0 2,30-2-4,-30 2 4,29 0 2,-29 0-2,29 0 2,-29 0-2,29 0 0,-29 0 0,24 2 0,-24-2 0,23 2-4,-23-2 4,16 7-2,-16-7 2,14 8 6,-14-8-6,9 21 4,-9-21-4,0 2 2,0-2-2,9 13 4,-9-13-4,8 25 2,-8-25-2,0 1 4,0-1-4,6 9 2,-6 5-2,0-1 2,0-13-2,-4 16 4,4-16-4,-7 21-2,7-21 2,-37 20-2,37-20 2,-30 24 0,30-24 0,-37 23 0,37-23 0,-37 24 8,37-24-8,-38 24 4,38-24-4,-37 18-2,37-18 2,-34 17 2,34-17-2,-31 10-2,31-10 2,-24 9-2,24-9 2,-19 7-32,19-7 32,-1 0-90,1 0 90,-1 0-104,1 0 104</inkml:trace>
  <inkml:trace contextRef="#ctx0" brushRef="#br0" timeOffset="18447.9942">7995 6691 14,'-20'33'0,"-1"0"16,21-33-16,-30 61 16,30-61-16,-33 53 34,33-53-34,-28 44 46,28-44-46,-27 30 40,27-30-40,-19 17 34,19-17-34,0 1 12,0-1-12,-1 1-2,1-1 2,-1 0-2,1 0 2,-1 1-2,1-1 2,0 0-4,0 0 4,-8 7 2,8-7-2,30 0 2,-30 0-2,34 0 2,-34 0-2,47-2 4,-47 2-4,51-2 0,-51 2 0,53-3-4,-53 3 4,55-4-4,-55 4 4,49-2 4,-49 2-4,48-1-4,-25 1 4,-1 0-26,-22 0 26,34 0-34,-34 0 34,28 0-32,-28 0 32,23 0-38,-23 0 38,15 1-48,-15-1 48</inkml:trace>
  <inkml:trace contextRef="#ctx0" brushRef="#br0" timeOffset="18666.9895">8175 6607 40,'0'0'0,"-1"0"46,1 0-46,-1-2 40,1 2-40,-11-52 28,11 52-28,-1 0 12,1 0-12,-1-1 6,1 1-6,-14-30 8,14 30-8,-4 38 6,4-13-6,0 0 2,0-25-2,4 71 2,-4-71-2,3 85 2,-3-85-2,5 78 2,-5-78-2,4 74 8,-4-74-8,3 65 2,-3-32-2,0-2 2,0-1-2,0 1 4,0-8-4,0 3-4,0-6 4,0 1-2,0-21 2,-2 29-6,2-29 6,0 25-30,0-25 30,0 15-70,0-15 70,0 1-72,0-1 72</inkml:trace>
  <inkml:trace contextRef="#ctx0" brushRef="#br0" timeOffset="19213.9939">9546 6816 28,'0'0'0,"-20"-7"24,20 7-24,-20-3 50,20 3-50,-1 0 54,1 0-54,-1 0 30,1 0-30,-14-1 4,14 1-4,-2 0-4,2 0 4,0 0-2,0 0 2,-1 0 0,1 0 0,0 0 2,0 0-2,-17 0 4,17 0-4,36 0 6,-36 0-6,32 0 8,-32 0-8,39-4 6,-39 4-6,0 0 4,0 0-4,58-2 0,-58 2 0,95-7-2,-95 7 2,58-7 0,-58 7 0,55-7-2,-55 7 2,49-8-4,-49 8 4,46-3-12,-46 3 12,37-1-34,-37 1 34,34 0-54,-34 0 54,26 4-68,-26-4 68</inkml:trace>
  <inkml:trace contextRef="#ctx0" brushRef="#br0" timeOffset="19790.9896">10255 6556 28,'0'0'0,"-24"-26"6,24 26-6,-12-14-4,12 14 4,0-1 0,0 1 0,-11-10 6,11 10-6,-4-25 8,4 25-8,0-21 4,0 21-4,5-21 8,-5 21-8,10-23 12,-10 23-12,37-17 6,-37 17-6,29-14 4,-29 14-4,33-9 4,-33 9-4,31-8 4,-31 8-4,37-5 0,-37 5 0,26-2 2,-26 2-2,26 1 4,-26-1-4,20 6 4,-20-6-4,13 25 4,-13-25-4,11 19 0,-11-19 0,8 31-2,-8-31 2,3 44-4,-3-17 4,0 0-2,0-27 2,-5 54 2,5-54-2,-31 54 4,31-54-4,-22 44 2,22-44-2,-23 36 0,23-36 0,-20 31 0,20-31 0,-19 18 24,19-18-24,0 1 54,0-1-54,-14 12 50,14-12-50,-1 0 28,1 0-28,0 0 12,0 0-12,-2 0 14,2 0-14,-1 0 12,1 0-12,-14 7 0,14-7 0,-1 0 2,1 0-2,0 0 2,0 0-2,-17-4-8,17-14 8,0 2-6,0 16 6,6-18 0,-6 18 0,37-17 4,-37 17-4,30-16 4,-30 16-4,38-9 0,-38 9 0,35-4-6,-35 4 6,32 0 0,-32 0 0,29 6 2,-29-6-2,21 33-4,-21-33 4,16 23 4,-16-23-4,15 31 4,-15-31-4,9 34 2,-9-34-2,7 40 0,-7-40 0,6 40-2,-6-40 2,3 36 2,-3-21-2,0 0 2,0-15-2,-7 28 0,7-28 0,-23 27 0,23-27 0,-20 22 0,20-22 0,-24 25-2,24-25 2,-25 20-6,25-20 6,-29 20 2,29-20-2,-33 19 6,33-19-6,-34 16-2,34-16 2,-35 9-2,35-9 2,-32 8 2,32-8-2,-29 4 2,29-4-2,-27 4 0,27-4 0,-20 2-2,20-2 2,-18 0-18,18 0 18,-2 0-58,2 0 58,-11 0-96,11 0 96,-1 0-88,1 0 88</inkml:trace>
  <inkml:trace contextRef="#ctx0" brushRef="#br0" timeOffset="20321.994">12046 6539 4,'0'0'0,"9"-23"2,-9 23-2,0-1 2,0 1-2,0 0 0,0 0 0,0-1 6,0 1-6,0-1 14,0 1-14,0 0 14,0 0-14,6-10 8,-6 10-8,-2 39 2,2-39-2,-4 52-2,4-52 2,-33 72 0,33-72 0,-25 82 8,25-82-8,-32 77 12,32-77-12,-36 68 20,36-68-20,-31 56 34,31-56-34,-27 37 36,27-37-36,-15 23 22,15-23-22,-1 0 6,1 0-6,0 1-2,0-1 2,-1 0-2,1 0 2,0 0 4,0 0-4,-1 2 4,1-2-4,-11 4 6,11-4-6,53 7 14,-53-7-14,39 7 8,-39-7-8,46 3 4,-19-3-4,1 0 4,-28 0-4,55-1 0,-55 1 0,55-4 0,-55 4 0,55-5-8,-55 5 8,47-2-26,-47 2 26,42-3-32,-42 3 32,32 0-26,-32 0 26,24 0-38,-24 0 38,20 3-56,-20-3 56</inkml:trace>
  <inkml:trace contextRef="#ctx0" brushRef="#br0" timeOffset="20524.9899">12211 6597 32,'0'0'0,"0"0"46,0 0-46,-1-1 42,1 1-42,-10-54 20,10 54-20,0-1 12,0 1-12,0-1 28,0 1-28,-9-27 30,9 70-30,0 0 14,0-43-14,3 75 4,-3-75-4,6 92 4,-6-92-4,7 96 6,-7-96-6,1 91 2,-1-47-2,0 0-2,0-44 2,-1 79-8,1-79 8,-6 69-30,6-69 30,-7 58-62,7-58 62,-3 38-88,3-38 88</inkml:trace>
  <inkml:trace contextRef="#ctx0" brushRef="#br0" timeOffset="20960.9894">13417 6377 12,'0'0'0,"0"0"4,0 0-4,0-1 0,0 1 0,0-1-2,0 1 2,0 0 8,0 0-8,0-1 24,0 1-24,0-1 40,0 1-40,0 0 40,0 0-40,9-11 22,-9 11-22,1 48 4,-1-48-4,-2 45 4,2-45-4,-36 57 6,36-57-6,-29 62 2,29-62-2,-31 58 8,31-58-8,-30 54 12,30-54-12,-27 42 14,27-42-14,-20 23 16,20-23-16,-11 18 2,11-18-2,0 1-6,0-1 6,0 0 2,0 0-2,0 0 2,0 0-2,-9 7 2,9-7-2,36 4 14,-36-4-14,29 2 10,-29-2-10,42 5 0,-42-5 0,48 2 0,-48-2 0,53 2 0,-53-2 0,60 1 0,-60-1 0,53 2-14,-53-2 14,49 4-28,-49-4 28,44 6-42,-44-6 42,32 7-54,-32-7 54,29 9-44,-29-9 44,25 10-38,-25-10 38</inkml:trace>
  <inkml:trace contextRef="#ctx0" brushRef="#br0" timeOffset="21174.9895">13631 6447 130,'0'0'0,"-10"-26"84,10 26-84,0-1 50,0 1-50,0-1 20,0 1-20,0-1 8,0 1-8,-7-9-4,7 9 4,-5 48-4,5-48 4,-7 62 0,7-62 0,-10 84 6,10-84-6,-16 91 4,16-91-4,-15 89 0,15-89 0,-9 82 0,9-82 0,-10 76 0,10-76 0,-17 68 4,17-68-4,-10 60-6,10-60 6,-7 51-24,7-51 24,-5 42-40,5-42 40,-3 36-56,3-36 56,-4 32-86,4-32 86</inkml:trace>
  <inkml:trace contextRef="#ctx0" brushRef="#br0" timeOffset="21615.9932">14978 6782 100,'0'0'0,"-20"-13"-2,20 13 2,-24-12 6,24 12-6,-18-7 10,18 7-10,-1 0 8,1 0-8,0 0-4,0 0 4,0 0-2,0 0 2,-2 0 6,2 0-6,0 0 10,0 0-10,-1 0 22,1 0-22,-8-7 24,8 7-24,64 2 14,-64-2-14,42 3 8,-42-3-8,52 4 10,-52-4-10,57 5 6,-57-5-6,60 5-2,-60-5 2,66 7-4,-66-7 4,61 9-16,-61-9 16,51 21-50,-51-21 50,49 15-78,-49-15 78</inkml:trace>
  <inkml:trace contextRef="#ctx0" brushRef="#br0" timeOffset="21881.9885">15870 6452 30,'0'0'0,"0"-1"26,0 1-26,0-1 24,0 1-24,0 0 30,0 0-30,0-1 30,0 1-30,0 0 16,0 0-16,0-5 6,0 5-6,-29 62-2,29-62 2,-21 62-2,21-62 2,-31 77 2,31-77-2,-34 76 0,34-76 0,-35 72 2,35-72-2,-32 56 12,32-56-12,-22 37 18,22-37-18,-12 23 8,12-23-8,0 0-4,0 0 4,0 2-2,0-2 2,0 0 0,0 0 0,-10 7-2,10-7 2,56 7 0,-56-7 0,37 4 0,-37-4 0,41 2 2,-41-2-2,47-2-2,-47 2 2,48-5-16,-48 5 16,48-7-42,-48 7 42,44-8-66,-44 8 66,37-7-52,-37 7 52</inkml:trace>
  <inkml:trace contextRef="#ctx0" brushRef="#br0" timeOffset="22096.9886">15972 6539 34,'0'0'0,"-10"-34"44,10 34-44,-10-25 26,10 25-26,0 0 12,0 0-12,0-1 12,0 1-12,-5-4 16,5 32-16,0-1 10,0-27-10,1 69 2,-1-69-2,2 86 0,-2-40 0,0 1 4,0-3-4,0-1 4,0-4-4,0 0 0,0-39 0,-3 71 2,3-71-2,-3 63 6,3-63-6,-5 60-2,5-60 2,-3 56-4,3-56 4,-4 44-4,4-44 4,-1 43-20,1-29 20,0 2-58,0-16 58</inkml:trace>
  <inkml:trace contextRef="#ctx0" brushRef="#br0" timeOffset="22568.9898">17651 6297 22,'0'0'0,"2"-5"28,-2 5-28,5 35 26,-5-13-26,0 1 14,0-23-14,-7 63 4,-18-27-4,-1-1 6,5-1-6,0-1 16,0-2-16,2 1 22,19-32-22,-39 46 16,39-46-16,-31 35 6,31-35-6,-21 26 4,21-26-4,-15 16 8,15-16-8,0 0-4,0 0 4,0 2-8,0-2 8,0 0 0,0 0 0,-8 7 10,8-7-10,41 4 14,-41-4-14,41 2 4,-14-2-4,-1 0-4,7 0 4,1 0 2,-34 0-2,68-2-8,-68 2 8,73-4-44,-73 4 44,72-4-58,-72 4 58,58-3-52,-31 3 52,-1 0-24,-26 0 24</inkml:trace>
  <inkml:trace contextRef="#ctx0" brushRef="#br0" timeOffset="22767.9932">17839 6454 94,'0'0'0,"-19"-37"62,19 37-62,-10-21 38,10 21-38,0 0 12,0 0-12,0-1 8,0 1-8,-5-9 22,5 33-22,0-2 20,0 14-20,0 2 10,0 9-10,0-1 10,0-46-10,-2 106 4,2-106-4,-11 102 8,11-102-8,-32 90 2,32-90-2,-17 86-2,17-86 2,-16 77 0,16-77 0,-13 71-10,13-71 10,-8 58-42,8-58 42,-7 45-74,7-45 74,-3 33-96,3-33 96</inkml:trace>
  <inkml:trace contextRef="#ctx0" brushRef="#br0" timeOffset="23227.9931">19424 6654 80,'0'0'0,"-23"-11"0,23 11 0,-17-13 0,17 13 0,-1 0 0,1 0 0,0 0-4,0 0 4,-1 0-6,1 0 6,-1 0-4,1 0 4,0 0 2,0 0-2,-1 0 10,1 0-10,-1 0 16,1 0-16,-11-6 12,35 6-12,1 0 16,-25 0-16,37 0 20,-37 0-20,41 2 4,-41-2-4,50 2 0,-50-2 0,58 4 4,-58-4-4,53 4-6,-53-4 6,58 5-24,-58-5 24,45 7-46,-45-7 46,42 9-52,-42-9 52</inkml:trace>
  <inkml:trace contextRef="#ctx0" brushRef="#br0" timeOffset="23858.9881">19989 6363 56,'0'0'0,"-18"-17"34,18 17-34,0 0 14,0 0-14,0-1-4,0 1 4,-1-1-2,1 1 2,-2 0 14,2 0-14,0-1 22,0 1-22,-12-9 20,12 9-20,56-8 20,-56 8-20,50-5 6,-50 5-6,55-2 0,-25 2 0,1 0 4,-31 0-4,62 4 6,-62-4-6,68 7 4,-68-7-4,67 8-4,-67-8 4,62 16-14,-62-16 14,56 8-26,-56-8 26,41 7-28,-41-7 28,31 4-24,-31-4 24,17 2-16,-17-2 16,1 0-6,-1 0 6,1 0-30,-1 0 30,1 0-38,-1 0 38,0 0-8,0 0 8,7 0 0,-31 0 0,0 0 0,24 0 0,-35-3 0,35 3 0,-42-5 0,42 5 0,-47-9 8,47 9-8,-48-22 16,48 22-16,-44-13 26,44 13-26,-44-8 32,44 8-32,-37-7 32,37 7-32,-31-3 22,31 3-22,-29 2 6,29-2-6,-26 31 2,26-31-2,-24 35 2,24-35-2,-24 48 4,24-48-4,-21 61 0,21-61 0,-15 63 0,15-63 0,-18 66-2,18-66 2,-12 61-2,12-61 2,-8 45 2,8-45-2,-6 36 0,6-36 0,-1 21 0,1-21 0,1 16 0,-1-16 0,0 2 6,0-2-6,7 9 16,-7-9-16,37 6 24,-37-6-24,19 4 12,-19-4-12,20 0-4,-20 0 4,27-5 2,-27 5-2,31-24 8,-31 24-8,35-10 4,-35 10-4,42-21-2,-42 21 2,44-16-2,-44 16 2,42-9 0,-42 9 0,38-6 2,-38 6-2,32-2 2,-32 2-2,26 3 2,-26-3-2,16 29 6,-16-29-6,11 25 8,-11-25-8,7 32 8,-7-15-8,0 0 2,0-17-2,-6 37 0,6-37 0,-38 36 8,38-36-8,-26 37 20,26-37-20,-27 32 28,27-32-28,-30 26 20,30-26-20,-28 23 12,28-23-12,-31 17 10,31-17-10,-32 13 12,32-13-12,-31 10 8,31-10-8,-31 7-4,31-7 4,-34 5-10,34-5 10,-36 3-24,36-3 24,-35 0-34,35 0 34,-35-2-56,35 2 56,-28-3-66,28 3 66,-28-6-78,28 6 78</inkml:trace>
  <inkml:trace contextRef="#ctx0" brushRef="#br0" timeOffset="25212.9891">1526 8380 24,'0'0'0,"0"0"24,0 0-24,-53-8 18,53 8-18,-73-4 32,73 4-32,-38 0 36,38 0-36,-37 4 10,37-4-10,-31 10 2,31-10-2,-22 30-2,22-30 2,-18 23 0,18-23 0,-10 25 0,10-25 0,-8 28-4,8-28 4,-6 37-2,6-37 2,-1 39 0,1-39 0,0 40-4,0-40 4,7 36-4,-7-36 4,36 30-2,-36-30 2,27 23-8,-27-23 8,37 18-22,-37-18 22,39 12-22,-39-12 22,47 9-12,-47-9 12,55 5-10,-55-5 10,52-4-8,-27-17 8,0 2-6,1-3 6,-2 0-6,-2-2 6,0-1-8,-22 25 8,38-57-2,-38 57 2,29-65 2,-29 65-2,21-66 0,-21 66 0,13-71 2,-13 71-2,9-75 6,-9 75-6,1-77 4,-1 77-4,-2-82-2,2 82 2,-29-84 8,29 84-8,-26-86 24,26 86-24,-26-80 42,26 80-42,-20-60 64,20 60-64,-16-38 66,16 38-66,0-1 36,0 1-36,0 0 4,0 0-4,0-1-2,0 1 2,-9-14 0,9 14 0,-8 80-2,8-80 2,-6 90-2,6-90 2,-4 121-18,4-121 18,-1 138-32,1-69 32,0 0-38,0-4 38,0-1-44,0-64 44,1 114-46,-1-114 46,5 93-50,-5-93 50,7 75-36,-7-75 36</inkml:trace>
  <inkml:trace contextRef="#ctx0" brushRef="#br0" timeOffset="25640.9878">1910 8470 26,'0'0'0,"5"-33"28,-5 33-28,5-22 50,-5 22-50,0 0 52,0 0-52,0-1 24,0 1-24,0 0 8,0 0-8,0-3 2,0 52-2,0-2-2,0 1 2,0 1 4,0 11-4,0 2 0,0-62 0,-2 135-8,2-135 8,-3 133 0,3-133 0,-5 125 4,5-125-4,-8 109 0,8-109 0,-8 84-4,8-84 4,-9 60 2,9-60-2,-5 38 6,5-38-6,-4 20 0,4-20 0,0 1-2,0-1 2,0 0-8,0 0 8,0 1-4,0-1 4,0 0 2,0 0-2,0 11 2,0-11-2,1-39 8,-1 15-8,0 1 12,0-12-12,0 1 6,0 34-6,3-82 2,-3 82-2,2-95 4,-2 95-4,4-101 0,-4 101 0,5-110-2,-5 110 2,7-114 2,-7 114-2,9-114-2,-9 114 2,29-109-4,-29 109 4,24-97 0,-24 97 0,27-82-4,-27 82 4,28-55-4,-28 55 4,29-40-4,-29 40 4,29-17 4,-29 17-4,26-9 6,-26 9-6,26 0-4,-26 0 4,23 43 4,-23-43-4,22 41 10,-22-41-10,18 50 2,-18-50-2,15 63 2,-15-63-2,9 62 6,-9-62-6,5 59 10,-5-59-10,2 49 28,-2-33-28,0 4 34,0-20-34,-6 29 20,6-29-20,-8 22 28,8-22-28,-29 15 24,29-15-24,-21 9-4,21-9 4,-23 6-20,23-6 20,-27 3-24,27-3 24,-32 0-24,32 0 24,-33-6-38,33 6 38,-32-27-46,32 27 46,-30-19-48,30 19 48,-25-24-64,25 24 64,-17-28-70,17 28 70</inkml:trace>
  <inkml:trace contextRef="#ctx0" brushRef="#br1" timeOffset="31833.9902">4067 8049 8,'0'0'0,"-4"55"-2,4-55 2,-10 56 2,-12-21-2,-1 0 6,23-35-6,-32 73 6,32-73-6,-32 72 12,32-72-12,-32 59 34,32-59-34,-28 45 32,28-45-32,-22 33 16,22-33-16,-11 19 8,11-19-8,0 1-4,0-1 4,0 0-8,0 0 8,0 1-6,0-1 6,0 0-6,0 0 6,0 1 0,0-1 0,-9 7 0,9-7 0,35 0 4,-35 0-4,38-4 8,-38 4-8,48-9 0,-48 9 0,59-9-2,-59 9 2,69-22 0,-69 22 0,66-12 2,-66 12-2,64-9-8,-64 9 8,57-8-20,-57 8 20,47-7-24,-47 7 24,36-4-30,-36 4 30,28-2-22,-28 2 22,16 0-6,-16 0 6,1 0 0,-1 0 0,1 0 0,-1 0 0</inkml:trace>
  <inkml:trace contextRef="#ctx0" brushRef="#br1" timeOffset="32006.9861">4267 8315 18,'0'0'0,"-21"-53"22,21 53-22,-16 0 26,16 0-26,-12-61 42,12 61-42,-8-17 34,8 17-34,0 0 16,0 0-16,0-2 12,0 2-12,0 0 10,0 0-10,0 0 2,0 0-2,-5-8 4,5 31-4,0-3 8,0 6-8,0 1-2,0-27 2,0 70-2,0-70 2,3 75 2,-3-35-2,0-2 2,0-4-2,0-1 2,0-33-2,-3 61-14,3-61 14,-3 53-54,3-53 54,-3 43-78,3-43 78</inkml:trace>
  <inkml:trace contextRef="#ctx0" brushRef="#br1" timeOffset="35489.989">5601 8387 30,'0'0'0,"-17"-25"28,17 25-28,0 0 12,0 0-12,0 0-6,0 0 6,0-2-10,0 2 10,-1 0-10,1 0 10,-1 0-2,1 0 2,-1 0 4,1 0-4,-18-19 4,18 19-4,0 0 12,0 0-12,0-19 36,0 19-36,57-7 30,-57 7-30,49-7 0,-49 7 0,60-5-4,-60 5 4,72-8 2,-72 8-2,68-7-2,-68 7 2,63-8-10,-63 8 10,59-5-26,-59 5 26,45-1-44,-25 1 44,1 0-34,-21 0 34</inkml:trace>
  <inkml:trace contextRef="#ctx0" brushRef="#br1" timeOffset="35731.9889">6242 8061 26,'0'0'0,"0"0"14,0 0-14,0-1 12,0 1-12,0-1 12,0 1-12,0-1 4,0 1-4,-4-7 8,4 7-8,-5 84 8,5-84-8,-5 66 2,5-66-2,-5 75 4,5-75-4,-4 77 4,4-77-4,-4 59 2,4-59-2,-4 58-2,4-58 2,-3 44-4,3-44 4,0 41-4,0-24 4,0 3 0,0-20 0,1 31-2,-1-31 2,4 29-6,-4-29 6,5 23-26,-5-23 26,4 20-38,-4-20 38</inkml:trace>
  <inkml:trace contextRef="#ctx0" brushRef="#br1" timeOffset="45294.9821">11822 7450 42,'0'0'0,"-29"-5"50,29 5-50,-25-5 48,25 5-48,-18-5 38,18 5-38,-2 0 22,2 0-22,0 0 2,0 0-2,-2 0-8,2 0 8,0 0-4,0 0 4,-1 0-2,1 0 2,0 0-2,0 0 2,-10-4 6,10 4-6,40-4 6,-40 4-6,40-4 2,-40 4-2,53-4 0,-53 4 0,61-2-6,-61 2 6,65 0-6,-65 0 6,64-3 4,-64 3-4,63-4 8,-63 4-8,57-3 0,-31 3 0,1 0-8,-3 0 8,-2 0 0,-22 0 0,39 5 0,-39-5 0,32 5-8,-32-5 8,20 6-6,-20-6 6,0 0 0,0 0 0,1 0 6,-1 0-6,0 0 6,0 0-6,0 0 4,0 0-4,2 0 2,-2 0-2,9 6 4,-9-6-4,-38 7 2,38-7-2,-37 10-4,37-10 4,-48 16-2,48-16 2,-50 9 0,50-9 0,-58 8 2,58-8-2,-56 8 0,56-8 0,-55 9-2,55-9 2,-56 10 0,56-10 0,-45 5 0,45-5 0,-42 3 6,42-3-6,-34 0 10,34 0-10,-26 0 6,26 0-6,-16-2 6,16 2-6,-2 0 0,2 0 0,-1 0 0,1 0 0,0 0 0,0 0 0,-1 0-4,1 0 4,-5-2 0,5 2 0,58-2 0,-58 2 0,42-3 2,-42 3-2,49-3 0,-49 3 0,58-6-2,-58 6 2,63-6-4,-63 6 4,58-5-6,-58 5 6,58-6-10,-58 6 10,51-5-14,-51 5 14,45-3-14,-45 3 14,36-4-14,-36 4 14,25-1-8,-25 1 8,0 0 0,0 0 0,2 0 2,-2 0-2,0 0-2,0 0 2,0 0-6,0 0 6,8 0-8,-36 21 8,3 0-10,25-21 10,-41 23-4,41-23 4,-46 19 6,46-19-6,-49 21 6,49-21-6,-45 14 8,45-14-8,-39 10 20,39-10-20,-29 5 22,29-5-22,-22 2 8,22-2-8,0 0 0,0 0 0,-1 0-4,1 0 4,0 0-8,0 0 8,-3 0-4,3 0 4,0 0 2,0 0-2,-6 0 6,6 0-6,46-4 0,-46 4 0,33-7-4,-33 7 4,43-8 4,-43 8-4,45-18 4,-45 18-4,47-8 0,-47 8 0,41-9-10,-41 9 10,40-10-20,-40 10 20,31-7-30,-31 7 30,24-6-50,-24 6 50,19-4-54,-19 4 54</inkml:trace>
  <inkml:trace contextRef="#ctx0" brushRef="#br1" timeOffset="54290.9798">4556 11372 22,'0'0'0,"-38"5"16,38-5-16,-38 24 14,38-24-14,-33 20 8,33-20-8,-30 25 2,30-25-2,-28 32 8,28-32-8,-20 34 2,20-34-2,-16 37-4,16-37 4,-10 37 4,10-37-4,0 2 2,0-2-2,-5 47-2,5-47 2,4 61 0,-4-61 0,27 33 0,-27-33 0,23 27-4,-23-27 4,28 23-4,-28-23 4,34 19-6,-34-19 6,35 8-2,-35-8 2,37 7 4,-37-7-4,37 3-6,-37-3 6,40 0-6,-40 0 6,40-8-6,-40 8 6,40-44-6,-21 26 6,2 1 0,-21 17 0,37-47-4,-37 47 4,33-53-6,-33 53 6,29-60-6,-29 60 6,24-60-6,-24 60 6,17-59-2,-17 59 2,9-57-4,-9 57 4,7-60-4,-7 27 4,0 0 2,0 33-2,-8-74-2,-15 34 2,0 1 2,23 39-2,-31-80 18,31 80-18,-32-81 20,32 81-20,-33-78 12,33 78-12,-28-68 24,28 68-24,-23-52 46,23 52-46,-16-32 48,16 32-48,0-1 32,0 1-32,-1 0 12,1 0-12,-1-1 2,1 1-2,0 0 0,0 0 0,-1 0 0,1 0 0,-5-12 2,5 42-2,0 1 8,0-31-8,8 68 6,-8-68-6,36 90 2,-36-90-2,22 109 0,-22-109 0,22 113-2,-22-113 2,20 112-4,-20-112 4,20 104-14,-20-104 14,18 89-44,-18-89 44,17 84-74,-17-84 74,16 71-70,-16-71 70</inkml:trace>
  <inkml:trace contextRef="#ctx0" brushRef="#br1" timeOffset="54757.9836">5174 11439 144,'0'0'0,"2"-21"32,-2 21-32,0-1 12,0 1-12,0-1 8,0 1-8,0 0 8,0 0-8,0-6 2,0 6-2,-5 57 2,5-57-2,-3 68-2,3-17 2,0 2-2,0-53 2,2 130 8,-2-130-8,3 138 4,-3-69-4,0 1-4,0-4 4,0-2-4,0-6 4,0-3 0,0-55 0,-2 97 0,2-56 0,0-1-2,0-40 2,3 62-6,-3-62 6,6 50-10,-6-50 10,9 36-4,-9-36 4,9 22 0,-9-22 0,0 2-10,0-2 10,0 0-10,0 0 10,0 0-2,0 0 2,9 6 2,-9-6-2,1-33 2,-1 11-2,0-2 0,0 24 0,0-61 6,0 61-6,-4-83 4,4 83-4,-6-94-6,6 94 6,-8-104 4,8 104-4,-10-118 10,10 118-10,-9-122 4,9 122-4,-5-123 0,5 123 0,-3-118-2,3 118 2,4-108 0,-4 108 0,32-93 4,-32 93-4,27-75 0,-27 75 0,31-56-6,-31 56 6,33-36-2,-33 36 2,28-14 2,-28 14-2,31-9 8,-31 9-8,28 0 8,-28 0-8,28 52 6,-28-52-6,27 48 4,-27-48-4,24 58 0,-24-58 0,16 67-4,-16-67 4,12 66-2,-12-66 2,9 60 4,-9-60-4,5 56 6,-5-33-6,0 0 12,0-23-12,-4 37 14,4-37-14,-28 35 20,28-35-20,-24 31 18,24-31-18,-27 26 8,27-26-8,-37 27 0,37-27 0,-38 15-4,38-15 4,-44 12-6,44-12 6,-44 8-18,44-8 18,-42 4-38,42-4 38,-37 0-62,37 0 62,-33-6-82,33 6 82</inkml:trace>
  <inkml:trace contextRef="#ctx0" brushRef="#br1" timeOffset="55214.979">5980 10693 52,'0'0'0,"-34"-13"60,34 13-60,-24-7 58,24 7-58,-17-5 16,17 5-16,-1 0 4,1 0-4,-10 0 4,10 0-4,-10 87 8,10-87-8,-7 94 2,7-94-2,-7 129 0,7-129 0,-6 153 2,6-153-2,-4 156 0,4-156 0,-6 145 0,6-145 0,-5 120 0,5-120 0,-5 96-2,5-96 2,-1 75-4,1-46 4,0-2 2,0-27-2,4 44 2,-4-44-2,7 34 4,-7-34-4,9 25 4,-9-25-4,24 17-4,-24-17 4,14 14-2,-14-14 2,19 9 2,-19-9-2,22 8 4,-22-8-4,23 7 2,-23-7-2,31 6-2,-31-6 2,33 5-2,-33-5 2,31 4 0,-31-4 0,36 0-6,-36 0 6,27 0-34,-27 0 34,27-4-74,-27 4 74</inkml:trace>
  <inkml:trace contextRef="#ctx0" brushRef="#br1" timeOffset="55651.9778">6391 11810 108,'0'0'0,"-14"-4"14,14 4-14,-1 0 4,1 0-4,-14-8 10,14 8-10,-10-24 6,10 24-6,-8-10 0,8 10 0,-5-17 2,5 1-2,0 1 4,0 15-4,4-44 2,-4 44-2,30-59-2,-30 59 2,28-71 0,-28 71 0,32-75 2,-32 75-2,35-70 2,-35 70-2,37-68 0,-37 68 0,40-61-8,-40 61 8,37-51-30,-37 51 30,36-45-30,-36 45 30,29-35-12,-29 35 12,16-17 0,-16 17 0,0 0 4,0 0-4,0-1-16,0 1 16,2-1-20,-2 1 20,5-8-16,-5 8 16,-38 0-18,38 0 18,-34 3-6,34-3 6,-36 7 0,36-7 0,-37 21 0,37-21 0,-46 9 8,46-9-8,-44 9 22,44-9-22,-44 7 46,44-7-46,-40 5 80,40-5-80,-34 3 64,34-3-64,-26 0 36,26 0-36,-16 0 22,16 0-22,0 0 0,0 0 0,0 0-2,0 0 2,-2 0 4,2 0-4,-6-2 10,6 2-10,6 55 4,15-29-4,1-2 0,-22-24 0,30 62 2,-30-62-2,34 71-2,-34-71 2,34 69-22,-34-69 22,30 65-54,-30-65 54,31 54-78,-31-54 78,33 45-92,-33-45 92</inkml:trace>
  <inkml:trace contextRef="#ctx0" brushRef="#br1" timeOffset="56020.9792">6790 10899 82,'0'-13'0,"0"-2"58,0 15-58,0-22 6,0 22-6,0 0-4,0 0 4,0-1-2,0 1 2,0-1-2,0 1 2,0 0 2,0 0-2,0-1 6,0 1-6,-4-6 4,4 6-4,34-10 12,-34 10-12,25-6 26,-25 6-26,25 0 18,-25 0-18,31 8 24,-31-8-24,32 49 32,-32-49-32,34 47 24,-34-47-24,30 64 8,-30-64-8,24 81 0,-24-81 0,24 91 2,-24-91-2,14 91 2,-14-91-2,10 93 2,-10-93-2,9 86 0,-9-86 0,7 74-2,-7-74 2,5 63-2,-5-63 2,4 51 4,-4-51-4,6 41 6,-6-41-6,4 31 6,-4-31-6,4 23 12,-4-23-12,2 14 28,-2-14-28,0 1 44,0-1-44,0 12 34,0-12-34,-9 20 10,9-20-10,-27 8 0,27-8 0,-18 7-2,18-7 2,-26 4-6,26-4 6,-31 3-2,31-3 2,-29 2 6,29-2-6,-29 0-2,29 0 2,-25 0-26,25 0 26,-20 0-46,20 0 46,0 0-70,0 0 70,0 0-118,0 0 118,-1 0-124,1 0 124</inkml:trace>
  <inkml:trace contextRef="#ctx0" brushRef="#br1" timeOffset="56540.9787">7988 11395 184,'0'0'0,"-24"-23"48,24 23-48,-23-15 18,23 15-18,-1 0-8,1 0 8,0 0-2,0 0 2,-1 0 2,1 0-2,0 0-2,0 0 2,-1 0 0,1 0 0,-14-9 2,14 9-2,66-9 4,-66 9-4,43-8 2,-43 8-2,43-17-4,-43 17 4,46-8-4,-46 8 4,45-7-16,-45 7 16,39-5-30,-39 5 30,36-3-32,-36 3 32,25-2-20,-25 2 20,16 0-10,-16 0 10,0 0 0,0 0 0,2 0-4,-2 0 4,8 1-30,-8-1 30,3 48-44,-3-48 44,-5 32-32,-16-14 32,-1 4-16,22-22 16,-37 36-6,37-36 6,-36 31 0,36-31 0,-36 29 2,36-29-2,-38 21 22,38-21-22,-35 17 38,35-17-38,-31 11 52,31-11-52,-27 6 56,27-6-56,-13 4 30,13-4-30,-1 0 10,1 0-10,-1 0 0,1 0 0,0 0-2,0 0 2,-1 0 2,1 0-2,-1 0 6,1 0-6,-6 0 8,6 0-8,43-5 12,-43 5-12,35-8 8,-35 8-8,43-10 2,-43 10-2,46-23-2,-46 23 2,49-13-14,-49 13 14,48-14-44,-48 14 44,44-9-92,-44 9 92</inkml:trace>
  <inkml:trace contextRef="#ctx0" brushRef="#br1" timeOffset="57180.9788">9854 11304 34,'0'0'0,"-33"-23"28,33 23-28,-38-23 4,38 23-4,-52-21 6,52 21-6,0-14 4,0 14-4,-78-11 16,78 11-16,-41-8 24,41 8-24,-39-1 14,39 1-14,-37 4 10,37-4-10,-32 33 8,32-33-8,-28 29 4,28-29-4,-24 35 0,24-35 0,-15 44-2,15-44 2,-12 49 4,12-49-4,-7 44 2,7-44-2,-4 46 2,4-25-2,0 0 2,0-21-2,6 32 2,-6-32-2,35 28 0,-35-28 0,26 19-6,-26-19 6,35 9-4,-35-9 4,35 8 0,-35-8 0,38 5-4,-38-5 4,40-1-10,-20-14 10,0 0-18,2-1 18,0 1-28,-22 15 28,37-43-28,-37 43 28,37-42-16,-37 42 16,31-48-10,-31 48 10,27-48-6,-27 48 6,19-50-2,-19 50 2,17-50-2,-17 50 2,9-53 0,-9 53 0,7-56 2,-7 28-2,0 0 2,0 28-2,-5-62 2,5 62-2,-28-69 8,28 69-8,-18-73 16,18 73-16,-23-74 20,23 74-20,-23-70 22,23 70-22,-19-57 44,19 57-44,-13-35 46,13 35-46,-8-17 26,8 17-26,0 0 16,0 0-16,0-1-2,0 1 2,0-1-4,0 1 4,0 0 2,0 0-2,-7-3 4,7 3-4,2 70 10,-2-70-10,6 85 6,-6-85-6,29 113-2,-29-113 2,16 121-4,-16-121 4,15 114 0,-15-114 0,9 101-2,-9-101 2,16 92-26,-16-92 26,10 78-54,-10-78 54,18 68-72,-18-68 72</inkml:trace>
  <inkml:trace contextRef="#ctx0" brushRef="#br1" timeOffset="57626.9799">10222 11150 54,'0'0'0,"0"-2"22,0 2-22,0 0 12,0 0-12,0-14 14,0 14-14,-2 84 2,2-84-2,-3 85 6,3-85-6,-4 115 14,4-115-14,-5 126 8,5-126-8,-6 128 6,6-128-6,-7 128 6,7-128-6,-7 117 8,7-117-8,-8 110 0,8-110 0,-6 95-4,6-95 4,-6 81-2,6-81 2,-7 59 4,7-59-4,-5 43 2,5-43-2,-4 32 2,4-32-2,0 0 8,0 0-8,0 0 2,0 0-2,0 1 8,0-1-8,0 1 6,0-1-6,0 8 10,0-41-10,0 1 14,0 32-14,-4-58 8,4 58-8,-6-69 12,6 69-12,-8-88 4,8 88-4,-9-96 6,9 96-6,-9-108 6,9 108-6,-5-127-6,5 60 6,0 0-4,0 67 4,5-134 0,15 76 0,2-2-2,-22 60 2,40-96-2,-19 60 2,0 1 0,5 12 0,-2 0 0,-1 8 0,-1-1-2,-22 16 2,44-7 0,-44 7 0,39-4 2,-39 4-2,34 37 0,-34-37 0,31 42 2,-31-42-2,28 56 6,-28-56-6,19 60 6,-19-60-6,14 58 4,-14-58-4,11 58 2,-11-58-2,5 50 2,-5-50-2,2 44 14,-2-44-14,-1 35 30,1-35-30,-6 30 26,6-30-26,-36 27 12,36-27-12,-29 23 8,29-23-8,-33 21 4,33-21-4,-39 20-4,39-20 4,-42 11-2,42-11 2,-45 10-10,45-10 10,-47 6-20,25-6 20,0 0-30,22 0 30,-37-4-48,37 4 48,-29-8-78,29 8 78,-16-33-100,16 33 100</inkml:trace>
  <inkml:trace contextRef="#ctx0" brushRef="#br1" timeOffset="58091.9829">11130 10600 52,'0'-16'0,"0"1"22,0 15-22,-9-26 10,9 26-10,-48-18 36,48 18-36,-31-18 60,31 18-60,-25-12 36,25 12-36,-28-7 18,28 7-18,-28-4 20,28 4-20,-23 1 24,23-1-24,-24 40 28,24-40-28,-19 54 16,19-54-16,-16 78 6,16-78-6,-19 103 12,19-103-12,-16 120 8,16-120-8,-9 125 6,9-125-6,-10 117 10,10-117-10,-8 105 0,8-105 0,-9 93 2,9-93-2,-5 85 2,5-85-2,-2 76 4,2-76-4,2 58-2,-2-58 2,5 52-8,-5-52 8,8 35-4,-8-35 4,21 22 0,-21-22 0,15 21 2,-15-21-2,18 13 2,-18-13-2,13 8-4,-13-8 4,21 10-2,-21-10 2,17 7 4,-17-7-4,19 9 2,-19-9-2,25 7 2,-25-7-2,16 5 2,-16-5-2,23 3-2,-23-3 2,0 0-4,0 0 4,13 2-22,-13-2 22,1 0-66,-1 0 66,1 0-106,-1 0 106</inkml:trace>
  <inkml:trace contextRef="#ctx0" brushRef="#br1" timeOffset="58682.9782">11341 11535 24,'0'0'0,"-16"5"16,16-5-16,-18 6 10,18-6-10,-21 21 26,21-21-26,-17 14 52,17-14-52,0 0 48,0 0-48,-1 0 26,1 0-26,0 0 8,0 0-8,-2 0 0,2 0 0,0 0-4,0 0 4,0 0 0,0 0 0,-1 0 10,1 0-10,-7 7 22,7-7-22,7-52 18,13 30-18,0-1 2,0-8-2,0 0 2,4-1-2,0-1 4,0-5-4,5 1-8,0-1 8,1 1-18,-3 2 18,0 2-26,-3 4 26,1-1-34,-3 8 34,-2 0-36,-20 22 36,27-27-34,-27 27 34,17-15-22,-17 15 22,1 0-24,-1 0 24,0 0-40,0 0 40</inkml:trace>
  <inkml:trace contextRef="#ctx0" brushRef="#br1" timeOffset="58859.9823">11433 11074 36,'0'0'0,"-39"-2"32,39 2-32,-35-10 30,35 10-30,-25-37 56,25 37-56,-20-20 58,20 20-58,0 0 30,0 0-30,-2 0 2,2 0-2,-1-2-6,1 2 6,0 0-2,0 0 2,0 0 22,0 0-22,-11-14 38,40 50-38,-3-1 20,-26-35-20,39 62 8,-16-19-8,-2-1 4,1 3-4,-2 0 2,-20-45-2,35 84 2,-35-84-2,33 82-8,-33-82 8,31 69-34,-31-69 34,28 54-64,-28-54 64,31 44-86,-31-44 86,35 29-94,-35-29 94</inkml:trace>
  <inkml:trace contextRef="#ctx0" brushRef="#br1" timeOffset="59119.9821">12003 11287 118,'0'0'0,"0"-1"64,0 1-64,-6-15 16,6 15-16,0-2-12,0 2 12,0 0-8,0 0 8,0 0 4,0 0-4,0-1 2,0 1-2,-5-13 2,5 13-2,37-5 4,-37 5-4,26-5 8,-26 5-8,25-4 10,-25 4-10,33 0-2,-33 0 2,31 0-4,-31 0 4,34 2 0,-34-2 0,33 3-22,-33-3 22,29 4-66,-29-4 66,27 3-80,-27-3 80</inkml:trace>
  <inkml:trace contextRef="#ctx0" brushRef="#br1" timeOffset="59410.9779">12599 11091 16,'0'0'0,"1"-23"10,-1 23-10,0-22-4,0 22 4,-3-24 2,3 24-2,-5-30 20,5 30-20,-5-40 30,5 40-30,0-1 30,0 1-30,-4-52 24,4 19-24,0 2 18,0 31-18,3-22 20,-3 22-20,3-10 18,-3 10-18,0-1 12,0 1-12,0-1 8,0 1-8,0 0 52,0 0-52,4-8 84,-4 8-84,26 52 42,-26-52-42,16 54 8,-16-54-8,18 75 4,-18-75-4,8 85 4,-8-85-4,5 88 6,-5-47-6,0 0 4,0-41-4,-5 74-4,5-74 4,-8 67-4,8-67 4,-8 59-8,8-59 8,-10 50-34,10-50 34,-7 30-74,7-30 74,-5 18-102,5-18 102,0 2-118,0-2 118</inkml:trace>
  <inkml:trace contextRef="#ctx0" brushRef="#br1" timeOffset="59820.9776">12883 10710 116,'0'0'0,"-6"-24"26,6 24-26,-28-19 16,28 19-16,-1 0 32,1 0-32,-16-10 42,16 10-42,0 0 18,0 0-18,-1 0 0,1 0 0,0 0-2,0 0 2,0 0 0,0 0 0,-1 0 6,1 0-6,-18-8 12,18 8-12,9-30 16,-9 30-16,48-14 10,-48 14-10,31-19 8,-31 19-8,41-14 8,-41 14-8,0 0 8,0 0-8,52-7 8,-52 7-8,69-2 16,-69 2-16,34 6 32,-34-6-32,32 42 30,-32-42-30,28 49 22,-28-49-22,23 75 12,-23-75-12,14 87 8,-14-87-8,10 109 6,-10-109-6,7 111 0,-7-111 0,2 111-2,-2-56 2,0 1 0,0-56 0,-5 103 2,5-103-2,-7 96 2,7-96-2,-8 79-2,8-79 2,-7 65 0,7-65 0,-5 52 4,5-52-4,-3 35 2,3-35-2,-2 23 8,2-23-8,0 1 14,0-1-14,0 1 24,0-1-24,0 0 40,0 0-40,0 1 40,0-1-40,0 1 20,0-1-20,0 0 0,0 0 0,0 6-6,0-6 6,-38 7-18,38-7 18,-25 8-18,25-8 18,-27 4-26,27-4 26,-29 4-56,29-4 56,-29 2-64,29-2 64,-23 4-74,23-4 74,-23 3-116,23-3 116,-17 5-148,17-5 148</inkml:trace>
  <inkml:trace contextRef="#ctx0" brushRef="#br1" timeOffset="60225.9825">13796 11372 126,'0'0'0,"-18"-15"36,18 15-36,-22-9 28,22 9-28,-20-8 28,20 8-28,-1 0 26,1 0-26,-1 0 4,1 0-4,0 0-4,0 0 4,0 0-2,0 0 2,-2 0 2,2 0-2,0 0 8,0 0-8,-9-5 2,9 5-2,56-2 2,-56 2-2,39-2 6,-16 2-6,-3 0 2,5 0-2,-1 0-2,1 0 2,2 0-4,-27 0 4,47-2-10,-47 2 10,46-7-28,-46 7 28,39-6-40,-39 6 40,30-8-30,-30 8 30,21-6-28,-21 6 28,1 0-26,-1 0 26,0 0-18,0 0 18,1 0-32,-1 0 32,1 0-34,-1 0 34</inkml:trace>
  <inkml:trace contextRef="#ctx0" brushRef="#br1" timeOffset="60392.9774">14016 11174 34,'0'0'0,"-34"-29"58,34 29-58,-27-26 62,27 26-62,-22-26 58,22 26-58,0 0 40,0 0-40,-1 0 14,1 0-14,0 0 0,0 0 0,-1-2-2,1 2 2,0 0 2,0 0-2,-10-9 16,10 9-16,-2 55 18,2-55-18,3 57 8,-3-57-8,6 70 2,-6-70-2,10 71 0,-10-71 0,8 62-2,-8-62 2,8 58 2,-8-58-2,8 54 8,-8-54-8,3 51-6,-3-51 6,4 44-38,-4-44 38,3 36-76,-3-22 76,0 1-122,0-15 122</inkml:trace>
  <inkml:trace contextRef="#ctx0" brushRef="#br1" timeOffset="60966.9777">14927 11586 28,'0'0'0,"0"0"22,0 0-22,0 0 16,0 0-16,-22 10 6,22-10-6,-1 0 0,1 0 0,0 0 2,0 0-2,-17 1 10,17-21-10,0 1 14,0 19-14,6-31 22,-6 31-22,9-49 26,10 19-26,1 0 20,-20 30-20,24-64 16,-24 64-16,29-67 14,-29 67-14,32-70 12,-32 70-12,34-71 6,-34 71-6,36-74 8,-36 74-8,32-76 2,-32 76-2,30-74 4,-30 74-4,26-79 14,-26 79-14,23-83 6,-23 83-6,24-78 2,-24 78-2,25-71 8,-25 71-8,18-58 10,-18 58-10,17-36 14,-17 36-14,9-23 22,-9 23-22,0 0 36,0 0-36,0-2 38,0 2-38,0 0 24,0 0-24,0 0 10,0 0-10,7-10 6,-7 33-6,0 1 10,0-24-10,3 73 8,-3-73-8,3 95 4,-3-95-4,6 120 4,-6-120-4,7 121 0,-7-121 0,7 118 0,-7-118 0,8 115 2,-8-115-2,10 105-2,-10-105 2,18 96-2,-18-96 2,9 82-8,-9-82 8,8 65-26,-8-65 26,9 63-38,-9-63 38,9 41-42,-9-41 42,23 36-56,-23-36 56,10 29-64,-10-29 64,7 8-70,-7-8 70,0 0-72,0 0 72,0 1-50,0-1 50,0 1-16,0-1 16</inkml:trace>
  <inkml:trace contextRef="#ctx0" brushRef="#br1" timeOffset="61155.9813">15187 11291 46,'-27'-15'0,"0"-3"60,27 18-60,1-25 62,-1 25-62,-59-16 58,59 16-58,-20-7 42,20 7-42,-1 0 14,1 0-14,0 0-2,0 0 2,-2 0-4,2 0 4,-1 0 0,1 0 0,0 0 12,0 0-12,-9-7 14,9 7-14,52 3 8,-52-3-8,45 6 2,-45-6-2,48 7 6,-48-7-6,58 8 4,-58-8-4,61 5-6,-61-5 6,56 6-8,-56-6 8,51 3-30,-51-3 30,39 4-60,-39-4 60,33 5-82,-33-5 82,28 5-92,-28-5 92</inkml:trace>
  <inkml:trace contextRef="#ctx0" brushRef="#br1" timeOffset="61581.977">16100 10770 18,'-28'-17'0,"-2"0"30,30 2-30,0-2 58,0 17-58,-69-20 62,69 20-62,-31-14 56,31 14-56,-26-9 28,26 9-28,-25-1 10,25 1-10,-18 5 28,18-5-28,-15 48 28,15-48-28,-11 45 10,11-45-10,-8 74 6,8-74-6,-6 90 10,6-90-10,-6 103 8,6-103-8,-4 109-4,4-109 4,-3 107 0,3-107 0,-5 96 6,5-96-6,-4 82 2,4-82-2,-4 73 2,4-73-2,-3 58 4,3-58-4,-1 50-2,1-31 2,0 1-2,0-20 2,1 26 0,-1-26 0,6 18-2,-6-18 2,7 14-2,-7-14 2,22 10 2,-22-10-2,15 8 2,-15-8-2,19 6 2,-19-6-2,23 6 4,-23-6-4,28 3 6,-28-3-6,34 0 6,-13 0-6,-1 0 0,-20 0 0,40-3-2,-40 3 2,46-4-8,-46 4 8,42-5-30,-42 5 30,36-5-54,-36 5 54,33-5-72,-33 5 72,21-3-84,-21 3 84,19-2-84,-19 2 84</inkml:trace>
  <inkml:trace contextRef="#ctx0" brushRef="#br1" timeOffset="61943.9817">16415 11610 126,'0'0'0,"-36"0"44,36 0-44,0 0 16,0 0-16,-9-5 0,9 5 0,-10-37 4,10 37-4,-6-29 10,6 9-10,0 1 6,0 19-6,6-56 2,-6 56-2,43-3 4,-43 3-4,32-95 8,-32 95-8,36-57-2,-16 30 2,0 1-2,1 2 2,1-1 0,-22 25 0,37-41-18,-37 41 18,31-34-30,-31 34 30,22-25-38,-22 25 38,18-17-30,-18 17 30,1 0-12,-1 0 12,1-1-20,-1 1 20,0-1-40,0 1 40,1 0-26,-1 0 26,0-1-2,0 1 2,5-7 0,-31 7 0,1 0 0,25 0 0,-26 4 0,26-4 0,-31 3 4,31-3-4,-30 4 24,30-4-24,-30 0 44,30 0-44,-28-3 48,28 3-48,-26-6 50,26 6-50,-20-21 46,20 21-46,0 0 32,0 0-32,-1 0 12,1 0-12,-1 0 4,1 0-4,-1 0 16,1 0-16,-12-8 16,12 27-16,0-1 6,0-18-6,5 46 0,-5-46 0,30 58-6,-30-58 6,17 59-8,-17-59 8,18 56-20,-18-56 20,18 46-42,-18-46 42,20 42-66,-20-42 66,23 34-96,-23-34 96</inkml:trace>
  <inkml:trace contextRef="#ctx0" brushRef="#br1" timeOffset="62334.9764">16966 10673 156,'0'0'0,"-8"-14"30,8 14-30,0 0 6,0 0-6,-19-6 4,19 6-4,0 0 0,0 0 0,-2 0 2,2 0-2,0 0 16,0 0-16,0 0 20,0 0-20,-19-6 16,45 21-16,0 1 16,-26-16-16,30 12 18,-30-12-18,37 11 16,-37-11-16,36 8 10,-36-8-10,36 8 22,-36-8-22,36 24 28,-36-24-28,37 37 12,-37-37-12,37 50 14,-37-50-14,36 59 10,-36-59-10,24 74 0,-24-74 0,18 84 0,-18-84 0,11 94-2,-11-94 2,7 106 0,-7-106 0,3 106 8,-3-106-8,-2 101 2,2-101-2,-6 93-4,6-93 4,-10 77 6,10-77-6,-19 60 20,19-60-20,-9 48 32,9-48-32,-7 33 44,7-33-44,-7 25 38,7-25-38,-8 18 12,8-18-12,-9 13-2,9-13 2,-24 14-2,24-14 2,-17 8 2,17-8-2,-21 5 0,21-5 0,-22 6 0,22-6 0,-21 3-2,21-3 2,-24 3-12,24-3 12,-20 0-24,20 0 24,-18 0-50,18 0 50,-23-3-78,23 3 78,-17-1-92,17 1 92,-21-4-118,21 4 118,-20-4-122,20 4 122</inkml:trace>
  <inkml:trace contextRef="#ctx0" brushRef="#br1" timeOffset="71157.9792">7770 7468 40,'0'0'0,"-1"0"54,1 0-54,-15 3 44,15-3-44,-1 0 14,1 0-14,-1 0-2,1 0 2,-1 0-4,1 0 4,0 0-2,0 0 2,0 0-8,0 0 8,-1 0-12,1 0 12,-1 0-12,1 0 12,0 0-12,0 0 12,-1 0 2,1 0-2,-16 3 8,16-3-8,8-25 0,-8 25 0,29-7-2,-29 7 2,16-7-2,-16 7 2,13-4 0,-13 4 0,1 0-2,-1 0 2,15-4-6,-15 4 6,1 0 4,-1 0-4,20 1 6,-20-1-6,8 34-2,-8-34 2,9 25-2,-9-25 2,5 26 0,-5-26 0,5 32-4,-5-32 4,2 28-6,-2-16 6,0 1-4,0-13 4,0 17 0,0-17 0,-4 14-4,4-14 4,0 0-8,0 0 8,0 0-6,0 0 6,0 2-8,0-2 8,0 0-2,0 0 2,0 0 2,0 0-2,-3 11 0,3-11 0,34-4 0,-34 4 0,17-9 0,-17 9 0,20-39 0,-20 39 0,22-23-2,-22 23 2,23-23 0,-23 23 0,24-25 0,-24 25 0,22-21 2,-22 21-2,19-19 4,-19 19-4,18-11 0,-18 11 0,0 0 2,0 0-2,14-7 2,-14 7-2,1 0 0,-1 0 0,0 0 0,0 0 0,23 0 0,-23 0 0,20 33 2,-20-33-2,8 17 6,-8-17-6,5 23 4,-5-23-4,1 22-2,-1-22 2,0 17-2,0-17 2,0 0-4,0 0 4,0 0-4,0 0 4,0 1 0,0-1 0,0 1-2,0-1 2,0 0-2,0 0 2,0 1-2,0-1 2,0 9 0,0-9 0,32 0 0,-32 0 0,16-4 2,-16 4-2,24-8 6,-24 8-6,18-37 4,-18 37-4,21-18-4,-21 18 4,18-12-14,-18 12 14,0 0 2,0 0-2,13-10 6,-13 10-6,0 0 0,0 0 0,20-1 8,-20 1-8,20 8 4,-20-8-4,9 26 0,-9-26 0,16 15 0,-16-15 0,0 0 2,0 0-2,15 8 0,-15-8 0,1 2-2,-1-2 2,22 15 4,-22-15-4,2 0 4,-2 0-4,21 6 8,-21-6-8,1 0 20,-1 0-20,1 0 12,-1 0-12,16 3 0,-16-3 0,1 0-2,-1 0 2,1 0-2,-1 0 2,22 0 2,-22 0-2,0 0-12,0 0 12,1 0-28,-1 0 28,0 0-34,0 0 34,19-5-36,-19 5 36</inkml:trace>
  <inkml:trace contextRef="#ctx0" brushRef="#br1" timeOffset="73894.9731">7890 8059 40,'0'0'0,"-17"-6"18,17 6-18,-1 0 4,1 0-4,0 0-6,0 0 6,0 0-6,0 0 6,-1 0-2,1 0 2,-1 0 6,1 0-6,0 0 2,0 0-2,-11-6-6,11 6 6,7-19 14,-7 19-14,35-7 18,-35 7-18,29-8 6,-29 8-6,34-8 4,-34 8-4,36-5 2,-36 5-2,38-5 6,-38 5-6,33-7 4,-33 7-4,35-2-6,-35 2 6,30 0 0,-30 0 0,20 6 6,-20-6-6,16 34 4,-16-34-4,10 33 4,-10-33-4,5 44-4,-5-19 4,0 2 0,0-27 0,-7 59 2,7-59-2,-38 58-4,38-58 4,-25 53-2,25-53 2,-27 37 0,27-37 0,-23 28 8,23-28-8,-18 20 22,18-20-22,-1 1 36,1-1-36,-15 13 40,15-13-40,0 0 32,0 0-32,-1 0 16,1 0-16,0 0 0,0 0 0,-1 0-4,1 0 4,0 0-2,0 0 2,-1 0-4,1 0 4,-2 0-2,2 0 2,-13 7 2,13-7-2,7-38 0,-7 38 0,39-20-2,-39 20 2,30-16 0,-30 16 0,34-10 0,-34 10 0,35-8-4,-35 8 4,33-5 2,-33 5-2,31 0 0,-31 0 0,25 5 0,-25-5 0,21 31 4,-21-31-4,17 29-4,-17-29 4,12 30-2,-12-30 2,8 39 0,-8-39 0,3 42-8,-3-42 8,-1 40-8,1-40 8,-8 37 0,8-37 0,-37 36 8,37-36-8,-22 29 4,22-29-4,-27 25-8,27-25 8,-28 25 0,28-25 0,-29 21 6,29-21-6,-36 18 2,36-18-2,-33 16 4,33-16-4,-37 15 16,37-15-16,-37 9 14,37-9-14,-30 6 28,30-6-28,-31 6 28,31-6-28,-26 3 8,26-3-8,-18 3 16,18-3-16,-1 0 8,1 0-8,0 0 0,0 0 0,0 0 0,0 0 0,-1 0 0,1 0 0,-1 0-10,1 0 10,-1 0-16,1 0 16,-1 0-16,1 0 16,-1 0-14,1 0 14,0 0-8,0 0 8,-1 0-20,1 0 20,0 0-22,0 0 22,-1 0-20,1 0 20,-5 0-22,5 0 22,0-1-22,0 1 22,5-17-26,-5 17 26,1 0-20,-1 0 20,0 0-16,0 0 16,1 0-18,-1 0 18,0 0-14,0 0 14,1 0-8,-1 0 8,23-6-12,-23 6 12,0 0-16,0 0 16,0 0-12,0 0 12,1 0-8,-1 0 8,1 0-10,-1 0 10,0 0-10,0 0 10,2 0-8,-2 0 8,0 0-8,0 0 8,1 0-4,-1 0 4,1 0 0,-1 0 0</inkml:trace>
  <inkml:trace contextRef="#ctx0" brushRef="#br1" timeOffset="76064.9733">10219 8666 62,'0'0'0,"-19"8"40,19-8-40,-20 3 34,20-3-34,-21 4 38,21-4-38,-23 0 34,23 0-34,-25-1 24,25 1-24,-24-6 14,24 6-14,-25-28 2,25 28-2,-22-26 2,22 26-2,-20-35 2,20 35-2,-17-39 0,17 39 0,-16-49 0,16 49 0,-8-51 4,8 51-4,-5-53 4,5 24-4,0 1-2,0 28 2,6-54-2,17 25 2,-1 0 2,0 2-2,-1 1 6,1 0-6,0 1 2,4 6-2,-1-2-2,2 6 2,2-1-2,-29 16 2,45-17-4,-45 17 4,43-9 4,-43 9-4,38 0 4,-38 0-4,31 40 0,-31-40 0,28 41 2,-28-41-2,22 51-4,-22-51 4,11 66-12,-11-66 12,8 70-26,-8-70 26,3 75-24,-3-75 24,-3 71-8,3-71 8,-10 60-2,10-60 2,-35 53-2,35-53 2,-17 44 0,17-44 0,-20 41 2,20-41-2,-22 31 10,22-31-10,-25 29 16,25-29-16,-27 17 12,27-17-12,-25 15 8,25-15-8,-27 14 2,27-14-2,-26 9 6,26-9-6,-26 4 4,26-4-4,-27 2-28,27-2 28,-27 0-50,27 0 50,-22-4-56,22 4 56,-22-10-64,22 10 64</inkml:trace>
  <inkml:trace contextRef="#ctx0" brushRef="#br1" timeOffset="77136.9727">12196 8096 4,'0'0'0,"-37"81"14,16-41-14,2 2 28,-5-7-28,2 2 40,0-6-40,0 0 44,22-31-44,-39 48 34,39-48-34,-31 32 36,31-32-36,-19 16 22,19-16-22,-2 2 2,2-2-2,0 0-6,0 0 6,0 1-2,0-1 2,-1 0 6,1 0-6,0 1 4,0-1-4,-10 4 10,10-4-10,53-2 10,-53 2-10,49-9-2,-22-4 2,0-2-2,-27 15 2,64-19 0,-64 19 0,67-13 0,-67 13 0,65-15-16,-65 15 16,56-8-38,-56 8 38,53-7-42,-53 7 42,38-6-44,-38 6 44,28-5-38,-28 5 38,22-2-30,-22 2 30,0 0-20,0 0 20,1 0-8,-1 0 8,0 0-4,0 0 4</inkml:trace>
  <inkml:trace contextRef="#ctx0" brushRef="#br1" timeOffset="77326.9728">12398 8376 38,'0'0'0,"-20"-42"36,20 42-36,-20-31 44,20 31-44,-23-31 38,23 31-38,-19-27 40,19 27-40,-11-23 40,11 23-40,0-1 26,0 1-26,0 0 10,0 0-10,0-1 6,0 1-6,0 0 8,0 0-8,0-2 14,0 2-14,-10-8 14,10 55-14,0 1 8,0-8-8,0-1-2,0 3 2,0 0 0,0-42 0,-2 77 6,2-77-6,-6 64 2,6-64-2,-4 55-2,4-55 2,-6 47-4,6-47 4,-5 35 0,5-35 0,-2 27 2,2-27-2,0 18-22,0-18 22,0 2-68,0-2 68,0 0-102,0 0 102,0 1-94,0-1 94</inkml:trace>
  <inkml:trace contextRef="#ctx0" brushRef="#br1" timeOffset="78114.9724">13738 8146 32,'0'0'0,"1"-26"30,-1 26-30,0-19 22,0 6-22,0 0 24,0 13-24,-5-26 36,5 26-36,-25-21 32,25 21-32,-19-23 26,19 23-26,-21-13 28,21 13-28,-25-6 16,25 6-16,-29-4-2,29 4 2,-34 4 0,34-4 0,-36 37 6,9-22-6,-1 1 0,28-16 0,3 41-4,-34-17 4,-2 0-2,33-24 2,-30 47 6,30-47-6,-20 48 4,20-48-4,-14 46-4,14-46 4,-11 38 2,11-38-2,-7 27 0,7-27 0,-5 23-2,5-23 2,0 19 4,0-19-4,6 17 0,-6-17 0,38 23-4,-38-23 4,31 24 0,-31-24 0,39 19 0,-39-19 0,40 23-2,-40-23 2,48 19 2,-48-19-2,47 13 4,-47-13-4,50 14 2,-50-14-2,51 10 0,-51-10 0,44 15 0,-44-15 0,40 9 0,-40-9 0,34 7-4,-34-7 4,21 8-4,-21-8 4,1 0 4,-1 0-4,1 0 8,-1 0-8,1 0 2,-1 0-2,11 7-2,-11-7 2,6 21 0,-6-21 0,0 17 0,0-17 0,-6 24 0,6-24 0,-39 21-2,39-21 2,-23 19 0,23-19 0,-29 11 2,29-11-2,-29 9 2,29-9-2,-26 8 2,26-8-2,-27 7-2,27-7 2,-25 3-2,25-3 2,-21 0-2,21 0 2,-16-3-2,16 3 2,-10-26 2,10 26-2,-7-24 2,7 24-2,-2-32-6,2 32 6,1-38-4,-1 38 4,8-42 0,-8 42 0,39-50 0,-39 50 0,30-53 4,-30 53-4,36-51 2,-36 51-2,38-51 0,-38 51 0,37-44 2,-37 44-2,40-43 4,-40 43-4,33-36-2,-33 36 2,28-25-2,-28 25 2,21-22 0,-21 22 0,0 0 0,0 0 0,1-2-2,-1 2 2,0 0-12,0 0 12,1 0-48,-1 0 48,0 0-96,0 0 96,2-2-78,-2 2 78</inkml:trace>
  <inkml:trace contextRef="#ctx0" brushRef="#br1" timeOffset="78625.9766">15440 7860 44,'0'0'0,"17"-7"38,-17 7-38,3 39 14,-3-39-14,-2 39 8,2-39-8,-39 57 12,39-57-12,-37 61 26,37-61-26,-38 60 32,38-60-32,-38 51 26,38-51-26,-32 41 18,32-41-18,-18 32 18,18-32-18,-11 13 4,11-13-4,0 1-12,0-1 12,0 1-6,0-1 6,0 0 10,0 0-10,-7 6 8,7-6-8,38 5 10,-38-5-10,37 2 14,-16-2-14,0 0 6,-21 0-6,52-4 2,-52 4-2,62-9 0,-62 9 0,67-20-2,-67 20 2,66-8-12,-66 8 12,62-17-20,-62 17 20,56-8-30,-56 8 30,45-6-38,-45 6 38,38-3-44,-38 3 44,25 0-42,-25 0 42,16 3-28,-16-3 28,1 0-30,-1 0 30,0 0-22,0 0 22</inkml:trace>
  <inkml:trace contextRef="#ctx0" brushRef="#br1" timeOffset="78846.9723">15702 8091 26,'0'0'0,"-26"-52"20,26 52-20,-22 0 20,22 0-20,-23-82 48,23 82-48,-15-42 54,15 42-54,-10-35 44,10 35-44,-8-20 38,8 20-38,0-1 16,0 1-16,0 0 0,0 0 0,0-2-2,0 2 2,0 0 4,0 0-4,-7-6 14,7 6-14,2 68 6,-2-68-6,4 71 0,-4-71 0,5 86 0,-5-86 0,4 90-4,-4-90 4,1 88 4,-1-47-4,0 0 6,0-41-6,-1 70 0,1-70 0,-4 60 0,4-60 0,-3 50-4,3-50 4,-3 40-6,3-40 6,-3 31-10,3-31 10,-2 25-32,2-25 32,0 19-50,0-19 50,0 0-72,0 0 72,0 0-82,0 0 82</inkml:trace>
  <inkml:trace contextRef="#ctx0" brushRef="#br1" timeOffset="79603.9766">17503 8026 16,'0'-14'0,"0"0"28,0-1-28,0 0 36,0 15-36,-2-24 44,2 24-44,-7-20 40,7 20-40,-22-13 20,22 13-20,-21-7 6,21 7-6,-24-2 4,24 2-4,-31 1 4,31-1-4,-35 31 4,15-12-4,0 0 6,-9 4-6,1 1 8,28 4-8,0 1 14,-41 2-14,0 0 12,20-5-12,1 1 6,20-27-6,-27 50 2,27-50-2,-20 31-2,20-31 2,-8 25-4,8-25 4,-7 21-2,7-21 2,-3 15 2,3-15-2,3 20 2,-3-20-2,7 18 2,-7-18-2,26 19 2,-26-19-2,20 18 10,-20-18-10,28 19 10,-28-19-10,32 18-4,-32-18 4,38 13-4,-38-13 4,38 18 0,-38-18 0,38 9-2,-38-9 2,37 17 4,-37-17-4,38 15 0,-38-15 0,35 8-6,-35-8 6,33 20 2,-33-20-2,30 9 4,-30-9-4,21 9 2,-21-9-2,17 15 6,-17-15-6,0 0 6,0 0-6,9 9 4,-9-9-4,4 22 0,-4-22 0,-3 18 0,3-18 0,-8 19-2,8-19 2,-40 26-2,40-26 2,-27 23-6,27-23 6,-30 16-12,30-16 12,-35 14-10,35-14 10,-35 10-4,35-10 4,-34 7 6,34-7-6,-26 6 0,26-6 0,-24 4-8,24-4 8,-20 0-4,20 0 4,-17-29 0,17 29 0,-9-35 2,9 35-2,-7-45 4,7 45-4,-3-56 6,3 56-6,1-62 4,-1 62-4,31-61-2,-31 61 2,28-60-2,-28 60 2,38-60-2,-38 60 2,36-57-2,-16 29 2,0-1 0,-20 29 0,37-50 2,-37 50-2,34-35 2,-34 35-2,32-28 0,-32 28 0,24-14-2,-24 14 2,14-9 0,-14 9 0,1 0 0,-1 0 0,2 0-4,-2 0 4,0 0-12,0 0 12,0 0-34,0 0 34,0 0-66,0 0 66,1 0-86,-1 0 86</inkml:trace>
  <inkml:trace contextRef="#ctx0" brushRef="#br1" timeOffset="80871.9756">19823 7938 64,'0'0'0,"0"-20"40,0 20-40,0-1 10,0 1-10,0 0-14,0 0 14,0-1-12,0 1 12,0 0-2,0 0 2,0-1 2,0 1-2,0-11 2,0 11-2,9-18 10,-9 18-10,36-6 4,-36 6-4,23-2 6,-23 2-6,29 0 14,-29 0-14,34 1 8,-34-1-8,41 3 2,-41-3-2,0 0 2,0 0-2,52 7 4,-17 7-4,0 0-4,-35-14 4,32 15-4,-32-15 4,23 20 2,-23-20-2,15 20 4,-15-20-4,9 23 2,-9-23-2,3 26-2,-3-26 2,-1 36 0,1-36 0,-33 43 2,33-43-2,-28 47 0,28-47 0,-36 48 2,36-48-2,-36 44 2,36-44-2,-38 40 2,38-40-2,-36 29 10,36-29-10,-30 21 32,30-21-32,-26 15 44,26-15-44,-17 9 40,17-9-40,-1 0 32,1 0-32,-1 0 10,1 0-10,0 0 0,0 0 0,0 0 2,0 0-2,0 0 0,0 0 0,-2 0 4,2 0-4,-8 6 6,8-6-6,0-2-2,0 2 2,0-23-8,0 23 8,50-21-2,-50 21 2,33-10-2,-33 10 2,39-6 0,-39 6 0,38-6 2,-38 6-2,31 0-2,-31 0 2,30 4 0,-30-4 0,16 30 0,-16-30 0,11 24 0,-11-24 0,7 33 0,-7-33 0,2 32 2,-2-32-2,-2 25 0,2-25 0,-7 32 2,7-32-2,-27 28 6,27-28-6,-22 26-2,22-26 2,-26 28-4,26-28 4,-28 24-2,28-24 2,-31 18 0,31-18 0,-29 17 8,29-17-8,-29 12 2,29-12-2,-31 9 0,31-9 0,-30 7 6,30-7-6,-26 6-2,26-6 2,-28 4-10,28-4 10,-17 4-32,17-4 32,0 0-66,0 0 66,-1 0-90,1 0 90</inkml:trace>
  <inkml:trace contextRef="#ctx0" brushRef="#br1" timeOffset="90464.9685">3881 10471 10,'0'0'0,"0"0"8,0 0-8,-8-16 6,8 16-6,-1-1 8,1 1-8,-1-1 16,1 1-16,-1 0 24,1 0-24,-15-21 14,15 21-14,0-2 8,0 2-8,0 0 8,0 0-8,0 0-2,0 0 2,0-1-4,0 1 4,0 0-6,0 0 6,0-2-4,0 2 4,-6-12 6,6 43-6,0-1 6,0-30-6,0 66-2,0-66 2,4 88 0,-4-88 0,5 111 2,-5-111-2,4 130 0,-4-130 0,2 145 6,-2-66-6,0-1 2,0-78-2,-4 160 2,4-160-2,-6 163 2,6-163-2,-8 154-4,8-154 4,-24 143-2,24-143 2,-10 133-4,10-133 4,-8 110-4,8-110 4,-9 103 0,9-103 0,-8 98 0,8-98 0,-3 87-2,3-87 2,-1 90-2,1-50 2,0 0 0,0-40 0,1 74 4,-1-74-4,3 71 4,-3-71-4,2 60-4,-2-60 4,4 53 2,-4-53-2,4 41 4,-4-41-4,2 37-4,-2-37 4,2 24-2,-2-24 2,3 25 0,-3-25 0,0 15-2,0-15 2,0 14-2,0-14 2,0 13 0,0-13 0,1 15-2,-1-15 2,2 18-2,-2-18 2,4 21 4,-4-21-4,3 27 4,-3-27-4,4 29 2,-4-29-2,2 34 2,-2-34-2,2 29-4,-2-29 4,3 25 0,-3-25 0,1 13 4,-1-13-4,0 0 2,0 0-2,0 0-2,0 0 2,0 1-6,0-1 6,0 1-4,0-1 4,0 0-2,0 0 2,0 1 0,0-1 0,0 4 0,0-4 0,28 19 2,-28-19-2,13 7 2,-13-7-2,17 7-2,-17-7 2,20 5-4,-20-5 4,21 4-2,-21-4 2,21 4 4,-21-4-4,21 4 4,-21-4-4,27 3-2,-27-3 2,28 4-2,-28-4 2,37 2-2,-37-2 2,30 0-2,-30 0 2,34 0 4,-34 0-4,34 0 4,-34 0-4,33 0 0,-33 0 0,36 0 0,-36 0 0,35 0 0,-35 0 0,33 0-2,-33 0 2,36-2-2,-36 2 2,37 0 4,-37 0-4,40-1 8,-40 1-8,42-3 2,-42 3-2,44 0-4,-22 0 4,1 0-2,0 0 2,2 0 0,0 0 0,0 0 2,-2 0-2,1 0-2,0 0 2,0 0-2,1 0 2,-1 0 0,1 0 0,-1 0 2,-24 0-2,52 0 0,-25 0 0,-1 0 0,0 0 0,1 0 0,-3 0 0,0 0-2,-2 0 2,-1 0 0,-21 0 0,40 2 0,-40-2 0,38 3 2,-38-3-2,38 5-2,-38-5 2,38 5 0,-38-5 0,37 6 0,-37-6 0,36 7 0,-36-7 0,37 6 0,-37-6 0,41 8-2,-41-8 2,40 6 2,-40-6-2,48 8 16,-48-8-16,51 7 12,-51-7-12,58 9 2,-58-9-2,60 8 8,-60-8-8,71 7 4,-71-7-4,66 3-4,-66-3 4,67 2-2,-31-2 2,-1 0 4,-2 0-4,-1 0 0,-32 0 0,64 3 0,-64-3 0,65 2 4,-65-2-4,64 2 0,-64-2 0,66 2-6,-66-2 6,67 2 4,-67-2-4,66 2 10,-66-2-10,67 1 0,-31-1 0,0 0-4,2 0 4,1 0 0,-39 0 0,78-2 4,-78 2-4,80-4 4,-80 4-4,84-4 4,-84 4-4,81-4 8,-81 4-8,83-5 6,-83 5-6,86-8 0,-86 8 0,90-7 4,-90 7-4,92-9 8,-92 9-8,97-6 4,-97 6-4,99-3 2,-99 3-2,104-5 2,-104 5-2,105-5 2,-105 5-2,99-4 0,-99 4 0,100-6-4,-100 6 4,93-4-4,-93 4 4,95-5 6,-95 5-6,98-4 8,-98 4-8,104-4-2,-104 4 2,107-4-4,-107 4 4,104-3 0,-50 3 0,-2 0 4,-52 0-4,100 2 8,-100-2-8,100 4 4,-100-4-4,99 5-6,-99-5 6,104 6 0,-104-6 0,107 4 6,-107-4-6,109 3 2,-55-3-2,2 0 4,-56 0-4,112-1 2,-112 1-2,107-5-2,-107 5 2,108-7 2,-108 7-2,108-6-2,-108 6 2,112-9-2,-112 9 2,115-8 2,-115 8-2,118-8-2,-118 8 2,116-8-2,-116 8 2,115-9 2,-115 9-2,110-7-2,-110 7 2,108-7-4,-108 7 4,107-3 2,-107 3-2,106-4 2,-106 4-2,108-2 0,-108 2 0,109-4 0,-109 4 0,108-3 2,-108 3-2,106-3-2,-106 3 2,101-4-2,-101 4 2,95-4 6,-95 4-6,99-2 6,-50 2-6,0 0 2,-49 0-2,101 1 0,-101-1 0,101 4 0,-101-4 0,103 3 0,-103-3 0,103 7-2,-103-7 2,99 8 2,-99-8-2,103 7 4,-103-7-4,101 8 6,-101-8-6,101 7 2,-101-7-2,109 6 0,-109-6 0,108 4 4,-108-4-4,114 2 0,-58-2 0,1 0 4,-57 0-4,115-3 4,-115 3-4,111-6 2,-111 6-2,110-7 0,-110 7 0,106-7 2,-106 7-2,115-6 2,-115 6-2,117-7-2,-117 7 2,117-6 2,-117 6-2,119-5 0,-119 5 0,111-4-4,-111 4 4,117-2-2,-117 2 2,117-3 0,-117 3 0,118-2 0,-118 2 0,123-2 0,-123 2 0,122-2 2,-122 2-2,123-4-2,-123 4 2,122-3-4,-122 3 4,120-4 2,-120 4-2,114-4 4,-114 4-4,117-5 2,-117 5-2,120-6 0,-120 6 0,118-7 0,-118 7 0,121-5 0,-121 5 0,119-4 4,-119 4-4,115-5 2,-115 5-2,111-4 0,-111 4 0,116-4 2,-116 4-2,119-4 0,-119 4 0,116-5 0,-116 5 0,118-3-4,-118 3 4,115-4-2,-115 4 2,111-4 2,-111 4-2,111-4 2,-111 4-2,107-6 0,-107 6 0,110-5-4,-110 5 4,110-8-2,-110 8 2,113-8 2,-113 8-2,108-7 4,-108 7-4,107-8 2,-107 8-2,97-9 0,-97 9 0,96-8 6,-96 8-6,93-8 4,-93 8-4,88-6-2,-88 6 2,90-6 2,-90 6-2,89-5-4,-89 5 4,88-4-2,-88 4 2,86-4 4,-86 4-4,80-2 0,-80 2 0,72-2-2,-72 2 2,66-1-6,-66 1 6,58-2-4,-58 2 4,50-3-2,-50 3 2,43-2-4,-43 2 4,35 0-2,-35 0 2,26 0 0,-26 0 0,19 0-2,-19 0 2,1 0-2,-1 0 2,0 0 0,0 0 0,1 0-6,-1 0 6,1 0 0,-1 0 0,0 0 6,0 0-6,1 0-2,-1 0 2,0 0 0,0 0 0,2 0 4,-2 0-4,0 0 4,0 0-4,0 0-2,0 0 2,6 2 0,-6-2 0,1 0 2,-1 0-2,0 0-2,0 0 2,15 0-2,-15 0 2,6-42-2,-6 42 2,6-27 0,-6 27 0,6-29 2,-6 29-2,7-38-6,-7 38 6,7-44-2,-7 44 2,8-55 4,-8 55-4,21-58 0,-21 58 0,13-61 2,-13 61-2,9-67 0,-9 67 0,11-67 2,-11 67-2,16-71 0,-16 71 0,9-76-2,-9 76 2,9-72 2,-9 72-2,9-80 0,-9 80 0,8-75-2,-8 75 2,9-77 4,-9 77-4,18-86-6,-18 86 6,9-87-12,-9 87 12,9-94-4,-9 94 4,19-100-2,-19 100 2,13-105-4,-13 105 4,9-107-4,-9 107 4,9-107 0,-9 107 0,17-99 0,-17 99 0,8-86 2,-8 86-2,6-74 2,-6 74-2,4-61 4,-4 36-4,0-2-2,0 27 2,-2-42-2,2 42 2,-4-35 0,4 35 0,-6-32-4,6 32 4,-7-33 0,7 33 0,-5-39 2,5 39-2,-8-41 2,8 41-2,-6-40-2,6 40 2,-6-35 0,6 35 0,-5-25 2,5 25-2,-5-24 0,5 24 0,-5-16-4,5 16 4,-3-16-2,3 16 2,-3-18 2,3 18-2,-1-14 0,1 14 0,-3-16 2,3 16-2,0 0 4,0 0-4,-2-13 0,2 13 0,0 0 2,0 0-2,-5-21 6,5 21-6,0-2 0,0 2 0,0-1 0,0 1 0,-7-15 0,7 15 0,-27-8-2,27 8 2,0 0-2,0 0 2,-8-7-2,8 7 2,-29-7 2,29 7-2,-19-7 16,19 7-16,-19-5 12,19 5-12,-18-4-4,18 4 4,-24-4 0,24 4 0,-24-4 2,24 4-2,-28-4 0,28 4 0,-36-5-2,36 5 2,-40-7 0,40 7 0,-44-7 0,44 7 0,-46-8-2,46 8 2,-53-7 4,53 7-4,-54-6 4,54 6-4,-60-6 2,60 6-2,-65-5 2,65 5-2,-70-5 0,70 5 0,-77-2-2,77 2 2,-79-1-2,37 1 2,1 0 4,1 0-4,-1 0 2,1 0-2,-2 0-2,1 0 2,-2 0 4,43 0-4,-85-2 2,85 2-2,-86-2 2,86 2-2,-90-2 0,45 2 0,0 0-2,-2 0 2,-1 0 2,0 0-2,0 0 2,48 0-2,-91-2 2,46 2-2,-1 0 2,1 0-2,0 0 6,1 0-6,0 0 2,44 0-2,-92 0-2,92 0 2,-90-4 0,90 4 0,-89-6 2,89 6-2,-95-5 2,95 5-2,-88-7 2,88 7-2,-93-7 6,93 7-6,-89-7 0,89 7 0,-86-8-6,86 8 6,-88-6 0,88 6 0,-86-7 2,86 7-2,-89-7 6,89 7-6,-87-5 4,87 5-4,-89-3 0,89 3 0,-92-1 4,92 1-4,-91-2 2,91 2-2,-90-2-2,90 2 2,-87-3 2,87 3-2,-85-2-8,85 2 8,-86-3-4,86 3 4,-82-2 8,82 2-8,-84-2 6,84 2-6,-81-3 16,81 3-16,-79-5 16,79 5-16,-85-8 4,85 8-4,-84-8 6,84 8-6,-82-17 10,82 17-10,-81-8 2,81 8-2,-73-10 4,73 10-4,-77-8 4,77 8-4,-78-9 0,78 9 0,-76-7 2,76 7-2,-73-6 2,73 6-2,-73-5-2,73 5 2,-71-4 0,71 4 0,-76-3 0,76 3 0,-76-2-4,37 2 4,2 0-2,-1 0 2,0 0 2,3 0-2,-1 0 4,0 0-4,0 0-4,-3 0 4,1 0-8,38 0 8,-78 2-2,78-2 2,-81 5-4,81-5 4,-81 7 2,81-7-2,-83 7 6,83-7-6,-85 7 2,85-7-2,-89 9 2,89-9-2,-86 7-4,86-7 4,-83 11-2,83-11 2,-83 16-4,83-16 4,-82 10-6,82-10 6,-81 8 10,81-8-10,-81 9 6,81-9-6,-81 9-12,81-9 12,-76 8 2,76-8-2,-81 7 12,81-7-12,-86 6 2,86-6-2,-83 5-2,83-5 2,-79 3-2,79-3 2,-82 3 2,82-3-2,-74 2 2,74-2-2,-75 3-2,75-3 2,-76 2 4,76-2-4,-69 2 2,33-2-2,0 0-4,3 0 4,-3 0 4,2 0-4,2 0 4,-4 0-4,-1 0 2,2 0-2,-1 0 0,1 0 0,-2 0 0,37 0 0,-73-2 2,73 2-2,-69-2-2,69 2 2,-69-2-2,69 2 2,-68-3-2,68 3 2,-68-2 0,68 2 0,-68-1 4,37 1-4,-1 0 2,0 0-2,-1 0-4,-1 0 4,1 0 2,-4 0-2,0 0 2,0 0-2,0 0-4,1 0 4,1 0-2,35 0 2,-67 2 2,67-2-2,-62 2 0,62-2 0,-59 4-8,59-4 8,-62 2 0,62-2 0,-62 3 4,62-3-4,-62 2 2,30-2-2,0 0 0,2 0 0,-1 0-4,31 0 4,-65 1 0,65-1 0,-66 2 2,66-2-2,-67 2 2,67-2-2,-69 3 0,33-3 0,1 0 0,0 0 0,0 0 6,35 0-6,-71-2 4,71 2-4,-67-2 2,35 2-2,0 0 4,-1 0-4,-1 0-2,2 0 2,-1 0-4,1 0 4,-2 0 2,2 0-2,-3 0 2,4 0-2,-1 0 2,-3 0-2,-1 0 4,36 0-4,-70 1 0,70-1 0,-71 3 0,71-3 0,-77 0 0,77 0 0,-74 2-6,37-2 6,0 0-4,0 0 4,-1 0 0,3 0 0,-1 0 2,3 0-2,0 0 6,-1 0-6,0 0 4,1 0-4,0 0 2,-1 0-2,2 0 4,-2 0-4,-1 0 0,-1 0 0,0 0 0,1 0 0,-1 0 2,36 0-2,-70 0 0,70 0 0,-72-4-2,72 4 2,-68-3-2,68 3 2,-67-4 2,67 4-2,-72-4-2,72 4 2,-71-2-2,71 2 2,-70-1 0,32 1 0,0 0 0,2 0 0,-1 0 4,2 0-4,0 0 2,35 0-2,-79 3-2,79-3 2,-79 2-2,79-2 2,-80 2 2,80-2-2,-81 4 0,81-4 0,-78 3-2,78-3 2,-74 4 6,74-4-6,-74 3 8,74-3-8,-74 3 6,74-3-6,-70 4 6,70-4-6,-72 2 2,72-2-2,-69 2 2,69-2-2,-69 2 12,69-2-12,-67 2 16,67-2-16,-70 1 18,70-1-18,-61 2 22,61-2-22,-59 3 10,59-3-10,-55 2 2,30-2-2,0 0 2,2 0-2,-2 0-2,3 0 2,1 0-4,0 0 4,0 0 0,-1 0 0,1 0 0,0 0 0,-1 0 0,2 0 0,0 0 2,0 0-2,-1 0-2,1 0 2,0 0-4,20 0 4,-36 0-6,36 0 6,-40 0 0,40 0 0,-36 0 10,16 0-10,0 0 4,0 0-4,-1 0-2,21 0 2,-36-2 2,36 2-2,-41-2 2,41 2-2,-38-2 4,38 2-4,-41-1 0,20 1 0,-2 0 0,2 0 0,2 0 4,19 0-4,-40-1-6,40 1 6,-41-2-6,41 2 6,-39 0 0,20 0 0,-2 0 0,21 0 0,-36 0 0,36 0 0,-34 0 0,34 0 0,-35 0 0,35 0 0,-34 0 0,34 0 0,-32 0 0,32 0 0,-35 0 0,35 0 0,-30 0 0,30 0 0,-30 0 0,30 0 0,-26 0-2,26 0 2,-23 0-2,23 0 2,-26-2-4,26 2 4,-24-1-2,24 1 2,-22 0-2,22 0 2,-22 0-8,22 0 8,-24 0-4,24 0 4,-20 0 0,20 0 0,-20 0 0,20 0 0,-14 0 0,14 0 0,-13 0-6,13 0 6,-15 0-12,15 0 12,-17 0 0,17 0 0,-19 0 2,19 0-2,-16 0-8,16 0 8,-17 0-4,17 0 4,-18 0 4,18 0-4,-17 0 8,17 0-8,-19 0 0,19 0 0,-1 0-4,1 0 4,-15 1 4,15-1-4,-1 0 4,1 0-4,-22 2-6,22-2 6,-1 0-6,1 0 6,0 0 0,0 0 0,-18 2-2,18-2 2,-1 0-4,1 0 4,-1 0 2,1 0-2,0 0 4,0 0-4,0 0 2,0 0-2,-1 0 8,1 0-8,-1 0-2,1 0 2,-16 0-6,16 0 6,-1 0 6,1 0-6,-1 0 0,1 0 0,-1 0 0,1 0 0,0 0 0,0 0 0,0 0-6,0 0 6,0 0-2,0 0 2,-2 0-2,2 0 2,-1 0-6,1 0 6,0 0-20,0 0 20,-1 0-34,1 0 34,-1 0-40,1 0 40,0 0-50,0 0 50,0 0-62,0 0 62,-2 0-84,2 0 84,0 0-104,0 0 104</inkml:trace>
  <inkml:trace contextRef="#ctx0" brushRef="#br1" timeOffset="100240.9661">12961 1660 10,'0'0'0,"0"0"8,0 0-8,0-1 8,0 1-8,0-1 16,0 1-16,0 0 18,0 0-18,0 0 14,0 0-14,0-2 4,0 2-4,0 0 2,0 0-2,0-2 6,0 2-6,0 0 4,0 0-4,0 0 4,0 0-4,0-1-2,0 1 2,0 0-2,0 0 2,0-10 0,0 10 0,2 69 0,-2-69 0,2 60 2,-2-60-2,3 80 2,-3-80-2,3 95 0,-3-95 0,5 103 0,-5-103 0,2 111 0,-2-111 0,3 112-2,-3-58 2,0 1 2,0 3-2,0 0 2,0 0-2,0-1 0,0-57 0,-2 122 0,2-122 0,-3 135 4,3-135-4,-5 138 0,5-138 0,-3 141-2,3-141 2,-7 141 0,7-141 0,-6 131 0,6-131 0,-4 129 2,4-129-2,-5 120 2,5-120-2,-2 113 2,2-113-2,-3 111 0,3-111 0,-3 100-2,3-100 2,-3 93 0,3-93 0,-3 82 6,3-82-6,-3 70-2,3-41 2,0 2-4,0-7 4,0 0 2,0-1-2,0-2 0,0-21 0,2 45 0,-2-45 0,4 47 0,-4-47 0,4 48 0,-4-48 0,6 52 0,-6-52 0,6 46 0,-6-46 0,6 48 0,-6-48 0,6 41 2,-6-41-2,5 37 0,-5-37 0,3 35 0,-3-35 0,4 26-2,-4-26 2,1 24-4,-1-24 4,0 25-2,0-25 2,0 20 0,0-7 0,0 0 2,0-13-2,0 22 2,0-22-2,0 15-2,0-15 2,0 18-4,0-18 4,-1 12 2,1-12-2,-3 15 2,3-2-2,0 0 0,0 0 0,0 1 0,0-1 0,0-1 2,0-12-2,0 23 2,0-23-2,0 19-8,0-19 8,0 0-38,0 0 38</inkml:trace>
  <inkml:trace contextRef="#ctx0" brushRef="#br1" timeOffset="101614.9658">13984 705 4,'0'0'0,"0"0"0,0 0 0,0-1 2,0 1-2,0-2 4,0 2-4,0 0-2,0 0 2,-8-14 2,8 14-2,-7 51 8,7-51-8,-3 56 0,3-56 0,-2 69-4,2-29 4,0-2-2,0-38 2,-1 71 2,1-71-2,-1 64 4,1-64-4,-4 52 4,4-52-4,-3 40 2,3-40-2,-3 32 0,3-32 0,-3 23-2,3-23 2,-2 17-2,2-17 2,0 0 0,0 0 0,0 2 2,0-2-2,0 0-2,0 0 2,0 1-6,0-1 6,0 1-2,0-1 2,0 0 0,0 0 0,0 6 2,0-6-2,-2-41 2,2 23-2,0 0 2,0-7-2,0 3 4,0 22-4,2-47 2,-2 47-2,7-54-2,-7 54 2,9-46-4,-9 46 4,24-40 4,-24 40-4,16-36 4,-16 36-4,17-31-4,-17 31 4,16-27 0,-16 27 0,19-24 0,-19 24 0,19-15-6,-19 15 6,20-7-2,-20 7 2,19-9 4,-19 9-4,23-3 4,-23 3-4,22 0 2,-22 0-2,26 8 2,-26-8-2,24 45 0,-24-45 0,16 32 0,-16-32 0,13 39 6,-13-39-6,8 37 6,-8-37-6,7 43 2,-7-43-2,5 40 0,-5-40 0,1 41 4,-1-23-4,0-1 0,0-17 0,-3 32-6,3-32 6,-6 26 0,6-26 0,-7 20 4,7-20-4,-8 17-20,8-17 20</inkml:trace>
  <inkml:trace contextRef="#ctx0" brushRef="#br1" timeOffset="102221.9695">14729 895 10,'0'0'0,"-15"-12"22,15 12-22,-16-8 36,16 8-36,-16-7 20,16 7-20,-17-4 6,17 4-6,-23-1 6,23 1-6,-25 0 2,25 0-2,-27 5 2,27-5-2,-32 28 4,32-28-4,-29 25 2,29-25-2,-29 31 0,29-31 0,-27 34 0,27-34 0,-19 37-2,19-37 2,-17 32 0,17-32 0,-11 28-2,11-28 2,-8 20 0,8-20 0,-5 19-2,5-19 2,-1 18-6,1-18 6,2 13-8,-2-13 8,6 13-14,-6-13 14,28 9-10,-28-9 10,18 7-14,-18-7 14,22 6-20,-22-6 20,23 4-8,-23-4 8,23 0 0,-23 0 0,28-3-2,-28 3 2,25-9 2,-25 9-2,23-37 2,-23 37-2,24-22 2,-24 22-2,21-27 8,-21 27-8,16-27 8,-16 27-8,15-29 12,-15 29-12,10-33 12,-10 33-12,7-29 10,-7 29-10,11-24 8,-11 24-8,0-1 8,0 1-8,0 0 2,0 0-2,0 0 0,0 0 0,0-2 6,0 2-6,0 0 0,0 0 0,0 0 0,0 0 0,0-1 2,0 1-2,6-9 0,-6 9 0,5 51 2,-5-51-2,4 38 2,-4-38-2,4 45-2,-4-45 2,3 49-28,-3-49 28,3 44-52,-3-44 52</inkml:trace>
  <inkml:trace contextRef="#ctx0" brushRef="#br1" timeOffset="102523.9695">15088 933 18,'0'0'0,"0"-1"26,0 1-26,0 0 30,0 0-30,-5-14 18,5 14-18,-1 0 12,1 0-12,0 0 12,0 0-12,0 0 14,0 0-14,-1 0 6,1 0-6,-15-7 8,15 7-8,-1 41 12,1-41-12,-2 36 8,2-36-8,0 0 4,0 0-4,-1 56 0,1-56 0,-5 80 0,5-80 0,-5 37-4,5-37 4,-4 38-6,4-38 6,-5 33-28,5-33 28,-2 29-74,2-29 74</inkml:trace>
  <inkml:trace contextRef="#ctx0" brushRef="#br1" timeOffset="102877.9646">15366 930 46,'0'0'0,"6"-34"16,-6 34-16,5-19-6,-5 19 6,0 0-12,0 0 12,0 0-6,0 0 6,0-2 0,0 2 0,0 0 6,0 0-6,0-1 10,0 1-10,2-1 8,-2 1-8,27 48 2,-27-48-2,9 40 0,-9-40 0,8 52 0,-8-52 0,7 53 0,-7-53 0,6 49 0,-6-49 0,6 45 2,-6-45-2,5 36 2,-5-36-2,5 29-4,-5-29 4,3 26-2,-3-26 2,3 17 0,-3-17 0,0 0-2,0 0 2,0 0 2,0 0-2,0 1 4,0-1-4,0 2 8,0-2-8,0 0 22,0 0-22,4 7 30,-4-7-30,31-4 20,-31 4-20,15-34 10,-15 34-10,25-37 2,-25 37-2,27-44-10,-27 44 10,31-51-40,-31 51 40,30-49-70,-30 49 70</inkml:trace>
  <inkml:trace contextRef="#ctx0" brushRef="#br1" timeOffset="103287.9691">15748 1149 54,'0'0'0,"0"0"-4,0 0 4,0 3-16,0-3 16,0 0-8,0 0 8,0 0-2,0 0 2,0 16 4,0-16-4,42-5 12,-42 5-12,20-26 14,-20 26-14,24-15 8,-24 15-8,24-19 4,-24 19-4,23-21 2,-23 21-2,24-19 4,-24 19-4,26-17 0,-26 17 0,20-18 4,-20 18-4,21-15 14,-21 15-14,14-8 18,-14 8-18,0-1 26,0 1-26,8-15 32,-8 15-32,7-26 26,-7 26-26,5-15 20,-5 15-20,4-19 28,-4 19-28,0-18 38,0 18-38,-4-13 28,4 13-28,-10-15 16,10 15-16,-30-8 10,30 8-10,-21-7 6,21 7-6,-21-5 16,21 5-16,-23-4 8,23 4-8,-27 2-2,27-2 2,-23 8 4,23-8-4,-28 52 2,28-52-2,-27 45-2,27-45 2,-24 56-2,24-56 2,-24 56-2,24-56 2,-15 52-2,15-52 2,-10 48 0,10-48 0,-5 35-6,5-20 6,0 0-8,0-15 8,5 25 0,-5-25 0,29 21 4,-29-21-4,21 16 0,-21-16 0,24 15-10,-24-15 10,24 10-10,-24-10 10,24 6-4,-24-6 4,25 7-8,-25-7 8,21 5-30,-21-5 30,18 5-46,-18-5 46,1 0-56,-1 0 56,0 0-62,0 0 62,14 4-64,-14-4 64</inkml:trace>
  <inkml:trace contextRef="#ctx0" brushRef="#br1" timeOffset="103793.9657">15000 601 36,'0'0'0,"0"-1"22,0 1-22,0 0 26,0 0-26,0-1 30,0 1-30,0-1 32,0 1-32,7-13 30,-7 13-30,5-27 18,-5 27-18,0-1 4,0 1-4,6-11 0,-6 11 0,0 0 2,0 0-2,6-19 0,-6 19 0,0-1-4,0 1 4,0 0-4,0 0 4,0-1-24,0 1 24,0 0-54,0 0 54,7-18-60,-7 18 60,0 0-42,0 0 42</inkml:trace>
  <inkml:trace contextRef="#ctx0" brushRef="#br1" timeOffset="104024.9648">15307 665 40,'0'0'0,"0"0"40,0 0-40,6-21 30,-6 21-30,7-25 22,-7 25-22,7-13 16,-7 13-16,9-18 12,-9 18-12,0 0 10,0 0-10,10-15 2,-10 15-2,1-1 0,-1 0-2,0 1 2,1 0-12,-1 0 12,0-1-30,0 1 30,0-1-66,0 1 66</inkml:trace>
  <inkml:trace contextRef="#ctx0" brushRef="#br1" timeOffset="125655.9634">14681 3015 40,'0'0'0,"1"0"28,-1 0-28,0 0 16,0 0-16,1 0 10,-1 0-10,13 3 8,-13-3-8,-7 17 8,7-17-8,-31 8 10,31-8-10,-24 5 4,24-5-4,-25 4 0,25-4 0,-26 2 6,26-2-6,-29 0 10,29 0-10,-28-2 12,28 2-12,-29-6 4,29 6-4,-31-22 6,31 22-6,-32-22 4,32 22-4,-34-27 8,34 27-8,-32-31 14,32 31-14,-28-36 4,28 36-4,-20-38 0,20 38 0,-12-37 2,12 37-2,-9-36-2,9 36 2,-7-33-6,7 33 6,-3-31-6,3 16 6,0 0-8,0 15 8,4-33-4,-4 33 4,28-36-2,-28 36 2,26-37-2,-26 37 2,32-58-2,-32 58 2,39-31-6,-16 9 6,-2 1-2,3 0 2,1 2 2,-2 1-2,0 3 0,0-1 0,0 1 0,-23 15 0,49-25 0,-49 25 0,42-19 0,-42 19 0,44-11-6,-44 11 6,38-9-4,-38 9 4,35-2 0,-35 2 0,31 4-4,-31-4 4,27 31-2,-27-31 2,24 29-6,-24-29 6,20 35-4,-20-35 4,18 48 2,-18-48-2,12 53 2,-12-53-2,8 61 4,-8-61-4,7 57 2,-7-57-2,2 57 0,-2-30 0,0 0 2,0-27-2,-5 53 4,5-53-4,-10 49 4,10-49-4,-29 41 2,29-41-2,-14 36 14,14-36-14,-17 28 14,17-28-14,-19 23 0,19-23 0,-20 21 0,20-21 0,-25 21-2,25-21 2,-27 18 0,27-18 0,-29 14-4,29-14 4,-31 15-10,31-15 10,-31 9-10,31-9 10,-32 8-30,32-8 30,-31 6-42,31-6 42,-26 2-42,26-2 42,-21 0-32,21 0 32</inkml:trace>
  <inkml:trace contextRef="#ctx0" brushRef="#br1" timeOffset="126004.9587">15426 2337 36,'0'0'0,"0"-1"28,0 1-28,0 0 36,0 0-36,0-1 26,0 1-26,5-22 6,-5 22-6,-36-7 12,36 7-12,-18-7 10,18 7-10,-19 2-2,19-2 2,-27 46 0,27-46 0,-31 45 4,31-45-4,-35 59 6,35-59-6,-38 71 0,38-71 0,-34 73 0,34-73 0,-34 74-4,34-74 4,-26 66-8,26-66 8,-20 58 0,20-58 0,-14 47-2,14-47 2,-8 41 0,8-41 0,-4 37 4,4-20-4,0 2 4,0-19-4,5 35-2,-5-35 2,25 32-20,-25-32 20,20 29-48,-20-29 48,22 29-60,-22-29 60</inkml:trace>
  <inkml:trace contextRef="#ctx0" brushRef="#br1" timeOffset="126288.9586">15554 2586 10,'0'0'0,"0"-1"8,0 1-8,0-1 10,0 1-10,0 0 10,0 0-10,0-1 6,0 1-6,0-1 6,0 1-6,0-1 8,0 1-8,0-1 26,0 1-26,6-5 40,-6 5-40,5 46 28,-5-46-28,5 39 18,-5-39-18,3 49 14,-3-23-14,0-1 6,0-25-6,-3 47-2,3-47 2,-5 46-2,5-46 2,-7 38-8,7-38 8,-7 37-32,7-37 32,-4 31-66,4-31 66</inkml:trace>
  <inkml:trace contextRef="#ctx0" brushRef="#br1" timeOffset="126589.9577">15785 2547 48,'0'0'0,"0"-16"28,0 16-28,0-1 6,0 1-6,0 0 4,0 0-4,-5-12 4,5 12-4,-1 0 2,1 0-2,-1-1 6,1 1-6,0-1-2,0 1 2,0-1-6,0 1 6,-1 0 2,1 0-2,-17-17 2,17 17-2,30-3 2,-30 3-2,22 0 4,-22 0-4,27 4 12,-27-4-12,26 40 16,-26-40-16,31 40 16,-31-40-16,24 49 14,-24-49-14,22 52 16,-22-52-16,18 53 18,-18-53-18,9 51 16,-9-51-16,8 49 14,-8-49-14,5 48 4,-5-48-4,2 47 0,-2-26 0,0 1 8,0-22-8,-5 39 0,5-39 0,-7 38-30,7-38 30,-25 33-68,25-33 68,-18 33-86,18-33 86</inkml:trace>
  <inkml:trace contextRef="#ctx0" brushRef="#br1" timeOffset="127128.9581">14494 4610 6,'0'0'0,"-30"-8"4,30 8-4,-26-9 22,26 9-22,-30-27 24,30 27-24,-32-26 8,32 26-8,-28-38 4,28 38-4,-27-49 4,27 49-4,-18-60 10,18 60-10,-9-71 4,9 71-4,-7-70-4,7 70 4,-3-68-2,3 68 2,5-66 4,-5 66-4,38-61 6,-18 34-6,0 1-2,2 1 2,0-1-6,5 6 6,0-2-2,-27 22 2,59-24 4,-59 24-4,59-19 4,-59 19-4,60-8 0,-33 8 0,1 0-2,-2 26 2,-2-1 0,-1 4 0,0-3-2,-23-26 2,35 64 2,-35-64-2,28 77 4,-28-77-4,16 75-4,-16-75 4,9 69 0,-9-69 0,4 61 10,-4-61-10,-4 52 8,4-52-8,-28 49 8,28-49-8,-21 44 12,21-44-12,-31 41 6,31-41-6,-31 35 8,31-35-8,-37 29 4,17-16-4,-1 0 2,21-13-2,-43 22 0,43-22 0,-42 15 0,42-15 0,-43 9-2,43-9 2,-34 4-34,34-4 34,-27 0-42,27 0 42,-18-3-40,18 3 40</inkml:trace>
  <inkml:trace contextRef="#ctx0" brushRef="#br1" timeOffset="127412.9583">15362 3824 46,'0'0'0,"0"0"34,0 0-34,0-1 8,0 1-8,0-1 6,0 1-6,0 0 10,0 0-10,0-1 24,0 1-24,10-6 34,-10 6-34,-41-4 20,41 4-20,-26 2 8,26-2-8,-29 34 6,29-34-6,-32 43-2,32-43 2,-35 64 0,35-64 0,-40 81 4,40-81-4,-34 94 0,34-94 0,-35 97-2,35-97 2,-27 83 2,27-83-2,-19 72 6,19-72-6,-13 59 2,13-59-2,-7 49-4,7-49 4,-3 42 0,3-42 0,5 39 0,-5-39 0,32 30-8,-32-30 8,24 25-10,-24-25 10,27 20-30,-27-20 30,29 13-50,-29-13 50,33 8-54,-33-8 54,32 5-40,-32-5 40</inkml:trace>
  <inkml:trace contextRef="#ctx0" brushRef="#br1" timeOffset="127768.9587">15448 4066 6,'0'0'0,"0"0"10,0 0-10,2-19 18,-2 19-18,1 0 22,-1 0-22,21-2 18,-21 2-18,8 56 10,-8-56-10,9 46 6,-9-46-6,8 59 2,-8-59-2,5 60 0,-5-60 0,2 52 0,-2-52 0,-2 49-2,2-49 2,-5 43-2,5-43 2,-8 34 4,8-34-4,-10 28 4,10-28-4,-7 18 4,7-18-4,0 1 8,0-1-8,0 0 0,0 0 0,0 1-2,0-1 2,0 1 4,0-1-4,0 0 14,0 0-14,-7 5 24,7-5-24,4-38 20,-4 38-20,8-35 10,-8 35-10,33-48 0,-33 48 0,23-47-6,-23 47 6,25-47 0,-25 47 0,31-44 8,-31 44-8,28-36 2,-28 36-2,27-23 0,-27 23 0,20-16 4,-20 16-4,15-9 10,-15 9-10,2 0 20,-2 0-20,13-4 32,-13 4-32,19 31 24,-19-31-24,7 29 6,-7-29-6,7 40-2,-7-40 2,5 44 0,-5-44 0,1 48 0,-1-48 0,-2 50-34,2-50 34,-5 43-74,5-43 74,-8 36-96,8-36 96</inkml:trace>
  <inkml:trace contextRef="#ctx0" brushRef="#br1" timeOffset="128106.9578">15875 3855 26,'0'0'0,"0"-23"30,0 23-30,0 0 6,0 0-6,0-2 0,0 2 0,0 0 0,0 0 0,0 0 0,0 0 0,0 0 4,0 0-4,0-1 8,0 1-8,0-1 22,0 1-22,-3-6 22,3 6-22,53 6 18,-53-6-18,32 32 16,-32-32-16,34 28 10,-34-28-10,36 30 20,-36-30-20,32 36 28,-32-36-28,29 38 26,-29-38-26,25 43 28,-25-43-28,15 45 26,-15-45-26,9 48 22,-9-48-22,7 54 26,-7-54-26,4 61 22,-4-30-22,0 0 6,0-31-6,-4 64 0,4-64 0,-9 59 4,9-59-4,-31 47 4,31-47-4,-25 44 0,25-44 0,-15 37-2,15-37 2,-20 27-2,20-27 2,-14 22-4,14-22 4,-9 18-2,9-18 2,-7 12-12,7-12 12,0 1-36,0-1 36,0 1-52,0-1 52,0 0-64,0 0 64,0 1-80,0-1 80,0 0-82,0 0 82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49:51.0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1608 2957 40,'0'0'0,"-24"8"6,24-8-6,-29 7 18,29-7-18,-32 5 18,32-5-18,-29 0-2,29 0 2,-34-5 0,34 5 0,-31-31-2,31 31 2,-27-31-2,27 31 2,-34-48 4,34 48-4,-29-59 0,29 59 0,-24-76 0,24 76 0,-20-83 2,20 83-2,-6-87 4,6 87-4,-5-96 2,5 46-2,0 0 0,0 50 0,31-98 0,-31 98 0,28-100 0,-28 100 0,38-88 0,-16 46 0,1 0-2,0 3 2,1 1 2,1 5-2,0 0 2,2 8-2,-1-1 0,1 6 0,-1-1-2,2 6 2,-3 1 0,-25 14 0,49-19 2,-49 19-2,48-2 4,-48 2-4,40-3 6,-20 21-6,1 1-2,-21-19 2,39 48 0,-39-48 0,30 69 4,-30-69-4,27 90 0,-27-90 0,18 97 0,-18-97 0,8 105-2,-8-105 2,7 102-4,-7-54 4,0 3 4,0-51-4,-7 95 0,-17-53 0,2 1-4,22-43 4,-36 73 0,36-73 0,-38 67-4,38-67 4,-39 52 0,39-52 0,-35 38 8,35-38-8,-38 24 8,38-24-8,-34 11 4,34-11-4,-30 7 0,30-7 0,-28 0 0,28 0 0,-25-30-2,25 30 2,-23-25 4,23 25-4,-19-36 6,19 36-6,-16-39-4,16 39 4,-9-44 0,9 44 0,-6-49 0,6 29 0,0-1-6,0 21 6,5-36 0,-5 36 0,7-27-6,-7 27 6,33-18-8,-33 18 8,28-12 0,-28 12 0,29-9 2,-29 9-2,35-1 4,-35 1-4,37 5 4,-37-5-4,37 48 4,-37-48-4,36 42 2,-36-42-2,34 45 8,-34-45-8,31 49 6,-31-49-6,27 50-4,-27-50 4,24 46-2,-24-46 2,17 40-4,-17-40 4,20 35 0,-20-35 0,14 31-26,-14-31 26,10 23-60,-10-23 60</inkml:trace>
  <inkml:trace contextRef="#ctx0" brushRef="#br0" timeOffset="395.0037">2221 2355 4,'0'0'0,"0"-1"-4,0 1 4,0-1 0,0 1 0,0 0 4,0 0-4,0-1 10,0 1-10,0-1 16,0 1-16,0 0 16,0 0-16,8-13 10,-8 13-10,2 50 4,-2-50-4,5 42 0,-5-42 0,4 58 6,-4-58-6,4 56 4,-4-56-4,5 48-10,-5-48 10,6 42-4,-6-42 4,25 33-2,-25-33 2,24 28-4,-24-28 4,32 21 6,-32-21-6,34 13-2,-34-13 2,29 8-6,-29-8 6,30 6 6,-30-6-6,30 0 10,-30 0-10,29-6 6,-29 6-6,30-31 12,-30 31-12,25-28 26,-25 28-26,20-27 38,-20 27-38,13-23 38,-13 23-38,10-31 26,-10 31-26,5-31 22,-5 31-22,1-36 14,-1 36-14,-3-38 2,3 38-2,-7-43 4,7 43-4,-29-38 4,29 38-4,-17-27-4,17 27 4,-13-17-18,13 17 18,0-1-50,0 1 50,0-1-94,0 1 94</inkml:trace>
  <inkml:trace contextRef="#ctx0" brushRef="#br0" timeOffset="678.9988">2729 2387 78,'0'0'0,"5"-26"34,-5 26-34,0 0 0,0 0 0,0-1-10,0 1 10,0-1-4,0 1 4,0 0 6,0 0-6,0-2 6,0 2-6,0 0 6,0 0-6,3-11 26,-3 11-26,8 38 40,-8-38-40,22 41 28,-22-41-28,14 51 6,-14-51-6,10 63-2,-10-63 2,7 58-4,-7-58 4,6 59-14,-6-59 14,3 53-44,-3-53 44,1 44-82,-1-24 82</inkml:trace>
  <inkml:trace contextRef="#ctx0" brushRef="#br0" timeOffset="833.0033">2820 2180 34,'0'-37'0,"0"0"-2,0 37 2,-2-54-4,2 54 4,-5-37-4,5 37 4,-5-24-4,5 24 4,-4-17-10,4 17 10,0-1-8,0 1 8,0 0-2,0 0 2</inkml:trace>
  <inkml:trace contextRef="#ctx0" brushRef="#br0" timeOffset="1105.9989">3270 2417 84,'0'0'0,"-3"-12"10,3 12-10,-40-7-6,40 7 6,-31-4 2,31 4-2,-29-4 18,29 4-18,-31-2 30,31 2-30,-28 0 38,28 0-38,-25 2 32,25-2-32,-22 6 22,22-6-22,-20 22 12,20-22-12,-15 18 2,15-18-2,-9 25 2,9-25-2,-8 31 2,8-31-2,-4 34-4,4-34 4,-3 40-4,3-40 4,0 1 4,0-1-4,3 49 4,-3-49-4,35 62-2,-35-62 2,23 28-4,-23-28 4,27 20-4,-27-20 4,31 20-18,-31-20 18,40 12-38,-40-12 38,38 8-58,-38-8 58,39 8-80,-39-8 80</inkml:trace>
  <inkml:trace contextRef="#ctx0" brushRef="#br0" timeOffset="1591.9997">3479 1978 72,'0'0'0,"3"-36"12,-3 36-12,0-23 0,0 23 0,-4-14-8,4 14 8,0-1 0,0 1 0,0 0 4,0 0-4,0-1 0,0 1 0,0-1 6,0 1-6,0 0 14,0 0-14,0-1 20,0 1-20,-5-5 16,5 39-16,0 1 4,0-35-4,2 74 2,-2-74-2,4 100 2,-4-100-2,4 115 4,-4-58-4,0-1 2,0-56-2,-2 104-4,2-104 4,-5 94-4,5-94 4,-9 73-4,9-73 4,-21 61 0,21-61 0,-10 43 2,10-43-2,-7 27-2,7-27 2,0 1 0,0-1 0,0 0-2,0 0 2,0 1-22,0-1 22,0 1-14,0-1 14,0 0 2,0 0-2,-4 12-6,4-12 6,32-5 2,-32 5-2,30-34 4,-30 34-4,33-36 0,-33 36 0,38-33 0,-38 33 0,37-37-4,-37 37 4,37-39 2,-37 39-2,36-34 6,-36 34-6,28-32-2,-28 32 2,23-25 0,-23 25 0,13-16 10,-13 16-10,1 0 12,-1 0-12,1-1 16,-1 1-16,1 0 8,-1 0-8,1-1-10,-1 1 10,0-1-10,0 1 10,6-8-2,-6 8 2,-46 3 4,46-3-4,-23 8 2,23-8-2,-21 28 2,21-28-2,-20 23 8,20-23-8,-12 25 6,12-25-6,-10 30 2,10-30-2,-5 33-2,5-33 2,-5 28-4,5-13 4,0-1-2,0-14 2,2 33-4,-2-33 4,6 33-2,-6-33 2,7 31-14,-7-31 14,24 26-52,-24-26 52,14 23-54,-14-23 54</inkml:trace>
  <inkml:trace contextRef="#ctx0" brushRef="#br0" timeOffset="2059.9993">5000 1781 18,'0'0'0,"0"0"-2,0 0 2,-58-4-2,58 4 2,-96 4 0,96-4 0,-53 10 8,31 5-8,0 0 26,22-15-26,-37 18 32,37-18-32,-29 17 12,29-17-12,-21 14 4,21-14-4,-13 15 6,13-15-6,-1 1 0,1-1 0,-9 12-2,9-12 2,-6 40 2,6-40-2,-2 35 0,2-35 0,4 46-6,-4-46 6,33 56 2,-33-56-2,26 55 4,-26-55-4,30 66-4,-30-66 4,36 67-2,-36-67 2,35 74-2,-35-74 2,33 72 0,-33-72 0,28 65 0,-28-65 0,21 60 0,-21-60 0,15 48 2,-15-48-2,11 39 0,-11-39 0,8 32 2,-8-32-2,4 29 4,-4-29-4,0 23 18,0-23-18,-8 24 50,8-24-50,-40 24 44,40-24-44,-26 24 32,26-24-32,-36 22 26,36-22-26,-42 14 18,42-14-18,-45 17 28,45-17-28,-53 8 10,53-8-10,-51 7-4,51-7 4,-51 4 0,29-4 0,-1 0-12,23 0 12,-38-4-20,38 4 20,-28-6-40,28 6 40,-16-23-70,16 23 70,-9-19-68,9 19 68,-5-20-64,5 7 64,0 0-42,0 13 42</inkml:trace>
  <inkml:trace contextRef="#ctx0" brushRef="#br0" timeOffset="2315.0032">5049 2420 32,'0'0'0,"0"0"10,0 0-10,6-13-4,-6 13 4,-1 0 6,1 0-6,-23-2 6,23 2-6,-7 56 8,7-56-8,-6 41 0,6-41 0,-4 42-8,4-23 8,0 0 0,0-19 0,1 34 0,-1-34 0,7 26 0,-7-26 0,33 23 0,-33-23 0,27 13-4,-27-13 4,33 11-4,-33-11 4,33 6-6,-33-6 6,35 2 0,-35-2 0,34-4 2,-34 4-2,32-26-2,-32 26 2,28-20 8,-28 20-8,19-19 22,-19 19-22,15-16 28,-15 16-28,8-17 14,-8 17-14,5-23-2,-5 10 2,0 1-22,0 12 22,-4-34-48,4 34 48,-7-37-32,7 37 32</inkml:trace>
  <inkml:trace contextRef="#ctx0" brushRef="#br0" timeOffset="2873.9987">5467 2334 170,'0'0'0,"5"-33"24,-5 33-24,0-13-16,0 13 16,0-2-22,0 2 22,0 0-10,0 0 10,0-9-2,0 9 2,0-1-6,0 1 6,0 0-8,0 0 8,0-1 2,0 1-2,0 0 8,0 0-8,0-21 4,0 21-4,20 5 2,-20-5-2,9 50 2,-9-50-2,8 52 0,-8-52 0,8 54-2,-8-54 2,5 56-2,-5-56 2,3 52-2,-3-31 2,0-2 2,0-4-2,0 0 2,0-15-2,0 23-6,0-23 6,0 0 8,0 0-8,0 0 14,0 0-14,0 2-4,0-2 4,0 0-8,0 0 8,0 0-4,0 0 4,0 1-4,0-1 4,-2 9 0,2-9 0,3-31 6,-3 31-6,6-27 0,-6 27 0,6-35-10,-6 35 10,21-43-2,-21 43 2,14-41 0,-14 41 0,17-36 2,-17 36-2,15-28 4,-15 28-4,10-16-2,-10 16 2,0-1 2,0 1-2,0-1 0,0 1 0,0 0-2,0 0 2,0-1 0,0 1 0,0-1 6,0 1-6,0 0 8,0 0-8,9-2 2,-9 2-2,6 49 0,-6-49 0,5 28-2,-5-28 2,5 23-4,-5-23 4,6 15-2,-6-15 2,0 0-8,0 0 8,0 2-8,0-2 8,0 0-2,0 0 2,5 9-2,-5-9 2,24 1 4,-24-1-4,19-2 6,-19 2-6,24-8 2,-24 8-2,26-46-2,-26 46 2,26-32 0,-26 32 0,27-28-2,-27 28 2,25-21-4,-25 21 4,19-14 0,-19 14 0,16-9 0,-16 9 0,0 0 2,0 0-2,0 0 4,0 0-4,11-9 4,-11 9-4,24 0 8,-24 0-8,9 36 10,-9-36-10,7 38 10,-7-38-10,6 44 10,-6-44-10,3 41 6,-3-41-6,1 40 0,-1-23 0,0 3 2,0-5-2,0 2 0,0-3 0,0 2-16,0-16 16,-1 26-52,1-26 52,-2 18-80,2-18 80</inkml:trace>
  <inkml:trace contextRef="#ctx0" brushRef="#br0" timeOffset="3471.9987">7054 2076 40,'0'0'0,"-26"-30"24,26 30-24,-22-29 0,22 29 0,-19-25-8,19 25 8,-14-23-4,14 23 4,-7-25 0,7 25 0,-2-25-2,2 25 2,3-28 0,-3 28 0,30-31 0,-30 31 0,26-30-6,-26 30 6,36-27 0,-36 27 0,42-19 6,-42 19-6,51-12 2,-51 12-2,57-7 6,-57 7-6,60-3 4,-60 3-4,65 4-2,-35 15 2,0 0 6,1-2-6,0-1 4,-4 4-4,-1 0-2,-5 1 2,0-1 6,-21-20-6,29 45 12,-29-45-12,17 50 8,-17-50-8,6 58 4,-6-58-4,5 63 6,-5-63-6,-7 75 2,-22-34-2,-1 1 2,5-2-2,-1-1 4,-1 1-4,-1 0 4,0-3-4,-1-1 6,-1-4-6,0 0 8,5-6-8,0 2 10,1-7-10,0 0 14,24-21-14,-37 35 26,37-35-26,-28 21 30,28-21-30,-18 13 20,18-13-20,-1 0-2,1 0 2,-1 0-12,1 0 12,-1 0-12,1 0 12,0 0-6,0 0 6,0 0 4,0 0-4,-7 7 2,7-7-2,38-7 0,-38 7 0,30-8 2,-30 8-2,37-8 0,-37 8 0,38-4-2,-18 4 2,0 0-2,2 0 2,-1 0 0,-21 0 0,40 4 2,-40-4-2,41 6-4,-41-6 4,38 6-30,-38-6 30,35 7-54,-35-7 54,32 5-72,-32-5 72</inkml:trace>
  <inkml:trace contextRef="#ctx0" brushRef="#br0" timeOffset="3801.9985">8188 1896 24,'0'0'0,"1"-31"16,-1 31-16,0-18 4,0 18-4,0-1-2,0 1 2,0-1 8,0 1-8,0 0 18,0 0-18,0-1 12,0 1-12,0 0 12,0 0-12,0-1 22,0 1-22,0-2 30,0 31-30,0-1 14,0 9-14,0-3 0,0 21 0,0 0 4,0 9-4,0 1 2,0-65-2,-4 129 0,4-129 0,-9 121 0,9-121 0,-30 105-20,30-105 20,-17 84-56,17-84 56,-10 71-62,10-71 62</inkml:trace>
  <inkml:trace contextRef="#ctx0" brushRef="#br0" timeOffset="4205.9979">7902 2000 46,'0'0'0,"-19"-14"26,19 14-26,0-1 12,0 1-12,-1 0 2,1 0-2,0-1-6,0 1 6,-12-9-4,12 9 4,0 0 2,0 0-2,0-1 0,0 1 0,-6-16 8,6 16-8,55-20 14,-55 20-14,48-9 8,-48 9-8,58-6 12,-58 6-12,71-7 12,-71 7-12,77-5 6,-77 5-6,90-3 2,-46 3-2,0 0 2,-44 0-2,88 8 2,-49 7-2,1 4 4,-6-6-4,-1-1 6,-4 4-6,0-2-2,-6 3 2,-2 0 2,-21-17-2,37 38 14,-37-38-14,27 40 14,-27-40-14,16 45 20,-16-45-20,10 47 28,-10-47-28,6 54 30,-6-27-30,0 2 24,0-29-24,-5 54 10,5-54-10,-38 54 14,38-54-14,-29 51 16,29-51-16,-38 48 6,18-24-6,-1-2 4,0 1-4,0-2 2,-6-2-2,1-1 2,1 1-2,1-2 4,-3 1-4,-1-3 2,1-2-2,0 1 6,27-14-6,-47 21 14,47-21-14,-45 17 8,45-17-8,-31 12 2,31-12-2,-22 9-2,22-9 2,0 0-22,0 0 22,-1 0-42,1 0 42,-1 0-62,1 0 62,0 0-86,0 0 86,-11 6-104,11-6 104</inkml:trace>
  <inkml:trace contextRef="#ctx0" brushRef="#br0" timeOffset="4411.0027">8895 2819 100,'0'0'0,"0"0"12,0 0-12,1 0-12,-1 0 12,1 0-6,-1 0 6,11-5-6,-11 5 6,0 0-2,0 0 2,0-1 4,0 1-4,0-1 0,0 1 0,0 0-2,0 0 2,0 0 0,0 0 0,0-2-22,0 2 22,0 0-44,0 0 44</inkml:trace>
  <inkml:trace contextRef="#ctx0" brushRef="#br0" timeOffset="13816.9996">3531 4877 70,'0'0'0,"-2"0"20,2 0-20,-11 8 26,11-8-26,-24 5 30,24-5-30,0 0 8,0 0-8,-10 2 4,10-2-4,-21-7 6,21 7-6,-13-29 14,13 29-14,-9-20 8,9 20-8,-10-32-2,10 32 2,-9-28-4,9 28 4,-10-36 0,10 36 0,-8-38 2,8 38-2,-9-34-4,9 34 4,0-1-6,0 1 6,-4-49 0,4 49 0,2-74 6,-2 74-6,8-46 0,-8 46 0,33-46-6,-33 46 6,22-45 2,-22 45-2,27-41 4,-27 41-4,28-36-2,-28 36 2,27-29-10,-27 29 10,29-20-12,-29 20 12,24-11 0,-24 11 0,24-6 0,-24 6 0,24 0 2,-24 0-2,24 6 4,-24-6-4,25 58 0,-25-58 0,22 59 0,-22-59 0,20 71 0,-20-71 0,13 85-12,-13-85 12,9 84-18,-9-84 18,5 78-4,-5-41 4,0 0 6,0-37-6,-1 57 2,1-57-2,-7 53-6,7-53 6,-8 42 4,8-42-4,-25 28 18,25-28-18,-13 24 20,13-24-20,-17 15 8,17-15-8,-16 13 2,16-13-2,-24 9 4,24-9-4,-26 5-8,26-5 8,-28 3-8,28-3 8,-28 0-8,28 0 8,-30-6-22,30 6 22,-27-28-32,27 28 32,-21-18-44,21 18 44,-17-19-44,17 19 44</inkml:trace>
  <inkml:trace contextRef="#ctx0" brushRef="#br0" timeOffset="14634.9949">5362 4676 8,'0'0'0,"-24"-7"14,24 7-14,-26-6 42,26 6-42,-22-5 36,22 5-36,-2 0 16,2 0-16,-15-4 16,15 4-16,0 0 10,0 0-10,-1 0 2,1 0-2,0 0-6,0 0 6,-2 0-4,2 0 4,0 0 0,0 0 0,-1 0-2,1 0 2,-12-1-2,12 1 2,33-3-2,-33 3 2,30-2 4,-30 2-4,38-1 0,-10 1 0,-28 0 2,0 0-2,29 0 4,-29 0-4,88-2-14,-88 2 14,53-2-32,-53 2 32,46-1-50,-23 1 50,-1 0-36,-2 0 36</inkml:trace>
  <inkml:trace contextRef="#ctx0" brushRef="#br0" timeOffset="15051.9952">6023 4623 36,'0'0'0,"-22"-9"44,22 9-44,-19-22 38,19 22-38,-17-18 28,17 18-28,-11-17 14,11 17-14,-9-17 6,9 17-6,0-1 2,0 1-2,-7-13-2,7 13 2,-6-24-2,6 24 2,-2-13-4,2 13 4,2-18-4,-2 18 4,8-17 2,-8 17-2,40-18 2,-40 18-2,28-11 2,-28 11-2,28-9 2,-28 9-2,34-5-6,-34 5 6,27-4-6,-27 4 6,28 0 6,-28 0-6,19 8 4,-19-8-4,16 41 0,-16-41 0,10 44 4,-10-44-4,7 56-6,-7-56 6,2 62-18,-2-62 18,-6 73-28,-14-37 28,-1-1-28,21-35 28,-36 68-14,14-35 14,1 0-8,-1-4 8,0-1-2,-1-3 2,0-1 6,2-5-6,-1 1 14,22-20-14,-36 30 28,36-30-28,-28 19 28,28-19-28,-20 6 24,20-6-24,-14 7 10,14-7-10,0 0-6,0 0 6,-1 0-6,1 0 6,-1 0-6,1 0 6,-1 0-2,1 0 2,-7 4 6,7-4-6,37-5 4,-37 5-4,32-6 0,-32 6 0,41-7 4,-41 7-4,43-8 0,-43 8 0,51-9 0,-51 9 0,47-9 2,-47 9-2,46-5-8,-46 5 8,37-5-24,-37 5 24,31-3-50,-31 3 50,22 0-60,-22 0 60</inkml:trace>
  <inkml:trace contextRef="#ctx0" brushRef="#br0" timeOffset="15498.9993">7167 4761 54,'0'0'0,"-21"-12"24,21 12-24,-21-7 16,21 7-16,-21-9 4,21 9-4,0 0-6,0 0 6,-1 0-6,1 0 6,0 0 0,0 0 0,-2 0 2,2 0-2,0 0 0,0 0 0,-11-5 4,11 5-4,60-9 6,-60 9-6,36-9 6,-36 9-6,42-15 6,-42 15-6,45-8 8,-45 8-8,52-7 4,-52 7-4,49-5-6,-49 5 6,47-4-6,-22 4 6,0 0-14,-25 0 14,45 3-38,-45-3 38,40 4-42,-40-4 42</inkml:trace>
  <inkml:trace contextRef="#ctx0" brushRef="#br0" timeOffset="15849.9946">7703 4489 34,'0'0'0,"-18"-19"26,18 19-26,-12-18 14,12 18-14,-9-12 8,9 12-8,0-1 4,0 1-4,-5-13 2,5 13-2,0-26 4,0 26-4,2-15 4,-2 15-4,8-19 2,-8 19-2,35-20 2,-35 20-2,26-19 6,-26 19-6,36-20 6,-36 20-6,35-15 6,-35 15-6,39-18 4,-39 18-4,37-14 4,-37 14-4,34-7 12,-34 7-12,34-9 6,-34 9-6,28-7 2,-28 7-2,24-5 2,-24 5-2,24-3 6,-24 3-6,21 0 18,-21 0-18,20 2 16,-20-2-16,21 6 20,-21-6-20,21 29 38,-21-29-38,17 40 28,-17-40-28,14 54 12,-14-54-12,7 76 10,-7-76-10,5 87 6,-5-44-6,0 1-4,0-44 4,-5 86-4,5-86 4,-26 87-4,26-87 4,-20 84-20,20-84 20,-20 77-46,20-77 46,-22 65-66,22-65 66,-22 46-86,22-46 86</inkml:trace>
  <inkml:trace contextRef="#ctx0" brushRef="#br0" timeOffset="16060.9993">7773 4865 92,'0'-17'0,"0"-2"14,0 19-14,0-23-4,0 23 4,0-12-4,0 12 4,4-11 0,-4 11 0,30-8 0,-30 8 0,35-17 0,-35 17 0,41-10 4,-41 10-4,0 0 4,0 0-4,59-5 8,-59 5-8,89-5 2,-89 5-2,45-2 2,-45 2-2,38 0 4,-38 0-4,35 6 0,-35-6 0,27 6 6,-27-6-6,24 10-2,-24-10 2,21 9-46,-21-9 46,16 8-60,-16-8 60</inkml:trace>
  <inkml:trace contextRef="#ctx0" brushRef="#br0" timeOffset="17329.994">10273 4996 18,'0'0'0,"-22"3"20,22-3-20,-16 0 26,16 0-26,-16-5 26,16 5-26,-15-34 12,15 34-12,-14-33 4,14 33-4,-8-40 10,8 40-10,-6-57 12,6 57-12,-3-64 8,3 29-8,0-1 6,0 36-6,3-76 6,-3 76-6,6-76 4,-6 76-4,30-76 2,-30 76-2,26-63-2,-26 63 2,28-61-2,-28 61 2,34-50 2,-34 50-2,35-44-2,-35 44 2,36-43 0,-36 43 0,37-28 4,-37 28-4,38-20-2,-38 20 2,37-5-4,-37 5 4,38-4 2,-38 4-2,37 33 8,-37-33-8,32 48 6,-32-48-6,28 67 0,-28-67 0,23 80 0,-23-80 0,14 85 0,-14-85 0,10 87 0,-10-87 0,4 85 2,-4-48-2,0 1 0,0-38 0,-3 72 6,3-72-6,-8 61 6,8-61-6,-23 47 2,23-47-2,-15 42 6,15-42-6,-16 29 2,16-29-2,-17 20-2,17-20 2,-18 18-2,18-18 2,-22 9 2,22-9-2,-23 8 0,23-8 0,-26 5-4,26-5 4,-19 0-12,19 0 12,-25-5-38,25 5 38,-22-29-54,22 29 54,-20-29-52,20 29 52</inkml:trace>
  <inkml:trace contextRef="#ctx0" brushRef="#br0" timeOffset="18549.9944">3807 6342 14,'0'0'0,"-18"-21"22,18 21-22,-22-31 20,22 31-20,-26-31 22,26 31-22,-33-35 34,33 35-34,-36-36 34,36 36-34,-40-30 42,40 30-42,-34-23 32,34 23-32,-34-10 18,34 10-18,-31-8 10,31 8-10,-28-1-2,28 1 2,-32 6 2,32-6-2,-27 41 2,27-41-2,-27 33-2,27-33 2,-24 36-2,24-36 2,-14 52 0,14-52 0,-11 0-4,11 0 4,-5 78-8,5-78 8,-2 43-2,2-43 2,3 37 0,-3-37 0,8 31-10,-8-31 10,29 28-8,-29-28 8,22 23-10,-22-23 10,24 23-22,-24-23 22,24 16-18,-24-16 18,28 8-4,-28-8 4,30 5-2,-30-5 2,33 0-6,-33 0 6,36-31-4,-36 31 4,38-26 2,-38 26-2,34-31 2,-34 31-2,33-34-2,-33 34 2,25-32 0,-25 32 0,20-27 4,-20 27-4,17-23 0,-17 23 0,0-1 12,0 1-12,0 0 22,0 0-22,0-1 16,0 1-16,0-1 12,0 1-12,0 0 6,0 0-6,0 0 4,0 0-4,10-7 0,-10 7 0,6 61 6,-6-61-6,6 78 2,-6-78-2,7 104 2,-7-104-2,5 123 8,-5-123-8,3 116 0,-3-63 0,0 1 0,0-54 0,-6 86 2,6-86-2,-9 73 2,9-73-2,-7 57 4,7-57-4,-8 44 4,8-44-4,-4 33-8,4-33 8,-3 26-6,3-26 6,-2 15-20,2-15 20,0 1-82,0-1 82</inkml:trace>
  <inkml:trace contextRef="#ctx0" brushRef="#br0" timeOffset="19382.9933">5877 6161 26,'0'0'0,"-17"-30"8,17 30-8,-10-33 6,10 33-6,-8-33 0,8 33 0,-6-29-2,6 29 2,-4-25 2,4 25-2,0-23 6,0 23-6,6-19 6,-6 19-6,28-20 8,-28 20-8,22-22 14,-22 22-14,29-17 8,-29 17-8,32-10 2,-32 10-2,37-5 6,-18 5-6,2 0 6,-21 0-6,53 5 6,-53-5-6,-2 31 6,2-31-6,64 21 0,-64-21 0,31 22 6,-31-22-6,24 29 2,-24-29-2,19 27-4,-19-27 4,16 30 4,-16-30-4,9 33 8,-9-33-8,5 34 6,-5-13-6,0 1 6,0-22-6,-3 45 2,3-45-2,-10 56-2,-12-27 2,0 1-4,22-30 4,-38 62-2,16-30 2,2-1 2,-7 2-2,2-2-6,-1 0 6,0-2-10,2-5 10,-1-1 2,5-1-2,-3-1 12,23-21-12,-39 26 22,39-26-22,-31 18 44,31-18-44,-20 11 34,20-11-34,0 0 2,0 0-2,-1 0-10,1 0 10,-1 0-6,1 0 6,-1 0-4,1 0 4,-1 0-6,1 0 6,-7 7 2,7-7-2,32 0 4,-32 0-4,34-1 0,-34 1 0,40-2-2,-40 2 2,45-2-2,-45 2 2,46-5 2,-46 5-2,44-4 4,-44 4-4,42-4-4,-42 4 4,38-6-6,-38 6 6,33-5 2,-33 5-2,29-5 2,-29 5-2,20-3-2,-20 3 2,1 0-2,-1 0 2,0 0 0,0 0 0,0 0-2,0 0 2,0 0-8,0 0 8,2 0-32,-2 0 32,1 0-64,-1 0 64</inkml:trace>
  <inkml:trace contextRef="#ctx0" brushRef="#br0" timeOffset="20018.9926">7420 6248 54,'0'0'0,"-28"-10"14,28 10-14,-33-19 10,33 19-10,-26-7 18,26 7-18,-15-6 10,15 6-10,-1 0-6,1 0 6,0 0-4,0 0 4,-1 0 0,1 0 0,-1 0-2,1 0 2,0 0 0,0 0 0,-5-2 0,5 2 0,54 2 0,-54-2 0,39 2 2,-39-2-2,46 2 0,-46-2 0,52 2 2,-52-2-2,52 2 6,-52-2-6,51 3-4,-51-3 4,48 4-38,-48-4 38,45 6-46,-45-6 46</inkml:trace>
  <inkml:trace contextRef="#ctx0" brushRef="#br0" timeOffset="20404.9984">8122 5825 10,'0'0'0,"3"-15"20,-3 15-20,0 0 38,0 0-38,0-1 52,0 1-52,0-1 28,0 1-28,0 0 0,0 0 0,3-12-2,-3 12 2,-30 93 2,30-93-2,-22 80 6,22-80-6,-26 100 4,26-100-4,-25 104 2,25-104-2,-26 95 12,26-95-12,-14 89 10,14-89-10,-11 69-2,11-69 2,-4 54 0,4-29 0,0 0-2,0-25 2,34 35 0,-34-35 0,29 23-8,-29-23 8,34 16-6,-34-16 6,39 9 0,-39-9 0,40 4-4,-40-4 4,45-3 0,-45 3 0,50-9-2,-27-13 2,0 0-2,-2 8 2,1 1 6,-22 13-6,32-28 2,-32 28-2,25-29-4,-25 29 4,20-28 8,-20 28-8,5-23 12,-5 23-12,6-19 12,-6 19-12,0-25 12,0 25-12,-31-23 8,31 23-8,-29-26 6,29 26-6,-35-21 6,35 21-6,-38-11 2,38 11-2,-39-7-4,18 7 4,0 0-4,21 0 4,-42 6-4,22 14 4,-2 0-2,22-20 2,-39 31-4,39-31 4,-32 32-18,32-32 18,-24 26-54,24-26 54,-14 25-88,14-25 88</inkml:trace>
  <inkml:trace contextRef="#ctx0" brushRef="#br0" timeOffset="21561.9932">10240 5680 6,'0'0'0,"7"-16"6,-7 16-6,8-17 8,-8 17-8,25-16 4,-25 16-4,16-15 0,-16 15 0,18-13 4,-18 13-4,17-10 2,-17 10-2,18-8 0,-18 8 0,23-4 4,-23 4-4,20-3 4,-20 3-4,24 0 4,-24 0-4,23 4 0,-23-4 0,23 9 8,-23-9-8,23 36 6,-23-36-6,23 35-4,-23-35 4,24 33 4,-24-33-4,23 40 4,-23-40-4,19 38-4,-19-38 4,17 35 4,-17-35-4,13 30 6,-13-30-6,10 22-4,-10-22 4,8 23 0,-8-23 0,9 17 0,-9-17 0,0 0-6,0 0 6,4 12 2,-4-12-2,0 0 6,0 0-6,0 17 2,0-17-2,-6 20 6,6-20-6,-9 23 6,9-23-6,-25 23-2,25-23 2,-18 26 0,18-26 0,-20 31 2,20-31-2,-27 29 0,27-29 0,-26 30 4,26-30-4,-25 33 2,25-33-2,-33 29 2,33-29-2,-30 34 2,30-34-2,-33 34-6,33-34 6,-34 30-2,34-30 2,-33 30 8,33-30-8,-31 22 8,31-22-8,-21 19 8,21-19-8,-17 15 0,17-15 0,0 0-2,0 0 2,-2 0 0,2 0 0,0 0 0,0 0 0,-1 0 4,1 0-4,-1 0 0,1 0 0,-5 9-4,5-9 4,40 7-2,-40-7 2,26 9 2,-26-9-2,31 6 2,-31-6-2,34 6 2,-34-6-2,43 4 0,-43-4 0,40 0-4,-21 0 4,2 0 4,-21 0-4,35 0 2,-35 0-2,33 0 0,-33 0 0,30 0 2,-30 0-2,23 0 4,-23 0-4,18 0 2,-18 0-2,2 0-20,-2 0 20,0 0-32,0 0 32,2 0-40,-2 0 40</inkml:trace>
  <inkml:trace contextRef="#ctx0" brushRef="#br0" timeOffset="22438.9975">3067 8455 40,'0'0'0,"-23"-9"22,23 9-22,-1 0 24,1 0-24,0 0 16,0 0-16,0 0 0,0 0 0,-2 0-2,2 0 2,-1 0-2,1 0 2,0 0-6,0 0 6,-1 0-4,1 0 4,0 0 4,0 0-4,-2 0 4,2 0-4,0 0 6,0 0-6,-11-7 0,41 7 0,2 0-4,-32 0 4,34 0 4,-10 0-4,-2 0 0,3 0 0,1 0-2,-1 0 2,1 0-12,-26 0 12,55-2-38,-55 2 38,48-2-38,-26 2 38</inkml:trace>
  <inkml:trace contextRef="#ctx0" brushRef="#br0" timeOffset="22758.9968">3784 8051 38,'0'0'0,"0"-19"6,0 19-6,0 0-4,0 0 4,0-2-4,0 2 4,0 0 4,0 0-4,0-1 12,0 1-12,0-1 18,0 1-18,-3-7 8,3 7-8,0 0 0,0 0 0,-18-4 4,18 4-4,-26 5 4,26-5-4,-18 27 0,18-27 0,-20 21 0,20-21 0,-18 23 18,18-23-18,-16 19 20,16-19-20,0 1 4,0-1-4,0 1-4,0-1 4,0 0-2,0 0 2,0 1 2,0-1-2,0 1 2,0-1-2,0 0-2,0 0 2,-10 9 0,10-9 0,44 22 4,-44-22-4,31 9 2,-31-9-2,37 6-2,-37-6 2,37 4-2,-37-4 2,40 4 2,-40-4-2,0 0-4,0 0 4,54 4-18,-54-4 18,67 10-30,-67-10 30,33 19-38,-33-19 38,27 9-30,-27-9 30,24 5-8,-24-5 8</inkml:trace>
  <inkml:trace contextRef="#ctx0" brushRef="#br0" timeOffset="22988.997">3908 7991 24,'0'0'0,"-17"-17"36,17 17-36,0-1 52,0 1-52,-1-1 32,1 1-32,0 0 6,0 0-6,-1 0 6,1 0-6,-2-2 8,2 2-8,0 0 4,0 0-4,-6-13-2,6 13 2,-5 41-2,5-41 2,-2 59 0,2-15 0,0 0 0,0-44 0,4 98 8,-4-98-8,3 90 6,-3-90-6,3 81-6,-3-47 6,0 1 0,0-6 0,0-2 4,0-3-4,0 0-6,0-24 6,-3 40-18,3-24 18,0 1-28,0-5 28,0 1-32,0-13 32,0 21-34,0-21 34,3 17-38,-3-17 38</inkml:trace>
  <inkml:trace contextRef="#ctx0" brushRef="#br0" timeOffset="23790.9973">5842 7682 46,'0'0'0,"4"-19"38,-4 19-38,6-16 28,-6 16-28,0-1 18,0 1-18,0 0 22,0 0-22,0-1 28,0 1-28,0-1 16,0 1-16,0 0 2,0 0-2,5-8 2,-5 8-2,3 48 6,-3-48-6,1 75 2,-1-31-2,0 1 0,0-45 0,-4 109-2,4-109 2,-7 108-6,7-108 6,-35 97-8,35-97 8,-24 92 0,24-92 0,-22 77 4,22-77-4,-17 62-2,17-62 2,-12 48-2,12-48 2,-9 36-8,9-36 8,-6 22-14,6-22 14,0 2-12,0-2 12,0 0-12,0 0 12,0 0-14,0 0 14,0 0-20,0 0 20,0 1-26,0-1 26,0 0-40,0 0 40,0 1-36,0-1 36</inkml:trace>
  <inkml:trace contextRef="#ctx0" brushRef="#br0" timeOffset="24836.9966">7553 8122 34,'0'0'0,"-24"-26"12,24 26-12,-27-16 22,27 16-22,-31-10 44,31 10-44,-17-5 34,17 5-34,-1 0 10,1 0-10,-1 0 2,1 0-2,-1 0 0,1 0 0,0 0-4,0 0 4,-1 0-4,1 0 4,0 0 0,0 0 0,-1 0 2,1 0-2,0 0-2,0 0 2,-4-5-2,4 5 2,45-5 0,-45 5 0,32-5-2,-32 5 2,41-1 2,-14 1-2,-27 0-4,0 0 4,27 0-24,-27 0 24,80 3-36,-80-3 36,45 9-52,-25 4 52</inkml:trace>
  <inkml:trace contextRef="#ctx0" brushRef="#br0" timeOffset="25186.9966">8131 7676 10,'0'0'0,"1"-5"8,-1 5-8,4 79 0,-4-50 0,0 2-4,0-31 4,-6 68-2,6-68 2,-37 63 4,37-63-4,-20 54 12,20-54-12,-15 34 20,15-34-20,-13 16 12,13-16-12,0 2-8,0-2 8,0 0-8,0 0 8,0 2 4,0-2-4,0 0 14,0 0-14,-7 6 14,7-6-14,33 2 16,-33-2-16,30-3 22,-30 3-22,38-9 10,-17-7-10,1-1-8,-22 17 8,46-15-8,-46 15 8,52-13 0,-52 13 0,52-10 0,-52 10 0,53-6 2,-53 6-2,50-6-6,-50 6 6,43-1-22,-43 1 22,29 0-32,-29 0 32,25 1-34,-25-1 34,16 3-16,-16-3 16,0 0 0,0 0 0</inkml:trace>
  <inkml:trace contextRef="#ctx0" brushRef="#br0" timeOffset="25422.9909">8345 7648 70,'0'0'0,"0"0"38,0 0-38,0-1 20,0 1-20,0-1 8,0 1-8,0 0 0,0 0 0,0-1 2,0 1-2,-10-9 2,10 9-2,-5 56 0,5-56 0,-6 59 2,6-59-2,-5 75-4,5-75 4,-4 80 2,4-80-2,-4 71-2,4-71 2,-5 68-6,5-68 6,-6 59 2,6-59-2,-9 51 0,9-51 0,-8 47 2,8-47-2,-7 36 8,7-36-8,-3 32 0,3-32 0,-3 24-8,3-24 8,0 18-30,0-18 30,0 1-58,0-1 58,0 0-40,0 0 40</inkml:trace>
  <inkml:trace contextRef="#ctx0" brushRef="#br0" timeOffset="26158.996">10624 7498 38,'0'0'0,"0"-1"34,0 1-34,7-55 40,-7 55-40,7-61 34,-7 61-34,7-26 32,-7 26-32,0-1 30,0 1-30,0 0 32,0 0-32,0-1 18,0 1-18,0-1 4,0 1-4,3-5 0,-3 33 0,0 1-4,0-29 4,-3 71 0,3-71 0,-9 90-2,9-90 2,-23 104-6,23-104 6,-9 104 4,9-104-4,-9 96 4,9-96-4,-10 79-16,10-79 16,-6 66-30,6-66 30,-6 51-46,6-51 46,-2 41-62,2-25 62,0 0-64,0-16 64</inkml:trace>
  <inkml:trace contextRef="#ctx0" brushRef="#br0" timeOffset="27598.9902">3119 9488 36,'0'0'0,"-18"-2"28,18 2-28,0 0 32,0 0-32,0 0 14,0 0-14,-13-4 0,13 4 0,-2 0-2,2 0 2,0 0-4,0 0 4,-1 0-8,1 0 8,-1 0-4,1 0 4,0 0 4,0 0-4,-14-1 6,14 1-6,40-4 4,-40 4-4,29-5 0,-29 5 0,39-2 0,-39 2 0,42-3-2,-42 3 2,0 0-6,0 0 6,54-2-4,-21 2 4,0 0 2,-33 0-2,39 0-2,-39 0 2,34 0-28,-34 0 28,34 1-38,-34-1 38,33 3-22,-33-3 22</inkml:trace>
  <inkml:trace contextRef="#ctx0" brushRef="#br0" timeOffset="27942.9955">3910 9052 30,'0'0'0,"0"0"38,0 0-38,0 0 42,0 0-42,0-2 30,0 2-30,0 0 26,0 0-26,0-1 20,0 1-20,0 0 2,0 0-2,0-1-2,0 1 2,-1-10 0,1 10 0,-2 79 0,2-79 0,-2 68 4,2-68-4,0 76 0,0-76 0,-3 80-4,3-80 4,-3 75 0,3-75 0,-5 67 2,5-67-2,-4 62 0,4-62 0,-5 55-18,5-55 18,-1 47-30,1-29 30,0 0-20,0-2 20,0-3-20,0-13 20,0 23-18,0-23 18,1 17-20,-1-17 20,0 0-22,0 0 22,0 1-24,0-1 24,0 1-16,0-1 16</inkml:trace>
  <inkml:trace contextRef="#ctx0" brushRef="#br0" timeOffset="29065.9912">6009 8935 16,'0'0'0,"-27"-5"12,27 5-12,-25-2 8,25 2-8,-28 0 6,28 0-6,-30 7 4,30-7-4,-31 30 10,31-30-10,-36 19 18,36-19-18,-33 23 14,33-23-14,-33 27 2,33-27-2,-27 22 2,27-22-2,-21 26 6,21-26-6,-17 23 8,17-23-8,-10 19 0,10-19 0,-8 18-2,8-18 2,-6 13 0,6-13 0,-4 12 0,4-12 0,0 2 0,0-2 0,0 13-4,0-13 4,28 27-2,-28-27 2,25 20 4,-25-20-4,33 23 0,-12-9 0,0 0-2,6 0 2,1-1 4,-28 2-4,0-1 0,41-1 0,2-1 2,-43-12-2,46 24 2,-46-24-2,47 22-4,-47-22 4,47 23 2,-47-23-2,37 17 2,-37-17-2,33 17 2,-33-17-2,27 18 2,-27-18-2,15 13-2,-15-13 2,12 10-2,-12-10 2,8 18 8,-8-18-8,3 17 6,-3-17-6,0 18 0,0-18 0,-3 25 0,3-25 0,-8 24-8,8-24 8,-35 24-14,35-24 14,-25 26-10,25-26 10,-29 24-6,29-24 6,-32 22-4,32-22 4,-35 15 0,35-15 0,-33 10-2,33-10 2,-29 5 0,29-5 0,-28 3 2,28-3-2,-20 0-4,20 0 4,-15-3-2,15 3 2,-14-7 6,14 7-6,-7-29 0,7 29 0,-2-31 0,2 15 0,0-2 4,0 18-4,6-39 0,-6 39 0,33-48-2,-33 48 2,26-52 4,-26 52-4,29-54 8,-29 54-8,35-59 8,-35 59-8,37-62 8,-37 62-8,37-57-2,-37 57 2,38-54-4,-38 54 4,33-44 0,-33 44 0,34-39 4,-34 39-4,27-28 4,-27 28-4,20-27 6,-20 27-6,16-17 4,-16 17-4,0 0 0,0 0 0,0-2 6,0 2-6,0 0 6,0 0-6,0-1 2,0 1-2,0 0 0,0 0 0,0-1-2,0 1 2,0-1-28,0 1 28,0 0-58,0 0 58</inkml:trace>
  <inkml:trace contextRef="#ctx0" brushRef="#br0" timeOffset="30055.9918">8178 9556 34,'0'0'0,"-20"-20"30,20 20-30,-22-29 16,22 29-16,-19-35 10,19 35-10,-19-42 14,19 42-14,-15-51 20,15 51-20,-10-64 18,10 64-18,-6-68 8,6 68-8,-1-77 6,1 77-6,2-77 2,-2 77-2,30-70 2,-30 70-2,29-65 4,-29 65-4,33-49 0,-33 49 0,37-38-6,-37 38 6,38-25-4,-38 25 4,40-15 2,-40 15-2,44-6 4,-44 6-4,42 2 4,-22 20-4,0 2 0,-20-24 0,37 57 2,-37-57-2,26 72 0,-26-72 0,24 84-4,-24-84 4,14 90 0,-14-90 0,9 89 4,-9-89-4,3 76 0,-3-41 0,0 0-2,0-35 2,-7 59 2,7-59-2,-28 51 8,28-51-8,-20 41 0,20-41 0,-23 31-8,23-31 8,-25 26 0,25-26 0,-30 20 8,30-20-8,-33 16 10,33-16-10,-40 9 12,40-9-12,-35 5 16,35-5-16,-36 2 10,36-2-10,-29-3 0,29 3 0,-28-6-10,28 6 10,-24-33-30,24 33 30,-17-20-42,17 20 42,-19-20-62,19 20 62,-9-22-60,9 22 60</inkml:trace>
  <inkml:trace contextRef="#ctx0" brushRef="#br0" timeOffset="30656.9945">10316 9109 72,'0'0'0,"-14"-16"8,14 16-8,-23-13 8,23 13-8,-20-16 12,20 16-12,0 0 6,0 0-6,-1 0-2,1 0 2,-1 0-2,1 0 2,0 0-2,0 0 2,-1 0 2,1 0-2,0 0 8,0 0-8,-1 0 2,1 0-2,-17-8 4,17 8-4,33-9-2,-33 9 2,27-7-4,-27 7 4,33-6 0,-33 6 0,37-2 0,-17 2 0,0 0 0,-20 0 0,0 0-22,0 0 22,51 4-46,-15 14 46,0-1-34,-36-17 34</inkml:trace>
  <inkml:trace contextRef="#ctx0" brushRef="#br0" timeOffset="31161.9903">10798 8935 44,'0'0'0,"-17"-26"20,17 26-20,-14-23 8,14 23-8,-8-22 10,8 22-10,-7-24 2,7 24-2,0-26 4,0 26-4,0-33 6,0 33-6,9-35 6,-9 35-6,39-36 4,-39 36-4,32-33 0,-12 20 0,1-1 2,-21 14-2,58-23 2,-58 23-2,0-17 2,0 17-2,85-10 2,-85 10-2,42-5 4,-42 5-4,35 0 6,-35 0-6,31 5 4,-31-5-4,28 35 2,-28-35-2,18 29 2,-18-29-2,15 38 4,-15-38-4,10 42-4,-10-42 4,3 54-4,-3-23 4,0-2 6,0-29-6,-8 65 2,-12-32-2,0-1 0,20-32 0,-33 61 0,33-61 0,-37 60 2,15-34-2,1 0 4,-2 1-4,0-2 2,1-4-2,-1 2 0,2-4 0,0 1-2,21-20 2,-36 28 0,36-28 0,-31 21 2,31-21-2,-21 12 8,21-12-8,-1 0 2,1 0-2,-1 1-2,1-1 2,0 0-2,0 0 2,-1 1-4,1-1 4,0 1 0,0-1 0,0 1 0,0-1 0,-13 3 0,13-3 0,32 10 0,-32-10 0,32 8-2,-32-8 2,38 6-2,-38-6 2,39 4 2,-39-4-2,40 2 0,-20-2 0,1 0-2,-21 0 2,36-2 4,-36 2-4,35-3 0,-35 3 0,29-4-4,-29 4 4,23-3 2,-23 3-2,21-4 2,-21 4-2,2 0 0,-2 0 0,0 0 0,0 0 0,12-4-2,-12 4 2,2 0-2,-2 0 2,0 0 0,0 0 0,1 0 4,-1 0-4,0 0 4,0 0-4,1 0-4,-1 0 4,0 0-30,0 0 30,1 0-62,-1 0 62</inkml:trace>
  <inkml:trace contextRef="#ctx0" brushRef="#br1" timeOffset="54396.9882">6893 5804 18,'0'0'0,"-2"0"20,2 0-20,0 0 8,0 0-8,-1 0 0,1 0 0,0 0-2,0 0 2,-1 0 2,1 0-2,-1 0 6,1 0-6,0 0 0,0 0 0,-1 0 0,1 0 0,-9-7 0,9 7 0,-1 32 4,1-9-4,0-2 0,0 12 0,0 0-4,0 3 4,0 1 4,0 1-4,0-1 0,0 2 0,0-1-6,0 4 6,0-2 4,0-40-4,-1 85 10,1-85-10,-3 100 4,3-100-4,-5 106 4,5-106-4,-6 110 6,6-110-6,-6 108 0,6-108 0,-6 98 0,6-98 0,-5 92 0,5-92 0,-5 87 0,5-87 0,-2 84 4,2-40-4,0 0 2,0 2-2,0 0 2,0-2-2,0-1 8,0-43-8,2 83 2,-2-83-2,5 74 0,-5-74 0,5 75 2,-5-75-2,6 73 2,-6-73-2,8 77 6,-8-77-6,8 77 2,-8-77-2,8 75-4,-8-75 4,8 74-2,-8-74 2,8 75 2,-8-75-2,6 79-4,-6-79 4,6 77-2,-6-77 2,6 78 4,-6-78-4,4 72 4,-4-72-4,6 69 2,-6-69-2,4 69-2,-4-69 2,5 68 2,-5-68-2,6 66 2,-6-66-2,4 66-4,-4-66 4,5 62-6,-5-62 6,4 58 0,-4-58 0,2 66 6,-2-66-6,3 67 4,-3-67-4,2 70 0,-2-70 0,2 72-2,-2-72 2,2 68 2,-2-68-2,2 70 0,-2-35 0,0-1 0,0-34 0,1 61 2,-1-33-2,0 1 4,0-6-4,0 0 4,0 2-4,0 0-8,0-25 8,-2 47-4,2-47 4,-2 46 4,2-46-4,-2 45 0,2-45 0,-2 41-2,2-41 2,-2 38-4,2-38 4,-2 31 2,2-14-2,0 2 4,0-5-4,0 1-2,0 0 2,0 1-2,0-16 2,3 28 6,-3-28-6,5 21 2,-5-21-2,4 24-4,-4-24 4,4 19-2,-4-19 2,3 18-4,-3-18 4,0 1-2,0-1 2,0 0 2,0 0-2,4 15 2,-4-15-2,0 0 0,0 0 0,0 0-2,0 0 2,0 2 2,0-2-2,0 0 4,0 0-4,6 13-2,-6-13 2,19 27-2,-19-27 2,7 14 6,-7-14-6,3 12 0,-3-12 0,5 19-4,-5-19 4,2 17 2,-2-17-2,2 17-4,-2-17 4,0 0-2,0 0 2,0 0 2,0 0-2,0 1 2,0-1-2,4 12 0,-4-12 0,10 16-4,-10-16 4,19 6 2,-19-6-2,15 3 4,-15-3-4,21 0-2,-21 0 2,25 0-4,-25 0 4,28-2 6,-28 2-6,30-4 2,-30 4-2,28-5-8,-28 5 8,30-5 6,-30 5-6,32-6 12,-32 6-12,31-6 2,-31 6-2,39-4 2,-39 4-2,39-4 4,-39 4-4,39-1 2,-39 1-2,41-1 2,-41 1-2,44-2 0,-44 2 0,46-2 8,-46 2-8,42-1 10,-18 1-10,-2 0-2,-1 0 2,0 0 2,0 0-2,1 0 8,1 0-8,0 0 2,-1 0-2,1 0 10,-2 0-10,1 0 12,-22 0-12,45 1 6,-45-1-6,45 2 0,-45-2 0,44 2 0,-44-2 0,42 2 4,-42-2-4,44 3 2,-44-3-2,42 2 0,-42-2 0,40 1 2,-19-1-2,0 0 4,0 0-4,0 0 0,-21 0 0,45 2-2,-45-2 2,47 2 4,-47-2-4,46 2 8,-46-2-8,47 2 12,-25-2-12,2 0 14,-1 0-14,0 0 2,-23 0-2,47 2-4,-47-2 4,46 3 2,-46-3-2,51 3 6,-51-3-6,48 5 2,-48-5-2,48 4 0,-48-4 0,50 4-2,-50-4 2,50 2-2,-50-2 2,56 2-2,-27-2 2,0 0 0,2 0 0,-3 0 2,3 0-2,0 0 2,3 0-2,0 0 4,-34 0-4,66-2 0,-66 2 0,70-3-4,-70 3 4,69-3 2,-37 3-2,0 0 2,-1 0-2,-1 0 4,1 0-4,-2 0 6,-29 0-6,62 2 2,-62-2-2,64 4 0,-64-4 0,66 3-4,-66-3 4,64 7 0,-64-7 0,69 5 2,-69-5-2,68 6 0,-68-6 0,71 3 2,-71-3-2,74 4 6,-74-4-6,71 4 0,-71-4 0,71 4-4,-71-4 4,65 4 2,-65-4-2,62 6-2,-62-6 2,60 6-2,-60-6 2,59 6 6,-59-6-6,60 9 2,-60-9-2,59 20 0,-59-20 0,58 14 2,-58-14-2,57 8 6,-57-8-6,57 20 2,-57-20-2,54 13-2,-54-13 2,57 10 2,-57-10-2,58 9-2,-58-9 2,55 9 6,-55-9-6,53 7 2,-53-7-2,48 7-4,-48-7 4,43 4 0,-43-4 0,43 3 0,-43-3 0,38 3 0,-38-3 0,40 1 0,-40-1 0,35 1-2,-35-1 2,32 0-4,-32 0 4,27 0 4,-27 0-4,24 0 4,-24 0-4,20 0-4,-20 0 4,17 0-4,-17 0 4,0 0 0,0 0 0,11 0-2,-11 0 2,3 0 0,-3 0 0,0 0-2,0 0 2,1 0 0,-1 0 0,17 0 0,-17 0 0,0 0-4,0 0 4,0 0 2,0 0-2,22-2 2,-22 2-2,0 0 0,0 0 0,0 0-4,0 0 4,20-4-12,-20 4 12,26-2-14,-26 2 14,2 0-10,-2 0 10,11-2-4,-11 2 4,22-2-2,-22 2 2,1 0 0,-1 0 0,13-3 6,-13 3-6,24-4-2,-24 4 2,0 0-8,0 0 8,14-4 2,-14 4-2,0 0 4,0 0-4,19-2-2,-19 2 2,1 0-2,-1 0 2,1 0-4,-1 0 4,0 0 0,0 0 0,17-3 6,-17 3-6,1 0 2,-1 0-2,20-7-2,-20 7 2,7-25 0,-7 25 0,7-14-2,-7 14 2,3-19-2,-3 19 2,2-25 2,-2 25-2,0-24 2,0 8-2,0 2 2,0 0-2,0-4-4,0 5 4,0-3-2,0-1 2,0 1 2,0-3-2,0 0-2,0 1 2,0 0 0,0-2 0,0-2 0,0 22 0,-2-44 0,2 44 0,-3-51 2,3 51-2,-7-51 2,7 51-2,-5-50 10,5 50-10,-6-50 8,6 50-8,-6-48 2,6 48-2,-4-47 4,4 47-4,-3-43 6,3 43-6,-5-49 8,5 49-8,-8-50 10,8 50-10,-9-57 6,9 57-6,-22-61 0,22 61 0,-10-60 0,10 60 0,-8-61 6,8 61-6,-9-60 2,9 60-2,-9-59-4,9 59 4,-17-60 4,17 60-4,-7-52 10,7 52-10,-7-48 8,7 48-8,-8-46 8,8 46-8,-5-40 4,5 40-4,-9-48-4,9 48 4,-7-41 4,7 41-4,-9-44 10,9 44-10,-7-45 2,7 45-2,-9-47 0,9 47 0,-8-54 0,8 54 0,-7-57 2,7 57-2,-7-60 6,7 60-6,-5-61 2,5 61-2,-6-64 0,6 64 0,-5-68 0,5 68 0,-6-61-2,6 61 2,-5-62 2,5 62-2,-5-60 2,5 60-2,-5-54-6,5 54 6,-4-56 0,4 56 0,-4-53 10,4 53-10,-6-53-2,6 53 2,-5-57-4,5 57 4,-8-64 8,8 64-8,-7-60 0,7 60 0,-6-61-6,6 61 6,-5-55-2,5 55 2,-7-52 6,7 52-6,-2-57 2,2 57-2,-3-56-4,3 27 4,0-1-2,0 1 2,0-2-2,0 4 2,0 1 0,0 0 0,0-1 0,0 27 0,-2-51 6,2 51-6,-4-52 6,4 52-6,-3-59 2,3 59-2,-4-63 2,4 63-2,-6-67-6,6 67 6,-5-72 0,5 72 0,-6-75 6,6 75-6,-6-72 2,6 72-2,-2-67 0,2 67 0,-5-54-4,5 54 4,-1-47-8,1 25 8,0 3-4,0-1 4,0 4 0,0-2 0,0-1-2,0 4 2,0-1 2,0 2-2,0 1 2,0 13-2,0-24 0,0 24 0,-3-28 4,3 28-4,-2-24 0,2 24 0,-4-27-4,4 27 4,-4-35 0,4 35 0,-4-41-4,4 41 4,-3-44-2,3 44 2,-4-51 8,4 51-8,-1-52 2,1 31-2,0-2 0,0 2 0,0 1 0,0 20 0,1-34 0,-1 34 0,4-27 0,-4 27 0,2-31 0,-2 31 0,3-29 6,-3 16-6,0-2-4,0 2 4,0 0-10,0 13 10,0-23-4,0 23 4,0-24 0,0 24 0,0-25 0,0 25 0,0-19 2,0 19-2,0-16 4,0 16-4,0 0-2,0 0 2,0-2-4,0 2 4,0-9 0,0 9 0,0-1 2,0 1-2,0-1 2,0 1-2,-3-17 2,3 17-2,-2-27 6,2 27-6,-1-13 0,1 13 0,-3-19 2,3 19-2,0-21 4,0 8-4,0 2-6,0 11 6,4-33 2,-4 33-2,3-33 0,-3 33 0,7-32-6,-7 32 6,7-26-2,-7 26 2,7-23 4,-7 23-4,0-1 2,0 1-2,0 0 4,0 0-4,0-1 6,0 1-6,0-1-4,0 1 4,0 0-2,0 0 2,0 0 2,0 0-2,0-2 8,0 2-8,0 0 6,0 0-6,0 0 0,0 0 0,0 0-2,0 0 2,0-2 0,0 2 0,0 0 0,0 0 0,0 0-2,0 0 2,4-3-2,-4 3 2,0 0-4,0 0 4,-21 0 0,21 0 0,-24 3 2,24-3-2,0 0 4,0 0-4,-12 6 2,12-6-2,0 0 0,0 0 0,-20 9 2,20-9-2,-20 10 2,20-10-2,-15 8 0,15-8 0,-14 5 4,14-5-4,-19 5 2,19-5-2,-20 3-4,20-3 4,-23 4 4,23-4-4,-27 4 8,27-4-8,-26 3 6,26-3-6,-25 5 0,25-5 0,-30 6 2,30-6-2,-33 5 4,33-5-4,-39 6-2,39-6 2,-39 2 0,39-2 0,-37 4 10,37-4-10,-36 3 24,36-3-24,-34 4 20,34-4-20,-33 4 6,33-4-6,-27 4 14,27-4-14,-27 5 20,27-5-20,-24 1 8,24-1-8,-17 0 4,17 0-4,-21 0 6,21 0-6,-17 0 6,17 0-6,-17 0 6,17 0-6,-19 0 2,19 0-2,-15 0 8,15 0-8,-18-1 12,18 1-12,0 0 4,0 0-4,-14-3-2,14 3 2,-27 0-2,27 0 2,0 0 2,0 0-2,-9 0 2,9 0-2,-27-2 0,27 2 0,-13-4-4,13 4 4,-18-4-2,18 4 2,-20-4 6,20 4-6,-19-2 4,19 2-4,-22-3 0,22 3 0,-20-2 0,20 2 0,-20-2-2,20 2 2,-22-4 0,22 4 0,-22-4 2,22 4-2,-21-5 0,21 5 0,-24-5-2,24 5 2,-28-4 0,28 4 0,-31-3 6,31 3-6,-36-2 2,16 2-2,-1 0-4,21 0 4,-37-1-4,37 1 4,-40-2 0,40 2 0,-40-1 2,40 1-2,-39 0 2,18 0-2,0 0 2,21 0-2,-40 0 0,19 0 0,1 0 2,20 0-2,-40 0 0,40 0 0,-36 1-4,36-1 4,-40 3-4,40-3 4,-40 3 0,40-3 0,-41 2 2,41-2-2,-41 2 0,41-2 0,-39 5-2,39-5 2,-40 3 0,40-3 0,-36 2 2,36-2-2,-39 2 2,39-2-2,-36 0 4,36 0-4,-37 0 2,37 0-2,-36 0-4,36 0 4,-35 0-4,35 0 4,-40-2 0,40 2 0,-38-2 2,38 2-2,-36-1 0,36 1 0,-37 0-2,37 0 2,-28 0 0,28 0 0,-34 0 2,34 0-2,-29 0 0,29 0 0,-29 0 0,29 0 0,-29 0 2,29 0-2,-30 0-4,30 0 4,-28 0-2,28 0 2,-29 0 2,29 0-2,-25 0 2,25 0-2,-25 0-2,25 0 2,-24 0 0,24 0 0,-26-2 4,26 2-4,-27-2-2,27 2 2,-27-3 2,27 3-2,-27 0 4,27 0-4,-27 0-2,27 0 2,-28 0-4,28 0 4,-31 0-2,31 0 2,-30 0 4,30 0-4,-30 0-2,30 0 2,-33 0 0,33 0 0,-27 0 6,27 0-6,-31 0-4,31 0 4,-32 2-2,32-2 2,-31 1-2,31-1 2,-36 2 0,36-2 0,-35 0 6,35 0-6,-36 0-4,36 0 4,-38 0-8,38 0 8,-37 0-2,37 0 2,-38 2 2,38-2-2,-35 3 4,35-3-4,-31 4 4,31-4-4,-30 2 0,30-2 0,-29 4-4,29-4 4,-27 1 0,27-1 0,-24 1-2,24-1 2,-24 0-2,24 0 2,-24 0 0,24 0 0,-20 0 0,20 0 0,-23-1 2,23 1-2,-20-3 0,20 3 0,-17-5 0,17 5 0,-19-5-2,19 5 2,-19-3-2,19 3 2,-18-5 4,18 5-4,-16-2 2,16 2-2,0 0-2,0 0 2,-14-4 4,14 4-4,-22-5 2,22 5-2,-2 0-4,2 0 4,-10-5 4,10 5-4,-25-4 6,25 4-6,0 0-4,0 0 4,-10-4-6,10 4 6,-28-4-4,28 4 4,-17-4-4,17 4 4,-18-2 0,18 2 0,-17-3 2,17 3-2,-19-1-2,19 1 2,-18 0 0,18 0 0,-21 0-2,21 0 2,-20-2-4,20 2 4,-21 0 4,21 0-4,-17-1 2,17 1-2,-15-1-2,15 1 2,-20-2 0,20 2 0,-18 0-4,18 0 4,-26 0 0,26 0 0,-25 0 0,25 0 0,-23 0-4,23 0 4,-25 0-4,25 0 4,-22-2-4,22 2 4,-24-1-8,24 1 8,-23 0-8,23 0 8,-28 0 0,28 0 0,-26 0 0,26 0 0,-25 0 2,25 0-2,-25 1 0,25-1 0,-21 2 0,21-2 0,-20 2 4,20-2-4,-20 1 2,20-1-2,-18 0 2,18 0-2,-17 0 2,17 0-2,-1 0-2,1 0 2,-15 0 0,15 0 0,-25 0 2,25 0-2,0 0-2,0 0 2,-11 0-6,11 0 6,-21-1-4,21 1 4,-1 0 0,1 0 0,-13-2 0,13 2 0,-30-2-2,30 2 2,-16-3-2,16 3 2,-17 0 0,17 0 0,-19 0 0,19 0 0,-21 0-2,21 0 2,-20 0 0,20 0 0,-20 0 2,20 0-2,-17 0 4,17 0-4,-15 0 2,15 0-2,-16 0-8,16 0 8,-15 2-12,15-2 12,-17 0 0,17 0 0,-19 0 8,19 0-8,-19 0-2,19 0 2,-18 1-2,18-1 2,0 0 2,0 0-2,-16 2 2,16-2-2,0 0-2,0 0 2,-1 0-2,1 0 2,0 0-2,0 0 2,-1 0-10,1 0 10,0 0-12,0 0 12,-2 0-12,2 0 12,-16 4-10,16-4 10,-7 21-6,7-21 6,-4 16 2,4-16-2,-1 25 2,1-6-2,0 0 4,0 2-4,0 1 0,0 4 0,0-1-6,0-25 6,-3 60 0,3-60 0,-1 65-2,1-31 2,0 1-6,0 2 6,0 1-10,0 0 10,0-1-18,0-37 18,1 75-18,-1-75 18,6 75-18,-6-75 18,4 61-20,-4-61 20,7 48-10,-7-48 10,9 43-4,-9-43 4,20 30 0,-20-30 0,8 33 0,-8-33 0,9 27-4,-9-27 4,19 23-8,-19-23 8,9 21-4,-9-21 4,8 19 0,-8-19 0,7 20-6,-7-20 6,5 20-16,-5-20 16,4 16-16,-4-16 16,0 0-20,0 0 20,3 13-42,-3-13 42,0 0-68,0 0 68,0 18-96,0-18 96</inkml:trace>
  <inkml:trace contextRef="#ctx0" brushRef="#br1" timeOffset="55627.984">12679 5635 18,'0'0'0,"-34"-50"12,34 50-12,-28-49 4,28 49-4,-27-77 4,27 77-4,-18-93 6,18 93-6,-6-113 10,6 113-10,-7-125 24,7 60-24,0 1 20,21 5-20,2-1 4,0 10-4,1 1 2,1 9-2,0-1 0,3 10 0,0 2 2,3 3-2,1 0 4,1 8-4,-2-2 0,3 7 0,1-3-4,-35 16 4,72-11-2,-72 11 2,68-5 10,-36 19-10,-1 1 14,-3 9-14,0 1 2,-7 8-2,2-1-10,-23-32 10,31 87-8,-31-87 8,14 103 4,-14-103-4,8 108 4,-8-55-4,0-1 0,0-52 0,-37 103 0,37-103 0,-30 86-6,30-86 6,-39 82 0,16-46 0,2-1 6,-3-4-6,-1 0 4,0-4-4,0 0 4,0-10-4,1 1 0,0-3 0,1 0 14,23-15-14,-48 11 36,48-11-36,-43 7 24,43-7-24,-36 0 6,36 0-6,-32-39 4,32 39-4,-27-33 0,27 33 0,-21-48 4,21 48-4,-6-53 2,6 53-2,-6-59 0,6 29 0,0-1 2,0 31-2,7-55-4,16 27 4,0 2-6,-23 26 6,40-41-2,-40 41 2,42-22 4,-42 22-4,44-5 6,-44 5-6,45-4 4,-24 24-4,1-1 2,0 3-2,-1 1 0,-21-23 0,38 57 0,-38-57 0,37 69 0,-37-69 0,33 73-4,-33-73 4,27 73-2,-27-73 2,26 66 4,-26-66-4,22 51 2,-22-51-2,23 42 0,-23-42 0,21 29 2,-21-29-2,20 23 0,-20-23 0,20 10 0,-20-10 0,21 8 10,-21-8-10,18 3 10,-18-3-10,23 0 0,-23 0 0,20-5 2,-20 5-2,22-29 4,-22 29-4,22-17 2,-22 17-2,18-22-24,-18 22 24,20-23-68,-20 23 68,15-23-92,-15 23 92</inkml:trace>
  <inkml:trace contextRef="#ctx0" brushRef="#br1" timeOffset="56617.9824">13992 4925 42,'0'0'0,"0"-2"34,0 2-34,0 0 18,0 0-18,10-10 10,-10 10-10,1 52 2,-1-52-2,-3 63 0,3-63 0,-31 81-2,31-81 2,-27 83-4,27-83 4,-25 80 0,25-80 0,-25 62 2,25-62-2,-15 48 0,15-48 0,-8 34-2,8-34 2,-6 26 0,6-26 0,0 19 2,0-19-2,6 17 2,-6-17-2,28 17-2,-28-17 2,22 9 0,-22-9 0,25 8 2,-25-8-2,29 2-2,-29-2 2,34-2-2,-34 2 2,36-28 2,-14 12-2,-2 3 10,-20 13-10,39-43 12,-19 19-12,0 1 12,-20 23-12,38-57 12,-38 57-12,29-59 6,-29 59-6,24-47 4,-24 47-4,13-39 12,-13 39-12,9-23 24,-9 23-24,0 0 28,0 0-28,0 0 16,0 0-16,0-2 0,0 2 0,0 0 0,0 0 0,7-4 2,-7 4-2,-4 40 2,4-40-2,-5 43 4,5-43-4,-10 55 0,10-55 0,-18 50 2,18-50-2,-8 43 0,8-43 0,-5 24-4,5-24 4,-3 22 0,3-22 0,0 0-4,0 0 4,0 11-8,0-11 8,27 9 0,-27-9 0,23 4 0,-23-4 0,24 0-4,-24 0 4,29-3 0,-29 3 0,37-29 4,-37 29-4,34-30 0,-34 30 0,36-36-6,-36 36 6,35-42-2,-35 42 2,30-44-2,-30 44 2,28-36 6,-28 36-6,23-30 2,-23 30-2,12-16-4,-12 16 4,0 0 0,0 0 0,0-2 0,0 2 0,0 0 6,0 0-6,10-3 4,-10 3-4,-1 47 2,1-47-2,-7 59 4,-13-23-4,-2 1-2,22-37 2,-29 76 2,29-76-2,-34 67 2,34-67-2,-28 49-2,28-49 2,-20 35 4,20-35-4,-12 19 4,12-19-4,0 0-2,0 0 2,0 1-6,0-1 6,0 1-8,0-1 8,0 0-10,0 0 10,0 1 0,0-1 0,0 1 14,0-1-14,-8 4 20,8-4-20,38-35 22,-38 35-22,33-26 18,-13 12-18,1-1 2,2-1-2,1 1 0,-2-2 0,1 0 0,-1 4 0,1 0-2,-23 13 2,39-23 0,-39 23 0,32-13-4,-32 13 4,28-8 2,-28 8-2,19-4 6,-19 4-6,1 0 4,-1 0-4,13 2 2,-13-2-2,8 39 0,-8-39 0,6 24-12,-6-24 12,1 31-12,-1-31 12,-3 33-2,3-33 2,-9 31 0,9-31 0,-34 23 16,34-23-16,-19 11 42,19-11-42,-1 0 38,1 0-38,-1 1 12,1-1-12,-1 1 4,1-1-4,-8 7 4,8-7-4,-18-31 0,18 31 0,-7-30 4,7 30-4,-3-49 0,3 49 0,3-60-8,-3 60 8,6-72-2,-6 72 2,26-70-4,-26 70 4,19-57-20,-19 57 20,18-44-40,-18 44 40,13-22-56,-13 22 56,0 0-70,0 0 70,0-1-72,0 1 72,0-1-66,0 1 66</inkml:trace>
  <inkml:trace contextRef="#ctx0" brushRef="#br1" timeOffset="57432.9866">14284 6199 16,'0'0'0,"-77"-7"14,77 7-14,-80-8 8,80 8-8,-88-7 2,88 7-2,-94-6-2,94 6 2,-104-8-8,104 8 8,-116-7-8,116 7 8,-129-8 2,129 8-2,-140-8 20,140 8-20,-145-5 26,145 5-26,-145-5 16,145 5-16,-135-7 8,70-8-8,1 0 0,-2 0 0,2 0-2,2-7 2,0 0-2,3 1 2,-1-2 2,5-2-2,2 1 18,5-2-18,3-1 16,6 1-16,-2-1 2,9 2-2,-1 0 4,5 0-4,1 0 6,4-2-6,1 1-2,22 26 2,-28-51-6,28 51 6,-20-57-2,20 57 2,-7-62-2,7 62 2,-6-68-8,6 68 8,6-76-12,21 32 12,1 0 0,-1-3 0,0 0 4,8-6-4,0 2 0,11-7 0,0-1-2,8 1 2,1-1-4,11 1 4,2 0 2,5 3-2,2 0 4,6 8-4,0 1-2,6 6 2,1-1-2,6 6 2,-2 0-2,5 11 2,0-1-12,1 10 12,-1-1-14,-97 16 14,192-9-16,-192 9 16,187-4-14,-99 31 14,3-2-6,-3 7 6,2 1 2,-5 11-2,-1 2 2,-5 8-2,0 0-8,-8 8 8,1-3-12,-7 7 12,0-2-6,-9 2 6,1-1-6,-9 0 6,-1-1-8,-9-7 8,1-1-2,-7-2 2,-1-1-2,-10-6 2,-1-1-2,-20-46 2,29 90 0,-29-90 0,10 79 2,-10-79-2,6 77 6,-6-77-6,-3 79 6,-27-43-6,1-1 6,6 1-6,1-1 18,-7-5-18,1 0 24,-4-4-24,-2 0 16,5-2-16,0 1 6,-4-4-6,0 1 12,1-4-12,0 3 14,1-3-14,1 2 6,-1-6-6,2 1 6,0-1-6,1-2-4,28-12 4,-49 21-12,49-21 12,-38 12-34,38-12 34,-37 11-50,37-11 50</inkml:trace>
  <inkml:trace contextRef="#ctx0" brushRef="#br2" timeOffset="245063.9277">5307 14062 12,'0'0'0,"-30"-14"12,30 14-12,-28-14 14,28 14-14,-27-6 22,27 6-22,-26-4 18,26 4-18,-24 0 10,24 0-10,-23 5 8,23-5-8,-23 6-2,23-6 2,-15 25-2,15-25 2,-11 20 2,11-20-2,-9 28-4,9-28 4,-6 36-2,6-36 2,-5 39-2,5-39 2,0 0-2,0 0 2,-2 50 0,2-50 0,4 59-8,-4-59 8,9 27-10,-9-27 10,34 23-4,-34-23 4,24 17-8,-24-17 8,28 10-10,-28-10 10,29 10-14,-29-10 14,31 7-12,-31-7 12,31 3-6,-31-3 6,30-2-6,-30 2 6,29-8-4,-29 8 4,24-44-2,-24 44 2,22-35 0,-22 35 0,18-42 0,-18 42 0,10-53 0,-10 53 0,8-58 0,-8 58 0,6-68 0,-6 68 0,0-73 0,0 73 0,-1-79 0,1 79 0,-7-82 0,7 82 0,-32-85 0,32 85 0,-21-90 0,21 90 0,-23-86 0,23 86 0,-23-79 0,23 79 0,-16-73 4,16 73-4,-15-55 10,15 55-10,-9-37 20,9 37-20,-8-23 24,8 23-24,0 0 12,0 0-12,0-1 0,0 1 0,0-1-6,0 1 6,0 0 0,0 0 0,-5-9 6,5 9-6,1 40 4,-1-40-4,6 60 0,-6-60 0,26 78-2,-26-78 2,16 96 0,-16-96 0,16 92 2,-16-92-2,15 96 0,-15-96 0,14 94-16,-14-94 16,14 92-34,-14-92 34,10 89-22,-10-89 22</inkml:trace>
  <inkml:trace contextRef="#ctx0" brushRef="#br2" timeOffset="245545.9269">5638 14075 16,'0'0'0,"0"0"18,0 0-18,0-1 6,0 1-6,-3-12 2,3 12-2,-3 87 4,3-46-4,0 0 2,0-41-2,3 99-4,-3-99 4,3 100-2,-3-100 2,1 94 0,-1-49 0,0-1-2,0-44 2,-1 78-4,1-78 4,-3 71-18,3-38 18,0 0-14,0-4 14,0-2-2,0-2 2,0 0-2,0-25 2,2 35 2,-2-35-2,2 22 0,-2-22 0,0 0-2,0 0 2,0 2 0,0-2 0,0 0 2,0 0-2,0 0 6,0 0-6,0 1 10,0-1-10,3 15 8,-3-15-8,3-67 2,-3 39-2,0 2 6,0-7-6,0 0 10,0 33-10,-3-74 12,3 74-12,-3-80 12,3 80-12,-1-85 6,1 41-6,0 1 4,0 43-4,4-86 0,-4 86 0,9-83-2,-9 83 2,37-71 2,-37 71-2,27-65 2,-27 65-2,31-54 6,-31 54-6,31-33 2,-31 33-2,33-30-2,-33 30 2,31-13 4,-31 13-4,27-9 2,-27 9-2,26-1 0,-26 1 0,28 29 2,-28-29-2,20 31 6,-20-31-6,21 36 6,-21-36-6,14 40 4,-14-40-4,12 40 6,-12-40-6,7 36 4,-7-36-4,5 36 6,-5-36-6,2 34 12,-2-17-12,0 0 26,0-17-26,-5 29 18,5-29-18,-25 29-2,25-29 2,-19 25 2,19-25-2,-24 24 4,24-24-4,-34 22 2,34-22-2,-31 15 0,31-15 0,-39 13-12,39-13 12,-40 8-26,40-8 26,-35 6-22,35-6 22,-34 3-38,34-3 38,-29-1-60,29 1 60</inkml:trace>
  <inkml:trace contextRef="#ctx0" brushRef="#br2" timeOffset="246017.9266">6388 13610 46,'0'0'0,"-1"0"66,1 0-66,-14-9 44,14 9-44,0 0 24,0 0-24,-1 0 14,1 0-14,-23-6 4,23 6-4,-24 7 4,24-7-4,-9 60-4,9-60 4,-5 63 2,5-63-2,-7 79 6,7-79-6,-5 89 2,5-89-2,-5 91 4,5-91-4,-6 81-4,6-81 4,-8 76 0,8-76 0,-7 73 6,7-73-6,-8 61-2,8-61 2,-6 58-4,6-58 4,-6 44 2,6-44-2,-7 35-2,7-35 2,-2 21-2,2-21 2,0 17 4,0-17-4,0 1-2,0-1 2,5 12-4,-5-12 4,33 19 0,-33-19 0,18 9 0,-18-9 0,20 7-2,-20-7 2,26 8 2,-26-8-2,31 7 4,-31-7-4,33 6 0,-33-6 0,31 5-2,-31-5 2,32 3-4,-32-3 4,28 0 2,-28 0-2,29 0 2,-29 0-2,23 0-2,-23 0 2,18-3-2,-18 3 2,1 0-4,-1 0 4,1 0-4,-1 0 4,0 0-18,0 0 18,0 0-32,0 0 32,2 0-48,-2 0 48,1 0-64,-1 0 64</inkml:trace>
  <inkml:trace contextRef="#ctx0" brushRef="#br2" timeOffset="246676.9259">6714 14363 16,'0'0'0,"0"0"8,0 0-8,0 0 4,0 0-4,-2 0 8,2 0-8,-1 0 2,1 0-2,0 0 2,0 0-2,-17 4 12,17-4-12,-4-34 18,4 15-18,0 0 18,0 19-18,8-58 4,17 37-4,1-2 0,-26 23 0,36-60 4,-36 60-4,38-56 2,-38 56-2,35-47 4,-35 47-4,35-41-2,-35 41 2,31-27-8,-31 27 8,25-19-12,-25 19 12,18-14-22,-18 14 22,0 0-26,0 0 26,2 0-18,-2 0 18,0 0-6,0 0 6,1 0-4,-1 0 4,0 0-4,0 0 4</inkml:trace>
  <inkml:trace contextRef="#ctx0" brushRef="#br2" timeOffset="246842.9313">6768 14002 8,'0'0'0,"-29"0"24,29 0-24,-25 0 32,25 0-32,-27-5 28,27 5-28,-21-8 42,21 8-42,-1 0 36,1 0-36,-2 0 14,2 0-14,0 0-2,0 0 2,0 0-6,0 0 6,-1 0-6,1 0 6,0 0 0,0 0 0,-1 0 8,1 0-8,-7-7 0,30 27 0,-1 2 0,-22-22 0,28 38 4,-28-38-4,30 49 0,-30-49 0,33 47-30,-33-47 30,31 47-68,-31-47 68,30 41-62,-30-41 62</inkml:trace>
  <inkml:trace contextRef="#ctx0" brushRef="#br2" timeOffset="247234.9309">7131 13732 36,'0'0'0,"0"-1"38,0 1-38,0 0 6,0 0-6,0 0-8,0 0 8,0-2-6,0 2 6,0 0 0,0 0 0,0 0 0,0 0 0,0-1-2,0 1 2,0 0 2,0 0-2,0-1 2,0 1-2,-3-11 0,3 11 0,42-3 6,-42 3-6,19 0 12,-19 0-12,22 3 8,-22-3-8,22 8 10,-22-8-10,24 42 16,-24-42-16,25 37 6,-25-37-6,27 52 0,-27-52 0,24 68 14,-24-68-14,19 81 10,-19-81-10,16 93-2,-16-93 2,9 94-4,-9-94 4,8 84 0,-8-84 0,5 71 6,-5-71-6,4 56 0,-4-56 0,3 45 0,-3-45 0,2 40 2,-2-24-2,0 0 14,0-2-14,0 0 36,0-14-36,0 20 56,0-20-56,-5 13 54,5-13-54,0 0 30,0 0-30,-4 10 16,4-10-16,-33 8 14,33-8-14,-18 5 8,18-5-8,-21 4 2,21-4-2,-24 3 2,24-3-2,-25 0-2,25 0 2,-25-3-2,25 3 2,-27-4-8,27 4 8,-26-7-26,26 7 26,-18-10-40,18 10 40,0 0-60,0 0 60,0 0-108,0 0 108</inkml:trace>
  <inkml:trace contextRef="#ctx0" brushRef="#br2" timeOffset="247713.9273">7769 13764 30,'0'0'0,"-18"-9"42,18 9-42,-16-4 40,16 4-40,0 0 26,0 0-26,-12 0 10,12 0-10,-27 31 4,27-31-4,-15 42 2,15-42-2,-14 61 12,14-61-12,-10 83 14,10-83-14,-9 99 10,9-99-10,-9 103 4,9-103-4,-7 98-4,7-98 4,-4 90-4,4-90 4,-4 76 2,4-76-2,-1 66 4,1-37-4,0-1 2,0-28-2,1 42 2,-1-42-2,4 35-2,-4-35 2,6 20-4,-6-20 4,0 1-4,0-1 4,0 0-4,0 0 4,0 1-4,0-1 4,5 9 0,-5-9 0,33 8 0,-33-8 0,21 7 2,-21-7-2,26 6 4,-26-6-4,27 2-2,-27-2 2,27 0-12,-27 0 12,25-2-28,-25 2 28,22-2-54,-22 2 54,22-3-62,-22 3 62</inkml:trace>
  <inkml:trace contextRef="#ctx0" brushRef="#br2" timeOffset="248159.9265">7950 14133 30,'0'0'0,"-16"-23"34,16 23-34,0 0 32,0 0-32,-1-2 12,1 2-12,-1 0 2,1 0-2,0 0 6,0 0-6,-7-3 0,7 3 0,2 50 0,-2-50 0,6 51 6,-6-51-6,32 57 2,-32-57-2,22 51 2,-22-51-2,21 49 0,-21-49 0,17 37-2,-17-37 2,20 30 2,-20-30-2,18 26 2,-18-26-2,19 13-4,-19-13 4,19 6 0,-19-6 0,18 7 6,-18-7-6,16 0 2,-16 0-2,17-7 0,-17 7 0,19-39 0,-19 39 0,19-33 4,-19 33-4,18-44 6,-18 44-6,22-50 0,-22 50 0,18-55 4,-18 55-4,15-62 8,-15 62-8,14-63 4,-14 63-4,10-54 4,-10 54-4,8-42 2,-8 42-2,9-25 20,-9 25-20,0 0 46,0 0-46,0-1 52,0 1-52,0-1 40,0 1-40,0 0 16,0 0-16,6-9 4,-6 38-4,0 1 8,0 9-8,0-1 4,0-38-4,-5 112-6,5-112 6,-28 138 4,28-138-4,-25 141 8,25-141-8,-28 137-2,28-137 2,-31 121 4,31-121-4,-27 98 8,27-98-8,-26 83 2,26-83-2,-20 70-2,20-70 2,-13 61 4,13-61-4,-14 47 4,14-47-4,-8 38-8,8-38 8,-6 22-42,6-22 42,0 0-88,0 0 88,0 1-94,0-1 94,0 1-56,0-1 56,-4 5-34,4-5 34,5-38-38,-5 38 38</inkml:trace>
  <inkml:trace contextRef="#ctx0" brushRef="#br2" timeOffset="248645.9259">8502 13697 92,'0'0'0,"0"-1"32,0 1-32,0-1 20,0 1-20,0-8 6,0 8-6,-1 0 10,1 0-10,0 0 16,0 0-16,-1 0 8,1 0-8,0 0 0,0 0 0,-2 0-2,2 0 2,0 0-2,0 0 2,-1 0-2,1 0 2,-25-3 0,25 3 0,30 0 4,-30 0-4,25 0 4,-25 0-4,25 0 4,-25 0-4,27 0 2,-27 0-2,26 0 2,-26 0-2,25 0-2,-25 0 2,19 1 4,-19-1-4,20 3 14,-20-3-14,18 9 26,-18-9-26,20 40 28,-20-40-28,20 44 10,-20-44-10,19 67 0,-19-67 0,16 85-4,-16-85 4,9 104 0,-9-104 0,7 115 4,-7-115-4,5 115 2,-5-62-2,0 2-4,0-55 4,-3 92 0,3-92 0,-5 73 4,5-73-4,-6 52 2,6-52-2,-5 37 0,5-37 0,-5 29-2,5-29 2,-3 20 4,3-20-4,-4 14 22,4-14-22,0 0 38,0 0-38,0 2 30,0-2-30,0 0 16,0 0-16,-3 9 10,3-9-10,-25 6 10,25-6-10,-15 7 8,15-7-8,-15 2 4,15-2-4,-18 0 0,18 0 0,-20 0-4,20 0 4,-21-3-8,21 3 8,-21-6 0,21 6 0,-27-8 6,27 8-6,-24-7 0,24 7 0,-23-8-6,23 8 6,-19-7-20,19 7 20,-15-5-30,15 5 30,-1 0-48,1 0 48,-14-3-66,14 3 66,-1 0-74,1 0 74,0 0-94,0 0 94</inkml:trace>
  <inkml:trace contextRef="#ctx0" brushRef="#br2" timeOffset="250514.9298">9422 14270 54,'0'0'0,"0"0"52,0 0-52,-8-15 14,8 15-14,-34-10 2,34 10-2,0 0 10,0 0-10,-1 0 20,1 0-20,0 0 18,0 0-18,-8-6 14,8 6-14,-1 0 8,1 0-8,-1 0-6,1 0 6,0 0-4,0 0 4,-2 0-2,2 0 2,0 0 0,0 0 0,0 0 6,0 0-6,-12-6 2,12 6-2,32-4 0,-32 4 0,23-2-10,-23 2 10,28-4-22,-28 4 22,26-2-30,-26 2 30,26-2-40,-26 2 40,26 0-46,-26 0 46,19 0-32,-19 0 32</inkml:trace>
  <inkml:trace contextRef="#ctx0" brushRef="#br2" timeOffset="250744.9295">9349 14438 74,'0'0'0,"0"0"14,0 0-14,-1-2 0,1 2 0,-17-24-4,17 24 4,0 0-4,0 0 4,0 0-2,0 0 2,-1 0-4,1 0 4,-1 0-2,1 0 2,-1 0 4,1 0-4,-1 0 4,1 0-4,-13-7 4,13 7-4,33-2 4,-33 2-4,28-4 2,-28 4-2,31-7 2,-31 7-2,34-7-2,-34 7 2,30-8-2,-30 8 2,30-9 0,-30 9 0,26-7-2,-26 7 2,20-3-24,-20 3 24,2 0-42,-2 0 42</inkml:trace>
  <inkml:trace contextRef="#ctx0" brushRef="#br2" timeOffset="259617.9223">10449 13473 10,'0'0'0,"17"-24"12,-17 24-12,15-19 2,-15 19-2,0 0 20,0 0-20,0 0 52,0 0-52,0-1 62,0 1-62,0-1 46,0 1-46,0 0 10,0 0-10,0-1-2,0 1 2,9-6 2,-9 6-2,-34-6 2,34 6-2,-29 0 0,29 0 0,-35 4-4,35-4 4,-37 31-6,17-16 6,-2-2-2,-6 2 2,1 1 4,27 2-4,0 0 4,-39 1-4,-1-1 2,19 0-2,1 2 4,0-2-4,0 1 2,20-19-2,-38 32 2,38-32-2,-30 30 4,30-30-4,-23 26 0,23-26 0,-16 19-2,16-19 2,-1 0-4,1 0 4,-6 10-4,6-10 4,-7 19 4,7-19-4,-1 19 4,1-19-4,4 23 2,-4-23-2,38 31-4,-38-31 4,32 25-10,-32-25 10,33 19-4,-33-19 4,40 17 0,-40-17 0,43 12 0,-43-12 0,41 7 2,-41-7-2,37 6 0,-37-6 0,34 4-2,-34-4 2,29 2 0,-29-2 0,24 0-2,-24 0 2,17-2 2,-17 2-2,0 0 6,0 0-6,1 0 12,-1 0-12,1 0 10,-1 0-10,5-2-4,-5 2 4,-3 43 0,3-43 0,-39 34 0,39-34 0,-35 44 4,14-19-4,1-1-4,20-24 4,-39 43-14,16-23 14,0-1 2,2 2-2,1-3 2,-1-2-2,2-1-2,19-15 2,-36 26 2,36-26-2,-29 20 2,29-20-2,-17 13-4,17-13 4,-1 0-4,1 0 4,-1 0 0,1 0 0,0 0 0,0 0 0,-9 10 4,9-10-4,2 27 2,-2-27-2,33 15-4,-33-15 4,39 16-2,-39-16 2,43 17 0,-43-17 0,50 14-2,-50-14 2,48 9-8,-48-9 8,45 16-14,-45-16 14,46 8-12,-46-8 12,44 8-8,-44-8 8,38 7-12,-38-7 12,32 5-8,-32-5 8,29 1-4,-29-1 4,19 0-4,-19 0 4,20-3-2,-20 3 2,14-5 0,-14 5 0,12-10 8,-12 10-8,9-26 2,-9 26-2,9-21 0,-9 21 0,9-27 18,-9 27-18,5-31 16,-5 31-16,7-36 4,-7 36-4,4-40 6,-4 40-6,3-37 6,-3 37-6,2-33 4,-2 19-4,0 0 6,0 14-6,0-18 4,0 18-4,0-1 0,0 1 0,0 0-2,0 0 2,0-2-28,0 2 28,0 0-76,0 0 76</inkml:trace>
  <inkml:trace contextRef="#ctx0" brushRef="#br2" timeOffset="261523.9233">11448 13831 52,'0'0'0,"0"-1"54,0 1-54,0-1 40,0 1-40,0 0 26,0 0-26,0-2 18,0 2-18,4-15 4,-4 15-4,-7-19 4,7 19-4,-28-7 18,28 7-18,-16-3 12,16 3-12,-20 0 0,20 0 0,-20 2 0,20-2 0,-23 6 0,23-6 0,-24 31 0,24-31 0,-25 25-2,25-25 2,-23 30 0,23-30 0,-23 32 6,23-32-6,-18 30-2,18-30 2,-12 23-4,12-23 4,-9 19 8,9-19-8,0 1 4,0-1-4,0 1-6,0-1 6,0 0-6,0 0 6,0 1-4,0-1 4,-7 11 0,7-11 0,0 1-8,0-1 8,0 18-2,0-18 2,38 23 6,-38-23-6,27 11-4,-27-11 4,28 10 6,-28-10-6,28 9 4,-28-9-4,27 21-4,-27-21 4,24 14-2,-24-14 2,23 14 0,-23-14 0,16 17-4,-16-17 4,13 8 0,-13-8 0,14 19 4,-14-19-4,8 19-4,-8-19 4,7 17-2,-7-17 2,5 20 4,-5-20-4,0 0 6,0 0-6,1 15 8,-1-15-8,-1 21 2,1-21-2,0 1 2,0-1-2,-7 12 4,7-12-4,-35 29 2,35-29-2,-24 10 6,24-10-6,-23 6-8,23-6 8,-28 9-2,28-9 2,-28 5 4,28-5-4,-24 3-4,24-3 4,-20 2-12,20-2 12,-17 0-30,17 0 30,0 0-52,0 0 52,-1 0-84,1 0 84</inkml:trace>
  <inkml:trace contextRef="#ctx0" brushRef="#br2" timeOffset="261794.9272">11644 13892 34,'0'0'0,"0"-1"20,0 1-20,0 0 6,0 0-6,8-6 2,-8 6-2,-8 31 6,8-31-6,-30 32 6,30-32-6,-13 41 4,13-41-4,0 0 8,0 0-8,-10 55 8,10-55-8,-2 64 4,2-49-4,0 1 4,0-16-4,4 23 0,-4-23 0,31 26-4,-31-26 4,26 17 0,-26-17 0,30 9 4,-30-9-4,31 7 10,-31-7-10,41 3 18,-41-3-18,37-3 18,-17-14-18,0 0 12,-20 17-12,35-26 4,-35 26-4,33-30 6,-33 30-6,26-34 8,-26 34-8,20-37-8,-20 37 8,12-42-16,-12 42 16,10-35-32,-10 35 32,4-38-54,-4 20 54,0 1-48,0 17 48</inkml:trace>
  <inkml:trace contextRef="#ctx0" brushRef="#br2" timeOffset="262259.9222">12056 13279 12,'0'0'0,"0"-23"2,0 23-2,0-18 16,0 18-16,2-15 20,-2 15-20,0 0 22,0 0-22,0-1 34,0 1-34,0-1 30,0 1-30,0 0 14,0 0-14,0-1 28,0 1-28,3-7 32,-3 7-32,5 85 6,-5-85-6,7 79-2,-7-79 2,7 91 2,-7-91-2,8 96-2,-8-96 2,4 89 0,-4-89 0,3 79 4,-3-42-4,0 0 0,0-9 0,0 0-2,0-6 2,0 1-4,0-3 4,0 2 0,0-22 0,0 25 4,0-25-4,0 17 2,0-17-2,0 1 2,0-1-2,0 1-2,0-1 2,0 0-4,0 0 4,0 1-6,0-1 6,0 1-2,0-1 2,0 5 6,0-5-6,10-24 4,-10 24-4,24-28-4,-24 28 4,19-28 2,-19 28-2,20-24 6,-20 24-6,18-23 0,-18 23 0,17-13-2,-17 13 2,1 0-4,-1 0 4,14-8 2,-14 8-2,22-4 0,-22 4 0,0 0 2,0 0-2,15 0 4,-15 0-4,28 51-2,-28-51 2,12 28 2,-12-28-2,10 37 0,-10-37 0,5 36-2,-5-36 2,6 31 2,-6-31-2,1 30 10,-1-30-10,0 24 12,0-24-12,-4 20 8,4-20-8,-8 23 2,8-23-2,-29 26 4,29-26-4,-23 20 12,23-20-12,-30 18 6,30-18-6,-29 13 0,29-13 0,-32 9 0,32-9 0,-27 9-4,27-9 4,-27 4-20,27-4 20,-20 2-54,20-2 54,-19-2-84,19 2 84,-14-6-80,14 6 80</inkml:trace>
  <inkml:trace contextRef="#ctx0" brushRef="#br2" timeOffset="262992.9262">12688 13697 18,'0'0'0,"0"-1"28,0 1-28,0-1 24,0 1-24,0-1 12,0 1-12,0-1 6,0 1-6,0 0 4,0 0-4,-9-8 0,9 8 0,-3 53 2,3-53-2,0 64 4,0-64-4,-4 83 0,4-83 0,-1 79-2,1-79 2,-3 73 0,3-73 0,-2 68 0,2-68 0,-3 45 2,3-45-2,-2 39 0,2-39 0,-2 27-2,2-27 2,0 11 0,0-11 0,0 0 0,0 0 0,0 2-2,0-2 2,0 0-4,0 0 4,0 0 4,0 0-4,0 1 6,0-1-6,0 5 0,0-5 0,5-44 2,-5 44-2,5-47 2,-5 47-2,9-61 2,-9 61-2,29-67 2,-29 67-2,17-66-6,-17 66 6,20-60-4,-20 60 4,20-51 6,-20 51-6,19-36 2,-19 36-2,14-23 0,-14 23 0,0 0 0,0 0 0,0-2 2,0 2-2,0 0 10,0 0-10,10-10 10,-10 10-10,7 58 0,-7-58 0,9 47-4,-9-47 4,5 59-6,-5-30 6,0 0-12,0-3 12,0-1-12,0-25 12,-4 40-10,4-40 10,-3 33-8,3-33 8,-3 17-8,3-17 8,0 0-2,0 0 2,0 2 2,0-2-2,0 0 0,0 0 0,0 8 2,0-8-2,34-30 12,-34 30-12,20-34 14,-20 34-14,26-44 6,-26 44-6,28-50 14,-28 50-14,29-50 18,-29 50-18,29-48 14,-29 48-14,27-37 12,-27 37-12,23-22 0,-23 22 0,18-14 6,-18 14-6,1 0 28,-1 0-28,1 0 42,-1 0-42,8-8 36,-8 8-36,9 44 12,-9-44-12,6 53-2,-6-53 2,4 65-12,-4-29 12,0-1-38,0-35 38,-5 71-74,5-71 74,-9 59-94,9-59 94</inkml:trace>
  <inkml:trace contextRef="#ctx0" brushRef="#br2" timeOffset="263366.9259">13381 13901 24,'0'0'0,"-18"-16"20,18 16-20,-21-7 24,21 7-24,-23-4 22,23 4-22,-28 0 8,28 0-8,-27 7 4,27-7-4,-29 33 16,29-33-16,-24 22 24,24-22-24,-22 30 16,22-30-16,-18 24 14,18-24-14,-15 27 10,15-27-10,-9 23 2,9-23-2,-8 17 0,8-17 0,0 1 2,0-1-2,0 0-2,0 0 2,-5 9-2,5-9 2,0 1 2,0-1-2,6 16-2,-6-16 2,37 6-8,-37-6 8,25 3 2,-25-3-2,24 0 6,-24 0-6,29-8-2,-29 8 2,26-34 2,-26 34-2,29-26-2,-29 26 2,25-23-2,-25 23 2,24-23 4,-24 23-4,24-23 4,-24 23-4,20-21 0,-20 21 0,21-19-4,-21 19 4,0-1 0,0 1 0,1-1 6,-1 1-6,1 0 18,-1 0-18,0 0 30,0 0-30,1-2 26,-1 2-26,0 0 14,0 0-14,0 0 4,0 0-4,11-10 0,-11 10 0,5 44 6,-5-44-6,2 56 2,-2-56-2,-2 65-16,2-65 16,-5 64-46,5-64 46,-11 54-80,11-54 80,-7 40-96,7-40 96</inkml:trace>
  <inkml:trace contextRef="#ctx0" brushRef="#br2" timeOffset="263834.9258">13720 13342 64,'0'0'0,"-26"-62"46,26 62-46,-17-44 44,17 44-44,-14-25 32,14 25-32,0-1 36,0 1-36,0-1 36,0 1-36,0 0 32,0 0-32,0-1 18,0 1-18,-8-10 4,8 10-4,-8 58 0,8-58 0,-8 81 0,8-81 0,-6 113-2,6-113 2,-6 125 0,6-125 0,-6 126-2,6-126 2,-5 115-4,5-115 4,-6 106 0,6-106 0,-5 92-12,5-92 12,-4 77-26,4-77 26,-1 61-34,1-61 34,1 46-30,-1-46 30,5 31-28,-5-31 28,5 23-30,-5-23 30,0 1-26,0-1 26,0 1-16,0-1 16,0 0-2,0 0 2,9 9 4,-9-9-4,1 0 6,-1 0-6,17 0 2,-17-21-2,0 0 6,0 21-6,-4-28 4,4 28-4,-8-41-6,8 41 6,-33-44 2,33 44-2,-28-47-2,28 47 2,-36-51-14,15 28 14,2-1-8,-5 2 8,2-1 0,0 2 0,0 0 8,2 2-8,0-3 14,20 22-14,-38-32 34,38 32-34,-30-23 32,30 23-32,-20-15 20,20 15-20,0-1 18,0 1-18,0 0 4,0 0-4,-1-1-6,1 1 6,-1-1-8,1 1 8,0 0-2,0 0 2,-1-2 4,1 2-4,-9-3 4,9 3-4,51 3 4,-51-3-4,45 6 2,-45-6-2,54 8-4,-54-8 4,63 7 2,-63-7-2,65 9-2,-65-9 2,62 5-24,-62-5 24,55 7-58,-55-7 58,49 4-78,-49-4 78</inkml:trace>
  <inkml:trace contextRef="#ctx0" brushRef="#br2" timeOffset="264281.9218">13861 13877 38,'0'0'0,"-8"-24"10,8 24-10,-9-14 10,9 14-10,-1 0 22,1 0-22,-1 0 18,1 0-18,-1 0 6,1 0-6,0 0-2,0 0 2,0 0 2,0 0-2,0 0 6,0 0-6,-15-8 0,15 8 0,5 59 0,-5-59 0,5 46 2,-5-46-2,5 54-2,-5-54 2,6 47-4,-6-47 4,4 43-2,-4-43 2,1 36 2,-1-23-2,0 0 0,0-13 0,0 23 0,0-23 0,0 2 2,0-2-2,0 0 6,0 0-6,0 0 12,0 0-12,0 1 8,0-1-8,0 2 8,0-2-8,0 0 20,0 0-20,0 8 28,0-29-28,0 1 24,0-2-24,0 0 18,0 22-18,3-60 10,-3 60-10,6-61 4,-6 61-4,4-62 6,-4 62-6,8-57 8,-8 57-8,9-47 0,-9 47 0,9-37 2,-9 37-2,17-20 4,-17 20-4,0-2 0,0 2 0,0 0-2,0 0 2,0 0-4,0 0 4,9-9 0,-9 9 0,30-7-22,-30 7 22,19 0-52,-19 0 52,21 8-84,-21-8 84</inkml:trace>
  <inkml:trace contextRef="#ctx0" brushRef="#br2" timeOffset="264689.9211">14165 13881 82,'0'0'0,"-4"-15"26,4 15-26,0-1 8,0 1-8,0-1 10,0 1-10,0 0 16,0 0-16,0-1 16,0 1-16,0-1 14,0 1-14,-6-4 12,6 4-12,-4 32 4,4-32-4,-3 42 0,3-20 0,0 0-2,0 6 2,0-28 0,0 16 0,0-3 2,0-13-2,0 62-4,0-47 4,0-1-16,0-1 16,0 0-22,0-13 22,3 24-24,-3-24 24,2 19-30,-2-19 30,0 1-28,0-1 28,0 0-30,0 0 30,0 0-26,0 0 26,0 2-8,0-2 8,0 0 0,0 0 0,0 0 0,0 0 0,2 9 2,-2-9-2,6-47 24,-6 47-24,5-47 34,-5 47-34,5-57 14,-5 57-14,5-63 10,-5 63-10,5-61 16,-5 61-16,2-64 22,-2 64-22,1-70 22,-1 33-22,0-2 12,0 39-12,-2-77 8,2 77-8,-3-73 10,3 73-10,-5-63 4,5 63-4,-4-40 6,4 40-6,-4-25 4,4 25-4,0 0-4,0 0 4,0-1 0,0 1 0,0-1-4,0 1 4,0 0-30,0 0 30,0-1-34,0 1 34,0-1-22,0 1 22,-1-8-46,1 8 46</inkml:trace>
  <inkml:trace contextRef="#ctx0" brushRef="#br2" timeOffset="264937.921">14408 14279 52,'0'0'0,"0"0"66,0 0-66,0 1 18,0-1-18,0 1 4,0-1-4,0 0 10,0 0-10,0 1 10,0-1-10,0 1 6,0-1-6,0 0 0,0 0 0,5 3 0,-5-3 0,-3-47 12,3 27-12,0 1 8,0 19-8,5-46 0,-5 46 0,31-44 0,-31 44 0,19-38 2,-19 38-2,21-38 2,-21 38-2,24-32-2,-24 32 2,21-28 0,-21 28 0,23-31-16,-23 31 16,19-16-34,-19 16 34,16-13-44,-16 13 44,0 0-44,0 0 44,1 0-26,-1 0 26,1-2-16,-1 2 16,1 0-8,-1 0 8,0 0 0,0 0 0,1-2 0,-1 2 0</inkml:trace>
  <inkml:trace contextRef="#ctx0" brushRef="#br2" timeOffset="265126.9206">14434 13861 54,'0'0'0,"0"0"38,0 0-38,-1 0 24,1 0-24,-1 0 6,1 0-6,-1 0-6,1 0 6,0 0 10,0 0-10,0 0 28,0 0-28,-11-9 26,11 9-26,9 66 12,14-39-12,1 0 4,-24-27-4,30 58 4,-30-58-4,25 53 2,-25-53-2,24 44 6,-24-44-6,22 38 6,-22-38-6,20 31 0,-20-31 0,18 25 0,-18-25 0,14 24-2,-14-24 2,16 18 0,-16-18 0,8 15 0,-8-15 0,0 1-4,0-1 4,0 0-12,0 0 12,0 1-42,0-1 42,0 1-68,0-1 68</inkml:trace>
  <inkml:trace contextRef="#ctx0" brushRef="#br2" timeOffset="267419.9208">15296 12468 28,'0'0'0,"0"-1"28,0 1-28,-8-7 12,8 7-12,-1 0 2,1 0-2,-1 0 2,1 0-2,0 0 0,0 0 0,0 0 2,0 0-2,-18-9 2,18 45-2,0-1 0,0-35 0,3 71 2,-3-71-2,7 93 0,-7-93 0,8 118-2,-8-118 2,19 134 0,-19-134 0,9 158 4,-9-158-4,17 176 2,-17-176-2,7 191 0,-7-191 0,6 199 2,-6-199-2,7 197 0,-7-197 0,4 185 0,-4-185 0,5 174 0,-5-174 0,5 151 0,-5-151 0,4 132 0,-4-132 0,6 116 0,-6-116 0,6 100 2,-6-100-2,6 94 0,-6-94 0,7 90 0,-7-90 0,8 83 0,-8-83 0,7 81 2,-7-81-2,6 72 2,-6-72-2,4 61 0,-4-61 0,2 56-2,-2-33 2,0 1 0,0-24 0,-1 34 4,1-34-4,-3 29-2,3-29 2,-4 19 0,4-19 0,0 0 2,0 0-2,0 0 2,0 0-2,0 1 2,0-1-2,0 1-4,0-1 4,0 0-2,0 0 2,0 1 4,0-1-4,0 1 4,0-1-4,-1 4 6,1-4-6,30-3 14,-30 3-14,27-5 14,-27 5-14,34-10 8,-34 10-8,40-21 4,-40 21-4,48-8 4,-48 8-4,53-7 6,-53 7-6,60-6 2,-60 6-2,71-5-4,-71 5 4,76-4 2,-76 4-2,80-2 10,-35 2-10,-1 0 4,2 0-4,0 0 0,-46 0 0,97 2 4,-97-2-4,98 5 4,-98-5-4,98 4 0,-98-4 0,100 6 6,-100-6-6,97 4 2,-97-4-2,97 3 0,-97-3 0,94 3 0,-94-3 0,93 3-4,-93-3 4,86 2-10,-86-2 10,75 1-34,-75-1 34,67 1-66,-40-1 66</inkml:trace>
  <inkml:trace contextRef="#ctx0" brushRef="#br2" timeOffset="268641.9206">15318 12824 4,'0'0'0,"0"-1"4,0 1-4,-5-19 4,5 19-4,28-8 2,-28 8-2,23-7 4,-23 7-4,33-6 8,-33 6-8,44-3 6,-18 3-6,0 0 2,2 0-2,2 0 0,-30 0 0,62 3 4,-62-3-4,66 4 4,-66-4-4,73 4 2,-73-4-2,75 3 6,-75-3-6,80 6 2,-80-6-2,86 6 4,-86-6-4,88 7 8,-88-7-8,89 9 8,-89-9-8,90 7 6,-90-7-6,90 6 2,-90-6-2,90 6 2,-90-6-2,92 3 4,-92-3-4,93 5 2,-93-5-2,93 3 2,-93-3-2,95 2 0,-47-2 0,-1 0 0,-3 0 0,0 0 4,-44 0-4,85-2 0,-85 2 0,80-2-4,-80 2 4,74-4 4,-39 4-4,1 0 4,-36 0-4,61 4-4,-61-4 4,55 6-2,-55-6 2,46 23 0,-46-23 0,41 8 0,-41-8 0,35 9-2,-35-9 2,31 17 2,-31-17-2,29 8 2,-29-8-2,26 10 0,-26-10 0,25 10 4,-25-10-4,20 15 0,-20-15 0,17 6 0,-17-6 0,0 0-2,0 0 2,0 0-2,0 0 2,1 0 2,-1 0-2,1 0 2,-1 0-2,0 0 4,0 0-4,2 0 0,-2 0 0,0 0 8,0 0-8,0 0 16,0 0-16,1 0 8,-1 0-8,1 0 2,-1 0-2,1 0 0,-1 0 0,3 5-2,-3-5 2,7 44 2,-7-44-2,4 35 4,-4-35-4,3 44-2,-3-15 2,0 0-4,0-29 4,-4 67-4,4-67 4,-6 77-2,6-77 2,-9 90 0,9-90 0,-8 96 2,8-96-2,-21 109 6,21-109-6,-10 118 2,10-118-2,-17 122-2,17-122 2,-15 135 0,15-135 0,-16 131 2,16-131-2,-17 129 0,17-129 0,-15 124-2,15-124 2,-8 106 2,8-106-2,-10 95 0,10-95 0,-6 82 0,6-82 0,-5 68 4,5-40-4,0 0-2,0-28 2,2 52-4,-2-52 4,4 47 2,-4-47-2,5 40 0,-5-40 0,7 40-4,-7-40 4,8 28 0,-8-28 0,10 26 2,-10-26-2,9 23-2,-9-23 2,9 22-4,-9-22 4,9 22 0,-9-22 0,8 23 2,-8-23-2,8 21 2,-8-21-2,8 24 4,-8-24-4,5 20 0,-5-20 0,5 20-4,-5-20 4,0 1 0,0-1 0,0 0 4,0 0-4,3 12 2,-3-12-2,0 2 0,0-2 0,0 0 2,0 0-2,0 0 0,0 0 0,0 1-4,0-1 4,0 1 0,0-1 0,0 1 2,0-1-2,0 0 2,0 0-2,0 1 6,0-1-6,0 0 12,0 0-12,0 1 12,0-1-12,0 1 6,0-1-6,0 0 10,0 0-10,0 1 14,0-1-14,0 10 8,0-10-8,0 0 6,0 0-6,-6 15 14,6-15-14,-26 6 10,26-6-10,-14 4 6,14-4-6,-18 2 12,18-2-12,-20 0 8,20 0-8,-24-2 4,24 2-4,-26-2 8,26 2-8,-30-5 16,30 5-16,-33-4 14,33 4-14,-34-6 10,34 6-10,-37-5 12,37 5-12,-38-5 8,38 5-8,-37-2 10,37 2-10,-38 0 10,18 0-10,-2 0 4,22 0-4,-44 4 0,44-4 0,-49 5-2,49-5 2,-46 9-2,46-9 2,-46 21 0,46-21 0,-44 17-20,44-17 20,-45 15-38,45-15 38,-48 13-62,48-13 62,-40 9-90,40-9 90,-43 9-96,43-9 96</inkml:trace>
  <inkml:trace contextRef="#ctx0" brushRef="#br2" timeOffset="269575.9203">14987 11646 10,'0'0'0,"-22"0"8,22 0-8,-24 6 14,24-6-14,-28 31 24,28-31-24,-32 27 24,32-27-24,-31 23 18,31-23-18,-31 27 32,31-27-32,-28 26 28,28-26-28,-26 31 8,26-31-8,-23 33 2,23-33-2,-17 32 6,17-32-6,-14 37 10,14-37-10,-8 34 2,8-34-2,-7 35-2,7-35 2,-6 37 2,6-19-2,0 0 2,0-18-2,3 34-2,-3-34 2,7 31-4,-7-31 4,25 29 0,-25-29 0,16 23 0,-16-23 0,21 23-22,-21-23 22,24 19-46,-24-19 46,24 14-70,-24-14 70</inkml:trace>
  <inkml:trace contextRef="#ctx0" brushRef="#br2" timeOffset="269883.9202">15105 11985 14,'0'0'0,"-9"-30"16,9 30-16,-9-34 22,9 34-22,-6-35 30,6 35-30,-6-35 32,6 35-32,-3-37 34,3 21-34,0 0 24,0 1-24,0 2 20,0 13-20,3-24 18,-3 24-18,0-1 18,0 1-18,0 0 28,0 0-28,0-1 26,0 1-26,0-1 16,0 1-16,0 0 6,0 0-6,0-1 4,0 1-4,3-6 2,-3 6-2,4 49 2,-4-49-2,4 54 2,-4-54-2,3 63-2,-3-63 2,2 62 0,-2-32 0,0-1-2,0-29 2,-2 48-28,2-48 28,-3 39-62,3-23 62,0-1-88,0-1 88,0 0-92,0-14 92</inkml:trace>
  <inkml:trace contextRef="#ctx0" brushRef="#br2" timeOffset="270142.9243">15193 12250 6,'0'0'0,"1"-1"0,-1 1 0,14-17 4,-14 17-4,0 0 6,0 0-6,0 0 2,0 0-2,4-16-2,-4 16 2,1 0 8,-1 0-8,23-8 14,-23 8-14,2 0 24,-2 0-24,20-3 34,-20 3-34,21 5 30,-21-5-30,10 27 24,-10-27-24,7 18 14,-7-18-14,7 19 18,-7-19-18,5 25 22,-5-25-22,2 25 16,-2-11-16,0 1 6,0-15-6,-7 24 0,7-24 0,-27 26 6,27-26-6,-22 22 0,22-22 0,-24 18-6,24-18 6,-27 15-10,27-15 10,-26 13-44,26-13 44,-22 8-74,22-8 74,-20 6-68,20-6 68</inkml:trace>
  <inkml:trace contextRef="#ctx0" brushRef="#br2" timeOffset="270450.9238">15500 11952 44,'0'-26'0,"0"26"32,0 0-32,0-25 24,0 25-24,4-67 22,-4 67-22,5-28 20,-5 28-20,6-19 14,-6 19-14,0-1 12,0 1-12,0 0 14,0 0-14,0-1 10,0 1-10,0-1 10,0 1-10,5-5 20,-5 5-20,19 3 20,-19-3-20,8 37 16,-8-37-16,8 38 16,-8-38-16,6 51 8,-6-51-8,7 51 6,-7-51-6,7 53 4,-7-53-4,4 41 0,-4-41 0,2 37-12,-2-22 12,0-1-32,0-14 32,0 20-56,0-20 56,2 17-82,-2-17 82,0 1-78,0-1 78</inkml:trace>
  <inkml:trace contextRef="#ctx0" brushRef="#br2" timeOffset="270781.92">15741 11702 74,'0'0'0,"-3"-27"42,3 27-42,-7-16 48,7 16-48,-10-9 68,10 9-68,-1 0 66,1 0-66,0 0 50,0 0-50,-1 0 28,1 0-28,-1 0 0,1 0 0,0 0-8,0 0 8,-1 0-6,1 0 6,0 0 0,0 0 0,0 0 6,0 0-6,-15-8 4,15 8-4,42 8 4,-42-8-4,22 44 4,-22-44-4,28 31 0,-28-31 0,24 38 0,-24-38 0,22 50 4,-22-50-4,18 0 4,-18 0-4,15 79 2,-15-79-2,8 48 0,-8-48 0,8 46 0,-8-46 0,5 41 2,-5-41-2,3 37 2,-3-19-2,0-2 2,0-16-2,-1 27 0,1-27 0,-8 26-4,8-26 4,-9 19-6,9-19 6,-24 18-12,24-18 12,-14 15-24,14-15 24,0 0-34,0 0 34,-14 13-58,14-13 58,-1 2-84,1-2 84,-1 0-106,1 0 106</inkml:trace>
  <inkml:trace contextRef="#ctx0" brushRef="#br2" timeOffset="271725.9188">18017 14740 54,'0'0'0,"0"0"56,0 0-56,0-2 28,0 2-28,0 0 12,0 0-12,3-18 18,-3 18-18,-31-2 26,31 2-26,-17 0 16,17 0-16,-23 5 10,23-5-10,-22 30 12,22-30-12,-23 22 12,23-22-12,-27 33 4,27-33-4,-27 36 8,27-36-8,-20 39 10,20-39-10,-23 53 6,23-53-6,-18 0 0,18 0 0,-10 73-2,10-73 2,-10 38 6,10-38-6,-7 40 4,7-40-4,-5 37-2,5-37 2,-2 34 0,2-34 0,2 37 2,-2-37-2,7 29-2,-7-29 2,25 27-4,-25-27 4,21 18-12,-21-18 12,27 19-32,-27-19 32,27 18-64,-27-18 64,29 18-90,-29-18 90</inkml:trace>
  <inkml:trace contextRef="#ctx0" brushRef="#br2" timeOffset="272156.9242">18203 15295 44,'0'0'0,"0"0"50,0 0-50,0-17 12,0 17-12,-1 0 16,1 0-16,-1 0 28,1 0-28,-26-5 24,26 5-24,0 0 10,0 0-10,0 0-2,0 0 2,-18-3 0,18-16 0,0-1 0,0 20 0,8-28-4,-8 28 4,38-31 2,-38 31-2,32-37 4,-32 37-4,35-35-4,-35 35 4,39-32-2,-39 32 2,38-31 2,-38 31-2,35-28-2,-35 28 2,32-22-2,-32 22 2,27-15-8,-27 15 8,20-12-18,-20 12 18,0 0-18,0 0 18,0 0-8,0 0 8,0 0-2,0 0 2,1 0-6,-1 0 6,1 0-14,-1 0 14,1 0-16,-1 0 16,1 0-8,-1 0 8,5-7-4,-5 7 4,-37 5 0,37-5 0,-24 9 2,24-9-2,-30 4 8,30-4-8,-31 5 32,31-5-32,-36 2 32,36-2-32,-33 0 28,33 0-28,-35-2 26,35 2-26,-32-5 34,32 5-34,-26-6 60,26 6-60,-20-7 54,20 7-54,-1 0 28,1 0-28,0 0 4,0 0-4,0 0-4,0 0 4,-1 0 0,1 0 0,-1 0 0,1 0 0,-10-5 0,10 27 0,0-1 4,0-21-4,8 41 0,15-18 0,-1-1-4,-22-22 4,29 42-22,-29-42 22,31 37-62,-31-37 62,30 30-84,-30-30 84,33 29-100,-33-29 100,35 22-84,-35-22 84</inkml:trace>
  <inkml:trace contextRef="#ctx0" brushRef="#br2" timeOffset="272419.9205">18592 15414 38,'0'0'0,"-20"-7"28,20 7-28,-18-8 36,18 8-36,-1 0 34,1 0-34,-1 0 16,1 0-16,-1 0 4,1 0-4,0 0 0,0 0 0,-10-6 2,10 6-2,0 0 2,0 0-2,0-1 4,0 1-4,-5-17 4,5 17-4,49-7 6,-49 7-6,24-4 8,-24 4-8,24 2 6,-24-2-6,19 9 10,-19-9-10,18 43 4,-18-43-4,13 27 0,-13-27 0,8 24 4,-8-24-4,7 29 0,-7-29 0,1 28-2,-1-28 2,-1 30 2,1-30-2,-9 34 2,9-34-2,-37 31-2,37-31 2,-25 29 0,25-29 0,-21 27-8,21-27 8,-24 13-34,24-13 34,-18 8-70,18-8 70</inkml:trace>
  <inkml:trace contextRef="#ctx0" brushRef="#br2" timeOffset="272833.9189">18922 15108 8,'0'0'0,"-5"-19"18,5 19-18,-10-11 38,10 11-38,-1 0 36,1 0-36,0 0 16,0 0-16,-1 0 4,1 0-4,-1 0 2,1 0-2,-15-9 4,15 9-4,-2 35 6,2-35-6,1 29 4,-1-29-4,5 33-2,-5-33 2,24 32-2,-24-32 2,15 28-6,-15-28 6,20 25-6,-20-25 6,22 17 4,-22-17-4,20 11 4,-20-11-4,20 10-2,-20-10 2,19 6 0,-19-6 0,17 2 0,-17-2 0,20-2-4,-20 2 4,21-9 2,-21 9-2,21-41 6,-21 41-6,22-27 4,-22 27-4,20-33 0,-20 33 0,18-32-2,-18 32 2,17-31 0,-17 31 0,16-33 4,-16 33-4,13-28 10,-13 28-10,9-24 12,-9 24-12,8-17 12,-8 17-12,0 0 28,0 0-28,0-2 46,0 2-46,0 0 44,0 0-44,0-1 28,0 1-28,0-1 10,0 1-10,5-7 0,-5 7 0,-3 61 0,3-61 0,-7 60 2,7-60-2,-31 77 4,31-77-4,-24 88 12,24-88-12,-23 88 12,23-88-12,-26 79 6,26-79-6,-23 71 2,23-71-2,-20 67-4,20-67 4,-18 57-10,18-57 10,-11 57-2,11-57 2,-8 46 0,8-46 0,-5 28-28,5-28 28,-3 19-76,3-19 76,0 0-98,0 0 98,0 1-92,0-1 92</inkml:trace>
  <inkml:trace contextRef="#ctx0" brushRef="#br2" timeOffset="273135.9192">19407 14942 14,'0'0'0,"-6"-50"20,6 50-20,-36 3 24,36-3-24,-19-52 52,19 52-52,-16-22 66,16 22-66,-10-13 54,10 13-54,0-1 30,0 1-30,0-1 2,0 1-2,0-1-2,0 1 2,0 0 2,0 0-2,0-1 0,0 1 0,0-1 8,0 1-8,-7-6 12,35 33-12,2 0 12,-30-27-12,33 40 16,-33-40-16,39 51 10,-39-51-10,36 51 10,-36-51-10,28 56 14,-28-56-14,27 55 14,-27-55-14,13 50 8,-13-50-8,16 51 0,-16-51 0,9 47 0,-9-47 0,8 43 6,-8-43-6,2 42 0,-2-42 0,-2 36-4,2-36 4,-6 33 2,6-33-2,-31 31-8,31-31 8,-14 27-44,14-27 44,-15 25-68,15-25 68,-16 18-80,16-18 80,-9 15-96,9-15 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0720" units="cm"/>
          <inkml:channel name="F" type="integer" max="2047" units="in"/>
        </inkml:traceFormat>
        <inkml:channelProperties>
          <inkml:channelProperty channel="X" name="resolution" value="393.73947" units="1/cm"/>
          <inkml:channelProperty channel="Y" name="resolution" value="393.74521" units="1/cm"/>
          <inkml:channelProperty channel="F" name="resolution" value="999.99994" units="1/in"/>
        </inkml:channelProperties>
      </inkml:inkSource>
      <inkml:timestamp xml:id="ts0" timeString="2015-11-19T10:49:51.04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1608 2957 40,'0'0'0,"-24"8"6,24-8-6,-29 7 18,29-7-18,-32 5 18,32-5-18,-29 0-2,29 0 2,-34-5 0,34 5 0,-31-31-2,31 31 2,-27-31-2,27 31 2,-34-48 4,34 48-4,-29-59 0,29 59 0,-24-76 0,24 76 0,-20-83 2,20 83-2,-6-87 4,6 87-4,-5-96 2,5 46-2,0 0 0,0 50 0,31-98 0,-31 98 0,28-100 0,-28 100 0,38-88 0,-16 46 0,1 0-2,0 3 2,1 1 2,1 5-2,0 0 2,2 8-2,-1-1 0,1 6 0,-1-1-2,2 6 2,-3 1 0,-25 14 0,49-19 2,-49 19-2,48-2 4,-48 2-4,40-3 6,-20 21-6,1 1-2,-21-19 2,39 48 0,-39-48 0,30 69 4,-30-69-4,27 90 0,-27-90 0,18 97 0,-18-97 0,8 105-2,-8-105 2,7 102-4,-7-54 4,0 3 4,0-51-4,-7 95 0,-17-53 0,2 1-4,22-43 4,-36 73 0,36-73 0,-38 67-4,38-67 4,-39 52 0,39-52 0,-35 38 8,35-38-8,-38 24 8,38-24-8,-34 11 4,34-11-4,-30 7 0,30-7 0,-28 0 0,28 0 0,-25-30-2,25 30 2,-23-25 4,23 25-4,-19-36 6,19 36-6,-16-39-4,16 39 4,-9-44 0,9 44 0,-6-49 0,6 29 0,0-1-6,0 21 6,5-36 0,-5 36 0,7-27-6,-7 27 6,33-18-8,-33 18 8,28-12 0,-28 12 0,29-9 2,-29 9-2,35-1 4,-35 1-4,37 5 4,-37-5-4,37 48 4,-37-48-4,36 42 2,-36-42-2,34 45 8,-34-45-8,31 49 6,-31-49-6,27 50-4,-27-50 4,24 46-2,-24-46 2,17 40-4,-17-40 4,20 35 0,-20-35 0,14 31-26,-14-31 26,10 23-60,-10-23 60</inkml:trace>
  <inkml:trace contextRef="#ctx0" brushRef="#br0" timeOffset="395.0037">2221 2355 4,'0'0'0,"0"-1"-4,0 1 4,0-1 0,0 1 0,0 0 4,0 0-4,0-1 10,0 1-10,0-1 16,0 1-16,0 0 16,0 0-16,8-13 10,-8 13-10,2 50 4,-2-50-4,5 42 0,-5-42 0,4 58 6,-4-58-6,4 56 4,-4-56-4,5 48-10,-5-48 10,6 42-4,-6-42 4,25 33-2,-25-33 2,24 28-4,-24-28 4,32 21 6,-32-21-6,34 13-2,-34-13 2,29 8-6,-29-8 6,30 6 6,-30-6-6,30 0 10,-30 0-10,29-6 6,-29 6-6,30-31 12,-30 31-12,25-28 26,-25 28-26,20-27 38,-20 27-38,13-23 38,-13 23-38,10-31 26,-10 31-26,5-31 22,-5 31-22,1-36 14,-1 36-14,-3-38 2,3 38-2,-7-43 4,7 43-4,-29-38 4,29 38-4,-17-27-4,17 27 4,-13-17-18,13 17 18,0-1-50,0 1 50,0-1-94,0 1 94</inkml:trace>
  <inkml:trace contextRef="#ctx0" brushRef="#br0" timeOffset="678.9988">2729 2387 78,'0'0'0,"5"-26"34,-5 26-34,0 0 0,0 0 0,0-1-10,0 1 10,0-1-4,0 1 4,0 0 6,0 0-6,0-2 6,0 2-6,0 0 6,0 0-6,3-11 26,-3 11-26,8 38 40,-8-38-40,22 41 28,-22-41-28,14 51 6,-14-51-6,10 63-2,-10-63 2,7 58-4,-7-58 4,6 59-14,-6-59 14,3 53-44,-3-53 44,1 44-82,-1-24 82</inkml:trace>
  <inkml:trace contextRef="#ctx0" brushRef="#br0" timeOffset="833.0033">2820 2180 34,'0'-37'0,"0"0"-2,0 37 2,-2-54-4,2 54 4,-5-37-4,5 37 4,-5-24-4,5 24 4,-4-17-10,4 17 10,0-1-8,0 1 8,0 0-2,0 0 2</inkml:trace>
  <inkml:trace contextRef="#ctx0" brushRef="#br0" timeOffset="1105.9989">3270 2417 84,'0'0'0,"-3"-12"10,3 12-10,-40-7-6,40 7 6,-31-4 2,31 4-2,-29-4 18,29 4-18,-31-2 30,31 2-30,-28 0 38,28 0-38,-25 2 32,25-2-32,-22 6 22,22-6-22,-20 22 12,20-22-12,-15 18 2,15-18-2,-9 25 2,9-25-2,-8 31 2,8-31-2,-4 34-4,4-34 4,-3 40-4,3-40 4,0 1 4,0-1-4,3 49 4,-3-49-4,35 62-2,-35-62 2,23 28-4,-23-28 4,27 20-4,-27-20 4,31 20-18,-31-20 18,40 12-38,-40-12 38,38 8-58,-38-8 58,39 8-80,-39-8 80</inkml:trace>
  <inkml:trace contextRef="#ctx0" brushRef="#br0" timeOffset="1591.9997">3479 1978 72,'0'0'0,"3"-36"12,-3 36-12,0-23 0,0 23 0,-4-14-8,4 14 8,0-1 0,0 1 0,0 0 4,0 0-4,0-1 0,0 1 0,0-1 6,0 1-6,0 0 14,0 0-14,0-1 20,0 1-20,-5-5 16,5 39-16,0 1 4,0-35-4,2 74 2,-2-74-2,4 100 2,-4-100-2,4 115 4,-4-58-4,0-1 2,0-56-2,-2 104-4,2-104 4,-5 94-4,5-94 4,-9 73-4,9-73 4,-21 61 0,21-61 0,-10 43 2,10-43-2,-7 27-2,7-27 2,0 1 0,0-1 0,0 0-2,0 0 2,0 1-22,0-1 22,0 1-14,0-1 14,0 0 2,0 0-2,-4 12-6,4-12 6,32-5 2,-32 5-2,30-34 4,-30 34-4,33-36 0,-33 36 0,38-33 0,-38 33 0,37-37-4,-37 37 4,37-39 2,-37 39-2,36-34 6,-36 34-6,28-32-2,-28 32 2,23-25 0,-23 25 0,13-16 10,-13 16-10,1 0 12,-1 0-12,1-1 16,-1 1-16,1 0 8,-1 0-8,1-1-10,-1 1 10,0-1-10,0 1 10,6-8-2,-6 8 2,-46 3 4,46-3-4,-23 8 2,23-8-2,-21 28 2,21-28-2,-20 23 8,20-23-8,-12 25 6,12-25-6,-10 30 2,10-30-2,-5 33-2,5-33 2,-5 28-4,5-13 4,0-1-2,0-14 2,2 33-4,-2-33 4,6 33-2,-6-33 2,7 31-14,-7-31 14,24 26-52,-24-26 52,14 23-54,-14-23 54</inkml:trace>
  <inkml:trace contextRef="#ctx0" brushRef="#br0" timeOffset="2059.9993">5000 1781 18,'0'0'0,"0"0"-2,0 0 2,-58-4-2,58 4 2,-96 4 0,96-4 0,-53 10 8,31 5-8,0 0 26,22-15-26,-37 18 32,37-18-32,-29 17 12,29-17-12,-21 14 4,21-14-4,-13 15 6,13-15-6,-1 1 0,1-1 0,-9 12-2,9-12 2,-6 40 2,6-40-2,-2 35 0,2-35 0,4 46-6,-4-46 6,33 56 2,-33-56-2,26 55 4,-26-55-4,30 66-4,-30-66 4,36 67-2,-36-67 2,35 74-2,-35-74 2,33 72 0,-33-72 0,28 65 0,-28-65 0,21 60 0,-21-60 0,15 48 2,-15-48-2,11 39 0,-11-39 0,8 32 2,-8-32-2,4 29 4,-4-29-4,0 23 18,0-23-18,-8 24 50,8-24-50,-40 24 44,40-24-44,-26 24 32,26-24-32,-36 22 26,36-22-26,-42 14 18,42-14-18,-45 17 28,45-17-28,-53 8 10,53-8-10,-51 7-4,51-7 4,-51 4 0,29-4 0,-1 0-12,23 0 12,-38-4-20,38 4 20,-28-6-40,28 6 40,-16-23-70,16 23 70,-9-19-68,9 19 68,-5-20-64,5 7 64,0 0-42,0 13 42</inkml:trace>
  <inkml:trace contextRef="#ctx0" brushRef="#br0" timeOffset="2315.0032">5049 2420 32,'0'0'0,"0"0"10,0 0-10,6-13-4,-6 13 4,-1 0 6,1 0-6,-23-2 6,23 2-6,-7 56 8,7-56-8,-6 41 0,6-41 0,-4 42-8,4-23 8,0 0 0,0-19 0,1 34 0,-1-34 0,7 26 0,-7-26 0,33 23 0,-33-23 0,27 13-4,-27-13 4,33 11-4,-33-11 4,33 6-6,-33-6 6,35 2 0,-35-2 0,34-4 2,-34 4-2,32-26-2,-32 26 2,28-20 8,-28 20-8,19-19 22,-19 19-22,15-16 28,-15 16-28,8-17 14,-8 17-14,5-23-2,-5 10 2,0 1-22,0 12 22,-4-34-48,4 34 48,-7-37-32,7 37 32</inkml:trace>
  <inkml:trace contextRef="#ctx0" brushRef="#br0" timeOffset="2873.9987">5467 2334 170,'0'0'0,"5"-33"24,-5 33-24,0-13-16,0 13 16,0-2-22,0 2 22,0 0-10,0 0 10,0-9-2,0 9 2,0-1-6,0 1 6,0 0-8,0 0 8,0-1 2,0 1-2,0 0 8,0 0-8,0-21 4,0 21-4,20 5 2,-20-5-2,9 50 2,-9-50-2,8 52 0,-8-52 0,8 54-2,-8-54 2,5 56-2,-5-56 2,3 52-2,-3-31 2,0-2 2,0-4-2,0 0 2,0-15-2,0 23-6,0-23 6,0 0 8,0 0-8,0 0 14,0 0-14,0 2-4,0-2 4,0 0-8,0 0 8,0 0-4,0 0 4,0 1-4,0-1 4,-2 9 0,2-9 0,3-31 6,-3 31-6,6-27 0,-6 27 0,6-35-10,-6 35 10,21-43-2,-21 43 2,14-41 0,-14 41 0,17-36 2,-17 36-2,15-28 4,-15 28-4,10-16-2,-10 16 2,0-1 2,0 1-2,0-1 0,0 1 0,0 0-2,0 0 2,0-1 0,0 1 0,0-1 6,0 1-6,0 0 8,0 0-8,9-2 2,-9 2-2,6 49 0,-6-49 0,5 28-2,-5-28 2,5 23-4,-5-23 4,6 15-2,-6-15 2,0 0-8,0 0 8,0 2-8,0-2 8,0 0-2,0 0 2,5 9-2,-5-9 2,24 1 4,-24-1-4,19-2 6,-19 2-6,24-8 2,-24 8-2,26-46-2,-26 46 2,26-32 0,-26 32 0,27-28-2,-27 28 2,25-21-4,-25 21 4,19-14 0,-19 14 0,16-9 0,-16 9 0,0 0 2,0 0-2,0 0 4,0 0-4,11-9 4,-11 9-4,24 0 8,-24 0-8,9 36 10,-9-36-10,7 38 10,-7-38-10,6 44 10,-6-44-10,3 41 6,-3-41-6,1 40 0,-1-23 0,0 3 2,0-5-2,0 2 0,0-3 0,0 2-16,0-16 16,-1 26-52,1-26 52,-2 18-80,2-18 80</inkml:trace>
  <inkml:trace contextRef="#ctx0" brushRef="#br0" timeOffset="3471.9987">7054 2076 40,'0'0'0,"-26"-30"24,26 30-24,-22-29 0,22 29 0,-19-25-8,19 25 8,-14-23-4,14 23 4,-7-25 0,7 25 0,-2-25-2,2 25 2,3-28 0,-3 28 0,30-31 0,-30 31 0,26-30-6,-26 30 6,36-27 0,-36 27 0,42-19 6,-42 19-6,51-12 2,-51 12-2,57-7 6,-57 7-6,60-3 4,-60 3-4,65 4-2,-35 15 2,0 0 6,1-2-6,0-1 4,-4 4-4,-1 0-2,-5 1 2,0-1 6,-21-20-6,29 45 12,-29-45-12,17 50 8,-17-50-8,6 58 4,-6-58-4,5 63 6,-5-63-6,-7 75 2,-22-34-2,-1 1 2,5-2-2,-1-1 4,-1 1-4,-1 0 4,0-3-4,-1-1 6,-1-4-6,0 0 8,5-6-8,0 2 10,1-7-10,0 0 14,24-21-14,-37 35 26,37-35-26,-28 21 30,28-21-30,-18 13 20,18-13-20,-1 0-2,1 0 2,-1 0-12,1 0 12,-1 0-12,1 0 12,0 0-6,0 0 6,0 0 4,0 0-4,-7 7 2,7-7-2,38-7 0,-38 7 0,30-8 2,-30 8-2,37-8 0,-37 8 0,38-4-2,-18 4 2,0 0-2,2 0 2,-1 0 0,-21 0 0,40 4 2,-40-4-2,41 6-4,-41-6 4,38 6-30,-38-6 30,35 7-54,-35-7 54,32 5-72,-32-5 72</inkml:trace>
  <inkml:trace contextRef="#ctx0" brushRef="#br0" timeOffset="3801.9985">8188 1896 24,'0'0'0,"1"-31"16,-1 31-16,0-18 4,0 18-4,0-1-2,0 1 2,0-1 8,0 1-8,0 0 18,0 0-18,0-1 12,0 1-12,0 0 12,0 0-12,0-1 22,0 1-22,0-2 30,0 31-30,0-1 14,0 9-14,0-3 0,0 21 0,0 0 4,0 9-4,0 1 2,0-65-2,-4 129 0,4-129 0,-9 121 0,9-121 0,-30 105-20,30-105 20,-17 84-56,17-84 56,-10 71-62,10-71 62</inkml:trace>
  <inkml:trace contextRef="#ctx0" brushRef="#br0" timeOffset="4205.9979">7902 2000 46,'0'0'0,"-19"-14"26,19 14-26,0-1 12,0 1-12,-1 0 2,1 0-2,0-1-6,0 1 6,-12-9-4,12 9 4,0 0 2,0 0-2,0-1 0,0 1 0,-6-16 8,6 16-8,55-20 14,-55 20-14,48-9 8,-48 9-8,58-6 12,-58 6-12,71-7 12,-71 7-12,77-5 6,-77 5-6,90-3 2,-46 3-2,0 0 2,-44 0-2,88 8 2,-49 7-2,1 4 4,-6-6-4,-1-1 6,-4 4-6,0-2-2,-6 3 2,-2 0 2,-21-17-2,37 38 14,-37-38-14,27 40 14,-27-40-14,16 45 20,-16-45-20,10 47 28,-10-47-28,6 54 30,-6-27-30,0 2 24,0-29-24,-5 54 10,5-54-10,-38 54 14,38-54-14,-29 51 16,29-51-16,-38 48 6,18-24-6,-1-2 4,0 1-4,0-2 2,-6-2-2,1-1 2,1 1-2,1-2 4,-3 1-4,-1-3 2,1-2-2,0 1 6,27-14-6,-47 21 14,47-21-14,-45 17 8,45-17-8,-31 12 2,31-12-2,-22 9-2,22-9 2,0 0-22,0 0 22,-1 0-42,1 0 42,-1 0-62,1 0 62,0 0-86,0 0 86,-11 6-104,11-6 104</inkml:trace>
  <inkml:trace contextRef="#ctx0" brushRef="#br0" timeOffset="4411.0027">8895 2819 100,'0'0'0,"0"0"12,0 0-12,1 0-12,-1 0 12,1 0-6,-1 0 6,11-5-6,-11 5 6,0 0-2,0 0 2,0-1 4,0 1-4,0-1 0,0 1 0,0 0-2,0 0 2,0 0 0,0 0 0,0-2-22,0 2 22,0 0-44,0 0 44</inkml:trace>
  <inkml:trace contextRef="#ctx0" brushRef="#br0" timeOffset="13816.9996">3531 4877 70,'0'0'0,"-2"0"20,2 0-20,-11 8 26,11-8-26,-24 5 30,24-5-30,0 0 8,0 0-8,-10 2 4,10-2-4,-21-7 6,21 7-6,-13-29 14,13 29-14,-9-20 8,9 20-8,-10-32-2,10 32 2,-9-28-4,9 28 4,-10-36 0,10 36 0,-8-38 2,8 38-2,-9-34-4,9 34 4,0-1-6,0 1 6,-4-49 0,4 49 0,2-74 6,-2 74-6,8-46 0,-8 46 0,33-46-6,-33 46 6,22-45 2,-22 45-2,27-41 4,-27 41-4,28-36-2,-28 36 2,27-29-10,-27 29 10,29-20-12,-29 20 12,24-11 0,-24 11 0,24-6 0,-24 6 0,24 0 2,-24 0-2,24 6 4,-24-6-4,25 58 0,-25-58 0,22 59 0,-22-59 0,20 71 0,-20-71 0,13 85-12,-13-85 12,9 84-18,-9-84 18,5 78-4,-5-41 4,0 0 6,0-37-6,-1 57 2,1-57-2,-7 53-6,7-53 6,-8 42 4,8-42-4,-25 28 18,25-28-18,-13 24 20,13-24-20,-17 15 8,17-15-8,-16 13 2,16-13-2,-24 9 4,24-9-4,-26 5-8,26-5 8,-28 3-8,28-3 8,-28 0-8,28 0 8,-30-6-22,30 6 22,-27-28-32,27 28 32,-21-18-44,21 18 44,-17-19-44,17 19 44</inkml:trace>
  <inkml:trace contextRef="#ctx0" brushRef="#br0" timeOffset="14634.9949">5362 4676 8,'0'0'0,"-24"-7"14,24 7-14,-26-6 42,26 6-42,-22-5 36,22 5-36,-2 0 16,2 0-16,-15-4 16,15 4-16,0 0 10,0 0-10,-1 0 2,1 0-2,0 0-6,0 0 6,-2 0-4,2 0 4,0 0 0,0 0 0,-1 0-2,1 0 2,-12-1-2,12 1 2,33-3-2,-33 3 2,30-2 4,-30 2-4,38-1 0,-10 1 0,-28 0 2,0 0-2,29 0 4,-29 0-4,88-2-14,-88 2 14,53-2-32,-53 2 32,46-1-50,-23 1 50,-1 0-36,-2 0 36</inkml:trace>
  <inkml:trace contextRef="#ctx0" brushRef="#br0" timeOffset="15051.9952">6023 4623 36,'0'0'0,"-22"-9"44,22 9-44,-19-22 38,19 22-38,-17-18 28,17 18-28,-11-17 14,11 17-14,-9-17 6,9 17-6,0-1 2,0 1-2,-7-13-2,7 13 2,-6-24-2,6 24 2,-2-13-4,2 13 4,2-18-4,-2 18 4,8-17 2,-8 17-2,40-18 2,-40 18-2,28-11 2,-28 11-2,28-9 2,-28 9-2,34-5-6,-34 5 6,27-4-6,-27 4 6,28 0 6,-28 0-6,19 8 4,-19-8-4,16 41 0,-16-41 0,10 44 4,-10-44-4,7 56-6,-7-56 6,2 62-18,-2-62 18,-6 73-28,-14-37 28,-1-1-28,21-35 28,-36 68-14,14-35 14,1 0-8,-1-4 8,0-1-2,-1-3 2,0-1 6,2-5-6,-1 1 14,22-20-14,-36 30 28,36-30-28,-28 19 28,28-19-28,-20 6 24,20-6-24,-14 7 10,14-7-10,0 0-6,0 0 6,-1 0-6,1 0 6,-1 0-6,1 0 6,-1 0-2,1 0 2,-7 4 6,7-4-6,37-5 4,-37 5-4,32-6 0,-32 6 0,41-7 4,-41 7-4,43-8 0,-43 8 0,51-9 0,-51 9 0,47-9 2,-47 9-2,46-5-8,-46 5 8,37-5-24,-37 5 24,31-3-50,-31 3 50,22 0-60,-22 0 60</inkml:trace>
  <inkml:trace contextRef="#ctx0" brushRef="#br0" timeOffset="15498.9993">7167 4761 54,'0'0'0,"-21"-12"24,21 12-24,-21-7 16,21 7-16,-21-9 4,21 9-4,0 0-6,0 0 6,-1 0-6,1 0 6,0 0 0,0 0 0,-2 0 2,2 0-2,0 0 0,0 0 0,-11-5 4,11 5-4,60-9 6,-60 9-6,36-9 6,-36 9-6,42-15 6,-42 15-6,45-8 8,-45 8-8,52-7 4,-52 7-4,49-5-6,-49 5 6,47-4-6,-22 4 6,0 0-14,-25 0 14,45 3-38,-45-3 38,40 4-42,-40-4 42</inkml:trace>
  <inkml:trace contextRef="#ctx0" brushRef="#br0" timeOffset="15849.9946">7703 4489 34,'0'0'0,"-18"-19"26,18 19-26,-12-18 14,12 18-14,-9-12 8,9 12-8,0-1 4,0 1-4,-5-13 2,5 13-2,0-26 4,0 26-4,2-15 4,-2 15-4,8-19 2,-8 19-2,35-20 2,-35 20-2,26-19 6,-26 19-6,36-20 6,-36 20-6,35-15 6,-35 15-6,39-18 4,-39 18-4,37-14 4,-37 14-4,34-7 12,-34 7-12,34-9 6,-34 9-6,28-7 2,-28 7-2,24-5 2,-24 5-2,24-3 6,-24 3-6,21 0 18,-21 0-18,20 2 16,-20-2-16,21 6 20,-21-6-20,21 29 38,-21-29-38,17 40 28,-17-40-28,14 54 12,-14-54-12,7 76 10,-7-76-10,5 87 6,-5-44-6,0 1-4,0-44 4,-5 86-4,5-86 4,-26 87-4,26-87 4,-20 84-20,20-84 20,-20 77-46,20-77 46,-22 65-66,22-65 66,-22 46-86,22-46 86</inkml:trace>
  <inkml:trace contextRef="#ctx0" brushRef="#br0" timeOffset="16060.9993">7773 4865 92,'0'-17'0,"0"-2"14,0 19-14,0-23-4,0 23 4,0-12-4,0 12 4,4-11 0,-4 11 0,30-8 0,-30 8 0,35-17 0,-35 17 0,41-10 4,-41 10-4,0 0 4,0 0-4,59-5 8,-59 5-8,89-5 2,-89 5-2,45-2 2,-45 2-2,38 0 4,-38 0-4,35 6 0,-35-6 0,27 6 6,-27-6-6,24 10-2,-24-10 2,21 9-46,-21-9 46,16 8-60,-16-8 60</inkml:trace>
  <inkml:trace contextRef="#ctx0" brushRef="#br0" timeOffset="17329.994">10273 4996 18,'0'0'0,"-22"3"20,22-3-20,-16 0 26,16 0-26,-16-5 26,16 5-26,-15-34 12,15 34-12,-14-33 4,14 33-4,-8-40 10,8 40-10,-6-57 12,6 57-12,-3-64 8,3 29-8,0-1 6,0 36-6,3-76 6,-3 76-6,6-76 4,-6 76-4,30-76 2,-30 76-2,26-63-2,-26 63 2,28-61-2,-28 61 2,34-50 2,-34 50-2,35-44-2,-35 44 2,36-43 0,-36 43 0,37-28 4,-37 28-4,38-20-2,-38 20 2,37-5-4,-37 5 4,38-4 2,-38 4-2,37 33 8,-37-33-8,32 48 6,-32-48-6,28 67 0,-28-67 0,23 80 0,-23-80 0,14 85 0,-14-85 0,10 87 0,-10-87 0,4 85 2,-4-48-2,0 1 0,0-38 0,-3 72 6,3-72-6,-8 61 6,8-61-6,-23 47 2,23-47-2,-15 42 6,15-42-6,-16 29 2,16-29-2,-17 20-2,17-20 2,-18 18-2,18-18 2,-22 9 2,22-9-2,-23 8 0,23-8 0,-26 5-4,26-5 4,-19 0-12,19 0 12,-25-5-38,25 5 38,-22-29-54,22 29 54,-20-29-52,20 29 52</inkml:trace>
  <inkml:trace contextRef="#ctx0" brushRef="#br0" timeOffset="18549.9944">3807 6342 14,'0'0'0,"-18"-21"22,18 21-22,-22-31 20,22 31-20,-26-31 22,26 31-22,-33-35 34,33 35-34,-36-36 34,36 36-34,-40-30 42,40 30-42,-34-23 32,34 23-32,-34-10 18,34 10-18,-31-8 10,31 8-10,-28-1-2,28 1 2,-32 6 2,32-6-2,-27 41 2,27-41-2,-27 33-2,27-33 2,-24 36-2,24-36 2,-14 52 0,14-52 0,-11 0-4,11 0 4,-5 78-8,5-78 8,-2 43-2,2-43 2,3 37 0,-3-37 0,8 31-10,-8-31 10,29 28-8,-29-28 8,22 23-10,-22-23 10,24 23-22,-24-23 22,24 16-18,-24-16 18,28 8-4,-28-8 4,30 5-2,-30-5 2,33 0-6,-33 0 6,36-31-4,-36 31 4,38-26 2,-38 26-2,34-31 2,-34 31-2,33-34-2,-33 34 2,25-32 0,-25 32 0,20-27 4,-20 27-4,17-23 0,-17 23 0,0-1 12,0 1-12,0 0 22,0 0-22,0-1 16,0 1-16,0-1 12,0 1-12,0 0 6,0 0-6,0 0 4,0 0-4,10-7 0,-10 7 0,6 61 6,-6-61-6,6 78 2,-6-78-2,7 104 2,-7-104-2,5 123 8,-5-123-8,3 116 0,-3-63 0,0 1 0,0-54 0,-6 86 2,6-86-2,-9 73 2,9-73-2,-7 57 4,7-57-4,-8 44 4,8-44-4,-4 33-8,4-33 8,-3 26-6,3-26 6,-2 15-20,2-15 20,0 1-82,0-1 82</inkml:trace>
  <inkml:trace contextRef="#ctx0" brushRef="#br0" timeOffset="19382.9933">5877 6161 26,'0'0'0,"-17"-30"8,17 30-8,-10-33 6,10 33-6,-8-33 0,8 33 0,-6-29-2,6 29 2,-4-25 2,4 25-2,0-23 6,0 23-6,6-19 6,-6 19-6,28-20 8,-28 20-8,22-22 14,-22 22-14,29-17 8,-29 17-8,32-10 2,-32 10-2,37-5 6,-18 5-6,2 0 6,-21 0-6,53 5 6,-53-5-6,-2 31 6,2-31-6,64 21 0,-64-21 0,31 22 6,-31-22-6,24 29 2,-24-29-2,19 27-4,-19-27 4,16 30 4,-16-30-4,9 33 8,-9-33-8,5 34 6,-5-13-6,0 1 6,0-22-6,-3 45 2,3-45-2,-10 56-2,-12-27 2,0 1-4,22-30 4,-38 62-2,16-30 2,2-1 2,-7 2-2,2-2-6,-1 0 6,0-2-10,2-5 10,-1-1 2,5-1-2,-3-1 12,23-21-12,-39 26 22,39-26-22,-31 18 44,31-18-44,-20 11 34,20-11-34,0 0 2,0 0-2,-1 0-10,1 0 10,-1 0-6,1 0 6,-1 0-4,1 0 4,-1 0-6,1 0 6,-7 7 2,7-7-2,32 0 4,-32 0-4,34-1 0,-34 1 0,40-2-2,-40 2 2,45-2-2,-45 2 2,46-5 2,-46 5-2,44-4 4,-44 4-4,42-4-4,-42 4 4,38-6-6,-38 6 6,33-5 2,-33 5-2,29-5 2,-29 5-2,20-3-2,-20 3 2,1 0-2,-1 0 2,0 0 0,0 0 0,0 0-2,0 0 2,0 0-8,0 0 8,2 0-32,-2 0 32,1 0-64,-1 0 64</inkml:trace>
  <inkml:trace contextRef="#ctx0" brushRef="#br0" timeOffset="20018.9926">7420 6248 54,'0'0'0,"-28"-10"14,28 10-14,-33-19 10,33 19-10,-26-7 18,26 7-18,-15-6 10,15 6-10,-1 0-6,1 0 6,0 0-4,0 0 4,-1 0 0,1 0 0,-1 0-2,1 0 2,0 0 0,0 0 0,-5-2 0,5 2 0,54 2 0,-54-2 0,39 2 2,-39-2-2,46 2 0,-46-2 0,52 2 2,-52-2-2,52 2 6,-52-2-6,51 3-4,-51-3 4,48 4-38,-48-4 38,45 6-46,-45-6 46</inkml:trace>
  <inkml:trace contextRef="#ctx0" brushRef="#br0" timeOffset="20404.9984">8122 5825 10,'0'0'0,"3"-15"20,-3 15-20,0 0 38,0 0-38,0-1 52,0 1-52,0-1 28,0 1-28,0 0 0,0 0 0,3-12-2,-3 12 2,-30 93 2,30-93-2,-22 80 6,22-80-6,-26 100 4,26-100-4,-25 104 2,25-104-2,-26 95 12,26-95-12,-14 89 10,14-89-10,-11 69-2,11-69 2,-4 54 0,4-29 0,0 0-2,0-25 2,34 35 0,-34-35 0,29 23-8,-29-23 8,34 16-6,-34-16 6,39 9 0,-39-9 0,40 4-4,-40-4 4,45-3 0,-45 3 0,50-9-2,-27-13 2,0 0-2,-2 8 2,1 1 6,-22 13-6,32-28 2,-32 28-2,25-29-4,-25 29 4,20-28 8,-20 28-8,5-23 12,-5 23-12,6-19 12,-6 19-12,0-25 12,0 25-12,-31-23 8,31 23-8,-29-26 6,29 26-6,-35-21 6,35 21-6,-38-11 2,38 11-2,-39-7-4,18 7 4,0 0-4,21 0 4,-42 6-4,22 14 4,-2 0-2,22-20 2,-39 31-4,39-31 4,-32 32-18,32-32 18,-24 26-54,24-26 54,-14 25-88,14-25 88</inkml:trace>
  <inkml:trace contextRef="#ctx0" brushRef="#br0" timeOffset="21561.9932">10240 5680 6,'0'0'0,"7"-16"6,-7 16-6,8-17 8,-8 17-8,25-16 4,-25 16-4,16-15 0,-16 15 0,18-13 4,-18 13-4,17-10 2,-17 10-2,18-8 0,-18 8 0,23-4 4,-23 4-4,20-3 4,-20 3-4,24 0 4,-24 0-4,23 4 0,-23-4 0,23 9 8,-23-9-8,23 36 6,-23-36-6,23 35-4,-23-35 4,24 33 4,-24-33-4,23 40 4,-23-40-4,19 38-4,-19-38 4,17 35 4,-17-35-4,13 30 6,-13-30-6,10 22-4,-10-22 4,8 23 0,-8-23 0,9 17 0,-9-17 0,0 0-6,0 0 6,4 12 2,-4-12-2,0 0 6,0 0-6,0 17 2,0-17-2,-6 20 6,6-20-6,-9 23 6,9-23-6,-25 23-2,25-23 2,-18 26 0,18-26 0,-20 31 2,20-31-2,-27 29 0,27-29 0,-26 30 4,26-30-4,-25 33 2,25-33-2,-33 29 2,33-29-2,-30 34 2,30-34-2,-33 34-6,33-34 6,-34 30-2,34-30 2,-33 30 8,33-30-8,-31 22 8,31-22-8,-21 19 8,21-19-8,-17 15 0,17-15 0,0 0-2,0 0 2,-2 0 0,2 0 0,0 0 0,0 0 0,-1 0 4,1 0-4,-1 0 0,1 0 0,-5 9-4,5-9 4,40 7-2,-40-7 2,26 9 2,-26-9-2,31 6 2,-31-6-2,34 6 2,-34-6-2,43 4 0,-43-4 0,40 0-4,-21 0 4,2 0 4,-21 0-4,35 0 2,-35 0-2,33 0 0,-33 0 0,30 0 2,-30 0-2,23 0 4,-23 0-4,18 0 2,-18 0-2,2 0-20,-2 0 20,0 0-32,0 0 32,2 0-40,-2 0 40</inkml:trace>
  <inkml:trace contextRef="#ctx0" brushRef="#br0" timeOffset="22438.9975">3067 8455 40,'0'0'0,"-23"-9"22,23 9-22,-1 0 24,1 0-24,0 0 16,0 0-16,0 0 0,0 0 0,-2 0-2,2 0 2,-1 0-2,1 0 2,0 0-6,0 0 6,-1 0-4,1 0 4,0 0 4,0 0-4,-2 0 4,2 0-4,0 0 6,0 0-6,-11-7 0,41 7 0,2 0-4,-32 0 4,34 0 4,-10 0-4,-2 0 0,3 0 0,1 0-2,-1 0 2,1 0-12,-26 0 12,55-2-38,-55 2 38,48-2-38,-26 2 38</inkml:trace>
  <inkml:trace contextRef="#ctx0" brushRef="#br0" timeOffset="22758.9968">3784 8051 38,'0'0'0,"0"-19"6,0 19-6,0 0-4,0 0 4,0-2-4,0 2 4,0 0 4,0 0-4,0-1 12,0 1-12,0-1 18,0 1-18,-3-7 8,3 7-8,0 0 0,0 0 0,-18-4 4,18 4-4,-26 5 4,26-5-4,-18 27 0,18-27 0,-20 21 0,20-21 0,-18 23 18,18-23-18,-16 19 20,16-19-20,0 1 4,0-1-4,0 1-4,0-1 4,0 0-2,0 0 2,0 1 2,0-1-2,0 1 2,0-1-2,0 0-2,0 0 2,-10 9 0,10-9 0,44 22 4,-44-22-4,31 9 2,-31-9-2,37 6-2,-37-6 2,37 4-2,-37-4 2,40 4 2,-40-4-2,0 0-4,0 0 4,54 4-18,-54-4 18,67 10-30,-67-10 30,33 19-38,-33-19 38,27 9-30,-27-9 30,24 5-8,-24-5 8</inkml:trace>
  <inkml:trace contextRef="#ctx0" brushRef="#br0" timeOffset="22988.997">3908 7991 24,'0'0'0,"-17"-17"36,17 17-36,0-1 52,0 1-52,-1-1 32,1 1-32,0 0 6,0 0-6,-1 0 6,1 0-6,-2-2 8,2 2-8,0 0 4,0 0-4,-6-13-2,6 13 2,-5 41-2,5-41 2,-2 59 0,2-15 0,0 0 0,0-44 0,4 98 8,-4-98-8,3 90 6,-3-90-6,3 81-6,-3-47 6,0 1 0,0-6 0,0-2 4,0-3-4,0 0-6,0-24 6,-3 40-18,3-24 18,0 1-28,0-5 28,0 1-32,0-13 32,0 21-34,0-21 34,3 17-38,-3-17 38</inkml:trace>
  <inkml:trace contextRef="#ctx0" brushRef="#br0" timeOffset="23790.9973">5842 7682 46,'0'0'0,"4"-19"38,-4 19-38,6-16 28,-6 16-28,0-1 18,0 1-18,0 0 22,0 0-22,0-1 28,0 1-28,0-1 16,0 1-16,0 0 2,0 0-2,5-8 2,-5 8-2,3 48 6,-3-48-6,1 75 2,-1-31-2,0 1 0,0-45 0,-4 109-2,4-109 2,-7 108-6,7-108 6,-35 97-8,35-97 8,-24 92 0,24-92 0,-22 77 4,22-77-4,-17 62-2,17-62 2,-12 48-2,12-48 2,-9 36-8,9-36 8,-6 22-14,6-22 14,0 2-12,0-2 12,0 0-12,0 0 12,0 0-14,0 0 14,0 0-20,0 0 20,0 1-26,0-1 26,0 0-40,0 0 40,0 1-36,0-1 36</inkml:trace>
  <inkml:trace contextRef="#ctx0" brushRef="#br0" timeOffset="24836.9966">7553 8122 34,'0'0'0,"-24"-26"12,24 26-12,-27-16 22,27 16-22,-31-10 44,31 10-44,-17-5 34,17 5-34,-1 0 10,1 0-10,-1 0 2,1 0-2,-1 0 0,1 0 0,0 0-4,0 0 4,-1 0-4,1 0 4,0 0 0,0 0 0,-1 0 2,1 0-2,0 0-2,0 0 2,-4-5-2,4 5 2,45-5 0,-45 5 0,32-5-2,-32 5 2,41-1 2,-14 1-2,-27 0-4,0 0 4,27 0-24,-27 0 24,80 3-36,-80-3 36,45 9-52,-25 4 52</inkml:trace>
  <inkml:trace contextRef="#ctx0" brushRef="#br0" timeOffset="25186.9966">8131 7676 10,'0'0'0,"1"-5"8,-1 5-8,4 79 0,-4-50 0,0 2-4,0-31 4,-6 68-2,6-68 2,-37 63 4,37-63-4,-20 54 12,20-54-12,-15 34 20,15-34-20,-13 16 12,13-16-12,0 2-8,0-2 8,0 0-8,0 0 8,0 2 4,0-2-4,0 0 14,0 0-14,-7 6 14,7-6-14,33 2 16,-33-2-16,30-3 22,-30 3-22,38-9 10,-17-7-10,1-1-8,-22 17 8,46-15-8,-46 15 8,52-13 0,-52 13 0,52-10 0,-52 10 0,53-6 2,-53 6-2,50-6-6,-50 6 6,43-1-22,-43 1 22,29 0-32,-29 0 32,25 1-34,-25-1 34,16 3-16,-16-3 16,0 0 0,0 0 0</inkml:trace>
  <inkml:trace contextRef="#ctx0" brushRef="#br0" timeOffset="25422.9909">8345 7648 70,'0'0'0,"0"0"38,0 0-38,0-1 20,0 1-20,0-1 8,0 1-8,0 0 0,0 0 0,0-1 2,0 1-2,-10-9 2,10 9-2,-5 56 0,5-56 0,-6 59 2,6-59-2,-5 75-4,5-75 4,-4 80 2,4-80-2,-4 71-2,4-71 2,-5 68-6,5-68 6,-6 59 2,6-59-2,-9 51 0,9-51 0,-8 47 2,8-47-2,-7 36 8,7-36-8,-3 32 0,3-32 0,-3 24-8,3-24 8,0 18-30,0-18 30,0 1-58,0-1 58,0 0-40,0 0 40</inkml:trace>
  <inkml:trace contextRef="#ctx0" brushRef="#br0" timeOffset="26158.996">10624 7498 38,'0'0'0,"0"-1"34,0 1-34,7-55 40,-7 55-40,7-61 34,-7 61-34,7-26 32,-7 26-32,0-1 30,0 1-30,0 0 32,0 0-32,0-1 18,0 1-18,0-1 4,0 1-4,3-5 0,-3 33 0,0 1-4,0-29 4,-3 71 0,3-71 0,-9 90-2,9-90 2,-23 104-6,23-104 6,-9 104 4,9-104-4,-9 96 4,9-96-4,-10 79-16,10-79 16,-6 66-30,6-66 30,-6 51-46,6-51 46,-2 41-62,2-25 62,0 0-64,0-16 64</inkml:trace>
  <inkml:trace contextRef="#ctx0" brushRef="#br0" timeOffset="27598.9902">3119 9488 36,'0'0'0,"-18"-2"28,18 2-28,0 0 32,0 0-32,0 0 14,0 0-14,-13-4 0,13 4 0,-2 0-2,2 0 2,0 0-4,0 0 4,-1 0-8,1 0 8,-1 0-4,1 0 4,0 0 4,0 0-4,-14-1 6,14 1-6,40-4 4,-40 4-4,29-5 0,-29 5 0,39-2 0,-39 2 0,42-3-2,-42 3 2,0 0-6,0 0 6,54-2-4,-21 2 4,0 0 2,-33 0-2,39 0-2,-39 0 2,34 0-28,-34 0 28,34 1-38,-34-1 38,33 3-22,-33-3 22</inkml:trace>
  <inkml:trace contextRef="#ctx0" brushRef="#br0" timeOffset="27942.9955">3910 9052 30,'0'0'0,"0"0"38,0 0-38,0 0 42,0 0-42,0-2 30,0 2-30,0 0 26,0 0-26,0-1 20,0 1-20,0 0 2,0 0-2,0-1-2,0 1 2,-1-10 0,1 10 0,-2 79 0,2-79 0,-2 68 4,2-68-4,0 76 0,0-76 0,-3 80-4,3-80 4,-3 75 0,3-75 0,-5 67 2,5-67-2,-4 62 0,4-62 0,-5 55-18,5-55 18,-1 47-30,1-29 30,0 0-20,0-2 20,0-3-20,0-13 20,0 23-18,0-23 18,1 17-20,-1-17 20,0 0-22,0 0 22,0 1-24,0-1 24,0 1-16,0-1 16</inkml:trace>
  <inkml:trace contextRef="#ctx0" brushRef="#br0" timeOffset="29065.9912">6009 8935 16,'0'0'0,"-27"-5"12,27 5-12,-25-2 8,25 2-8,-28 0 6,28 0-6,-30 7 4,30-7-4,-31 30 10,31-30-10,-36 19 18,36-19-18,-33 23 14,33-23-14,-33 27 2,33-27-2,-27 22 2,27-22-2,-21 26 6,21-26-6,-17 23 8,17-23-8,-10 19 0,10-19 0,-8 18-2,8-18 2,-6 13 0,6-13 0,-4 12 0,4-12 0,0 2 0,0-2 0,0 13-4,0-13 4,28 27-2,-28-27 2,25 20 4,-25-20-4,33 23 0,-12-9 0,0 0-2,6 0 2,1-1 4,-28 2-4,0-1 0,41-1 0,2-1 2,-43-12-2,46 24 2,-46-24-2,47 22-4,-47-22 4,47 23 2,-47-23-2,37 17 2,-37-17-2,33 17 2,-33-17-2,27 18 2,-27-18-2,15 13-2,-15-13 2,12 10-2,-12-10 2,8 18 8,-8-18-8,3 17 6,-3-17-6,0 18 0,0-18 0,-3 25 0,3-25 0,-8 24-8,8-24 8,-35 24-14,35-24 14,-25 26-10,25-26 10,-29 24-6,29-24 6,-32 22-4,32-22 4,-35 15 0,35-15 0,-33 10-2,33-10 2,-29 5 0,29-5 0,-28 3 2,28-3-2,-20 0-4,20 0 4,-15-3-2,15 3 2,-14-7 6,14 7-6,-7-29 0,7 29 0,-2-31 0,2 15 0,0-2 4,0 18-4,6-39 0,-6 39 0,33-48-2,-33 48 2,26-52 4,-26 52-4,29-54 8,-29 54-8,35-59 8,-35 59-8,37-62 8,-37 62-8,37-57-2,-37 57 2,38-54-4,-38 54 4,33-44 0,-33 44 0,34-39 4,-34 39-4,27-28 4,-27 28-4,20-27 6,-20 27-6,16-17 4,-16 17-4,0 0 0,0 0 0,0-2 6,0 2-6,0 0 6,0 0-6,0-1 2,0 1-2,0 0 0,0 0 0,0-1-2,0 1 2,0-1-28,0 1 28,0 0-58,0 0 58</inkml:trace>
  <inkml:trace contextRef="#ctx0" brushRef="#br0" timeOffset="30055.9918">8178 9556 34,'0'0'0,"-20"-20"30,20 20-30,-22-29 16,22 29-16,-19-35 10,19 35-10,-19-42 14,19 42-14,-15-51 20,15 51-20,-10-64 18,10 64-18,-6-68 8,6 68-8,-1-77 6,1 77-6,2-77 2,-2 77-2,30-70 2,-30 70-2,29-65 4,-29 65-4,33-49 0,-33 49 0,37-38-6,-37 38 6,38-25-4,-38 25 4,40-15 2,-40 15-2,44-6 4,-44 6-4,42 2 4,-22 20-4,0 2 0,-20-24 0,37 57 2,-37-57-2,26 72 0,-26-72 0,24 84-4,-24-84 4,14 90 0,-14-90 0,9 89 4,-9-89-4,3 76 0,-3-41 0,0 0-2,0-35 2,-7 59 2,7-59-2,-28 51 8,28-51-8,-20 41 0,20-41 0,-23 31-8,23-31 8,-25 26 0,25-26 0,-30 20 8,30-20-8,-33 16 10,33-16-10,-40 9 12,40-9-12,-35 5 16,35-5-16,-36 2 10,36-2-10,-29-3 0,29 3 0,-28-6-10,28 6 10,-24-33-30,24 33 30,-17-20-42,17 20 42,-19-20-62,19 20 62,-9-22-60,9 22 60</inkml:trace>
  <inkml:trace contextRef="#ctx0" brushRef="#br0" timeOffset="30656.9945">10316 9109 72,'0'0'0,"-14"-16"8,14 16-8,-23-13 8,23 13-8,-20-16 12,20 16-12,0 0 6,0 0-6,-1 0-2,1 0 2,-1 0-2,1 0 2,0 0-2,0 0 2,-1 0 2,1 0-2,0 0 8,0 0-8,-1 0 2,1 0-2,-17-8 4,17 8-4,33-9-2,-33 9 2,27-7-4,-27 7 4,33-6 0,-33 6 0,37-2 0,-17 2 0,0 0 0,-20 0 0,0 0-22,0 0 22,51 4-46,-15 14 46,0-1-34,-36-17 34</inkml:trace>
  <inkml:trace contextRef="#ctx0" brushRef="#br0" timeOffset="31161.9903">10798 8935 44,'0'0'0,"-17"-26"20,17 26-20,-14-23 8,14 23-8,-8-22 10,8 22-10,-7-24 2,7 24-2,0-26 4,0 26-4,0-33 6,0 33-6,9-35 6,-9 35-6,39-36 4,-39 36-4,32-33 0,-12 20 0,1-1 2,-21 14-2,58-23 2,-58 23-2,0-17 2,0 17-2,85-10 2,-85 10-2,42-5 4,-42 5-4,35 0 6,-35 0-6,31 5 4,-31-5-4,28 35 2,-28-35-2,18 29 2,-18-29-2,15 38 4,-15-38-4,10 42-4,-10-42 4,3 54-4,-3-23 4,0-2 6,0-29-6,-8 65 2,-12-32-2,0-1 0,20-32 0,-33 61 0,33-61 0,-37 60 2,15-34-2,1 0 4,-2 1-4,0-2 2,1-4-2,-1 2 0,2-4 0,0 1-2,21-20 2,-36 28 0,36-28 0,-31 21 2,31-21-2,-21 12 8,21-12-8,-1 0 2,1 0-2,-1 1-2,1-1 2,0 0-2,0 0 2,-1 1-4,1-1 4,0 1 0,0-1 0,0 1 0,0-1 0,-13 3 0,13-3 0,32 10 0,-32-10 0,32 8-2,-32-8 2,38 6-2,-38-6 2,39 4 2,-39-4-2,40 2 0,-20-2 0,1 0-2,-21 0 2,36-2 4,-36 2-4,35-3 0,-35 3 0,29-4-4,-29 4 4,23-3 2,-23 3-2,21-4 2,-21 4-2,2 0 0,-2 0 0,0 0 0,0 0 0,12-4-2,-12 4 2,2 0-2,-2 0 2,0 0 0,0 0 0,1 0 4,-1 0-4,0 0 4,0 0-4,1 0-4,-1 0 4,0 0-30,0 0 30,1 0-62,-1 0 62</inkml:trace>
  <inkml:trace contextRef="#ctx0" brushRef="#br1" timeOffset="54396.9882">6893 5804 18,'0'0'0,"-2"0"20,2 0-20,0 0 8,0 0-8,-1 0 0,1 0 0,0 0-2,0 0 2,-1 0 2,1 0-2,-1 0 6,1 0-6,0 0 0,0 0 0,-1 0 0,1 0 0,-9-7 0,9 7 0,-1 32 4,1-9-4,0-2 0,0 12 0,0 0-4,0 3 4,0 1 4,0 1-4,0-1 0,0 2 0,0-1-6,0 4 6,0-2 4,0-40-4,-1 85 10,1-85-10,-3 100 4,3-100-4,-5 106 4,5-106-4,-6 110 6,6-110-6,-6 108 0,6-108 0,-6 98 0,6-98 0,-5 92 0,5-92 0,-5 87 0,5-87 0,-2 84 4,2-40-4,0 0 2,0 2-2,0 0 2,0-2-2,0-1 8,0-43-8,2 83 2,-2-83-2,5 74 0,-5-74 0,5 75 2,-5-75-2,6 73 2,-6-73-2,8 77 6,-8-77-6,8 77 2,-8-77-2,8 75-4,-8-75 4,8 74-2,-8-74 2,8 75 2,-8-75-2,6 79-4,-6-79 4,6 77-2,-6-77 2,6 78 4,-6-78-4,4 72 4,-4-72-4,6 69 2,-6-69-2,4 69-2,-4-69 2,5 68 2,-5-68-2,6 66 2,-6-66-2,4 66-4,-4-66 4,5 62-6,-5-62 6,4 58 0,-4-58 0,2 66 6,-2-66-6,3 67 4,-3-67-4,2 70 0,-2-70 0,2 72-2,-2-72 2,2 68 2,-2-68-2,2 70 0,-2-35 0,0-1 0,0-34 0,1 61 2,-1-33-2,0 1 4,0-6-4,0 0 4,0 2-4,0 0-8,0-25 8,-2 47-4,2-47 4,-2 46 4,2-46-4,-2 45 0,2-45 0,-2 41-2,2-41 2,-2 38-4,2-38 4,-2 31 2,2-14-2,0 2 4,0-5-4,0 1-2,0 0 2,0 1-2,0-16 2,3 28 6,-3-28-6,5 21 2,-5-21-2,4 24-4,-4-24 4,4 19-2,-4-19 2,3 18-4,-3-18 4,0 1-2,0-1 2,0 0 2,0 0-2,4 15 2,-4-15-2,0 0 0,0 0 0,0 0-2,0 0 2,0 2 2,0-2-2,0 0 4,0 0-4,6 13-2,-6-13 2,19 27-2,-19-27 2,7 14 6,-7-14-6,3 12 0,-3-12 0,5 19-4,-5-19 4,2 17 2,-2-17-2,2 17-4,-2-17 4,0 0-2,0 0 2,0 0 2,0 0-2,0 1 2,0-1-2,4 12 0,-4-12 0,10 16-4,-10-16 4,19 6 2,-19-6-2,15 3 4,-15-3-4,21 0-2,-21 0 2,25 0-4,-25 0 4,28-2 6,-28 2-6,30-4 2,-30 4-2,28-5-8,-28 5 8,30-5 6,-30 5-6,32-6 12,-32 6-12,31-6 2,-31 6-2,39-4 2,-39 4-2,39-4 4,-39 4-4,39-1 2,-39 1-2,41-1 2,-41 1-2,44-2 0,-44 2 0,46-2 8,-46 2-8,42-1 10,-18 1-10,-2 0-2,-1 0 2,0 0 2,0 0-2,1 0 8,1 0-8,0 0 2,-1 0-2,1 0 10,-2 0-10,1 0 12,-22 0-12,45 1 6,-45-1-6,45 2 0,-45-2 0,44 2 0,-44-2 0,42 2 4,-42-2-4,44 3 2,-44-3-2,42 2 0,-42-2 0,40 1 2,-19-1-2,0 0 4,0 0-4,0 0 0,-21 0 0,45 2-2,-45-2 2,47 2 4,-47-2-4,46 2 8,-46-2-8,47 2 12,-25-2-12,2 0 14,-1 0-14,0 0 2,-23 0-2,47 2-4,-47-2 4,46 3 2,-46-3-2,51 3 6,-51-3-6,48 5 2,-48-5-2,48 4 0,-48-4 0,50 4-2,-50-4 2,50 2-2,-50-2 2,56 2-2,-27-2 2,0 0 0,2 0 0,-3 0 2,3 0-2,0 0 2,3 0-2,0 0 4,-34 0-4,66-2 0,-66 2 0,70-3-4,-70 3 4,69-3 2,-37 3-2,0 0 2,-1 0-2,-1 0 4,1 0-4,-2 0 6,-29 0-6,62 2 2,-62-2-2,64 4 0,-64-4 0,66 3-4,-66-3 4,64 7 0,-64-7 0,69 5 2,-69-5-2,68 6 0,-68-6 0,71 3 2,-71-3-2,74 4 6,-74-4-6,71 4 0,-71-4 0,71 4-4,-71-4 4,65 4 2,-65-4-2,62 6-2,-62-6 2,60 6-2,-60-6 2,59 6 6,-59-6-6,60 9 2,-60-9-2,59 20 0,-59-20 0,58 14 2,-58-14-2,57 8 6,-57-8-6,57 20 2,-57-20-2,54 13-2,-54-13 2,57 10 2,-57-10-2,58 9-2,-58-9 2,55 9 6,-55-9-6,53 7 2,-53-7-2,48 7-4,-48-7 4,43 4 0,-43-4 0,43 3 0,-43-3 0,38 3 0,-38-3 0,40 1 0,-40-1 0,35 1-2,-35-1 2,32 0-4,-32 0 4,27 0 4,-27 0-4,24 0 4,-24 0-4,20 0-4,-20 0 4,17 0-4,-17 0 4,0 0 0,0 0 0,11 0-2,-11 0 2,3 0 0,-3 0 0,0 0-2,0 0 2,1 0 0,-1 0 0,17 0 0,-17 0 0,0 0-4,0 0 4,0 0 2,0 0-2,22-2 2,-22 2-2,0 0 0,0 0 0,0 0-4,0 0 4,20-4-12,-20 4 12,26-2-14,-26 2 14,2 0-10,-2 0 10,11-2-4,-11 2 4,22-2-2,-22 2 2,1 0 0,-1 0 0,13-3 6,-13 3-6,24-4-2,-24 4 2,0 0-8,0 0 8,14-4 2,-14 4-2,0 0 4,0 0-4,19-2-2,-19 2 2,1 0-2,-1 0 2,1 0-4,-1 0 4,0 0 0,0 0 0,17-3 6,-17 3-6,1 0 2,-1 0-2,20-7-2,-20 7 2,7-25 0,-7 25 0,7-14-2,-7 14 2,3-19-2,-3 19 2,2-25 2,-2 25-2,0-24 2,0 8-2,0 2 2,0 0-2,0-4-4,0 5 4,0-3-2,0-1 2,0 1 2,0-3-2,0 0-2,0 1 2,0 0 0,0-2 0,0-2 0,0 22 0,-2-44 0,2 44 0,-3-51 2,3 51-2,-7-51 2,7 51-2,-5-50 10,5 50-10,-6-50 8,6 50-8,-6-48 2,6 48-2,-4-47 4,4 47-4,-3-43 6,3 43-6,-5-49 8,5 49-8,-8-50 10,8 50-10,-9-57 6,9 57-6,-22-61 0,22 61 0,-10-60 0,10 60 0,-8-61 6,8 61-6,-9-60 2,9 60-2,-9-59-4,9 59 4,-17-60 4,17 60-4,-7-52 10,7 52-10,-7-48 8,7 48-8,-8-46 8,8 46-8,-5-40 4,5 40-4,-9-48-4,9 48 4,-7-41 4,7 41-4,-9-44 10,9 44-10,-7-45 2,7 45-2,-9-47 0,9 47 0,-8-54 0,8 54 0,-7-57 2,7 57-2,-7-60 6,7 60-6,-5-61 2,5 61-2,-6-64 0,6 64 0,-5-68 0,5 68 0,-6-61-2,6 61 2,-5-62 2,5 62-2,-5-60 2,5 60-2,-5-54-6,5 54 6,-4-56 0,4 56 0,-4-53 10,4 53-10,-6-53-2,6 53 2,-5-57-4,5 57 4,-8-64 8,8 64-8,-7-60 0,7 60 0,-6-61-6,6 61 6,-5-55-2,5 55 2,-7-52 6,7 52-6,-2-57 2,2 57-2,-3-56-4,3 27 4,0-1-2,0 1 2,0-2-2,0 4 2,0 1 0,0 0 0,0-1 0,0 27 0,-2-51 6,2 51-6,-4-52 6,4 52-6,-3-59 2,3 59-2,-4-63 2,4 63-2,-6-67-6,6 67 6,-5-72 0,5 72 0,-6-75 6,6 75-6,-6-72 2,6 72-2,-2-67 0,2 67 0,-5-54-4,5 54 4,-1-47-8,1 25 8,0 3-4,0-1 4,0 4 0,0-2 0,0-1-2,0 4 2,0-1 2,0 2-2,0 1 2,0 13-2,0-24 0,0 24 0,-3-28 4,3 28-4,-2-24 0,2 24 0,-4-27-4,4 27 4,-4-35 0,4 35 0,-4-41-4,4 41 4,-3-44-2,3 44 2,-4-51 8,4 51-8,-1-52 2,1 31-2,0-2 0,0 2 0,0 1 0,0 20 0,1-34 0,-1 34 0,4-27 0,-4 27 0,2-31 0,-2 31 0,3-29 6,-3 16-6,0-2-4,0 2 4,0 0-10,0 13 10,0-23-4,0 23 4,0-24 0,0 24 0,0-25 0,0 25 0,0-19 2,0 19-2,0-16 4,0 16-4,0 0-2,0 0 2,0-2-4,0 2 4,0-9 0,0 9 0,0-1 2,0 1-2,0-1 2,0 1-2,-3-17 2,3 17-2,-2-27 6,2 27-6,-1-13 0,1 13 0,-3-19 2,3 19-2,0-21 4,0 8-4,0 2-6,0 11 6,4-33 2,-4 33-2,3-33 0,-3 33 0,7-32-6,-7 32 6,7-26-2,-7 26 2,7-23 4,-7 23-4,0-1 2,0 1-2,0 0 4,0 0-4,0-1 6,0 1-6,0-1-4,0 1 4,0 0-2,0 0 2,0 0 2,0 0-2,0-2 8,0 2-8,0 0 6,0 0-6,0 0 0,0 0 0,0 0-2,0 0 2,0-2 0,0 2 0,0 0 0,0 0 0,0 0-2,0 0 2,4-3-2,-4 3 2,0 0-4,0 0 4,-21 0 0,21 0 0,-24 3 2,24-3-2,0 0 4,0 0-4,-12 6 2,12-6-2,0 0 0,0 0 0,-20 9 2,20-9-2,-20 10 2,20-10-2,-15 8 0,15-8 0,-14 5 4,14-5-4,-19 5 2,19-5-2,-20 3-4,20-3 4,-23 4 4,23-4-4,-27 4 8,27-4-8,-26 3 6,26-3-6,-25 5 0,25-5 0,-30 6 2,30-6-2,-33 5 4,33-5-4,-39 6-2,39-6 2,-39 2 0,39-2 0,-37 4 10,37-4-10,-36 3 24,36-3-24,-34 4 20,34-4-20,-33 4 6,33-4-6,-27 4 14,27-4-14,-27 5 20,27-5-20,-24 1 8,24-1-8,-17 0 4,17 0-4,-21 0 6,21 0-6,-17 0 6,17 0-6,-17 0 6,17 0-6,-19 0 2,19 0-2,-15 0 8,15 0-8,-18-1 12,18 1-12,0 0 4,0 0-4,-14-3-2,14 3 2,-27 0-2,27 0 2,0 0 2,0 0-2,-9 0 2,9 0-2,-27-2 0,27 2 0,-13-4-4,13 4 4,-18-4-2,18 4 2,-20-4 6,20 4-6,-19-2 4,19 2-4,-22-3 0,22 3 0,-20-2 0,20 2 0,-20-2-2,20 2 2,-22-4 0,22 4 0,-22-4 2,22 4-2,-21-5 0,21 5 0,-24-5-2,24 5 2,-28-4 0,28 4 0,-31-3 6,31 3-6,-36-2 2,16 2-2,-1 0-4,21 0 4,-37-1-4,37 1 4,-40-2 0,40 2 0,-40-1 2,40 1-2,-39 0 2,18 0-2,0 0 2,21 0-2,-40 0 0,19 0 0,1 0 2,20 0-2,-40 0 0,40 0 0,-36 1-4,36-1 4,-40 3-4,40-3 4,-40 3 0,40-3 0,-41 2 2,41-2-2,-41 2 0,41-2 0,-39 5-2,39-5 2,-40 3 0,40-3 0,-36 2 2,36-2-2,-39 2 2,39-2-2,-36 0 4,36 0-4,-37 0 2,37 0-2,-36 0-4,36 0 4,-35 0-4,35 0 4,-40-2 0,40 2 0,-38-2 2,38 2-2,-36-1 0,36 1 0,-37 0-2,37 0 2,-28 0 0,28 0 0,-34 0 2,34 0-2,-29 0 0,29 0 0,-29 0 0,29 0 0,-29 0 2,29 0-2,-30 0-4,30 0 4,-28 0-2,28 0 2,-29 0 2,29 0-2,-25 0 2,25 0-2,-25 0-2,25 0 2,-24 0 0,24 0 0,-26-2 4,26 2-4,-27-2-2,27 2 2,-27-3 2,27 3-2,-27 0 4,27 0-4,-27 0-2,27 0 2,-28 0-4,28 0 4,-31 0-2,31 0 2,-30 0 4,30 0-4,-30 0-2,30 0 2,-33 0 0,33 0 0,-27 0 6,27 0-6,-31 0-4,31 0 4,-32 2-2,32-2 2,-31 1-2,31-1 2,-36 2 0,36-2 0,-35 0 6,35 0-6,-36 0-4,36 0 4,-38 0-8,38 0 8,-37 0-2,37 0 2,-38 2 2,38-2-2,-35 3 4,35-3-4,-31 4 4,31-4-4,-30 2 0,30-2 0,-29 4-4,29-4 4,-27 1 0,27-1 0,-24 1-2,24-1 2,-24 0-2,24 0 2,-24 0 0,24 0 0,-20 0 0,20 0 0,-23-1 2,23 1-2,-20-3 0,20 3 0,-17-5 0,17 5 0,-19-5-2,19 5 2,-19-3-2,19 3 2,-18-5 4,18 5-4,-16-2 2,16 2-2,0 0-2,0 0 2,-14-4 4,14 4-4,-22-5 2,22 5-2,-2 0-4,2 0 4,-10-5 4,10 5-4,-25-4 6,25 4-6,0 0-4,0 0 4,-10-4-6,10 4 6,-28-4-4,28 4 4,-17-4-4,17 4 4,-18-2 0,18 2 0,-17-3 2,17 3-2,-19-1-2,19 1 2,-18 0 0,18 0 0,-21 0-2,21 0 2,-20-2-4,20 2 4,-21 0 4,21 0-4,-17-1 2,17 1-2,-15-1-2,15 1 2,-20-2 0,20 2 0,-18 0-4,18 0 4,-26 0 0,26 0 0,-25 0 0,25 0 0,-23 0-4,23 0 4,-25 0-4,25 0 4,-22-2-4,22 2 4,-24-1-8,24 1 8,-23 0-8,23 0 8,-28 0 0,28 0 0,-26 0 0,26 0 0,-25 0 2,25 0-2,-25 1 0,25-1 0,-21 2 0,21-2 0,-20 2 4,20-2-4,-20 1 2,20-1-2,-18 0 2,18 0-2,-17 0 2,17 0-2,-1 0-2,1 0 2,-15 0 0,15 0 0,-25 0 2,25 0-2,0 0-2,0 0 2,-11 0-6,11 0 6,-21-1-4,21 1 4,-1 0 0,1 0 0,-13-2 0,13 2 0,-30-2-2,30 2 2,-16-3-2,16 3 2,-17 0 0,17 0 0,-19 0 0,19 0 0,-21 0-2,21 0 2,-20 0 0,20 0 0,-20 0 2,20 0-2,-17 0 4,17 0-4,-15 0 2,15 0-2,-16 0-8,16 0 8,-15 2-12,15-2 12,-17 0 0,17 0 0,-19 0 8,19 0-8,-19 0-2,19 0 2,-18 1-2,18-1 2,0 0 2,0 0-2,-16 2 2,16-2-2,0 0-2,0 0 2,-1 0-2,1 0 2,0 0-2,0 0 2,-1 0-10,1 0 10,0 0-12,0 0 12,-2 0-12,2 0 12,-16 4-10,16-4 10,-7 21-6,7-21 6,-4 16 2,4-16-2,-1 25 2,1-6-2,0 0 4,0 2-4,0 1 0,0 4 0,0-1-6,0-25 6,-3 60 0,3-60 0,-1 65-2,1-31 2,0 1-6,0 2 6,0 1-10,0 0 10,0-1-18,0-37 18,1 75-18,-1-75 18,6 75-18,-6-75 18,4 61-20,-4-61 20,7 48-10,-7-48 10,9 43-4,-9-43 4,20 30 0,-20-30 0,8 33 0,-8-33 0,9 27-4,-9-27 4,19 23-8,-19-23 8,9 21-4,-9-21 4,8 19 0,-8-19 0,7 20-6,-7-20 6,5 20-16,-5-20 16,4 16-16,-4-16 16,0 0-20,0 0 20,3 13-42,-3-13 42,0 0-68,0 0 68,0 18-96,0-18 96</inkml:trace>
  <inkml:trace contextRef="#ctx0" brushRef="#br1" timeOffset="55627.984">12679 5635 18,'0'0'0,"-34"-50"12,34 50-12,-28-49 4,28 49-4,-27-77 4,27 77-4,-18-93 6,18 93-6,-6-113 10,6 113-10,-7-125 24,7 60-24,0 1 20,21 5-20,2-1 4,0 10-4,1 1 2,1 9-2,0-1 0,3 10 0,0 2 2,3 3-2,1 0 4,1 8-4,-2-2 0,3 7 0,1-3-4,-35 16 4,72-11-2,-72 11 2,68-5 10,-36 19-10,-1 1 14,-3 9-14,0 1 2,-7 8-2,2-1-10,-23-32 10,31 87-8,-31-87 8,14 103 4,-14-103-4,8 108 4,-8-55-4,0-1 0,0-52 0,-37 103 0,37-103 0,-30 86-6,30-86 6,-39 82 0,16-46 0,2-1 6,-3-4-6,-1 0 4,0-4-4,0 0 4,0-10-4,1 1 0,0-3 0,1 0 14,23-15-14,-48 11 36,48-11-36,-43 7 24,43-7-24,-36 0 6,36 0-6,-32-39 4,32 39-4,-27-33 0,27 33 0,-21-48 4,21 48-4,-6-53 2,6 53-2,-6-59 0,6 29 0,0-1 2,0 31-2,7-55-4,16 27 4,0 2-6,-23 26 6,40-41-2,-40 41 2,42-22 4,-42 22-4,44-5 6,-44 5-6,45-4 4,-24 24-4,1-1 2,0 3-2,-1 1 0,-21-23 0,38 57 0,-38-57 0,37 69 0,-37-69 0,33 73-4,-33-73 4,27 73-2,-27-73 2,26 66 4,-26-66-4,22 51 2,-22-51-2,23 42 0,-23-42 0,21 29 2,-21-29-2,20 23 0,-20-23 0,20 10 0,-20-10 0,21 8 10,-21-8-10,18 3 10,-18-3-10,23 0 0,-23 0 0,20-5 2,-20 5-2,22-29 4,-22 29-4,22-17 2,-22 17-2,18-22-24,-18 22 24,20-23-68,-20 23 68,15-23-92,-15 23 92</inkml:trace>
  <inkml:trace contextRef="#ctx0" brushRef="#br1" timeOffset="56617.9824">13992 4925 42,'0'0'0,"0"-2"34,0 2-34,0 0 18,0 0-18,10-10 10,-10 10-10,1 52 2,-1-52-2,-3 63 0,3-63 0,-31 81-2,31-81 2,-27 83-4,27-83 4,-25 80 0,25-80 0,-25 62 2,25-62-2,-15 48 0,15-48 0,-8 34-2,8-34 2,-6 26 0,6-26 0,0 19 2,0-19-2,6 17 2,-6-17-2,28 17-2,-28-17 2,22 9 0,-22-9 0,25 8 2,-25-8-2,29 2-2,-29-2 2,34-2-2,-34 2 2,36-28 2,-14 12-2,-2 3 10,-20 13-10,39-43 12,-19 19-12,0 1 12,-20 23-12,38-57 12,-38 57-12,29-59 6,-29 59-6,24-47 4,-24 47-4,13-39 12,-13 39-12,9-23 24,-9 23-24,0 0 28,0 0-28,0 0 16,0 0-16,0-2 0,0 2 0,0 0 0,0 0 0,7-4 2,-7 4-2,-4 40 2,4-40-2,-5 43 4,5-43-4,-10 55 0,10-55 0,-18 50 2,18-50-2,-8 43 0,8-43 0,-5 24-4,5-24 4,-3 22 0,3-22 0,0 0-4,0 0 4,0 11-8,0-11 8,27 9 0,-27-9 0,23 4 0,-23-4 0,24 0-4,-24 0 4,29-3 0,-29 3 0,37-29 4,-37 29-4,34-30 0,-34 30 0,36-36-6,-36 36 6,35-42-2,-35 42 2,30-44-2,-30 44 2,28-36 6,-28 36-6,23-30 2,-23 30-2,12-16-4,-12 16 4,0 0 0,0 0 0,0-2 0,0 2 0,0 0 6,0 0-6,10-3 4,-10 3-4,-1 47 2,1-47-2,-7 59 4,-13-23-4,-2 1-2,22-37 2,-29 76 2,29-76-2,-34 67 2,34-67-2,-28 49-2,28-49 2,-20 35 4,20-35-4,-12 19 4,12-19-4,0 0-2,0 0 2,0 1-6,0-1 6,0 1-8,0-1 8,0 0-10,0 0 10,0 1 0,0-1 0,0 1 14,0-1-14,-8 4 20,8-4-20,38-35 22,-38 35-22,33-26 18,-13 12-18,1-1 2,2-1-2,1 1 0,-2-2 0,1 0 0,-1 4 0,1 0-2,-23 13 2,39-23 0,-39 23 0,32-13-4,-32 13 4,28-8 2,-28 8-2,19-4 6,-19 4-6,1 0 4,-1 0-4,13 2 2,-13-2-2,8 39 0,-8-39 0,6 24-12,-6-24 12,1 31-12,-1-31 12,-3 33-2,3-33 2,-9 31 0,9-31 0,-34 23 16,34-23-16,-19 11 42,19-11-42,-1 0 38,1 0-38,-1 1 12,1-1-12,-1 1 4,1-1-4,-8 7 4,8-7-4,-18-31 0,18 31 0,-7-30 4,7 30-4,-3-49 0,3 49 0,3-60-8,-3 60 8,6-72-2,-6 72 2,26-70-4,-26 70 4,19-57-20,-19 57 20,18-44-40,-18 44 40,13-22-56,-13 22 56,0 0-70,0 0 70,0-1-72,0 1 72,0-1-66,0 1 66</inkml:trace>
  <inkml:trace contextRef="#ctx0" brushRef="#br1" timeOffset="57432.9866">14284 6199 16,'0'0'0,"-77"-7"14,77 7-14,-80-8 8,80 8-8,-88-7 2,88 7-2,-94-6-2,94 6 2,-104-8-8,104 8 8,-116-7-8,116 7 8,-129-8 2,129 8-2,-140-8 20,140 8-20,-145-5 26,145 5-26,-145-5 16,145 5-16,-135-7 8,70-8-8,1 0 0,-2 0 0,2 0-2,2-7 2,0 0-2,3 1 2,-1-2 2,5-2-2,2 1 18,5-2-18,3-1 16,6 1-16,-2-1 2,9 2-2,-1 0 4,5 0-4,1 0 6,4-2-6,1 1-2,22 26 2,-28-51-6,28 51 6,-20-57-2,20 57 2,-7-62-2,7 62 2,-6-68-8,6 68 8,6-76-12,21 32 12,1 0 0,-1-3 0,0 0 4,8-6-4,0 2 0,11-7 0,0-1-2,8 1 2,1-1-4,11 1 4,2 0 2,5 3-2,2 0 4,6 8-4,0 1-2,6 6 2,1-1-2,6 6 2,-2 0-2,5 11 2,0-1-12,1 10 12,-1-1-14,-97 16 14,192-9-16,-192 9 16,187-4-14,-99 31 14,3-2-6,-3 7 6,2 1 2,-5 11-2,-1 2 2,-5 8-2,0 0-8,-8 8 8,1-3-12,-7 7 12,0-2-6,-9 2 6,1-1-6,-9 0 6,-1-1-8,-9-7 8,1-1-2,-7-2 2,-1-1-2,-10-6 2,-1-1-2,-20-46 2,29 90 0,-29-90 0,10 79 2,-10-79-2,6 77 6,-6-77-6,-3 79 6,-27-43-6,1-1 6,6 1-6,1-1 18,-7-5-18,1 0 24,-4-4-24,-2 0 16,5-2-16,0 1 6,-4-4-6,0 1 12,1-4-12,0 3 14,1-3-14,1 2 6,-1-6-6,2 1 6,0-1-6,1-2-4,28-12 4,-49 21-12,49-21 12,-38 12-34,38-12 34,-37 11-50,37-11 50</inkml:trace>
  <inkml:trace contextRef="#ctx0" brushRef="#br2" timeOffset="245063.9277">5307 14062 12,'0'0'0,"-30"-14"12,30 14-12,-28-14 14,28 14-14,-27-6 22,27 6-22,-26-4 18,26 4-18,-24 0 10,24 0-10,-23 5 8,23-5-8,-23 6-2,23-6 2,-15 25-2,15-25 2,-11 20 2,11-20-2,-9 28-4,9-28 4,-6 36-2,6-36 2,-5 39-2,5-39 2,0 0-2,0 0 2,-2 50 0,2-50 0,4 59-8,-4-59 8,9 27-10,-9-27 10,34 23-4,-34-23 4,24 17-8,-24-17 8,28 10-10,-28-10 10,29 10-14,-29-10 14,31 7-12,-31-7 12,31 3-6,-31-3 6,30-2-6,-30 2 6,29-8-4,-29 8 4,24-44-2,-24 44 2,22-35 0,-22 35 0,18-42 0,-18 42 0,10-53 0,-10 53 0,8-58 0,-8 58 0,6-68 0,-6 68 0,0-73 0,0 73 0,-1-79 0,1 79 0,-7-82 0,7 82 0,-32-85 0,32 85 0,-21-90 0,21 90 0,-23-86 0,23 86 0,-23-79 0,23 79 0,-16-73 4,16 73-4,-15-55 10,15 55-10,-9-37 20,9 37-20,-8-23 24,8 23-24,0 0 12,0 0-12,0-1 0,0 1 0,0-1-6,0 1 6,0 0 0,0 0 0,-5-9 6,5 9-6,1 40 4,-1-40-4,6 60 0,-6-60 0,26 78-2,-26-78 2,16 96 0,-16-96 0,16 92 2,-16-92-2,15 96 0,-15-96 0,14 94-16,-14-94 16,14 92-34,-14-92 34,10 89-22,-10-89 22</inkml:trace>
  <inkml:trace contextRef="#ctx0" brushRef="#br2" timeOffset="245545.9269">5638 14075 16,'0'0'0,"0"0"18,0 0-18,0-1 6,0 1-6,-3-12 2,3 12-2,-3 87 4,3-46-4,0 0 2,0-41-2,3 99-4,-3-99 4,3 100-2,-3-100 2,1 94 0,-1-49 0,0-1-2,0-44 2,-1 78-4,1-78 4,-3 71-18,3-38 18,0 0-14,0-4 14,0-2-2,0-2 2,0 0-2,0-25 2,2 35 2,-2-35-2,2 22 0,-2-22 0,0 0-2,0 0 2,0 2 0,0-2 0,0 0 2,0 0-2,0 0 6,0 0-6,0 1 10,0-1-10,3 15 8,-3-15-8,3-67 2,-3 39-2,0 2 6,0-7-6,0 0 10,0 33-10,-3-74 12,3 74-12,-3-80 12,3 80-12,-1-85 6,1 41-6,0 1 4,0 43-4,4-86 0,-4 86 0,9-83-2,-9 83 2,37-71 2,-37 71-2,27-65 2,-27 65-2,31-54 6,-31 54-6,31-33 2,-31 33-2,33-30-2,-33 30 2,31-13 4,-31 13-4,27-9 2,-27 9-2,26-1 0,-26 1 0,28 29 2,-28-29-2,20 31 6,-20-31-6,21 36 6,-21-36-6,14 40 4,-14-40-4,12 40 6,-12-40-6,7 36 4,-7-36-4,5 36 6,-5-36-6,2 34 12,-2-17-12,0 0 26,0-17-26,-5 29 18,5-29-18,-25 29-2,25-29 2,-19 25 2,19-25-2,-24 24 4,24-24-4,-34 22 2,34-22-2,-31 15 0,31-15 0,-39 13-12,39-13 12,-40 8-26,40-8 26,-35 6-22,35-6 22,-34 3-38,34-3 38,-29-1-60,29 1 60</inkml:trace>
  <inkml:trace contextRef="#ctx0" brushRef="#br2" timeOffset="246017.9266">6388 13610 46,'0'0'0,"-1"0"66,1 0-66,-14-9 44,14 9-44,0 0 24,0 0-24,-1 0 14,1 0-14,-23-6 4,23 6-4,-24 7 4,24-7-4,-9 60-4,9-60 4,-5 63 2,5-63-2,-7 79 6,7-79-6,-5 89 2,5-89-2,-5 91 4,5-91-4,-6 81-4,6-81 4,-8 76 0,8-76 0,-7 73 6,7-73-6,-8 61-2,8-61 2,-6 58-4,6-58 4,-6 44 2,6-44-2,-7 35-2,7-35 2,-2 21-2,2-21 2,0 17 4,0-17-4,0 1-2,0-1 2,5 12-4,-5-12 4,33 19 0,-33-19 0,18 9 0,-18-9 0,20 7-2,-20-7 2,26 8 2,-26-8-2,31 7 4,-31-7-4,33 6 0,-33-6 0,31 5-2,-31-5 2,32 3-4,-32-3 4,28 0 2,-28 0-2,29 0 2,-29 0-2,23 0-2,-23 0 2,18-3-2,-18 3 2,1 0-4,-1 0 4,1 0-4,-1 0 4,0 0-18,0 0 18,0 0-32,0 0 32,2 0-48,-2 0 48,1 0-64,-1 0 64</inkml:trace>
  <inkml:trace contextRef="#ctx0" brushRef="#br2" timeOffset="246676.9259">6714 14363 16,'0'0'0,"0"0"8,0 0-8,0 0 4,0 0-4,-2 0 8,2 0-8,-1 0 2,1 0-2,0 0 2,0 0-2,-17 4 12,17-4-12,-4-34 18,4 15-18,0 0 18,0 19-18,8-58 4,17 37-4,1-2 0,-26 23 0,36-60 4,-36 60-4,38-56 2,-38 56-2,35-47 4,-35 47-4,35-41-2,-35 41 2,31-27-8,-31 27 8,25-19-12,-25 19 12,18-14-22,-18 14 22,0 0-26,0 0 26,2 0-18,-2 0 18,0 0-6,0 0 6,1 0-4,-1 0 4,0 0-4,0 0 4</inkml:trace>
  <inkml:trace contextRef="#ctx0" brushRef="#br2" timeOffset="246842.9313">6768 14002 8,'0'0'0,"-29"0"24,29 0-24,-25 0 32,25 0-32,-27-5 28,27 5-28,-21-8 42,21 8-42,-1 0 36,1 0-36,-2 0 14,2 0-14,0 0-2,0 0 2,0 0-6,0 0 6,-1 0-6,1 0 6,0 0 0,0 0 0,-1 0 8,1 0-8,-7-7 0,30 27 0,-1 2 0,-22-22 0,28 38 4,-28-38-4,30 49 0,-30-49 0,33 47-30,-33-47 30,31 47-68,-31-47 68,30 41-62,-30-41 62</inkml:trace>
  <inkml:trace contextRef="#ctx0" brushRef="#br2" timeOffset="247234.9309">7131 13732 36,'0'0'0,"0"-1"38,0 1-38,0 0 6,0 0-6,0 0-8,0 0 8,0-2-6,0 2 6,0 0 0,0 0 0,0 0 0,0 0 0,0-1-2,0 1 2,0 0 2,0 0-2,0-1 2,0 1-2,-3-11 0,3 11 0,42-3 6,-42 3-6,19 0 12,-19 0-12,22 3 8,-22-3-8,22 8 10,-22-8-10,24 42 16,-24-42-16,25 37 6,-25-37-6,27 52 0,-27-52 0,24 68 14,-24-68-14,19 81 10,-19-81-10,16 93-2,-16-93 2,9 94-4,-9-94 4,8 84 0,-8-84 0,5 71 6,-5-71-6,4 56 0,-4-56 0,3 45 0,-3-45 0,2 40 2,-2-24-2,0 0 14,0-2-14,0 0 36,0-14-36,0 20 56,0-20-56,-5 13 54,5-13-54,0 0 30,0 0-30,-4 10 16,4-10-16,-33 8 14,33-8-14,-18 5 8,18-5-8,-21 4 2,21-4-2,-24 3 2,24-3-2,-25 0-2,25 0 2,-25-3-2,25 3 2,-27-4-8,27 4 8,-26-7-26,26 7 26,-18-10-40,18 10 40,0 0-60,0 0 60,0 0-108,0 0 108</inkml:trace>
  <inkml:trace contextRef="#ctx0" brushRef="#br2" timeOffset="247713.9273">7769 13764 30,'0'0'0,"-18"-9"42,18 9-42,-16-4 40,16 4-40,0 0 26,0 0-26,-12 0 10,12 0-10,-27 31 4,27-31-4,-15 42 2,15-42-2,-14 61 12,14-61-12,-10 83 14,10-83-14,-9 99 10,9-99-10,-9 103 4,9-103-4,-7 98-4,7-98 4,-4 90-4,4-90 4,-4 76 2,4-76-2,-1 66 4,1-37-4,0-1 2,0-28-2,1 42 2,-1-42-2,4 35-2,-4-35 2,6 20-4,-6-20 4,0 1-4,0-1 4,0 0-4,0 0 4,0 1-4,0-1 4,5 9 0,-5-9 0,33 8 0,-33-8 0,21 7 2,-21-7-2,26 6 4,-26-6-4,27 2-2,-27-2 2,27 0-12,-27 0 12,25-2-28,-25 2 28,22-2-54,-22 2 54,22-3-62,-22 3 62</inkml:trace>
  <inkml:trace contextRef="#ctx0" brushRef="#br2" timeOffset="248159.9265">7950 14133 30,'0'0'0,"-16"-23"34,16 23-34,0 0 32,0 0-32,-1-2 12,1 2-12,-1 0 2,1 0-2,0 0 6,0 0-6,-7-3 0,7 3 0,2 50 0,-2-50 0,6 51 6,-6-51-6,32 57 2,-32-57-2,22 51 2,-22-51-2,21 49 0,-21-49 0,17 37-2,-17-37 2,20 30 2,-20-30-2,18 26 2,-18-26-2,19 13-4,-19-13 4,19 6 0,-19-6 0,18 7 6,-18-7-6,16 0 2,-16 0-2,17-7 0,-17 7 0,19-39 0,-19 39 0,19-33 4,-19 33-4,18-44 6,-18 44-6,22-50 0,-22 50 0,18-55 4,-18 55-4,15-62 8,-15 62-8,14-63 4,-14 63-4,10-54 4,-10 54-4,8-42 2,-8 42-2,9-25 20,-9 25-20,0 0 46,0 0-46,0-1 52,0 1-52,0-1 40,0 1-40,0 0 16,0 0-16,6-9 4,-6 38-4,0 1 8,0 9-8,0-1 4,0-38-4,-5 112-6,5-112 6,-28 138 4,28-138-4,-25 141 8,25-141-8,-28 137-2,28-137 2,-31 121 4,31-121-4,-27 98 8,27-98-8,-26 83 2,26-83-2,-20 70-2,20-70 2,-13 61 4,13-61-4,-14 47 4,14-47-4,-8 38-8,8-38 8,-6 22-42,6-22 42,0 0-88,0 0 88,0 1-94,0-1 94,0 1-56,0-1 56,-4 5-34,4-5 34,5-38-38,-5 38 38</inkml:trace>
  <inkml:trace contextRef="#ctx0" brushRef="#br2" timeOffset="248645.9259">8502 13697 92,'0'0'0,"0"-1"32,0 1-32,0-1 20,0 1-20,0-8 6,0 8-6,-1 0 10,1 0-10,0 0 16,0 0-16,-1 0 8,1 0-8,0 0 0,0 0 0,-2 0-2,2 0 2,0 0-2,0 0 2,-1 0-2,1 0 2,-25-3 0,25 3 0,30 0 4,-30 0-4,25 0 4,-25 0-4,25 0 4,-25 0-4,27 0 2,-27 0-2,26 0 2,-26 0-2,25 0-2,-25 0 2,19 1 4,-19-1-4,20 3 14,-20-3-14,18 9 26,-18-9-26,20 40 28,-20-40-28,20 44 10,-20-44-10,19 67 0,-19-67 0,16 85-4,-16-85 4,9 104 0,-9-104 0,7 115 4,-7-115-4,5 115 2,-5-62-2,0 2-4,0-55 4,-3 92 0,3-92 0,-5 73 4,5-73-4,-6 52 2,6-52-2,-5 37 0,5-37 0,-5 29-2,5-29 2,-3 20 4,3-20-4,-4 14 22,4-14-22,0 0 38,0 0-38,0 2 30,0-2-30,0 0 16,0 0-16,-3 9 10,3-9-10,-25 6 10,25-6-10,-15 7 8,15-7-8,-15 2 4,15-2-4,-18 0 0,18 0 0,-20 0-4,20 0 4,-21-3-8,21 3 8,-21-6 0,21 6 0,-27-8 6,27 8-6,-24-7 0,24 7 0,-23-8-6,23 8 6,-19-7-20,19 7 20,-15-5-30,15 5 30,-1 0-48,1 0 48,-14-3-66,14 3 66,-1 0-74,1 0 74,0 0-94,0 0 94</inkml:trace>
  <inkml:trace contextRef="#ctx0" brushRef="#br2" timeOffset="250514.9298">9422 14270 54,'0'0'0,"0"0"52,0 0-52,-8-15 14,8 15-14,-34-10 2,34 10-2,0 0 10,0 0-10,-1 0 20,1 0-20,0 0 18,0 0-18,-8-6 14,8 6-14,-1 0 8,1 0-8,-1 0-6,1 0 6,0 0-4,0 0 4,-2 0-2,2 0 2,0 0 0,0 0 0,0 0 6,0 0-6,-12-6 2,12 6-2,32-4 0,-32 4 0,23-2-10,-23 2 10,28-4-22,-28 4 22,26-2-30,-26 2 30,26-2-40,-26 2 40,26 0-46,-26 0 46,19 0-32,-19 0 32</inkml:trace>
  <inkml:trace contextRef="#ctx0" brushRef="#br2" timeOffset="250744.9295">9349 14438 74,'0'0'0,"0"0"14,0 0-14,-1-2 0,1 2 0,-17-24-4,17 24 4,0 0-4,0 0 4,0 0-2,0 0 2,-1 0-4,1 0 4,-1 0-2,1 0 2,-1 0 4,1 0-4,-1 0 4,1 0-4,-13-7 4,13 7-4,33-2 4,-33 2-4,28-4 2,-28 4-2,31-7 2,-31 7-2,34-7-2,-34 7 2,30-8-2,-30 8 2,30-9 0,-30 9 0,26-7-2,-26 7 2,20-3-24,-20 3 24,2 0-42,-2 0 42</inkml:trace>
  <inkml:trace contextRef="#ctx0" brushRef="#br2" timeOffset="259617.9223">10449 13473 10,'0'0'0,"17"-24"12,-17 24-12,15-19 2,-15 19-2,0 0 20,0 0-20,0 0 52,0 0-52,0-1 62,0 1-62,0-1 46,0 1-46,0 0 10,0 0-10,0-1-2,0 1 2,9-6 2,-9 6-2,-34-6 2,34 6-2,-29 0 0,29 0 0,-35 4-4,35-4 4,-37 31-6,17-16 6,-2-2-2,-6 2 2,1 1 4,27 2-4,0 0 4,-39 1-4,-1-1 2,19 0-2,1 2 4,0-2-4,0 1 2,20-19-2,-38 32 2,38-32-2,-30 30 4,30-30-4,-23 26 0,23-26 0,-16 19-2,16-19 2,-1 0-4,1 0 4,-6 10-4,6-10 4,-7 19 4,7-19-4,-1 19 4,1-19-4,4 23 2,-4-23-2,38 31-4,-38-31 4,32 25-10,-32-25 10,33 19-4,-33-19 4,40 17 0,-40-17 0,43 12 0,-43-12 0,41 7 2,-41-7-2,37 6 0,-37-6 0,34 4-2,-34-4 2,29 2 0,-29-2 0,24 0-2,-24 0 2,17-2 2,-17 2-2,0 0 6,0 0-6,1 0 12,-1 0-12,1 0 10,-1 0-10,5-2-4,-5 2 4,-3 43 0,3-43 0,-39 34 0,39-34 0,-35 44 4,14-19-4,1-1-4,20-24 4,-39 43-14,16-23 14,0-1 2,2 2-2,1-3 2,-1-2-2,2-1-2,19-15 2,-36 26 2,36-26-2,-29 20 2,29-20-2,-17 13-4,17-13 4,-1 0-4,1 0 4,-1 0 0,1 0 0,0 0 0,0 0 0,-9 10 4,9-10-4,2 27 2,-2-27-2,33 15-4,-33-15 4,39 16-2,-39-16 2,43 17 0,-43-17 0,50 14-2,-50-14 2,48 9-8,-48-9 8,45 16-14,-45-16 14,46 8-12,-46-8 12,44 8-8,-44-8 8,38 7-12,-38-7 12,32 5-8,-32-5 8,29 1-4,-29-1 4,19 0-4,-19 0 4,20-3-2,-20 3 2,14-5 0,-14 5 0,12-10 8,-12 10-8,9-26 2,-9 26-2,9-21 0,-9 21 0,9-27 18,-9 27-18,5-31 16,-5 31-16,7-36 4,-7 36-4,4-40 6,-4 40-6,3-37 6,-3 37-6,2-33 4,-2 19-4,0 0 6,0 14-6,0-18 4,0 18-4,0-1 0,0 1 0,0 0-2,0 0 2,0-2-28,0 2 28,0 0-76,0 0 76</inkml:trace>
  <inkml:trace contextRef="#ctx0" brushRef="#br2" timeOffset="261523.9233">11448 13831 52,'0'0'0,"0"-1"54,0 1-54,0-1 40,0 1-40,0 0 26,0 0-26,0-2 18,0 2-18,4-15 4,-4 15-4,-7-19 4,7 19-4,-28-7 18,28 7-18,-16-3 12,16 3-12,-20 0 0,20 0 0,-20 2 0,20-2 0,-23 6 0,23-6 0,-24 31 0,24-31 0,-25 25-2,25-25 2,-23 30 0,23-30 0,-23 32 6,23-32-6,-18 30-2,18-30 2,-12 23-4,12-23 4,-9 19 8,9-19-8,0 1 4,0-1-4,0 1-6,0-1 6,0 0-6,0 0 6,0 1-4,0-1 4,-7 11 0,7-11 0,0 1-8,0-1 8,0 18-2,0-18 2,38 23 6,-38-23-6,27 11-4,-27-11 4,28 10 6,-28-10-6,28 9 4,-28-9-4,27 21-4,-27-21 4,24 14-2,-24-14 2,23 14 0,-23-14 0,16 17-4,-16-17 4,13 8 0,-13-8 0,14 19 4,-14-19-4,8 19-4,-8-19 4,7 17-2,-7-17 2,5 20 4,-5-20-4,0 0 6,0 0-6,1 15 8,-1-15-8,-1 21 2,1-21-2,0 1 2,0-1-2,-7 12 4,7-12-4,-35 29 2,35-29-2,-24 10 6,24-10-6,-23 6-8,23-6 8,-28 9-2,28-9 2,-28 5 4,28-5-4,-24 3-4,24-3 4,-20 2-12,20-2 12,-17 0-30,17 0 30,0 0-52,0 0 52,-1 0-84,1 0 84</inkml:trace>
  <inkml:trace contextRef="#ctx0" brushRef="#br2" timeOffset="261794.9272">11644 13892 34,'0'0'0,"0"-1"20,0 1-20,0 0 6,0 0-6,8-6 2,-8 6-2,-8 31 6,8-31-6,-30 32 6,30-32-6,-13 41 4,13-41-4,0 0 8,0 0-8,-10 55 8,10-55-8,-2 64 4,2-49-4,0 1 4,0-16-4,4 23 0,-4-23 0,31 26-4,-31-26 4,26 17 0,-26-17 0,30 9 4,-30-9-4,31 7 10,-31-7-10,41 3 18,-41-3-18,37-3 18,-17-14-18,0 0 12,-20 17-12,35-26 4,-35 26-4,33-30 6,-33 30-6,26-34 8,-26 34-8,20-37-8,-20 37 8,12-42-16,-12 42 16,10-35-32,-10 35 32,4-38-54,-4 20 54,0 1-48,0 17 48</inkml:trace>
  <inkml:trace contextRef="#ctx0" brushRef="#br2" timeOffset="262259.9222">12056 13279 12,'0'0'0,"0"-23"2,0 23-2,0-18 16,0 18-16,2-15 20,-2 15-20,0 0 22,0 0-22,0-1 34,0 1-34,0-1 30,0 1-30,0 0 14,0 0-14,0-1 28,0 1-28,3-7 32,-3 7-32,5 85 6,-5-85-6,7 79-2,-7-79 2,7 91 2,-7-91-2,8 96-2,-8-96 2,4 89 0,-4-89 0,3 79 4,-3-42-4,0 0 0,0-9 0,0 0-2,0-6 2,0 1-4,0-3 4,0 2 0,0-22 0,0 25 4,0-25-4,0 17 2,0-17-2,0 1 2,0-1-2,0 1-2,0-1 2,0 0-4,0 0 4,0 1-6,0-1 6,0 1-2,0-1 2,0 5 6,0-5-6,10-24 4,-10 24-4,24-28-4,-24 28 4,19-28 2,-19 28-2,20-24 6,-20 24-6,18-23 0,-18 23 0,17-13-2,-17 13 2,1 0-4,-1 0 4,14-8 2,-14 8-2,22-4 0,-22 4 0,0 0 2,0 0-2,15 0 4,-15 0-4,28 51-2,-28-51 2,12 28 2,-12-28-2,10 37 0,-10-37 0,5 36-2,-5-36 2,6 31 2,-6-31-2,1 30 10,-1-30-10,0 24 12,0-24-12,-4 20 8,4-20-8,-8 23 2,8-23-2,-29 26 4,29-26-4,-23 20 12,23-20-12,-30 18 6,30-18-6,-29 13 0,29-13 0,-32 9 0,32-9 0,-27 9-4,27-9 4,-27 4-20,27-4 20,-20 2-54,20-2 54,-19-2-84,19 2 84,-14-6-80,14 6 80</inkml:trace>
  <inkml:trace contextRef="#ctx0" brushRef="#br2" timeOffset="262992.9262">12688 13697 18,'0'0'0,"0"-1"28,0 1-28,0-1 24,0 1-24,0-1 12,0 1-12,0-1 6,0 1-6,0 0 4,0 0-4,-9-8 0,9 8 0,-3 53 2,3-53-2,0 64 4,0-64-4,-4 83 0,4-83 0,-1 79-2,1-79 2,-3 73 0,3-73 0,-2 68 0,2-68 0,-3 45 2,3-45-2,-2 39 0,2-39 0,-2 27-2,2-27 2,0 11 0,0-11 0,0 0 0,0 0 0,0 2-2,0-2 2,0 0-4,0 0 4,0 0 4,0 0-4,0 1 6,0-1-6,0 5 0,0-5 0,5-44 2,-5 44-2,5-47 2,-5 47-2,9-61 2,-9 61-2,29-67 2,-29 67-2,17-66-6,-17 66 6,20-60-4,-20 60 4,20-51 6,-20 51-6,19-36 2,-19 36-2,14-23 0,-14 23 0,0 0 0,0 0 0,0-2 2,0 2-2,0 0 10,0 0-10,10-10 10,-10 10-10,7 58 0,-7-58 0,9 47-4,-9-47 4,5 59-6,-5-30 6,0 0-12,0-3 12,0-1-12,0-25 12,-4 40-10,4-40 10,-3 33-8,3-33 8,-3 17-8,3-17 8,0 0-2,0 0 2,0 2 2,0-2-2,0 0 0,0 0 0,0 8 2,0-8-2,34-30 12,-34 30-12,20-34 14,-20 34-14,26-44 6,-26 44-6,28-50 14,-28 50-14,29-50 18,-29 50-18,29-48 14,-29 48-14,27-37 12,-27 37-12,23-22 0,-23 22 0,18-14 6,-18 14-6,1 0 28,-1 0-28,1 0 42,-1 0-42,8-8 36,-8 8-36,9 44 12,-9-44-12,6 53-2,-6-53 2,4 65-12,-4-29 12,0-1-38,0-35 38,-5 71-74,5-71 74,-9 59-94,9-59 94</inkml:trace>
  <inkml:trace contextRef="#ctx0" brushRef="#br2" timeOffset="263366.9259">13381 13901 24,'0'0'0,"-18"-16"20,18 16-20,-21-7 24,21 7-24,-23-4 22,23 4-22,-28 0 8,28 0-8,-27 7 4,27-7-4,-29 33 16,29-33-16,-24 22 24,24-22-24,-22 30 16,22-30-16,-18 24 14,18-24-14,-15 27 10,15-27-10,-9 23 2,9-23-2,-8 17 0,8-17 0,0 1 2,0-1-2,0 0-2,0 0 2,-5 9-2,5-9 2,0 1 2,0-1-2,6 16-2,-6-16 2,37 6-8,-37-6 8,25 3 2,-25-3-2,24 0 6,-24 0-6,29-8-2,-29 8 2,26-34 2,-26 34-2,29-26-2,-29 26 2,25-23-2,-25 23 2,24-23 4,-24 23-4,24-23 4,-24 23-4,20-21 0,-20 21 0,21-19-4,-21 19 4,0-1 0,0 1 0,1-1 6,-1 1-6,1 0 18,-1 0-18,0 0 30,0 0-30,1-2 26,-1 2-26,0 0 14,0 0-14,0 0 4,0 0-4,11-10 0,-11 10 0,5 44 6,-5-44-6,2 56 2,-2-56-2,-2 65-16,2-65 16,-5 64-46,5-64 46,-11 54-80,11-54 80,-7 40-96,7-40 96</inkml:trace>
  <inkml:trace contextRef="#ctx0" brushRef="#br2" timeOffset="263834.9258">13720 13342 64,'0'0'0,"-26"-62"46,26 62-46,-17-44 44,17 44-44,-14-25 32,14 25-32,0-1 36,0 1-36,0-1 36,0 1-36,0 0 32,0 0-32,0-1 18,0 1-18,-8-10 4,8 10-4,-8 58 0,8-58 0,-8 81 0,8-81 0,-6 113-2,6-113 2,-6 125 0,6-125 0,-6 126-2,6-126 2,-5 115-4,5-115 4,-6 106 0,6-106 0,-5 92-12,5-92 12,-4 77-26,4-77 26,-1 61-34,1-61 34,1 46-30,-1-46 30,5 31-28,-5-31 28,5 23-30,-5-23 30,0 1-26,0-1 26,0 1-16,0-1 16,0 0-2,0 0 2,9 9 4,-9-9-4,1 0 6,-1 0-6,17 0 2,-17-21-2,0 0 6,0 21-6,-4-28 4,4 28-4,-8-41-6,8 41 6,-33-44 2,33 44-2,-28-47-2,28 47 2,-36-51-14,15 28 14,2-1-8,-5 2 8,2-1 0,0 2 0,0 0 8,2 2-8,0-3 14,20 22-14,-38-32 34,38 32-34,-30-23 32,30 23-32,-20-15 20,20 15-20,0-1 18,0 1-18,0 0 4,0 0-4,-1-1-6,1 1 6,-1-1-8,1 1 8,0 0-2,0 0 2,-1-2 4,1 2-4,-9-3 4,9 3-4,51 3 4,-51-3-4,45 6 2,-45-6-2,54 8-4,-54-8 4,63 7 2,-63-7-2,65 9-2,-65-9 2,62 5-24,-62-5 24,55 7-58,-55-7 58,49 4-78,-49-4 78</inkml:trace>
  <inkml:trace contextRef="#ctx0" brushRef="#br2" timeOffset="264281.9218">13861 13877 38,'0'0'0,"-8"-24"10,8 24-10,-9-14 10,9 14-10,-1 0 22,1 0-22,-1 0 18,1 0-18,-1 0 6,1 0-6,0 0-2,0 0 2,0 0 2,0 0-2,0 0 6,0 0-6,-15-8 0,15 8 0,5 59 0,-5-59 0,5 46 2,-5-46-2,5 54-2,-5-54 2,6 47-4,-6-47 4,4 43-2,-4-43 2,1 36 2,-1-23-2,0 0 0,0-13 0,0 23 0,0-23 0,0 2 2,0-2-2,0 0 6,0 0-6,0 0 12,0 0-12,0 1 8,0-1-8,0 2 8,0-2-8,0 0 20,0 0-20,0 8 28,0-29-28,0 1 24,0-2-24,0 0 18,0 22-18,3-60 10,-3 60-10,6-61 4,-6 61-4,4-62 6,-4 62-6,8-57 8,-8 57-8,9-47 0,-9 47 0,9-37 2,-9 37-2,17-20 4,-17 20-4,0-2 0,0 2 0,0 0-2,0 0 2,0 0-4,0 0 4,9-9 0,-9 9 0,30-7-22,-30 7 22,19 0-52,-19 0 52,21 8-84,-21-8 84</inkml:trace>
  <inkml:trace contextRef="#ctx0" brushRef="#br2" timeOffset="264689.9211">14165 13881 82,'0'0'0,"-4"-15"26,4 15-26,0-1 8,0 1-8,0-1 10,0 1-10,0 0 16,0 0-16,0-1 16,0 1-16,0-1 14,0 1-14,-6-4 12,6 4-12,-4 32 4,4-32-4,-3 42 0,3-20 0,0 0-2,0 6 2,0-28 0,0 16 0,0-3 2,0-13-2,0 62-4,0-47 4,0-1-16,0-1 16,0 0-22,0-13 22,3 24-24,-3-24 24,2 19-30,-2-19 30,0 1-28,0-1 28,0 0-30,0 0 30,0 0-26,0 0 26,0 2-8,0-2 8,0 0 0,0 0 0,0 0 0,0 0 0,2 9 2,-2-9-2,6-47 24,-6 47-24,5-47 34,-5 47-34,5-57 14,-5 57-14,5-63 10,-5 63-10,5-61 16,-5 61-16,2-64 22,-2 64-22,1-70 22,-1 33-22,0-2 12,0 39-12,-2-77 8,2 77-8,-3-73 10,3 73-10,-5-63 4,5 63-4,-4-40 6,4 40-6,-4-25 4,4 25-4,0 0-4,0 0 4,0-1 0,0 1 0,0-1-4,0 1 4,0 0-30,0 0 30,0-1-34,0 1 34,0-1-22,0 1 22,-1-8-46,1 8 46</inkml:trace>
  <inkml:trace contextRef="#ctx0" brushRef="#br2" timeOffset="264937.921">14408 14279 52,'0'0'0,"0"0"66,0 0-66,0 1 18,0-1-18,0 1 4,0-1-4,0 0 10,0 0-10,0 1 10,0-1-10,0 1 6,0-1-6,0 0 0,0 0 0,5 3 0,-5-3 0,-3-47 12,3 27-12,0 1 8,0 19-8,5-46 0,-5 46 0,31-44 0,-31 44 0,19-38 2,-19 38-2,21-38 2,-21 38-2,24-32-2,-24 32 2,21-28 0,-21 28 0,23-31-16,-23 31 16,19-16-34,-19 16 34,16-13-44,-16 13 44,0 0-44,0 0 44,1 0-26,-1 0 26,1-2-16,-1 2 16,1 0-8,-1 0 8,0 0 0,0 0 0,1-2 0,-1 2 0</inkml:trace>
  <inkml:trace contextRef="#ctx0" brushRef="#br2" timeOffset="265126.9206">14434 13861 54,'0'0'0,"0"0"38,0 0-38,-1 0 24,1 0-24,-1 0 6,1 0-6,-1 0-6,1 0 6,0 0 10,0 0-10,0 0 28,0 0-28,-11-9 26,11 9-26,9 66 12,14-39-12,1 0 4,-24-27-4,30 58 4,-30-58-4,25 53 2,-25-53-2,24 44 6,-24-44-6,22 38 6,-22-38-6,20 31 0,-20-31 0,18 25 0,-18-25 0,14 24-2,-14-24 2,16 18 0,-16-18 0,8 15 0,-8-15 0,0 1-4,0-1 4,0 0-12,0 0 12,0 1-42,0-1 42,0 1-68,0-1 68</inkml:trace>
  <inkml:trace contextRef="#ctx0" brushRef="#br2" timeOffset="267419.9208">15296 12468 28,'0'0'0,"0"-1"28,0 1-28,-8-7 12,8 7-12,-1 0 2,1 0-2,-1 0 2,1 0-2,0 0 0,0 0 0,0 0 2,0 0-2,-18-9 2,18 45-2,0-1 0,0-35 0,3 71 2,-3-71-2,7 93 0,-7-93 0,8 118-2,-8-118 2,19 134 0,-19-134 0,9 158 4,-9-158-4,17 176 2,-17-176-2,7 191 0,-7-191 0,6 199 2,-6-199-2,7 197 0,-7-197 0,4 185 0,-4-185 0,5 174 0,-5-174 0,5 151 0,-5-151 0,4 132 0,-4-132 0,6 116 0,-6-116 0,6 100 2,-6-100-2,6 94 0,-6-94 0,7 90 0,-7-90 0,8 83 0,-8-83 0,7 81 2,-7-81-2,6 72 2,-6-72-2,4 61 0,-4-61 0,2 56-2,-2-33 2,0 1 0,0-24 0,-1 34 4,1-34-4,-3 29-2,3-29 2,-4 19 0,4-19 0,0 0 2,0 0-2,0 0 2,0 0-2,0 1 2,0-1-2,0 1-4,0-1 4,0 0-2,0 0 2,0 1 4,0-1-4,0 1 4,0-1-4,-1 4 6,1-4-6,30-3 14,-30 3-14,27-5 14,-27 5-14,34-10 8,-34 10-8,40-21 4,-40 21-4,48-8 4,-48 8-4,53-7 6,-53 7-6,60-6 2,-60 6-2,71-5-4,-71 5 4,76-4 2,-76 4-2,80-2 10,-35 2-10,-1 0 4,2 0-4,0 0 0,-46 0 0,97 2 4,-97-2-4,98 5 4,-98-5-4,98 4 0,-98-4 0,100 6 6,-100-6-6,97 4 2,-97-4-2,97 3 0,-97-3 0,94 3 0,-94-3 0,93 3-4,-93-3 4,86 2-10,-86-2 10,75 1-34,-75-1 34,67 1-66,-40-1 66</inkml:trace>
  <inkml:trace contextRef="#ctx0" brushRef="#br2" timeOffset="268641.9206">15318 12824 4,'0'0'0,"0"-1"4,0 1-4,-5-19 4,5 19-4,28-8 2,-28 8-2,23-7 4,-23 7-4,33-6 8,-33 6-8,44-3 6,-18 3-6,0 0 2,2 0-2,2 0 0,-30 0 0,62 3 4,-62-3-4,66 4 4,-66-4-4,73 4 2,-73-4-2,75 3 6,-75-3-6,80 6 2,-80-6-2,86 6 4,-86-6-4,88 7 8,-88-7-8,89 9 8,-89-9-8,90 7 6,-90-7-6,90 6 2,-90-6-2,90 6 2,-90-6-2,92 3 4,-92-3-4,93 5 2,-93-5-2,93 3 2,-93-3-2,95 2 0,-47-2 0,-1 0 0,-3 0 0,0 0 4,-44 0-4,85-2 0,-85 2 0,80-2-4,-80 2 4,74-4 4,-39 4-4,1 0 4,-36 0-4,61 4-4,-61-4 4,55 6-2,-55-6 2,46 23 0,-46-23 0,41 8 0,-41-8 0,35 9-2,-35-9 2,31 17 2,-31-17-2,29 8 2,-29-8-2,26 10 0,-26-10 0,25 10 4,-25-10-4,20 15 0,-20-15 0,17 6 0,-17-6 0,0 0-2,0 0 2,0 0-2,0 0 2,1 0 2,-1 0-2,1 0 2,-1 0-2,0 0 4,0 0-4,2 0 0,-2 0 0,0 0 8,0 0-8,0 0 16,0 0-16,1 0 8,-1 0-8,1 0 2,-1 0-2,1 0 0,-1 0 0,3 5-2,-3-5 2,7 44 2,-7-44-2,4 35 4,-4-35-4,3 44-2,-3-15 2,0 0-4,0-29 4,-4 67-4,4-67 4,-6 77-2,6-77 2,-9 90 0,9-90 0,-8 96 2,8-96-2,-21 109 6,21-109-6,-10 118 2,10-118-2,-17 122-2,17-122 2,-15 135 0,15-135 0,-16 131 2,16-131-2,-17 129 0,17-129 0,-15 124-2,15-124 2,-8 106 2,8-106-2,-10 95 0,10-95 0,-6 82 0,6-82 0,-5 68 4,5-40-4,0 0-2,0-28 2,2 52-4,-2-52 4,4 47 2,-4-47-2,5 40 0,-5-40 0,7 40-4,-7-40 4,8 28 0,-8-28 0,10 26 2,-10-26-2,9 23-2,-9-23 2,9 22-4,-9-22 4,9 22 0,-9-22 0,8 23 2,-8-23-2,8 21 2,-8-21-2,8 24 4,-8-24-4,5 20 0,-5-20 0,5 20-4,-5-20 4,0 1 0,0-1 0,0 0 4,0 0-4,3 12 2,-3-12-2,0 2 0,0-2 0,0 0 2,0 0-2,0 0 0,0 0 0,0 1-4,0-1 4,0 1 0,0-1 0,0 1 2,0-1-2,0 0 2,0 0-2,0 1 6,0-1-6,0 0 12,0 0-12,0 1 12,0-1-12,0 1 6,0-1-6,0 0 10,0 0-10,0 1 14,0-1-14,0 10 8,0-10-8,0 0 6,0 0-6,-6 15 14,6-15-14,-26 6 10,26-6-10,-14 4 6,14-4-6,-18 2 12,18-2-12,-20 0 8,20 0-8,-24-2 4,24 2-4,-26-2 8,26 2-8,-30-5 16,30 5-16,-33-4 14,33 4-14,-34-6 10,34 6-10,-37-5 12,37 5-12,-38-5 8,38 5-8,-37-2 10,37 2-10,-38 0 10,18 0-10,-2 0 4,22 0-4,-44 4 0,44-4 0,-49 5-2,49-5 2,-46 9-2,46-9 2,-46 21 0,46-21 0,-44 17-20,44-17 20,-45 15-38,45-15 38,-48 13-62,48-13 62,-40 9-90,40-9 90,-43 9-96,43-9 96</inkml:trace>
  <inkml:trace contextRef="#ctx0" brushRef="#br2" timeOffset="269575.9203">14987 11646 10,'0'0'0,"-22"0"8,22 0-8,-24 6 14,24-6-14,-28 31 24,28-31-24,-32 27 24,32-27-24,-31 23 18,31-23-18,-31 27 32,31-27-32,-28 26 28,28-26-28,-26 31 8,26-31-8,-23 33 2,23-33-2,-17 32 6,17-32-6,-14 37 10,14-37-10,-8 34 2,8-34-2,-7 35-2,7-35 2,-6 37 2,6-19-2,0 0 2,0-18-2,3 34-2,-3-34 2,7 31-4,-7-31 4,25 29 0,-25-29 0,16 23 0,-16-23 0,21 23-22,-21-23 22,24 19-46,-24-19 46,24 14-70,-24-14 70</inkml:trace>
  <inkml:trace contextRef="#ctx0" brushRef="#br2" timeOffset="269883.9202">15105 11985 14,'0'0'0,"-9"-30"16,9 30-16,-9-34 22,9 34-22,-6-35 30,6 35-30,-6-35 32,6 35-32,-3-37 34,3 21-34,0 0 24,0 1-24,0 2 20,0 13-20,3-24 18,-3 24-18,0-1 18,0 1-18,0 0 28,0 0-28,0-1 26,0 1-26,0-1 16,0 1-16,0 0 6,0 0-6,0-1 4,0 1-4,3-6 2,-3 6-2,4 49 2,-4-49-2,4 54 2,-4-54-2,3 63-2,-3-63 2,2 62 0,-2-32 0,0-1-2,0-29 2,-2 48-28,2-48 28,-3 39-62,3-23 62,0-1-88,0-1 88,0 0-92,0-14 92</inkml:trace>
  <inkml:trace contextRef="#ctx0" brushRef="#br2" timeOffset="270142.9243">15193 12250 6,'0'0'0,"1"-1"0,-1 1 0,14-17 4,-14 17-4,0 0 6,0 0-6,0 0 2,0 0-2,4-16-2,-4 16 2,1 0 8,-1 0-8,23-8 14,-23 8-14,2 0 24,-2 0-24,20-3 34,-20 3-34,21 5 30,-21-5-30,10 27 24,-10-27-24,7 18 14,-7-18-14,7 19 18,-7-19-18,5 25 22,-5-25-22,2 25 16,-2-11-16,0 1 6,0-15-6,-7 24 0,7-24 0,-27 26 6,27-26-6,-22 22 0,22-22 0,-24 18-6,24-18 6,-27 15-10,27-15 10,-26 13-44,26-13 44,-22 8-74,22-8 74,-20 6-68,20-6 68</inkml:trace>
  <inkml:trace contextRef="#ctx0" brushRef="#br2" timeOffset="270450.9238">15500 11952 44,'0'-26'0,"0"26"32,0 0-32,0-25 24,0 25-24,4-67 22,-4 67-22,5-28 20,-5 28-20,6-19 14,-6 19-14,0-1 12,0 1-12,0 0 14,0 0-14,0-1 10,0 1-10,0-1 10,0 1-10,5-5 20,-5 5-20,19 3 20,-19-3-20,8 37 16,-8-37-16,8 38 16,-8-38-16,6 51 8,-6-51-8,7 51 6,-7-51-6,7 53 4,-7-53-4,4 41 0,-4-41 0,2 37-12,-2-22 12,0-1-32,0-14 32,0 20-56,0-20 56,2 17-82,-2-17 82,0 1-78,0-1 78</inkml:trace>
  <inkml:trace contextRef="#ctx0" brushRef="#br2" timeOffset="270781.92">15741 11702 74,'0'0'0,"-3"-27"42,3 27-42,-7-16 48,7 16-48,-10-9 68,10 9-68,-1 0 66,1 0-66,0 0 50,0 0-50,-1 0 28,1 0-28,-1 0 0,1 0 0,0 0-8,0 0 8,-1 0-6,1 0 6,0 0 0,0 0 0,0 0 6,0 0-6,-15-8 4,15 8-4,42 8 4,-42-8-4,22 44 4,-22-44-4,28 31 0,-28-31 0,24 38 0,-24-38 0,22 50 4,-22-50-4,18 0 4,-18 0-4,15 79 2,-15-79-2,8 48 0,-8-48 0,8 46 0,-8-46 0,5 41 2,-5-41-2,3 37 2,-3-19-2,0-2 2,0-16-2,-1 27 0,1-27 0,-8 26-4,8-26 4,-9 19-6,9-19 6,-24 18-12,24-18 12,-14 15-24,14-15 24,0 0-34,0 0 34,-14 13-58,14-13 58,-1 2-84,1-2 84,-1 0-106,1 0 106</inkml:trace>
  <inkml:trace contextRef="#ctx0" brushRef="#br2" timeOffset="271725.9188">18017 14740 54,'0'0'0,"0"0"56,0 0-56,0-2 28,0 2-28,0 0 12,0 0-12,3-18 18,-3 18-18,-31-2 26,31 2-26,-17 0 16,17 0-16,-23 5 10,23-5-10,-22 30 12,22-30-12,-23 22 12,23-22-12,-27 33 4,27-33-4,-27 36 8,27-36-8,-20 39 10,20-39-10,-23 53 6,23-53-6,-18 0 0,18 0 0,-10 73-2,10-73 2,-10 38 6,10-38-6,-7 40 4,7-40-4,-5 37-2,5-37 2,-2 34 0,2-34 0,2 37 2,-2-37-2,7 29-2,-7-29 2,25 27-4,-25-27 4,21 18-12,-21-18 12,27 19-32,-27-19 32,27 18-64,-27-18 64,29 18-90,-29-18 90</inkml:trace>
  <inkml:trace contextRef="#ctx0" brushRef="#br2" timeOffset="272156.9242">18203 15295 44,'0'0'0,"0"0"50,0 0-50,0-17 12,0 17-12,-1 0 16,1 0-16,-1 0 28,1 0-28,-26-5 24,26 5-24,0 0 10,0 0-10,0 0-2,0 0 2,-18-3 0,18-16 0,0-1 0,0 20 0,8-28-4,-8 28 4,38-31 2,-38 31-2,32-37 4,-32 37-4,35-35-4,-35 35 4,39-32-2,-39 32 2,38-31 2,-38 31-2,35-28-2,-35 28 2,32-22-2,-32 22 2,27-15-8,-27 15 8,20-12-18,-20 12 18,0 0-18,0 0 18,0 0-8,0 0 8,0 0-2,0 0 2,1 0-6,-1 0 6,1 0-14,-1 0 14,1 0-16,-1 0 16,1 0-8,-1 0 8,5-7-4,-5 7 4,-37 5 0,37-5 0,-24 9 2,24-9-2,-30 4 8,30-4-8,-31 5 32,31-5-32,-36 2 32,36-2-32,-33 0 28,33 0-28,-35-2 26,35 2-26,-32-5 34,32 5-34,-26-6 60,26 6-60,-20-7 54,20 7-54,-1 0 28,1 0-28,0 0 4,0 0-4,0 0-4,0 0 4,-1 0 0,1 0 0,-1 0 0,1 0 0,-10-5 0,10 27 0,0-1 4,0-21-4,8 41 0,15-18 0,-1-1-4,-22-22 4,29 42-22,-29-42 22,31 37-62,-31-37 62,30 30-84,-30-30 84,33 29-100,-33-29 100,35 22-84,-35-22 84</inkml:trace>
  <inkml:trace contextRef="#ctx0" brushRef="#br2" timeOffset="272419.9205">18592 15414 38,'0'0'0,"-20"-7"28,20 7-28,-18-8 36,18 8-36,-1 0 34,1 0-34,-1 0 16,1 0-16,-1 0 4,1 0-4,0 0 0,0 0 0,-10-6 2,10 6-2,0 0 2,0 0-2,0-1 4,0 1-4,-5-17 4,5 17-4,49-7 6,-49 7-6,24-4 8,-24 4-8,24 2 6,-24-2-6,19 9 10,-19-9-10,18 43 4,-18-43-4,13 27 0,-13-27 0,8 24 4,-8-24-4,7 29 0,-7-29 0,1 28-2,-1-28 2,-1 30 2,1-30-2,-9 34 2,9-34-2,-37 31-2,37-31 2,-25 29 0,25-29 0,-21 27-8,21-27 8,-24 13-34,24-13 34,-18 8-70,18-8 70</inkml:trace>
  <inkml:trace contextRef="#ctx0" brushRef="#br2" timeOffset="272833.9189">18922 15108 8,'0'0'0,"-5"-19"18,5 19-18,-10-11 38,10 11-38,-1 0 36,1 0-36,0 0 16,0 0-16,-1 0 4,1 0-4,-1 0 2,1 0-2,-15-9 4,15 9-4,-2 35 6,2-35-6,1 29 4,-1-29-4,5 33-2,-5-33 2,24 32-2,-24-32 2,15 28-6,-15-28 6,20 25-6,-20-25 6,22 17 4,-22-17-4,20 11 4,-20-11-4,20 10-2,-20-10 2,19 6 0,-19-6 0,17 2 0,-17-2 0,20-2-4,-20 2 4,21-9 2,-21 9-2,21-41 6,-21 41-6,22-27 4,-22 27-4,20-33 0,-20 33 0,18-32-2,-18 32 2,17-31 0,-17 31 0,16-33 4,-16 33-4,13-28 10,-13 28-10,9-24 12,-9 24-12,8-17 12,-8 17-12,0 0 28,0 0-28,0-2 46,0 2-46,0 0 44,0 0-44,0-1 28,0 1-28,0-1 10,0 1-10,5-7 0,-5 7 0,-3 61 0,3-61 0,-7 60 2,7-60-2,-31 77 4,31-77-4,-24 88 12,24-88-12,-23 88 12,23-88-12,-26 79 6,26-79-6,-23 71 2,23-71-2,-20 67-4,20-67 4,-18 57-10,18-57 10,-11 57-2,11-57 2,-8 46 0,8-46 0,-5 28-28,5-28 28,-3 19-76,3-19 76,0 0-98,0 0 98,0 1-92,0-1 92</inkml:trace>
  <inkml:trace contextRef="#ctx0" brushRef="#br2" timeOffset="273135.9192">19407 14942 14,'0'0'0,"-6"-50"20,6 50-20,-36 3 24,36-3-24,-19-52 52,19 52-52,-16-22 66,16 22-66,-10-13 54,10 13-54,0-1 30,0 1-30,0-1 2,0 1-2,0-1-2,0 1 2,0 0 2,0 0-2,0-1 0,0 1 0,0-1 8,0 1-8,-7-6 12,35 33-12,2 0 12,-30-27-12,33 40 16,-33-40-16,39 51 10,-39-51-10,36 51 10,-36-51-10,28 56 14,-28-56-14,27 55 14,-27-55-14,13 50 8,-13-50-8,16 51 0,-16-51 0,9 47 0,-9-47 0,8 43 6,-8-43-6,2 42 0,-2-42 0,-2 36-4,2-36 4,-6 33 2,6-33-2,-31 31-8,31-31 8,-14 27-44,14-27 44,-15 25-68,15-25 68,-16 18-80,16-18 80,-9 15-96,9-15 96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หัวกระดาษ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BA2C9-3C92-4C8F-80C8-9A9512703C8C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4" name="ตัวแทนรูปบนภาพนิ่ง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ตัวแทนบันทึกย่อ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/>
            <a:r>
              <a:rPr lang="th-TH" smtClean="0"/>
              <a:t>ระดับที่สอง</a:t>
            </a:r>
          </a:p>
          <a:p>
            <a:pPr lvl="2"/>
            <a:r>
              <a:rPr lang="th-TH" smtClean="0"/>
              <a:t>ระดับที่สาม</a:t>
            </a:r>
          </a:p>
          <a:p>
            <a:pPr lvl="3"/>
            <a:r>
              <a:rPr lang="th-TH" smtClean="0"/>
              <a:t>ระดับที่สี่</a:t>
            </a:r>
          </a:p>
          <a:p>
            <a:pPr lvl="4"/>
            <a:r>
              <a:rPr lang="th-TH" smtClean="0"/>
              <a:t>ระดับที่ห้า</a:t>
            </a:r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E6BF4-7F5B-404F-A02A-C6597C3E6572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73805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ภาพนิ่ง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E6BF4-7F5B-404F-A02A-C6597C3E6572}" type="slidenum">
              <a:rPr lang="th-TH" smtClean="0"/>
              <a:t>10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33080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ภาพนิ่งชื่อเรื่อ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th-TH" smtClean="0"/>
              <a:t>คลิกเพื่อแก้ไขลักษณะชื่อเรื่องรองต้นแบบ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  <p:sp>
        <p:nvSpPr>
          <p:cNvPr id="10" name="สี่เหลี่ยมผืนผ้า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สี่เหลี่ยมผืนผ้า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แนวตั้ง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แนวตั้ง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ส่วนหัวของส่วน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สี่เหลี่ยมผืนผ้า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สี่เหลี่ยมผืนผ้า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4" name="ตัวแทนเนื้อหา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5" name="ตัวแทนข้อความ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6" name="ตัวแทนเนื้อหา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7" name="ตัวแทนวันที่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8" name="ตัวแทนท้ายกระดา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ภาพนิ่ง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วันที่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4" name="ตัวแทนท้ายกระดา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ภาพนิ่ง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3" name="ตัวแทนท้ายกระดา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ภาพนิ่ง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เนื้อหา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lang="th-TH" smtClean="0"/>
              <a:t>ระดับที่สอง</a:t>
            </a:r>
          </a:p>
          <a:p>
            <a:pPr lvl="2" eaLnBrk="1" latinLnBrk="0" hangingPunct="1"/>
            <a:r>
              <a:rPr lang="th-TH" smtClean="0"/>
              <a:t>ระดับที่สาม</a:t>
            </a:r>
          </a:p>
          <a:p>
            <a:pPr lvl="3" eaLnBrk="1" latinLnBrk="0" hangingPunct="1"/>
            <a:r>
              <a:rPr lang="th-TH" smtClean="0"/>
              <a:t>ระดับที่สี่</a:t>
            </a:r>
          </a:p>
          <a:p>
            <a:pPr lvl="4" eaLnBrk="1" latinLnBrk="0" hangingPunct="1"/>
            <a:r>
              <a:rPr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  <p:sp>
        <p:nvSpPr>
          <p:cNvPr id="12" name="สี่เหลี่ยมผืนผ้า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รูปภาพ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th-TH" smtClean="0"/>
              <a:t>คลิกไอคอนเพื่อเพิ่มรูปภาพ</a:t>
            </a:r>
            <a:endParaRPr kumimoji="0" lang="en-US" dirty="0"/>
          </a:p>
        </p:txBody>
      </p:sp>
      <p:sp>
        <p:nvSpPr>
          <p:cNvPr id="4" name="ตัวแทนข้อความ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</p:txBody>
      </p:sp>
      <p:sp>
        <p:nvSpPr>
          <p:cNvPr id="5" name="ตัวแทนวันที่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11" name="สี่เหลี่ยมผืนผ้า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สี่เหลี่ยมผืนผ้า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ตัวแทนท้ายกระดาษ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7" name="ตัวแทนหมายเลขภาพนิ่ง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สี่เหลี่ยมผืนผ้า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7" name="สี่เหลี่ยมผืนผ้า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ตัวแทนชื่อเรื่อง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th-TH" smtClean="0"/>
              <a:t>คลิกเพื่อแก้ไขลักษณะชื่อเรื่องต้นแบบ</a:t>
            </a:r>
            <a:endParaRPr kumimoji="0" lang="en-US"/>
          </a:p>
        </p:txBody>
      </p:sp>
      <p:sp>
        <p:nvSpPr>
          <p:cNvPr id="3" name="ตัวแทนข้อความ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th-TH" smtClean="0"/>
              <a:t>คลิกเพื่อแก้ไขลักษณะของข้อความต้นแบบ</a:t>
            </a:r>
          </a:p>
          <a:p>
            <a:pPr lvl="1" eaLnBrk="1" latinLnBrk="0" hangingPunct="1"/>
            <a:r>
              <a:rPr kumimoji="0" lang="th-TH" smtClean="0"/>
              <a:t>ระดับที่สอง</a:t>
            </a:r>
          </a:p>
          <a:p>
            <a:pPr lvl="2" eaLnBrk="1" latinLnBrk="0" hangingPunct="1"/>
            <a:r>
              <a:rPr kumimoji="0" lang="th-TH" smtClean="0"/>
              <a:t>ระดับที่สาม</a:t>
            </a:r>
          </a:p>
          <a:p>
            <a:pPr lvl="3" eaLnBrk="1" latinLnBrk="0" hangingPunct="1"/>
            <a:r>
              <a:rPr kumimoji="0" lang="th-TH" smtClean="0"/>
              <a:t>ระดับที่สี่</a:t>
            </a:r>
          </a:p>
          <a:p>
            <a:pPr lvl="4" eaLnBrk="1" latinLnBrk="0" hangingPunct="1"/>
            <a:r>
              <a:rPr kumimoji="0" lang="th-TH" smtClean="0"/>
              <a:t>ระดับที่ห้า</a:t>
            </a:r>
            <a:endParaRPr kumimoji="0" lang="en-US"/>
          </a:p>
        </p:txBody>
      </p:sp>
      <p:sp>
        <p:nvSpPr>
          <p:cNvPr id="4" name="ตัวแทนวันที่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972CD1C-4A3C-43A7-8504-3B7FA2E6CCFB}" type="datetimeFigureOut">
              <a:rPr lang="th-TH" smtClean="0"/>
              <a:t>19/11/58</a:t>
            </a:fld>
            <a:endParaRPr lang="th-TH"/>
          </a:p>
        </p:txBody>
      </p:sp>
      <p:sp>
        <p:nvSpPr>
          <p:cNvPr id="5" name="ตัวแทนท้ายกระดาษ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th-TH"/>
          </a:p>
        </p:txBody>
      </p:sp>
      <p:sp>
        <p:nvSpPr>
          <p:cNvPr id="6" name="ตัวแทนหมายเลขภาพนิ่ง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4775878E-EEB9-4EE7-A75F-B276841B3E65}" type="slidenum">
              <a:rPr lang="th-TH" smtClean="0"/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customXml" Target="../ink/ink10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Classical </a:t>
            </a:r>
            <a:r>
              <a:rPr lang="en-US" dirty="0" smtClean="0"/>
              <a:t>Dynamic Programming</a:t>
            </a:r>
            <a:endParaRPr lang="th-TH" dirty="0"/>
          </a:p>
        </p:txBody>
      </p:sp>
      <p:sp>
        <p:nvSpPr>
          <p:cNvPr id="3" name="ชื่อเรื่องรอง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Sira</a:t>
            </a:r>
            <a:r>
              <a:rPr lang="en-US" dirty="0" smtClean="0"/>
              <a:t> </a:t>
            </a:r>
            <a:r>
              <a:rPr lang="en-US" dirty="0" err="1" smtClean="0"/>
              <a:t>Songpolrojjanakul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53237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462240" y="613080"/>
              <a:ext cx="6587640" cy="507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000" y="609840"/>
                <a:ext cx="6595920" cy="508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35920" y="691560"/>
              <a:ext cx="8204760" cy="344556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31600" y="685440"/>
                <a:ext cx="8215200" cy="3456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6020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24080" y="581040"/>
              <a:ext cx="6262560" cy="59299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0120" y="577800"/>
                <a:ext cx="6270480" cy="593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9280" y="357120"/>
              <a:ext cx="6629040" cy="5385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6040" y="353160"/>
                <a:ext cx="6635160" cy="539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94360" y="428760"/>
              <a:ext cx="8465400" cy="6199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480" y="425160"/>
                <a:ext cx="8473320" cy="620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1202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344520" y="559080"/>
              <a:ext cx="8637840" cy="58762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9840" y="554760"/>
                <a:ext cx="8645400" cy="588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15880" y="500400"/>
              <a:ext cx="8540280" cy="5185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11920" y="496800"/>
                <a:ext cx="8549640" cy="5194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87960" y="1242720"/>
              <a:ext cx="5712840" cy="321408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4000" y="1238040"/>
                <a:ext cx="5720760" cy="322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96040" y="411120"/>
              <a:ext cx="6737040" cy="22449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3160" y="408240"/>
                <a:ext cx="6742440" cy="225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73600" y="662760"/>
              <a:ext cx="8085600" cy="5495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280" y="659520"/>
                <a:ext cx="8095320" cy="55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42440" y="182520"/>
              <a:ext cx="6971040" cy="46051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200" y="179640"/>
                <a:ext cx="6976800" cy="46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462240" y="613080"/>
              <a:ext cx="6587640" cy="50781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000" y="609840"/>
                <a:ext cx="6595920" cy="508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18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มอดูล">
  <a:themeElements>
    <a:clrScheme name="มอดูล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มอดูล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มอดูล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ชุดรูปแบบของ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11625</TotalTime>
  <Words>6</Words>
  <Application>Microsoft Office PowerPoint</Application>
  <PresentationFormat>นำเสนอทางหน้าจอ (4:3)</PresentationFormat>
  <Paragraphs>3</Paragraphs>
  <Slides>12</Slides>
  <Notes>1</Notes>
  <HiddenSlides>0</HiddenSlides>
  <MMClips>0</MMClips>
  <ScaleCrop>false</ScaleCrop>
  <HeadingPairs>
    <vt:vector size="4" baseType="variant">
      <vt:variant>
        <vt:lpstr>ชุดรูปแบบ</vt:lpstr>
      </vt:variant>
      <vt:variant>
        <vt:i4>1</vt:i4>
      </vt:variant>
      <vt:variant>
        <vt:lpstr>ชื่อเรื่องภาพนิ่ง</vt:lpstr>
      </vt:variant>
      <vt:variant>
        <vt:i4>12</vt:i4>
      </vt:variant>
    </vt:vector>
  </HeadingPairs>
  <TitlesOfParts>
    <vt:vector size="13" baseType="lpstr">
      <vt:lpstr>มอดูล</vt:lpstr>
      <vt:lpstr>Classical Dynamic Programming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Complexity analysis</dc:title>
  <dc:creator>Sira</dc:creator>
  <cp:lastModifiedBy>sk</cp:lastModifiedBy>
  <cp:revision>1514</cp:revision>
  <dcterms:created xsi:type="dcterms:W3CDTF">2013-11-10T15:56:01Z</dcterms:created>
  <dcterms:modified xsi:type="dcterms:W3CDTF">2015-11-19T11:14:59Z</dcterms:modified>
</cp:coreProperties>
</file>