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1" autoAdjust="0"/>
  </p:normalViewPr>
  <p:slideViewPr>
    <p:cSldViewPr>
      <p:cViewPr>
        <p:scale>
          <a:sx n="66" d="100"/>
          <a:sy n="66" d="100"/>
        </p:scale>
        <p:origin x="-63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5:57:59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1274 1733 4,'0'0'0,"-26"58"2,26-58-2,-29 57 0,29-57 0,-29 52 0,29-52 0,-33 47 8,33-47-8,-24 40 16,24-40-16,-25 30 36,25-30-36,-19 18 40,19-18-40,-1 1 20,1-1-20,0 0 6,0 0-6,-1 1 0,1-1 0,0 1-2,0-1 2,-2 0-2,2 0 2,0 1-4,0-1 4,-1 1-2,1-1 2,0 1-4,0-1 4,-2 1-2,2-1 2,-6 4 4,30-4-4,-2 0 4,-22 0-4,35 0 0,-14 0 0,0 0-4,-21 0 4,48 2 4,-48-2-4,51 4 2,-51-4-2,52 6-8,-52-6 8,55 3-18,-55-3 18,53 6-20,-53-6 20,44 4-18,-44-4 18,40 3-28,-40-3 28,32 3-26,-32-3 26</inkml:trace>
  <inkml:trace contextRef="#ctx0" brushRef="#br0" timeOffset="284.0007">1502 1586 20,'0'0'0,"-23"-54"18,23 54-18,-20 1 26,20-1-26,-12-52 30,12 52-30,-8-24 30,8 24-30,0 0 28,0 0-28,0-1 24,0 1-24,0-1 20,0 1-20,0 0 12,0 0-12,0-1 6,0 1-6,0-1 12,0 1-12,-6-8 42,6 33-42,0 0 48,0-25-48,3 64 34,-3-64-34,4 92 24,-4-92-24,7 105 8,-7-105-8,6 106 4,-6-106-4,4 101 2,-4-60-2,0 1 0,0-42 0,-5 77 4,5-77-4,-9 59 0,9-59 0,-9 50-6,9-50 6,-7 47-4,7-47 4,-5 36-4,5-36 4,-3 39-10,3-22 10,0 0-28,0-17 28,0 21-58,0-21 58,-1 18-90,1-18 90,0 1-118,0-1 118</inkml:trace>
  <inkml:trace contextRef="#ctx0" brushRef="#br0" timeOffset="472.0004">1764 2531 30,'0'0'0,"22"-33"6,-22 33-6,9-16 0,-9 16 0,9-15 14,-9 15-14,0 0 24,0 0-24,0 0 14,0 0-14,0-1 4,0 1-4,0-1-2,0 1 2,0 0-22,0 0 22,0-1-44,0 1 44</inkml:trace>
  <inkml:trace contextRef="#ctx0" brushRef="#br0" timeOffset="3106.0043">2835 1922 28,'0'0'0,"0"-1"24,0 1-24,0-1 18,0 1-18,0-1 8,0 1-8,0 0 6,0 0-6,0-1 4,0 1-4,0-1 6,0 1-6,1-7 4,-1 7-4,3 77 6,-3-77-6,4 74 6,-4-74-6,3 93 2,-3-93-2,1 103 6,-1-53-6,0 0 0,0-50 0,-3 97-6,3-97 6,-7 92 6,7-92-6,-9 82 8,9-82-8,-25 81 6,25-81-6,-15 68 16,15-68-16,-16 61 16,16-61-16,-17 52 38,17-52-38,-18 44 38,18-44-38,-18 36 14,18-36-14,-21 28 16,21-28-16,-21 26 24,21-26-24,-24 21 20,24-21-20,-26 17 8,26-17-8,-25 17 12,25-17-12,-26 8-8,26-8 8,-23 6-14,23-6 14,-22 3-16,22-3 16,-18 0-68,18 0 68,-14-3-98,14 3 98,-11-10-88,11 10 88</inkml:trace>
  <inkml:trace contextRef="#ctx0" brushRef="#br0" timeOffset="3312.0025">2912 1708 90,'0'0'0,"10"-31"16,-10 31-16,4-18-18,-4 18 18,0-1-14,0 1 14,0 0 2,0 0-2,0-8 4,0 8-4,0-1 2,0 1-2,-7-21-2,7 21 2,-1 0 2,1 0-2,-19-8 0,19 8 0,0-1-18,0 1 18,0-1-36,0 1 36</inkml:trace>
  <inkml:trace contextRef="#ctx0" brushRef="#br0" timeOffset="3698.0036">3239 2238 34,'0'0'0,"-21"-2"36,21 2-36,-26-7 30,26 7-30,-24-28 36,24 28-36,-19-19 30,19 19-30,-21-21 16,21 21-16,-20-28 16,20 28-16,-13-25 4,13 25-4,-9-26 2,9 26-2,-5-21-2,5 21 2,-5-16-4,5 16 4,0-16-2,0 16 2,3-14 2,-3 14-2,7-19 0,-7 19 0,35-19-2,-35 19 2,22-17-2,-22 17 2,30-12-4,-30 12 4,38-6-4,-38 6 4,35-2-2,-35 2 2,32 4 2,-32-4-2,27 27 0,-27-27 0,20 20 0,-20-20 0,16 24 2,-16-24-2,12 21 2,-12-21-2,8 23 2,-8-23-2,6 17 2,-6-17-2,3 19 6,-3-19-6,0 18 6,0-18-6,-3 17 4,3-17-4,-7 20 4,7-20-4,-28 17 2,28-17-2,-17 18-10,17-18 10,-25 17-18,25-17 18,-23 9-20,23-9 20,-20 7-26,20-7 26,-19 5-36,19-5 36,0 0-64,0 0 64</inkml:trace>
  <inkml:trace contextRef="#ctx0" brushRef="#br0" timeOffset="4208.0045">3670 1286 34,'0'0'0,"-3"-22"48,3 22-48,0-1 42,0 1-42,0 0 28,0 0-28,0-1 8,0 1-8,0-1 0,0 1 0,-1-8 2,1 36-2,0-1 4,0-27-4,-3 66-4,3-66 4,-4 96-18,4-96 18,-9 111-28,9-111 28,-18 112-26,18-112 26,-9 100-28,9-100 28,-8 90-22,8-90 22,-7 77-4,7-77 4,-6 63 2,6-63-2,-4 52 8,4-52-8,-4 33 16,4-33-16,-3 21 14,3-21-14,0 0 14,0 0-14,0 1 14,0-1-14,0 1 4,0-1-4,0 0 2,0 0-2,0 1 2,0-1-2,0 2 0,0-2 0,5-30 8,-5 30-8,8-22 12,-8 22-12,25-28 4,-25 28-4,24-33 0,-24 33 0,26-27 0,-26 27 0,26-25-2,-26 25 2,25-14 0,-25 14 0,23-10 2,-23 10-2,24-3 4,-24 3-4,21 0 4,-21 0-4,22 8 0,-22-8 0,22 44 0,-22-44 0,18 31 2,-18-31-2,14 38 2,-14-38-2,10 40-2,-10-40 2,7 37 2,-7-37-2,4 35 8,-4-22-8,0 0 14,0-13-14,-1 28 16,1-28-16,-4 21 20,4-21-20,-9 17 32,9-17-32,-26 18 42,26-18-42,-16 14 30,16-14-30,-17 14 14,17-14-14,-18 7 20,18-7-20,-20 6 10,20-6-10,-17 2 0,17-2 0,-21 0 0,21 0 0,-20-3-12,20 3 12,-19-5-20,19 5 20,-17-7-30,17 7 30,-18-9-48,18 9 48,-1-2-86,1 2 86,-12-20-108,12 20 108</inkml:trace>
  <inkml:trace contextRef="#ctx0" brushRef="#br0" timeOffset="4950.0039">5075 1900 44,'0'0'0,"-26"18"40,26-18-40,-20 13 30,20-13-30,-1 0 18,1 0-18,-1 0 6,1 0-6,-1 0 4,1 0-4,-1 0-2,1 0 2,0 0-12,0 0 12,-1 0-14,1 0 14,0 0-4,0 0 4,-1 0 6,1 0-6,-11 9 0,11-9 0,8 34-6,-8-34 6,43 17-2,-43-17 2,28 15-6,-28-15 6,26 16-8,-26-16 8,22 19-6,-22-19 6,18 14-4,-18-14 4,1 1 0,-1-1 0,14 13 0,-14-13 0,1 1 6,-1-1-6,0 1 14,0-1-14,15 16 16,-15-16-16,0 1 10,0-1-10,4 20 8,-4-20-8,-4 22 8,4-22-8,-7 13 4,7-13-4,-29 13 2,29-13-2,-20 9 2,20-9-2,-24 8-4,24-8 4,-28 7-6,28-7 6,-25 7-2,25-7 2,-23 4-20,23-4 20,-23 4-36,23-4 36,-17 3-44,17-3 44</inkml:trace>
  <inkml:trace contextRef="#ctx0" brushRef="#br0" timeOffset="5228.0046">5546 1891 28,'0'0'0,"0"-1"0,0 1 0,0-1-8,0 1 8,8-11 0,-8 11 0,-28-6 6,28 6-6,-17-5 6,17 5-6,-23 0 10,23 0-10,-27 6 24,27-6-24,-31 29 24,31-29-24,-33 23 26,33-23-26,-30 26 38,30-26-38,-26 28 22,26-28-22,-20 26 2,20-26-2,-14 27 2,14-27-2,-8 26-6,8-26 6,-7 25-6,7-25 6,-3 28 4,3-14-4,0-1-2,0-13 2,4 25-4,-4-25 4,9 24 0,-9-24 0,35 17-8,-35-17 8,27 15-10,-27-15 10,31 8-16,-31-8 16,36 6-38,-36-6 38,39 3-56,-39-3 56</inkml:trace>
  <inkml:trace contextRef="#ctx0" brushRef="#br0" timeOffset="5692.0051">5694 1488 20,'0'0'0,"-3"-58"2,3 58-2,-4-47 0,4 47 0,-6-42 0,6 42 0,-5-38 0,5 38 0,-4-35 2,4 35-2,-2-28 10,2 28-10,0-21 26,0 21-26,0 0 32,0 0-32,0-1 22,0 1-22,0-1 12,0 1-12,0 0 12,0 0-12,2-10 16,-2 10-16,5 84 16,-5-84-16,4 94 4,-4-30-4,0-2-12,0-62 12,-1 136-22,1-136 22,-8 130-26,8-130 26,-33 112-18,33-112 18,-17 96-10,17-96 10,-13 74-6,13-74 6,-9 58-4,9-58 4,-7 40 0,7-40 0,-5 23 2,5-23-2,0 2 4,0-2-4,0 0 6,0 0-6,0 0 0,0 0 0,0 1-4,0-1 4,0 2 6,0-2-6,-4 11 20,4-11-20,9-37 16,-9 37-16,34-38 0,-34 38 0,30-48-2,-30 48 2,34-45 2,-13 23-2,0 1 2,-21 21-2,38-40-2,-38 40 2,37-26 2,-37 26-2,30-17 6,-30 17-6,24-8 4,-24 8-4,21-5 4,-21 5-4,16 0 14,-16 0-14,12 9 26,-12-9-26,9 44 16,-9-44-16,10 32 6,-10-32-6,5 39 6,-5-39-6,5 45 6,-5-24-6,0 2-2,0-23 2,-2 42-4,2-42 4,-5 41 2,5-41-2,-8 39-24,8-39 24,-17 35-58,17-35 58,-9 27-82,9-27 82</inkml:trace>
  <inkml:trace contextRef="#ctx0" brushRef="#br0" timeOffset="28817.024">6209 2050 24,'0'0'0,"-1"0"30,1 0-30,0 0 14,0 0-14,0 0 8,0 0-8,-2 0 4,2 0-4,-1 0 0,1 0 0,-18 6 0,18-6 0,0 0 4,0 0-4,0 1 2,0-1-2,0 1 2,0-1-2,-7 13 4,7-13-4,0 0 0,0 0 0,3 19-2,-3-19 2,28 10-4,-28-10 4,17 10-2,-17-10 2,21 7 2,-21-7-2,22 4 2,-22-4-2,25 0 0,-25 0 0,26-4 0,-26 4 0,24-7-2,-24 7 2,26-31 4,-26 31-4,22-20 6,-22 20-6,20-23 0,-20 23 0,16-21 6,-16 21-6,12-21 16,-12 21-16,9-20 22,-9 20-22,8-18 24,-8 18-24,5-18 18,-5 18-18,2-20 8,-2 20-8,0-18 12,0 18-12,-5-17 14,5 17-14,-7-20 8,7 20-8,-24-13 8,24 13-8,-15-13 18,15 13-18,0 0 20,0 0-20,-14-8 18,14 8-18,-28-6 12,28 6-12,-16-4 2,16 4-2,-17 0-2,17 0 2,-18 4-10,18-4 10,-22 27-10,22-27 10,-23 25-4,23-25 4,-22 33-2,22-33 2,-20 43-2,20-43 2,-15 45 2,15-45-2,-9 49 2,9-49-2,-7 40-6,7-40 6,-4 38-14,4-23 14,0 1-18,0-16 18,4 26-12,-4-26 12,8 26-4,-8-26 4,30 20-4,-30-20 4,23 16-4,-23-16 4,24 8-2,-24-8 2,24 7 4,-24-7-4,27 4 2,-27-4-2,27 0-2,-27 0 2,27-2-2,-27 2 2,23-2 0,-23 2 0,22-3 2,-22 3-2,15-4 0,-15 4 0,1 0 2,-1 0-2,14-5 0,-14 5 0,1 0 0,-1 0 0,0 0 2,0 0-2,2 0 0,-2 0 0,0 0-2,0 0 2,1 0-12,-1 0 12,0 0-30,0 0 30,0 0-44,0 0 44,1 0-58,-1 0 58,1 0-54,-1 0 54</inkml:trace>
  <inkml:trace contextRef="#ctx0" brushRef="#br0" timeOffset="29518.0235">7006 1917 50,'0'0'0,"-1"-1"48,1 1-48,-14-12 58,14 12-58,-31-19 24,31 19-24,-21-7 12,21 7-12,-23-6 22,23 6-22,-27-4 24,27 4-24,-27 0 16,27 0-16,-27 2 0,27-2 0,-27 8 0,27-8 0,-31 36 0,31-36 0,-28 33-2,28-33 2,-28 40-2,28-40 2,-24 52 2,24-52-2,-17 0 2,17 0-2,-9 65-8,9-65 8,-8 30-12,8-30 12,-1 22-10,1-22 10,1 24-14,-1-24 14,6 21-16,-6-21 16,24 16-12,-24-16 12,17 15-18,-17-15 18,24 8-22,-24-8 22,27 7-28,-27-7 28,27 5-32,-27-5 32,30 0-36,-30 0 36,30-4-34,-30 4 34</inkml:trace>
  <inkml:trace contextRef="#ctx0" brushRef="#br0" timeOffset="29772.0234">7032 1276 40,'0'0'0,"-11"-31"46,11 31-46,-9-22 60,9 22-60,-9-14 68,9 14-68,0-2 56,0 2-56,0 0 38,0 0-38,0-1 14,0 1-14,0-1 4,0 1-4,0-1 0,0 1 0,-9-4 2,9 4-2,-7 71 4,7-71-4,-7 86-2,7-86 2,-7 112 2,7-112-2,-4 128 6,4-128-6,-3 126 0,3-126 0,-2 114-6,2-63 6,0-1-4,0-4 4,0-1 0,0-7 0,0 1-4,0-7 4,0 0-8,0-32 8,1 57-22,-1-57 22,2 46-32,-2-46 32,2 36-40,-2-36 40,2 25-64,-2-25 64,1 20-84,-1-20 84</inkml:trace>
  <inkml:trace contextRef="#ctx0" brushRef="#br0" timeOffset="30210.0242">7307 1816 6,'0'0'0,"4"-23"2,-4 23-2,0-22 14,0 22-14,0-19 34,0 19-34,0-1 58,0 1-58,0 0 60,0 0-60,0 0 48,0 0-48,0-2 40,0 2-40,0 0 24,0 0-24,0-2 2,0 2-2,0-10-6,0 10 6,-20 4-2,20-4 2,-8 50 0,8-50 0,-6 54-2,6-54 2,-6 69 2,6-69-2,-5 68 4,5-68-4,-3 63-4,3-39 4,0 1-12,0-25 12,4 36-16,-4-36 16,27 29-8,-27-29 8,24 21-8,-24-21 8,30 16-12,-30-16 12,32 10-4,-32-10 4,31 7-2,-31-7 2,31 4-2,-31-4 2,29 0 0,-29 0 0,23-8 0,-23 8 0,26-29 4,-26 29-4,19-16 12,-19 16-12,14-22 2,-14 22-2,16-21 0,-16 21 0,8-21 10,-8 21-10,6-25 2,-6 25-2,4-27-2,-4 12 2,0-1-2,0 1 2,0 0-4,0 15 4,-4-22-30,4 22 30,-3-17-62,3 17 62,0 0-82,0 0 82</inkml:trace>
  <inkml:trace contextRef="#ctx0" brushRef="#br0" timeOffset="30630.024">7796 1268 28,'0'0'0,"-8"-24"40,8 24-40,-8-20 48,8 20-48,0 0 44,0 0-44,0-1 28,0 1-28,0-1 14,0 1-14,0 0 8,0 0-8,0 0 2,0 0-2,0-2 2,0 2-2,-7-5 6,7 5-6,-3 90 4,3-42-4,0 0 6,0-48-6,2 123 6,-2-123-6,5 134-4,-5-134 4,5 126 0,-5-126 0,5 112-4,-5-112 4,4 95-12,-4-95 12,3 76-12,-3-76 12,2 69-16,-2-69 16,3 53-10,-3-53 10,2 45 0,-2-45 0,2 33 2,-2-33-2,3 23-2,-3-23 2,1 19-8,-1-19 8,0 0-16,0 0 16,0 1-22,0-1 22,0 1-40,0-1 40,0 0-60,0 0 60</inkml:trace>
  <inkml:trace contextRef="#ctx0" brushRef="#br0" timeOffset="31254.0244">8084 1919 66,'0'0'0,"0"0"26,0 0-26,0-1 6,0 1-6,0-1 8,0 1-8,0 0 16,0 0-16,0-1 14,0 1-14,0 0 6,0 0-6,0 0 10,0 0-10,0-2 18,0 2-18,5-8 20,-5 8-20,-2 46 16,2-27-16,0 1 4,0 3-4,0 1 0,0 1 0,0 1-4,0-26 4,-1 49-30,1-49 30,-4 49-70,4-49 70,-5 44-76,5-44 76</inkml:trace>
  <inkml:trace contextRef="#ctx0" brushRef="#br0" timeOffset="31430.0252">8072 1601 72,'0'0'0,"0"0"4,0 0-4,0-2-6,0 2 6,7-50-6,-7 50 6,0-1 0,0 1 0,0-1 6,0 1-6,0-1 0,0 1 0,0 0-18,0 0 18,0-1-32,0 1 32,0 0-20,0 0 20</inkml:trace>
  <inkml:trace contextRef="#ctx0" brushRef="#br0" timeOffset="31786.0255">8321 1902 26,'0'0'0,"0"0"0,0 0 0,1 0-6,-1 0 6,11-8 0,-11 8 0,8 41 4,-8-41-4,5 42 0,-5-42 0,3 51-2,-3-24 2,0 0-2,0-27 2,-3 52-2,3-52 2,-5 46 0,5-46 0,-6 39 8,6-39-8,-7 31 4,7-31-4,-3 26 14,3-26-14,-4 18 20,4-18-20,0 1 14,0-1-14,0 1 16,0-1-16,0 0 12,0 0-12,0 1 14,0-1-14,0 1 14,0-1-14,0 0 6,0 0-6,-2 6 2,2-6-2,2-38 4,-2 38-4,5-35 16,-5 35-16,32-46 14,-32 46-14,32-52 4,-32 52-4,37-52 2,-37 52-2,40-46 0,-40 46 0,37-35 0,-37 35 0,33-26 2,-33 26-2,28-14 4,-28 14-4,20-8-2,-20 8 2,0 0 6,0 0-6,11-4 16,-11 4-16,9 35 18,-9-35-18,9 30 12,-9-30-12,8 41 0,-8-41 0,6 42-16,-6-42 16,4 44-52,-4-20 52,0-1-84,0-4 84</inkml:trace>
  <inkml:trace contextRef="#ctx0" brushRef="#br0" timeOffset="32278.0252">9013 2006 66,'0'0'0,"5"-15"34,-5 15-34,0-17 34,0 17-34,0-1 44,0 1-44,-5-13 24,5 13-24,-40-8 12,40 8-12,-17-4 8,17 4-8,-23 0 0,23 0 0,-23 8-8,23-8 8,-25 54 0,25-54 0,-24 38 4,24-38-4,-19 42-6,19-42 6,-17 40-2,17-40 2,-7 35 2,7-35-2,-8 31 0,8-31 0,-3 24-4,3-24 4,0 22-6,0-22 6,9 15-2,-9-15 2,39 10-2,-39-10 2,22 8-2,-22-8 2,24 6-2,-24-6 2,27 3-2,-27-3 2,26 0 0,-26 0 0,26-4 4,-26 4-4,24-25 4,-24 25-4,21-21 4,-21 21-4,15-23 10,-15 23-10,16-31 10,-16 31-10,10-32 8,-10 32-8,7-27 14,-7 27-14,6-23 20,-6 23-20,0-1 34,0 1-34,0-1 52,0 1-52,0 0 46,0 0-46,0-1 22,0 1-22,4-8 4,-4 8-4,-1 46-2,1-46 2,-7 69-6,7-69 6,-26 94 0,26-94 0,-20 113 2,20-113-2,-22 121 2,22-121-2,-20 110 0,20-110 0,-20 100-2,20-100 2,-21 91 6,21-91-6,-16 81 0,16-81 0,-16 73 8,16-73-8,-21 67 16,21-67-16,-20 57 6,20-57-6,-21 51 26,21-51-26,-23 39 90,23-39-90,-23 24 84,23-24-84,-23 18 18,23-18-18,-27 9 4,27-9-4,-31 10 0,31-10 0,-35 6-10,35-6 10,-40 2-2,18-2 2,0 0 4,22 0-4,-42-4 0,42 4 0,-45-8 0,45 8 0,-36-21 0,36 21 0,-27-8-24,27 8 24,-25-7-46,25 7 46,-18-9-66,18 9 66,-11-9-90,11 9 90,0 0-106,0 0 106,-1 0-122,1 0 122,-16-7-124,16 7 124</inkml:trace>
  <inkml:trace contextRef="#ctx0" brushRef="#br0" timeOffset="38954.031">10325 2068 72,'0'0'0,"-34"-18"12,34 18-12,-27-6-2,27 6 2,-26-7 6,26 7-6,-26-4 12,26 4-12,-19-2 0,19 2 0,0 0-8,0 0 8,-1 0-2,1 0 2,0 0 0,0 0 0,-7-4 0,7 4 0,-3-23 4,3 23-4,0-13 2,0 13-2,6-14-4,-6 14 4,25-19-4,-25 19 4,20-13 2,-20 13-2,16-8-2,-16 8 2,20-7-8,-20 7 8,0 0-2,0 0 2,11-1 2,-11 1-2,24 31 2,-24-31-2,7 27 2,-7-27-2,7 41 4,-7-41-4,0 1 6,0-1-6,0 54 6,0-54-6,-4 84 6,4-84-6,-10 39 4,10-39-4,-19 36 8,19-36-8,-7 21 6,7-21-6,-7 17 2,7-17-2,0 1-6,0-1 6,0 1-8,0-1 8,-5 16-4,5-16 4,0 1-2,0-1 2,0 0 0,0 0 0,0 15-2,0-15 2,32 9 0,-32-9 0,20 27 2,-20-27-2,23 15 0,-23-15 0,25 13-6,-25-13 6,26 18-12,-26-18 12,27 13-10,-27-13 10,24 8-10,-24-8 10,23 8-8,-23-8 8,17 5 8,-17-5-8,18 6 8,-18-6-8,1 0 0,-1 0 0,11 4 10,-11-4-10,1 0 30,-1 0-30,18-4 42,-18 4-42,23-67 36,-23 67-36,12-50 34,-12 50-34,10-65 26,-10 65-26,8-72 16,-8 72-16,19-72 24,-19 72-24,9-79 20,-9 79-20,7-80 6,-7 80-6,5-85 2,-5 85-2,3-89-2,-3 42 2,0 2-6,0 45 6,-5-94-16,5 94 16,-7-88-28,7 88 28,-9-69-38,9 69 38,-7-53-44,7 53 44,-5-30-44,5 30 44,-5-13-68,5 13 68</inkml:trace>
  <inkml:trace contextRef="#ctx0" brushRef="#br0" timeOffset="39096.0309">10431 1707 10,'0'0'0,"18"8"10,-18-8-10,25 5 10,-25-5-10,30 2 6,-30-2-6,38 0-2,-38 0 2,38 0-4,-38 0 4,41-2-16,-41 2 16</inkml:trace>
  <inkml:trace contextRef="#ctx0" brushRef="#br0" timeOffset="39654.0313">10838 2316 38,'0'0'0,"-16"-5"16,16 5-16,0 0 16,0 0-16,-21-21 6,21 21-6,-8-20-4,8 20 4,-8-26 2,8 26-2,-8-33 14,8 33-14,-3-42 22,3 42-22,0 0 22,0 0-22,-3-54 6,3 54-6,3-73-2,-3 73 2,3-36-2,-3 36 2,8-23-2,-8 23 2,8-14 2,-8 14-2,0 0-2,0 0 2,0 0 4,0 0-4,8-8 12,-8 8-12,21 3 12,-21-3-12,10 40 18,-10-40-18,25 40 16,-25-40-16,23 46 12,-23-46-12,18 53 4,-18-53-4,21 49-2,-21-49 2,19 41 0,-19-41 0,17 33 0,-17-33 0,18 27 0,-18-27 0,19 14 2,-19-14-2,22 8 2,-22-8-2,21 6-2,-21-6 2,24 0 0,-24 0 0,25-4 2,-25 4-2,26-33 0,-26 33 0,25-27 4,-25 27-4,23-30 6,-23 30-6,22-31 4,-22 31-4,20-29 2,-20 29-2,14-19 4,-14 19-4,2-1 0,-2 1 0,0-1-4,0 1 4,0-1 8,0 1-8,1-1 20,-1 1-20,0 0 28,0 0-28,12-14 22,-12 14-22,9 58 2,-9-58-2,3 65 0,-3-65 0,-5 76 8,5-76-8,-33 88 0,33-88 0,-20 78-4,20-78 4,-23 83 20,23-83-20,-23 78 28,23-78-28,-26 71 22,26-71-22,-24 64 36,24-64-36,-16 50 38,16-50-38,-13 35 20,13-35-20,-6 21 6,6-21-6,0 0 2,0 0-2,0 1-2,0-1 2,0 1-8,0-1 8,0 0-4,0 0 4,0 2 0,0-2 0,-6 7-16,6-7 16,27 0-62,-27 0 62,20-3-110,-20 3 110,24-38-126,-24 38 126</inkml:trace>
  <inkml:trace contextRef="#ctx0" brushRef="#br0" timeOffset="40282.0316">11379 2036 20,'0'0'0,"0"0"38,0 0-38,0-1 50,0 1-50,0 0 40,0 0-40,0 0 20,0 0-20,0-2 8,0 2-8,7-10 0,-7 10 0,4 40 4,-4-40-4,2 53 4,-2-20-4,0-2-4,0-31 4,-5 67-2,5-67 2,-6 63 0,6-63 0,-5 51-8,5-51 8,-5 38-8,5-38 8,-2 21-2,2-21 2,2 18 4,-2-18-4,0 0-2,0 0 2,6 7-4,-6-7 4,39 8-4,-39-8 4,19 3-2,-19-3 2,23-3 2,-23 3-2,21-48-2,-21 48 2,21-42-2,-21 42 2,19-46-2,-19 46 2,17-37 0,-17 37 0,17-34-2,-17 34 2,11-23 2,-11 23-2,0-1 2,0 1-2,0-1 2,0 1-2,0 0 8,0 0-8,0-1 4,0 1-4,9-12 0,-9 12 0,3 38-2,-3-17 2,0-2-6,0-19 6,-3 44-12,3-44 12,-5 50-6,5-50 6,-6 37-4,6-37 4,-6 24-4,6-24 4,0 1 4,0-1-4,0 0 2,0 0-2,0 1 0,0-1 0,0 1 4,0-1-4,0 0 22,0 0-22,-5 17 22,5-17-22,30-56 6,-30 56-6,22-37 10,-22 37-10,24-43 10,-24 43-10,21-42 8,-21 42-8,25-37 8,-25 37-8,21-33 2,-21 33-2,19-23 0,-19 23 0,20-14 6,-20 14-6,13-9 10,-13 9-10,16-4 10,-16 4-10,0 0 16,0 0-16,14 0 48,-14 0-48,26 46 56,-26-46-56,17 35 32,-17-35-32,8 38 14,-8-38-14,5 42 0,-5-42 0,5 41 4,-5-41-4,1 37 2,-1-22-2,0 0-4,0-15 4,-1 25 0,1-25 0,-5 14-20,5-14 20,0 1-82,0-1 82,0 0-140,0 0 140,0 1-130,0-1 130</inkml:trace>
  <inkml:trace contextRef="#ctx0" brushRef="#br0" timeOffset="40958.0335">12207 2497 28,'0'0'0,"-20"-2"32,20 2-32,0 0 48,0 0-48,-13-2 38,13 2-38,-22-9 8,22 9-8,-8-30 2,8 30-2,-7-23 8,7 23-8,-8-37 4,8 37-4,-7-43 0,7 43 0,0 0 6,0 0-6,-6-53 4,6 53-4,-2-67-2,2 52 2,0 1-4,0 14 4,0-22 0,0 22 0,2-15 4,-2 15-4,8-15-4,-8 15 4,0 0-4,0 0 4,0-1 4,0 1-4,0-1 4,0 1-4,0 0-6,0 0 6,0-1-4,0 1 4,7-8 6,-7 8-6,21 3 6,-21-3-6,9 41-6,-9-41 6,10 41-26,-10-41 26,10 40-22,-10-40 22,9 40-8,-9-40 8,8 23-4,-8-23 4,0 0-8,0 0 8,0 1-8,0-1 8,0 1-2,0-1 2,9 9-2,-9-9 2,25-1 4,-25 1-4,20-7 4,-20 7-4,20-32 2,-20 32-2,23-27 2,-23 27-2,29-29-2,-29 29 2,29-31 2,-29 31-2,23-29 6,-23 29-6,21-20-2,-21 20 2,1-1-6,-1 1 6,16-12 2,-16 12-2,0 0 6,0 0-6,17-5 2,-17 5-2,10 36 6,-10-36-6,21 28 0,-21-28 0,14 29-6,-14-29 6,8 30 8,-8-30-8,10 31 4,-10-31-4,17 30-8,-17-30 8,8 22-4,-8-22 4,11 21-2,-11-21 2,0 1-6,0-1 6,18 6-6,-18-6 6,29 8-2,-29-8 2,15 2-2,-15-2 2,18-2-2,-18 2 2,16-8 4,-16 8-4,13-30 16,-13 30-16,14-23 30,-14 23-30,8-19 34,-8 19-34,7-29 26,-7 29-26,3-26 24,-3 13-24,0-1 32,0 14-32,-5-30 36,5 30-36,-10-30 40,10 30-40,-18-28 38,18 28-38,-9-23 28,9 23-28,-5-17 16,5 17-16,0 0 2,0 0-2,0-1-4,0 1 4,0-1-20,0 1 20,0 0-60,0 0 60,0 0-92,0 0 92,0-2-64,0 2 64,0 0-50,0 0 50,-5-3-82,5 3 82</inkml:trace>
  <inkml:trace contextRef="#ctx0" brushRef="#br0" timeOffset="41390.0323">13005 2156 32,'0'0'0,"0"0"18,0 0-18,0 0-4,0 0 4,0-2-8,0 2 8,0 0-6,0 0 6,0 0-4,0 0 4,0-2 4,0 2-4,0 0 16,0 0-16,0 0 24,0 0-24,0-1 22,0 1-22,-5-12 20,5 12-20,1 55 22,-1-55-22,5 35 14,-5-35-14,4 32 2,-4-32-2,4 37-6,-4-37 6,4 29-4,-4-29 4,6 24 2,-6-24-2,3 17-6,-3-17 6,0 1-8,0-1 8,0 0 0,0 0 0,0 1 0,0-1 0,0 1 0,0-1 0,5 11 6,-5-11-6,27-4 26,-27 4-26,18-30 34,-18 30-34,19-33 26,-19 33-26,18-36 36,-18 36-36,14-37 80,-14 37-80,8-31 112,-8 31-112,6-24 104,-6 24-104,1-14 64,-1 14-64,0 0 16,0 0-16,-1-10-2,1 10 2,-46-20-16,46 20 16,-27-9-40,27 9 40,-32-7-56,32 7 56,-27-4-66,27 4 66,-27 0-76,27 0 76,-25 0-88,25 0 88,-13 2-102,13-2 102,0 0-108,0 0 108,-1 0-68,1 0 68,-2 0-12,2 0 12</inkml:trace>
  <inkml:trace contextRef="#ctx0" brushRef="#br0" timeOffset="41608.0326">13044 1854 40,'0'0'0,"-7"-13"44,7 13-44,-26-10 34,26 10-34,-1 0 22,1 0-22,-13-7 16,13 7-16,0 0 0,0 0 0,-20 0-4,20 0 4,-9 30 2,9-30-2,0 1-2,0-1 2,-7 15-4,7-2 4,0-13 2,0 0-2,0 11 6,0-11-6,34 10 22,-34-10-22,19 6 34,-19-6-34,23 0 38,-23 0-38,25-8 34,-25 8-34,24-46 50,-24 46-50,23-29 64,-23 29-64,15-26 48,-15 26-48,10-20 38,-10 20-38,5-20 22,-5 20-22,3-22-2,-3 22 2,0-23-6,0 23 6,-5-29-8,5 29 8,-6-19-36,6 19 36,0 0-70,0 0 70,0-1-108,0 1 108,0-1-130,0 1 130,0 0-106,0 0 106</inkml:trace>
  <inkml:trace contextRef="#ctx0" brushRef="#br0" timeOffset="42048.0341">13168 2090 38,'0'0'0,"0"0"0,0 0 0,1 0-4,-1 0 4,14 6-6,-14-6 6,22-1 2,-22 1-2,15-3 0,-15 3 0,15-4 6,-15 4-6,22-5 12,-22 5-12,26-4 8,-26 4-8,24 0 16,-24 0-16,24 4 20,-24-4-20,27 33 24,-27-33-24,23 26 18,-23-26-18,24 34 2,-24-34-2,19 33 4,-19-33-4,12 41 6,-12-41-6,0 0 4,0 0-4,8 51 22,-8-18-22,0-2 36,0-31-36,-5 22 54,5-22-54,-8 15 64,8-15-64,-26 16 34,26-16-34,-13 12 14,13-12-14,-18 8 14,18-8-14,-20 6 34,20-6-34,-17 2 38,17-2-38,-18-2 12,18 2-12,-19-8 6,19 8-6,-9-37 8,9 37-8,-10-25 0,10 25 0,-9-36-2,9 36 2,-7-37 2,7 37-2,-6-41 4,6 41-4,-4-39-2,4 22 2,0 0-6,0 17 6,1-26-2,-1 26 2,7-19-4,-7 19 4,23-16-10,-23 16 10,22-13-2,-22 13 2,23-9 8,-23 9-8,32-15 6,-32 15-6,40-8-2,-40 8 2,33-5-4,-33 5 4,36-1 4,-36 1-4,39 4 2,-39-4-2,33 32 0,-33-32 0,33 23 2,-33-23-2,25 25 2,-25-25-2,17 29 4,-17-29-4,12 25 4,-12-25-4,10 29 4,-10-29-4,6 24 4,-6-24-4,5 27 4,-5-27-4,0 21 6,0-21-6,0 20 4,0-20-4,-3 23-2,3-23 2,-4 14-16,4-14 16,-7 19-48,7-19 48,0 0-88,0 0 88,0 1-138,0-1 138</inkml:trace>
  <inkml:trace contextRef="#ctx0" brushRef="#br0" timeOffset="42492.0335">14176 2288 38,'0'0'0,"-30"-2"30,30 2-30,-29-4 62,29 4-62,-27-6 54,27 6-54,-27-5 22,27 5-22,-24-21 12,24 21-12,-19-16 8,19 16-8,-20-17 12,20 17-12,-11-16 8,11 16-8,-8-14-2,8 14 2,0 0-2,0 0 2,-7-16-2,7 16 2,0 0-2,0 0 2,0-1 0,0 1 0,0-1-6,0 1 6,0-19-14,0 19 14,28-7-8,-28 7 8,15-2-4,-15 2 4,17 4 2,-17-4-2,18 31 2,-18-31-2,16 31-2,-16-31 2,10 33 2,-10-33-2,8 36 6,-8-36-6,4 35 4,-4-35-4,4 35 10,-4-35-10,0 23 42,0-23-42,-5 23 40,5-23-40,-9 17 34,9-17-34,-31 13 36,31-13-36,-22 16 18,22-16-18,-24 8 8,24-8-8,-26 7 2,26-7-2,-27 6 4,27-6-4,-26 5 4,26-5-4,-27 3-22,27-3 22,-26 0-50,26 0 50,-23 0-56,23 0 56,-22 0-84,22 0 84,-1 0-118,1 0 118</inkml:trace>
  <inkml:trace contextRef="#ctx0" brushRef="#br0" timeOffset="43204.0352">14299 2123 30,'0'0'0,"22"8"42,-22-8-42,8 32 28,-8-32-28,9 27 8,-9-27-8,7 33 0,-7-33 0,10 34 2,-10-34-2,17 39 0,-17-39 0,9 32-2,-9-32 2,7 33-6,-7-33 6,4 27-10,-4-27 10,4 21-14,-4-21 14,1 21-14,-1-21 14,0 0-8,0 0 8,4 11-4,-4-11 4,36 7-2,-36-7 2,21 3 0,-21-3 0,23-3 6,-23 3-6,19-33 0,-19 33 0,22-24 2,-22 24-2,20-30 6,-20 30-6,21-25 4,-21 25-4,24-32 10,-24 32-10,21-33 10,-21 33-10,19-29 6,-19 29-6,18-31 10,-18 31-10,13-19 8,-13 19-8,0-1 4,0 1-4,0-1 16,0 1-16,0 0 22,0 0-22,0-1 20,0 1-20,0-1 18,0 1-18,0 0 12,0 0-12,8-10 4,-8 10-4,10 43 0,-10-43 0,6 39 2,-6-39-2,3 41 2,-3-21-2,0-1 2,0-19-2,-2 29-4,2-29 4,-1 23-6,1-23 6,0 13 0,0-13 0,0 2-4,0-2 4,0 0-6,0 0 6,0 0-2,0 0 2,0 2 4,0-2-4,0 8 16,0-8-16,29 1 24,-29-1-24,16 0 12,-16 0-12,15-4 2,-15 4-2,23-28 12,-23 28-12,22-25 14,-22 25-14,28-20 4,-28 20-4,32-24 2,-32 24-2,30-18 6,-30 18-6,32-7 6,-32 7-6,22-7 2,-22 7-2,17-3-2,-17 3 2,1 0 0,-1 0 0,11 0 6,-11 0-6,7 27 2,-7-27-2,7 18-26,-7-18 26,4 23-28,-4-23 28,0 23-14,0-23 14,-3 23-8,3-23 8,-7 19 2,7-19-2,-8 15 0,8-15 0,-2 0 8,2 0-8,0 1 4,0-1-4,-1 1-8,1-1 8,-16 9 6,16-9-6,-7-36 16,7 36-16,-5-25 8,5 25-8,-2-29 4,2 13-4,0 0 6,0 16-6,2-36 8,-2 36-8,4-47 12,-4 47-12,3-49 8,-3 49-8,4-48 2,-4 48-2,4-36 6,-4 36-6,4-22 2,-4 22-2,0-1 6,0 1-6,0-1 10,0 1-10,0 0 4,0 0-4,0 0 4,0 0-4,0-2 2,0 2-2,0 0-6,0 0 6,0 0-48,0 0 48,0-1-74,0 1 74,2-7-80,-2 7 80,0 0-88,0 0 88</inkml:trace>
  <inkml:trace contextRef="#ctx0" brushRef="#br0" timeOffset="47720.0378">3136 4623 52,'0'0'0,"-15"-16"10,15 16-10,-20-9 8,20 9-8,0 0 26,0 0-26,0 0 24,0 0-24,0 0 8,0 0-8,-13-9-2,13 9 2,-2-1 0,2 1 0,0-1 2,0 1-2,-1 0-2,1 0 2,-1-1-2,1 1 2,0-1-6,0 1 6,-1 0-8,1 0 8,0 0 0,0 0 0,-13-15 6,13 15-6,35 2 6,-35-2-6,18 40 4,-18-40-4,18 39 4,-18-39-4,12 51 0,-12-51 0,15 66-6,-15-66 6,5 65-22,-5-31 22,0 1-16,0-35 16,-3 68 4,3-68-4,-9 50 0,9-50 0,-25 44 14,25-44-14,-8 32 32,8-32-32,-16 17 34,16-17-34,0 0 48,0 0-48,-10 9 54,10-9-54,-25 6 28,25-6-28,-12 2 4,12-2-4,-17 0 0,17 0 0,-18-5 0,18 5 0,-17-28 2,17 28-2,-16-23 4,16 23-4,-15-30-2,15 30 2,-9-34-2,9 34 2,-10-30 0,10 30 0,-7-23-4,7 23 4,-3-20-4,3 20 4,0-18-4,0 18 4,3-17-6,-3 17 6,7-19-8,-7 19 8,31-8-2,-31 8 2,28-8 0,-28 8 0,31-3-6,-31 3 6,39 0-14,-39 0 14,42 1-32,-42-1 32,43 2-34,-43-2 34,45 6-18,-45-6 18,37 5-10,-37-5 10,33 7-4,-33-7 4,28 5 0,-28-5 0,16 4-2,-16-4 2,0 0-2,0 0 2,2 0-2,-2 0 2,0 0 12,0 0-12,12 2 26,-12-2-26,7-40 24,-7 40-24,5-29 26,-5 13-26,0-1 20,0 17-20,-6-38 18,6 38-18,-27-41 22,27 41-22,-19-46 10,19 46-10,-26-53 2,26 53-2,-28-62 0,28 62 0,-34-65 0,34 65 0,-36-71 6,36 71-6,-30-65 6,30 65-6,-25-48 8,25 48-8,-19-29 6,19 29-6,0-1-4,0 1 4,0-1-10,0 1 10,-1 0-24,1 0 24,-1-1-36,1 1 36,-2-1-20,2 1 20,-1-6-2,1 6 2,9 31 0,-9-31 0,37 23-8,-37-23 8,33 25-4,-33-25 4,29 29 4,-29-29-4,29 19-8,-29-19 8,23 14-10,-23-14 10,15 9-4,-15-9 4,1 0-2,-1 0 2,1 0 0,-1 0 0,7 6 0,-7-6 0,21-32 12,-21 32-12,8-24 22,-8 24-22,7-31 14,-7 31-14,5-36 18,-5 36-18,7-43 16,-7 43-16,4-45 8,-4 45-8,1-45 6,-1 24-6,0-2 6,0 23-6,-1-37 8,1 37-8,-3-24 6,3 24-6,0-2 2,0 2-2,0 0-20,0 0 20,0 0-64,0 0 64,0-2-96,0 2 96,0 0-82,0 0 82</inkml:trace>
  <inkml:trace contextRef="#ctx0" brushRef="#br0" timeOffset="48118.0402">3946 4658 208,'0'0'0,"-31"-31"20,31 31-20,-24-25 0,24 25 0,-22-19 4,22 19-4,-22-22 16,22 22-16,-14-19 16,14 19-16,0-1 4,0 1-4,0-1 0,0 1 0,0-1-4,0 1 4,0 0-10,0 0 10,-9-10-8,9 10 8,0-1 0,0 1 0,0-1 2,0 1-2,0-1 0,0 1 0,-2-14-4,2 14 4,38 7-2,-38-7 2,27 38 2,-27-38-2,28 32-2,-28-32 2,20 42 0,-20-42 0,17 54 0,-17-54 0,11 0-2,-11 0 2,7 67 0,-7-67 0,5 31 16,-5-31-16,2 21 40,-2-21-40,-2 19 60,2-19-60,-7 20 58,7-20-58,-24 16 22,24-16-22,-19 16 4,19-16-4,-24 8 10,24-8-10,-32 9 12,32-9-12,-36 9 10,36-9-10,-39 7 8,39-7-8,-37 5 4,37-5-4,-39 3 0,39-3 0,-35 0-8,35 0 8,-28-3-24,28 3 24,-16-4-56,16 4 56,-1 0-110,1 0 110,0 0-154,0 0 154</inkml:trace>
  <inkml:trace contextRef="#ctx0" brushRef="#br0" timeOffset="48806.0393">4051 4699 72,'0'0'0,"2"-28"64,-2 28-64,0-19-2,0 19 2,0-15-6,0 15 6,3-21 2,-3 21-2,4-25 2,-4 25-2,7-23 0,-7 23 0,32-20 0,-32 20 0,13-11 4,-13 11-4,1 0 4,-1 0-4,12-8 8,-12 8-8,29-5 24,-29 5-24,15 0 34,-15 0-34,18 5 48,-18-5-48,17 33 54,-17-33-54,13 32 26,-13-32-26,9 43 6,-9-43-6,0 0 2,0 0-2,10 57-4,-10-57 4,8 92-2,-8-92 2,6 46-4,-6-46 4,6 37-22,-6-37 22,2 27-36,-2-27 36,3 21-36,-3-21 36,2 15-32,-2-15 32,0 0-22,0 0 22,0 1-18,0-1 18,3 7-10,-3-7 10,30 2 0,-30-2 0,11-2-2,-11 2 2,14-32 2,-14 32-2,15-30 4,-15 30-4,14-38 2,-14 38-2,15-41 10,-15 41-10,15-40 18,-15 40-18,9-44 10,-9 44-10,16-41 4,-16 41-4,15-39 0,-15 39 0,9-30-4,-9 30 4,8-17 0,-8 17 0,0-1 8,0 1-8,0 0 12,0 0-12,0-1 6,0 1-6,0-1 2,0 1-2,6-6 6,-6 6-6,6 39 4,-6-39-4,4 38-10,-4-38 10,4 53-16,-4-53 16,3 62-18,-3-37 18,0 2-10,0-27 10,-2 47-2,2-47 2,-4 41 0,4-41 0,-3 29 6,3-29-6,-2 25 6,2-25-6,0 0 10,0 0-10,0 1 10,0-1-10,0 1 8,0-1-8,0 0 6,0 0-6,0 1 6,0-1-6,0 1 10,0-1-10,0 10 16,0-10-16,3-29 16,-3 29-16,8-17 10,-8 17-10,30-25 12,-30 25-12,23-25 6,-23 25-6,27-27 0,-27 27 0,28-24 4,-28 24-4,30-17 4,-30 17-4,27-12 0,-27 12 0,22-8 4,-22 8-4,23-3 2,-23 3-2,17 2-2,-17-2 2,18 6-2,-18-6 2,13 33-6,-13-33 6,10 24-26,-10-24 26,7 30-32,-7-30 32,4 33-12,-4-19 12,0 0-6,0-14 6,-4 25 12,4-25-12,-6 19 38,6-19-38,0 0 38,0 0-38,0 1 32,0-1-32,0 1 26,0-1-26,-6 5 10,6-5-10,-1 0 2,1 0-2,-22 0 4,22 0-4,-8-36 4,8 36-4,-8-31 8,8 31-8,-7-34 6,7 34-6,-7-42 0,7 42 0,-6-48 0,6 48 0,-5-50-18,5 50 18,-9-52-48,9 52 48,-8-40-74,8 40 74,-6-28-110,6 28 110</inkml:trace>
  <inkml:trace contextRef="#ctx0" brushRef="#br0" timeOffset="49404.0401">5763 4322 20,'0'0'0,"0"0"14,0 0-14,0-1 22,0 1-22,0-1 20,0 1-20,-7-8 16,7 8-16,0 46 8,0-17-8,0 0 4,0-29-4,0 73 2,0-73-2,4 73-2,-4-73 2,3 73-2,-3-73 2,3 64-8,-3-64 8,4 50-4,-4-50 4,2 41 4,-2-41-4,0 26 0,0-26 0,0 18-4,0-18 4,0 0 0,0 0 0,0 2 6,0-2-6,0 0 2,0 0-2,0 0 0,0 0 0,0 2 2,0-2-2,1 5 12,-1-5-12,5-30 24,-5 30-24,7-47 22,-7 47-22,9-57 16,-9 57-16,29-71 12,-29 71-12,25-65 8,-25 65-8,29-67 14,-29 67-14,35-62 20,-35 62-20,37-57 8,-15 33-8,0 1 6,-1 6-6,0 0 14,-21 17-14,42-19 12,-42 19-12,37-8 10,-37 8-10,34 0 14,-34 0-14,29 37 12,-29-37-12,22 35 8,-22-35-8,20 49 8,-20-49-8,13 57 4,-13-57-4,9 62-2,-9-62 2,4 64-2,-4-35 2,0 1 0,0-30 0,-5 52 4,5-52-4,-26 46 8,26-46-8,-10 40 4,10-40-4,-10 32-10,10-32 10,-15 26-28,15-26 28,-9 18-50,9-18 50,0 0-80,0 0 80</inkml:trace>
  <inkml:trace contextRef="#ctx0" brushRef="#br0" timeOffset="49872.0393">7299 4372 80,'0'0'0,"-30"-27"28,30 27-28,-34-31 22,34 31-22,-31-27 12,31 27-12,-26-22 18,26 22-18,-15-26 12,15 26-12,-9-17 4,9 17-4,0 0 0,0 0 0,-5-11 0,5 11 0,2-23-4,-2 23 4,8-14 0,-8 14 0,29-10 6,-29 10-6,20-5 2,-20 5-2,21 0 4,-21 0-4,24 39 4,-24-39-4,20 41 4,-20-41-4,21 56 4,-21-56-4,20 0 2,-20 0-2,13 94 4,-13-94-4,6 51-2,-6-51 2,6 53 4,-6-33-4,0 2 28,0-22-28,-4 35 46,4-35-46,-7 32 30,7-32-30,-29 23 30,29-23-30,-20 20 38,20-20-38,-20 13 36,20-13-36,-24 8 34,24-8-34,-24 7 18,24-7-18,-30 4 10,30-4-10,-33 4 4,33-4-4,-34 0 2,34 0-2,-34-3-4,34 3 4,-28-7-36,28 7 36,-22-8-80,22 8 80,-15-21-108,15 21 108,-9-10-130,9 10 130,-8-16-96,8 16 96</inkml:trace>
  <inkml:trace contextRef="#ctx0" brushRef="#br0" timeOffset="50584.0413">7373 4354 70,'0'0'0,"0"-1"4,0 1-4,9-13 2,-9 13-2,23-24 20,-23 24-20,23-15 38,-23 15-38,34-20 24,-34 20-24,39-15 4,-39 15-4,35-7 24,-35 7-24,39-3 38,-39 3-38,28 4 26,-28-4-26,25 36 32,-25-36-32,22 26 34,-22-26-34,17 28 10,-17-28-10,14 37 0,-14-37 0,9 40 0,-9-40 0,0 1-2,0-1 2,7 51-10,-7-51 10,3 64-36,-3-48 36,0 0-52,0-16 52,-4 29-44,4-29 44,-5 21-36,5-21 36,-4 17-38,4-17 38,0 1-40,0-1 40,0 2-28,0-2 28,-2 10-10,2-10 10,29 3-4,-29-3 4,18-2-4,-18 2 4,24-31-2,-24 31 2,25-31 0,-25 31 0,26-33 2,-26 33-2,26-38 4,-26 38-4,24-44 12,-24 44-12,23-42 22,-23 42-22,21-43 28,-21 43-28,17-43 40,-17 43-40,16-39 32,-16 39-32,14-38 20,-14 38-20,9-28 26,-9 28-26,10-18 24,-10 18-24,0-1 18,0 1-18,0-1 14,0 1-14,0 0 12,0 0-12,8-6 14,-8 6-14,5 32 8,-5-32-8,5 34-2,-5-34 2,2 47-2,-2-20 2,0 0 0,0-27 0,-2 49-6,2-49 6,-5 41-4,5-41 4,-7 33 2,7-33-2,-5 25 0,5-25 0,-4 15-2,4-15 2,0 0 0,0 0 0,0 2 2,0-2-2,0 0 0,0 0 0,0 10 0,0-10 0,26 4 8,-26-4-8,14 0 30,-14 0-30,21-6 34,-21 6-34,20-39 18,-20 39-18,26-30 22,-26 30-22,29-33 22,-29 33-22,28-33 20,-28 33-20,35-35 14,-35 35-14,39-34 8,-17 19-8,0 1 14,-22 14-14,46-25 0,-46 25 0,41-13 0,-41 13 0,38-8 2,-38 8-2,30-5 0,-30 5 0,23 0 4,-23 0-4,14 7 0,-14-7 0,8 45 0,-8-45 0,6 28-2,-6-28 2,4 34-12,-4-17 12,0-1-10,0-16 10,-7 29-2,7-29 2,-7 22-2,7-22 2,-21 13 8,21-13-8,0 1 12,0-1-12,0 1 4,0-1-4,0 0-2,0 0 2,-8 7 0,8-7 0,-20-3 2,20 3-2,-7-33 0,7 33 0,-6-33 2,6 33-2,-3-40 0,3 17 0,0-1 2,0-4-2,0 2 6,0 26-6,2-54 2,-2 54-2,1-56 0,-1 33 0,0 1 4,0 5-4,0 1 4,0 16-4,-1-22 4,1 22-4,0 0 8,0 0-8,0-1-4,0 1 4,0-1-28,0 1 28,-4-8-54,4 8 54,-27-7-88,27 7 88,-13-2-104,13 2 104,-17 2-116,17-2 116</inkml:trace>
  <inkml:trace contextRef="#ctx0" brushRef="#br0" timeOffset="51984.0421">4404 6454 66,'0'0'0,"-21"-18"8,21 18-8,-22-13 30,22 13-30,-18-12 56,18 12-56,-1 0 44,1 0-44,-16-8 16,16 8-16,0-1-2,0 1 2,0-1 0,0 1 0,0 0 0,0 0 0,0-1 0,0 1 0,0 0 0,0 0 0,0 0-2,0 0 2,0-2 0,0 2 0,0 0 2,0 0-2,-8-16 4,8 16-4,5 49 10,-5-49-10,9 44 8,-9-44-8,24 57 4,-24-57-4,8 65 0,-8-65 0,7 67-6,-7-67 6,6 56 0,-6-56 0,1 49 4,-1-30-4,0 1 8,0-20-8,-1 29 34,1-29-34,-6 21 50,6-21-50,-7 16 32,7-16-32,-9 9 44,9-9-44,-1 0 64,1 0-64,-18 7 34,18-7-34,-1 0-2,1 0 2,-20 3-8,20-3 8,-21-5-2,21 5 2,-10-28-8,10 28 8,-16-22-8,16 22 8,-18-25-4,18 25 4,-7-25-4,7 25 4,-11-16-6,11 16 6,-5-15-8,5 15 8,-2-16-8,2 16 8,0-13-10,0 13 10,5-17-10,-5 17 10,29-16-18,-29 16 18,25-8-14,-25 8 14,30-7-12,-30 7 12,33-6-26,-33 6 26,37-3-28,-37 3 28,39 0-34,-39 0 34,39 0-40,-39 0 40,33 2-32,-33-2 32,28 2-16,-28-2 16,23 0-2,-23 0 2,1 0-4,-1 0 4,1 0 2,-1 0-2,1 0 20,-1 0-20,0 0 22,0 0-22,11 0 4,-11 0-4,6-32 8,-6 32-8,1-30 12,-1 30-12,-4-39 10,4 39-10,-28-44 18,28 44-18,-20-48 12,20 48-12,-24-54 8,24 54-8,-21-52 2,21 52-2,-26-53 0,26 53 0,-21-51 2,21 51-2,-16-31 0,16 31 0,-13-22 2,13 22-2,0-2 0,0 2 0,0 0-26,0 0 26,0 0-52,0 0 52,0-2-32,0 2 32,0 0-4,0 0 4,-6-4-4,6 4 4,37 43-8,-37-43 8,24 23-14,-24-23 14,28 22-14,-28-22 14,25 15-6,-25-15 6,21 9-2,-21-9 2,16 5 0,-16-5 0,0 0 6,0 0-6,13 0 12,-13 0-12,18-36 12,-18 36-12,8-27 12,-8 27-12,6-37 14,-6 37-14,5-44 18,-5 44-18,2-46 24,-2 22-24,0 0 22,0-1-22,0 2 12,0 23-12,-4-47 10,4 47-10,-6-33 18,6 33-18,-4-26 26,4 26-26,0-1 12,0 1-12,0 0-12,0 0 12,0 0-56,0 0 56,0-2-118,0 2 118,0 0-124,0 0 124</inkml:trace>
  <inkml:trace contextRef="#ctx0" brushRef="#br0" timeOffset="52268.0424">5038 6245 108,'0'0'0,"-9"-26"62,9 26-62,-27-13 14,27 13-14,0 0 16,0 0-16,-1-2 16,1 2-16,0 0 4,0 0-4,-1 0 6,1 0-6,-1-2 8,1 2-8,0 0 10,0 0-10,-11-4 2,11 43-2,0-2-2,0-37 2,1 68 4,-1-68-4,5 87 0,-5-87 0,6 87 2,-6-87-2,5 78-2,-5-78 2,4 65-38,-4-65 38,3 54-64,-3-32 64,0 2-78,0-24 78</inkml:trace>
  <inkml:trace contextRef="#ctx0" brushRef="#br0" timeOffset="52576.0428">5294 6583 28,'0'0'0,"0"-1"34,0 1-34,0 0 10,0 0-10,0-1-2,0 1 2,5-5 0,-5 5 0,-25 8-2,25-8 2,-7 39-2,7-39 2,-7 28-2,7-28 2,-4 27-8,4-27 8,-3 26 2,3-26-2,-4 18 4,4-18-4,0 1-2,0-1 2,0 1 2,0-1-2,0 1 2,0-1-2,0 9-6,0-9 6,35 4 0,-35-4 0,16-3 4,-16 3-4,19-34 12,-19 34-12,21-34 40,-21 34-40,20-34 48,-20 34-48,18-41 38,-18 41-38,0-2 56,0 2-56,15-53 80,-15 53-80,8-78 68,-8 78-68,4-43 70,-4 43-70,-1-39 50,1 39-50,-9-35 8,-14 21-8,0 0 2,23 14-2,-27-24 6,27 24-6,-28-13-2,28 13 2,-29-8-36,29 8 36,-26 0-78,26 0 78,-27 7-90,27-7 90,-22 45-110,22-45 110,-19 28-142,19-28 142</inkml:trace>
  <inkml:trace contextRef="#ctx0" brushRef="#br0" timeOffset="52980.0421">5566 6770 86,'0'0'0,"0"0"18,0 0-18,11 5-2,-11-5 2,-2 0-4,2 0 4,-32-5 4,32 5-4,-7-27 8,7 27-8,-7-17 12,7 17-12,-4-35 24,4 35-24,-2-37 18,2 10-18,0 27 8,0-14-8,0 1 8,0 13-8,2-68 14,-2 68-14,4-29 10,-4 29-10,6-17 0,-6 17 0,0-1-2,0 1 2,7-10-2,-7 10 2,23-7 6,-23 7-6,12-1 6,-12 1-6,17 4-4,-17-4 4,20 30-2,-20-30 2,21 33 0,-21-33 0,23 34 2,-23-34-2,22 37 2,-22-37-2,18 31-2,-18-31 2,19 19-6,-19-19 6,1 1-4,-1-1 4,14 11 2,-14-11-2,1 0-4,-1 0 4,0 0 6,0 0-6,1 0 40,-1 0-40,17 6 60,-17-6-60,5-53 62,-5 53-62,6-38 48,-6 38-48,4-48 28,-4 48-28,5-41 24,-5 23-24,0-2 14,0 20-14,-6-36-2,-18 22 2,0 1-6,24 13 6,-37-23-22,37 23 22,-38-13-68,38 13 68,-35-9-100,35 9 100,-33-4-96,33 4 96,-31 0-108,31 0 108</inkml:trace>
  <inkml:trace contextRef="#ctx0" brushRef="#br0" timeOffset="53204.0416">5806 6352 70,'0'0'0,"31"-21"10,-31 21-10,28-17 6,-28 17-6,31-9 8,-31 9-8,29-7 26,-29 7-26,24-3 46,-24 3-46,24 3 54,-24-3-54,21 32 46,-21-32-46,21 26 32,-21-26-32,16 39 26,-16-39-26,0 1 16,0-1-16,13 53 2,-13-53-2,18 88-2,-18-88 2,7 42 2,-7-42-2,2 41 8,-2-21-8,0-1 6,0-19-6,-4 33-14,4-33 14,-5 26-40,5-26 40,-6 20-80,6-20 80,0 1-124,0-1 124</inkml:trace>
  <inkml:trace contextRef="#ctx0" brushRef="#br0" timeOffset="53518.0424">6242 6197 86,'0'0'0,"-4"-53"46,4 53-46,-3-35 28,3 35-28,-5-17 14,5 17-14,0-1 10,0 1-10,0-1 6,0 1-6,0 0 2,0 0-2,-4-1 0,4 1 0,2 75 4,-2-75-4,5 76 4,-5-76-4,5 90-12,-5-90 12,3 93-44,-3-48 44,0 0-58,0-45 58,-2 77-56,2-77 56</inkml:trace>
  <inkml:trace contextRef="#ctx0" brushRef="#br0" timeOffset="53962.0423">6494 6687 44,'0'0'0,"8"-23"60,-8 23-60,6-21 54,-6 21-54,1-15 54,-1 15-54,0-18 44,0 18-44,0-22 42,0 22-42,-5-18 46,5 18-46,-9-23 34,9 23-34,-30-28 28,30 28-28,-21-20 28,21 20-28,-16-36 12,16 36-12,-20-29 2,20 29-2,-18-23 4,18 23-4,-13-23 2,13 23-2,0-1-4,0 1 4,0-1-2,0 1 2,-8-10 2,8 10-2,0-22-8,0 22 8,3-14-10,-3 14 10,29-15-20,-29 15 20,26-13-28,-26 13 28,29-10-38,-29 10 38,32-8-48,-32 8 48,30-6-38,-30 6 38,24-5-32,-24 5 32,24-4-26,-24 4 26,17-2-14,-17 2 14,1 0-6,-1 0 6,1 0-2,-1 0 2,1 0 8,-1 0-8,0 0 10,0 0-10,1 0 2,-1 0-2,1 0 4,-1 0-4,8-3 0,-8 3 0,-36-36-4,36 36 4,-28-15 0,28 15 0,-28-22-2,28 22 2,-30-26-2,30 26 2,-30-28 2,30 28-2,-23-26 6,23 26-6,-18-21 2,18 21-2,0-1-6,0 1 6,-1-1-4,1 1 4,-1 0-6,1 0 6,0 0-10,0 0 10,-2-2-8,2 2 8,0 0-8,0 0 8,-5-6-18,29 6 18,1 0-42,-25 0 42,20 4-44,-20-4 44,24 4-26,-24-4 26,18 6-12,-18-6 12,14 5-4,-14-5 4,0 0 2,0 0-2,1 0 0,-1 0 0,0 0-2,0 0 2,11 2 6,-11-2-6,22-9 0,-22 9 0,0 0-14,0 0 14</inkml:trace>
  <inkml:trace contextRef="#ctx0" brushRef="#br0" timeOffset="54376.0437">6435 6030 48,'0'0'0,"-51"-24"38,51 24-38,3-32 32,-34 17-32,-3-1 34,34 16-34,-36-34 32,36 34-32,-26-28 28,26 28-28,-18-22 22,18 22-22,-1-1 14,1 1-14,-1 0-2,1 0 2,0 0-4,0 0 4,-1-2-2,1 2 2,-9-8-2,9 8 2,5 29 2,16-13-2,0 0 2,-21-16-2,36 43 4,-36-43-4,33 50-4,-33-50 4,34 52-40,-34-52 40,34 50-84,-34-50 84,29 44-84,-29-44 84</inkml:trace>
  <inkml:trace contextRef="#ctx0" brushRef="#br0" timeOffset="54518.0424">6611 5979 32,'0'0'0,"-9"-53"18,9 53-18,-22-60 24,22 60-24,-14-60 20,14 60-20,-11-58 24,11 58-24,-17-42 26,17 42-26,-8-26 14,8 26-14,0 0 0,0 0 0,0 0-18,0 0 18,0-2-26,0 2 26,-10-7-26,10 26 26,0-1-52,0-18 52</inkml:trace>
  <inkml:trace contextRef="#ctx0" brushRef="#br0" timeOffset="54939.0444">6814 6357 124,'0'0'0,"4"-45"32,-4 45-32,0-20 0,0 20 0,-3-20 0,3 20 0,-7-20 4,7 20-4,-7-22 8,7 22-8,0 0 4,0 0-4,-5-15 4,5 15-4,0 0 4,0 0-4,0 0 12,0 0-12,0-1 14,0 1-14,0-13 24,0 13-24,5 54 22,-5-54-22,7 44 2,-7-44-2,7 55-2,-7-55 2,5 54 0,-5-54 0,3 49 2,-3-24-2,0-1 2,0-24-2,-3 41 0,3-41 0,-5 36 20,5-36-20,-5 26 54,5-26-54,0 0 68,0 0-68,0 1 54,0-1-54,-6 14 32,6-14-32,-2 0 10,2 0-10,0 0 0,0 0 0,-17 4-2,17-4 2,-8-34-4,8 34 4,-8-28 0,8 28 0,-8-32 0,8 32 0,-5-35-4,5 18 4,0 1-2,0 16 2,4-28 2,-4 28-2,9-23 0,-9 23 0,35-10-2,-35 10 2,26-7-6,-26 7 6,24 0-12,-24 0 12,30 7-18,-30-7 18,27 50-22,-27-50 22,25 27-22,-25-27 22,26 25-12,-26-25 12,19 22 2,-19-22-2,21 10 2,-21-10-2,13 8-4,-13-8 4,1 0-4,-1 0 4,1 0 0,-1 0 0,11 8 14,-11-8-14,20-5 22,-20 5-22,7-31 18,-7 31-18,4-29 18,-4 29-18,4-40 10,-4 40-10,2-35-6,-2 16 6,0-2-4,0 21 4,-2-39-20,2 39 20,-6-34-58,6 34 58,-9-30-80,9 30 80,-25-13-110,25 13 110</inkml:trace>
  <inkml:trace contextRef="#ctx0" brushRef="#br0" timeOffset="55482.0439">7871 5600 42,'0'0'0,"6"-18"46,-6 18-46,0 0 48,0 0-48,0-1 52,0 1-52,5-9 44,-5 28-44,0 1 48,0-20-48,-2 65 40,2-65-40,-7 97 24,7-97-24,-26 124 18,26-124-18,-23 137 10,23-137-10,-31 141 6,31-141-6,-37 142 8,16-71-8,1 2 8,-2-5-8,-1-1 4,2-2-4,0 0 26,0-8-26,1 1 38,-1-13-38,1 1 22,20-46-22,-37 75 12,37-75-12,-29 55 6,29-55-6,-22 38 2,22-38-2,-12 26 2,12-26-2,0 0-4,0 0 4,0 1-34,0-1 34,0 1-70,0-1 70,0 0-80,0 0 80,0 1-48,0-1 48,-9 7-34,9-7 34,8-39-58,13 16 58,2 0-72,-23 23 72,39-58-72,-13 22 72</inkml:trace>
  <inkml:trace contextRef="#ctx0" brushRef="#br0" timeOffset="56248.0445">8252 6298 50,'0'0'0,"-19"-19"40,19 19-40,-16-21 48,16 21-48,-16-23 36,16 23-36,-14-28 24,14 28-24,-15-30 28,15 30-28,-8-29 26,8 29-26,-7-25 4,7 25-4,-5-23 6,5 23-6,0-20 8,0 20-8,1-19 4,-1 19-4,0-1-2,0 1 2,5-13-4,-5 13 4,29-8 6,-29 8-6,15-6 12,-15 6-12,16 1 10,-16-1-10,19 46 0,-19-46 0,17 45-2,-17-45 2,19 61 0,-19-61 0,14 69 0,-14-69 0,8 77-4,-8-77 4,6 73-12,-6-73 12,3 70-18,-3-40 18,0 1-12,0-31 12,-4 48-4,4-48 4,-8 42 0,8-42 0,-9 27 4,9-27-4,-22 23 4,22-23-4,-13 14 10,13-14-10,0 0 24,0 0-24,-9 11 30,9-11-30,-1 0 16,1 0-16,-27 6 0,27-6 0,0 0-6,0 0 6,-17 0 0,17 0 0,-21-34 2,21 34-2,-9-28 0,9 28 0,-8-36 2,8 36-2,-7-41 0,7 41 0,-5-45-2,5 45 2,-2-40-4,2 40 4,2-35-6,-2 35 6,8-25 0,-8 25 0,27-18 2,-27 18-2,15-7 2,-15 7-2,21-6 2,-21 6-2,25 0-2,-25 0 2,27 6-6,-27-6 6,29 28-14,-29-28 14,31 12-22,-31-12 22,29 9-26,-29-9 26,31 8-26,-31-8 26,27 9-20,-27-9 20,22 7-10,-22-7 10,0 0 0,0 0 0,2 0 0,-2 0 0,0 0 4,0 0-4,13 4 12,-13-4-12,16-8 18,-16 8-18,6-38 18,-6 38-18,4-33 18,-4 12-18,0 2 22,0 19-22,-3-42 16,3 42-16,-4-46 8,4 46-8,-6-49 12,6 49-12,-8-52 8,8 52-8,-9-60 0,9 60 0,-26-66 6,26 66-6,-19-64 4,19 64-4,-15-56 6,15 56-6,-14-36 4,14 36-4,-7-20-6,7 20 6,0-1-4,0 1 4,0 0-2,0 0 2,0-2-2,0 2 2,0 0-2,0 0 2,-5-4 2,5 4-2,35 52 0,-35-52 0,23 33-14,-23-33 14,19 37-14,-19-37 14,24 32-16,-24-32 16,17 25-20,-17-25 20,19 17-4,-19-17 4,0 1 2,0-1-2,14 8 0,-14-8 0,2 0 2,-2 0-2,19 2 10,-19-2-10,9-42 18,-9 42-18,10-38 14,-10 38-14,8-45 14,-8 45-14,8-49 16,-8 49-16,6-52 14,-6 52-14,6-55 16,-6 55-16,5-56 10,-5 56-10,3-56 2,-3 56-2,2-44 4,-2 27-4,0 0 4,0 17-4,-4-22 6,4 22-6,0 0 6,0 0-6,0-1-20,0 1 20,0-1-70,0 1 70,0 0-106,0 0 106,-5-7-128,5 7 128</inkml:trace>
  <inkml:trace contextRef="#ctx0" brushRef="#br0" timeOffset="56536.0444">8738 6131 70,'0'0'0,"-6"-33"26,6 33-26,-10-21 14,10 21-14,0 0 26,0 0-26,-1-1 28,1 1-28,0-1 24,0 1-24,-1-1 34,1 1-34,-14-7 32,14 25-32,0 1 24,0 7-24,0 1 18,0-27-18,1 67 6,-1-28-6,0-1 2,0-1-2,0 1 0,0-38 0,-5 69-20,5-69 20,-5 60-50,5-60 50,-9 52-76,9-52 76,-6 42-96,6-42 96</inkml:trace>
  <inkml:trace contextRef="#ctx0" brushRef="#br0" timeOffset="56840.0456">8981 6401 34,'0'0'0,"0"0"30,0 0-30,0-1-2,0 1 2,9-10 0,-9 10 0,-7 31 4,7-31-4,-10 18 6,10-18-6,-7 24 2,7-24-2,-7 20-4,7-20 4,-5 20 0,5-20 0,-3 18 4,3-18-4,0 0 0,0 0 0,0 1-2,0-1 2,0 10 2,0-10-2,32 7 4,-32-7-4,18 0 6,-18 0-6,21-9 16,-21 9-16,26-55 36,-26 55-36,27-37 50,-27 37-50,29-40 52,-29 40-52,24-44 50,-24 44-50,17-40 58,-17 40-58,10-42 72,-10 42-72,6-35 62,-6 35-62,2-35 50,-2 35-50,-5-31 28,-18 17-28,-1-1 6,24 15-6,-38-23 6,38 23-6,-35-11-2,35 11 2,-34-8-8,34 8 8,-34 0-34,34 0 34,-32 8-62,32-8 62,-32 43-78,32-43 78,-23 30-106,23-30 106,-17 34-134,17-34 134</inkml:trace>
  <inkml:trace contextRef="#ctx0" brushRef="#br0" timeOffset="57540.0458">9266 6507 10,'0'0'0,"-20"5"10,20-5-10,-1 0 10,1 0-10,0 0 6,0 0-6,-1 0 2,1 0-2,-1 0-2,1 0 2,0 0-2,0 0 2,-1 0 6,1 0-6,-1 0 6,1 0-6,0 0 0,0 0 0,-1 0-4,1 0 4,-1 0 2,1 0-2,-1 0 12,1 0-12,0 0 18,0 0-18,-1 0 16,1 0-16,-1 0 10,1 0-10,0 0 16,0 0-16,-1 0 8,1 0-8,0 0 4,0 0-4,-2 0 20,2 0-20,0 0 28,0 0-28,-1 4 32,1-4-32,3-36 38,-3 36-38,3-26 26,-3 26-26,7-33 6,-7 33-6,10-55 14,-10 55-14,21 0 18,-21 0-18,15-78 16,-15 78-16,10-37 14,-10 37-14,10-28-4,-10 28 4,16-19-2,-16 19 2,0 0 6,0 0-6,0 0 6,0 0-6,8-7 10,-8 7-10,28 0 8,-28 0-8,16 7 4,-16-7-4,15 50 0,-15-50 0,16 34 2,-16-34-2,15 37 2,-15-37-2,15 33 0,-15-33 0,9 26-4,-9-26 4,10 21-6,-10-21 6,0 0 0,0 0 0,17 12 2,-17-12-2,24 7 2,-24-7-2,14 4 6,-14-4-6,13-5 12,-13 5-12,9-43 12,-9 43-12,18-38 20,-18 38-20,8-44 38,-8 44-38,7-39 38,-7 39-38,4-40 20,-4 23-20,0-1 4,0 18-4,-7-33 0,-15 17 0,-1 0-4,23 16 4,-31-29-2,31 29 2,-32-23-2,32 23 2,-34-13-6,34 13 6,-33-7-10,33 7 10,-28-2-16,28 2 16,-25 5-16,25-5 16,-1 0-28,1 0 28,-13 6-48,13-6 48,0 1-50,0-1 50,0 1-30,0-1 30,-7 19-10,7-19 10,32 8-2,-32-8 2,26 7-6,-26-7 6,31 4-8,-31-4 8,34 2 0,-34-2 0,36 0 2,-36 0-2,34-2 0,-34 2 0,36-2 0,-36 2 0,35-2 0,-35 2 0,35-2 0,-35 2 0,32 0 2,-32 0-2,29 3 14,-29-3-14,25 5 14,-25-5-14,22 22 16,-22-22-16,17 20 26,-17-20-26,15 24 20,-15-24-20,9 26 14,-9-26-14,8 37 2,-8-37-2,6 32-2,-6-32 2,1 33 2,-1-16-2,0 1-6,0-18 6,-4 25-38,4-25 38,-9 21-74,9-21 74,-7 21-108,7-21 108</inkml:trace>
  <inkml:trace contextRef="#ctx0" brushRef="#br0" timeOffset="58204.0461">9974 6252 42,'0'-12'0,"0"-1"42,0 13-42,-1-20 8,1 20-8,-8-19-6,8 19 6,-7-17 10,7 17-10,-3-17 10,3 17-10,0-1 6,0 1-6,0-15 12,0 15-12,0 0 12,0 0-12,30-5 12,-30 5-12,21 44 10,-21-44-10,9 38 14,-9-38-14,0 0 6,0 0-6,8 54-6,-8-54 6,7 76-4,-7-76 4,8 32 6,-8-32-6,9 25 8,-9-25-8,9 19 2,-9-19-2,17 5 0,-17-5 0,17 7 16,-17-7-16,21 0 46,-21 0-46,21-7 64,-21 7-64,22-37 76,-22 37-76,20-30 76,-20 30-76,16-36 62,-16 36-62,10-38 78,-10 38-78,7-35 78,-7 13-78,0 4 28,0 18-28,-7-37 4,7 37-4,-37-31 6,37 31-6,-32-26 0,32 26 0,-43-20-4,43 20 4,-46-7 0,46 7 0,-47-6-12,25 6 12,-2 0-26,24 0 26,-30 5-44,30-5 44,-24 36-54,24-36 54,-19 20-62,19-20 62,-6 14-90,6-14 90,0 0-90,0 0 90,-6 12-78,6-12 78,36 7-76,-36-7 76,31 7-72,-31-7 72,38 2-64,-38-2 64,37 0-38,-37 0 38,39-3-8,-39 3 8,34-10 0,-34 10 0,27-26 0,-27 26 0,29-13 0,-29 13 0,23-8 0,-23 8 0,16-7 14,-16 7-14,16-7 30,-16 7-30,2 0 22,-2 0-22,0 0 16,0 0-16,9-3 18,-9 3-18,23 43 16,-23-43-16,9 38 16,-9-38-16,9 38 12,-9-38-12,7 46 6,-7-46-6,20 47 2,-20-47-2,15 46 14,-15-46-14,18 46 24,-18-46-24,22 44 14,-22-44-14,26 36 4,-26-36-4,29 22-2,-29-22 2,32 13 14,-32-13-14,28 6 26,-28-6-26,27 0 34,-27 0-34,26-8 44,-26 8-44,20-43 28,-20 43-28,18-29 32,-18 29-32,10-30 48,-10 30-48,9-30 38,-9 30-38,6-35 20,-6 35-20,2-29 2,-2 13-2,0 0-2,0 16 2,-7-31 2,7 31-2,-10-23-2,10 23 2,-26-25-18,26 25 18,0 0-44,0 0 44,-1 0-76,1 0 76,-12-15-122,12 15 122,0 0-152,0 0 152</inkml:trace>
  <inkml:trace contextRef="#ctx0" brushRef="#br0" timeOffset="58837.0478">11475 5720 12,'0'0'0,"0"-1"10,0 1-10,1-49 22,-1 23-22,0 0 32,0 26-32,3-34 38,-3 34-38,1-23 38,-1 23-38,6-21 40,-6 21-40,0-1 54,0 1-54,0-1 60,0 1-60,0 0 50,0 0-50,0-1 28,0 1-28,6-11 12,-6 11-12,-2 85 14,2-85-14,-7 91 8,7-91-8,-36 123-2,36-123 2,-33 147 0,33-147 0,-37 145-2,15-67 2,1-1-4,-2-3 4,2 1-12,-1-5 12,0 2-8,0-8 8,0 1 0,22-65 0,-38 113-6,38-113 6,-31 97-2,31-97 2,-29 76 4,29-76-4,-22 57-2,22-57 2,-9 39-6,9-39 6,-9 22 0,9-22 0,0 1-6,0-1 6,0 0-8,0 0 8,0 1-18,0-1 18,0 0-24,0 0 24,0 0-8,0 0 8,-5 7-12,5-7 12,23-8-28,-23 8 28,10-35-44,-10 35 44,5-23-58,-5 23 58,4-23-72,-4 23 72,3-21-70,-3 21 70</inkml:trace>
  <inkml:trace contextRef="#ctx0" brushRef="#br0" timeOffset="61816.0495">11966 6532 22,'0'0'0,"0"-2"14,0 2-14,0 0 8,0 0-8,0 0 10,0 0-10,6-18 6,-6 18-6,-7 47 2,7-47-2,-6 17 6,6-17-6,-6 20 6,6-20-6,-3 17 4,3-17-4,0 17 0,0-17 0,0 1 0,0-1 0,2 10-2,-2-10 2,28 9-2,-28-9 2,15 5 2,-15-5-2,19 2 0,-19-2 0,21-3 4,-21 3-4,17-8 6,-17 8-6,18-49 6,-18 49-6,18-34 18,-18 34-18,14-39 26,-14 39-26,11-38 36,-11 38-36,8-36 40,-8 36-40,5-37 42,-5 21-42,0-2 38,0 18-38,-5-37 28,5 37-28,-29-30 26,29 30-26,-30-33 18,30 33-18,-34-29 18,34 29-18,-38-29 26,38 29-26,-33-21 40,33 21-40,-34-16 28,34 16-28,-25-9 4,25 9-4,-19-8 0,19 8 0,-1 0-4,1 0 4,0 0-2,0 0 2,-2 0 2,2 0-2,0 0-2,0 0 2,0 0-2,0 0 2,-10-6 0,10 6 0,37-24-16,-37 24 16,32-13-40,-32 13 40,39-8-54,-39 8 54,43-21-76,-43 21 76,48-16-86,-48 16 86,48-15-84,-48 15 84,48-9-80,-48 9 80</inkml:trace>
  <inkml:trace contextRef="#ctx0" brushRef="#br0" timeOffset="62060.0499">12316 6177 38,'0'0'0,"-6"-29"38,6 29-38,0 0 4,0 0-4,0-1-2,0 1 2,0-1 2,0 1-2,-8-6 2,8 6-2,0 0 8,0 0-8,0-1 22,0 1-22,-5-20 30,5 20-30,38-17 32,-38 17-32,21-6 32,-21 6-32,23-2 18,-23 2-18,26 2 12,-26-2-12,22 8 20,-22-8-20,21 33 16,-21-33-16,18 30 8,-18-30-8,10 35 4,-10-35-4,7 40 4,-7-40-4,0 1 4,0-1-4,4 52-8,-4-52 8,-3 81-26,3-81 26,-6 39-46,6-39 46,-23 38-64,23-38 64,-8 30-80,8-30 80</inkml:trace>
  <inkml:trace contextRef="#ctx0" brushRef="#br0" timeOffset="62796.0505">12754 6219 38,'0'0'0,"-23"0"20,23 0-20,-23 0 16,23 0-16,-17 2 40,17-2-40,-1 0 40,1 0-40,0 0 18,0 0-18,-2 0 2,2 0-2,0 0-6,0 0 6,-2 0-2,2 0 2,0 0 0,0 0 0,0 0 2,0 0-2,-10 2 6,10-14-6,0-2 12,0 14-12,7-20 12,-7 20-12,28-21 16,-28 21-16,9-17 20,-9 17-20,0 0 30,0 0-30,0-1 44,0 1-44,0-1 52,0 1-52,0 0 44,0 0-44,0-1 20,0 1-20,0-1 2,0 1-2,0 0-6,0 0 6,8-10-4,-28 31 4,0 2 2,20-23-2,-29 31 4,29-31-4,-27 35-2,27-35 2,-22 33-2,22-33 2,-21 28 0,21-28 0,-13 25-2,13-25 2,-7 19 0,7-19 0,-4 16-2,4-16 2,0 0 0,0 0 0,0 9 0,0-9 0,7 23 0,-7-23 0,38 10 6,-38-10-6,22 7 0,-22-7 0,26 5-6,-26-5 6,30 3-2,-30-3 2,28 0-2,-28 0 2,29 0-6,-29 0 6,24-2 0,-24 2 0,21-2-2,-21 2 2,17-5 2,-17 5-2,16-4 8,-16 4-8,0 0 2,0 0-2,0 0 6,0 0-6,1 0 12,-1 0-12,0 0 10,0 0-10,2 0 4,-2 0-4,8-3 0,-8 3 0,-5 29-4,5-29 4,-40 31-4,40-31 4,-30 31-2,30-31 2,-24 29 2,24-29-2,-27 23 8,27-23-8,-22 15 4,22-15-4,-15 11-2,15-11 2,0 0 10,0 0-10,0 0 10,0 0-10,-16 8 0,16-8 0,-2 0-6,2 0 6,0 0-6,0 0 6,-1 0 0,1 0 0,-1 0 0,1 0 0,0 0 0,0 0 0,-13 8-2,13-8 2,28 0 0,-28 0 0,24 0 0,-24 0 0,31-3 0,-31 3 0,34-5-2,-34 5 2,31-6-10,-31 6 10,31-7-10,-31 7 10,25-4-6,-25 4 6,23-2-4,-23 2 4,25 0-4,-25 0 4,20 0-4,-20 0 4,15 0-4,-15 0 4,0 0-2,0 0 2,1 0-8,-1 0 8,9 0-4,-9 0 4,20-8 4,-20 8-4,0-2-4,0 2 4,6-16-2,-6 16 2,0-1 4,0 1-4,4-19 6,-4 19-6,6-34 6,-6 34-6,5-22 2,-5 22-2,3-25-6,-3 25 6,4-23 2,-4 23-2,3-21 0,-3 21 0,0-21-26,0 21 26,-5-17-66,5 17 66,0 0-114,0 0 114,0-1-134,0 1 134</inkml:trace>
  <inkml:trace contextRef="#ctx0" brushRef="#br0" timeOffset="63460.0496">13259 6640 98,'0'0'0,"-18"-8"48,18 8-48,-20-19 18,20 19-18,-1 0 2,1 0-2,-15-8 2,15 8-2,-22-9 4,22 9-4,0 0-2,0 0 2,-8-17-4,8 17 4,-3-20 0,3 20 0,0-16 0,0 16 0,5-15-2,-5 15 2,6-22-2,-6 22 2,0-1 0,0 1 0,10-12-2,-10 12 2,0 0 0,0 0 0,2 0-2,-2 0 2,0 0-2,0 0 2,0 0 2,0 0-2,1 0 4,-1 0-4,21-8 2,-21 8-2,4 45 0,-4-45 0,4 23-2,-4-23 2,3 17-2,-3-17 2,0 1 4,0-1-4,0 0 10,0 0-10,0 1 10,0-1-10,0 1 12,0-1-12,0 0 16,0 0-16,0 10 20,0-35-20,0-1 24,0 26-24,3-53 30,-3 53-30,8-68 24,-8 68-24,29-83 12,-29 83-12,18-90 12,-18 90-12,14-94 4,-14 94-4,14-97-2,-14 97 2,9-98 8,-9 98-8,8-101 10,-8 101-10,6-103 4,-6 103-4,3-92 10,-3 57-10,0 2 26,0 33-26,-3-44 30,3 44-30,-8-18 14,8 18-14,0-1-2,0 1 2,0 0-4,0 0 4,-8-4-2,8 4 2,-21 31-2,21-31 2,-9 51-2,9-51 2,-10 64-8,10-64 8,-21 73-12,21-73 12,-19 77-6,19-77 6,-21 59 6,21-59-6,-17 47 8,17-47-8,-18 33 6,18-33-6,-14 19 16,14-19-16,0 1 18,0-1-18,-9 2 6,9-2-6,0 0-2,0 0 2,-22 2-2,22-2 2,-30-42-2,30 42 2,-18-35-4,18 35 4,-23-38-2,23 38 2,-23-48 0,23 48 0,-26-54-4,26 54 4,-27-56-8,27 56 8,-30-50-8,30 50 8,-29-36-2,29 36 2,-24-24-6,24 24 6,-18-16-36,18 16 36,0 0-88,0 0 88,-2 0-104,2 0 104,0 0-78,0 0 78,-7-8-74,7 8 74</inkml:trace>
  <inkml:trace contextRef="#ctx0" brushRef="#br0" timeOffset="64232.0512">13613 6224 88,'0'0'0,"-24"-23"10,24 23-10,-17-18-4,17 18 4,-8-10-2,8 10 2,0 0 6,0 0-6,-8-13 6,8 13-6,0-2 2,0 2-2,0-19 8,0 19-8,28-18 14,-28 18-14,16-5 10,-16 5-10,17-4 14,-17 4-14,21 4 20,-21-4-20,19 28 10,-19-28-10,17 27 2,-17-27-2,15 27 2,-15-27-2,14 34 2,-14-34-2,8 35 0,-8-35 0,6 34-2,-6-34 2,4 35 0,-4-20 0,0 0 4,0-15-4,-1 29 2,1-29-2,-4 26 2,4-26-2,-8 21 8,8-21-8,-24 11 14,24-11-14,-15 8 26,15-8-26,-14 7 26,14-7-26,-14 3 32,14-3-32,-18 2 24,18-2-24,-20 0 14,20 0-14,-20 0 18,20 0-18,-19-6 10,19 6-10,-19-27 6,19 27-6,-20-23 4,20 23-4,-17-25 6,17 25-6,-8-23 0,8 23 0,-7-29-2,7 29 2,-4-31-6,4 16 6,0-2-2,0 17 2,1-35 4,-1 35-4,9-28 2,-9 28-2,43-23 2,-43 23-2,35-16 0,-35 16 0,40-8 2,-40 8-2,40-6 6,-40 6-6,39 0 8,-39 0-8,38 6 0,-38-6 0,31 42 0,-31-42 0,31 28 0,-31-28 0,27 30-2,-27-30 2,19 34 0,-19-34 0,18 32-8,-18-32 8,11 36-28,-11-36 28,10 36-40,-10-36 40,7 26-38,-7-26 38,5 24-38,-5-24 38,0 0-24,0 0 24,0 2-4,0-2 4,0 0 2,0 0-2,0 0-2,0 0 2,0 2-4,0-2 4,0 0 6,0 0-6,7 7 18,-7-7-18,3-35 12,-3 17-12,0 1 12,0 0-12,0 0 4,0 17-4,-3-44 2,3 44-2,-7-50 8,7 50-8,-4-53 4,4 53-4,-5-59 6,5 59-6,-3-64 14,3 64-14,-5-67 14,5 67-14,0-58 6,0 37-6,0 1 6,0 6-6,0 1 4,0 13-4,0-1 4,0 1-4,0-1 0,0 1 0,0 0-2,0 0 2,0-1 2,0 1-2,2-11-2,-2 11 2,5 48 0,-5-48 0,5 27 4,-5-27-4,4 28-2,-4-28 2,4 23-4,-4-23 4,5 16-2,-5-16 2,0 1-2,0-1 2,6 11-2,-6-11 2,40 4 6,-40-4-6,25 0 6,-25 0-6,30-29 2,-30 29-2,30-26 4,-30 26-4,31-29 8,-31 29-8,33-33 12,-33 33-12,28-31 8,-28 31-8,27-26 6,-27 26-6,24-21 8,-24 21-8,21-17 4,-21 17-4,15-13 0,-15 13 0,2 0 6,-2 0-6,1 0 4,-1 0-4,0 0 0,0 0 0,1 0-2,-1 0 2,2 0-4,-2 0 4,0 0-12,0 0 12,0 0-44,0 0 44,0 0-74,0 0 74,9-8-94,-9 8 94,1 31-108,-1-31 108</inkml:trace>
  <inkml:trace contextRef="#ctx0" brushRef="#br0" timeOffset="104062.0819">3018 8412 40,'0'0'0,"0"0"12,0 0-12,0-1 8,0 1-8,0-15 28,0 15-28,-3 31 46,3-10-46,0 1 34,0-22-34,5 62 14,-5-62-14,7 73 10,-7-73-10,23 83 4,-23-83-4,8 84 2,-8-84-2,9 80 2,-9-80-2,8 83-4,-8-83 4,8 75 2,-8-75-2,8 68 2,-8-68-2,7 66-26,-7-66 26,8 50-36,-8-50 36,6 46-36,-6-46 36,4 34-46,-4-34 46,4 29-40,-4-29 40</inkml:trace>
  <inkml:trace contextRef="#ctx0" brushRef="#br0" timeOffset="105365.0834">3039 8979 52,'0'0'0,"-2"0"18,2 0-18,0 0 4,0 0-4,-1 0 2,1 0-2,0 0-4,0 0 4,-1 0 0,1 0 0,0 0-2,0 0 2,-1 0 2,1 0-2,-2 0 8,2 0-8,-15-7-2,15 7 2,28-9-4,-28 9 4,23-7-2,-23 7 2,26-6 0,-26 6 0,27-4 4,-27 4-4,32-4 6,-32 4-6,34-2 0,-34 2 0,39-2 0,-39 2 0,41-3 2,-41 3-2,0 0 2,0 0-2,48-2-2,-48 2 2,63-5 0,-63 5 0,34-5 6,-34 5-6,31-6-2,-31 6 2,31-3-4,-31 3 4,30-5 4,-30 5-4,29-3 2,-29 3-2,30-2 0,-30 2 0,28-2-2,-28 2 2,27-1-2,-27 1 2,30-1 2,-30 1-2,27-1-4,-27 1 4,26 0 2,-26 0-2,25 0 8,-25 0-8,24 0-2,-24 0 2,24-3 2,-24 3-2,24-2 4,-24 2-4,19-3-4,-19 3 4,16-3 0,-16 3 0,18 0 8,-18 0-8,16 0 2,-16 0-2,17-2-4,-17 2 4,18-2 0,-18 2 0,19 0 0,-19 0 0,22 0 0,-22 0 0,22 0 6,-22 0-6,21 0 10,-21 0-10,24 0 0,-24 0 0,28-3 0,-28 3 0,31-1 0,-31 1 0,30 0-4,-30 0 4,33 0-2,-33 0 2,31-1 0,-31 1 0,31-2 2,-31 2-2,29-2 0,-29 2 0,30-1 0,-30 1 0,30-3 4,-30 3-4,31-1 4,-31 1-4,30-3 0,-30 3 0,33-4 0,-33 4 0,28-2-4,-28 2 4,34 0 0,-34 0 0,34 0 8,-34 0-8,36 0 6,-36 0-6,37 3 4,-37-3-4,38 4-2,-38-4 2,37 3 4,-37-3-4,40 3 10,-40-3-10,39 6 6,-39-6-6,42 6 4,-42-6-4,44 6 0,-44-6 0,47 6 6,-47-6-6,50 6 10,-50-6-10,51 3 8,-51-3-8,50 3 8,-50-3-8,47 4 2,-47-4-2,46 3-2,-46-3 2,43 6 0,-43-6 0,43 4 0,-43-4 0,43 1-4,-43-1 4,40 2-2,-40-2 2,41 2 2,-41-2-2,40 3 2,-40-3-2,38 3 8,-38-3-8,43 3 8,-43-3-8,40 4 2,-40-4-2,38 5 0,-38-5 0,42 2 0,-42-2 0,38 4 2,-38-4-2,42 2 2,-42-2-2,39 3 0,-39-3 0,44 4 2,-44-4-2,42 2 2,-42-2-2,46 4 0,-46-4 0,46 4 2,-46-4-2,45 4 2,-45-4-2,44 2-2,-44-2 2,40 3 2,-40-3-2,41 3 2,-20-3-2,-1 0-2,0 0 2,1 0 0,-21 0 0,40 1 2,-40-1-2,37 0 2,-37 0-2,40 0 2,-40 0-2,38 0 2,-38 0-2,39 0 0,-17 0 0,-2 0 0,0 0 0,0 0 6,-20 0-6,39 0 0,-39 0 0,41-3-4,-41 3 4,41-3-2,-41 3 2,44-1-2,-44 1 2,42-2 8,-19 2-8,0 0 2,-3 0-2,2 0 0,-22 0 0,39 0 4,-39 0-4,38 2-6,-38-2 6,34 0 0,-34 0 0,35 0 0,-35 0 0,36 0-6,-36 0 6,33 0 0,-33 0 0,33 0 2,-33 0-2,33-2 0,-33 2 0,31-3 4,-31 3-4,30-3 2,-30 3-2,27-2 2,-27 2-2,25 0 0,-25 0 0,25 0-2,-25 0 2,23 0 4,-23 0-4,22 0 0,-22 0 0,21 0 2,-21 0-2,23 0 0,-23 0 0,24 0 0,-24 0 0,24-2 2,-24 2-2,25-4 0,-25 4 0,24-4 0,-24 4 0,24-4 2,-24 4-2,24-3-6,-24 3 6,24 0-4,-24 0 4,24 0 4,-24 0-4,26 0 2,-26 0-2,29-2 4,-29 2-4,29-4 6,-29 4-6,30-6 8,-30 6-8,33-7 10,-33 7-10,36-7 2,-36 7-2,34-5 2,-34 5-2,35-8 4,-35 8-4,27-5-2,-27 5 2,24-4 2,-24 4-2,27-2-2,-27 2 2,25-2-4,-25 2 4,21 0 2,-21 0-2,13 0 6,-13 0-6,0 0 2,0 0-2,1 0-2,-1 0 2,11 0-2,-11 0 2,1 0-4,-1 0 4,0 0 0,0 0 0,0 0 2,0 0-2,1 0 0,-1 0 0,1 0 0,-1 0 0,1 0 2,-1 0-2,1 0-8,-1 0 8,1 0-18,-1 0 18,0 0-28,0 0 28,0 0-22,0 0 22,14 0-6,-14 0 6,-9-25-16,9 25 16,-26-16-12,26 16 12,-14-24 0,14 24 0,-9-25-2,9 25 2,-16-31 0,16 31 0,-9-31 4,9 31-4,-7-31 2,7 31-2,-8-26 4,8 26-4,-7-27 10,7 27-10,-6-20 16,6 20-16,-3-15 28,3 15-28,0 0 32,0 0-32,0 0 24,0 0-24,0-1 14,0 1-14,0 0 10,0 0-10,0-1 10,0 1-10,0-2 6,0 2-6,-4-6 6,4 6-6,-2 37 6,2-12-6,0 2 4,0-27-4,4 67 4,-4-67-4,9 69-2,-9-69 2,20 71-2,-20-71 2,9 64 0,-9-64 0,8 61-10,-8-61 10,8 48-20,-8-48 20,7 46-28,-7-46 28,7 39-34,-7-39 34,8 32-38,-8-32 38,9 31-46,-9-31 46,9 23-58,-9-23 58,8 19-68,-8-19 68</inkml:trace>
  <inkml:trace contextRef="#ctx0" brushRef="#br0" timeOffset="106424.0831">4934 7879 22,'0'0'0,"0"-1"2,0 1-2,0 0 2,0 0-2,0 0 4,0 0-4,0-2 10,0 2-10,5-7 22,-5 26-22,0 0 28,0-19-28,3 39 22,-3-39-22,7 52 20,-7-52-20,10 57 18,-10-57-18,7 60 8,-7-60-8,4 59 4,-4-59-4,3 52 8,-3-27-8,0-2 10,0-23-10,-1 42-4,1-42 4,-3 31-8,3-18 8,0 3 0,0-16 0,0 23-8,0-23 8,0 16-22,0-16 22,0 18-34,0-18 34,0 0-42,0 0 42,0 1-42,0-1 42,0 0-20,0 0 20</inkml:trace>
  <inkml:trace contextRef="#ctx0" brushRef="#br0" timeOffset="106792.0851">5349 8345 24,'0'0'0,"-19"2"42,19-2-42,-23 3 52,23-3-52,-26 2 56,26-2-56,-22 0 62,22 0-62,-25-6 34,25 6-34,-22-32 12,22 32-12,-21-23 10,21 23-10,-20-28 6,20 28-6,-15-26-2,15 26 2,-10-20 2,10 20-2,-5-22 0,5 22 0,-2-27-4,2 27 4,2-33-2,-2 33 2,8-34 2,-8 34-2,39-27 2,-39 27-2,29-22 0,-29 22 0,39-13 0,-39 13 0,40-9-2,-40 9 2,0 0-2,0 0 2,53-6-8,-53 6 8,68 6-12,-68-6 12,29 35-4,-29-35 4,20 20 0,-20-20 0,13 24 0,-13-24 0,8 29 2,-8-29-2,7 30 0,-7-30 0,4 33-2,-4-21 2,0 1 2,0-13-2,-4 23 0,4-23 0,-9 18 0,9-18 0,-29 18 0,29-18 0,-18 18-2,18-18 2,-23 13-4,23-13 4,-22 10-6,22-10 6,-24 7-4,24-7 4,-23 6-30,23-6 30,-23 2-48,23-2 48,-19 0-60,19 0 60,-14-2-78,14 2 78</inkml:trace>
  <inkml:trace contextRef="#ctx0" brushRef="#br0" timeOffset="108402.0849">3581 9724 10,'0'0'0,"0"-2"6,0 2-6,-1 0 6,1 0-6,0-1 8,0 1-8,0 0 20,0 0-20,-2-1 32,2 1-32,-16-14 42,16 14-42,5 47 30,-5-47-30,7 49 18,-7-49-18,21 64 8,-21-64-8,10 74 2,-10-74-2,10 79 8,-10-79-8,8 68-6,-8-68 6,7 61-32,-7-61 32,5 54-54,-5-54 54,4 39-54,-4-39 54,4 33-34,-4-33 34</inkml:trace>
  <inkml:trace contextRef="#ctx0" brushRef="#br0" timeOffset="108848.0863">3622 10125 26,'0'0'0,"-7"-8"18,7 8-18,0-2 6,0 2-6,0 0 0,0 0 0,0 0-2,0 0 2,0-2 2,0 2-2,0 0 2,0 0-2,0 0-4,0 0 4,0-1 0,0 1 0,-10-12 2,10 12-2,48-21 6,-48 21-6,33-8 16,-33 8-16,36-4 8,-36 4-8,41-3 0,-41 3 0,0 0 6,0 0-6,55-3 0,-55 3 0,87-5 0,-87 5 0,54-8 8,-54 8-8,58-8 2,-58 8-2,56-8 2,-56 8-2,52-8 6,-52 8-6,53-10 2,-53 10-2,48-8-6,-48 8 6,44-10 0,-44 10 0,41-7 2,-41 7-2,36-6 2,-36 6-2,33-6 6,-33 6-6,25-6 2,-25 6-2,24-3 0,-24 3 0,18-4 6,-18 4-6,18-2 6,-18 2-6,18-2-6,-18 2 6,17 0 0,-17 0 0,15 0 6,-15 0-6,1 0-2,-1 0 2,13 0-2,-13 0 2,27-2 2,-27 2-2,0 0 0,0 0 0,12-3-6,-12 3 6,28-1 2,-28 1-2,11 0 10,-11 0-10,1 0 2,-1 0-2,14-2-2,-14 2 2,24-3 4,-24 3-4,1 0-4,-1 0 4,12-3-4,-12 3 4,0 0 4,0 0-4,1 0 2,-1 0-2,17-3 0,-17 3 0,1 0 2,-1 0-2,0 0 2,0 0-2,1 0-4,-1 0 4,20-3 0,-20 3 0,0 0-4,0 0 4,1 0-20,-1 0 20,1 0-28,-1 0 28,0 0-34,0 0 34,1 0-32,-1 0 32</inkml:trace>
  <inkml:trace contextRef="#ctx0" brushRef="#br0" timeOffset="109038.0855">4596 9714 28,'0'0'0,"-10"-21"60,10 21-60,-9-14 68,9 14-68,0 0 72,0 0-72,0-1 60,0 1-60,0 0 30,0 0-30,0-2 12,0 2-12,0 0 0,0 0 0,0-1 4,0 1-4,0 0 4,0 0-4,-10-9 0,10 52 0,0 0 8,0-43-8,4 71 8,-4-71-8,10 77 2,-10-77-2,29 70-6,-29-70 6,11 53-24,-11-53 24,8 50-60,-8-50 60,8 45-84,-8-45 84,5 41-92,-5-41 92</inkml:trace>
  <inkml:trace contextRef="#ctx0" brushRef="#br0" timeOffset="109966.0871">4087 10611 24,'0'0'0,"0"0"12,0 0-12,-10-18-2,10 18 2,0 0-6,0 0 6,0 0-4,0 0 4,-2 0 0,2 0 0,-1 0 2,1 0-2,-13-5 0,13 5 0,2-26 0,-2 26 0,8-16 2,-8 16-2,36-16-4,-36 16 4,25-14 2,-25 14-2,25-14 4,-25 14-4,23-8-2,-23 8 2,22-9 2,-22 9-2,18-6 4,-18 6-4,0 0 0,0 0 0,12-3 4,-12 3-4,18 8 20,-18-8-20,8 33 12,-8-33-12,5 32 2,-5-32-2,2 35 8,-2-6-8,0-29 10,0 13-10,0 1 26,0-14-26,-8 61 48,8-61-48,-22 21 60,22-21-60,-9 13 52,9-13-52,0 0 34,0 0-34,0 1 22,0-1-22,0 0 16,0 0-16,0 1 6,0-1-6,0 1-8,0-1 8,0 0-10,0 0 10,0 1-2,0-1 2,0 1-4,0-1 4,0 0-6,0 0 6,0 1 0,0-1 0,-6 3 0,6-3 0,30-27-2,-30 27 2,23-8-6,-23 8 6,28-8-12,-28 8 12,28-1-16,-28 1 16,23 0-16,-23 0 16,18 5-10,-18-5 10,17 9-2,-17-9 2,12 23 4,-12-23-4,9 18 4,-9-18-4,9 19-2,-9-19 2,6 19 4,-6-19-4,4 20 18,-4-20-18,0 19 20,0-19-20,-3 21 12,3-21-12,-6 22 12,6-22-12,-31 20 14,31-20-14,-22 17 10,22-17-10,-27 21 10,27-21-10,-30 12 8,30-12-8,-30 9 4,30-9-4,-37 8 0,37-8 0,-36 6-6,36-6 6,-30 4-8,30-4 8,-28 2-28,28-2 28,-18 3-56,18-3 56,-1 0-100,1 0 100</inkml:trace>
  <inkml:trace contextRef="#ctx0" brushRef="#br0" timeOffset="110926.0868">4791 9964 12,'0'0'0,"49"-6"18,-49 6-18,28-4 16,-28 4-16,35-2 6,-35 2-6,36-2 10,-36 2-10,38-1 14,-38 1-14,38-4 14,-38 4-14,38-5 10,-38 5-10,34-7 0,-34 7 0,35-7 2,-35 7-2,37-8 6,-37 8-6,38-7 8,-38 7-8,0 0 4,0 0-4,53-5 2,-53 5-2,80-10 0,-80 10 0,41-15 0,-41 15 0,40-7 2,-40 7-2,35-7-6,-35 7 6,32-5-2,-32 5 2,21-3 6,-21 3-6,16 0 6,-16 0-6,1 0 8,-1 0-8,1 0-2,-1 0 2,1 0-6,-1 0 6,0 0-10,0 0 10,0 0-52,0 0 52</inkml:trace>
  <inkml:trace contextRef="#ctx0" brushRef="#br0" timeOffset="111390.0876">4763 9730 34,'0'0'0,"0"0"18,0 0-18,0 0 16,0 0-16,0-2 20,0 2-20,-3-19 16,3 19-16,0 0 4,0 0-4,-1 0 6,1 0-6,-1 0 2,1 0-2,-1 0 2,1 0-2,-15-7 12,15 7-12,4 41 14,-4-41-14,7 46 8,-7-46-8,9 54 2,-9-54-2,9 62 4,-9-62-4,9 59-2,-9-59 2,10 46-4,-10-46 4,8 43 0,-8-43 0,5 30-2,-5-30 2,6 27-10,-6-27 10,6 25-26,-6-25 26,6 21-40,-6-21 40,0 0-48,0 0 48</inkml:trace>
  <inkml:trace contextRef="#ctx0" brushRef="#br0" timeOffset="111822.0877">5601 9628 58,'0'0'0,"0"-2"62,0 2-62,-7-9 52,7 9-52,0 0 48,0 0-48,0 0 40,0 0-40,-1 0 28,1 0-28,-1 0 20,1 0-20,-1 0 6,1 0-6,0 0-6,0 0 6,-1 0 0,1 0 0,0 0 14,0 0-14,-16-6 24,16 6-24,6 60 20,-6-60-20,27 65 10,-27-65-10,18 69 2,-18-69-2,14 65 0,-14-65 0,10 61 6,-10-61-6,16 44 0,-16-44 0,10 41-8,-10-41 8,6 36-12,-6-36 12,8 29-30,-8-29 30,6 26-52,-6-26 52,6 20-62,-6-20 62,0 1-72,0-1 72,0 1-86,0-1 86</inkml:trace>
  <inkml:trace contextRef="#ctx0" brushRef="#br0" timeOffset="112374.0896">5132 10474 90,'0'0'0,"-6"-11"12,6 11-12,0-2-10,0 2 10,0 0-10,0 0 10,-4-4 0,4 4 0,0-22 2,0 22-2,5-13-4,-5 13 4,9-18-2,-9 18 2,27-14 2,-27 14-2,18-14 0,-18 14 0,21-14 0,-21 14 0,24-9 2,-24 9-2,27-9 2,-27 9-2,24-4-2,-24 4 2,17-3-2,-17 3 2,1 0 0,-1 0 0,10 0 4,-10 0-4,7 31 6,-7-31-6,5 30-2,-5-9 2,0 2-4,0-23 4,0 1 0,0-1 0,-4 54 0,4-54 0,-32 64 22,32-64-22,-14 19 38,14-19-38,0 0 36,0 0-36,-10 15 48,10-15-48,-1 0 56,1 0-56,0 0 48,0 0-48,-1 0 22,1 0-22,-1 0 2,1 0-2,0 0-6,0 0 6,-1 0-8,1 0 8,0 0-2,0 0 2,-1 0-2,1 0 2,-1 0-2,1 0 2,-1 0 0,1 0 0,-11 8 0,11-8 0,31-10 2,-31 10-2,24-18 2,-24 18-2,25-8 0,-25 8 0,28-6 0,-28 6 0,24 0-6,-24 0 6,27 5-8,-27-5 8,20 27-2,-20-27 2,17 20 0,-17-20 0,11 16-6,-11-16 6,8 17-2,-8-17 2,6 19 8,-6-19-8,3 18 2,-3-18-2,0 21 4,0-21-4,-2 22 20,2-22-20,-8 15 22,8-15-22,-30 24 12,30-24-12,-23 17 6,23-17-6,-30 18 2,30-18-2,-30 17 8,30-17-8,-32 8 10,32-8-10,-31 6 4,31-6-4,-31 2 0,31-2 0,-23 0-16,23 0 16,-21 0-40,21 0 40,-1 0-70,1 0 70,0 0-126,0 0 126</inkml:trace>
  <inkml:trace contextRef="#ctx0" brushRef="#br0" timeOffset="112850.0888">5899 9730 74,'0'0'0,"0"0"40,0 0-40,0 0 8,0 0-8,0-2-2,0 2 2,0 0 0,0 0 0,0 0 4,0 0-4,0-2 30,0 2-30,0-9 48,0 9-48,9 47 32,-9-47-32,27 62 6,-27-62-6,16 74-10,-16-74 10,14 79-16,-14-79 16,8 77-44,-8-77 44,8 57-78,-8-57 78,9 51-68,-9-51 68</inkml:trace>
  <inkml:trace contextRef="#ctx0" brushRef="#br0" timeOffset="113182.0882">5985 10037 38,'0'0'0,"-18"-14"48,18 14-48,-1-1 44,1 1-44,-1 0 32,1 0-32,0-1 10,0 1-10,0 0-4,0 0 4,-1-1 0,1 1 0,-1-1 6,1 1-6,0 0 8,0 0-8,-1-2 2,1 2-2,-8-3 10,8 3-10,54-24 14,-54 24-14,38-9 10,-38 9-10,44-5 4,-44 5-4,51-5 2,-51 5-2,55-1 8,-55 1-8,57-2 8,-57 2-8,60-2 0,-60 2 0,60-6-4,-60 6 4,65-6-6,-65 6 6,64-7-4,-64 7 4,68-5 6,-68 5-6,65-6 4,-65 6-4,58-7 0,-58 7 0,52-5 2,-52 5-2,38-5 4,-38 5-4,29-3 0,-29 3 0,21 0-4,-21 0 4,2 0 2,-2 0-2,0 0 6,0 0-6,0 0 0,0 0 0,1 0-2,-1 0 2,1 0 0,-1 0 0,1 0-4,-1 0 4,0 0-14,0 0 14,1 0-26,-1 0 26,1 0-38,-1 0 38,0 0-44,0 0 44,1 0-56,-1 0 56,1 0-48,-1 0 48</inkml:trace>
  <inkml:trace contextRef="#ctx0" brushRef="#br0" timeOffset="113372.0889">6799 9745 64,'0'0'0,"-9"-24"46,9 24-46,-22-22 54,22 22-54,-9-18 72,9 18-72,0 0 70,0 0-70,0 0 52,0 0-52,0-2 34,0 2-34,0 0 24,0 0-24,0 0 8,0 0-8,0-1 0,0 1 0,0 0 4,0 0-4,-10-12 6,10 12-6,-2 70 6,2-70-6,2 64 4,-2-64-4,6 72-2,-6-72 2,8 67-14,-8-67 14,9 54-44,-9-54 44,7 52-70,-7-52 70,7 46-80,-7-46 80,6 45-84,-6-45 84,5 41-72,-5-41 72,4 34-54,-4-15 54</inkml:trace>
  <inkml:trace contextRef="#ctx0" brushRef="#br0" timeOffset="113912.0902">6371 10624 44,'0'0'0,"-14"-11"44,14 11-44,0-2 28,0 2-28,0 0 40,0 0-40,-9-5 30,9 5-30,-1 0 12,1 0-12,-1 0 2,1 0-2,0 0-2,0 0 2,0 0-4,0 0 4,-1 0 0,1 0 0,-1 0 4,1 0-4,-13-4 0,13 4 0,5-35 2,-5 35-2,31-16 0,-31 16 0,24-18 0,-24 18 0,26-16 6,-26 16-6,33-15 2,-33 15-2,29-10 0,-29 10 0,25-7 0,-25 7 0,18-3 2,-18 3-2,0 0 2,0 0-2,13 0 2,-13 0-2,6 41 0,-6-41 0,5 36-2,-5-9 2,0-27-6,0 14 6,0 1-2,0-15 2,-38 81 8,38-81-8,-18 36 10,18-36-10,-16 26 28,16-26-28,-13 16 58,13-16-58,0 1 68,0-1-68,0 0 48,0 0-48,0 1 24,0-1-24,0 0 16,0 0-16,0 0 0,0 0 0,0 2-12,0-2 12,0 0-8,0 0 8,0 0-4,0 0 4,0 1-4,0-1 4,0 1 0,0-1 0,-7 7 2,7-7-2,5-40 0,-5 40 0,49-16 2,-49 16-2,37-20-2,-37 20 2,35-8 4,-35 8-4,36-7 2,-36 7-2,32-5-2,-32 5 2,21 0-6,-21 0 6,21 7-6,-21-7 6,13 29 0,-13-29 0,9 20 0,-9-20 0,6 27-4,-6-27 4,5 23-4,-5-9 4,0-3 6,0-11-6,-6 23 4,6-23-4,-29 23-2,29-23 2,-22 19 4,22-19-4,-30 21 20,30-21-20,-30 16 22,30-16-22,-36 12 14,36-12-14,-38 9 4,38-9-4,-33 6 2,33-6-2,-37 8 6,37-8-6,-30 3 6,30-3-6,-29 4 0,29-4 0,-26 3-4,26-3 4,-17 1-32,17-1 32,-16 0-86,16 0 86,-1 0-126,1 0 126,-12 0-166,12 0 166</inkml:trace>
  <inkml:trace contextRef="#ctx0" brushRef="#br0" timeOffset="122804.0973">3408 8700 44,'0'0'0,"-1"1"34,1-1-34,-1 0 24,1 0-24,0 1 14,0-1-14,-1 0 12,1 0-12,0 2 10,0-2-10,-1 0 4,1 0-4,-1 1 6,1-1-6,-1 0 6,1 0-6,-1 1 2,1-1-2,-3 4 6,3-4-6,4-35 12,-4 35-12,6-32 8,-6 32-8,7-37 2,-7 37-2,0 0-2,0 0 2,7-54 4,-7 54-4,25-84 4,-25 84-4,14-44 0,-14 44 0,9-42 6,-9 42-6,7-41 16,-7 41-16,9-40 18,-9 40-18,7-40 12,-7 40-12,6-44 12,-6 44-12,6-45 4,-6 45-4,7-46-4,-7 46 4,6-38 0,-6 38 0,7-25 0,-7 25 0,4-19-2,-4 19 2,0 0 2,0 0-2,0-1-2,0 1 2,0-1-6,0 1 6,0 0-4,0 0 4,0-1 4,0 1-4,4-3 12,-4 3-12,25 57 12,-25-57-12,20 52 8,-20-52-8,20 61 4,-20-61-4,19 66 2,-19-66-2,15 64 6,-15-64-6,18 61 4,-18-61-4,16 51-6,-16-51 6,13 51-20,-13-51 20,9 38-36,-9-38 36,9 33-44,-9-33 44,9 33-50,-9-33 50,7 28-52,-7-28 52,8 22-54,-8-22 54,5 17-30,-5-17 30</inkml:trace>
  <inkml:trace contextRef="#ctx0" brushRef="#br0" timeOffset="122988.0963">3586 8502 38,'0'0'0,"-27"-17"60,27 17-60,-21-15 60,21 15-60,-21-9 64,21 9-64,-18-9 58,18 9-58,-1 0 28,1 0-28,0 0 4,0 0-4,-1 0-4,1 0 4,-1 0-2,1 0 2,-1 0-4,1 0 4,-1 0-4,1 0 4,0 0 0,0 0 0,-1 0-2,1 0 2,0 0-2,0 0 2,-6-6 2,6 6-2,31 0-16,-31 0 16,28 0-56,-28 0 56,28 0-96,-28 0 96</inkml:trace>
  <inkml:trace contextRef="#ctx0" brushRef="#br0" timeOffset="123478.0975">3767 9315 52,'0'0'0,"0"-1"36,0 1-36,0 0 32,0 0-32,0-1 20,0 1-20,0 0 12,0 0-12,0-1 4,0 1-4,0-1 2,0 1-2,0 0 16,0 0-16,0-9 24,0 34-24,0 1 10,0-26-10,3 45 0,-3-45 0,10 57 2,-10-57-2,27 54 0,-27-54 0,10 51-24,-10-51 24,7 49-44,-7-49 44,7 41-46,-7-41 46,5 36-40,-5-36 40,5 26-36,-5-26 36,5 18-20,-5-18 20</inkml:trace>
  <inkml:trace contextRef="#ctx0" brushRef="#br0" timeOffset="123904.0969">3905 9247 18,'0'0'0,"20"8"18,-20-8-18,7 43 0,-7-43 0,7 35-6,-7-35 6,1 40 4,-1-40-4,0 1 4,0-1-4,-1 52 20,1-52-20,-30 50 36,30-50-36,-9 19 32,9-19-32,0 0 46,0 0-46,0 1 52,0-1-52,-9 7 38,9-7-38,-1 0 18,1 0-18,0 0 0,0 0 0,-1 0-4,1 0 4,-2 0 2,2 0-2,0 0 2,0 0-2,0 0-2,0 0 2,-14 4 0,14-4 0,3-35 4,-3 35-4,8-17 0,-8 17 0,31-16-2,-31 16 2,24-13 0,-24 13 0,20-8 0,-20 8 0,25-5-4,-25 5 4,17-4-4,-17 4 4,18 0 0,-18 0 0,17 6 2,-17-6-2,14 31 6,-14-31-6,10 18 2,-10-18-2,7 18 6,-7-18-6,3 25 6,-3-12-6,0 1 10,0-1-10,0 0 42,0-13-42,-5 23 40,5-23-40,-9 20 28,9-20-28,-34 15 20,34-15-20,-26 16 10,26-16-10,-29 19 22,29-19-22,-35 13 22,35-13-22,-30 10 8,30-10-8,-28 8-4,28-8 4,-27 7-20,27-7 20,-18 5-52,18-5 52,0 0-92,0 0 92,0 0-152,0 0 152</inkml:trace>
  <inkml:trace contextRef="#ctx0" brushRef="#br0" timeOffset="124558.0987">5288 9318 48,'0'0'0,"0"-1"54,0 1-54,-7-23 50,7 23-50,-1 0 56,1 0-56,-19-8 76,19 8-76,-1 0 58,1 0-58,-19-8 16,19 8-16,-23-6 14,23 6-14,-12-1 16,12 1-16,-20 3 0,20-3 0,-14 10-4,14-10 4,-9 40-2,9-40 2,-17 29 2,17-29-2,-7 32 6,7-32-6,-7 40 0,7-40 0,0 0-4,0 0 4,-4 51 0,4-51 0,3 67 0,-3-67 0,7 27-4,-7-27 4,21 21-8,-21-21 8,9 18-4,-9-18 4,20 10 4,-20-10-4,16 7 2,-16-7-2,18 7-6,-18-7 6,17 2-6,-17-2 6,17 0-4,-17 0 4,17 0-2,-17 0 2,18 0-8,-18 0 8,20-3-38,-20 3 38,19-6-74,-19 6 74,19-8-116,-19 8 116</inkml:trace>
  <inkml:trace contextRef="#ctx0" brushRef="#br0" timeOffset="124924.0988">6309 9179 76,'0'0'0,"6"-20"16,-6 20-16,0-2 6,0 2-6,0 0 6,0 0-6,0-2 14,0 2-14,0 0 22,0 0-22,0 0 30,0 0-30,0 0 62,0 0-62,3-3 66,-3 3-66,5 63 30,-5-63-30,6 57 8,-6-57-8,7 70 2,-7-70-2,5 73 0,-5-73 0,4 65-4,-4-38 4,0 2-36,0-8 36,0 2-78,0-8 78,0 2-88,0-17 88,0 20-84,0-20 84</inkml:trace>
  <inkml:trace contextRef="#ctx0" brushRef="#br0" timeOffset="125262.0989">6265 9224 50,'0'0'0,"-16"-11"68,16 11-68,-1 0 62,1 0-62,0 0 46,0 0-46,-13-10 16,13 10-16,0-2-2,0 2 2,0 0-8,0 0 8,-2 0-4,2 0 4,-1 0 6,1 0-6,0-2 6,0 2-6,-17-15 2,17 15-2,50-25 4,-50 25-4,37-9 4,-37 9-4,46-8 4,-46 8-4,49-6 2,-49 6-2,53-3-2,-30 3 2,1 0-4,-24 0 4,43 6 2,-43-6-2,36 31 8,-36-31-8,28 21 12,-28-21-12,24 24 24,-24-24-24,13 27 22,-13-27-22,10 31 10,-10-31-10,5 34 4,-5-15-4,0 1 2,0-20-2,-7 38 10,7-38-10,-38 32 8,38-32-8,-23 33 8,23-33-8,-22 27 4,22-27-4,-31 27-6,31-27 6,-30 25 0,30-25 0,-31 19 4,31-19-4,-33 13 6,33-13-6,-27 13 2,27-13-2,-24 7 0,24-7 0,-20 6-2,20-6 2,-1 0-28,1 0 28,0 0-70,0 0 70,-13 5-108,13-5 108,0 0-112,0 0 112</inkml:trace>
  <inkml:trace contextRef="#ctx0" brushRef="#br1" timeOffset="135626.1063">8832 9267 38,'0'0'0,"-30"-2"40,30 2-40,-31 0 54,31 0-54,-23 0 56,23 0-56,-21 0 46,21 0-46,0 0 22,0 0-22,0 0 2,0 0-2,-1 0 0,1 0 0,-1 0-2,1 0 2,0 0-4,0 0 4,-1 0 2,1 0-2,0 0 0,0 0 0,-12 0-2,37 0 2,-2 0 4,-23 0-4,49-4 2,-49 4-2,63-4 2,-63 4-2,77-5 2,-77 5-2,89-9 0,-89 9 0,97-8 6,-97 8-6,100-7 2,-100 7-2,103-6-2,-103 6 2,97-5-2,-97 5 2,88-4-6,-88 4 6,81-6-2,-81 6 2,73-3 4,-73 3-4,63-3 6,-63 3-6,55-2 6,-55 2-6,47-1-2,-27 1 2,0 0-6,-20 0 6,27 0-2,-27 0 2,22 0 0,-22 0 0,1 0-2,-1 0 2,0 0 2,0 0-2,1 0 6,-1 0-6,0 0 2,0 0-2,1 0 2,-1 0-2,10 0-4,-10 14 4,0-1-14,0-13 14,-2 23-12,2-23 12,-10 26-18,-11-10 18,-1-1-16,22-15 16,-23 27 0,23-27 0,-25 22 4,25-22-4,-23 18 4,23-18-4,0 1 10,0-1-10,-2 0 0,2 0 0,0 1-10,0-1 10,0 1 0,0-1 0,-2 1 2,2-1-2,0 0 4,0 0-4,-11 8 8,11-8-8,-8-40 4,8 40-4,-7-37 0,7 37 0,-5-35 4,5 35-4,-3-30 6,3 30-6,-4-29 2,4 29-2,-7-29-2,7 29 2,-9-39 4,9 39-4,-31-31 6,31 31-6,-20-37 4,20 37-4,-22-30 2,22 30-2,-20-19-2,20 19 2,-15-18 2,15 18-2,0-3 6,0 3-6,-1 0-2,1 0 2,-2 0-18,2 0 18,0 0-50,0 0 50,0-2-76,0 2 76,-1 0-70,1 0 70</inkml:trace>
  <inkml:trace contextRef="#ctx0" brushRef="#br1" timeOffset="136430.1079">10757 9552 60,'0'0'0,"0"0"20,0 0-20,-1 0 6,1 0-6,0 0 4,0 0-4,-24 10 4,24-10-4,-16-10 14,16 10-14,-6-66 18,6 36-18,0 0 16,0 30-16,4-65 18,-4 65-18,8-75 16,-8 75-16,30-94 18,-30 94-18,21-104 12,-21 104-12,27-112 2,-27 112-2,32-118 2,-32 118-2,32-106 2,-32 106-2,32-92 2,-32 92-2,29-73 12,-29 73-12,21-58 18,-21 58-18,19-37 14,-19 37-14,8-19 28,-8 19-28,0-1 40,0 1-40,0-1 36,0 1-36,0 0 34,0 0-34,0-1 16,0 1-16,0 0 2,0 0-2,7-9 6,-7 9-6,6 58 10,-6-58-10,5 73 2,-5-73-2,7 100-2,-7-100 2,7 112 2,-7-112-2,11 119 0,-11-119 0,18 111-2,-18-111 2,15 99-12,-15-99 12,17 88-30,-17-88 30,15 66-44,-15-66 44,17 55-52,-17-55 52,19 43-50,-19-43 50,16 30-52,-16-30 52,14 17-56,-14-17 56,0 2-54,0-2 54,9 9-46,-9-9 46,1 0-26,-1 0 26,1 0-8,-1 0 8,21 7 0,-21-7 0,5-35 0,-5 35 0,5-27 0,-5 12 0,0 1 0,0 14 0,-7-30 0,7 30 0,-34-28 0,34 28 0,-27-28 0,27 28 0,-31-30 0,31 30 0,-41-22 0,19 6 0,-1 1 4,-3 1-4,0 2 8,26 12-8,-52-24 18,52 24-18,-56-17 28,56 17-28,-50-15 48,50 15-48,-42-10 42,42 10-42,-35-8 34,35 8-34,-25-6 42,25 6-42,0 0 10,0 0-10,0 0-8,0 0 8,-2 0-6,2 0 6,0 0-6,0 0 6,-1 0 4,1 0-4,-10-4 4,10 4-4,39 0 2,-39 0-2,38 4-2,-38-4 2,48 5 0,-48-5 0,54 7 2,-54-7-2,59 2 0,-27-2 0,-1 0 2,-31 0-2,55-2-4,-55 2 4,51-7 0,-51 7 0,47-20 4,-47 20-4,37-8 6,-37 8-6,32-9 0,-32 9 0,23-6-8,-23 6 8,17-6-22,-17 6 22,1 0-44,-1 0 44,0 0-74,0 0 74</inkml:trace>
  <inkml:trace contextRef="#ctx0" brushRef="#br1" timeOffset="137242.109">10390 9869 26,'0'0'0,"0"1"2,0-1-2,0 0 0,0 0 0,0 2 0,0-2 0,0 1-4,0-1 4,0 1 0,0-1 0,0 0 6,0 0-6,0 1 8,0-1-8,-8 4 8,8-4-8,37 4 4,-37-4-4,23 0 2,-23 0-2,24-8 6,-24 8-6,27-21 10,-27 21-10,26-7 4,-26 7-4,24-10 4,-24 10-4,26-9 10,-26 9-10,22-8 8,-22 8-8,25-6 2,-25 6-2,19-3 2,-19 3-2,17 0 2,-17 0-2,1 0 0,-1 0 0,13 5 0,-13-5 0,29 35-4,-29-35 4,1 0-4,-1 0 4,10 11 0,-10-11 0,1 0 0,-1 0 0,25 10 2,-25-10-2,0 0 4,0 0-4,17 7 2,-17-7-2,0 0-2,0 0 2,17 4-4,-17-4 4,24-5-2,-24 5 2,13-26 4,-13 26-4,14-17 4,-14 17-4,11-17 6,-11 17-6,22-20 4,-22 20-4,16-21-4,-16 21 4,14-17-2,-14 17 2,0-2-2,0 2 2,17-12 4,-17 12-4,0 0 12,0 0-12,22-5 12,-22 5-12,22 2 10,-22-2-10,15 7 8,-15-7-8,15 27 2,-15-27-2,15 21 0,-15-21 0,14 18 2,-14-18-2,16 12 0,-16-12 0,16 9 2,-16-9-2,14 8-2,-14-8 2,16 6-6,-16-6 6,20 2-4,-20-2 4,16 0 2,-16 0-2,18 0 6,-18 0-6,19 0 0,-19 0 0,13 0 0,-13 0 0,14 0-4,-14 0 4,18 0-6,-18 0 6,15 0 0,-15 0 0,18 0-2,-18 0 2,18 0 2,-18 0-2,18 1 6,-18-1-6,17 0 2,-17 0-2,17-1-2,-17 1 2,0 0 0,0 0 0,14-2 0,-14 2 0,27-4 0,-27 4 0,0 0 4,0 0-4,13-6 2,-13 6-2,0 0-4,0 0 4,1 0-4,-1 0 4,0 0 2,0 0-2,19-7-10,-19 7 10,0 0-40,0 0 40,2 0-62,-2 0 62</inkml:trace>
  <inkml:trace contextRef="#ctx0" brushRef="#br0" timeOffset="163726.1277">2707 12378 44,'0'0'0,"0"0"28,0 0-28,0-1 24,0 1-24,0-1 26,0 1-26,0 0 26,0 0-26,0-1 22,0 1-22,0-1 14,0 1-14,-2-12 4,2 12-4,-3 28-2,3-11 2,0 0 2,0 15-2,0-1 6,0-31-6,3 82 2,-3-82-2,4 101 2,-4-101-2,7 105 4,-7-105-4,7 104-2,-7-104 2,6 104-2,-6-104 2,6 85-4,-6-85 4,4 77-38,-4-77 38,4 62-72,-4-62 72,4 49-62,-4-49 62</inkml:trace>
  <inkml:trace contextRef="#ctx0" brushRef="#br0" timeOffset="164548.1302">2750 12913 28,'0'0'0,"0"0"28,0 0-28,0-1 34,0 1-34,0-1 22,0 1-22,-2-10 10,2 10-10,-1 0 4,1 0-4,0 0 0,0 0 0,-1 0-4,1 0 4,-1 0-2,1 0 2,0 0-4,0 0 4,-1 0-6,1 0 6,-1 0 0,1 0 0,0 0 2,0 0-2,0 0 4,0 0-4,-14-8 0,14 8 0,26 0-4,-26 0 4,20 0 0,-20 0 0,26 0 4,-26 0-4,28 2 6,-28-2-6,32 3 2,-32-3-2,35 2 0,-35-2 0,36 0 4,-36 0-4,38 0 6,-13 0-6,-25 0 0,0 0 0,26 0-2,-26 0 2,67-5 4,-67 5-4,35-5 6,-35 5-6,38-7-2,-38 7 2,33-6-2,-33 6 2,37-4 0,-37 4 0,33-3 0,-33 3 0,31 0 2,-31 0-2,31 0-2,-31 0 2,29 0-2,-29 0 2,28-2-2,-28 2 2,27 0-2,-27 0 2,27 0 2,-27 0-2,26 0 2,-26 0-2,28 0 2,-28 0-2,24 0 0,-24 0 0,24 0-4,-24 0 4,25 2 0,-25-2 0,25 3 2,-25-3-2,29 2 0,-29-2 0,32 2 0,-32-2 0,31 2 0,-31-2 0,32 0 2,-32 0-2,33 0 2,-33 0-2,35 0 0,-35 0 0,32 0 0,-32 0 0,36 0 2,-36 0-2,35 0 8,-35 0-8,41 3 4,-41-3-4,41 3 4,-41-3-4,38 2 6,-38-2-6,43 3-2,-22-3 2,0 0-2,-21 0 2,36 0 4,-36 0-4,38 0 8,-38 0-8,31 0-2,-31 0 2,26 0-6,-26 0 6,30 0 2,-30 0-2,28 0 2,-28 0-2,23 0 0,-23 0 0,30 0 6,-30 0-6,25 0 4,-25 0-4,28 0 4,-28 0-4,27 0 6,-27 0-6,28 0 0,-28 0 0,26 0 4,-26 0-4,28 0 2,-28 0-2,27-2 0,-27 2 0,22-1 2,-22 1-2,25-2 0,-25 2 0,19-2 4,-19 2-4,24-2 8,-24 2-8,20-2 2,-20 2-2,22 0-2,-22 0 2,21-2 0,-21 2 0,25-3 2,-25 3-2,24-2 4,-24 2-4,27-2-2,-27 2 2,31-3-4,-31 3 4,31-1 0,-31 1 0,37-4-2,-37 4 2,35-4-2,-35 4 2,38-4 2,-38 4-2,36-5 2,-36 5-2,34-5 0,-34 5 0,38-4 4,-38 4-4,31-5 0,-31 5 0,31-4 0,-31 4 0,30-2 0,-30 2 0,27-4-2,-27 4 2,23-3 0,-23 3 0,21-4 0,-21 4 0,20-1-2,-20 1 2,18 0 0,-18 0 0,16-2 4,-16 2-4,19-2 0,-19 2 0,15-2 0,-15 2 0,0 0 2,0 0-2,1 0 2,-1 0-2,13-3 0,-13 3 0,0 0 4,0 0-4,0 0 4,0 0-4,1 0 0,-1 0 0,1 0-2,-1 0 2,1 0 0,-1 0 0,1 0 2,-1 0-2,1 0 0,-1 0 0,0 0-2,0 0 2,0 0-18,0 0 18,1 0-42,-1 0 42,1 0-56,-1 0 56,0 0-56,0 0 56,10-4-38,-10 4 38</inkml:trace>
  <inkml:trace contextRef="#ctx0" brushRef="#br0" timeOffset="164755.1299">5197 12502 58,'0'0'0,"-9"-24"46,9 24-46,-7-11 48,7 11-48,0-1 56,0 1-56,0 0 50,0 0-50,0-2 34,0 2-34,0 0 16,0 0-16,0-1 2,0 1-2,0-1 4,0 1-4,0 0-2,0 0 2,-6-8 0,6 8 0,-4 39 8,4-16-8,0 2 2,0-25-2,5 64-2,-5-64 2,5 67 0,-5-67 0,10 60 0,-10-60 0,8 55 0,-8-55 0,8 43-2,-8-43 2,8 37 0,-8-37 0,7 34 0,-7-34 0,6 26-6,-6-26 6,4 23-26,-4-23 26,6 15-62,-6-15 62,0 2-96,0-2 96</inkml:trace>
  <inkml:trace contextRef="#ctx0" brushRef="#br0" timeOffset="165514.1291">5484 12497 66,'0'0'0,"0"0"54,0 0-54,0-1 36,0 1-36,0-1 20,0 1-20,-5-18 6,5 18-6,-1 0 0,1 0 0,0 0 6,0 0-6,-1 0 6,1 0-6,-16-6 6,16 6-6,2 49 6,-2-49-6,4 55 6,-4-55-6,7 85 6,-7-85-6,7 98 2,-7-98-2,7 98-4,-7-98 4,6 91-14,-6-91 14,4 76-32,-4-76 32,1 55-56,-1-55 56,3 41-56,-3-41 56,2 29-40,-2-29 40</inkml:trace>
  <inkml:trace contextRef="#ctx0" brushRef="#br0" timeOffset="166464.1315">5560 12925 2,'0'0'0,"0"-1"-2,0 1 2,0-1 2,0 1-2,0 0 2,0 0-2,0 0 6,0 0-6,0-2 4,0 2-4,0 0 2,0 0-2,0 0 16,0 0-16,-1-5 16,1 5-16,25-6 12,-25 6-12,25-4 16,-25 4-16,26-4 20,-26 4-20,36-4 12,-36 4-12,38-2 12,-38 2-12,0 0 18,0 0-18,54-4 8,-54 4-8,86-3 0,-86 3 0,50-4-4,-50 4 4,50-4 2,-50 4-2,47-2 6,-47 2-6,50-2 0,-50 2 0,45-4 0,-45 4 0,46-2 2,-26 2-2,2 0 4,-2 0-4,0 0 2,0 0-2,0 0-6,-20 0 6,37 2-2,-37-2 2,36 2 4,-36-2-4,34 4 0,-34-4 0,28 4 2,-28-4-2,27 5 2,-27-5-2,21 4-4,-21-4 4,21 4 6,-21-4-6,20 4 16,-20-4-16,25 4 12,-25-4-12,28 1 2,-28-1-2,33 0 4,-33 0-4,35 0 14,-35 0-14,32-3 12,-32 3-12,36-4 20,-36 4-20,37-6 20,-37 6-20,39-9 8,-39 9-8,46-22 4,-46 22-4,44-17 6,-44 17-6,46-17 6,-46 17-6,41-17 6,-41 17-6,44-16 4,-44 16-4,42-15 0,-42 15 0,41-8 2,-41 8-2,40-7 2,-40 7-2,33-6 4,-33 6-4,34-6-2,-34 6 2,31-4 2,-31 4-2,27-3 8,-27 3-8,24-2 0,-24 2 0,28 0-6,-28 0 6,24 0 0,-24 0 0,24 2 6,-24-2-6,25 3 2,-25-3-2,23 2-4,-23-2 4,25 0 0,-25 0 0,21 0 2,-21 0-2,24 0-2,-24 0 2,24-2 0,-24 2 0,23-3-2,-23 3 2,32-3 0,-32 3 0,28-4 4,-28 4-4,30-3 6,-30 3-6,29-2 0,-29 2 0,26-2-4,-26 2 4,21-2-2,-21 2 2,22-2 0,-22 2 0,20 0 4,-20 0-4,22-2 0,-22 2 0,23-1 0,-23 1 0,23-2 2,-23 2-2,24-3-4,-24 3 4,18-3-4,-18 3 4,21-4 2,-21 4-2,15-3 0,-15 3 0,16-2 0,-16 2 0,14-2 4,-14 2-4,0 0 2,0 0-2,14-3 0,-14 3 0,26 0 0,-26 0 0,1 0 0,-1 0 0,11 0-2,-11 0 2,0 0 0,0 0 0,22 0 0,-22 0 0,0 0-2,0 0 2,23 0 4,-23 0-4,0 0 6,0 0-6,1 0 0,-1 0 0,17 0 0,-17 0 0,1 0 2,-1 0-2,1 0-6,-1 0 6,0 0-4,0 0 4,2 0 4,-2 0-4,0 0 2,0 0-2,0 0-4,0 0 4,1 0-4,-1 0 4,1 0-6,-1 0 6,0 0-16,0 0 16,1 0-28,-1 0 28,0 0-42,0 0 42,2 0-40,-2 0 40,0 0-30,0 0 30,0 0-32,0 0 32,1 0-18,-1 0 18,17 2 0,-17-2 0,-9-32 0,9 32 0,-20-20-4,20 20 4,-9-23-2,9 23 2,-6-23 0,6 23 0,-5-29 0,5 29 0,-5-30 2,5 30-2,-5-27 4,5 27-4,-4-35 12,4 35-12,-6-29 8,6 29-8,-7-26 12,7 26-12,-5-23 28,5 23-28,0-1 34,0 1-34,0-1 26,0 1-26,0 0 20,0 0-20,0-1 16,0 1-16,0-1 8,0 1-8,-4-9 18,4 33-18,0-1 20,0-23-20,2 46 8,-2-46-8,5 56 4,-5-56-4,5 63-2,-5-63 2,5 60 2,-5-60-2,5 61 6,-5-61-6,0 54 0,0-54 0,2 46-4,-2-46 4,2 43-4,-2-43 4,1 30-18,-1-30 18,4 27-38,-4-27 38,3 24-50,-3-24 50,2 18-68,-2-18 68,0 17-88,0-17 88</inkml:trace>
  <inkml:trace contextRef="#ctx0" brushRef="#br0" timeOffset="168714.1326">4172 11916 36,'0'0'0,"0"-1"26,0 1-26,5-12 14,-5 12-14,-28-9 10,28 9-10,-17-8 24,17 8-24,-20-10 32,20 10-32,-25-7 46,25 7-46,-34-9 76,34 9-76,-30-8 58,30 8-58,-29-8 60,29 8-60,-22-8 56,22 8-56,-16-4 24,16 4-24,-2 0 20,2 0-20,-13-3 6,13 3-6,-1 0 2,1 0-2,-15 3 2,15-3-2,-10 41-6,10-41 6,-20 40-6,20-40 6,-14 48-2,14-48 2,-9 57-4,9-57 4,-9 46 0,9-46 0,-7 29 4,7-29-4,-6 18-2,6-18 2,0 0-2,0 0 2,0 1-6,0-1 6,0 1-10,0-1 10,0 0 4,0 0-4,0 0-2,0 0 2,-3 0-10,3 0 10,24 2 0,-24-2 0,19 0 4,-19 0-4,22 0 0,-22 0 0,27 0-2,-27 0 2,39 0 2,-39 0-2,40 1 2,-40-1-2,41 2 2,-41-2-2,39 6 6,-39-6-6,31 4-2,-31-4 2,28 9-4,-28-9 4,20 20-2,-20-20 2,17 9-2,-17-9 2,14 17 0,-14-17 0,12 18-2,-12-18 2,9 17 2,-9-17-2,9 18 2,-9-18-2,5 13 6,-5-13-6,3 18 22,-3-18-22,0 15 26,0-15-26,-6 21 14,6-21-14,-30 24 8,30-24-8,-19 22 14,19-22-14,-29 19 24,29-19-24,-35 16 28,35-16-28,-35 13 22,35-13-22,-36 10 12,36-10-12,-33 9 0,33-9 0,-27 8 4,27-8-4,-28 8 2,28-8-2,-20 7-14,20-7 14,-16 4-40,16-4 40,-1 0-80,1 0 80,-1 0-112,1 0 112,0 0-160,0 0 160</inkml:trace>
  <inkml:trace contextRef="#ctx0" brushRef="#br0" timeOffset="169814.1336">6356 11935 38,'0'0'0,"0"0"36,0 0-36,-2 0 36,2 0-36,-18-8 40,18 8-40,0 0 34,0 0-34,0 0 26,0 0-26,-1 0 12,1 0-12,0 0 4,0 0-4,-1 0 0,1 0 0,-1 0-2,1 0 2,0 0-4,0 0 4,-13-8 6,13 8-6,8-20 14,-8 20-14,38-8 2,-38 8-2,33-6 0,-33 6 0,40-8 2,-40 8-2,0 0 0,0 0 0,53-6-2,-53 6 2,79-9 0,-79 9 0,40-7-2,-40 7 2,37-4-8,-37 4 8,24-2-12,-24 2 12,18 0-16,-18 0 16,1 0-12,-1 0 12,0 0-16,0 0 16,1 0-40,-1 0 40,5 2-64,-5 12 64,0-1-54,0-13 54,-8 21-18,8-21 18,-49 20 0,49-20 0,-34 16 0,34-16 0,-35 10 0,35-10 0,-32 7 0,32-7 0,-28 3 0,28-3 0,-26 0 0,26 0 0,-26-2 16,26 2-16,-24-5 34,24 5-34,-21-6 34,21 6-34,-17-6 30,17 6-30,-1 0 26,1 0-26,-2 0 12,2 0-12,0 0 2,0 0-2,0 0-2,0 0 2,-1 0-4,1 0 4,-10-4 2,10 4-2,-16 48 4,16-48-4,-7 32 2,7-32-2,-4 34-2,4-21 2,0 0-4,0-13 4,0 18-4,0-18 4,3 12 0,-3-12 0,0 1 0,0-1 0,0 0-6,0 0 6,2 12-2,-2-12 2,0 0 6,0 0-6,0 0 0,0 0 0,0 1 2,0-1-2,5 20 6,-5-20-6,25 7 0,-25-7 0,13 4 6,-13-4-6,17 3 2,-17-3-2,21 0-2,-21 0 2,26-1 4,-26 1-4,29-3-2,-29 3 2,31-5-2,-31 5 2,30-3 4,-30 3-4,28-3-2,-28 3 2,27 0-4,-27 0 4,23 2-2,-23-2 2,23 4 0,-23-4 0,18 5 8,-18-5-8,1 0 6,-1 0-6,12 7 4,-12-7-4,9 33 12,-9-33-12,8 19 22,-8-19-22,4 17 28,-4-17-28,0 20 40,0-20-40,-5 18 46,5-18-46,-9 14 22,9-14-22,-30 15 14,30-15-14,-20 15 20,20-15-20,-25 16 8,25-16-8,-29 15 2,29-15-2,-34 9 14,34-9-14,-34 9 14,34-9-14,-37 9 4,37-9-4,-34 7 4,34-7-4,-33 7 2,33-7-2,-30 3 2,30-3-2,-28 3-12,28-3 12,-22 4-50,22-4 50,-19 2-74,19-2 74,-16 1-84,16-1 84,-2 0-104,2 0 104</inkml:trace>
  <inkml:trace contextRef="#ctx0" brushRef="#br0" timeOffset="173198.1368">3877 13540 38,'0'0'0,"0"0"46,0 0-46,0-2 40,0 2-40,3-16 26,-3 16-26,0 0 14,0 0-14,-2 0 10,2 0-10,-1-2 10,1 2-10,0 0 2,0 0-2,-1 0 0,1 0 0,-16-13 6,16 13-6,2 65 10,-2-65-10,3 62 2,-3-62-2,4 81 0,-4-81 0,5 87 2,-5-87-2,4 85-2,-4-85 2,4 85-10,-4-85 10,3 76-38,-3-76 38,2 67-66,-2-67 66,4 48-64,-4-48 64</inkml:trace>
  <inkml:trace contextRef="#ctx0" brushRef="#br0" timeOffset="174120.1366">3880 13922 22,'0'0'0,"0"0"0,0 0 0,0-1-6,0 1 6,0-1-4,0 1 4,0-1-6,0 1 6,0-1-4,0 1 4,0 0 4,0 0-4,0-1 6,0 1-6,0-3 8,0 3-8,30 0 6,-30 0-6,25 0 8,-25 0-8,26 0 8,-26 0-8,31 0 14,-31 0-14,37-4 16,-37 4-16,36-4 10,-36 4-10,39-5 16,-39 5-16,0 0 6,0 0-6,53-8-2,-53 8 2,72-25 4,-72 25-4,42-13 4,-42 13-4,40-9 6,-40 9-6,43-9 8,-43 9-8,42-8 2,-42 8-2,40-7-8,-40 7 8,41-9-6,-41 9 6,36-9 0,-36 9 0,37-7 0,-37 7 0,36-7 0,-36 7 0,35-7 4,-35 7-4,33-5 4,-33 5-4,34-5-4,-34 5 4,36-4 4,-36 4-4,33-3 10,-33 3-10,32-3 4,-32 3-4,33 0 4,-33 0-4,31 0 2,-31 0-2,38 0 6,-38 0-6,38 0 10,-38 0-10,39 0 8,-39 0-8,39 0 2,-39 0-2,35 0 4,-14 0-4,-1 0 10,-20 0-10,39 0 4,-39 0-4,38-3-2,-38 3 2,36-2 0,-36 2 0,34-4-6,-34 4 6,33-4-4,-33 4 4,37-4 4,-37 4-4,38-4 6,-38 4-6,37-3 4,-37 3-4,34-2-2,-34 2 2,37 0-2,-37 0 2,34 0-2,-34 0 2,34 0 2,-34 0-2,32 0 6,-32 0-6,34 0 6,-34 0-6,34 0 2,-34 0-2,39 0 2,-39 0-2,35 0 2,-35 0-2,38 0 4,-38 0-4,43-1 6,-43 1-6,39-5 6,-39 5-6,40-3 4,-40 3-4,36-3 0,-36 3 0,31-3 0,-31 3 0,34-2 0,-34 2 0,29-1 4,-29 1-4,27-3 10,-27 3-10,31-3 6,-31 3-6,30-5 0,-30 5 0,31-5 2,-31 5-2,30-4 4,-30 4-4,27-5 4,-27 5-4,29-5 0,-29 5 0,28-4 0,-28 4 0,27-7 2,-27 7-2,27-4 2,-27 4-2,28-4 2,-28 4-2,24-5-2,-24 5 2,25-3 0,-25 3 0,28-3 4,-28 3-4,22-2 0,-22 2 0,25 0 0,-25 0 0,25 0 6,-25 0-6,20 0 2,-20 0-2,28-2-8,-28 2 8,24-2-2,-24 2 2,22-2 2,-22 2-2,26-2-2,-26 2 2,21 0-2,-21 0 2,23-2 4,-23 2-4,23-1 4,-23 1-4,23 0-2,-23 0 2,23 0 0,-23 0 0,24 0 0,-24 0 0,22 0 0,-22 0 0,22 0 4,-22 0-4,24 0 0,-24 0 0,20 0-4,-20 0 4,21-1 0,-21 1 0,20-2-2,-20 2 2,22-2 2,-22 2-2,23-2 8,-23 2-8,27 0 4,-27 0-4,25 0 2,-25 0-2,27 0 6,-27 0-6,25 0 2,-25 0-2,26 2-2,-26-2 2,25 2 2,-25-2-2,21 0 2,-21 0-2,20 0-2,-20 0 2,18 0 6,-18 0-6,18 0 0,-18 0 0,18 1-2,-18-1 2,1 0 8,-1 0-8,14 0 2,-14 0-2,0 0 4,0 0-4,1 0 0,-1 0 0,20 0-2,-20 0 2,1 0 6,-1 0-6,0 0 4,0 0-4,0 0-4,0 0 4,2 0-4,-2 0 4,18 0 0,-18 0 0,0 0 0,0 0 0,1 0 0,-1 0 0,0 0 0,0 0 0,1 0-8,-1 0 8,2 0-14,-2 0 14,0 0-20,0 0 20,0 0-36,0 0 36,1 0-46,-1 0 46,1 0-54,-1 0 54,0 0-56,0 0 56,1 0-46,-1 0 46</inkml:trace>
  <inkml:trace contextRef="#ctx0" brushRef="#br0" timeOffset="174340.1366">7143 13442 26,'0'0'0,"-8"-21"40,8 21-40,-10-18 56,10 18-56,0 0 56,0 0-56,0-2 54,0 2-54,0 0 46,0 0-46,0 0 26,0 0-26,-10-11 12,10 11-12,0 0 8,0 0-8,0 0 4,0 0-4,-16-4 4,16 39-4,0 1 2,0-36-2,2 60 4,-2-60-4,5 70 6,-5-70-6,6 66-6,-6-66 6,3 62-6,-3-62 6,5 49 2,-5-49-2,3 42-2,-3-42 2,3 36-20,-3-36 20,5 31-42,-5-31 42,5 18-64,-5-18 64,0 1-88,0-1 88,0 1-84,0-1 84</inkml:trace>
  <inkml:trace contextRef="#ctx0" brushRef="#br0" timeOffset="175790.1379">5122 14252 30,'0'0'0,"0"-2"20,0 2-20,0 0 22,0 0-22,0-1 22,0 1-22,4-16 24,-4 16-24,0 0 22,0 0-22,0-1 18,0 1-18,0-1 20,0 1-20,0 0 12,0 0-12,0-1 6,0 1-6,0-1 4,0 1-4,0 0 2,0 0-2,0 0 0,0 0 0,0-2 2,0 2-2,0 0 4,0 0-4,0 0-2,0 0 2,0 0-4,0 0 4,0-2 0,0 2 0,0 0 0,0 0 0,0-1 0,0 1 0,0-1 4,0 1-4,0 0 4,0 0-4,0-1 2,0 1-2,0-1-2,0 1 2,0 0-4,0 0 4,0-1 2,0 1-2,0-1 4,0 1-4,0 0-2,0 0 2,0-1-6,0 1 6,0-1-2,0 1 2,0 0 6,0 0-6,0 0 6,0 0-6,0 0-2,0 0 2,0 0-4,0 0 4,0 0-4,0 0 4,0 0 0,0 0 0,0 0 8,0 0-8,0 0 6,0 0-6,0 0 4,0 0-4,0 0 2,0 0-2,0 0 0,0 0 0,0 0 0,0 0 0,0 0 2,0 0-2,0 0 8,0 0-8,0 0 6,0 0-6,4 0 4,-4 0-4,4 38 6,-4-38-6,5 34 0,-5-34 0,7 50 2,-7-50-2,8 64 2,-8-64-2,6 66-4,-6-66 4,5 69 0,-5-69 0,2 61 4,-2-34-4,0 0 0,0-6 0,0 1-4,0-22 4,0 32-2,0-32 2,-4 27 0,4-27 0,-2 16-4,2-16 4,0 1-2,0-1 2,0 0-10,0 0 10,0 1-16,0-1 16,0 1-16,0-1 16,0 0-30,0 0 30,0 1-38,0-1 38,0 1-32,0-1 32,0 0-12,0 0 12,0 1-22,0-1 22,-1 5-44,1-5 44</inkml:trace>
  <inkml:trace contextRef="#ctx0" brushRef="#br0" timeOffset="176328.1382">5422 14540 12,'0'0'0,"0"-1"8,0 1-8,-4-18 10,4 18-10,-1-31 6,1 18-6,0-1 4,0-2-4,0 0 16,0 16-16,4-32 20,-4 32-20,4-32 12,-4 32-12,6-28 20,-6 28-20,7-25 24,-7 25-24,4-15 26,-4 15-26,0-1 36,0 1-36,0 0 38,0 0-38,0-1 32,0 1-32,0-1 28,0 1-28,0 0 32,0 0-32,0-1 28,0 1-28,0-1 22,0 1-22,0 0 10,0 0-10,0-1 4,0 1-4,4-4 8,-4 4-8,7 80 2,-7-80-2,6 71-2,-6-71 2,7 71 0,-7-71 0,5 65-4,-5-65 4,4 45-2,-4-45 2,4 40 2,-4-40-2,5 36-2,-5-36 2,7 33 0,-7-33 0,7 25 0,-7-25 0,9 23-10,-9-23 10,0 0-28,0 0 28,0 1-44,0-1 44,0 1-52,0-1 52,0 0-52,0 0 52,0 2-60,0-2 60,0 0-72,0 0 72</inkml:trace>
  <inkml:trace contextRef="#ctx0" brushRef="#br0" timeOffset="196128.1536">16342 6503 10,'0'0'0,"-18"16"14,18-16-14,-6-33 12,6 33-12,-3-32 16,3 32-16,3-38 20,-3 38-20,6-53 16,-6 53-16,31 0 12,-31 0-12,20-89 6,-20 89-6,21-53 14,-21 53-14,21-56 16,-21 56-16,17-58 4,-17 58-4,13-63 12,-13 63-12,9-58 26,-9 58-26,9-53 20,-9 53-20,10-44 12,-10 44-12,18-33 6,-18 33-6,8-25-2,-8 25 2,0-1-2,0 1 2,0-1 6,0 1-6,0 0 6,0 0-6,0-1 2,0 1-2,8-6 12,-8 6-12,33 5 16,-33-5-16,20 59 10,-20-59-10,24 60 4,-24-60-4,26 70 0,-26-70 0,21 73-2,-21-73 2,21 71 0,-21-71 0,21 61 2,-21-61-2,18 60-2,-18-60 2,19 51-10,-19-51 10,16 44-6,-16-44 6,15 40-6,-15-40 6,15 28-12,-15-28 12,15 24-8,-15-24 8,8 16-4,-8-16 4,1 0-2,-1 0 2,17 9-4,-17-9 4,1 0 0,-1 0 0,21 3 0,-21-3 0,20-8-2,-20 8 2,10-41 12,-10 41-12,8-34 20,-8 34-20,9-44 12,-9 44-12,10-46 10,-10 46-10,9-49 20,-9 49-20,9-57 16,-9 57-16,10-57 12,-10 57-12,19-60 10,-19 60-10,12-56-6,-12 56 6,11-44-2,-11 44 2,16-34 4,-16 34-4,8-26-2,-8 26 2,7-17 4,-7 17-4,0 0 2,0 0-2,0-1-2,0 1 2,0-1 6,0 1-6,0 0-2,0 0 2,0-1-20,0 1 20,0 0-52,0 0 52,0 0-74,0 0 74,0-2-104,0 2 104</inkml:trace>
  <inkml:trace contextRef="#ctx0" brushRef="#br0" timeOffset="197060.1543">16307 7611 32,'0'0'0,"7"-22"22,-7 22-22,-35-2 10,35 2-10,-21 0 4,21 0-4,-22 6 12,22-6-12,-29 45 8,29-45-8,-32 29 22,32-29-22,-28 31 40,28-31-40,-26 29 30,26-29-30,-24 19 20,24-19-20,-13 14 14,13-14-14,0 0 6,0 0-6,0 1 0,0-1 0,0 0 0,0 0 0,0 0 2,0 0-2,-9 9-2,9-9 2,0 24 0,0-24 0,6 11 4,-6-11-4,37 10-4,-37-10 4,27 16-2,-27-16 2,26 14 2,-26-14-2,30 9 2,-30-9-2,24 10 2,-24-10-2,22 16-2,-22-16 2,15 9-2,-15-9 2,1 0-2,-1 0 2,1 0 4,-1 0-4,12 8 12,-12-8-12,8 26 16,-8-26-16,0 1 16,0-1-16,5 11 12,-5-11-12,-2 26 10,2-26-10,-8 16 12,8-16-12,-41 18 24,41-18-24,-28 14 24,28-14-24,-29 10 8,29-10-8,-37 9 4,37-9-4,-39 8 2,39-8-2,-45 9-4,45-9 4,-43 9 2,43-9-2,-38 9 4,38-9-4,-30 3-10,30-3 10,-20 3-32,20-3 32,-1 0-78,1 0 78,-1 0-112,1 0 112,-1 0-90,1 0 90</inkml:trace>
  <inkml:trace contextRef="#ctx0" brushRef="#br0" timeOffset="197332.1544">16510 7526 62,'0'0'0,"3"-47"54,-3 27-54,0 1 24,0 19-24,-2-31 20,2 31-20,-5-22 34,5 22-34,-4-16 38,4 16-38,0 0 46,0 0-46,0-2 52,0 2-52,0 0 40,0 0-40,-4-7 32,4 22-32,0 0 30,0 12-30,0 2 18,0-29-18,3 71 6,-3-71-6,2 85 2,-2-85-2,3 92 8,-3-50-8,0 1 4,0-6-4,0 0-10,0-2 10,0-2-28,0-33 28,-1 53-60,1-53 60,-3 45-88,3-45 88,-2 31-92,2-17 92,0 0-74,0-14 74,0 15-60,0-15 60,0 0-44,0 0 44</inkml:trace>
  <inkml:trace contextRef="#ctx0" brushRef="#br0" timeOffset="197534.1539">16394 7770 68,'0'0'0,"-17"-16"48,17 16-48,-1 0 52,1 0-52,-10-8 34,10 8-34,-1 0 24,1 0-24,0 0 10,0 0-10,-1 0-4,1 0 4,0 0 0,0 0 0,-16-10 14,16 10-14,0 0 10,0 0-10,0-17 6,0 17-6,58-6 8,-58 6-8,37-6 0,-37 6 0,35-3-2,-35 3 2,39-2-2,-39 2 2,35 0-12,-35 0 12,34 0-44,-34 0 44,29 0-76,-29 0 76,26 0-88,-26 0 88</inkml:trace>
  <inkml:trace contextRef="#ctx0" brushRef="#br0" timeOffset="197770.1552">16651 8303 6,'0'0'0,"0"0"4,0 0-4,0 0 28,0 0-28,0 0 40,0 0-40,0 2 48,0-2-48,0 0 56,0 0-56,-7 7 36,7-7-36,29-5 20,-29 5-20,15-1 38,-15 1-38,15 1 52,-15-1-52,17 8 42,-17-8-42,14 39 22,-14-39-22,7 36 4,-7-36-4,7 39 2,-7-39-2,0 0-2,0 0 2,4 52-14,-4-52 14,-1 83-42,1-83 42,-5 42-82,5-42 82,-9 37-110,9-37 110,-8 23-104,8-23 104</inkml:trace>
  <inkml:trace contextRef="#ctx0" brushRef="#br0" timeOffset="197954.1553">16720 8055 52,'0'0'0,"0"-1"18,0 1-18,2-56 8,-2 31-8,0 1 6,0 24-6,0-23 4,0 23-4,0-15 18,0 15-18,0-1 18,0 1-18,0-1 4,0 1-4,0 0 4,0 0-4,0 0 6,0 0-6,0-2-2,0 2 2,0 0-20,0 0 20,0-1-50,0 1 50,0 0-50,0 0 50</inkml:trace>
  <inkml:trace contextRef="#ctx0" brushRef="#br0" timeOffset="198834.157">17661 7841 64,'0'0'0,"0"0"54,0 0-54,0 0 24,0 0-24,-1 0 6,1 0-6,-2 0 2,2 0-2,0 0 0,0 0 0,0 0 4,0 0-4,-1 0-2,1 0 2,-1 0-4,1 0 4,0 0 0,0 0 0,-1 0 4,1 0-4,-1 0 4,1 0-4,-6 0-4,6 0 4,43 3-2,-43-3 2,23-4 2,-23 4-2,24-8 2,-24 8-2,25-38 2,-25 38-2,26-30-2,-26 30 2,20-30 0,-20 30 0,14-24 4,-14 24-4,9-20 22,-9 20-22,0 0 32,0 0-32,5-11 14,-5 11-14,-3-26 10,3 26-10,-8-15 10,8 15-10,-31-19 6,31 19-6,-22-13 8,22 13-8,-21-8 14,21 8-14,-25-6 14,25 6-14,-25-1 0,25 1 0,-26 4 4,26-4-4,-28 31 10,28-31-10,-25 27 10,25-27-10,-23 31 14,23-31-14,-16 37 6,16-37-6,-12 40 0,12-40 0,-9 33-2,9-33 2,-6 38-4,6-38 4,-3 37-6,3-24 6,0 2-4,0-15 4,1 34-2,-1-34 2,4 30-20,-4-30 20,9 25-46,-9-25 46,32 22-58,-32-22 58,28 15-70,-28-15 70,30 9-78,-30-9 78</inkml:trace>
  <inkml:trace contextRef="#ctx0" brushRef="#br0" timeOffset="199242.1567">18099 7771 36,'0'0'0,"-31"-8"28,31 8-28,-19-5 16,19 5-16,-24-4 18,24 4-18,-23 0 32,23 0-32,-24 6 16,24-6-16,-24 28 8,24-28-8,-24 23 6,24-23-6,-20 27-2,20-27 2,-15 31 0,15-31 0,-15 31-2,15-31 2,-8 23 0,8-23 0,-7 21 2,7-21-2,-4 15 0,4-15 0,0 0-2,0 0 2,0 0-4,0 0 4,0 10-6,0-10 6,45 17-8,-45-17 8,24 6-6,-24-6 6,24 0-6,-24 0 6,29-6-20,-29 6 20,27-33-18,-27 33 18,27-29-10,-27 29 10,25-29-6,-25 29 6,18-30 0,-18 30 0,16-35-4,-16 35 4,14-32 0,-14 32 0,10-39 4,-10 39-4,7-38 4,-7 38-4,4-38 12,-4 38-12,2-41 20,-2 19-20,0 0 12,0 22-12,-5-49 8,5 49-8,-6-54 14,6 54-14,-23-49 28,23 49-28,-10-44 46,10 44-46,-7-25 50,7 25-50,0-1 40,0 1-40,0-1 22,0 1-22,0 0 18,0 0-18,0-1 12,0 1-12,0-1 8,0 1-8,-7-9 6,7 26-6,0 2 4,0-19-4,2 59 4,-2-59-4,4 75 0,-4-75 0,7 77-2,-7-77 2,8 73-6,-8-73 6,7 68-4,-7-68 4,9 61-20,-9-61 20,8 56-74,-8-56 74,8 44-108,-8-44 108,7 38-110,-7-38 110</inkml:trace>
  <inkml:trace contextRef="#ctx0" brushRef="#br0" timeOffset="199487.1567">18309 8160 42,'0'0'0,"0"-15"8,0 15-8,0-12 20,0 12-20,-2-14 30,2 14-30,-1-23 26,1 23-26,0-16 28,0 16-28,0 0 26,0 0-26,0-2 30,0 2-30,1-13 60,-1 13-60,29-4 78,-29 4-78,15 0 50,-15 0-50,18 32 26,-18-32-26,16 36 16,-16-36-16,9 51 6,-9-51-6,7 55 2,-7-55-2,5 56-2,-5-28 2,0 0-2,0-28 2,-2 46-12,2-46 12,-5 41-52,5-41 52,-7 28-92,7-28 92,-7 21-100,7-21 100,0 0-106,0 0 106</inkml:trace>
  <inkml:trace contextRef="#ctx0" brushRef="#br0" timeOffset="199674.156">18365 7747 40,'0'0'0,"3"-17"14,-3 17-14,0-1 8,0 1-8,0-1 12,0 1-12,0 0 14,0 0-14,0-1 18,0 1-18,0 0 18,0 0-18,0-2 4,0 2-4,0 0 0,0 0 0,0-1-2,0 1 2,0-1-12,0 1 12,0 0-46,0 0 46</inkml:trace>
  <inkml:trace contextRef="#ctx0" brushRef="#br0" timeOffset="201022.1574">19477 7562 36,'0'0'0,"0"-1"12,0 1-12,0-1 26,0 1-26,0 0 36,0 0-36,0-1 22,0 1-22,0 0 18,0 0-18,0-1 26,0 1-26,0-6 24,0 6-24,-6 79 28,6-79-28,-4 71 24,4-30-24,0-1 6,0 2-6,0 2-2,0-44 2,3 79 0,-3-79 0,1 80 4,-1-80-4,4 73-2,-4-39 2,0-1-12,0-2 12,0 0-34,0-31 34,-4 47-44,4-47 44,-3 39-40,3-39 40,-3 31-48,3-31 48,-3 19-54,3-19 54,0 0-26,0 0 26</inkml:trace>
  <inkml:trace contextRef="#ctx0" brushRef="#br0" timeOffset="201312.1577">19403 7819 38,'0'0'0,"-4"-60"22,4 31-22,0 1 12,0 28-12,2-51 12,-2 51-12,5-47 14,-5 47-14,28-39 10,-28 39-10,21-34 14,-21 34-14,28-26 20,-28 26-20,40-15 14,-40 15-14,35-9 8,-35 9-8,45-2 12,-45 2-12,40 6 10,-40-6-10,32 48-2,-32-48 2,33 34-2,-33-34 2,29 41 6,-29-41-6,17 45 8,-17-45-8,14 39 8,-14-39-8,10 33 20,-10-33-20,4 33 30,-4-33-30,3 26 34,-3-12-34,0-2 30,0-12-30,-6 24 24,6-24-24,-9 23 16,9-23-16,-35 19 10,35-19-10,-29 15 8,29-15-8,-35 13 2,35-13-2,-36 7 0,36-7 0,-40 6 2,40-6-2,-37 2 2,37-2-2,-35 0-2,35 0 2,-36-2-6,36 2 6,-22-2-20,22 2 20,-1 0-52,1 0 52,0 0-96,0 0 96,-2 0-96,2 0 96,-11-6-62,11 6 62</inkml:trace>
  <inkml:trace contextRef="#ctx0" brushRef="#br0" timeOffset="201590.1581">19922 8184 36,'0'0'0,"0"-2"4,0 2-4,8-22 20,-8 22-20,8-27 36,-8 27-36,8-17 26,-8 17-26,10-20 28,-10 20-28,19-16 40,-19 16-40,1 0 46,-1 0-46,13-14 34,-13 14-34,1 0 30,-1 0-30,25-8 32,-25 8-32,1 0 54,-1 0-54,16-4 84,-16 4-84,19 4 58,-19-4-58,10 37 22,-10-37-22,7 37 4,-7-37-4,7 49-4,-7-49 4,3 49-2,-3-25 2,0 1-6,0-25 6,-4 43-34,4-43 34,-8 35-70,8-35 70,-22 26-100,22-26 100,-7 18-128,7-18 128,0 0-140,0 0 140</inkml:trace>
  <inkml:trace contextRef="#ctx0" brushRef="#br0" timeOffset="201768.1582">20067 7888 86,'0'0'0,"5"-56"34,-5 56-34,5-44 16,-5 44-16,2-30 22,-2 30-22,3-28 30,-3 28-30,1-21 10,-1 21-10,3-13-2,-3 13 2,0 0 2,0 0-2,0-2 0,0 2 0,0 0 0,0 0 0,0-1 2,0 1-2,0-1-6,0 1 6,0 0-32,0 0 32,0-1-62,0 1 62,0-1-68,0 1 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3.0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5945 5113 28,'0'0'0,"0"0"16,0 0-16,-1 0 20,1 0-20,-2 0 22,2 0-22,0 0 22,0 0-22,0 0 22,0 0-22,-1 0 12,1 0-12,-1 0 12,1 0-12,-1 0 28,1 0-28,-10 2 44,10-2-44,34 3 30,-34-3-30,25 4 4,-25-4-4,34 3 8,-34-3-8,38 2 16,-38-2-16,0 0 12,0 0-12,54 0 18,-9 0-18,0 0 22,-45 0-22,52 1 14,-52-1-14,53 3 10,-53-3-10,50 5 8,-50-5-8,50 5 12,-50-5-12,52 7 10,-52-7-10,57 6 6,-57-6-6,60 7 8,-60-7-8,61 8 4,-61-8-4,58 5 0,-58-5 0,55 5 0,-55-5 0,50 3 2,-50-3-2,51 4 6,-51-4-6,45 7 4,-45-7-4,44 7 2,-44-7-2,42 7 0,-42-7 0,37 6-4,-37-6 4,38 6-4,-38-6 4,31 5-2,-31-5 2,30 6 4,-30-6-4,26 5 4,-26-5-4,23 5-2,-23-5 2,21 4 0,-21-4 0,21 2 0,-21-2 0,20 1-2,-20-1 2,20 2 0,-20-2 0,18 2 2,-18-2-2,0 0 0,0 0 0,14 0 6,-14 0-6,0 0 10,0 0-10,23 0-2,-23 0 2,22 0-4,-22 0 4,1 0 2,-1 0-2,1 0 4,-1 0-4,2 0 4,-2 0-4,9 0 0,-9 0 0,1 0 0,-1 0 0,0 0 4,0 0-4,1 0 2,-1 0-2,2 0 0,-2 0 0,0 0 0,0 0 0,0 0-6,0 0 6,1 0-24,-1 0 24,0 0-58,0 0 58,1 0-76,-1 0 76,16 0-80,-16 0 80,-30-2-98,30 2 98,-21-2-78,21 2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3.6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5985 5255 10,'0'0'0,"-1"0"6,1 0-6,-1 0 10,1 0-10,0 0 4,0 0-4,-1 0 2,1 0-2,-1 0 24,1 0-24,-1 0 46,1 0-46,-5-3 34,5 3-34,41 3 18,-41-3-18,36 4 8,-36-4-8,44 1 8,-20-1-8,0 0 20,5 0-20,0 0 22,1 0-22,0 0 12,1 0-12,-1 0 16,3 0-16,-2 0 14,-2 0-14,1 0 6,4 0-6,0 0 4,0 0-4,-2 0 4,1 0-4,0 0 6,-33 0-6,68 3 2,-68-3-2,56 3 4,-56-3-4,55 4 2,-55-4-2,53 2-6,-53-2 6,48 3 2,-48-3-2,47 2 12,-47-2-12,46 2 6,-46-2-6,43 3 2,-43-3-2,41 2 12,-41-2-12,36 2 12,-36-2-12,34 4 2,-34-4-2,31 2 2,-31-2-2,31 5-2,-31-5 2,27 3 2,-27-3-2,25 3 10,-25-3-10,22 4 2,-22-4-2,19 4-2,-19-4 2,17 5 8,-17-5-8,14 5 10,-14-5-10,0 0 6,0 0-6,16 3 2,-16-3-2,2 0-4,-2 0 4,0 0-2,0 0 2,1 0 4,-1 0-4,1 0 0,-1 0 0,1 0-4,-1 0 4,0 0 0,0 0 0,0 0-18,0 0 18,1 0-54,-1 0 54,1 0-86,-1 0 86,1 0-106,-1 0 106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4.5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4356 4771 54,'0'0'0,"0"-1"46,0 1-46,-3-27 54,3 27-54,0 0 62,0 0-62,-24-16 42,24 16-42,-1 0 22,1 0-22,-17-9 30,17 9-30,0-1 20,0 1-20,0 0 2,0 0-2,0 0-2,0 0 2,0-2 0,0 2 0,0 0 6,0 0-6,0 0 6,0 0-6,-9-15 8,9 15-8,9-21 6,-9 21-6,48-8 2,-48 8-2,29-4-2,-29 4 2,34-3 2,-34 3-2,38 0 12,-18 0-12,0 0 6,-20 0-6,0 0 4,0 0-4,56 2 4,-56-2-4,82 5 0,-82-5 0,45 5-2,-45-5 2,42 6-2,-42-6 2,40 7 0,-40-7 0,36 5 0,-36-5 0,38 5-2,-38-5 2,32 5-2,-32-5 2,32 4 2,-32-4-2,33 5 4,-33-5-4,26 4 4,-26-4-4,22 4 2,-22-4-2,20 5 0,-20-5 0,0 0 0,0 0 0,1 0 0,-1 0 0,13 3 0,-13-3 0,0 0 2,0 0-2,0 0-2,0 0 2,1 0-2,-1 0 2,1 0 2,-1 0-2,0 0 2,0 0-2,2 0 2,-2 0-2,0 0-2,0 0 2,1 0-4,-1 0 4,1 0-2,-1 0 2,0 0 0,0 0 0,1 0-10,-1 0 10,0 0-30,0 0 30,1 0-56,-1 0 56,1 0-66,-1 0 66,1 0-66,-1 0 66,1 0-70,-1 0 70,0 0-60,0 0 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5.0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4378 5016 24,'0'0'0,"-18"0"30,18 0-30,-17 0 48,17 0-48,-17 1 60,17-1-60,-1 0 62,1 0-62,0 0 46,0 0-46,-1 0 20,1 0-20,-1 0 6,1 0-6,0 0-2,0 0 2,-1 0-2,1 0 2,0 0 4,0 0-4,-1 0 4,1 0-4,-1 0 4,1 0-4,-8 2 12,39-2-12,-3 0 18,-28 0-18,40 0 14,-19 0-14,1 0 10,1 0-10,0 0 6,-1 0-6,2 0 2,0 0-2,0 0 2,-2 0-2,0 0-2,0 0 2,-1 0-4,-21 0 4,41 2 0,-41-2 0,33 4 4,-33-4-4,36 4-2,-36-4 2,38 5-2,-38-5 2,37 5-2,-37-5 2,33 5-2,-33-5 2,33 3 2,-33-3-2,28 3 2,-28-3-2,24 1 2,-24-1-2,0 0 0,0 0 0,0 0 0,0 0 0,2 0-2,-2 0 2,1 0-2,-1 0 2,0 0-10,0 0 10,1 0-20,-1 0 20,0 0-28,0 0 28,1 0-34,-1 0 34,0 0-40,0 0 40,2 0-62,-2 0 62,0 0-86,0 0 86,1 0-64,-1 0 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5.4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4367 5280 68,'0'0'0,"-1"0"58,1 0-58,-1 0 28,1 0-28,-1 0 8,1 0-8,-1 0 12,1 0-12,0 0 14,0 0-14,0 0 22,0 0-22,-1 0 32,1 0-32,-6 3 36,6-3-36,53 2 24,-53-2-24,30 0 10,-30 0-10,36 0 12,-36 0-12,38 0 12,-38 0-12,37 0 4,-16 0-4,0 0 2,-21 0-2,39 0 6,-39 0-6,39 0 0,-39 0 0,38 0 0,-38 0 0,38 0 0,-38 0 0,34 0-6,-34 0 6,40 0 4,-40 0-4,37 0 6,-37 0-6,35 1 0,-35-1 0,31 2 2,-31-2-2,23 2-6,-23-2 6,22 1-6,-22-1 6,15 0 2,-15 0-2,1 0 0,-1 0 0,0 0 0,0 0 0,0 0 0,0 0 0,0 0 0,0 0 0,2 0-2,-2 0 2,1 0 0,-1 0 0,0 0 0,0 0 0,1 0-4,-1 0 4,0 0 0,0 0 0,1 0 0,-1 0 0,0 0-18,0 0 18,2 0-42,-2 0 42,0 0-60,0 0 60,1 0-88,-1 0 88,1 0-92,-1 0 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6.6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4404 6129 16,'0'0'0,"0"-2"14,0 2-14,0 0 10,0 0-10,0 0 14,0 0-14,0-1 28,0 1-28,1-9 34,-1 9-34,31-8 32,-31 8-32,19-6 20,-19 6-20,20-5 8,-20 5-8,25-3-6,-25 3 6,25-1 0,-25 1 0,25 0 6,-25 0-6,27 0 4,-27 0-4,26 0 8,-26 0-8,27 0 14,-27 0-14,27 2 10,-27-2-10,30 0 4,-30 0-4,31 0 4,-31 0-4,31 0-4,-31 0 4,31 0 4,-31 0-4,35 0 8,-35 0-8,33 0 6,-33 0-6,33 0 8,-33 0-8,34 0 10,-34 0-10,34 2 10,-34-2-10,29 2 6,-29-2-6,30 0 6,-30 0-6,31 2 6,-31-2-6,24 2 4,-24-2-4,27 2 0,-27-2 0,28 1-2,-28-1 2,23 0-2,-23 0 2,27 1 2,-27-1-2,23 1 6,-23-1-6,24 5 4,-24-5-4,22 3 2,-22-3-2,23 3 10,-23-3-10,21 3 12,-21-3-12,21 3 8,-21-3-8,28 1 2,-28-1-2,27 2 0,-27-2 0,28 1 10,-28-1-10,30 0 8,-30 0-8,29 2 6,-29-2-6,31 3 12,-31-3-12,34 4 8,-34-4-8,30 5 10,-30-5-10,38 2 18,-38-2-18,35 3 14,-35-3-14,41 1 8,-41-1-8,40 2 12,-18-2-12,1 0 8,0 0-8,0 0 4,-1 0-4,0 0 8,1 0-8,0 0 4,-3 0-4,1 0 6,-21 0-6,34-2 10,-34 2-10,36-2 2,-36 2-2,31-2 4,-31 2-4,28-2 0,-28 2 0,27 0-2,-27 0 2,23 0 4,-23 0-4,23 0 0,-23 0 0,24 0 0,-24 0 0,20 0 0,-20 0 0,20 0 12,-20 0-12,21 0 18,-21 0-18,23 2 4,-23-2-4,24 2 2,-24-2-2,24 0 8,-24 0-8,25 0 4,-25 0-4,27 0-4,-27 0 4,26-2 0,-26 2 0,26-2 4,-26 2-4,24-2 6,-24 2-6,26 0 6,-26 0-6,27 0 0,-27 0 0,27 0 4,-27 0-4,30 0 2,-30 0-2,29 0-2,-29 0 2,31 0 2,-31 0-2,35 0 4,-35 0-4,35 0 4,-35 0-4,30 0 2,-30 0-2,28 2-2,-28-2 2,28 3-4,-28-3 4,22 3-2,-22-3 2,23 5 0,-23-5 0,21 3-2,-21-3 2,18 4 0,-18-4 0,16 4 0,-16-4 0,15 4 2,-15-4-2,0 0 6,0 0-6,14 1-2,-14-1 2,0 0-2,0 0 2,0 0 2,0 0-2,22 2 0,-22-2 0,0 0 0,0 0 0,2 0 0,-2 0 0,0 0 0,0 0 0,0 0 4,0 0-4,1 0-2,-1 0 2,1 0-22,-1 0 22,2 0-48,-2 0 48,0 0-92,0 0 92,0 0-112,0 0 112,1 0-106,-1 0 106,13 0-102,-35 0 102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7.6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4604 6334 50,'0'0'0,"0"0"64,0 0-64,-13 2 58,13-2-58,0 0 50,0 0-50,-1 0 28,1 0-28,-1 0 14,1 0-14,-1 0 12,1 0-12,-1 0 16,1 0-16,-1 0 12,1 0-12,0 0 4,0 0-4,0 0 4,0 0-4,-1 0-4,1 0 4,-1 0-6,1 0 6,0 0-2,0 0 2,-1 0-2,1 0 2,-2 0-4,2 0 4,0 0-10,0 0 10,0 0-6,0 0 6,-7 0 2,7 0-2,29 0 8,-29 0-8,23 2 6,-23-2-6,31 0-2,-31 0 2,37 2 4,-37-2-4,41 0 2,-14 0-2,-27 0-2,0 0 2,28 0 2,14 0-2,-1 0 6,-16 0-6,0 0 8,1 0-8,-1 0 14,0 0-14,0 0 10,-2 0-10,1 0-4,-1 0 4,0 0-2,-23 0 2,42 2 2,-42-2-2,40 3 0,-40-3 0,39 3 2,-39-3-2,36 3 2,-36-3-2,34 5 2,-34-5-2,31 2 0,-31-2 0,30 3-2,-30-3 2,29 2 2,-29-2-2,30 2 4,-30-2-4,33 2 14,-33-2-14,37 2 12,-37-2-12,34 4 8,-34-4-8,42 2 10,-42-2-10,38 2 12,-38-2-12,37 2 12,-15-2-12,0 0 6,-22 0-6,39 3 10,-39-3-10,41 2 2,-41-2-2,44 2 0,-44-2 0,40 2 4,-40-2-4,39 0 0,-39 0 0,39 0 0,-39 0 0,34 0 0,-34 0 0,36 0 4,-36 0-4,37 0 2,-37 0-2,33 0-2,-33 0 2,33 0 4,-33 0-4,30-2 6,-30 2-6,32-2 4,-32 2-4,35-2 2,-35 2-2,34-5-2,-34 5 2,34-4 2,-34 4-2,33-2 4,-33 2-4,30-2 2,-30 2-2,30 0 6,-30 0-6,31 0 4,-31 0-4,30 2-4,-30-2 4,25 4-4,-25-4 4,23 4-4,-23-4 4,25 5 0,-25-5 0,25 6 8,-25-6-8,23 6 4,-23-6-4,23 5 0,-23-5 0,22 6 0,-22-6 0,18 3 2,-18-3-2,22 3 4,-22-3-4,19 2-2,-19-2 2,1 0-4,-1 0 4,10 1 0,-10-1 0,2 0 0,-2 0 0,22 0 4,-22 0-4,0 0 6,0 0-6,0 0-4,0 0 4,21 4-4,-21-4 4,0 0 4,0 0-4,1 0 0,-1 0 0,0 0-8,0 0 8,1 0-2,-1 0 2,1 0 4,-1 0-4,0 0-14,0 0 14,1 0-50,-1 0 50,2 0-92,-2 0 92,0 0-106,0 0 106,0 0-104,0 0 104,14 3-78,-14-3 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8.5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4499 6636 18,'0'0'0,"-1"0"6,1 0-6,0 0 6,0 0-6,0 0 6,0 0-6,-2 0 6,2 0-6,-1 0 6,1 0-6,0 0 10,0 0-10,-1 0 20,1 0-20,0 0 6,0 0-6,-1 0 6,1 0-6,-4 4 10,25-4-10,2 0 16,-23 0-16,27 0 22,-27 0-22,31 0 8,-31 0-8,35 0 0,-14 0 0,0 0 6,5 0-6,-26 0 10,0 0-10,28 0 0,-28 0 0,87-2 6,-60 2-6,0 0 8,1 0-8,-2 0 0,1 0 0,1 0 0,-2 0 0,-1 0 4,-2 0-4,1 0 6,-1 0-6,-1 0 0,-22 0 0,41 2 0,-41-2 0,43 2 0,-22-2 0,0 0 2,0 0-2,0 0 8,-2 0-8,2 0 10,-21 0-10,37 1 0,-37-1 0,34 4-8,-34-4 8,34 1 4,-34-1-4,33 0 24,-33 0-24,35 2 22,-35-2-22,36 1 8,-14-1-8,-3 0 10,2 0-10,2 0 6,-1 0-6,2 0 2,0 0-2,0 0 6,-2 0-6,1 0 8,1 0-8,2 0 0,-26 0 0,46-1 0,-46 1 0,42-3 10,-42 3-10,45-4 8,-45 4-8,41-2 2,-41 2-2,40-1-2,-19 1 2,0 0 2,-21 0-2,35 0 4,-35 0-4,35 0-4,-35 0 4,31 0 4,-31 0-4,29 0 8,-29 0-8,27 0 2,-27 0-2,29 2 6,-29-2-6,23 4 2,-23-4-2,27 2-2,-27-2 2,24 2 2,-24-2-2,18 0 6,-18 0-6,23 0 4,-23 0-4,17 0 2,-17 0-2,21 0 2,-21 0-2,22 0 4,-22 0-4,20 1 4,-20-1-4,22 2 0,-22-2 0,20 2 2,-20-2-2,16 2 2,-16-2-2,18 0 2,-18 0-2,19 0 2,-19 0-2,17 0 6,-17 0-6,16 2 10,-16-2-10,18 2 0,-18-2 0,1 0-4,-1 0 4,12 1 2,-12-1-2,30 0-4,-30 0 4,9 0-6,-9 0 6,0 0 2,0 0-2,1 0 4,-1 0-4,1 0 4,-1 0-4,1 0 2,-1 0-2,1 0-2,-1 0 2,1 0-2,-1 0 2,0 0-10,0 0 10,1 0-50,-1 0 50,0 0-94,0 0 94,1 0-94,-1 0 94,1 2-82,-1-2 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9.7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4796 6801 42,'0'0'0,"-1"0"30,1 0-30,0 0 30,0 0-30,-1 0 26,1 0-26,0 0 16,0 0-16,-1 0 12,1 0-12,0 0 6,0 0-6,-13 0 2,13 0-2,0 0-2,0 0 2,-20 4 0,20-4 0,-21 2 2,21-2-2,-15 3-6,15-3 6,-16 3-6,16-3 6,-17 1-2,17-1 2,-21 0 0,21 0 0,-18 0 2,18 0-2,-18 4 2,18-4-2,-20 1 2,20-1-2,-16 2 2,16-2-2,-15 0 18,15 0-18,-2 0 18,2 0-18,-13 0 2,13 0-2,-1 0 6,1 0-6,0 0 16,0 0-16,-1 0 18,1 0-18,0 0 14,0 0-14,-17 0 6,17 0-6,0 0-2,0 0 2,-1 0-2,1 0 2,-1 0-4,1 0 4,-1 0-4,1 0 4,0 0 2,0 0-2,0 0-2,0 0 2,-1 0 0,1 0 0,-1 0 4,1 0-4,-11 0-2,11 0 2,33 0 0,-33 0 0,20 0 2,-20 0-2,28 0 4,-28 0-4,29 0 4,-29 0-4,35 0-2,-35 0 2,36 0-2,-36 0 2,41-2 4,-41 2-4,45-3 2,-45 3-2,42-3 2,-42 3-2,49-2 6,-49 2-6,48-4 4,-48 4-4,50-2 6,-50 2-6,51-4 6,-51 4-6,45-2 0,-25 2 0,3 0 8,-2 0-8,0 0 10,-21 0-10,38 0-2,-17 0 2,-1 0-4,-20 0 4,35 0-6,-35 0 6,38 0 4,-38 0-4,35 0 8,-35 0-8,34 0-2,-34 0 2,34 0 0,-34 0 0,32 0 4,-32 0-4,33 0 4,-33 0-4,29 0 14,-29 0-14,33 0 6,-33 0-6,28 0 2,-28 0-2,28 2 10,-28-2-10,31 4 4,-31-4-4,26 2 8,-26-2-8,29 2 4,-29-2-4,27 4 6,-27-4-6,27 3 12,-27-3-12,31 4 8,-31-4-8,29 5 0,-29-5 0,31 5 2,-31-5-2,31 2 8,-31-2-8,29 2 10,-29-2-10,31 2 8,-31-2-8,28 1 0,-28-1 0,28 3 2,-28-3-2,31 3 0,-31-3 0,27 2-2,-27-2 2,27 2 0,-27-2 0,26 0 2,-26 0-2,24 0 0,-24 0 0,22 0 0,-22 0 0,22 0 0,-22 0 0,19 0-6,-19 0 6,20 0 2,-20 0-2,21 0 0,-21 0 0,17 2 2,-17-2-2,20 1 14,-20-1-14,18 2 4,-18-2-4,18 0-4,-18 0 4,19 1-2,-19-1 2,16 2 0,-16-2 0,1 0 0,-1 0 0,14 2 2,-14-2-2,24 3 4,-24-3-4,15 2 4,-15-2-4,0 0 2,0 0-2,12 0-2,-12 0 2,24 0-2,-24 0 2,1 0-2,-1 0 2,10 0-4,-10 0 4,1 0-2,-1 0 2,21 0 0,-21 0 0,0 0 0,0 0 0,1 0 0,-1 0 0,22 0 4,-22 0-4,0 0 4,0 0-4,25 0 0,-25 0 0,0 0 0,0 0 0,1 0 2,-1 0-2,15 0 2,-15 0-2,0 0-2,0 0 2,2 0-2,-2 0 2,0 0 2,0 0-2,17 0-2,-17 0 2,1 0 0,-1 0 0,0 0 2,0 0-2,1 0-2,-1 0 2,1 0 0,-1 0 0,18 2 2,-18-2-2,0 0 0,0 0 0,2 0-2,-2 0 2,1 0 2,-1 0-2,0 0 0,0 0 0,1 0 0,-1 0 0,2 0 0,-2 0 0,0 0 2,0 0-2,0 0-2,0 0 2,0 0-14,0 0 14,1 0-26,-1 0 26,16 0-34,-16 0 34,1 0-40,-1 0 40,1 0-58,-1 0 58,1 0-90,-1 0 90,0 0-112,0 0 112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8:54.2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1483 1245 4,'0'0'0,"-2"0"2,2 0-2,0 0 4,0 0-4,0 0 2,0 0-2,-2 0 2,2 0-2,0 0 8,0 0-8,-1 0 12,1 0-12,0 0 16,0 0-16,-15-7 22,15 7-22,-3 62 16,3-62-16,-2 55 10,2-20-10,0 1 16,0 6-16,0 1 18,0-43-18,-5 101 12,5-101-12,-4 114 4,4-114-4,-11 115-2,11-115 2,-24 113 0,24-113 0,-12 98 6,12-98-6,-8 82 4,8-82-4,-7 62 0,7-62 0,-6 42 0,6-42 0,-5 32-2,5-32 2,-2 15-4,2-15 4,0 1 0,0-1 0,0 0 4,0 0-4,0 7 0,0-7 0,28 6 2,-28-6-2,19 8 6,-19-8-6,25 6 0,-25-6 0,32 4 0,-32-4 0,35 0 0,-13 0 0,-2 0-4,2 0 4,0 0-6,1 0 6,1 0-4,-2 0 4,2 0 4,-3 0-4,0 0 4,2 0-4,-1 0 0,-2 0 0,0 0-2,-20 0 2,38 0 2,-38 0-2,34 0 2,-34 0-2,30 0-2,-30 0 2,26 0 2,-26 0-2,20 0 4,-20 0-4,0 0 2,0 0-2,1 0 2,-1 0-2,0 0-2,0 0 2,1 0-24,-1 0 24,1 0-60,-1 0 60</inkml:trace>
  <inkml:trace contextRef="#ctx0" brushRef="#br0" timeOffset="502.0007">2667 1474 26,'0'0'0,"0"-1"50,0 1-50,-5-17 56,5 17-56,-30-19 48,30 19-48,-16-8 38,16 8-38,-23-4 26,23 4-26,-26 0 10,26 0-10,-31 3 2,31-3-2,-37 8 6,37-8-6,-36 39 10,16-23-10,-1 2 6,-6 1-6,0 2 8,27 4-8,0 0 6,-32-1-6,-2 0 0,34-24 0,-28 50 2,28-50-2,-18 54-4,18-54 4,-10 46-8,10-46 8,-10 44 0,10-44 0,-1 42 6,1-42-6,4 38 4,-4-38-4,37 34 0,-37-34 0,26 36 0,-26-36 0,31 30 0,-31-30 0,35 25 0,-35-25 0,39 25 2,-39-25-2,43 24 2,-43-24-2,41 22-6,-41-22 6,45 16-18,-45-16 18,40 19-34,-40-19 34,40 12-66,-40-12 66,37 9-98,-37-9 98</inkml:trace>
  <inkml:trace contextRef="#ctx0" brushRef="#br0" timeOffset="934.0021">3354 1466 134,'0'0'0,"-4"-24"18,4 24-18,-7-10 4,7 10-4,-31-8 20,31 8-20,-18-4 34,18 4-34,-21 0 20,21 0-20,-23 5 10,23-5-10,-30 9 18,30-9-18,-28 30 20,28-30-20,-30 23 14,30-23-14,-26 24 14,26-24-14,-17 23 12,17-23-12,-18 21 12,18-21-12,0 1 8,0-1-8,0 0 0,0 0 0,-10 10-4,10-10 4,0 0 4,0 0-4,-3 15 4,3-15-4,6 27-4,-6-27 4,31 24-4,-31-24 4,31 30-2,-31-30 2,36 38 4,-36-38-4,39 34-2,-12-14 2,-1 0-6,-26-20 6,-1 50-2,34-35 2,1-2-6,-34-13 6,33 40-10,-33-40 10,29 39-30,-29-39 30,24 38-26,-24-38 26,17 33 0,-17-33 0,12 27 4,-12-27-4,9 17 4,-9-17-4,6 17 16,-6-17-16,0 1 26,0-1-26,3 9 22,-3-9-22,-2 25 28,2-25-28,0 0 26,0 0-26,-6 12 8,6-12-8,-38 26 4,38-26-4,-25 10 4,25-10-4,-28 10 6,28-10-6,-32 14 6,32-14-6,-35 8 2,35-8-2,-33 10 10,33-10-10,-35 10 4,35-10-4,-36 8-8,36-8 8,-31 7-22,31-7 22,-23 8-76,23-8 76,-23 6-128,23-6 128</inkml:trace>
  <inkml:trace contextRef="#ctx0" brushRef="#br0" timeOffset="1570.001">4505 1213 70,'0'0'0,"0"0"48,0 0-48,0-2 20,0 2-20,0 0 14,0 0-14,8-2 12,-8 2-12,-40 1 2,40-1-2,-24 41 0,24-41 0,-27 48 2,27-48-2,-31 70 10,31-70-10,-32 90 18,32-90-18,-34 109 10,34-109-10,-31 115 4,31-115-4,-26 110 10,26-110-10,-20 103 8,20-103-8,-13 85 0,13-85 0,-9 71-2,9-71 2,-1 61-2,1-61 2,4 51 6,-4-51-6,38 44 8,-38-44-8,27 45-4,-27-45 4,31 35-8,-31-35 8,31 35-8,-31-35 8,36 30-36,-36-30 36,37 27-66,-37-27 66,38 29-76,-38-29 76</inkml:trace>
  <inkml:trace contextRef="#ctx0" brushRef="#br0" timeOffset="2300.003">4984 1055 86,'0'0'0,"4"-54"106,-4 54-106,6-32 36,-6 32-36,0 0-10,0 0 10,0 0-18,0 0 18,0-2-10,0 2 10,0 0-2,0 0 2,5-13 14,-5 13-14,3 66 18,-3-66-18,5 78 6,-5-78-6,6 107 8,-6-107-8,2 127 10,-2-127-10,-2 136 2,2-136-2,-9 129 0,-12-73 0,-1-1 8,22-55-8,-18 98 4,18-98-4,-18 83 4,18-83-4,-14 69 14,14-69-14,-9 54 6,9-54-6,-9 36 0,9-36 0,-7 21 0,7-21 0,0 1-6,0-1 6,-2 9-4,2-9 4,4 21-2,-4-21 2,34 15-6,-34-15 6,32 18-6,-32-18 6,42 17-8,-42-17 8,48 12-18,-48-12 18,47 8-18,-47-8 18,51 8-20,-51-8 20,52 7-28,-52-7 28,49 4-30,-49-4 30,49 3-26,-49-3 26,44 2-18,-44-2 18,39 0-12,-39 0 12,26 0-8,-26 0 8,20 0-8,-20 0 8,1 0-2,-1 0 2,0 0 6,0 0-6,1 0 14,-1 0-14,0 0 12,0 0-12,8 0 6,-8-14-6,0 1 12,0 13-12,-4-23 10,4 23-10,-29-31 20,29 31-20,-23-38 28,23 38-28,-24-39 22,24 39-22,-19-36 10,19 36-10,-12-27-4,12 27 4,-8-18 0,8 18 0,-5-17 4,5 17-4,0-14 0,0 14 0,6-19-4,-6 19 4,38-20-2,-38 20 2,34-17 0,-34 17 0,38-16-2,-38 16 2,38-7-2,-38 7 2,38-6 0,-38 6 0,33-4-2,-33 4 2,25 0-4,-25 0 4,21 6 0,-21-6 0,16 24 2,-16-24-2,0 0 16,0 0-16,0 0 36,0 0-36,8 8 40,-8-8-40,0 1 24,0-1-24,4 18 6,-4-18-6,-6 29 0,6-29 0,-30 19 0,30-19 0,-20 21 2,20-21-2,-22 18 0,22-18 0,-22 15-4,22-15 4,-16 12-22,16-12 22,-1 0-52,1 0 52,-1 0-94,1 0 94,-1 0-100,1 0 100</inkml:trace>
  <inkml:trace contextRef="#ctx0" brushRef="#br0" timeOffset="2680.0025">5843 1837 26,'0'0'0,"0"0"12,0 0-12,0 0 10,0 0-10,0-1 8,0 1-8,0-1 12,0 1-12,0 0 10,0 0-10,0-1 4,0 1-4,5-10 4,-5 10-4,-5 64 0,5-64 0,-5 43-4,5-43 4,-4 43 0,4-43 0,-2 39 2,2-39-2,-6 33 0,6-33 0,-5 22 2,5-22-2,-6 18 2,6-18-2,0 1 4,0-1-4,0 0 6,0 0-6,0 1 0,0-1 0,0 1-2,0-1 2,0 0-4,0 0 4,0 1 0,0-1 0,-3 2 4,3-2-4,6-37 0,-6 37 0,30-32 4,-30 32-4,22-32 4,-22 32-4,31-30-4,-31 30 4,34-28-4,-34 28 4,25-17 4,-25 17-4,29-11 4,-29 11-4,22-7 2,-22 7-2,20-2 18,-20 2-18,20 2 26,-20-2-26,15 6 40,-15-6-40,0 0 58,0 0-58,9 21 50,-9-21-50,6 31 32,-6-31-32,7 21 18,-7-21-18,4 23 14,-4-23-14,2 28 8,-2-28-8,0 22-4,0-22 4,-2 22-56,2-22 56,-3 14-118,3-14 118,0 1-130,0-1 130</inkml:trace>
  <inkml:trace contextRef="#ctx0" brushRef="#br0" timeOffset="3718.004">6538 1993 36,'0'0'0,"-19"-8"44,19 8-44,-18-7 40,18 7-40,-18-5 16,18 5-16,-21-2 8,21 2-8,-21 2 14,21-2-14,-22 8 10,22-8-10,-18 32 0,18-32 0,-18 22 6,18-22-6,-13 23 8,13-23-8,-9 19 2,9-19-2,-8 21 0,8-21 0,-5 17 0,5-17 0,-2 14-4,2-14 4,0 0-8,0 0 8,0 1-8,0-1 8,0 1-4,0-1 4,0 11-8,0-11 8,27 7-8,-27-7 8,15 5-4,-15-5 4,20 0-4,-20 0 4,22-6 2,-22 6-2,24-29 0,-24 29 0,26-23-2,-26 23 2,24-19 0,-24 19 0,18-14-2,-18 14 2,0 0-4,0 0 4,13-7 4,-13 7-4,20-2 4,-20 2-4,14 4-4,-14-4 4,19 46 6,-19-46-6,18 50 24,-18-50-24,17 67 16,-17-67-16,13 80 2,-13-80-2,10 90 8,-10-90-8,7 83 26,-7-83-26,4 73 34,-4-42-34,0 0 32,0-31-32,-4 51 46,4-51-46,-8 49 46,8-49-46,-31 44 34,31-44-34,-20 46 24,20-46-24,-27 42 8,27-42-8,-35 40 4,15-19-4,0-2 4,-4 3-4,-1-3-2,-3 5 2,0-2-2,-1 1 2,0-2 2,-3-2-2,0-1-8,5-4 8,-2-1-28,29-13 28,-50 12-38,50-12 38,-44 9-68,44-9 68,-28 4-110,28-4 110,-24-8-124,24 8 124</inkml:trace>
  <inkml:trace contextRef="#ctx0" brushRef="#br0" timeOffset="4132.0042">6949 2152 262,'0'0'0,"-27"9"38,27-9-38,-31 6 0,31-6 0,-24 6-2,24-6 2,-1 0 0,1 0 0,0 0-22,0 0 22,0 0-44,0 0 44,0 0-26,0 0 26,-2 0-12,2 0 12,-1 0 0,1 0 0,-12 5 4,12-5-4,47-2-2,-47 2 2,37-6-2,-37 6 2,37-24-2,-10 11 2,2 1 4,-29 12-4,0-26 4,35 13-4,1-1-2,-36 14 2,33-26 0,-33 26 0,24-21-4,-24 21 4,17-17 6,-17 17-6,2-2 40,-2 2-40,1 0 42,-1 0-42,0 0 30,0 0-30,5-11 38,-5 11-38,0 0 52,0 0-52,-4-20 34,4 20-34,-42-6 6,42 6-6,-21-2 24,21 2-24,-24 1 32,24-1-32,-23 7 16,23-7-16,-28 38 14,28-38-14,-22 26 12,22-26-12,-23 28 2,23-28-2,-19 36 0,19-36 0,-15 37-2,15-37 2,-12 47-8,12-47 8,-8 44-12,8-44 12,-6 37-34,6-37 34,-2 37-48,2-37 48,2 29-52,-2-29 52,9 29-66,-9-29 66,50 21-78,-50-21 78,35 14-80,-35-14 80,46 10-88,-46-10 88</inkml:trace>
  <inkml:trace contextRef="#ctx0" brushRef="#br0" timeOffset="4380.0036">7509 1991 28,'0'0'0,"-26"-4"34,26 4-34,-25 0 22,25 0-22,-26 2 44,26-2-44,-22 6 82,22-6-82,-20 9 62,20-9-62,0 0 26,0 0-26,-2 0 2,2 0-2,-1 0-12,1 0 12,0 0-8,0 0 8,-12 6-4,12-6 4,-2 25-2,2-25 2,4 13 0,-4-13 0,33 23 2,-33-23-2,25 19 4,-25-19-4,25 20-4,-25-20 4,30 21-2,-30-21 2,23 25 2,-23-25-2,19 26 2,-19-26-2,12 26 0,-12-26 0,8 26-2,-8-26 2,5 32-8,-5-32 8,3 33-36,-3-12 36,0-1-56,0-20 56,-4 50-62,4-50 62,-2 0-66,2 0 66</inkml:trace>
  <inkml:trace contextRef="#ctx0" brushRef="#br0" timeOffset="4828.0042">7763 1543 82,'0'0'0,"-9"-23"78,9 23-78,0 0 48,0 0-48,0-1 28,0 1-28,0-1 12,0 1-12,0 0 6,0 0-6,0-1 8,0 1-8,-8-6 20,8 6-20,3 57 16,-3-57-16,3 57 2,-3-57-2,7 77 4,-7-77-4,8 89 8,-8-89-8,9 94 6,-9-94-6,5 96 4,-5-96-4,5 88 4,-5-88-4,2 74 2,-2-74-2,1 65-4,-1-65 4,2 61-2,-2-61 2,4 46 6,-4-46-6,4 45 0,-4-45 0,4 34-6,-4-34 6,4 19-10,-4-19 10,2 17 0,-2-17 0,0 0 6,0 0-6,0 1-14,0-1 14,0 1-46,0-1 46,0 0-82,0 0 82,0 1-112,0-1 112</inkml:trace>
  <inkml:trace contextRef="#ctx0" brushRef="#br0" timeOffset="5572.0046">7632 1676 34,'0'0'0,"-38"-7"18,38 7-18,0 0 30,0 0-30,-52-5 60,21 5-60,-2 0 58,33 0-58,-26 2 28,26-2-28,-1 0 8,1 0-8,0 0-6,0 0 6,-1 0-12,1 0 12,0 0-6,0 0 6,-1 0-4,1 0 4,0 0-4,0 0 4,-1 0-4,1 0 4,-8 2-4,8-2 4,50 4 4,-50-4-4,43 5 8,-43-5-8,47 8 0,-47-8 0,50 6-4,-50-6 4,49 8 2,-49-8-2,48 5-2,-48-5 2,51 2-6,-31-2 6,0 0 0,1 0 0,0 0 0,-21 0 0,33 0 2,-33 0-2,24 0 6,-24 0-6,23 0 0,-23 0 0,0 0-2,0 0 2,1 0-2,-1 0 2,1 0-8,-1 0 8,8 1-34,-8-1 34,1 0-80,-1 0 80</inkml:trace>
  <inkml:trace contextRef="#ctx0" brushRef="#br0" timeOffset="6488.0067">9145 1408 74,'0'0'0,"-3"-23"14,3 23-14,-8-16 28,8 16-28,-37-10 36,37 10-36,-26-8 50,26 8-50,-19-6 44,19 6-44,-23-2 12,23 2-12,-22 4 8,22-4-8,-24 8 2,24-8-2,-25 44 2,25-44-2,-26 57 14,26-57-14,-26 53 8,26-53-8,-21 80-6,21-80 6,-20 88-6,20-88 6,-13 89-2,13-89 2,-9 86 0,9-86 0,-3 80 0,3-80 0,1 74 0,-1-74 0,35 71 0,-35-71 0,29 61-8,-29-61 8,33 51-14,-10-29 14,-2 0-18,4-7 18,1 0-16,-26-15 16,57 20-10,-57-20 10,69 13-8,-69-13 8,72 10-6,-72-10 6,71 5-4,-71-5 4,69 2-8,-39-2 8,0 0-8,-30 0 8,52-4-6,-52 4 6,41-5-10,-41 5 10,32-6-8,-32 6 8,20-4-2,-20 4 2,0 0 8,0 0-8,1 0 12,-1 0-12,0 0 6,0 0-6,2 0 6,-2 0-6,6-2 4,-6 2-4,-8-29 8,8 29-8,-42-15 14,42 15-14,-27-19 22,27 19-22,-29-23 34,29 23-34,-31-23 36,31 23-36,-27-20 24,27 20-24,-21-17 10,21 17-10,0-1 0,0 1 0,-2-1-6,2 1 6,-14-8-4,14 8 4,0-2-4,0 2 4,-2-19-2,2 19 2,36-25-6,-36 25 6,32-11-4,-32 11 4,42-10-4,-42 10 4,44-8-6,-44 8 6,47-5-10,-47 5 10,46-2-8,-46 2 8,40 0 0,-40 0 0,33 4-4,-33-4 4,23 8-4,-23-8 4,16 21-4,-16-21 4,1 0 6,-1 0-6,8 9 20,-8-9-20,0 1 28,0-1-28,4 18 32,-4-18-32,-3 21 26,3-21-26,-6 20 14,6-20-14,-35 20 4,35-20-4,-27 24-2,27-24 2,-34 21-2,34-21 2,-33 23 0,33-23 0,-31 16-10,31-16 10,-29 16-46,29-16 46,-17 9-88,17-9 88,-1 0-140,1 0 140</inkml:trace>
  <inkml:trace contextRef="#ctx0" brushRef="#br0" timeOffset="7082.0067">9907 1945 40,'0'0'0,"-10"-22"24,10 22-24,0-1 4,0 1-4,0-1 0,0 1 0,0-1-8,0 1 8,0-1-12,0 1 12,0 0 0,0 0 0,0-1 8,0 1-8,0-1 6,0 1-6,-10-7 4,10 7-4,5 63 4,-5-63-4,9 42 6,-9-42-6,18 48 4,-18-48-4,6 43 0,-6-43 0,5 37-2,-5-37 2,3 32 2,-3-32-2,4 21 4,-4-21-4,1 20 2,-1-20-2,0 1 2,0-1-2,0 0 4,0 0-4,0 1 8,0-1-8,0 1 6,0-1-6,0 0 8,0 0-8,0 1 2,0-1-2,0 1-4,0-1 4,0 8-2,0-8 2,7-49 4,-7 49-4,21-38 6,-21 38-6,18-42-4,-18 42 4,20-44-4,-20 44 4,21-33 4,-21 33-4,18-23-4,-18 23 4,2 0-8,-2 0 8,0-1 0,0 1 0,14-12 2,-14 12-2,1 0 2,-1 0-2,23 0-2,-23 0 2,20 45 2,-20-45-2,8 34 2,-8-34-2,10 38-4,-10-38 4,7 38-8,-7-38 8,7 33-10,-7-33 10,7 23-4,-7-23 4,6 15-4,-6-15 4,0 1-8,0-1 8,0 1-6,0-1 6,0 0-4,0 0 4,4 8 2,-4-8-2,27 0 8,-27 0-8,14-6 10,-14 6-10,18-37 16,-18 37-16,22-30 12,-22 30-12,23-33 0,-23 33 0,20-22-2,-20 22 2,17-14 2,-17 14-2,2 0 6,-2 0-6,0 0 12,0 0-12,0 0 18,0 0-18,9-9 16,-9 9-16,21 9 6,-21-9-6,10 42 0,-10-42 0,3 36-4,-3-36 4,3 42-44,-3-42 44,4 41-80,-4-41 80</inkml:trace>
  <inkml:trace contextRef="#ctx0" brushRef="#br0" timeOffset="7632.0064">10553 1969 170,'0'0'0,"-4"-32"18,4 32-18,-7-23-6,7 23 6,0-2-6,0 2 6,0 0 0,0 0 0,0 0-8,0 0 8,0-1-12,0 1 12,0-1-4,0 1 4,-7-4-2,7 4 2,-1 34-2,1-10 2,0-1-4,0-23 4,4 58-4,-4-58 4,4 65 2,-4-65-2,1 60 2,-1-32-2,0-2 0,0-26 0,-3 49 2,3-49-2,-3 33 0,3-33 0,-6 23-2,6-23 2,0 1 2,0-1-2,0 0 4,0 0-4,0 2 2,0-2-2,0 0 4,0 0-4,0 0 2,0 0-2,0 2 2,0-2-2,0 0-2,0 0 2,-6 7 2,6-7-2,3-62 12,-3 62-12,5-42 0,-5 42 0,9-48 0,-9 48 0,27-45 4,-27 45-4,18-33-4,-18 33 4,17-26-4,-17 26 4,0-1 0,0 1 0,0-1 6,0 1-6,2 0 0,-2 0 0,0-1-2,0 1 2,1 0 6,-1 0-6,11-10 4,-11 10-4,20 7-6,-20-7 6,8 44-2,-8-44 2,5 26 4,-5-26-4,5 24-6,-5-24 6,3 21-4,-3-21 4,0 1-2,0-1 2,0 1-10,0-1 10,0 0-8,0 0 8,0 0-4,0 0 4,0 2-6,0-2 6,0 0 2,0 0-2,1 10 6,-1-10-6,32-2 8,-32 2-8,20-8 8,-20 8-8,26-46 4,-26 46-4,31-26 2,-31 26-2,31-20 6,-31 20-6,27-11 8,-27 11-8,25-7 4,-25 7-4,14-3 6,-14 3-6,2 0 26,-2 0-26,7 2 40,-7-2-40,8 32 28,-8-32-28,8 23 14,-8-23-14,7 34 4,-7-34-4,3 37-10,-3-18 10,0-1-26,0-18 26,-3 35-72,3-35 72,-5 28-126,5-28 126</inkml:trace>
  <inkml:trace contextRef="#ctx0" brushRef="#br0" timeOffset="7934.0066">11182 2350 162,'0'0'0,"-32"-6"28,32 6-28,-34-10 10,34 10-10,-34-24 2,34 24-2,-30-20 4,30 20-4,-18-27-4,18 27 4,-15-34-4,15 34 4,-8-36-2,8 36 2,-6-41-6,6 41 6,-1-36-2,1 36 2,2-37 0,-2 37 0,8-30-4,-8 30 4,32-20-6,-32 20 6,23-19 4,-23 19-4,25-8 4,-25 8-4,20-7-2,-20 7 2,23-3 2,-23 3-2,18 2 2,-18-2-2,18 8 6,-18-8-6,16 33 4,-16-33-4,9 28-2,-9-28 2,10 40 0,-10-40 0,0 1-4,0-1 4,5 55-26,-5-18 26,0 0-44,0-37 44,-4 34-62,4-34 62</inkml:trace>
  <inkml:trace contextRef="#ctx0" brushRef="#br0" timeOffset="8284.0075">11426 2085 26,'0'0'0,"7"31"8,-7-31-8,4 40-4,-4-14 4,0-26-8,0 13 8,0 0 0,0-13 0,-4 68 0,4-68 0,-9 30-2,9-30 2,-7 22 0,7-22 0,0 1 4,0-1-4,0 0 14,0 0-14,0 1 12,0-1-12,0 0 14,0 0-14,0 2 12,0-2-12,0 0 2,0 0-2,0 0 0,0 0 0,0 2-2,0-2 2,-7 4 2,7-4-2,1-45 4,-1 45-4,6-33 8,-6 33-8,28-31 2,-28 31-2,20-36-4,-20 36 4,24-34 0,-24 34 0,24-29 2,-24 29-2,25-18 8,-25 18-8,23-12 10,-23 12-10,22-8 4,-22 8-4,20-5 4,-20 5-4,19 0 20,-19 0-20,18 3 30,-18-3-30,12 8 22,-12-8-22,15 32 20,-15-32-20,7 26 12,-7-26-12,7 33 2,-7-33-2,6 32 4,-6-32-4,3 36 0,-3-18 0,0-3-30,0-15 30,-1 27-62,1-27 62,-7 25-84,7-25 84</inkml:trace>
  <inkml:trace contextRef="#ctx0" brushRef="#br0" timeOffset="8922.0074">13286 1345 24,'0'0'0,"3"-34"28,-3 34-28,0-22 44,0 22-44,0-1 50,0 1-50,-5-14 18,5 14-18,-36-8 8,36 8-8,-19-2-6,19 2 6,-29 5-12,29-5 12,-37 48 4,17-31-4,1 4 6,-9 4-6,4 0-4,24-25 4,4 48 0,-35-25 0,0 0 6,31-23-6,-25 38 2,25-38-2,-16 28-2,16-28 2,-7 20 0,7-20 0,-5 17 6,5-17-6,0 25 6,0-25-6,4 35 4,-4-35-4,33 41 0,-33-41 0,30 49-2,-30-49 2,39 49 0,-16-25 0,1 1-2,-2 0 2,2-2-2,-1 4 2,1 2 2,-1-2-2,-2 1 0,-21-28 0,37 52 2,-37-52-2,32 52 6,-32-52-6,24 43 6,-24-43-6,15 33 26,-15-33-26,10 35 54,-10-35-54,7 26 52,-7-26-52,3 23 38,-3-23-38,-2 34 32,2-34-32,-8 31 26,-14-18-26,-1 1 24,23-14-24,-29 31 26,29-31-26,-40 21 8,40-21-8,-45 15-4,45-15 4,-55 21 0,55-21 0,-65 14-8,65-14 8,-67 13-10,67-13 10,-68 8-18,68-8 18,-66 9-18,66-9 18,-60 6-8,60-6 8,-48 4-22,48-4 22,-37 0-58,37 0 58,-20 0-108,20 0 108,0 0-104,0 0 104,-8-4-70,8 4 70</inkml:trace>
  <inkml:trace contextRef="#ctx0" brushRef="#br0" timeOffset="9302.0088">13655 2089 10,'0'0'0,"-18"-14"10,18 14-10,-24-9 14,24 9-14,-18-9 50,18 9-50,-2 0 60,2 0-60,0 0 40,0 0-40,-12-9 38,12 9-38,0 0 30,0 0-30,0 0 20,0 0-20,-2 0 6,2 0-6,0 0 0,0 0 0,-16-8 0,16 8 0,-21 55 0,21-55 0,-7 47 2,7-47-2,-3 48 0,3-27 0,0 1-6,0-22 6,6 37-8,-6-37 8,31 31-8,-31-31 8,24 31-14,-24-31 14,28 22-14,-28-22 14,31 19-12,-31-19 12,37 7-4,-37-7 4,38 7-2,-38-7 2,36 1-8,-36-1 8,33-5-2,-33 5 2,30-9 6,-30 9-6,27-32 2,-27 32-2,20-22-4,-20 22 4,18-16 0,-18 16 0,13-24 4,-13 24-4,10-21 0,-10 21 0,8-21 0,-8 21 0,5-25 4,-5 25-4,2-21 0,-2 21 0,0-25-4,0 25 4,0 0-16,0 0 16,0 0-56,0 0 56,0-2-90,0 2 90</inkml:trace>
  <inkml:trace contextRef="#ctx0" brushRef="#br0" timeOffset="9924.008">14110 1487 4,'0'0'0,"0"0"0,0 0 0,0-1 4,0 1-4,0-1 10,0 1-10,0-1 32,0 1-32,-3-8 38,3 8-38,7 65 14,-7-65-14,9 62 2,-9-62-2,6 84-2,-6-84 2,3 93 0,-3-48 0,0 2 0,0-47 0,-6 86-2,6-86 2,-8 71 4,8-71-4,-24 54 4,24-54-4,-11 40-2,11-40 2,-7 33 6,7-33-6,-7 15 18,7-15-18,0 2 24,0-2-24,0 0 24,0 0-24,0 1 18,0-1-18,0 1 8,0-1-8,0 0-2,0 0 2,0 1 2,0-1-2,0 1 0,0-1 0,0 0-2,0 0 2,0 1-2,0-1 2,-2 2-2,2-2 2,9-32 0,-9 32 0,32-14-2,-32 14 2,28-13 2,-28 13-2,29-9-2,-29 9 2,35-4-4,-35 4 4,38 0 2,-38 0-2,39 2-2,-39-2 2,38 9-6,-38-9 6,34 37 2,-34-37-2,30 24 6,-30-24-6,32 28 0,-32-28 0,23 30-2,-23-30 2,17 25 0,-17-25 0,15 22 0,-15-22 0,10 19 4,-10-19-4,0 0 18,0 0-18,0 2 40,0-2-40,0 0 38,0 0-38,0 0 10,0 0-10,6 7-2,-6-7 2,-41 21 6,41-21-6,-28 10 6,28-10-6,-35 7 4,35-7-4,-33 6 2,33-6-2,-37 4 2,37-4-2,-35 4 4,35-4-4,-31 0-10,31 0 10,-25 0-34,25 0 34,-24-4-64,24 4 64,-18-4-88,18 4 88,-17-6-88,17 6 88</inkml:trace>
  <inkml:trace contextRef="#ctx0" brushRef="#br0" timeOffset="12944.0105">15018 2002 14,'0'0'0,"6"-16"12,-6 16-12,-39-7 4,39 7-4,-22-4 2,22 4-2,-27 0 2,27 0-2,-34 8 0,34-8 0,-36 38-2,36-38 2,-38 25 2,38-25-2,-36 27 18,36-27-18,-35 27 24,35-27-24,-30 26 14,30-26-14,-25 18 20,25-18-20,-17 18 26,17-18-26,-1 0 18,1 0-18,-1 0 6,1 0-6,-1 0-6,1 0 6,0 0-4,0 0 4,-1 0 2,1 0-2,-1 0-2,1 0 2,-9 8 2,9-8-2,35 33 0,-35-33 0,32 17-6,-32-17 6,37 16-2,-37-16 2,42 18-2,-42-18 2,0 1 0,0-1 0,51 15 2,-51-15-2,59 23-2,-59-23 2,23 8 0,-23-8 0,17 7 0,-17-7 0,1 0-2,-1 0 2,0 0 2,0 0-2,1 0 8,-1 0-8,1 0 10,-1 0-10,6 5 10,-6 8-10,0 1 6,0-14-6,-4 21 2,4-21-2,-27 21 8,27-21-8,-22 23 8,22-23-8,-26 13-2,26-13 2,-25 16-2,25-16 2,-30 14 0,30-14 0,-27 8-4,27-8 4,-23 9-10,23-9 10,-17 6-22,17-6 22,-1 0-62,1 0 62</inkml:trace>
  <inkml:trace contextRef="#ctx0" brushRef="#br0" timeOffset="13358.0118">15231 2194 20,'0'0'0,"-23"4"10,23-4-10,-21 4 26,21-4-26,0 0 46,0 0-46,-1 0 26,1 0-26,0 0 6,0 0-6,-1 0 4,1 0-4,-1 0-4,1 0 4,0 0-4,0 0 4,-2 0-2,2 0 2,0 0-2,0 0 2,-10 6 0,10-6 0,38 0-4,-38 0 4,33 0 0,-33 0 0,37-6 2,-15-8-2,0-1 0,-22 15 0,52-24-2,-52 24 2,-3-23-2,3 23 2,58-23 2,-58 23-2,23-20 0,-23 20 0,1 0 6,-1 0-6,14-12 30,-14 12-30,0-1 34,0 1-34,0-1 40,0 1-40,7-15 44,-7 15-44,-4-25 30,4 25-30,-26-10 18,26 10-18,-19-7 12,19 7-12,-23-5 24,23 5-24,-25-2 14,25 2-14,-24 1-6,24-1 6,-28 8 0,28-8 0,-31 38 4,31-38-4,-31 33 0,31-33 0,-29 41 2,29-41-2,-28 39 2,28-39-2,-21 39-2,21-39 2,-11 36-2,11-36 2,-7 30-2,7-30 2,-4 31-24,4-31 24,4 28-56,-4-28 56,9 28-74,-9-28 74,47 19-74,-47-19 74,37 18-88,-37-18 88</inkml:trace>
  <inkml:trace contextRef="#ctx0" brushRef="#br0" timeOffset="13899.0128">15795 2149 48,'0'0'0,"-30"-10"22,30 10-22,-15-7 22,15 7-22,-16-6 38,16 6-38,-16-3 24,16 3-24,-16 0 2,16 0-2,-18 6 0,18-6 0,-20 36 4,20-36-4,-22 29 4,22-29-4,-21 38-2,21-38 2,-15 35-4,15-35 4,-12 25-2,12-25 2,-7 25-4,7-25 4,-1 17-10,1-17 10,2 17-12,-2-17 12,8 14-12,-8-14 12,35 9-20,-35-9 20,18 8-14,-18-8 14,23 5-2,-23-5 2,27 0-2,-27 0 2,25-9 2,-25 9-2,26-44 0,-26 44 0,27-25 0,-27 25 0,23-33 0,-23 33 0,23-30-2,-23 30 2,18-29 4,-18 29-4,14-24 8,-14 24-8,8-16 28,-8 16-28,0 0 56,0 0-56,0-1 62,0 1-62,0-1 46,0 1-46,0 0 22,0 0-22,0-1 4,0 1-4,7-5 0,-7 5 0,-5 68 4,5-68-4,-9 74 8,9-74-8,-33 98 14,33-98-14,-23 109 12,23-109-12,-22 112 10,22-112-10,-24 96 10,24-96-10,-19 79 2,19-79-2,-11 63 0,11-63 0,-7 48 0,7-48 0,-2 40-2,2-40 2,4 35 0,-4-35 0,9 29-20,-9-29 20,29 17-28,-29-17 28,0 0-16,0 0 16,0 2-18,0-2 18,0 0-12,0 0 12,0 0-4,0 0 4,0 1 0,0-1 0,0 1 2,0-1-2,0 0 4,0 0-4,9 11 0,-9-11 0,3-30-4,-3 14 4,0 1-2,0 15 2,-6-34 0,6 34 0,-26-41 4,26 41-4,-17-38 2,17 38-2,-16-35-2,16 35 2,-9-26-2,9 26 2,-8-17 0,8 17 0,0-1 2,0 1-2,0 0 2,0 0-2,0 0-2,0 0 2,-5-8-4,5 8 4,5-21-4,-5 21 4,26-8 0,-26 8 0,28-16-18,-28 16 18,31-16-58,-31 16 58,36-10-78,-36 10 78,39-23-76,-39 23 76</inkml:trace>
  <inkml:trace contextRef="#ctx0" brushRef="#br0" timeOffset="14654.0127">16085 2035 46,'0'0'0,"0"0"22,0 0-22,-8-12 4,8 12-4,-1 0 6,1 0-6,-1 0 4,1 0-4,-18-6 0,18 6 0,-4 66 2,4-66-2,-5 57-2,5-57 2,-2 66 0,2-32 0,0-1 2,0-33-2,2 50-2,-2-50 2,6 42 2,-6-42-2,10 29 2,-10-29-2,26 15-2,-26-15 2,22 14-2,-22-14 2,23 9-4,-23-9 4,27 4-4,-27-4 4,29 2 0,-29-2 0,30-2 4,-30 2-4,31-8 0,-31 8 0,32-46-2,-32 46 2,31-31-2,-31 31 2,20-28 2,-20 28-2,18-22 2,-18 22-2,6-13-2,-6 13 2,7-12-6,-7 12 6,0-1-18,0 1 18,0 0-22,0 0 22,4-12-18,-4 12 18,0-1-10,0 1 10,0-1-2,0 1 2,0 0 0,0 0 0,0-1 0,0 1 0,0-1 0,0 1 0,0 0 0,0 0 0,0-1 0,0 1 0,0-1 0,0 1 0,-7-13 0,7 31 0,0 0 0,0-18 0,3 12 0,-3-12 0,9 14 0,-9-14 0,29 7 0,-29-7 0,19 6 0,-19-6 0,21 4 0,-21-4 0,23 0 0,-23 0 0,24-2 0,-24 2 0,26-6 0,-26 6 0,24-22 0,-24 22 0,23-18 0,-23 18 0,18-24 0,-18 24 0,15-22 8,-15 22-8,10-23 32,-10 23-32,7-14 36,-7 14-36,0-1 32,0 1-32,4-13 58,-4 13-58,-5-26 50,5 26-50,-26-12 18,26 12-18,-18-6 10,18 6-10,-21-3 0,21 3 0,-23 3-6,23-3 6,-29 29-2,29-29 2,-29 31 2,29-31-2,-26 44 8,26-44-8,-21 48 6,21-48-6,-16 51-2,16-51 2,-15 53-4,15-53 4,-9 42 2,9-42-2,-5 43 0,5-43 0,-2 34-8,2-34 8,2 23-10,-2-23 10,9 20-18,-9-20 18,33 11-42,-33-11 42,27 9-70,-27-9 70,32 3-70,-32-3 70</inkml:trace>
  <inkml:trace contextRef="#ctx0" brushRef="#br0" timeOffset="14992.0121">16753 2141 14,'0'0'0,"0"-1"4,0 1-4,0 0 14,0 0-14,-7-11 16,7 30-16,0-2 8,0-17-8,5 42 0,-5-42 0,4 50-4,-4-50 4,6 49 4,-6-49-4,4 48-4,-4-48 4,1 43-6,-1-27 6,0-1 4,0-15-4,-1 27 6,1-27-6,-3 16-2,3-16 2,0 1 0,0-1 0,0 0 8,0 0-8,0 1 0,0-1 0,0 1-6,0-1 6,0 0 0,0 0 0,0 1 0,0-1 0,-1 7 2,1-7-2,7-41 10,-7 41-10,35-36 4,-35 36-4,29-44 2,-29 44-2,35-44 0,-35 44 0,33-37 4,-33 37-4,33-23 6,-33 23-6,32-13 8,-32 13-8,25-10 20,-25 10-20,25-3 22,-25 3-22,20 0 44,-20 0-44,17 4 60,-17-4-60,14 32 48,-14-32-48,9 25 30,-9-25-30,8 25 8,-8-25-8,9 21 4,-9-21-4,6 23 6,-6-23-6,6 23 2,-6-23-2,5 25-22,-5-25 22,3 21-76,-3-21 76,5 18-132,-5-18 132</inkml:trace>
  <inkml:trace contextRef="#ctx0" brushRef="#br0" timeOffset="15352.0123">17492 2150 48,'0'0'0,"0"0"52,0 0-52,0-1 30,0 1-30,0-1 34,0 1-34,0-9 32,0 9-32,-28-3 12,28 3-12,-12 2 8,12-2-8,-16 38 16,16-38-16,-22 37 26,22-37-26,-22 50 34,22-50-34,-21 51 40,21-51-40,-17 47 38,17-47-38,-13 38 24,13-38-24,-8 24 10,8-24-10,-6 21 6,6-21-6,-2 23 4,2-23-4,3 21 2,-3-21-2,8 27-8,-8-27 8,36 17-26,-36-17 26,26 16-48,-26-16 48,29 11-64,-29-11 64,31 7-76,-31-7 76,34 2-84,-34-2 84,41-5-76,-41 5 76</inkml:trace>
  <inkml:trace contextRef="#ctx0" brushRef="#br0" timeOffset="15686.0124">17679 2404 76,'0'0'0,"-9"3"50,9-3-50,-1 0 42,1 0-42,-1 0 32,1 0-32,0 0 12,0 0-12,-1 0-2,1 0 2,-1 0-4,1 0 4,0 0 0,0 0 0,-5 5 2,5-5-2,0 1 0,0-1 0,0 21 0,0-21 0,26 6-2,-26-6 2,22 2-6,-22-2 6,25-2 0,-25 2 0,29-29 6,-29 29-6,28-17 4,-28 17-4,27-20-4,-27 20 4,26-19-4,-26 19 4,24-23 2,-24 23-2,18-23 2,-18 23-2,18-23 8,-18 23-8,9-20 22,-9 20-22,0-1 44,0 1-44,0-1 64,0 1-64,5-10 58,-5 10-58,-5-16 22,5 16-22,-25-6 6,25 6-6,-15 0 10,15 0-10,-23 5 2,23-5-2,-24 30-8,24-30 8,-23 25-8,23-25 8,-24 36 0,24-36 0,-15 37 2,15-37-2,-10 39 2,10-39-2,-6 37 2,6-37-2,-6 34 0,6-34 0,-4 27-4,4-27 4,0 24-22,0-24 22,3 20-52,-3-20 52,10 13-66,-10-13 66,46 7-80,-46-7 80,36 3-106,-36-3 106,40-4-76,-17-11 76</inkml:trace>
  <inkml:trace contextRef="#ctx0" brushRef="#br0" timeOffset="16016.0129">18195 1781 250,'0'0'0,"-18"-20"40,18 20-40,-16-12 8,16 12-8,-2 0-2,2 0 2,-1 0 0,1 0 0,0 0-6,0 0 6,-1 0-2,1 0 2,-2 0 4,2 0-4,0 0-4,0 0 4,-11-8-8,11 8 8,62 10-4,-62-10 4,37 39 2,-16-23-2,0 2 16,-21-18-16,38 44 18,-38-44-18,39 51 26,-39-51-26,29 64 36,-29-64-36,19 67 24,-19-67-24,6 71 24,-6-71-24,7 75 24,-7-75-24,2 67 16,-2-67-16,-5 73 0,5-73 0,-8 69 4,8-69-4,-33 62 12,33-62-12,-22 59 4,22-59-4,-20 46 6,20-46-6,-25 42 8,25-42-8,-16 37 6,16-37-6,-14 31 8,14-31-8,-10 24 6,10-24-6,-8 14-4,8-14 4,-8 13-18,8-13 18,0 2-38,0-2 38,0 0-50,0 0 50,0 0-62,0 0 62,0 2-82,0-2 82,0 0-108,0 0 108,-5 9-108,5-9 108</inkml:trace>
  <inkml:trace contextRef="#ctx0" brushRef="#br0" timeOffset="27680.023">3627 5554 14,'0'0'0,"26"-67"8,-26 67-8,19-75 8,-19 75-8,24-80 0,-24 80 0,23-88 2,-23 88-2,27-91 4,-27 91-4,24-90-2,-24 90 2,24-92 0,-24 92 0,21-91 4,-21 91-4,18-90 2,-18 90-2,18-86 2,-18 86-2,13-75 6,-13 75-6,17-64 10,-17 64-10,9-49 12,-9 49-12,8-32 22,-8 32-22,7-18 32,-7 18-32,0-1 38,0 1-38,0-1 30,0 1-30,0 0 6,0 0-6,5-4 6,-5 4-6,0 48 10,0-48-10,5 69 4,-5-69-4,7 102 4,-7-102-4,26 121 4,-26-121-4,13 133 0,-13-133 0,10 131-4,-10-131 4,9 120-4,-9-120 4,18 104-8,-18-104 8,15 88-34,-15-88 34,18 71-60,-18-71 60,21 65-44,-21-65 44,15 52-26,-15-52 26,17 39-26,-17-39 26,15 28-16,-15-28 16,8 16-4,-8-16 4,0 2 0,0-2 0,0 0 0,0 0 0,0 0 0,0 0 0,0 2 0,0-2 0,6 3 0,-6-3 0,-29-38 0,29 38 0,-28-25 0,28 25 0,-37-27 0,16 14 0,-1-1 0,-1-2 0,0-1 0,-2-1 0,2 0 0,-1-2 0,-1 0 0,-1-3 0,0-2 0,0 2 0,0 0 6,0 0-6,1 0 24,2 4-24,0-1 50,23 20-50,-34-30 56,34 30-56,-24-17 42,24 17-42,0-2 18,0 2-18,-1 0-6,1 0 6,-1 0-6,1 0 6,-1-2 2,1 2-2,-1-1 4,1 1-4,-7-5 2,34 5-2,0 0 0,-5 0 0,0 0 0,-22 0 0,51 1 0,-51-1 0,61 2-2,-29-2 2,-1 0-20,2 0 20,-1 0-54,-32 0 54,70-2-76,-70 2 76</inkml:trace>
  <inkml:trace contextRef="#ctx0" brushRef="#br0" timeOffset="28382.0236">4477 4705 176,'0'0'0,"-2"-27"16,2 27-16,0-1-10,0 1 10,0 0-10,0 0 10,0-1 0,0 1 0,0-1 6,0 1-6,-1-9 6,1 9-6,1 36 6,-1-36-6,5 47 4,-5-47-4,9 76 0,-9-76 0,20 91-4,-20-91 4,7 97-8,-7-97 8,4 96-22,-4-56 22,0 2-32,0-42 32,-2 70-22,2-70 22,-5 60-12,5-60 12,-4 48-20,4-48 20,-4 30-26,4-30 26,0 17-22,0-17 22,0 1-8,0-1 8,0 0 4,0 0-4,0 1-2,0-1 2,0 2 4,0-31-4,0 0 8,0 29-8,-3-40 14,3 40-14,-7-50 20,7 50-20,-9-48 12,9 48-12,-26-53 14,26 53-14,-13-57 6,13 57-6,-15-63 6,15 63-6,-8-72 16,8 72-16,-9-75 12,9 75-12,-5-74 4,5 42-4,0 0 2,0 32-2,7-52 0,-7 52 0,38-43-2,-38 43 2,25-33 0,-25 33 0,29-21 2,-29 21-2,29-15 6,-29 15-6,28-8 2,-28 8-2,24-5 2,-24 5-2,22 2 4,-22-2-4,18 30 0,-18-30 0,13 30 2,-13-30-2,10 43 2,-10-43-2,7 52 0,-7-52 0,2 67 0,-2-34 0,0-1 0,0-32 0,-5 62-2,5-62 2,-36 61 2,36-61-2,-23 47 2,23-47-2,-24 43 4,24-43-4,-28 36 26,28-36-26,-20 24 40,20-24-40,-24 16 22,24-16-22,-20 8 12,20-8-12,-15 4 12,15-4-12,0 0 10,0 0-10,-15 0 10,15 0-10,-8-33 6,8 33-6,-7-18 2,7 5-2,0-1 0,0 14 0,6-27 4,14 11-4,1-1 0,-21 17 0,38-30-2,-38 30 2,48-23-2,-48 23 2,51-9 0,-51 9 0,49-8 0,-25 8 0,0 0 0,-3 15 0,2 3-4,-23-18 4,40 23-12,-40-23 12,34 32-4,-34-32 4,27 31 0,-27-31 0,17 28-2,-17-28 2,12 33 0,-12-33 0,9 29 2,-9-29-2,6 31 2,-6-18-2,0 2 4,0-15-4,-3 27 6,3-27-6,-7 29 6,7-29-6,-30 26 8,30-26-8,-23 28 8,23-28-8,-29 29 8,29-29-8,-30 21 2,30-21-2,-36 23 8,36-23-8,-37 23 18,37-23-18,-38 16 10,38-16-10,-38 17 0,38-17 0,-32 9-6,32-9 6,-24 8-34,24-8 34,-17 2-76,17-2 76,-10-2-98,10 2 98,-7-31-100,7 31 100</inkml:trace>
  <inkml:trace contextRef="#ctx0" brushRef="#br0" timeOffset="28824.0228">5543 4743 62,'0'0'0,"7"-37"22,-7 37-22,2-29 4,-2 29-4,-4-17 20,4 17-20,-9-8 36,9 8-36,-27-7 30,27 7-30,-16-2 12,16 2-12,-21 4 4,21-4-4,-24 38 4,24-38-4,-31 34 16,31-34-16,-33 58 26,33-58-26,-34 66 24,34-66-24,-33 77 30,33-77-30,-30 82 36,30-82-36,-25 81 32,25-81-32,-19 74 28,19-74-28,-12 64 18,12-64-18,-8 57 4,8-34-4,0 1 4,0-24-4,6 43 0,-6-43 0,28 37-2,-28-37 2,23 25-4,-23-25 4,25 17-6,-25-17 6,34 9-2,-34-9 2,38 7-4,-38-7 4,43 1-4,-43-1 4,45 0-14,-45 0 14,43-6-56,-43 6 56,43-9-108,-43 9 108,36-23-138,-36 23 138</inkml:trace>
  <inkml:trace contextRef="#ctx0" brushRef="#br0" timeOffset="29238.0241">6087 4612 86,'0'0'0,"9"-33"60,-9 33-60,3-19 18,-3 19-18,0-1 10,0 1-10,0-1 14,0 1-14,0 0 14,0 0-14,0-1 14,0 1-14,0-9 20,0 9-20,-3 62 18,3-24-18,0 1 14,0 12-14,0 1 10,0 5-10,0-1 2,0 3-2,0-2-2,0-57 2,-2 102 0,2-102 0,-5 90-8,5-90 8,-8 79-36,8-79 36,-6 66-62,6-66 62,-6 47-78,6-47 78,-3 25-68,3-25 68</inkml:trace>
  <inkml:trace contextRef="#ctx0" brushRef="#br0" timeOffset="29558.0244">5803 4648 18,'0'0'0,"-22"-16"44,22 16-44,-15-7 38,15 7-38,-1 0 10,1 0-10,-2 0-2,2 0 2,0 0 10,0 0-10,0 0 18,0 0-18,-10-8 12,10 8-12,72-23 8,-72 23-8,56-9 2,-56 9-2,67-8 2,-67 8-2,72-7 0,-72 7 0,77-8-2,-77 8 2,77-3 2,-40 3-2,0 0 4,-37 0-4,63 9 2,-38 14-2,2 0 2,-5-6-2,-1 0 0,-21-17 0,32 43-2,-32-43 2,23 47 0,-23-47 0,12 58 8,-12-58-8,9 61 4,-9-61-4,3 64-6,-3-64 6,-1 55-4,1-55 4,-9 49 6,9-49-6,-34 45 8,34-45-8,-20 37 0,20-37 0,-27 38-2,27-38 2,-32 35 2,32-35-2,-36 35 2,16-18-2,-3 0 2,23-17-2,-38 31 2,38-31-2,-40 28-2,40-28 2,-36 22 2,36-22-2,-30 14-4,30-14 4,-22 9-40,22-9 40,-1 0-88,1 0 88</inkml:trace>
  <inkml:trace contextRef="#ctx0" brushRef="#br0" timeOffset="30148.0252">7203 4614 40,'0'0'0,"-7"-16"22,7 16-22,-36-17 2,36 17-2,-32-19 32,32 19-32,-35-15 58,35 15-58,-34-12 54,34 12-54,-26-7 46,26 7-46,-25-4 40,25 4-40,-21 2 36,21-2-36,-21 36 14,21-36-14,-20 43 4,20-43-4,-15 63 0,15-63 0,-17 86-6,17-86 6,-16 98-2,16-98 2,-14 101 6,14-101-6,-11 97 10,11-97-10,-17 82 6,17-82-6,-7 70 2,7-70-2,-7 57 0,7-57 0,-3 40 0,3-25 0,0 3-4,0-18 4,3 25-2,-3-25 2,11 16 2,-11-16-2,35 15 0,-35-15 0,25 8 2,-25-8-2,29 8 2,-29-8-2,35 5 0,-35-5 0,41 5-4,-41-5 4,41 3-2,-18-3 2,0 0-12,-23 0 12,45-2-40,-45 2 40,41-6-56,-41 6 56,40-8-48,-40 8 48,29-21-54,-29 21 54,28-8-66,-28 8 66,24-7-54,-24 7 54,18-10-26,-18 10 26</inkml:trace>
  <inkml:trace contextRef="#ctx0" brushRef="#br0" timeOffset="30378.024">6932 5081 60,'0'0'0,"-21"-8"36,21 8-36,0 0 16,0 0-16,0 0 0,0 0 0,0 0 24,0 0-24,-2 0 34,2 0-34,-7-8 26,7 8-26,50-4 22,-50 4-22,39-1 20,-39 1-20,42-1 22,-18 1-22,0 0 12,1 0-12,0 0 8,-2 0-8,0 0 8,-2 0-8,1 0 6,-22 0-6,39-2 0,-39 2 0,35-3-2,-35 3 2,34-3 2,-34 3-2,31-4 2,-31 4-2,21-7-14,-21 7 14,19-5-50,-19 5 50,1 0-82,-1 0 82,0 0-92,0 0 92</inkml:trace>
  <inkml:trace contextRef="#ctx0" brushRef="#br0" timeOffset="33320.0271">4101 6050 54,'0'0'0,"0"0"30,0 0-30,-57 2 12,57-2-12,-72 8 40,72-8-40,-37 8 44,37-8-44,-34 10 42,34-10-42,-28 17 42,28-17-42,-22 16 16,22-16-16,-18 16 12,18-16-12,-13 24 6,13-24-6,-12 37 0,12-37 0,-8 54 0,8-54 0,-6 72 0,6-72 0,-5 81-2,5-81 2,-2 87-8,2-87 8,-4 81-6,4-81 6,-4 75 6,4-75-6,-2 65 6,2-65-6,-3 48-2,3-29 2,0-1 2,0-5-2,0 0 2,0-13-2,3 23 0,-3-23 0,3 18-6,-3-18 6,4 12-10,-4-12 10,0 0-4,0 0 4,5 11 4,-5-11-4,28 7 8,-28-7-8,22 5 0,-22-5 0,32 3-6,-32-3 6,39 1 0,-17-1 0,2 0 0,-24 0 0,48-3 4,-48 3-4,53-5 2,-53 5-2,55-8-8,-55 8 8,53-8-28,-53 8 28,48-18-44,-48 18 44,40-7-42,-40 7 42,33-8-52,-33 8 52,29-6-68,-29 6 68</inkml:trace>
  <inkml:trace contextRef="#ctx0" brushRef="#br0" timeOffset="33556.0266">3871 6561 32,'0'0'0,"-29"-8"34,29 8-34,-15-6 28,15 6-28,-1 0 8,1 0-8,-1 0 4,1 0-4,0 0 18,0 0-18,-1 0 16,1 0-16,-6-4 16,32 4-16,0 0 22,-26 0-22,34-1 20,-34 1-20,42-4 16,-42 4-16,46-6 8,-46 6-8,50-8 2,-50 8-2,52-21 2,-52 21-2,53-13 0,-53 13 0,51-9 0,-51 9 0,45-8 0,-45 8 0,43-9-22,-43 9 22,37-7-70,-37 7 70,36-7-92,-36 7 92</inkml:trace>
  <inkml:trace contextRef="#ctx0" brushRef="#br0" timeOffset="34056.0266">4660 6065 58,'0'0'0,"0"0"36,0 0-36,0-1 28,0 1-28,0 0 20,0 0-20,0-1 18,0 1-18,0-1 12,0 1-12,0-1 8,0 1-8,0-11 14,0 11-14,-6 67 18,6-67-18,-3 69 12,3-25-12,0 1 4,0-45-4,2 96 6,-2-96-6,2 95 8,-2-49-8,0-1-12,0-6 12,0 1-44,0-40 44,-2 64-68,2-64 68,-3 54-78,3-54 78</inkml:trace>
  <inkml:trace contextRef="#ctx0" brushRef="#br0" timeOffset="34580.0277">4489 6288 28,'0'0'0,"-4"-11"4,4 11-4,0-1-4,0 1 4,-2-11 2,2-2-2,0 1 4,0 12-4,3-21-4,-3 21 4,8-19-2,-8 19 2,34-23 6,-34 23-6,28-17 6,-28 17-6,32-21 6,-32 21-6,38-16 8,-38 16-8,42-16 8,-42 16-8,0-1 0,0 1 0,55-13 6,-55 13-6,78-8 6,-78 8-6,37-6-2,-37 6 2,29-1 6,-29 1-6,19 3 10,-19-3-10,16 9 2,-16-9-2,8 48-2,-8-48 2,7 41 0,-7-41 0,2 49 2,-2-49-2,-2 53-2,2-53 2,-9 50-6,9-50 6,-31 44-2,31-44 2,-21 40 0,21-40 0,-18 37 2,18-37-2,-21 34 24,21-34-24,-19 26 60,19-26-60,-16 17 64,16-17-64,-1 0 44,1 0-44,-1 1 32,1-1-32,0 0 16,0 0-16,0 0 2,0 0-2,0 2 0,0-2 0,-2 0-6,2 0 6,-1 0-6,1 0 6,0 2 0,0-2 0,-1 0-4,1 0 4,-6 6-2,6-6 2,34-8 0,-34 8 0,36-29 0,-36 29 0,44-13 0,-44 13 0,46-10-4,-46 10 4,43-7-2,-43 7 2,39-3 0,-39 3 0,34 3-4,-34-3 4,23 9-2,-23-9 2,20 39 4,-20-39-4,16 26 4,-16-26-4,10 29 2,-10-29-2,8 29-2,-8-29 2,5 27 2,-5-14-2,0 1 10,0-14-10,-3 27 30,3-27-30,-7 30 40,7-30-40,-31 25 20,31-25-20,-24 25 6,24-25-6,-27 26 4,27-26-4,-35 21 2,35-21-2,-41 23 4,41-23-4,-39 22 6,39-22-6,-41 18 8,41-18-8,-36 13 2,36-13-2,-33 9-10,33-9 10,-28 6-24,28-6 24,-21 7-54,21-7 54,0 0-104,0 0 104,-2 0-156,2 0 156</inkml:trace>
  <inkml:trace contextRef="#ctx0" brushRef="#br0" timeOffset="35680.0292">5441 6167 42,'0'0'0,"3"-17"38,-3 17-38,0-1 42,0 1-42,0-1 72,0 1-72,-3-11 80,3 11-80,0 0 46,0 0-46,0 0 24,0 0-24,-1 0 18,1 0-18,-1 0 6,1 0-6,0 0-2,0 0 2,-17-10 2,17 54-2,0 0 8,0-44-8,1 88 4,-1-88-4,5 106 0,-5-106 0,5 112-4,-5-112 4,6 98-18,-6-98 18,6 84-46,-6-84 46,4 69-76,-4-69 76,4 58-80,-4-58 80,3 46-84,-3-46 84</inkml:trace>
  <inkml:trace contextRef="#ctx0" brushRef="#br0" timeOffset="36030.029">5173 6210 24,'0'0'0,"-20"-20"24,20 20-24,0-1 14,0 1-14,-11-10-4,11 10 4,0 0-2,0 0 2,-6-18 6,6 18-6,2-19 14,-2 19-14,42-9 28,-42 9-28,46-8 24,-46 8-24,61-6 6,-61 6-6,71-3 0,-34 3 0,1 0 6,-38 0-6,78 7 2,-41 12-2,-1 2 0,-1-9 0,0 1 2,-4 5-2,1-3 2,-6 1-2,1-2 4,-6 2-4,0 1 6,-21-17-6,32 33 14,-32-33-14,21 28 16,-21-28-16,15 35 8,-15-35-8,10 36 8,-10-36-8,4 39 6,-4-17-6,0-3 0,0-19 0,-2 41 0,2-41 0,-8 43 8,8-43-8,-40 39 16,40-39-16,-27 35 10,27-35-10,-36 31 2,36-31-2,-39 31 6,39-31-6,-38 25 6,38-25-6,-41 25 8,41-25-8,-36 22 18,36-22-18,-33 17 6,33-17-6,-31 15-6,31-15 6,-24 14-2,24-14 2,-16 7-18,16-7 18,-1 0-80,1 0 80,0 0-122,0 0 122</inkml:trace>
  <inkml:trace contextRef="#ctx0" brushRef="#br0" timeOffset="36462.0294">6490 5998 52,'0'0'0,"-36"-8"26,36 8-26,-37-3 26,37 3-26,-36 0 48,36 0-48,-25 3 60,25-3-60,-24 9 38,24-9-38,-19 34 8,19-34-8,-17 31 6,17-31-6,-16 57 2,16-57-2,-13 54 12,13-54-12,-8 75 20,8-75-20,-8 75 6,8-75-6,-7 78-2,7-78 2,-7 76 4,7-76-4,-5 68 6,5-68-6,-2 60 0,2-37 0,0 0 0,0-23 0,2 32-4,-2-32 4,6 22-2,-6-22 2,8 13-4,-8-13 4,9 10-2,-9-10 2,1 0 4,-1 0-4,17 9 2,-17-9-2,29 7 6,-29-7-6,20 8 2,-20-8-2,27 5-2,-27-5 2,30 2 2,-30-2-2,32 0 2,-32 0-2,35-2-18,-35 2 18,31-2-40,-31 2 40,31-4-44,-31 4 44,28-5-48,-28 5 48,24-5-52,-24 5 52,23-7-52,-23 7 52,21-6-44,-21 6 44</inkml:trace>
  <inkml:trace contextRef="#ctx0" brushRef="#br0" timeOffset="36698.0289">6225 6483 26,'0'0'0,"-17"-8"26,17 8-26,-2 0 14,2 0-14,-1 0 2,1 0-2,-1 0 2,1 0-2,0 0 14,0 0-14,0 0 28,0 0-28,-8-7 34,8 7-34,53-20 20,-53 20-20,34-8 14,-34 8-14,42-9 16,-42 9-16,44-18 8,-44 18-8,45-15 8,-45 15-8,43-8 8,-43 8-8,40-10 6,-40 10-6,38-8 2,-38 8-2,34-7 0,-34 7 0,29-5 0,-29 5 0,22-4 0,-22 4 0,13-2-6,-13 2 6,1 0-18,-1 0 18,1 0-52,-1 0 52,0 0-96,0 0 96</inkml:trace>
  <inkml:trace contextRef="#ctx0" brushRef="#br0" timeOffset="38064.0302">7041 6687 22,'0'0'0,"-18"7"8,18-7-8,0 0 12,0 0-12,-2 0 12,2 0-12,-11 5 10,11-5-10,-23-5 8,23 5-8,-10-31 6,10 31-6,-6-33 6,6 33-6,-4-48 12,4 48-12,-2-58 20,2 25-20,0-1 14,0 34-14,5-69 4,-5 69-4,27-70 10,-27 70-10,24-78 10,-24 78-10,25-75 2,-25 75-2,29-71 0,-29 71 0,30-69 4,-30 69-4,30-59 4,-30 59-4,25-53 6,-25 53-6,24-44 0,-24 44 0,17-34 0,-17 34 0,13-25 2,-13 25-2,10-18 6,-10 18-6,0-1 22,0 1-22,0 0 26,0 0-26,0-1 22,0 1-22,6-6 26,-6 6-26,4 47 22,-4-47-22,5 64 4,-5-64-4,9 82-4,-9-82 4,22 100 0,-22-100 0,13 101 2,-13-101-2,18 94-2,-18-94 2,13 89 2,-13-89-2,16 75-12,-16-75 12,16 67-38,-16-67 38,9 57-52,-9-57 52,17 47-64,-17-47 64,9 40-78,-9-40 78</inkml:trace>
  <inkml:trace contextRef="#ctx0" brushRef="#br0" timeOffset="38378.0305">6929 6360 28,'0'0'0,"-1"0"0,1 0 0,0 0 0,0 0 0,-1 0 12,1 0-12,-5 0 20,5 0-20,50 1 18,-50-1-18,38 0 12,-15 0-12,0 0 8,-23 0-8,52-2 6,-52 2-6,51-2 2,-51 2-2,52-5 4,-52 5-4,51-5 2,-51 5-2,48-6 6,-48 6-6,44-7 4,-44 7-4,45-8 0,-45 8 0,34-9 4,-34 9-4,33-9 4,-33 9-4,24-6 2,-24 6-2,19-6-2,-19 6 2,2 0 4,-2 0-4,0 0 14,0 0-14,0 0 24,0 0-24,0 0 24,0 0-24,1 0 10,-1 0-10,1 0-4,-1 0 4,1 0 0,-1 0 0,0 0-14,0 0 14,1 0-42,-1 0 42,7-4-60,-7 4 60,-31 3-62,31-3 62</inkml:trace>
  <inkml:trace contextRef="#ctx0" brushRef="#br0" timeOffset="45230.0355">7898 6762 8,'0'0'0,"0"0"6,0 0-6,-1 0 12,1 0-12,-17 8 16,17-8-16,-1-53 8,1 33-8,0 1 8,0 19-8,3-50 12,-3 50-12,5-54 14,-5 54-14,7-59 10,-7 59-10,25-61 10,-25 61-10,16-62 8,-16 62-8,19-61 4,-19 61-4,20-60 8,-20 60-8,19-64 4,-19 64-4,19-59 6,-19 59-6,18-55 6,-18 55-6,15-52 0,-15 52 0,16-48 4,-16 48-4,9-44 6,-9 44-6,9-36 4,-9 36-4,9-26 12,-9 26-12,7-19 22,-7 19-22,0-1 30,0 1-30,0-1 30,0 1-30,0 0 20,0 0-20,0-1 10,0 1-10,0-1 8,0 1-8,6-6 16,-6 6-16,6 39 20,-6-39-20,9 61 6,-9-61-6,28 81-2,-28-81 2,18 94 2,-18-94-2,20 97 6,-20-97-6,15 91 2,-15-91-2,13 87-6,-13-87 6,9 80-10,-9-80 10,9 69-34,-9-69 34,10 65-60,-10-65 60,9 55-68,-9-55 68,17 43-76,-17-43 76,8 34-62,-8-34 62</inkml:trace>
  <inkml:trace contextRef="#ctx0" brushRef="#br0" timeOffset="45526.0356">7934 6361 34,'0'0'0,"-1"0"6,1 0-6,-1 0 4,1 0-4,0 0 12,0 0-12,-2 0 18,2 0-18,-9-2 16,9 2-16,38 6 12,-38-6-12,31 7 14,-31-7-14,37 8 12,-37-8-12,42 6 8,-42-6-8,0 0 6,0 0-6,53 6 6,-12-6-6,-2 0 4,-18 0-4,1 0 0,-22 0 0,40-2 2,-40 2-2,36-2 6,-36 2-6,33-2 6,-33 2-6,31-2 2,-31 2-2,22 0 4,-22 0-4,18 0 0,-18 0 0,1 0 0,-1 0 0,1 0 4,-1 0-4,0 0 0,0 0 0,0 0 0,0 0 0,1 0-12,-1 0 12,1 0-38,-1 0 38,1 0-62,-1 0 62,6 0-50,-6 0 50</inkml:trace>
  <inkml:trace contextRef="#ctx0" brushRef="#br0" timeOffset="234068.1841">12201 5815 18,'0'0'0,"-7"43"14,7-43-14,-2 46 10,2-46-10,-2 58 12,2-58-12,-1 72 12,1-72-12,-2 85 8,2-85-8,-3 91 4,3-91-4,-3 102 6,3-102-6,-4 107 6,4-107-6,-1 111 6,1-53-6,0-1 2,0-3-2,0 0 0,0-1 0,0-1 2,0-52-2,2 102 0,-2-102 0,5 104 2,-5-104-2,8 107 4,-8-107-4,22 104 2,-22-104-2,14 108 2,-14-108-2,9 102 2,-9-102-2,9 96-2,-9-96 2,8 103 0,-8-103 0,6 99 6,-6-99-6,7 103 4,-7-103-4,3 114 2,-3-114-2,3 115 2,-3-56-2,0-1 2,0-1-2,0 1 8,0-58-8,-3 108 2,3-108-2,-2 100-2,2-100 2,-4 94 8,4-94-8,-1 95 4,1-95-4,-3 89 2,3-41-2,0-1 2,0 2-2,0-1 0,0-2 0,0 2 4,0-48-4,4 94 2,-4-94-2,4 88-4,-4-88 4,3 89-2,-3-89 2,4 91 6,-4-91-6,3 95 4,-3-95-4,3 94 2,-3-94-2,5 92 2,-5-92-2,4 96 0,-4-96 0,6 87-2,-6-87 2,5 87-4,-5-87 4,7 80-2,-7-80 2,7 73 2,-7-73-2,7 74 4,-7-74-4,8 70 4,-8-70-4,9 69 6,-9-69-6,7 67-2,-7-67 2,8 68-4,-8-68 4,8 65 6,-8-65-6,8 74 4,-8-74-4,7 75-4,-7-75 4,10 77-4,-10-77 4,7 84 6,-7-84-6,8 83 0,-8-83 0,7 87-2,-7-87 2,7 93 4,-7-93-4,6 97 2,-6-97-2,3 106 2,-3-106-2,3 107 2,-3-107-2,4 113 6,-4-113-6,1 106 2,-1-106-2,3 100 0,-3-100 0,2 97 6,-2-97-6,3 95 0,-3-95 0,1 93-4,-1-93 4,1 98-2,-1-98 2,5 99-2,-5-99 2,4 97-2,-4-97 2,3 99-2,-3-99 2,5 94 2,-5-94-2,3 96 6,-3-96-6,5 94 4,-5-94-4,4 92-2,-4-92 2,3 98-6,-3-98 6,4 96-4,-4-96 4,5 100 0,-5-100 0,3 100 0,-3-100 0,4 96 0,-4-96 0,4 93 0,-4-93 0,3 91-2,-3-91 2,3 84 2,-3-43-2,0-2 2,0 0-2,0-1-2,0-3 2,0-2 0,0 2 0,0 0 2,0-35-2,-3 65 0,3-65 0,-5 65 2,5-65-2,-3 65 6,3-65-6,-6 60 2,6-60-2,-5 61 2,5-61-2,-6 58-2,6-58 2,-3 55-2,3-55 2,-7 58 2,7-58-2,-6 58-2,6-58 2,-4 56 2,4-56-2,-2 65 4,2-31-4,0 0-4,0 3 4,0 0 2,0-37-2,2 80 6,-2-80-6,4 75-2,-4-75 2,6 74 2,-6-74-2,4 65 6,-4-65-6,3 59 4,-3-59-4,2 48 2,-2-48-2,3 40-2,-3-40 2,2 31 0,-2-31 0,1 23 0,-1-23 0,3 18-2,-3-18 2,0 0-2,0 0 2,3 11-2,-3-11 2,0 1 4,0-1-4,0 1-2,0-1 2,4 19-8,-4-19 8,0 0-8,0 0 8,0 0-20,0 0 20,0 0-42,0 0 42,0 2-68,0-2 68</inkml:trace>
  <inkml:trace contextRef="#ctx0" brushRef="#br0" timeOffset="235930.1854">11408 7693 2,'0'0'0,"30"5"-2,-30-5 2,28 4 0,-28-4 0,27 4 0,-27-4 0,29 3 6,-29-3-6,34 0 12,-34 0-12,37 0 8,-37 0-8,38-2 2,-38 2-2,0 0 2,0 0-2,53-3 4,-53 3-4,84-8 2,-84 8-2,51-18 4,-51 18-4,50-9 6,-50 9-6,54-10 0,-54 10 0,49-17-2,-49 17 2,52-16 2,-52 16-2,56-15 0,-56 15 0,57-15 0,-57 15 0,59-18 8,-59 18-8,60-18 10,-60 18-10,58-16 2,-58 16-2,62-17-4,-62 17 4,61-12 0,-61 12 0,61-8 2,-61 8-2,65-8 0,-65 8 0,63-6 0,-63 6 0,64-5 2,-64 5-2,62-4 4,-62 4-4,57-4-2,-57 4 2,60-3-6,-60 3 6,60-4-2,-60 4 2,60-2-4,-60 2 4,58-4-4,-58 4 4,60-3 6,-60 3-6,59-2 6,-30 2-6,1 0 0,-30 0 0,61-3 2,-61 3-2,58-3 2,-58 3-2,63-6 0,-63 6 0,64-8 2,-64 8-2,64-9 4,-64 9-4,67-6-2,-67 6 2,60-5-4,-60 5 4,58-3 4,-58 3-4,59-1 2,-31 1-2,-1 0 0,3 0 0,-1 0 4,-1 0-4,-2 0 8,3 0-8,0 0 6,0 0-6,-1 0 2,-28 0-2,58 1 8,-58-1-8,62 2 4,-62-2-4,62 2 6,-31-2-6,-1 0 10,4 0-10,-1 0 2,-33 0-2,66-2 0,-66 2 0,66-4 2,-66 4-2,65-4-2,-65 4 2,65-6 0,-65 6 0,62-5 2,-62 5-2,64-2 2,-64 2-2,62-4 8,-62 4-8,64-4 2,-64 4-2,64-3 0,-64 3 0,67-3 4,-67 3-4,71-6 2,-71 6-2,72-4 2,-72 4-2,76-3 2,-76 3-2,74-5 0,-74 5 0,74-3 4,-74 3-4,71-3 0,-33 3 0,-4 0-2,1 0 2,-1 0 6,2 0-6,0 0 2,0 0-2,1 0 2,-37 0-2,69-1 2,-69 1-2,73-1-2,-73 1 2,77-4 0,-77 4 0,79-2 2,-79 2-2,81-2-2,-41 2 2,-1 0-4,-1 0 4,1 0 0,-2 0 0,0 0 0,-1 0 0,1 0 4,-2 0-4,3 0-2,-38 0 2,69-2-4,-69 2 4,69-2 6,-33 2-6,0 0 4,-1 0-4,0 0 0,2 0 0,1 0 0,0 0 0,0 0-2,3 0 2,-1 0 2,-40 0-2,78-1 8,-78 1-8,75 0 0,-37 0 0,0 0 0,-4 0 0,1 0 4,0 0-4,2 0 4,-2 0-4,1 0 0,-36 0 0,71-2-4,-71 2 4,75-2-4,-75 2 4,73-3 2,-73 3-2,75-2 6,-75 2-6,74-3 4,-74 3-4,76-2 4,-39 2-4,0 0-2,0 0 2,0 0-4,-1 0 4,0 0-2,-36 0 2,72-2-2,-72 2 2,71-4 4,-71 4-4,71-6 6,-71 6-6,68-7 0,-68 7 0,67-5-2,-67 5 2,69-5 2,-69 5-2,72-4 2,-72 4-2,73-1-4,-73 1 4,73-1 0,-73 1 0,70-2 0,-70 2 0,70-2-10,-70 2 10,63-3-2,-63 3 2,66-2 8,-35 2-8,0 0 2,1 0-2,0 0 0,-1 0 0,0 0 0,-31 0 0,62-1-2,-62 1 2,65-2 0,-65 2 0,63-3 2,-63 3-2,69-2-2,-69 2 2,69-2 0,-69 2 0,66-4 2,-66 4-2,65-4-2,-65 4 2,57-3-2,-57 3 2,57-6 2,-57 6-2,51-4 2,-51 4-2,50-2-2,-26 2 2,-1 0 2,-23 0-2,44 1 2,-44-1-2,41 2 4,-41-2-4,37 1 2,-16-1-2,-2 0-2,-19 0 2,38 0 2,-38 0-2,34 0 2,-34 0-2,35 0-2,-35 0 2,32 0-4,-32 0 4,30 0 0,-30 0 0,31 0 0,-31 0 0,28 0 0,-28 0 0,25-2-6,-25 2 6,20-3-4,-20 3 4,0 0 4,0 0-4,0 0-10,0 0 10,2 0-22,-2 0 22,0 0-30,0 0 30,1 0-46,-1 0 46,1 0-50,-1 0 50</inkml:trace>
  <inkml:trace contextRef="#ctx0" brushRef="#br0" timeOffset="237732.1858">14116 6979 26,'0'0'0,"-1"0"24,1 0-24,-19 10 6,19-10-6,0 0-6,0 0 6,0 0 4,0 0-4,-17 5 10,17-5-10,-3-45 6,3 26-6,0 0 4,0-7-4,0 26 6,0-13-6,0-1 6,0 14-6,9-103 8,-9 103-8,30-68 4,-30 68-4,18-72 4,-18 72-4,23-76 4,-23 76-4,19-78 0,-19 78 0,18-75-2,-18 75 2,21-77-2,-21 77 2,15-69 4,-15 69-4,16-67 8,-16 67-8,9-62 6,-9 62-6,9-53 0,-9 53 0,6-46 6,-6 46-6,7-40 6,-7 40-6,4-35 8,-4 35-8,5-24 14,-5 24-14,4-17 16,-4 17-16,0-1 20,0 1-20,0 0 18,0 0-18,0-1 12,0 1-12,0-1 4,0 1-4,0 0 6,0 0-6,4-4 10,-4 4-10,3 46 8,-3-46-8,6 63 0,-6-63 0,9 85-4,-9-85 4,21 94 4,-21-94-4,9 104 6,-9-104-6,8 94 0,-8-94 0,9 84-4,-9-84 4,22 81-16,-22-81 16,16 71-44,-16-71 44,14 63-58,-14-63 58,16 58-56,-16-58 56,10 46-52,-10-46 52</inkml:trace>
  <inkml:trace contextRef="#ctx0" brushRef="#br0" timeOffset="238034.1856">14191 6568 28,'0'0'0,"-23"-9"22,23 9-22,-20-6 32,20 6-32,-1 0 44,1 0-44,-1 0 22,1 0-22,0 0-4,0 0 4,-1 0-6,1 0 6,-1 0-2,1 0 2,0 0 2,0 0-2,-1 0 0,1 0 0,-1 0 2,1 0-2,-8-6 6,8 6-6,66-7 4,-66 7-4,37-10 2,-37 10-2,38-8 0,-38 8 0,42-6 0,-42 6 0,46-5 0,-46 5 0,40-2 0,-40 2 0,38 0-8,-38 0 8,30 0-2,-30 0 2,25 1 6,-25-1-6,23 3 0,-23-3 0,15 3 2,-15-3-2,0 0 2,0 0-2,1 0 2,-1 0-2,1 0 0,-1 0 0,1 0-2,-1 0 2,1 0-14,-1 0 14,0 0-50,0 0 50,1 0-62,-1 0 62</inkml:trace>
  <inkml:trace contextRef="#ctx0" brushRef="#br0" timeOffset="238664.1866">15427 6006 56,'0'0'0,"0"-1"48,0 1-48,0-1 32,0 1-32,0 0 12,0 0-12,0-1 2,0 1-2,0-1-4,0 1 4,0 0 2,0 0-2,-5-17 8,5 51-8,0 1 8,0-35-8,2 67 4,-2-67-4,4 86 0,-4-86 0,5 89 0,-5-89 0,4 86 6,-4-86-6,2 80-10,-2-48 10,0 2-36,0-5 36,0 0-50,0-6 50,0 1-54,0-24 54</inkml:trace>
  <inkml:trace contextRef="#ctx0" brushRef="#br0" timeOffset="239186.1871">15316 6011 12,'0'0'0,"-1"-32"14,1 32-14,3-27 12,-3 27-12,8-23 18,-8 23-18,25-19 14,-25 19-14,21-17 8,-21 17-8,23-10 10,-23 10-10,24-7 4,-24 7-4,25-5 2,-25 5-2,28 0 2,-28 0-2,27 6 2,-27-6-2,24 41 4,-24-41-4,24 34-4,-24-34 4,16 41-2,-16-41 2,12 50 4,-12-50-4,8 50-2,-8-50 2,5 51-4,-5-24 4,0-2-2,0-25 2,-2 48 2,2-48-2,-7 42 6,7-42-6,-27 39 6,27-39-6,-18 32 0,18-32 0,-18 27 10,18-27-10,-22 21 20,22-21-20,-19 12 18,19-12-18,-20 11 24,20-11-24,-16 7 22,16-7-22,-1 0 8,1 0-8,-1 0 0,1 0 0,-1 0-4,1 0 4,-10 4-6,10-4 6,-9-30-2,9 30 2,-4-20 0,4 20 0,4-23 0,-4 23 0,30-22 0,-30 22 0,28-13 0,-28 13 0,30-10-4,-30 10 4,33-6-6,-33 6 6,35-3-2,-35 3 2,30 4 2,-30-4-2,34 30 4,-34-30-4,28 30 4,-28-30-4,28 35 0,-28-35 0,20 38 0,-20-38 0,17 39 0,-17-39 0,9 28 2,-9-28-2,7 31 4,-7-31-4,4 22-2,-4-22 2,0 23 0,0-23 0,-3 23 4,3-23-4,-6 21 6,6-21-6,-26 18 6,26-18-6,-18 15 6,18-15-6,-20 16 16,20-16-16,-26 9 12,26-9-12,-30 17 12,30-17-12,-30 15 14,30-15-14,-31 8 10,31-8-10,-33 9 12,33-9-12,-34 18 6,34-18-6,-31 9 2,31-9-2,-32 8-4,32-8 4,-24 7-6,24-7 6,-18 7-20,18-7 20,-1 0-52,1 0 52,0 0-94,0 0 94,-1 0-94,1 0 94</inkml:trace>
  <inkml:trace contextRef="#ctx0" brushRef="#br0" timeOffset="239946.187">17141 5927 34,'0'0'0,"-20"-17"42,20 17-42,-9-14 32,9 14-32,-20-15 36,20 15-36,-19-10 32,19 10-32,-18-7 32,18 7-32,-21-8 40,21 8-40,-22-3 36,22 3-36,-23-1 22,23 1-22,-27 2 6,27-2-6,-23 7-2,23-7 2,-26 49-2,26-49 2,-22 56-2,22-56 2,-23 67 0,23-67 0,-26 84-2,26-84 2,-24 90-2,24-90 2,-20 87 4,20-87-4,-13 79 2,13-79-2,-9 69 0,9-69 0,-5 61 0,5-36 0,0 0 0,0-25 0,5 44-6,-5-44 6,33 36-4,-33-36 4,25 24 6,-25-24-6,31 17 6,-31-17-6,38 16 0,-38-16 0,45 9-6,-45-9 6,45 4 0,-23-4 0,0 0 2,-22 0-2,44-4 0,-44 4 0,40-9 2,-40 9-2,39-26 2,-39 26-2,32-13 0,-32 13 0,33-15 0,-33 15 0,24-10 0,-24 10 0,16-7-8,-16 7 8,0 0-2,0 0 2,1 0 6,-1 0-6,1 0 2,-1 0-2,1 0-2,-1 0 2,0 0-20,0 0 20,2 0-50,-2 0 50,0 0-88,0 0 88</inkml:trace>
  <inkml:trace contextRef="#ctx0" brushRef="#br0" timeOffset="240494.1879">18566 5683 38,'0'0'0,"-23"-10"62,23 10-62,-19-7 56,19 7-56,-15-4 34,15 4-34,0 0 14,0 0-14,-12 0 4,12 0-4,-9 41-2,9-41 2,-9 38-2,9-38 2,-7 55 6,7-55-6,-7 73 4,7-73-4,-4 84-4,4-84 4,-4 88 0,4-88 0,-4 89 4,4-89-4,-3 85-2,3-85 2,-4 81-12,4-81 12,-3 76-22,3-76 22,-3 62-32,3-62 32,-2 54-42,2-35 42,0 2-58,0-7 58,0 1-40,0-15 40</inkml:trace>
  <inkml:trace contextRef="#ctx0" brushRef="#br0" timeOffset="240874.1886">18264 5881 20,'0'0'0,"-10"-16"16,10 16-16,0-1 16,0 1-16,-6-9 14,6 9-14,-2-24 12,2 24-12,3-12 12,-3 12-12,10-14 10,-10 14-10,47-9 8,-47 9-8,35-9 8,-35 9-8,44-9 12,-44 9-12,0 0 6,0 0-6,56-6 12,-56 6-12,93 6 10,-68 18-10,-1-1 2,3-3-2,-1 0 6,-4 4-6,-2 0 10,-20-24-10,38 53 6,-38-53-6,30 57 2,-30-57-2,22 63 4,-22-63-4,16 62 2,-16-62-2,7 61 0,-7-61 0,8 50 2,-8-50-2,2 46 0,-2-46 0,-3 44 2,3-44-2,-8 39 10,8-39-10,-29 38 16,29-38-16,-24 36 26,24-36-26,-27 26 20,27-26-20,-30 27 12,30-27-12,-39 19 24,39-19-24,-40 19 20,40-19-20,-40 20 18,40-20-18,-42 17 14,42-17-14,-40 17 8,40-17-8,-39 15 10,39-15-10,-41 9 2,41-9-2,-39 9 2,39-9-2,-35 8 2,35-8-2,-31 7-2,31-7 2,-24 9-12,24-9 12,-19 8-38,19-8 38,0 0-78,0 0 78,-2 0-128,2 0 128,0 0-98,0 0 98</inkml:trace>
  <inkml:trace contextRef="#ctx0" brushRef="#br0" timeOffset="241510.1881">19818 5907 48,'0'0'0,"-35"-3"48,35 3-48,-32-2 42,32 2-42,-35 0 36,35 0-36,-33 0 32,33 0-32,-29 2 42,29-2-42,-28 6 30,28-6-30,-22 10 0,22-10 0,-19 36 6,19-36-6,-17 39 10,17-39-10,-16 52 0,16-52 0,-16 62-2,16-62 2,-13 75 0,13-75 0,-9 77 4,9-77-4,-7 72 0,7-72 0,-5 65-2,5-65 2,-4 61 0,4-61 0,-3 50-6,3-50 6,-3 41-4,3-41 4,3 36 0,-3-36 0,4 25 4,-4-25-4,10 25-2,-10-25 2,32 24 0,-32-24 0,19 21 0,-19-21 0,23 16-6,-23-16 6,26 12 0,-26-12 0,29 9 2,-29-9-2,28 8-2,-28-8 2,33 6-6,-33-6 6,32 6-14,-32-6 14,31 3-34,-31-3 34,33 4-42,-33-4 42,27 0-46,-27 0 46,21 0-56,-21 0 56,22-2-56,-22 2 56</inkml:trace>
  <inkml:trace contextRef="#ctx0" brushRef="#br0" timeOffset="241800.1893">19541 6377 58,'0'0'0,"-31"-2"56,31 2-56,-23 0 48,23 0-48,0 0 14,0 0-14,-1 0-4,1 0 4,-1 0-4,1 0 4,0 0-8,0 0 8,-7 0 4,7 0-4,34 0 12,-34 0-12,39 0 0,-19 0 0,1 0-4,-21 0 4,0 0 0,0 0 0,58-2 6,-58 2-6,84-4 2,-84 4-2,48-4 2,-48 4-2,40-3-6,-40 3 6,38-3-4,-38 3 4,38-2 8,-38 2-8,30 0 8,-30 0-8,28 0 4,-28 0-4,21 0-4,-21 0 4,16 2-4,-16-2 4,1 0-2,-1 0 2,1 0 0,-1 0 0,1 0-26,-1 0 26,0 0-56,0 0 56,0 0-64,0 0 64</inkml:trace>
  <inkml:trace contextRef="#ctx0" brushRef="#br0" timeOffset="243472.1911">11989 9443 22,'0'0'0,"-30"-6"10,30 6-10,-19-6 8,19 6-8,-27-1 16,27 1-16,-27 0 20,27 0-20,-32 0 28,32 0-28,-33 0 36,33 0-36,-35 0 24,35 0-24,-34 0 18,34 0-18,-33 0 26,33 0-26,-25 0 14,25 0-14,-21 4 4,21-4-4,-19 5 8,19-5-8,-12 8 4,12-8-4,-10 35-2,10-35 2,-8 38 0,8-38 0,-7 56 0,7-56 0,-6 65 2,6-65-2,-4 77 4,4-77-4,-4 82 0,4-43 0,0 1-4,0-40 4,2 68 0,-2-68 0,5 59 0,-5-59 0,7 50 0,-7-50 0,8 38 2,-8-38-2,9 36-2,-9-36 2,10 31-2,-10-31 2,15 23 0,-15-23 0,10 14 0,-10-14 0,8 12 0,-8-12 0,17 9 0,-17-9 0,20 6 2,-20-6-2,21 6 0,-21-6 0,20 5-2,-20-5 2,27 2 2,-27-2-2,26 0 2,-26 0-2,34 0 0,-34 0 0,37-2-2,-37 2 2,31-3 0,-31 3 0,33-2 0,-33 2 0,27-2 0,-27 2 0,24 0 0,-24 0 0,20 0-12,-20 0 12,19 0-24,-19 0 24,15 2-38,-15-2 38,0 0-48,0 0 48,13 3-54,-13-3 54,1 0-46,-1 0 46</inkml:trace>
  <inkml:trace contextRef="#ctx0" brushRef="#br0" timeOffset="243798.1916">11694 9935 40,'0'0'0,"-24"-2"52,24 2-52,-13 0 42,13 0-42,0 0 18,0 0-18,-2 0 6,2 0-6,0 0-4,0 0 4,-1 0-4,1 0 4,0 0 4,0 0-4,-2 0 2,2 0-2,-5 0 0,5 0 0,43-4 2,-43 4-2,32-5 0,-32 5 0,40-5-6,-40 5 6,0 0 0,0 0 0,53-7 6,-53 7-6,85-9 4,-85 9-4,44-10 4,-44 10-4,45-5 2,-45 5-2,39-6-2,-39 6 2,35-4 0,-35 4 0,32-1 2,-32 1-2,24-2 4,-24 2-4,22 0 0,-22 0 0,14-1 0,-14 1 0,0 0 4,0 0-4,1 0 2,-1 0-2,0 0 2,0 0-2,2 0 0,-2 0 0,1 0-10,-1 0 10,0 0-36,0 0 36,0 0-72,0 0 72</inkml:trace>
  <inkml:trace contextRef="#ctx0" brushRef="#br0" timeOffset="244504.1921">11735 11299 12,'0'0'0,"0"0"22,0 0-22,0-1 32,0 1-32,-6-17 30,6 17-30,0 0 22,0 0-22,0-1 16,0 1-16,0-1 6,0 1-6,0 0 6,0 0-6,0-1 20,0 1-20,-8-14 24,8 14-24,3 67 16,-3-67-16,5 60 6,-5-60-6,10 76 0,-10-76 0,21 85 4,-21-85-4,9 78 2,-9-78-2,4 70-8,-4-70 8,3 56-20,-3-34 20,0 0-40,0-22 40,2 32-56,-2-32 56,2 28-62,-2-28 62</inkml:trace>
  <inkml:trace contextRef="#ctx0" brushRef="#br0" timeOffset="245092.1926">11625 11230 6,'0'0'0,"-6"-24"8,6 24-8,-2-16 14,2 16-14,0-17 24,0 17-24,7-20 20,-7 20-20,43-16 4,-43 16-4,38-17 4,-38 17-4,40-14 8,-40 14-8,0 0 2,0 0-2,58-7-2,-58 7 2,92-8 6,-92 8-6,49-6 4,-49 6-4,40-2-4,-40 2 4,32 0-2,-32 0 2,22 6 2,-22-6-2,18 30 4,-18-30-4,14 22 2,-14-22-2,9 32 2,-9-32-2,7 37-2,-7-37 2,0 43-2,0-43 2,0 47 6,0-47-6,-10 51 2,10-51-2,-30 51-2,30-51 2,-22 48 8,22-48-8,-22 39 0,22-39 0,-30 36-6,30-36 6,-27 31 0,27-31 0,-27 27 6,27-27-6,-25 26 22,25-26-22,-20 13 32,20-13-32,-24 11 36,24-11-36,-20 7 28,20-7-28,0 0 12,0 0-12,-1 0 4,1 0-4,-12 3 0,12-3 0,0 0-2,0 0 2,-16-3-2,16 3 2,-3-26-2,3 26 2,0-16-2,0 16 2,8-25 2,-8 25-2,43-18 8,-43 18-8,38-20 4,-38 20-4,37-17 0,-37 17 0,36-8-4,-36 8 4,41-5-6,-41 5 6,38 0 0,-38 0 0,35 9 6,-35-9-6,34 42-2,-34-42 2,27 30-6,-27-30 6,24 33 4,-24-33-4,21 35 4,-21-35-4,13 30 2,-13-30-2,11 31 4,-11-31-4,7 25 6,-7-25-6,6 24 14,-6-24-14,2 24 14,-2-24-14,0 23 8,0-23-8,-5 22 10,5-22-10,-26 21 10,26-21-10,-25 21 26,25-21-26,-27 20 22,27-20-22,-35 22-2,35-22 2,-32 21 0,32-21 0,-39 21 2,39-21-2,-40 19 0,40-19 0,-41 16 4,41-16-4,-41 11 2,41-11-2,-41 9-2,41-9 2,-37 8-8,37-8 8,-29 8-16,29-8 16,-25 4-24,25-4 24,-19 2-50,19-2 50,0 0-86,0 0 86,-10 0-94,10 0 94,-6-27-66,6 27 66</inkml:trace>
  <inkml:trace contextRef="#ctx0" brushRef="#br0" timeOffset="245688.1918">11807 12628 26,'0'0'0,"-2"-1"40,2 1-40,0 0 56,0 0-56,-12-11 46,12 11-46,-1 0 32,1 0-32,0 0 14,0 0-14,-2 0 8,2 0-8,0 0 16,0 0-16,-15-8 10,15 8-10,3 44 2,-3-44-2,4 56 4,-4-56-4,6 69 4,-6-69-4,7 79-2,-7-79 2,5 71-2,-5-71 2,7 63 6,-7-63-6,7 56-2,-7-56 2,5 48-34,-5-48 34,7 44-50,-7-44 50,6 36-56,-6-36 56,6 30-70,-6-30 70</inkml:trace>
  <inkml:trace contextRef="#ctx0" brushRef="#br0" timeOffset="246114.193">11612 12676 22,'0'0'0,"0"0"38,0 0-38,-1 0 30,1 0-30,0 0 14,0 0-14,-1 0 4,1 0-4,0 0 6,0 0-6,-12-8 14,12 8-14,0 0 12,0 0-12,0-25 8,0 25-8,59-17 12,-59 17-12,44-9 8,-44 9-8,59-8 0,-59 8 0,62-4 4,-28 4-4,1 0 6,-35 0-6,62 3-4,-62-3 4,57 8 2,-29 9-2,-1 0 8,-27-17-8,45 25-4,-24-11 4,-1 1 2,-20-15-2,36 33 6,-36-33-6,29 34-2,-29-34 2,22 37 0,-22-37 0,19 38 4,-19-38-4,12 38 4,-12-38-4,10 40 8,-10-40-8,5 37 6,-5-37-6,1 35 0,-1-35 0,-2 33 8,2-33-8,-11 31 22,11-31-22,-35 31 18,35-31-18,-23 28 20,23-28-20,-24 27 16,24-27-16,-29 25 2,29-25-2,-33 21 14,33-21-14,-36 19 12,36-19-12,-37 19 10,37-19-10,-34 18 12,34-18-12,-32 14 6,32-14-6,-30 17 10,30-17-10,-32 14 8,32-14-8,-26 9 4,26-9-4,-20 8 4,20-8-4,-15 7 0,15-7 0,0 0-2,0 0 2,-15 6-6,15-6 6,0 0-28,0 0 28,-2 0-62,2 0 62,0 0-84,0 0 84,-1 0-88,1 0 88,0 0-74,0 0 74</inkml:trace>
  <inkml:trace contextRef="#ctx0" brushRef="#br0" timeOffset="246852.1946">12134 13776 46,'0'0'0,"-32"-7"24,32 7-24,-36-5 30,36 5-30,-37-2 34,37 2-34,-36 0 34,36 0-34,-52 4 40,52-4-40,2 27 28,-37-12-28,1-1 24,34-14-24,-33 31 24,33-31-24,-27 46 10,27-46-10,-28 59 2,28-59-2,-21 67 6,21-67-6,-15 80 8,15-80-8,-10 84-2,10-84 2,-5 81-8,5-43 8,0 0 2,0-38-2,4 66 4,-4-66-4,9 53-2,-9-53 2,22 41-2,-22-41 2,13 35-2,-13-35 2,19 27-2,-19-27 2,20 20 2,-20-20-2,19 21 0,-19-21 0,21 12-4,-21-12 4,21 9 0,-21-9 0,25 9 0,-25-9 0,27 7-2,-27-7 2,28 6 6,-28-6-6,26 3 6,-26-3-6,33 1 0,-33-1 0,30 0 0,-30 0 0,30-1-16,-30 1 16,31-3-30,-31 3 30,24-2-40,-24 2 40,21-4-48,-21 4 48,16-4-36,-16 4 36,12-2-36,-12 2 36,1 0-58,-1 0 58,0 0-38,0 0 38</inkml:trace>
  <inkml:trace contextRef="#ctx0" brushRef="#br0" timeOffset="247100.1928">11752 14423 38,'0'0'0,"-28"-6"32,28 6-32,-18-5 26,18 5-26,-1 0 8,1 0-8,0 0-2,0 0 2,0 0-2,0 0 2,-2 0 4,2 0-4,-8-2 12,8 2-12,40-5 10,-40 5-10,33-6 10,-33 6-10,39-7 8,-39 7-8,42-6 10,-42 6-10,58-9 6,-58 9-6,0-19-2,0 19 2,73-15 4,-73 15-4,36-16 2,-36 16-2,32-8 6,-32 8-6,28-10 6,-28 10-6,24-8 0,-24 8 0,19-9-4,-19 9 4,13-6-18,-13 6 18,0 0-34,0 0 34,2 0-64,-2 0 64</inkml:trace>
  <inkml:trace contextRef="#ctx0" brushRef="#br0" timeOffset="247970.1936">11901 15884 28,'0'0'0,"0"0"16,0 0-16,0 1 0,0-1 0,0 1-4,0-1 4,0 0-2,0 0 2,0 1-2,0-1 2,0 1 6,0-1-6,-10 16 8,10-16-8,-8-54 8,8 54-8,-7-36 10,7 36-10,-3-50 8,3 23-8,0-1 10,0 28-10,3-62 10,-3 62-10,5-62 8,-5 62-8,22-58 6,-22 58-6,10-56 2,-10 56-2,10-52 8,-10 52-8,17-48 8,-17 48-8,8-36-2,-8 36 2,6-32-2,-6 32 2,5-21 0,-5 21 0,7-16-6,-7 16 6,0 0 4,0 0-4,0-1 16,0 1-16,0-1 8,0 1-8,0 0 4,0 0-4,0 0 0,0 0 0,0-2 2,0 2-2,3-4 14,-3 4-14,26 44 10,-26-44-10,21 48 8,-21-48-8,25 62 8,-25-62-8,29 67 0,-29-67 0,25 67 0,-25-67 0,26 65 0,-26-65 0,21 60 0,-21-60 0,22 60-12,-22-60 12,19 50-24,-19-50 24,17 41-16,-17-41 16,17 34-22,-17-34 22,13 26-34,-13-26 34,10 18-28,-10-18 28,0 1-18,0-1 18,0 1-8,0-1 8,0 0-2,0 0 2,0 1 0,0-1 0,0 1 0,0-1 0,0 0-10,0 0 10,0 1-10,0-1 10,8 11 0,-32-29 0,1 1-4,23 17 4,-25-22-4,25 22 4,-31-19 0,31 19 0,-30-25 0,30 25 0,-37-17 0,37 17 0,-40-19 0,40 19 0,-39-19 2,39 19-2,-40-15 12,40 15-12,-36-13 24,36 13-24,-30-7 30,30 7-30,-25-6 38,25 6-38,-17-5 32,17 5-32,0 0 10,0 0-10,-2 0-2,2 0 2,0 0-4,0 0 4,-1 0-2,1 0 2,0 0 2,0 0-2,-2 0 0,2 0 0,-4-3 2,4 3-2,61-4 4,-61 4-4,41-7-2,-41 7 2,45-8 0,-45 8 0,46-18-6,-46 18 6,47-9-26,-47 9 26,44-9-42,-44 9 42,38-8-48,-38 8 48</inkml:trace>
  <inkml:trace contextRef="#ctx0" brushRef="#br0" timeOffset="248598.195">12019 17050 20,'0'0'0,"0"0"2,0 0-2,0 1 0,0-1 0,0 1 2,0-1-2,0 0 10,0 0-10,-6 15 22,6-15-22,-7-49 20,7 49-20,-3-47 16,3 18-16,0 3 6,0 26-6,3-64 2,-3 64-2,7-63 14,-7 63-14,27-62 12,-27 62-12,21-67 8,-21 67-8,19-64 8,-19 64-8,20-62 0,-20 62 0,15-59-2,-15 59 2,13-47 0,-13 47 0,9-41 2,-9 41-2,8-26 2,-8 26-2,6-20 2,-6 20-2,0 0 12,0 0-12,0 0 20,0 0-20,0-2 18,0 2-18,0 0 10,0 0-10,0-1 4,0 1-4,5-2 4,-5 2-4,5 63 4,-5-63-4,8 63 2,-8-63-2,23 75-4,-23-75 4,15 77-2,-15-77 2,9 77 0,-9-77 0,16 71 0,-16-71 0,11 59-4,-11-59 4,20 56-10,-20-56 10,14 48-14,-14-48 14,15 40-10,-15-40 10,8 31-4,-8-31 4,10 21-6,-10-21 6,0 1 0,0-1 0,0 0 8,0 0-8,0 1 8,0-1-8,0 0 0,0 0 0,0 1-12,0-1 12,0 1-10,0-1 10,6 10-2,-6-10 2,-46 4-12,46-4 12,-25 1-12,25-1 12,-29-1-4,29 1 4,-33-7 0,33 7 0,-39-32 2,39 32-2,-39-23 0,39 23 0,-36-23 4,36 23-4,-37-23 16,37 23-16,-33-20 20,33 20-20,-25-16 12,25 16-12,0 0 2,0 0-2,0 0-6,0 0 6,-1 0-8,1 0 8,-1 0 4,1 0-4,-13-10 6,13 10-6,6-29-4,-6 29 4,42-13 2,-42 13-2,36-14 0,-36 14 0,40-11-16,-40 11 16,43-14-34,-43 14 34,42-15-62,-42 15 62</inkml:trace>
  <inkml:trace contextRef="#ctx0" brushRef="#br0" timeOffset="249573.1957">12440 14916 18,'0'0'0,"0"0"22,0 0-22,0 0 22,0 0-22,0-2 26,0 2-26,0 0 16,0 0-16,0 0 6,0 0-6,0-1-2,0 1 2,0-1-2,0 1 2,0-1 0,0 1 0,8-5 0,-8 5 0,7 38 10,-7-38-10,7 38 8,-7-38-8,0 0-2,0 0 2,9 55-2,-9-55 2,20 93 2,-20-93-2,9 51 2,-9-51-2,8 48 0,-8-48 0,9 56 2,-9-56-2,20 67 6,-20-67-6,13 80 6,-13-80-6,9 91 4,-9-91-4,10 100 6,-10-100-6,8 88 0,-8-88 0,9 83 0,-9-83 0,7 78 4,-7-78-4,6 71 2,-6-71-2,8 81 2,-8-81-2,10 81 2,-10-81-2,18 75 2,-18-75-2,15 71 2,-15-71-2,9 66 0,-9-66 0,7 61 2,-7-61-2,10 63 0,-10-63 0,19 60-2,-19-60 2,15 61 2,-15-61-2,16 61 0,-16-61 0,9 59 0,-9-59 0,9 64-2,-9-64 2,20 64 6,-20-64-6,10 63 8,-10-63-8,9 59 2,-9-59-2,9 49 4,-9-49-4,10 41 2,-10-41-2,7 37 0,-7-37 0,7 36 2,-7-36-2,7 32 2,-7-32-2,6 29 2,-6-29-2,5 20 6,-5-20-6,0 1 2,0-1-2,0 0-2,0 0 2,0 1 2,0-1-2,0 0 2,0 0-2,0 0 0,0 0 0,0 2 0,0-2 0,0 0 0,0 0 0,4 7-2,-4-7 2,0 0 2,0 0-2,0 0 4,0 0-4,0 1 0,0-1 0,0 2 0,0-2 0,0 0 0,0 0 0,5 14 0,-5-14 0,0 2 2,0-2-2,0 0 0,0 0 0,0 1-8,0-1 8,0 0-6,0 0 6,0 1-8,0-1 8,5 14-22,-5-14 22,4 25-24,-4-25 24,4 26-32,-4-26 32,5 33-40,-5-33 40,4 36-42,-4-36 42</inkml:trace>
  <inkml:trace contextRef="#ctx0" brushRef="#br1" timeOffset="258806.2032">2719 9441 50,'-25'15'0,"0"-1"20,25-14-20,0 25 16,0-25-16,-82 17 28,82-17-28,-48 12 28,48-12-28,-49 8 16,49-8-16,-49 4 8,49-4-8,-47-4-8,25-14 8,0 1-10,-1-2 10,0 2 2,1-10-2,0 2-2,22 25 2,-39-67-2,39 67 2,-38-77 2,38 77-2,-24-92 2,24 92-2,-15-91 2,15 91-2,-9-92 0,9 92 0,-3-89 0,3 89 0,7-79 0,14 38 0,2 1 0,-2-1 0,0 1 2,5 1-2,1 3 2,4-2-2,0 1-4,2 4 4,-1 1-2,2 7 2,2-2 6,-3 6-6,1-1-4,0 10 4,-1-1-8,-33 13 8,68-9 2,-68 9-2,60-8 6,-32 8-6,-1 0 2,-3 14-2,1 2-2,-4 0 2,1 0 4,-22-16-4,36 48 2,-36-48-2,29 56 2,-29-56-2,22 63 6,-22-63-6,13 69 6,-13-69-6,10 74 4,-10-74-4,5 76 10,-5-37-10,0 0 16,0-39-16,-5 75 12,5-75-12,-27 72 16,27-72-16,-18 67 14,18-67-14,-25 65 10,25-65-10,-25 62 6,25-62-6,-32 60 2,32-60-2,-36 52 0,36-52 0,-36 49-2,16-28 2,0 1-2,20-22 2,-40 39-12,40-39 12,-36 33-34,36-33 34,-32 21-70,32-21 70,-24 16-94,24-16 94</inkml:trace>
  <inkml:trace contextRef="#ctx0" brushRef="#br1" timeOffset="259218.2027">3499 8399 56,'0'0'0,"0"-2"70,0 2-70,0 0 48,0 0-48,0-1 32,0 1-32,0 0 38,0 0-38,0-7 20,0 7-20,0 0 4,0 0-4,-25 1 4,25-1-4,-31 44 0,31-44 0,-20 43-2,20-43 2,-25 68 4,25-68-4,-28 80 8,28-80-8,-31 92 2,31-92-2,-31 95 6,31-95-6,-26 88 8,26-88-8,-23 81 2,23-81-2,-13 68-2,13-68 2,-9 49-4,9-49 4,-6 41 0,6-25 0,0 4 2,0-20-2,6 40 0,-6-40 0,37 46 0,-37-46 0,31 51-20,-31-51 20,31 49-44,-31-49 44,31 49-60,-31-49 60,34 49-84,-34-49 84</inkml:trace>
  <inkml:trace contextRef="#ctx0" brushRef="#br1" timeOffset="260220.2042">3806 8926 18,'0'0'0,"2"-49"12,-2 49-12,4-52 10,-4 52-10,6-53 6,-6 53-6,7-51-2,-7 51 2,9-44-2,-9 44 2,10-31 4,-10 31-4,8-19 0,-8 19 0,0 0-2,0 0 2,8-7-2,-8 7 2,24-4-2,-24 4 2,18 0 4,-18 0-4,24 7 4,-24-7-4,35 49 6,-35-49-6,40 42 8,-19-15-8,-1 0 0,1 1 0,-1 1 0,-20-29 0,34 59-4,-34-59 4,32 56-6,-32-56 6,28 54 4,-28-54-4,24 46 4,-24-46-4,19 35 0,-19-35 0,16 26 0,-16-26 0,0 1 0,0-1 0,2 1-4,-2-1 4,0 0 2,0 0-2,1 1 6,-1-1-6,0 0 4,0 0-4,1 1 12,-1-1-12,0 2 34,0-2-34,6 7 52,-6-7-52,10-43 42,-10 43-42,5-46 22,-5 46-22,2-62 8,-2 62-8,3-65 4,-3 31-4,0 0 6,0 8-6,0 0 6,0 5-6,0 1 0,0 6 0,0 1-20,0 13 20,0-2-52,0 2 52,0-2-88,0 2 88,0 0-74,0 0 74</inkml:trace>
  <inkml:trace contextRef="#ctx0" brushRef="#br1" timeOffset="260872.2046">4510 9209 44,'0'0'0,"0"0"58,0 0-58,0 1 38,0-1-38,0 1 20,0-1-20,0 1 18,0-1-18,0 1 12,0-1-12,-7 11 2,7-11-2,-23-59 2,23 59-2,-10-48-2,10 48 2,-6-65-4,6 65 4,-4-73 0,4 73 0,-2-75 4,2 34-4,0 0-2,0 41 2,2-81-4,-2 81 4,5-77 0,-5 77 0,10-69 0,-10 69 0,27-49 0,-27 49 0,13-30-4,-13 30 4,0-2-8,0 2 8,10-13-6,-10 13 6,0 0 0,0 0 0,17-6 6,-17 6-6,25 43 8,-25-43-8,23 47 0,-23-47 0,25 67-2,-25-67 2,23 75 4,-23-75-4,23 75 6,-23-75-6,17 68-4,-17-68 4,14 51-4,-14-51 4,9 38 0,-9-38 0,9 23-8,-9-23 8,0 2-6,0-2 6,0 0 0,0 0 0,0 1 4,0-1-4,8 9 8,-8-9-8,20-5 2,-20 5-2,8-30-2,-8 30 2,8-33 0,-8 33 0,23-47 0,-23 47 0,21-60 0,-21 60 0,20-67-2,-20 67 2,23-67 2,-23 67-2,22-58 4,-22 58-4,23-48 0,-23 48 0,21-29 0,-21 29 0,16-15-2,-16 15 2,1-1-2,-1 1 2,12-5 6,-12 5-6,24 0 10,-24 0-10,12 29 14,-12-29-14,19 38 20,-19-38-20,16 50 16,-16-50-16,10 60 6,-10-60-6,8 59 4,-8-59-4,10 60 2,-10-60-2,7 55-2,-7-55 2,5 48-8,-5-48 8,6 48-54,-6-48 54,1 36-98,-1-36 98</inkml:trace>
  <inkml:trace contextRef="#ctx0" brushRef="#br1" timeOffset="261198.2048">5232 8289 126,'0'0'0,"-18"-15"18,18 15-18,-10-11 6,10 11-6,0 0 8,0 0-8,-1 0 0,1 0 0,-1 0-8,1 0 8,0 0-6,0 0 6,-1 0-8,1 0 8,0 0-4,0 0 4,-13-6 2,13 6-2,10 22 6,-10-22-6,46 20 20,-46-20-20,37 29 24,-10-8-24,0 0 10,-27 5-10,0 0 0,35 2 0,-1 1 0,-34-29 0,35 60 2,-35-60-2,27 65 2,-27-65-2,26 68 10,-26-68-10,20 69 8,-20-69-8,18 68 4,-18-68-4,11 71 6,-11-71-6,7 68 6,-7-68-6,5 64 0,-5-34 0,0-1-4,0-2 4,0-1 8,0-26-8,-6 46 4,6-46-4,-9 45-24,9-45 24,-28 46-58,28-46 58,-19 46-62,19-46 62,-18 44-58,18-44 58</inkml:trace>
  <inkml:trace contextRef="#ctx0" brushRef="#br1" timeOffset="261838.205">3750 9167 12,'0'-15'0,"0"1"16,0 14-16,2-30 10,-2 30-10,3-37 12,-3 37-12,0 0 16,0 0-16,5-53 6,-5 53-6,21-77 4,-21 77-4,8-43 6,-8 43-6,10-38 2,-10 38-2,9-35 0,-9 35 0,10-34 4,-10 34-4,8-22 6,-8 22-6,8-15 2,-8 15-2,0 0 0,0 0 0,0-2-2,0 2 2,0 0-12,0 0 12,0 0-34,0 0 34,0-2-36,0 2 36</inkml:trace>
  <inkml:trace contextRef="#ctx0" brushRef="#br1" timeOffset="276909.2173">14429 9902 20,'0'0'0,"0"1"26,0-1-26,-8 12 14,8-12-14,-27 9 8,27-9-8,-1 0 24,1 0-24,-13 9 32,13-9-32,-28 7 22,28-7-22,-13 7 22,13-7-22,-18 5 18,18-5-18,-18 0 0,18 0 0,-14-2 4,14 2-4,-17-8 4,17 8-4,-14-39-2,14 39 2,-16-35-2,16 35 2,-18-40 0,18 40 0,-14-54 2,14 54-2,-15 0 2,15 0-2,-9-85 2,9 85-2,-5-50 4,5 50-4,-5-46 6,5 26-6,0-2 0,0 22 0,3-35-6,-3 35 6,5-30 4,-5 30-4,23-30 8,-23 30-8,19-31 2,-19 31-2,20-30 0,-20 30 0,19-26 0,-19 26 0,22-21 2,-22 21-2,18-19 4,-18 19-4,22-16 6,-22 16-6,27-10 0,-27 10 0,18-7 4,-18 7-4,26-6 6,-26 6-6,25-3 0,-25 3 0,21 0 6,-21 0-6,22 5 8,-22-5-8,25 31 0,-25-31 0,20 30 0,-20-30 0,18 42 4,-18-42-4,18 48-2,-18-48 2,15 53-6,-15-53 6,7 56 0,-7-56 0,7 53-2,-7-53 2,4 52-4,-4-52 4,3 49-6,-3-25 6,0-3-6,0-21 6,-4 43 4,4-43-4,-6 35 4,6-35-4,-7 33 2,7-33-2,-9 27 2,9-27-2,-23 19 0,23-19 0,-17 23 0,17-23 0,-17 16 0,17-16 0,-17 13 2,17-13-2,-20 10 2,20-10-2,-22 8 0,22-8 0,-18 7-2,18-7 2,-21 4-10,21-4 10,-16 4-28,16-4 28,-16 0-52,16 0 52,-1 0-70,1 0 70,-14-2-60,14 2 60</inkml:trace>
  <inkml:trace contextRef="#ctx0" brushRef="#br1" timeOffset="289402.2257">15741 9866 54,'0'0'0,"0"1"24,0-1-24,-3 12 22,3-12-22,-30 31 18,30-31-18,-15 19 14,15-19-14,-16 16 16,16-16-16,-15 13 12,15-13-12,-15 8 18,15-8-18,-20 5 14,20-5-14,-17 4 18,17-4-18,-19 0 24,19 0-24,-18-2 12,18 2-12,-21-5 8,21 5-8,-19-32 4,19 32-4,-23-30 0,23 30 0,-21-44 0,21 44 0,-21-51 4,21 51-4,-18-51 0,18 51 0,-13-53 2,13 53-2,-10-51 0,10 51 0,-7-49-2,7 49 2,-3-44 0,3 44 0,3-43-4,-3 43 4,8-38-2,-8 38 2,31-36 6,-31 36-6,20-35 8,-20 35-8,24-29 0,-24 29 0,24-24 0,-24 24 0,28-20 12,-28 20-12,28-20 4,-28 20-4,31-11 0,-31 11 0,35-10 8,-35 10-8,35-5 8,-35 5-8,33 4 4,-33-4-4,35 28-2,-35-28 2,30 34 2,-30-34-2,30 36 4,-30-36-4,24 49 2,-24-49-2,22 53-4,-22-53 4,15 53-4,-15-53 4,14 56 0,-14-56 0,9 53-2,-9-53 2,9 45-4,-9-45 4,6 40 0,-6-40 0,5 33 2,-5-18-2,0-1 2,0-14-2,-3 28 0,3-28 0,-4 29-2,4-29 2,-8 22 2,8-22-2,-26 24-2,26-24 2,-17 23-2,17-23 2,-19 14 2,19-14-2,-18 13-2,18-13 2,-21 8 2,21-8-2,-18 5 0,18-5 0,-18 6-6,18-6 6,-17 3-20,17-3 20,0 0-44,0 0 44,-13 0-66,13 0 66,-19-5-78,19 5 78,-7-25-62,7 25 62</inkml:trace>
  <inkml:trace contextRef="#ctx0" brushRef="#br1" timeOffset="290170.227">17204 9616 18,'0'0'0,"-19"6"26,19-6-26,-24 4 28,24-4-28,-23 3 24,23-3-24,-26 1 28,26-1-28,-23 0 38,23 0-38,-22-4 30,22 4-30,-20-7 6,20 7-6,-22-32 0,22 32 0,-19-25 10,19 25-10,-20-34 14,20 34-14,-14-38 10,14 38-10,0 0 10,0 0-10,-10-54 6,10 54-6,-7-96 0,7 96 0,-5-48 0,5 24 0,0 1 4,0 23-4,5-41 2,-5 41-2,35-34-2,-35 34 2,26-35 4,-26 35-4,30-32 6,-30 32-6,30-25-4,-30 25 4,30-22 0,-30 22 0,30-16 8,-30 16-8,36-7 4,-36 7-4,32-2 8,-32 2-8,35 3 6,-35-3-6,36 48 6,-36-48-6,31 33 8,-31-33-8,29 46 4,-29-46-4,23 52 2,-23-52-2,20 48-2,-20-48 2,14 52-2,-14-52 2,10 48-2,-10-48 2,8 46 0,-8-46 0,5 43-6,-5-43 6,3 40-4,-3-24 4,0 1-2,0-4 2,0 0-6,0-13 6,-4 25 6,4-25-6,-5 23 0,5-23 0,-10 21 0,10-21 0,-25 19 8,25-19-8,-18 19-6,18-19 6,-20 10-2,20-10 2,-20 10 2,20-10-2,-20 7 2,20-7-2,-23 7 4,23-7-4,-18 4-6,18-4 6,-20 3-14,20-3 14,-1 0-28,1 0 28,-16 2-56,16-2 56,-1 0-90,1 0 90,0 0-76,0 0 76</inkml:trace>
  <inkml:trace contextRef="#ctx0" brushRef="#br1" timeOffset="290890.227">18634 9622 40,'0'0'0,"-27"6"40,27-6-40,-25 3 32,25-3-32,-24 0 26,24 0-26,-23-3 14,23 3-14,-23-6 18,23 6-18,-21-34 20,21 34-20,-18-28 14,18 28-14,-19-34 10,19 34-10,-14-40 22,14 40-22,0-1 26,0 1-26,-10-55 10,10 55-10,-5-92 2,5 92-2,-4-46 2,4 46-2,2-45 0,-2 45 0,9-44 2,12 23-2,1-1 4,-22 22-4,29-43 2,-29 43-2,32-35-2,-32 35 2,38-26 6,-38 26-6,42-7 12,-42 7-12,42-6 6,-22 6-6,2 0 4,-22 0-4,40 37 4,-40-37-4,35 31 2,-35-31-2,31 40 4,-31-40-4,25 50 4,-25-50-4,17 51-4,-17-51 4,13 49-2,-13-49 2,11 50 6,-11-50-6,6 43 2,-6-43-2,7 44 0,-7-44 0,4 38 2,-4-38-2,2 31 0,-2-17 0,0 1-2,0-15 2,-5 24 0,5-24 0,-8 22 6,8-22-6,-29 23 6,29-23-6,-21 21 0,21-21 0,-27 15-2,27-15 2,-29 17-4,29-17 4,-31 8-2,31-8 2,-32 9 2,32-9-2,-31 6-4,31-6 4,-33 7-10,33-7 10,-27 3-16,27-3 16,-24 4-38,24-4 38,-18 0-86,18 0 86,0 0-114,0 0 114</inkml:trace>
  <inkml:trace contextRef="#ctx0" brushRef="#br1" timeOffset="291742.228">19748 9201 32,'0'0'0,"0"0"20,0 0-20,0-2 18,0 2-18,0 0 22,0 0-22,-4-5 22,4 5-22,8-50 20,-8 50-20,9-35 14,-9 35-14,10-40 16,-10 40-16,8-36 28,-8 36-28,9-41 34,-9 41-34,7-38 28,-7 38-28,7-34 14,-7 34-14,5-29 18,-5 29-18,6-20 32,-6 20-32,0 0 22,0 0-22,0-1 10,0 1-10,0 0 4,0 0-4,0-1 2,0 1-2,0-8 12,0 8-12,3 40 12,-3-40-12,2 55 4,-2-55-4,2 65 0,-2-65 0,3 73-4,-3-38 4,0-1 0,0-3 0,0 2 4,0-3-4,0 0 0,0-2 0,0 2 0,0-6 0,0-1-12,0-23 12,1 39-22,-1-39 22,4 33-22,-4-33 22,4 24-16,-4-24 16,3 23-16,-3-23 16,3 17-14,-3-17 14,2 17-8,-2-17 8,0 13-12,0-13 12,0 2-4,0-2 4,0 13-2,0-13 2,0 0 2,0 0-2,-5 18 4,5-18-4,-43 10-4,43-10 4,-22 8-2,22-8 2,-26 4 0,26-4 0,-27 6-2,27-6 2,-31 5 2,31-5-2,-33 4 14,33-4-14,-35 7 10,35-7-10,-38 9 26,38-9-26,-35 19 46,35-19-46,-29 7 26,29-7-26,-19 6 4,19-6-4,-1 0-4,1 0 4,0 0-4,0 0 4,-1 0-2,1 0 2,0 0-2,0 0 2,-2 0 0,2 0 0,-4 5 0,4-5 0,34 0-4,-34 0 4,35 0 2,-35 0-2,38 0 8,-16 0-8,0 0 0,0 0 0,1 0-2,-2 0 2,-1 0 2,1 0-2,-1 0-2,1 0 2,-2 0 0,-19 0 0,36 0-2,-36 0 2,35-2 0,-35 2 0,28-5 6,-28 5-6,24-6-2,-24 6 2,19-6-2,-19 6 2,16-6 2,-16 6-2,0 0 0,0 0 0,1 0-2,-1 0 2,1 0 2,-1 0-2,1 0 0,-1 0 0,0 0-20,0 0 20,0 0-44,0 0 44,2 0-66,-2 0 66,1 0-88,-1 0 88,0 0-104,0 0 104</inkml:trace>
  <inkml:trace contextRef="#ctx0" brushRef="#br1" timeOffset="305866.2389">14457 11607 22,'0'0'0,"1"1"18,-1-1-18,0 0 18,0 0-18,15 13 12,-15-13-12,0 0 16,0 0-16,0 1 18,0-1-18,-4 20 10,4-20-10,-32 2 8,32-2-8,-14-2 4,14 2-4,-15-6 4,15 6-4,-12-29 4,12 29-4,-17-28 2,17 28-2,-9-31 0,9 31 0,-18-39 2,18 39-2,0-1-2,0 1 2,-16-50-2,16 50 2,-20-73 2,20 73-2,-8-41 0,8 41 0,-6-41 2,6 41-2,-4-41 2,4 41-2,-2-46 0,2 22 0,0 0 4,0 24-4,2-52 6,-2 52-6,5-52 2,-5 52-2,28-46 2,-28 46-2,23-40 6,-23 40-6,22-39 4,-22 39-4,26-34 2,-26 34-2,24-33 2,-24 33-2,22-29 4,-22 29-4,20-23 6,-20 23-6,18-13 0,-18 13 0,16-10 0,-16 10 0,15-4 10,-15 4-10,16 0 8,-16 0-8,17 3 16,-17-3-16,19 26 30,-19-26-30,23 31 20,-23-31-20,22 40 4,-22-40-4,20 52 0,-20-52 0,21 64-2,-21-64 2,15 67-6,-15-67 6,9 64-4,-9-64 4,8 64 0,-8-64 0,7 58 4,-7-58-4,6 49 0,-6-49 0,3 49-6,-3-32 6,0 3 0,0-20 0,-2 31 0,2-31 0,-5 31 0,5-31 0,-7 26 2,7-26-2,-9 27 0,9-27 0,-20 20 0,20-20 0,-11 16-2,11-16 2,-9 12 0,9-12 0,-19 13 2,19-13-2,-18 9 0,18-9 0,-16 6-4,16-6 4,-15 6 0,15-6 0,-17 3 2,17-3-2,-14 0-4,14 0 4,-1 0-8,1 0 8,-16 0-30,16 0 30,0 0-70,0 0 70,-20-3-92,20 3 92</inkml:trace>
  <inkml:trace contextRef="#ctx0" brushRef="#br1" timeOffset="306870.2406">15757 11019 6,'0'0'0,"1"-14"6,-1 14-6,0-22 16,0 22-16,1-27 18,-1 27-18,5-32 18,-5 32-18,5-36 14,-5 36-14,7-31 12,-7 31-12,9-38 14,-9 38-14,9-30 14,-9 30-14,10-24 20,-10 24-20,8-23 24,-8 23-24,0 0 24,0 0-24,0-1 22,0 1-22,0-1 20,0 1-20,0 0 12,0 0-12,0-1 6,0 1-6,0-1 8,0 1-8,0 0 14,0 0-14,5-4 16,-5 4-16,3 70 8,-3-70-8,3 64-4,-3-64 4,5 71-6,-5-71 6,5 77 0,-5-77 0,5 77 2,-5-77-2,2 69 0,-2-69 0,3 65-6,-3-65 6,2 57-12,-2-57 12,3 47-18,-3-47 18,3 43-24,-3-43 24,5 37-18,-5-37 18,5 31-10,-5-31 10,4 30-4,-4-30 4,4 21 2,-4-21-2,1 13 0,-1-13 0,0 1-4,0-1 4,0 1 2,0-1-2,0 0 2,0 0-2,0 10 0,0-10 0,-9 27 6,9-27-6,-26 10 4,26-10-4,-17 6-6,17-6 6,-15 7-8,15-7 8,-17 3 4,17-3-4,-17 2 6,17-2-6,-16 0 4,16 0-4,-1 0 18,1 0-18,-14-2 22,14 2-22,0 0 18,0 0-18,-1 0 6,1 0-6,-1 0-4,1 0 4,-1 0 0,1 0 0,-1 0-4,1 0 4,0 0-2,0 0 2,-1 0 6,1 0-6,0 0 2,0 0-2,-1 0-4,1 0 4,-17-1-2,17 1 2,50 1 2,-50-1-2,28 4 0,-28-4 0,27 6 0,-27-6 0,31 5 6,-31-5-6,30 2 4,-30-2-4,30 0-2,-30 0 2,31 0-2,-31 0 2,27-2-4,-27 2 4,25 0-4,-25 0 4,19-2 0,-19 2 0,21-4 0,-21 4 0,14-6 4,-14 6-4,1 0-2,-1 0 2,11-5-4,-11 5 4,2 0 0,-2 0 0,0 0-18,0 0 18,1 0-32,-1 0 32,1 0-44,-1 0 44,0 0-60,0 0 60,1 0-68,-1 0 68</inkml:trace>
  <inkml:trace contextRef="#ctx0" brushRef="#br1" timeOffset="309338.2425">17270 10836 24,'0'0'0,"0"0"20,0 0-20,9-52 16,-9 52-16,18-58 26,-18 58-26,7-25 36,-7 25-36,3-11 32,-3 11-32,0-2 28,0 2-28,0 0 24,0 0-24,0 0 14,0 0-14,0-2 6,0 2-6,0 0 2,0 0-2,0-6 6,0 23-6,0 0 10,0 5-10,0 0 4,0-22-4,2 64 0,-2-64 0,2 66-2,-2-66 2,2 68 0,-2-68 0,4 68-4,-4-68 4,4 61-4,-4-61 4,4 60-6,-4-60 6,5 54-10,-5-54 10,4 46-10,-4-46 10,3 42-20,-3-42 20,4 33-14,-4-33 14,5 28-6,-5-28 6,5 24 0,-5-24 0,2 16 0,-2-16 0,2 14 2,-2-14-2,0 1 4,0-1-4,0 11-2,0-11 2,-7 18 2,7-18-2,-23 9 0,23-9 0,-15 5 0,15-5 0,-17 4 2,17-4-2,-18 2 0,18-2 0,-20 0 2,20 0-2,-22 0 8,22 0-8,-16-3 14,16 3-14,-2 0 20,2 0-20,-16-7 20,16 7-20,-2 0 10,2 0-10,0 0 2,0 0-2,0 0-2,0 0 2,-1 0-6,1 0 6,0 0-2,0 0 2,-1 0 2,1 0-2,-13-5 0,13 5 0,30-3 2,-30 3-2,25-3 0,-25 3 0,31 0-2,-31 0 2,35 0 0,-35 0 0,34 0 4,-13 0-4,-1 0 2,-20 0-2,38-2-2,-38 2 2,36-4 4,-36 4-4,36-4 4,-36 4-4,31-3 2,-31 3-2,27-4 0,-27 4 0,24-2 0,-24 2 0,16 0 2,-16 0-2,2 0 0,-2 0 0,0 0-2,0 0 2,1 0 0,-1 0 0,0 0 2,0 0-2,1 0-12,-1 0 12,0 0-52,0 0 52,1 0-100,-1 0 100</inkml:trace>
  <inkml:trace contextRef="#ctx0" brushRef="#br1" timeOffset="310936.2427">18615 10939 36,'0'0'0,"9"-19"24,-9 19-24,19-25 16,-19 25-16,7-27 8,-7 27-8,8-33 12,-8 33-12,5-34 28,-5 34-28,5-31 28,-5 31-28,7-34 20,-7 34-20,3-29 24,-3 29-24,4-21 20,-4 21-20,0 0 20,0 0-20,0 0 20,0 0-20,0-1 10,0 1-10,0-1 8,0 1-8,0 0 8,0 0-8,0-1 0,0 1 0,0-13 6,0 48-6,0 1 6,0-7-6,0 0 0,0 4 0,0 1 2,0 0-2,0 1 0,0 0 0,0 0-2,0-35 2,-2 65-2,2-65 2,-2 59-8,2-59 8,-3 54-12,3-31 12,0 0-14,0-2 14,0 0-22,0-3 22,0-1-26,0-17 26,2 31-16,-2-31 16,1 27-14,-1-27 14,3 21-14,-3-21 14,0 20-6,0-20 6,0 1-14,0-1 14,0 12-16,0-12 16,0 0-8,0 0 8,0 1-8,0-1 8,0 0 0,0 0 0,0 20 8,0-20-8,-1 0 0,1 0 0,-22 9-2,22-9 2,-25 6-4,25-6 4,-16 4-4,16-4 4,-16 2 4,16-2-4,-15 0 4,15 0-4,-16 0 0,16 0 0,-16 3 0,16-3 0,-15 4 4,15-4-4,-15 5 6,15-5-6,-1 0 2,1 0-2,-14 8 0,14-8 0,0 1 8,0-1-8,-24 21 18,24-21-18,0 0 18,0 0-18,-1 0 10,1 0-10,-1 0 2,1 0-2,0 0-2,0 0 2,-1 0-2,1 0 2,-1 0 0,1 0 0,-1 0 2,1 0-2,0 0 8,0 0-8,-1 0 4,1 0-4,-11 8-2,11-8 2,42 7 0,-42-7 0,25 6-2,-25-6 2,29 4 0,-29-4 0,30 2 4,-30-2-4,35 0 2,-35 0-2,35 0-4,-35 0 4,39 0-2,-39 0 2,35 0 0,-35 0 0,37-4 2,-37 4-2,34-5 4,-34 5-4,28-4 0,-28 4 0,28-6 2,-28 6-2,20-5 0,-20 5 0,19-5-2,-19 5 2,0 0-2,0 0 2,1 0 0,-1 0 0,1 0 0,-1 0 0,0 0 10,0 0-10,1 0 12,-1 0-12,0 0 10,0 0-10,0 0 12,0 0-12,2 0 2,-2 0-2,1 0 0,-1 0 0,0 0-2,0 0 2,1 0-20,-1 0 20,1 0-44,-1 0 44,0 0-60,0 0 60,0 0-76,0 0 76</inkml:trace>
  <inkml:trace contextRef="#ctx0" brushRef="#br1" timeOffset="314468.2464">19676 10855 30,'0'0'0,"26"-7"20,-26 7-20,14-41 18,-14 41-18,9-37 14,-9 37-14,9-35 12,-9 35-12,9-37 16,-9 37-16,9-37 22,-9 37-22,10-29 22,-10 29-22,9-30 22,-9 30-22,7-27 16,-7 27-16,4-19 8,-4 19-8,0-1 12,0 1-12,0 0 16,0 0-16,0-1 14,0 1-14,0-1 6,0 1-6,0 0 4,0 0-4,0 0 10,0 0-10,0-2 10,0 2-10,0 0 8,0 0-8,2-11 2,-2 11-2,2 84-2,-2-84 2,3 66 0,-3-66 0,4 71 2,-4-71-2,3 67 0,-3-67 0,2 67-2,-2-38 2,0 0-4,0-29 4,1 55-18,-1-55 18,3 48-16,-3-48 16,0 44-10,0-44 10,4 37-14,-4-37 14,1 36-12,-1-36 12,3 30-12,-3-30 12,3 24-8,-3-24 8,0 19-2,0-19 2,0 14-4,0-14 4,0 0-4,0 0 4,0 14-6,0-14 6,0 0-14,0 0 14,-6 20-8,6-20 8,-25 16-2,25-16 2,-15 8 2,15-8-2,-18 6 2,18-6-2,-18 5 0,18-5 0,-14 2 2,14-2-2,-16 0 4,16 0-4,0 0 2,0 0-2,-15 0 8,15 0-8,-25 0 12,25 0-12,0 0 8,0 0-8,0 0 14,0 0-14,-12 0 10,12 0-10,-1 0 10,1 0-10,-1 0 8,1 0-8,-1 0-4,1 0 4,0 0-6,0 0 6,-1 0 0,1 0 0,0 0 4,0 0-4,-17-4 2,17 4-2,38-3 2,-38 3-2,25-3 8,-25 3-8,26-1-4,-26 1 4,29 0-2,-29 0 2,29 0 8,-29 0-8,27 0-4,-27 0 4,27-2-4,-27 2 4,25-4 4,-25 4-4,22-6 0,-22 6 0,20-6-6,-20 6 6,17-5 0,-17 5 0,0 0-2,0 0 2,1 0-2,-1 0 2,2 0 4,-2 0-4,11-5 0,-11 5 0,1 0-2,-1 0 2,0 0 2,0 0-2,2 0-2,-2 0 2,0 0-16,0 0 16,0 0-26,0 0 26,1 0-34,-1 0 34,1 0-48,-1 0 48,2 0-52,-2 0 52,0 0-36,0 0 36</inkml:trace>
  <inkml:trace contextRef="#ctx0" brushRef="#br1" timeOffset="318032.2493">14602 13096 20,'0'0'0,"-25"-2"14,25 2-14,-1 0 18,1 0-18,-13-2 20,13 2-20,-29-2 4,29 2-4,-17-4 0,17 4 0,-14-6 0,14 6 0,-15-9 4,15 9-4,-9-27 4,9 27-4,-16-25 0,16 25 0,-9-31 2,9 31-2,-17-34 8,17 34-8,-8-40 8,8 40-8,-6-37 12,6 37-12,-3-33 18,3 17-18,0 0 4,0 16-4,3-29-2,-3 29 2,5-30-4,-5 30 4,10-30 0,-10 30 0,24-27 10,-24 27-10,19-26 0,-19 26 0,22-28-2,-22 28 2,24-27 0,-24 27 0,27-26 2,-27 26-2,27-20 6,-27 20-6,26-13 2,-26 13-2,27-7 4,-27 7-4,26-6 8,-26 6-8,26-2 6,-26 2-6,24 3 0,-24-3 0,26 28 4,-26-28-4,20 23 8,-20-23-8,23 27 4,-23-27-4,18 30 4,-18-30-4,14 33 4,-14-33-4,11 39-2,-11-39 2,9 36-4,-9-36 4,7 40 2,-7-40-2,3 36 2,-3-17-2,0 0 0,0-19 0,-2 34 2,2-34-2,-5 35 2,5-35-2,-7 32-2,7-32 2,-8 30-4,8-30 4,-20 27 2,20-27-2,-13 23 2,13-23-2,-15 20 0,15-20 0,-16 17 2,16-17-2,-18 23 2,18-23-2,-19 17 0,19-17 0,-16 20 2,16-20-2,-20 15 4,20-15-4,-17 9 4,17-9-4,-18 8 4,18-8-4,-16 7-8,16-7 8,-15 5-24,15-5 24,-1 0-34,1 0 34,-13 2-56,13-2 56,-2 0-62,2 0 62</inkml:trace>
  <inkml:trace contextRef="#ctx0" brushRef="#br1" timeOffset="329016.2578">15873 12538 14,'0'0'0,"23"-31"14,-23 31-14,10-27 24,-10 27-24,8-31 20,-8 31-20,7-32 4,-7 32-4,8-22 6,-8 22-6,8-17 12,-8 17-12,0 0 10,0 0-10,4-14 14,-4 14-14,0-1 16,0 1-16,0 0 10,0 0-10,3-18 10,-3 18-10,0 0 14,0 0-14,0-1 14,0 1-14,0-1 8,0 1-8,0 0 6,0 0-6,0-1 4,0 1-4,0-1 4,0 1-4,0-11 2,0 39-2,0 1 0,0-2 0,0 0 2,0-27-2,4 67-2,-4-67 2,4 74 0,-4-74 0,5 72 6,-5-72-6,5 65 0,-5-65 0,7 56-2,-7-56 2,7 50-4,-7-50 4,6 44-8,-6-44 8,7 37-10,-7-37 10,8 32-14,-8-32 14,5 27-12,-5-27 12,6 21-14,-6-21 14,5 16-12,-5-16 12,0 1-4,0-1 4,4 11 0,-4-11 0,0 1 0,0-1 0,0 0-2,0 0 2,0 1 0,0-1 0,0 15-2,0-15 2,0 1 2,0-1-2,0 0 4,0 0-4,-4 19-4,4-19 4,-27 7-2,27-7 2,-2 0-2,2 0 2,-9 6 0,9-6 0,-21 7 0,21-7 0,-15 6 0,15-6 0,-15 6 0,15-6 0,-18 3-4,18-3 4,-15 4 4,15-4-4,-16 2 14,16-2-14,0 0 12,0 0-12,-17 3 16,17-3-16,0 0 24,0 0-24,0 0 20,0 0-20,-1 0 12,1 0-12,-1 0 4,1 0-4,-1 0 4,1 0-4,0 0 6,0 0-6,0 0-6,0 0 6,-1 0-2,1 0 2,-1 0 2,1 0-2,-1 0-4,1 0 4,-1 0 0,1 0 0,-15 3 0,15-3 0,38 0 4,-38 0-4,24 0 0,-24 0 0,28 0-4,-28 0 4,36-2 4,-36 2-4,33-4 0,-33 4 0,38-4 0,-38 4 0,42-5 0,-42 5 0,35-4-6,-35 4 6,38-3 0,-38 3 0,30-3 0,-30 3 0,24-2 0,-24 2 0,19-2 0,-19 2 0,17-2 0,-17 2 0,1 0 6,-1 0-6,0 0 8,0 0-8,2 0 4,-2 0-4,0 0 2,0 0-2,11-2 0,-11 2 0,0 0-2,0 0 2,2 0 4,-2 0-4,0 0 2,0 0-2,1 0-2,-1 0 2,0 0-6,0 0 6,1 0-36,-1 0 36,1 0-76,-1 0 76,0 0-86,0 0 86</inkml:trace>
  <inkml:trace contextRef="#ctx0" brushRef="#br1" timeOffset="331348.2598">17297 12591 14,'0'0'0,"-1"0"6,1 0-6,0 0 2,0 0-2,-1 0 0,1 0 0,-16 6 12,16-21-12,0-1 18,0 16-18,4-28 18,-4 28-18,6-33 14,-6 33-14,26-38 12,-26 38-12,15-51 20,-15 51-20,17 2 18,-17-2-18,14-65 14,-14 65-14,15-33 14,-15 33-14,10-25 10,-10 25-10,6-17 10,-6 17-10,0 0 14,0 0-14,0-2 14,0 2-14,0 0 6,0 0-6,0 0 0,0 0 0,0-1 6,0 1-6,7-2 4,-7 2-4,3 36 0,-3-36 0,3 44 2,-3-44-2,5 63 0,-5-63 0,4 75 4,-4-75-4,4 75-2,-4-75 2,4 73-12,-4-73 12,1 65-14,-1-65 14,2 60-12,-2-60 12,2 56-20,-2-56 20,2 47-26,-2-47 26,3 43-24,-3-43 24,4 31-16,-4-31 16,3 24-8,-3-24 8,5 21-12,-5-21 12,4 16-8,-4-16 8,0 1 0,0-1 0,0 1 2,0-1-2,1 10-2,-1-10 2,0 1-2,0-1 2,-3 19-4,3-19 4,-1 1-2,1-1 2,-23 23 0,23-23 0,-30 17 0,30-17 0,-17 6 0,17-6 0,-14 5 0,14-5 0,-18 4 2,18-4-2,-15 3 0,15-3 0,0 0 12,0 0-12,-15 3 18,15-3-18,0 0 18,0 0-18,-1 0 22,1 0-22,-20 0 12,20 0-12,-1 0 2,1 0-2,-1 0 0,1 0 0,-1 0 2,1 0-2,0 0 0,0 0 0,0 0 0,0 0 0,-14-2 6,35 2-6,1 0 4,-22 0-4,23 0 0,-23 0 0,30 0-4,-30 0 4,31-3 0,-31 3 0,35-3 0,-35 3 0,36-6-2,-36 6 2,37-6 2,-37 6-2,38-5-2,-38 5 2,35-6-2,-35 6 2,32-7 0,-32 7 0,29-5 2,-29 5-2,24-5 2,-24 5-2,21-4 0,-21 4 0,0 0 0,0 0 0,2 0 6,-2 0-6,11 0 0,-11 0 0,1 0 0,-1 0 0,1 0 2,-1 0-2,0 0-20,0 0 20,1 0-46,-1 0 46,1 0-68,-1 0 68</inkml:trace>
  <inkml:trace contextRef="#ctx0" brushRef="#br1" timeOffset="333262.2612">18551 12569 10,'0'0'0,"-8"-22"14,8 22-14,-8-27 24,8 27-24,-7-31 18,7 31-18,-4-35 8,4 18-8,0 0 10,0 2-10,0 0 14,0 15-14,4-25 14,-4 25-14,8-21 2,-8 21-2,30-20 2,-30 20-2,20-15 14,-20 15-14,18-10 18,-18 10-18,23-8 22,-23 8-22,27-2 16,-27 2-16,28 4 4,-28-4-4,31 29 0,-31-29 0,33 29 6,-33-29-6,26 28 0,-26-28 0,29 35-4,-29-35 4,25 31-4,-25-31 4,17 31-2,-17-31 2,18 31 2,-18-31-2,11 27 2,-11-27-2,8 26 4,-8-26-4,8 29 2,-8-29-2,6 25-2,-6-25 2,4 23-4,-4-23 4,2 21-4,-2-21 4,0 20 2,0-20-2,-3 21 0,3-21 0,-6 24 0,6-24 0,-9 26 4,9-26-4,-23 26 0,23-26 0,-15 27-2,15-27 2,-18 28-6,18-28 6,-25 23-4,25-23 4,-26 26-6,26-26 6,-28 25-6,28-25 6,-31 26 0,31-26 0,-33 28-2,33-28 2,-32 28-4,32-28 4,-34 25 2,34-25-2,-31 25 0,31-25 0,-25 22 4,25-22-4,-20 15 4,20-15-4,-1 0 6,1 0-6,-1 2 8,1-2-8,-1 0-2,1 0 2,-1 1 0,1-1 0,-1 0 6,1 0-6,0 1 6,0-1-6,-8 9 0,8-9 0,39 0 0,-39 0 0,31-2 0,-31 2 0,32-4 2,-32 4-2,39-4 2,-39 4-2,41-5 0,-41 5 0,41-4 0,-41 4 0,40-4 2,-40 4-2,35-3 4,-35 3-4,33-5 0,-33 5 0,28 0 0,-28 0 0,27 0 2,-27 0-2,24 0-2,-24 0 2,16-2-2,-16 2 2,1 0 2,-1 0-2,14-1 0,-14 1 0,1 0 2,-1 0-2,0 0 0,0 0 0,2 0-4,-2 0 4,0 0 0,0 0 0,1 0-6,-1 0 6,1 0-32,-1 0 32,0 0-78,0 0 78</inkml:trace>
  <inkml:trace contextRef="#ctx0" brushRef="#br1" timeOffset="335830.2633">19716 12381 12,'0'0'0,"-10"-28"12,10 28-12,-9-35 12,9 35-12,-8-30 8,8 30-8,-7-30 0,7 30 0,-4-26 0,4 26 0,0-23 4,0 23-4,5-19 10,-5 19-10,28-18 6,-28 18-6,19-15 8,-19 15-8,25-9 10,-25 9-10,27-7 12,-27 7-12,27-5 12,-27 5-12,29 0 12,-29 0-12,29 3 14,-29-3-14,27 31 10,-27-31-10,26 23 4,-26-23-4,25 25 6,-25-25-6,19 32 8,-19-32-8,14 34-4,-14-34 4,10 40-4,-10-40 4,0 1 2,0-1-2,7 56 4,-7-56-4,1 80 4,-1-56-4,0-1 2,0-23-2,-5 44-2,5-44 2,-26 48-4,26-48 4,-19 43 0,19-43 0,-19 46 0,19-46 0,-21 38 2,21-38-2,-21 35 6,21-35-6,-21 31 2,21-31-2,-19 27-4,19-27 4,-16 24-4,16-24 4,-13 23 0,13-23 0,-10 14-2,10-14 2,0 1 2,0-1-2,0 1 6,0-1-6,0 0 0,0 0 0,0 1 0,0-1 0,-8 8 2,8-8-2,0 0 4,0 0-4,-5 18 8,5-18-8,36 6 4,-36-6-4,31 3 4,-31-3-4,34 2 2,-34-2-2,37 0 4,-37 0-4,40 0 4,-20 0-4,0 0 6,-20 0-6,38 0 6,-38 0-6,37-3-2,-37 3 2,34-3 0,-34 3 0,29-4 0,-29 4 0,25-3 4,-25 3-4,22-2 6,-22 2-6,13-3 10,-13 3-10,2 0 2,-2 0-2,0 0-6,0 0 6,9-3 2,-9 3-2,1 0 2,-1 0-2,1 0 0,-1 0 0,1 0 6,-1 0-6,0 0-4,0 0 4,0 0-26,0 0 26,2 0-46,-2 0 46,0 0-72,0 0 72,1 0-64,-1 0 64</inkml:trace>
  <inkml:trace contextRef="#ctx0" brushRef="#br1" timeOffset="339000.2657">14782 14606 26,'0'0'0,"0"0"14,0 0-14,-26 0 4,26 0-4,-1 0 18,1 0-18,-19 0 28,19 0-28,-25 0 12,25 0-12,-1 0 4,1 0-4,-12-3 8,12 3-8,-25-26 8,25 26-8,-13-17 6,13 17-6,-15-20 10,15 20-10,-7-24 8,7 24-8,-11-28 6,11 28-6,-19-36 10,19 36-10,-9-40 10,9 40-10,-7-49 4,7 49-4,-6-50 2,6 50-2,-3-50 2,3 27-2,0 1 2,0 22-2,4-46 0,-4 46 0,6-47 2,-6 47-2,23-44 4,-23 44-4,18-52 4,-18 52-4,24-53-2,-24 53 2,22-47-2,-22 47 2,28-43 4,-28 43-4,30-31 2,-30 31-2,27-23 0,-27 23 0,30-19-2,-30 19 2,27-7 4,-27 7-4,26-6 6,-26 6-6,27 0 6,-27 0-6,25 37 8,-25-37-8,24 35 6,-24-35-6,23 40 4,-23-40-4,20 50 6,-20-50-6,16 55-2,-16-55 2,11 54 0,-11-54 0,8 50 6,-8-50-6,6 44 0,-6-44 0,3 44 0,-3-24 0,0 0 2,0-20-2,-1 40 0,1-40 0,-4 41-6,4-41 6,-6 35-4,6-35 4,-8 29 0,8-29 0,-8 31 6,8-31-6,-19 27 4,19-27-4,-10 26-6,10-26 6,-21 22 6,21-22-6,-17 20 10,17-20-10,-17 17 2,17-17-2,-19 14 2,19-14-2,-18 12 2,18-12-2,-21 10 0,21-10 0,-16 8 0,16-8 0,-19 7-8,19-7 8,0 0-36,0 0 36,-13 8-56,13-8 56,-1 0-78,1 0 78</inkml:trace>
  <inkml:trace contextRef="#ctx0" brushRef="#br1" timeOffset="340016.2652">16097 14020 16,'0'0'0,"6"-31"20,-6 31-20,9-39 22,-9 39-22,23-36 16,-23 36-16,12-35 10,-12 35-10,8-31 22,-8 31-22,8-29 28,-8 29-28,6-28 28,-6 28-28,4-25 22,-4 25-22,2-17 10,-2 17-10,0-2 14,0 2-14,0 0 20,0 0-20,0 0 12,0 0-12,0-1 10,0 1-10,0-1 12,0 1-12,0 0 12,0 0-12,0-1 0,0 1 0,0-7-2,0 38 2,0 1 4,0-32-4,1 70 2,-1-70-2,4 84 2,-4-84-2,3 86 0,-3-86 0,3 75 0,-3-75 0,2 64 0,-2-64 0,4 58-14,-4-58 14,4 54-26,-4-54 26,6 48-18,-6-48 18,7 40-14,-7-40 14,5 31-18,-5-31 18,6 24-16,-6-24 16,7 22-2,-7-22 2,4 18 4,-4-18-4,0 1 0,0-1 0,2 13 2,-2-13-2,0 2-4,0-2 4,-2 16 0,2-16 0,-25 8 4,25-8-4,-17 17-8,17-17 8,-26 7-6,26-7 6,-28 6 6,28-6-6,-27 4 8,27-4-8,-26 4 2,26-4-2,-22 2 2,22-2-2,-18 0 18,18 0-18,-1 0 22,1 0-22,-14 0 12,14 0-12,0 0 8,0 0-8,-1 0-2,1 0 2,-2 0-8,2 0 8,0 0 2,0 0-2,0 0 0,0 0 0,-12 0-2,12 0 2,29 0 4,-29 0-4,27 1 0,-27-1 0,38 3-4,-38-3 4,41 3-6,-41-3 6,39 3 0,-39-3 0,43 2 6,-43-2-6,39 0 6,-19 0-6,0 0 2,-20 0-2,38 0-2,-38 0 2,33 0 0,-33 0 0,31 0 0,-31 0 0,24 0-6,-24 0 6,20 0-4,-20 0 4,16 0 0,-16 0 0,1 0 0,-1 0 0,0 0 0,0 0 0,1 0 6,-1 0-6,1 0 8,-1 0-8,0 0 6,0 0-6,1 0-2,-1 0 2,1 0-34,-1 0 34,0 0-66,0 0 66,0 0-90,0 0 90</inkml:trace>
  <inkml:trace contextRef="#ctx0" brushRef="#br1" timeOffset="341038.2671">17572 13923 26,'0'0'0,"0"-21"22,0 7-22,0 0 18,0 14-18,3-28 14,-3 28-14,5-30 20,-5 30-20,8-31 18,-8 31-18,7-30 16,-7 30-16,5-27 18,-5 27-18,6-25 18,-6 25-18,4-18 12,-4 18-12,0-1 2,0 1-2,0 0 0,0 0 0,0-1 4,0 1-4,0-1 8,0 1-8,0-1 14,0 1-14,0-1 14,0 1-14,0 0 14,0 0-14,3-11 16,-3 11-16,4 65 4,-4-65-4,7 59 0,-7-59 0,7 70 4,-7-70-4,10 70 0,-10-70 0,6 70 2,-6-70-2,5 66 0,-5-66 0,5 59-16,-5-59 16,4 58-26,-4-58 26,5 46-22,-5-46 22,5 39-24,-5-39 24,5 36-30,-5-36 30,6 28-30,-6-28 30,6 23-32,-6-23 32,5 21-26,-5-21 26,4 13-18,-4-13 18,0 0-14,0 0 14,0 2-6,0-2 6,3 9-10,-3-9 10,0 0-10,0 0 10,-6 22 0,6-22 0,-33 6 0,33-6 0,-15 7 0,15-7 0,-19 6 0,19-6 0,-17 4 0,17-4 0,-22 3 0,22-3 0,-18 1 0,18-1 0,-19 0 0,19 0 0,-20 0 0,20 0 0,-13 0 0,13 0 0,-1 0 0,1 0 0,-14 0 10,14 0-10,0 0 18,0 0-18,0 0 8,0 0-8,-2 0 0,2 0 0,-1 0 12,1 0-12,-1 0 26,1 0-26,0 0 16,0 0-16,-14 0 10,38 0-10,0 0 14,-24 0-14,31 0 8,-31 0-8,33 2-4,-33-2 4,40 2 0,-19-2 0,-1 0 8,1 0-8,2 0 4,-4 0-4,2 0 0,-21 0 0,44 0-2,-44 0 2,38-4 0,-38 4 0,39-4-4,-39 4 4,33-5-2,-33 5 2,25-5 2,-25 5-2,17-5 0,-17 5 0,2 0 2,-2 0-2,1 0 8,-1 0-8,0 0 16,0 0-16,0 0 12,0 0-12,1 0 0,-1 0 0,2 0-6,-2 0 6,0 0-24,0 0 24,1 0-68,-1 0 68</inkml:trace>
  <inkml:trace contextRef="#ctx0" brushRef="#br1" timeOffset="342770.2699">18813 13969 30,'0'0'0,"-16"-7"26,16 7-26,-22-26 16,22 26-16,-14-16 12,14 16-12,-8-17 6,8 17-6,-7-20 8,7 20-8,-6-20 10,6 20-10,-6-17 12,6 17-12,-4-20 10,4 20-10,-2-14 2,2 14-2,0-21 4,0 21-4,5-19 8,-5 19-8,8-17 2,-8 17-2,27-18-4,-27 18 4,17-12 4,-17 12-4,18-9 6,-18 9-6,21-9 2,-21 9-2,27-6 16,-27 6-16,26-3 14,-26 3-14,29 0 4,-29 0-4,30 7 4,-30-7-4,29 36-2,-29-36 2,27 19-2,-27-19 2,22 26 0,-22-26 0,20 23 4,-20-23-4,16 30 2,-16-30-2,12 31 0,-12-31 0,10 31-2,-10-31 2,8 34 0,-8-34 0,5 29 4,-5-29-4,3 39-6,-3-21 6,0 1-4,0-19 4,-4 41 8,4-41-8,-8 38 4,8-38-4,-25 33-2,25-33 2,-17 34-2,17-34 2,-18 31 2,18-31-2,-21 35 2,21-35-2,-21 34-4,21-34 4,-23 33 2,23-33-2,-22 33 2,22-33-2,-23 33-2,23-33 2,-24 27 2,24-27-2,-21 24 0,21-24 0,-20 21 0,20-21 0,-17 16 4,17-16-4,0 0 8,0 0-8,0 1 4,0-1-4,0 1 2,0-1-2,0 0 2,0 0-2,0 2-2,0-2 2,0 0 0,0 0 0,0 1 2,0-1-2,-9 9 2,9-9-2,50 5-2,-50-5 2,27 2-6,-27-2 6,28-2 2,-28 2-2,31-5 0,-31 5 0,32-9-4,-32 9 4,33-9 2,-33 9-2,31-13 0,-31 13 0,33-8 0,-33 8 0,28-6 2,-28 6-2,26-4 2,-26 4-2,23-2-2,-23 2 2,20-2-2,-20 2 2,15 0 2,-15 0-2,0 0 4,0 0-4,0 0 0,0 0 0,11 0 0,-11 0 0,0 0-2,0 0 2,1 0-2,-1 0 2,0 0 2,0 0-2,1 0 2,-1 0-2,1 0 2,-1 0-2,0 0-2,0 0 2,1 0 0,-1 0 0,0 0 0,0 0 0,0 0-26,0 0 26,2 0-56,-2 0 56,0 0-84,0 0 84</inkml:trace>
  <inkml:trace contextRef="#ctx0" brushRef="#br1" timeOffset="344452.2699">19837 13811 20,'0'0'0,"-12"-8"24,12 8-24,-1 0 12,1 0-12,-1 0 0,1 0 0,0 0 0,0 0 0,0 0 8,0 0-8,-1 0 6,1 0-6,0 0 6,0 0-6,-2 0 10,2 0-10,-15-10 14,15 10-14,49-15 20,-49 15-20,24-7 14,-24 7-14,29-3 10,-29 3-10,33 0 14,-33 0-14,35 0 14,-35 0-14,40 0 12,-40 0-12,34 0 8,-34 0-8,36 0 4,-36 0-4,29 0 2,-29 0-2,27 4 2,-27-4-2,22 5-2,-22-5 2,15 6 0,-15-6 0,0 0 0,0 0 0,10 8-2,-10-8 2,10 31 0,-10-31 0,7 15 0,-7-15 0,4 18 0,-4-18 0,0 19 0,0-19 0,-3 27 6,3-27-6,-7 28 4,7-28-4,-29 31-8,29-31 8,-19 34-10,19-34 10,-21 31-2,21-31 2,-23 29-2,23-29 2,-22 26 0,22-26 0,-20 21 6,20-21-6,-22 18-2,22-18 2,-17 18-2,17-18 2,-1 0 0,1 0 0,-13 10 4,13-10-4,-1 0 8,1 0-8,0 0 0,0 0 0,-1 0-2,1 0 2,-1 0-4,1 0 4,0 0-2,0 0 2,-1 0 2,1 0-2,-15 5 0,15-5 0,8-37 0,-8 37 0,31-15 2,-31 15-2,20-12 6,-20 12-6,25-8 4,-25 8-4,24-6 0,-24 6 0,28-3 0,-28 3 0,25 0 2,-25 0-2,29 4 2,-29-4-2,28 9 0,-28-9 0,23 27 2,-23-27-2,20 20-2,-20-20 2,17 23-4,-17-23 4,15 24 2,-15-24-2,10 22 2,-10-22-2,8 27 0,-8-27 0,8 19-2,-8-19 2,4 22 6,-4-22-6,0 21 2,0-21-2,-1 20-6,1-20 6,-6 20 6,6-20-6,-25 17 8,25-17-8,-16 19 2,16-19-2,-23 17 10,23-17-10,-23 18 22,23-18-22,-26 17 24,26-17-24,-27 16 12,27-16-12,-28 8 0,28-8 0,-27 7 8,27-7-8,-29 6 14,29-6-14,-31 5 10,31-5-10,-27 4 22,27-4-22,-25 2 30,25-2-30,-20 4 12,20-4-12,-16 0 4,16 0-4,-1 0 4,1 0-4,-12 0-4,12 0 4,-1 0-2,1 0 2,-1 0-2,1 0 2,0 0-16,0 0 16,0 0-36,0 0 36,-1 0-46,1 0 46,-1 0-50,1 0 50,-1 0-60,1 0 60,-1 0-66,1 0 66,-1 0-62,1 0 62</inkml:trace>
  <inkml:trace contextRef="#ctx0" brushRef="#br1" timeOffset="346120.2709">14716 15662 10,'0'0'0,"-1"0"10,1 0-10,-13 3 8,13-24-8,0 0 6,0 6-6,0 0 8,0 15-8,4-39 6,-4 39-6,0 0 8,0 0-8,5-50 10,-5 50-10,31-73 14,-31 73-14,13-35 14,-13 35-14,9-36 8,-9 36-8,8-31 14,-8 31-14,9-27 20,-9 27-20,7-24 10,-7 24-10,7-16 4,-7 16-4,0 0 10,0 0-10,0 0 20,0 0-20,0-2 20,0 2-20,0 0 12,0 0-12,0 0 14,0 0-14,0 0 18,0 0-18,0-1 14,0 1-14,5-5 4,-5 5-4,4 57 0,-4-57 0,5 62 2,-5-62-2,5 80 4,-5-80-4,3 82 2,-3-82-2,5 81 2,-5-81-2,4 67 2,-4-67-2,3 61 0,-3-61 0,5 57-2,-5-57 2,6 44-2,-6-44 2,5 41-2,-5-41 2,7 35-6,-7-35 6,6 28-4,-6-28 4,7 23-10,-7-23 10,4 20-18,-4-20 18,6 18-14,-6-18 14,0 1-10,0-1 10,2 9-6,-2-9 6,0 1-4,0-1 4,0 0-8,0 0 8,0 18-8,0-18 8,0 1-2,0-1 2,-8 23 2,8-23-2,-24 9 0,24-9 0,-1 0 2,1 0-2,-11 8-2,11-8 2,-31 6 0,31-6 0,-18 7 8,18-7-8,-19 3 2,19-3-2,-24 3-2,24-3 2,-21 0 4,21 0-4,-22 0 8,22 0-8,-20 0 6,20 0-6,-16 0 10,16 0-10,-1 0 18,1 0-18,-1 0 16,1 0-16,-12 0 2,12 0-2,0 0-4,0 0 4,-1 0 0,1 0 0,-2 0-2,2 0 2,0 0-2,0 0 2,-18 2 0,18-2 0,48-2 2,-48 2-2,36-2 2,-36 2-2,44-3 2,-44 3-2,47-4 4,-47 4-4,53-6-2,-53 6 2,53-6 0,-53 6 0,50-8 2,-50 8-2,45-6 0,-45 6 0,45-7 2,-45 7-2,39-8 2,-39 8-2,32-7 0,-32 7 0,31-7-2,-31 7 2,19-6 0,-19 6 0,16-5-4,-16 5 4,1 0-2,-1 0 2,0 0 6,0 0-6,1 0 2,-1 0-2,0 0-18,0 0 18,2 0-48,-2 0 48,0 0-88,0 0 88</inkml:trace>
  <inkml:trace contextRef="#ctx0" brushRef="#br1" timeOffset="347732.2728">16272 15408 6,'0'0'0,"0"0"0,0 0 0,0 0 2,0 0-2,-2 0 6,2 0-6,-1 0 2,1 0-2,-1 0 4,1 0-4,0 0 8,0 0-8,-1 0 2,1 0-2,0 0-2,0 0 2,0 0 0,0 0 0,-2 0 0,2 0 0,0 0 2,0 0-2,-1 0 2,1 0-2,-1 0-2,1 0 2,-1 0 0,1 0 0,0 0 2,0 0-2,0 0-2,0 0 2,-1 0 0,1 0 0,-1 0 2,1 0-2,-1 0-2,1 0 2,-1 0-2,1 0 2,0 0-4,0 0 4,0 0-4,0 0 4,0 0 0,0 0 0,0 0 0,0 0 0,0 0-4,0 0 4,0 0-4,0 0 4,0 0-2,0 0 2,0 0 2,0 0-2,0 0 8,0 0-8,0 0 4,0 0-4,0 0 4,0 0-4,0 0 12,0 0-12,0 0 16,0 0-16,0 0 16,0 0-16,0 0 12,0 0-12,0 0 8,0 0-8,0 0-2,0 0 2,0 0-4,0 0 4,0 0 2,0 0-2,0 0 4,0 0-4,0 0 4,0 0-4,0 0-4,0 0 4,0 0-4,0 0 4,0 0 0,0 0 0,0 0 2,0 0-2,0 0 6,0 0-6,0 0 4,0 0-4,0 0-4,0 0 4,0 0 0,0 0 0,0 0 8,0 0-8,0 0 4,0 0-4,0 0 0,0 0 0,0 0 2,0 0-2,0 0 8,0 0-8,0 0 0,0 0 0,0 0-6,0 0 6,0 0 0,0 0 0,0 0 0,0 0 0,0 0 0,0 0 0,0 0 4,0 0-4,0 0 4,0 0-4,0 0-4,0 0 4,0 0-6,0 0 6,0 0 4,0 0-4,0 0 6,0 0-6,0 0-4,0 0 4,0 0 0,0 0 0,0 0 6,0 0-6,0 0 0,0 0 0,0 0-2,0 0 2,0 0 0,0 0 0,0 0 0,0 0 0,0 0-6,0 0 6,0 0-4,0 0 4,0 0 2,0 0-2,0 0-2,0 0 2,0 0-2,0 0 2,0 0-4,0 0 4,0 0 0,0 0 0,0 0 6,0 0-6,0 0 2,0 0-2,0 0-4,0 0 4,0 0 4,0 0-4,0 0 4,0 0-4,0 0-6,0 0 6,0 0 4,0 0-4,0 0 2,0 0-2,0 0 0,0 0 0,0 6 0,0-26 0,0 1-6,0 19 6,3-19 6,-3 19-6,4-17 10,-4 17-10,7-21 4,-7 21-4,4-21 8,-4 21-8,6-22 12,-6 22-12,5-24 10,-5 24-10,6-23 10,-6 23-10,4-20 10,-4 20-10,5-15 6,-5 15-6,0-1 2,0 1-2,0-1 4,0 1-4,0 0 10,0 0-10,0-2 12,0 2-12,0 0 20,0 0-20,0 0 16,0 0-16,0-2 8,0 2-8,0 0 10,0 0-10,0 0 6,0 0-6,5-5 12,-5 5-12,7 70 8,-7-70-8,9 63-6,-9-63 6,8 72 4,-8-72-4,6 75 8,-6-75-8,3 67-4,-3-38 4,0 2-2,0-3 2,0-1 2,0 0-2,0 0 2,0-2-2,0-1 0,0-1 0,0-1-10,0-22 10,1 36-18,-1-36 18,1 31-16,-1-31 16,2 30-18,-2-30 18,4 24-16,-4-24 16,0 17-18,0-17 18,0 1-20,0-1 20,0 1-12,0-1 12,0 1-6,0-1 6,0 1 2,0-1-2,0 0-6,0 0 6,0 1-14,0-1 14,0 0-20,0 0 20,0 1-14,0-1 14,0 4 4,0-4-4,0 0 0,0 0 0,-24 9 2,24-9-2,-25 7 4,25-7-4,-2 0 0,2 0 0,-9 5 4,9-5-4,0 0 10,0 0-10,-23 2 12,23-2-12,0 0 16,0 0-16,-1 0 16,1 0-16,-1 0 6,1 0-6,-1 0 14,1 0-14,0 0 12,0 0-12,0 0 2,0 0-2,-13-1 2,13 1-2,0 0 0,0 0 0,-1 0-4,1 0 4,-1 0-4,1 0 4,0 0 2,0 0-2,-1 0 0,1 0 0,-15-6-4,39 6 4,0 0 4,-24 0-4,27 0 10,-27 0-10,29 0 0,-29 0 0,30 0-2,-30 0 2,28 0 2,-28 0-2,30 0-4,-30 0 4,25-2 0,-25 2 0,27-3 4,-27 3-4,26-3-4,-26 3 4,20-6 0,-20 6 0,23-6 2,-23 6-2,18-5 0,-18 5 0,0 0 4,0 0-4,13-5 10,-13 5-10,0 0 8,0 0-8,1 0 2,-1 0-2,1 0 4,-1 0-4,1 0 4,-1 0-4,0 0 2,0 0-2,1 0 2,-1 0-2,0 0 0,0 0 0,0 0-24,0 0 24,2 0-46,-2 0 46,1 0-60,-1 0 60,0 0-80,0 0 80</inkml:trace>
  <inkml:trace contextRef="#ctx0" brushRef="#br1" timeOffset="349168.2736">17613 15375 6,'0'0'0,"-2"-11"10,2 11-10,0-17 16,0 17-16,0-19 8,0 19-8,0-24-2,0 24 2,2-22 10,-2 22-10,4-27 20,-4 27-20,6-26 12,-6 26-12,8-22 6,-8 22-6,21-31 6,-21 31-6,9-22 10,-9 22-10,10-24 6,-10 24-6,16-20 10,-16 20-10,0 0 8,0 0-8,9-11 0,-9 11 0,0 0 4,0 0-4,0-2 4,0 2-4,0 0 4,0 0-4,6-16 4,-6 16-4,0-2 10,0 2-10,0 0 18,0 0-18,0 0 20,0 0-20,0-1 24,0 1-24,0 0 26,0 0-26,0-1 26,0 1-26,0-1 20,0 1-20,0 0 16,0 0-16,0-1 20,0 1-20,0-1 16,0 1-16,0 0 2,0 0-2,0-1-2,0 1 2,7-8 4,-7 42-4,0 0 0,0-34 0,2 58-2,-2-58 2,3 69-2,-3-69 2,4 69 0,-4-69 0,4 67-2,-4-67 2,5 62-2,-5-62 2,5 59-4,-5-59 4,5 53-16,-5-53 16,5 51-24,-5-51 24,5 44-26,-5-44 26,4 40-26,-4-40 26,3 33-32,-3-33 32,4 27-34,-4-27 34,5 23-28,-5-23 28,4 16-18,-4-16 18,0 2-18,0-2 18,0 0-16,0 0 16,3 9-12,-3-9 12,0 0-18,0 0 18,0 0-18,0 0 18,3 17-16,-3-17 16,0 1-16,0-1 16,0 1-10,0-1 10,0 0-2,0 0 2,0 17 0,0-17 0,-28 5 0,28-5 0,-1 0 0,1 0 0,-8 3 0,8-3 0,-27 2 8,27-2-8,-17 2 6,17-2-6,-17 2 12,17-2-12,-17 2 26,17-2-26,-19 2 24,19-2-24,-19 4 20,19-4-20,-17 4 20,17-4-20,-15 4 26,15-4-26,0 0 30,0 0-30,-2 0 30,2 0-30,-11 5 18,11-5-18,-2 0-2,2 0 2,0 0-4,0 0 4,-1 0 4,1 0-4,0 0 4,0 0-4,-1 0 8,1 0-8,-14 2 12,14-2-12,49-7 8,-49 7-8,33-9 4,-33 9-4,36-9 0,-36 9 0,41-9-2,-41 9 2,42-9 0,-42 9 0,46-10 2,-46 10-2,42-8 2,-42 8-2,42-16 2,-42 16-2,35-9 2,-35 9-2,29-7-2,-29 7 2,26-7-4,-26 7 4,20-7 4,-20 7-4,19-4 10,-19 4-10,0 0 4,0 0-4,1 0-2,-1 0 2,12-2-2,-12 2 2,1 0 4,-1 0-4,1 0 2,-1 0-2,1 0 2,-1 0-2,0 0-10,0 0 10,1 0-42,-1 0 42,0 0-72,0 0 72,0 0-92,0 0 92</inkml:trace>
  <inkml:trace contextRef="#ctx0" brushRef="#br1" timeOffset="350066.2744">18949 15316 22,'0'0'0,"-17"-14"22,17 14-22,-9-17 22,9 17-22,-9-19 14,9 19-14,-8-21 12,8 21-12,-6-24 10,6 24-10,-4-20 16,4 20-16,0-21 14,0 21-14,0-24 6,0 24-6,3-19 10,-3 19-10,6-20 8,-6 20-8,9-20 14,-9 20-14,29-11 14,-29 11-14,17-10 6,-17 10-6,18-8 6,-18 8-6,21-3 12,-21 3-12,23 0 14,-23 0-14,25 3 4,-25-3-4,28 8 10,-28-8-10,26 33 10,-26-33-10,26 25-2,-26-25 2,21 24-4,-21-24 4,22 27 2,-22-27-2,19 27 4,-19-27-4,18 25 2,-18-25-2,16 23 0,-16-23 0,9 24-2,-9-24 2,8 22-2,-8-22 2,6 25 4,-6-25-4,3 25 4,-3-10-4,0-1 4,0-14-4,-2 32-2,2-32 2,-4 31-4,4-31 4,-8 31 6,8-31-6,-28 34 0,28-34 0,-20 31-4,20-31 4,-21 35 0,21-35 0,-23 32 2,23-32-2,-26 32 2,26-32-2,-24 31 0,24-31 0,-23 35-6,23-35 6,-23 31-4,23-31 4,-21 27 6,21-27-6,-19 25 6,19-25-6,-16 17 4,16-17-4,-13 13 2,13-13-2,0 1-4,0-1 4,0 0-6,0 0 6,0 1-2,0-1 2,-8 10 0,8-10 0,0 0-2,0 0 2,0 19 0,0-19 0,39 3 2,-39-3-2,25 2-4,-25-2 4,30 0-2,-30 0 2,31-3 4,-31 3-4,33-5 2,-33 5-2,33-7 0,-33 7 0,31-9 2,-31 9-2,33-6-2,-33 6 2,29-6-2,-29 6 2,28-5 0,-28 5 0,22-3-2,-22 3 2,18-5 0,-18 5 0,16-3 0,-16 3 0,1 0 4,-1 0-4,1 0 2,-1 0-2,9-4-4,-9 4 4,1 0 0,-1 0 0,0 0 4,0 0-4,1 0 0,-1 0 0,0 0-2,0 0 2,1 0-6,-1 0 6,1 0-30,-1 0 30,1 0-68,-1 0 68,0 0-96,0 0 96</inkml:trace>
  <inkml:trace contextRef="#ctx0" brushRef="#br1" timeOffset="351254.2755">20019 15187 8,'0'0'0,"0"0"4,0 0-4,-2 0 6,2 0-6,-1 0 4,1 0-4,0 0 8,0 0-8,0 0 16,0 0-16,-1 0 10,1 0-10,-13-8 8,13 8-8,35-25 8,-35 25-8,22-9 4,-22 9-4,23-5 4,-23 5-4,23-5 4,-23 5-4,24-2 2,-24 2-2,25-2 2,-25 2-2,24 0 0,-24 0 0,20 0 2,-20 0-2,18 0 2,-18 0-2,1 0 2,-1 0-2,10 4 6,-10-4-6,1 0 6,-1 0-6,19 6 4,-19-6-4,9 27 6,-9-27-6,6 13 6,-6-13-6,4 17 0,-4-17 0,0 22-2,0-22 2,-1 21 0,1-21 0,-4 23 2,4-23-2,-7 27 2,7-27-2,-9 27-2,9-27 2,-20 27-2,20-27 2,-16 28 2,16-28-2,-15 26 4,15-26-4,-16 25 2,16-25-2,-17 24-4,17-24 4,-8 21-2,8-21 2,-20 18 2,20-18-2,0 0 0,0 0 0,-10 15 0,10-15 0,0 0 0,0 0 0,0 0-2,0 0 2,-1 0-6,1 0 6,-2 0 4,2 0-4,0 0 6,0 0-6,0 0-4,0 0 4,-1 0 2,1 0-2,-1 0 6,1 0-6,-13 10 4,13-10-4,38-10 4,-38 10-4,21-20-2,-21 20 2,23-9 2,-23 9-2,27-4 8,-27 4-8,26-4 0,-26 4 0,25 0 2,-25 0-2,27 1 4,-27-1-4,24 7 2,-24-7-2,23 29 2,-23-29-2,27 21 0,-27-21 0,20 23 0,-20-23 0,19 28 2,-19-28-2,18 22 4,-18-22-4,9 25 2,-9-25-2,8 29 6,-8-29-6,3 25 6,-3-12-6,0 0 2,0-13-2,-1 24 6,1-24-6,-5 22 24,5-22-24,-9 20 34,9-20-34,-29 16 16,29-16-16,-17 19 14,17-19-14,-21 12 20,21-12-20,-24 8 16,24-8-16,-22 19 16,22-19-16,-27 9 26,27-9-26,-23 9 22,23-9-22,-25 9 6,25-9-6,-27 9 8,27-9-8,-24 7 8,24-7-8,-22 6 16,22-6-16,-14 4 18,14-4-18,-2 0 4,2 0-4,0 0 2,0 0-2,-1 0 0,1 0 0,-1 0-4,1 0 4,0 0-20,0 0 20,-2 0-46,2 0 46,0 0-66,0 0 66,0 0-78,0 0 78,-1 0-82,1 0 82,-1 0-86,1 0 86</inkml:trace>
  <inkml:trace contextRef="#ctx0" brushRef="#br1" timeOffset="353710.2764">14826 16903 2,'0'0'0,"-2"0"2,2 0-2,0 0 2,0 0-2,0 0-2,0 0 2,-1 0 0,1 0 0,0 0 2,0 0-2,-1 0 6,1 0-6,-1 0 2,1 0-2,0 0-2,0 0 2,-1 0 4,1 0-4,-1 0 8,1 0-8,-5 4 4,5-22-4,0 2 2,0 16-2,0-15 2,0 15-2,3-17-4,-3 17 4,6-17-2,-6 17 2,8-16 2,-8 16-2,10-21 0,-10 21 0,18-19-2,-18 19 2,10-20 4,-10 20-4,7-21 8,-7 21-8,8-19 6,-8 19-6,9-23 6,-9 23-6,6-22 6,-6 22-6,8-26 10,-8 26-10,8-27 4,-8 27-4,5-20 2,-5 20-2,7-18 12,-7 18-12,0-1 14,0 1-14,0-1 16,0 1-16,0 0 18,0 0-18,6-7 18,-6 7-18,0-1 30,0 1-30,0 0 24,0 0-24,0-1 14,0 1-14,0-1 18,0 1-18,0 0 12,0 0-12,0-1 4,0 1-4,5-16 6,-5 16-6,2 52 14,-2-52-14,4 46 4,-4-46-4,1 66-2,-1-66 2,4 80 2,-4-80-2,2 81 2,-2-81-2,3 78 2,-3-78-2,1 73 0,-1-34 0,0-2 0,0-2 0,0 0 2,0 1-2,0 0 0,0-36 0,3 57 0,-3-57 0,3 45 0,-3-45 0,4 35-6,-4-35 6,3 20 0,-3-20 0,4 18 6,-4-18-6,0 1 2,0-1-2,0 2 4,0-2-4,4 10 0,-4-10 0,0 0-4,0 0 4,0 0 0,0 0 0,0 2 0,0-2 0,0 0 0,0 0 0,0 1-4,0-1 4,0 0 0,0 0 0,0 2-6,0-2 6,0 0-10,0 0 10,0 1-8,0-1 8,0 0-22,0 0 22,0 1-20,0-1 20,0 0-20,0 0 20,0 2-28,0-2 28,0 0-28,0 0 28,0 0-28,0 0 28,0 2-30,0-2 30,0 0-36,0 0 36,0 0-32,0 0 32</inkml:trace>
  <inkml:trace contextRef="#ctx0" brushRef="#br1" timeOffset="354024.2767">14811 17487 56,'0'0'0,"-9"5"36,9-5-36,-1 0 32,1 0-32,-1 0 22,1 0-22,0 0 6,0 0-6,-1 0 2,1 0-2,0 0 4,0 0-4,-2 0 12,2 0-12,0 0 12,0 0-12,-15 3 10,35-3-10,1 0 12,-21 0-12,32 0 8,-32 0-8,38 0 2,-38 0-2,41-2 4,-41 2-4,0 0 4,0 0-4,53-4-2,-53 4 2,70-5 2,-70 5-2,42-10 0,-42 10 0,40-16 0,-40 16 0,40-9-4,-40 9 4,37-6-6,-37 6 6,31-7 0,-31 7 0,26-6-4,-26 6 4,18-8 0,-18 8 0,1 0 6,-1 0-6,1 0 2,-1 0-2,0 0-2,0 0 2,1 0 2,-1 0-2,2 0 12,-2 0-12,0 0 0,0 0 0,0 0-16,0 0 16,0 0-22,0 0 22,1 0-50,-1 0 50,1 0-76,-1 0 76</inkml:trace>
  <inkml:trace contextRef="#ctx0" brushRef="#br1" timeOffset="355494.2788">16408 16744 14,'0'0'0,"-1"0"18,1 0-18,-1 0 8,1 0-8,-1 0 4,1 0-4,0 0 4,0 0-4,0 0-2,0 0 2,-1 0 2,1 0-2,-11 5 4,11-5-4,-8-33 6,8 33-6,-5-25 6,5 11-6,0-1 4,0 1-4,0-1 8,0 15-8,5-32 14,-5 32-14,8-33 14,-8 33-14,6-33 2,-6 33-2,10-29 6,-10 29-6,7-18 10,-7 18-10,0-1 4,0 1-4,0-1 2,0 1-2,0-1 12,0 1-12,0 0 24,0 0-24,0-1 28,0 1-28,0-1 26,0 1-26,0 0 16,0 0-16,0-1 10,0 1-10,7-2 4,-7 2-4,8 79 0,-8-79 0,9 74 2,-9-74-2,16 87 0,-16-87 0,7 82-4,-7-82 4,7 77-4,-7-77 4,5 72-2,-5-72 2,4 64-12,-4-64 12,2 59-24,-2-59 24,5 51-20,-5-51 20,3 40-14,-3-40 14,7 33-16,-7-33 16,5 27-22,-5-27 22,5 19-18,-5-19 18,0 0-8,0 0 8,0 0-8,0 0 8,0 2-10,0-2 10,6 12-10,-6-12 10,0 0-10,0 0 10,0 1-6,0-1 6,0 17-10,0-17 10,-31 8-8,31-8 8,-16 6-4,16-6 4,-17 3-6,17-3 6,-17 0-4,17 0 4,-18-5 2,18 5-2,-20-9 8,20 9-8,0-1 14,0 1-14,-16-23 10,16 23-10,-1 0 10,1 0-10,-1-1 16,1 1-16,0-1 10,0 1-10,0 0 8,0 0-8,0-1 4,0 1-4,-2 0 0,2 0 0,-19-14 4,19 14-4,0 0 14,0 0-14,0-1 28,0 1-28,-6-18 14,6 18-14,55-3 2,-55 3-2,33 0 10,-33 0-10,38 2 6,-38-2-6,39 1-2,-18-1 2,0 0-4,-1 0 4,0 0 4,-20 0-4,39-3 2,-39 3-2,38-5-2,-38 5 2,34-7 0,-34 7 0,30-8 0,-30 8 0,27-6 0,-27 6 0,23-8 0,-23 8 0,17-4 4,-17 4-4,0 0 6,0 0-6,2 0 8,-2 0-8,11-1 2,-11 1-2,1 0-2,-1 0 2,0 0-2,0 0 2,0 0-6,0 0 6,1 0-6,-1 0 6,1 0-26,-1 0 26,1 0-62,-1 0 62,0 0-72,0 0 72</inkml:trace>
  <inkml:trace contextRef="#ctx0" brushRef="#br1" timeOffset="356898.2788">17786 16374 30,'0'0'0,"6"-25"24,-6 25-24,5-19 12,-5 19-12,3-15 8,-3 15-8,0-2 8,0 2-8,0 0 8,0 0-8,0 0 8,0 0-8,0-1 6,0 1-6,0-2 10,0 2-10,0 0 24,0 0-24,0 0 22,0 0-22,0-2 12,0 2-12,3-4 16,-3 4-16,4 52 14,-4-52-14,5 62 4,-5-62-4,7 79 2,-7-79-2,8 84 0,-8-84 0,6 79-2,-6-79 2,6 71-4,-6-71 4,6 66 0,-6-66 0,8 59 4,-8-59-4,8 54 0,-8-54 0,7 42-4,-7-42 4,7 32-6,-7-32 6,8 26-6,-8-26 6,8 23-4,-8-23 4,10 15-2,-10-15 2,0 2-4,0-2 4,0 0-10,0 0 10,0 0-6,0 0 6,9 6-4,-9-6 4,0 2-2,0-2 2,0 0 4,0 0-4,0 1-6,0-1 6,0 0-14,0 0 14,0 0-10,0 0 10,0 0-8,0 0 8,0 2-12,0-2 12,0 0-16,0 0 16,0 0-14,0 0 14,8 12-12,-8-12 12,-32 0-4,32 0 4,-13 0 0,13 0 0,-14 1-4,14-1 4,-18 0 0,18 0 0,-15 0 0,15 0 0,-19 0 0,19 0 0,-16 1 4,16-1-4,-18 2 4,18-2-4,-19 2 4,19-2-4,-13 0 8,13 0-8,0 0 6,0 0-6,-14 3 8,14-3-8,0 0 20,0 0-20,-21 4 20,21-4-20,0 0 16,0 0-16,-1 0 12,1 0-12,-1 0 8,1 0-8,0 0 4,0 0-4,-1 0-4,1 0 4,-1 0-6,1 0 6,0 0 4,0 0-4,-1 0 8,1 0-8,-1 0 2,1 0-2,-11 4 0,11-4 0,38 0 2,-38 0-2,35 0 8,-14 0-8,0 0 6,-21 0-6,46 0-4,-46 0 4,47-4-2,-47 4 2,46-7 0,-46 7 0,42-8-4,-42 8 4,38-19 2,-38 19-2,34-8 0,-34 8 0,30-8-2,-30 8 2,23-5 4,-23 5-4,20-7 0,-20 7 0,14-5 0,-14 5 0,1 0 0,-1 0 0,1 0 0,-1 0 0,2 0 4,-2 0-4,0 0-2,0 0 2,0 0 2,0 0-2,1 0 4,-1 0-4,1 0-2,-1 0 2,0 0-2,0 0 2,1 0-6,-1 0 6,0 0-26,0 0 26,1 0-52,-1 0 52,1 0-70,-1 0 70</inkml:trace>
  <inkml:trace contextRef="#ctx0" brushRef="#br1" timeOffset="357774.2796">19018 16477 44,'0'0'0,"-15"-10"30,15 10-30,-9-22 14,9 22-14,-9-17 8,9 17-8,-9-16 8,9 16-8,-8-14 14,8 14-14,0-1 14,0 1-14,-6-14 6,6 14-6,0 0 4,0 0-4,-3-22 2,3 22-2,3-25 2,-3 25-2,6-11 6,-6 11-6,24-8 6,-24 8-6,17-9 12,-17 9-12,22-5 8,-22 5-8,26-4 2,-26 4-2,28-2 4,-28 2-4,31 2 2,-31-2-2,28 7 0,-28-7 0,28 28 2,-28-28-2,20 18 6,-20-18-6,18 20 2,-18-20-2,18 20-2,-18-20 2,13 23 2,-13-23-2,9 23 0,-9-23 0,8 24-2,-8-24 2,6 33 6,-6-33-6,4 37 2,-4-16-2,0 0-2,0-21 2,-4 38 0,4-38 0,-10 42 0,10-42 0,-31 46 2,31-46-2,-20 44 4,20-44-4,-24 45 0,24-45 0,-21 42 0,21-42 0,-24 39 4,24-39-4,-25 34 4,25-34-4,-21 29 4,21-29-4,-22 27 0,22-27 0,-20 22-4,20-22 4,-16 20 10,16-20-10,-14 15 18,14-15-18,0 1 8,0-1-8,0 0 4,0 0-4,0 1 0,0-1 0,-10 10 0,10-10 0,0 1-2,0-1 2,0 1-4,0-1 4,0 0 2,0 0-2,-6 15 0,6-15 0,40 8-4,-40-8 4,25 5-2,-25-5 2,31 2 0,-31-2 0,35-2 0,-35 2 0,35-7 0,-35 7 0,38-8 4,-38 8-4,36-9 4,-36 9-4,32-8-4,-32 8 4,31-9-4,-31 9 4,27-6 2,-27 6-2,23-6 4,-23 6-4,19-4 2,-19 4-2,0 0 2,0 0-2,13 0 4,-13 0-4,0 0-4,0 0 4,1 0-4,-1 0 4,0 0 6,0 0-6,2 0 12,-2 0-12,1 0 18,-1 0-18,0 0 14,0 0-14,1 0 2,-1 0-2,1 0 0,-1 0 0,0 0-2,0 0 2,0 0-18,0 0 18,1 0-44,-1 0 44,1 0-74,-1 0 74,1 0-104,-1 0 104</inkml:trace>
  <inkml:trace contextRef="#ctx0" brushRef="#br1" timeOffset="359126.2814">20051 16462 34,'0'0'0,"-14"-4"8,14 4-8,0 0 0,0 0 0,-2 0 0,2 0 0,-1 0-2,1 0 2,-1 0 2,1 0-2,-14-3 12,14 3-12,29-5 20,-29 5-20,22-8 16,-22 8-16,29-8 10,-29 8-10,36-8 8,-36 8-8,35-8 2,-35 8-2,39-5 0,-39 5 0,0 0 8,0 0-8,52-5 8,-52 5-8,67-5 4,-67 5-4,33-3 0,-33 3 0,31-2 2,-31 2-2,22 0 2,-22 0-2,23 5 4,-23-5-4,21 26 12,-21-26-12,11 22 6,-11-22-6,9 32-2,-9-32 2,5 43-2,-5-21 2,0 0-2,0-22 2,-5 48 2,5-48-2,-35 45 0,35-45 0,-26 40-6,26-40 6,-24 37-2,24-37 2,-23 34 0,23-34 0,-21 30-2,21-30 2,-22 27 2,22-27-2,-21 21 4,21-21-4,-22 18 18,22-18-18,-19 13 24,19-13-24,-1 0 16,1 0-16,-15 9 22,15-9-22,-1 0 20,1 0-20,-1 0 6,1 0-6,-1 0-4,1 0 4,0 0-2,0 0 2,-1 0 0,1 0 0,-17 6 0,17-6 0,2-33 2,-2 33-2,8-15 0,-8 15 0,33-15-2,-33 15 2,25-14 8,-25 14-8,26-9 8,-26 9-8,33-6-4,-33 6 4,34-4 0,-34 4 0,34 0 4,-34 0-4,33 0-2,-33 0 2,26 6 0,-26-6 0,25 7 2,-25-7-2,21 29-2,-21-29 2,19 17-8,-19-17 8,17 20-4,-17-20 4,10 19 6,-10-19-6,7 23 2,-7-23-2,5 23 2,-5-23-2,4 25 4,-4-25-4,0 25 0,0-25 0,-4 26-4,4-26 4,-9 24 0,9-24 0,-30 24 8,30-24-8,-22 22 6,22-22-6,-31 21 22,31-21-22,-30 21 30,30-21-30,-37 18 26,37-18-26,-39 21 36,39-21-36,-40 19 30,40-19-30,-36 16 32,36-16-32,-32 21 22,32-21-22,-34 15 18,34-15-18,-28 13 28,28-13-28,-30 8 30,30-8-30,-27 8 32,27-8-32,-20 5 26,20-5-26,-18 5 26,18-5-26,0 0 14,0 0-14,0 0 4,0 0-4,-1 0 2,1 0-2,-12 3-8,12-3 8,-1 0-8,1 0 8,0 0 0,0 0 0,-2 0-2,2 0 2,0 0-10,0 0 10,0 0-30,0 0 30,-1 0-42,1 0 42,0 0-50,0 0 50,-1 0-70,1 0 70,-10 0-78,10 0 78,0 0-84,0 0 84,1 0-98,-1 0 98,22-3-112,-22 3 112</inkml:trace>
  <inkml:trace contextRef="#ctx0" brushRef="#br2" timeOffset="367856.2881">20695 17620 32,'0'0'0,"1"0"34,-1 0-34,1 0 36,-1 0-36,1 0 34,-1 0-34,0 0 28,0 0-28,0 0 26,0 0-26,1 0 30,-1 0-30,1 0 20,-1 0-20,1 0 10,-1 0-10,1 0 6,-1 0-6,5-1 2,-5 1-2,-34 34 14,34-34-14,-15 12 18,15-12-18,-16 9 6,16-9-6,-20 7 0,20-7 0,-23 7 4,23-7-4,-22 7 6,22-7-6,-24 7 16,24-7-16,-20 7 24,20-7-24,-26 5 22,26-5-22,-24 6 16,24-6-16,-27 2 8,27-2-8,-27 2 6,27-2-6,-27 0 0,27 0 0,-24 0-4,24 0 4,-21 0-2,21 0 2,-27-2-4,27 2 4,-24-2-2,24 2 2,-25-6 0,25 6 0,-25-7 2,25 7-2,-25-8 4,25 8-4,-24-8 2,24 8-2,-24-20-2,24 20 2,-29-16-4,29 16 4,-25-19 2,25 19-2,-28-20 4,28 20-4,-29-22 2,29 22-2,-30-27-2,30 27 2,-30-21-4,30 21 4,-32-30 0,32 30 0,-31-30-2,31 30 2,-29-33-4,29 33 4,-33-38 0,33 38 0,-28-39 0,28 39 0,-27-36 0,27 36 0,-25-37-6,25 37 6,-22-30-4,22 30 4,-17-29 4,17 29-4,-17-29 6,17 29-6,-14-25 0,14 25 0,-8-29-2,8 29 2,-8-31-2,8 31 2,-8-29 0,8 29 0,-7-25 0,7 25 0,-7-36-4,7 36 4,-7-32 4,7 32-4,-6-33 0,6 33 0,-5-39-4,5 39 4,-4-32 0,4 32 0,-2-30-2,2 11 2,0 3 0,0 16 0,2-31 2,-2 31-2,4-34-2,-4 34 2,4-35-2,-4 35 2,8-37 0,-8 37 0,9-32 2,-9 32-2,19-40-2,-19 40 2,16-35-2,-16 35 2,10-33 4,-10 33-4,15-36 0,-15 36 0,17-33-4,-17 33 4,16-31-2,-16 31 2,19-34-2,-19 34 2,21-33 2,-21 33-2,25-30 0,-25 30 0,28-29-4,-28 29 4,28-26 4,-28 26-4,35-22 2,-35 22-2,38-19-2,-38 19 2,43-12 2,-43 12-2,43-9 2,-43 9-2,45-7-4,-45 7 4,44-3-4,-22 3 4,1 0 2,-23 0-2,47 2 2,-47-2-2,48 4-2,-48-4 2,51 6-2,-51-6 2,51 5 2,-51-5-2,57 4 6,-57-4-6,51 7 0,-51-7 0,47 6-2,-47-6 2,50 10 6,-50-10-6,46 19 2,-46-19-2,45 16 2,-45-16-2,43 17 0,-43-17 0,40 19-2,-40-19 2,33 22 6,-33-22-6,31 30 6,-31-30-6,28 36 0,-28-36 0,27 37-2,-27-37 2,22 44 0,-22-44 0,18 44-2,-18-44 2,14 46 2,-14-46-2,14 51 0,-14-51 0,8 50-2,-8-50 2,10 54 0,-10-54 0,7 54-4,-7-54 4,5 58 0,-5-58 0,7 63 2,-7-63-2,4 62 0,-4-62 0,4 57 0,-4-29 0,0-1 4,0-27-4,-2 49-2,2-49 2,-5 46-4,5-46 4,-8 43 4,8-43-4,-24 39 0,24-39 0,-14 37-2,14-37 2,-9 41 0,9-41 0,-18 38 0,18-38 0,-15 37 0,15-37 0,-16 34 4,16-34-4,-18 25 0,18-25 0,-19 25-6,19-25 6,-18 21 4,18-21-4,-18 19 4,18-19-4,-17 16-2,17-16 2,-18 15 0,18-15 0,-15 13 0,15-13 0,-15 8-6,15-8 6,0 0-24,0 0 24,-14 9-36,14-9 36,-1 0-40,1 0 40,-21 6-52,21-6 52,-1 0-66,1 0 66,-1 0-74,1 0 74,-17 5-64,17-5 64</inkml:trace>
  <inkml:trace contextRef="#ctx0" brushRef="#br1" timeOffset="408402.32">1219 10665 6,'0'0'0,"-25"-8"4,25 8-4,-31-8 16,31 8-16,-30-5 28,30 5-28,-36-3 32,36 3-32,-30 0 18,30 0-18,-29 6 14,29-6-14,-27 36 14,27-36-14,-25 23 12,25-23-12,-22 31 8,22-31-8,-17 33 0,17-33 0,-11 29 4,11-29-4,-9 37 0,9-37 0,-8 36-2,8-36 2,0 1 4,0-1-4,-2 53-2,2-53 2,2 66-2,-2-66 2,10 30 4,-10-30-4,28 24 0,-28-24 0,20 20-4,-20-20 4,25 14-8,-25-14 8,26 11-12,-26-11 12,32 5-8,-32-5 8,31 2-4,-31-2 4,35-5-6,-35 5 6,34-38-12,-34 38 12,35-39-10,-35 39 10,33-42-2,-33 42 2,27-53 2,-27 53-2,22-53 4,-22 53-4,17-54 12,-17 54-12,9-59 10,-9 59-10,7-59-4,-7 59 4,0-64 6,0 64-6,-4-65 10,4 65-10,-7-69 0,7 69 0,-29-76 0,29 76 0,-22-83 2,22 83-2,-24-82 4,24 82-4,-22-76 6,22 76-6,-14-54 6,14 54-6,-10-34 8,10 34-8,-7-18 8,7 18-8,0-1 8,0 1-8,0-1 6,0 1-6,-3 0 14,3 0-14,8 40 22,-8-40-22,26 53 10,-26-53-10,20 75 2,-20-75-2,18 86 4,-18-86-4,17 90 4,-17-90-4,15 80 4,-15-80-4,9 69 2,-9-69-2,10 71-8,-10-71 8,17 70-22,-17-70 22,10 75-34,-10-75 34,8 77-48,-8-77 48,17 69-78,-17-69 78</inkml:trace>
  <inkml:trace contextRef="#ctx0" brushRef="#br1" timeOffset="408876.3199">1565 10677 56,'0'0'0,"0"0"62,0 0-62,0 0 46,0 0-46,0-2 34,0 2-34,-6-11 14,6 11-14,-5 37 2,5-37-2,-2 54 0,2-13 0,0-2 0,0 8 0,0 1 4,0-48-4,3 101 2,-3-101-2,5 101 0,-5-101 0,2 104-4,-2-104 4,3 99-2,-3-55 2,0 1-8,0-7 8,0 0-16,0-9 16,0 2-10,0-7 10,0 1-8,0-25 8,2 37 0,-2-37 0,3 27 4,-3-27-4,0 1-4,0-1 4,0 1-4,0-1 4,0 0 0,0 0 0,0 1 6,0-1-6,0 8 6,0-23-6,0-1 4,0 16-4,-4-32 2,4 32-2,-4-56-4,4 56 4,-5-69 2,5 69-2,-7-84 10,7 84-10,-5-96 10,5 96-10,-3-102 6,3 50-6,0-1 0,0 53 0,4-103-8,-4 103 8,30-91-6,-30 91 6,23-77-2,-23 77 2,29-58-4,-29 58 4,25-39-2,-25 39 2,25-24 0,-25 24 0,23-10 0,-23 10 0,18-7 8,-18 7-8,18 0 6,-18 0-6,21 37 2,-21-37-2,21 33 6,-21-33-6,20 41 4,-20-41-4,20 44 0,-20-44 0,10 50 0,-10-50 0,8 51 4,-8-51-4,5 49 4,-5-49-4,1 41 2,-1-23-2,0 0 16,0-18-16,-4 31 48,4-31-48,-9 24 36,9-24-36,-22 22 6,22-22-6,-16 20 0,16-20 0,-18 17-4,18-17 4,-21 16 2,21-16-2,-29 17 6,29-17-6,-24 10-6,24-10 6,-32 7-10,32-7 10,-26 6-22,26-6 22,-23 3-52,23-3 52,-24 0-84,24 0 84,0 0-106,0 0 106</inkml:trace>
  <inkml:trace contextRef="#ctx0" brushRef="#br1" timeOffset="409538.3195">2246 10241 40,'0'0'0,"-9"-17"18,9 17-18,-42-13 30,42 13-30,-20-7 56,20 7-56,-16-8 56,16 8-56,-1 0 30,1 0-30,-15-3 40,15 3-40,0 0 46,0 0-46,-24 0 20,24 0-20,-10 30 2,10-30-2,-8 44 2,8-44-2,-7 75 2,7-75-2,-5 104 0,5-104 0,-1 125 0,1-61 0,0 1 4,0-4-4,0-2 6,0-8-6,0 0 0,0-9 0,0-1 0,0-5 0,0-1-6,0-35 6,1 55 0,-1-55 0,2 46 2,-2-46-2,4 39 0,-4-39 0,4 27 0,-4-27 0,5 19-10,-5-19 10,0 0-8,0 0 8,0 1 0,0-1 0,0 1 2,0-1-2,4 5-2,-4-5 2,26 7-2,-26-7 2,18 4 0,-18-4 0,24 3-8,-24-3 8,23 0-4,-23 0 4,24 0-4,-24 0 4,26 0-40,-26 0 40,19-2-70,-19 2 70,18-1-88,-18 1 88</inkml:trace>
  <inkml:trace contextRef="#ctx0" brushRef="#br1" timeOffset="410126.3203">2461 10742 2,'0'0'0,"-1"0"-2,1 0 2,-15 0 4,15 0-4,-5-29 6,5 29-6,-1-20 8,1 20-8,0-23 14,0 23-14,4-23 22,-4 23-22,7-28 18,-7 28-18,7-24 8,-7 24-8,9-22 8,-9 22-8,0-1 6,0 1-6,0 0 6,0 0-6,0-1 6,0 1-6,0 0 10,0 0-10,0 0 12,0 0-12,9-6 16,-9 6-16,20 6 38,-20-6-38,9 35 42,-9-35-42,7 32 22,-7-32-22,7 45 8,-7-45-8,0 1 2,0-1-2,8 56 2,-8-56-2,8 90 0,-8-90 0,7 45-12,-7-45 12,3 42-44,-3-24 44,0 0-80,0-3 80,0-1-84,0-14 84</inkml:trace>
  <inkml:trace contextRef="#ctx0" brushRef="#br1" timeOffset="410344.3207">2550 10468 92,'0'0'0,"-8"-33"14,8 33-14,-32-27-2,32 27 2,-18-18 2,18 18-2,-13-14 2,13 14-2,0-1 2,0 1-2,0 0 0,0 0 0,0-2 0,0 2 0,0 0-10,0 0 10,0 0-32,0 0 32,0-2-46,0 2 46</inkml:trace>
  <inkml:trace contextRef="#ctx0" brushRef="#br1" timeOffset="410854.3216">2826 10363 60,'0'0'0,"-23"-8"38,23 8-38,-19-5 24,19 5-24,0 0 20,0 0-20,-1 0 2,1 0-2,0 0 2,0 0-2,-2 0-2,2 0 2,0 0-6,0 0 6,0 0-2,0 0 2,-1 0-2,1 0 2,-1 0 0,1 0 0,-4-4 2,4 4-2,38-2 0,-38 2 0,26-2 2,-26 2-2,29-4 2,-29 4-2,26-6-2,-26 6 2,28-6-4,-28 6 4,22-7-2,-22 7 2,16-4 0,-16 4 0,2 0 4,-2 0-4,0 0 12,0 0-12,11-2 26,-11 2-26,25 42 34,-25-42-34,14 49 22,-14-49-22,13 64 6,-13-64-6,10 80 2,-10-80-2,15 85 0,-15-85 0,10 80 0,-10-80 0,7 73 0,-7-73 0,6 62-6,-6-62 6,7 51-6,-7-51 6,5 45-2,-5-45 2,6 35-2,-6-35 2,4 32 2,-4-32-2,3 22 4,-3-22-4,3 16 8,-3-16-8,0 0 10,0 0-10,0 11 20,0-11-20,0 2 26,0-2-26,0 0 12,0 0-12,0 18 8,0-18-8,-2 0 6,2 0-6,-23 19 22,23-19-22,-24 7 20,24-7-20,-16 4 4,16-4-4,-19 3 0,19-3 0,-20 2 0,20-2 0,-23 0 2,23 0-2,-21 0-22,21 0 22,-20 0-30,20 0 30,-14 0-54,14 0 54,-1 0-102,1 0 102,0 0-108,0 0 108</inkml:trace>
  <inkml:trace contextRef="#ctx0" brushRef="#br1" timeOffset="411362.3208">3317 10335 20,'0'0'0,"-25"-14"18,25 14-18,-23-8 28,23 8-28,-19-7 52,19 7-52,-1 0 60,1 0-60,0 0 44,0 0-44,-15-3 22,15 3-22,-19 5 4,19-5-4,-8 34 0,8-34 0,-5 52-4,5-52 4,-3 71-2,3-26 2,0 0 2,0 3-2,0-1 0,0-47 0,3 81 0,-3-81 0,5 76 2,-5-76-2,6 67 2,-6-67-2,6 59 2,-6-59-2,9 55 10,-9-55-10,8 49 2,-8-49-2,8 37-8,-8-37 8,6 32-2,-6-32 2,6 25-2,-6-25 2,3 17-2,-3-17 2,0 0-2,0 0 2,0 2-2,0-2 2,0 0-2,0 0 2,0 0 0,0 0 0,0 2-2,0-2 2,3 8-30,-3-8 30,27 8-56,-27-8 56,13 8-62,-13-8 62,18 3-62,-18-3 62</inkml:trace>
  <inkml:trace contextRef="#ctx0" brushRef="#br1" timeOffset="411740.3215">3625 10987 22,'0'0'0,"-10"-23"-2,10 23 2,-17-26-2,17 26 2,-6-21 0,6 21 0,-2-24 6,2 9-6,0 0 6,0 15-6,4-28 2,-4 28-2,9-28 8,-9 28-8,19-26 14,-19 26-14,0-1 2,0 1-2,0 0 0,0 0 0,9-15 10,-9 15-10,1 0 18,-1 0-18,0 0 28,0 0-28,18-6 44,-18 6-44,22 44 38,-22-44-38,14 45 14,-14-45-14,17 64 10,-17-64-10,9 76 18,-9-76-18,10 90 16,-10-90-16,8 88 10,-8-88-10,6 85 12,-6-46-12,0 1 22,0-40-22,-4 58 28,4-58-28,-6 53 14,6-53-14,-9 51 12,9-51-12,-25 50 24,25-50-24,-17 53 42,17-53-42,-20 47 50,20-47-50,-19 39 24,19-39-24,-21 29 2,21-29-2,-17 24 0,17-24 0,-16 20-2,16-20 2,-1 0-12,1 0 12,-14 10-58,14-10 58,-21 5-116,21-5 116,-14 0-124,14 0 124,-14-7-100,14 7 100</inkml:trace>
  <inkml:trace contextRef="#ctx0" brushRef="#br1" timeOffset="411924.3212">3632 10703 2,'0'0'0,"0"0"0,0 0 0,0-2 0,0 2 0,6-46 2,-6 46-2,-2-57 22,2 57-22,0 0 38,0 0-38,0-1 32,0 1-32,0-2 10,0 2-10,0 0-4,0 0 4,0 0-26,0 0 26,0-2-50,0 2 50</inkml:trace>
  <inkml:trace contextRef="#ctx0" brushRef="#br1" timeOffset="412426.3241">3936 10536 92,'0'0'0,"-18"-10"34,18 10-34,0 0 34,0 0-34,-16-7 36,16 7-36,0 0 24,0 0-24,-1 0 12,1 0-12,-1 0 6,1 0-6,0 0 2,0 0-2,-1 0-6,1 0 6,-1 0-6,1 0 6,0 0 0,0 0 0,-14-7 4,14 7-4,8-22 4,-8 22-4,33-7 0,-33 7 0,23-7-4,-23 7 4,30-5-4,-30 5 4,28-6 0,-28 6 0,28-6 0,-28 6 0,25-7 4,-25 7-4,12-4 0,-12 4 0,2 0-4,-2 0 4,14-4 6,-14 4-6,21 4 16,-21-4-16,15 31 22,-15-31-22,16 40 20,-16-40-20,18 61 10,-18-61-10,20 85 6,-20-85-6,17 86 0,-17-86 0,14 93-6,-14-93 6,8 80 0,-8-80 0,9 61 0,-9-61 0,6 62 2,-6-62-2,7 46 4,-7-46-4,5 41 0,-5-41 0,5 37-2,-5-37 2,5 26-2,-5-26 2,3 21 6,-3-21-6,3 16 30,-3-16-30,0 1 48,0-1-48,0 1 54,0-1-54,0 10 48,0-10-48,0 0 32,0 0-32,0 1 22,0-1-22,-6 20 12,6-20-12,-28 4-2,28-4 2,-15 3-6,15-3 6,-19 2 2,19-2-2,-20 1-2,20-1 2,-22 2-4,22-2 4,-20 3 4,20-3-4,-20 3-4,20-3 4,-1 0-34,1 0 34,0 0-64,0 0 64,-10 2-90,10-2 90,-1 0-130,1 0 130,-1 0-152,1 0 152</inkml:trace>
  <inkml:trace contextRef="#ctx0" brushRef="#br1" timeOffset="414490.3237">4973 10683 52,'0'0'0,"-16"-16"26,16 16-26,-16-6 14,16 6-14,0 0 6,0 0-6,-2 0 0,2 0 0,0 0-4,0 0 4,-1 0-4,1 0 4,-1 0 0,1 0 0,0 0 0,0 0 0,-1 0-4,1 0 4,0 0 2,0 0-2,-6-2 2,6 2-2,30 0 2,-30 0-2,24 0 4,-24 0-4,30-2 2,-30 2-2,35-5-2,-35 5 2,34-6-6,-34 6 6,30-9-12,-30 9 12,25-7-18,-25 7 18,21-6-20,-21 6 20,13-2-26,-13 2 26,1 0-14,-1 0 14</inkml:trace>
  <inkml:trace contextRef="#ctx0" brushRef="#br1" timeOffset="414774.3255">5015 10799 48,'0'0'0,"-23"6"66,23-6-66,-20 6 64,20-6-64,-18 3 46,18-3-46,0 0 36,0 0-36,-1 0 16,1 0-16,0 0 4,0 0-4,-1 0-2,1 0 2,-1 0-4,1 0 4,-1 0-4,1 0 4,-1 0-2,1 0 2,0 0 2,0 0-2,-1 0 2,1 0-2,0 0 0,0 0 0,-7 2 2,28-2-2,0 0 0,-21 0 0,25 0 0,-25 0 0,27 0 4,-27 0-4,32 0 0,-32 0 0,31-1 0,-31 1 0,25-2 2,-25 2-2,23-2-2,-23 2 2,17-2-10,-17 2 10,2 0-8,-2 0 8,1 0-8,-1 0 8,1 0-16,-1 0 16,0 0-14,0 0 14,0 0-22,0 0 22,1 0-30,-1 0 30,0 0-36,0 0 36,2 0-44,-2 0 44,0 0-54,0 0 54</inkml:trace>
  <inkml:trace contextRef="#ctx0" brushRef="#br1" timeOffset="417248.3269">5722 10797 20,'0'0'0,"-14"-4"56,14 4-56,-19 0 78,19 0-78,-14 1 62,14-1-62,-2 0 48,2 0-48,0 0 20,0 0-20,-1 0-2,1 0 2,-1 0-4,1 0 4,-1 0-6,1 0 6,0 0-10,0 0 10,0 0-10,0 0 10,-1 0-10,1 0 10,-1 0-10,1 0 10,-1 0-8,1 0 8,-5 3 0,5-22 0,0-1 10,0 20-10,3-35 6,-3 35-6,0-1 0,0 1 0,8-52-2,-8 52 2,21-78-6,-21 78 6,7-30 2,-7 30-2,3-16 6,-3 16-6,0-1 2,0 1-2,0-1 6,0 1-6,0 0 2,0 0-2,0-1-2,0 1 2,0-1-4,0 1 4,0 0-12,0 0 12,0-1-16,0 1 16,0-5-10,0 5 10,-3 44-2,3-44 2,-3 35 4,3-35-4,-3 44 4,3-44-4,-2 41-4,2-41 4,-4 38-6,4-38 6,-4 32 0,4-32 0,-2 30 2,2-16-2,0 0 2,0-14-2,-1 21 2,1-21-2,-2 17 0,2-17 0,0 0 2,0 0-2,0 2 6,0-2-6,-4 10 8,4-10-8,-1 0 4,1 0-4,-26 8 4,26-8-4,-19 16 8,19-16-8,-13 8 8,13-8-8,-17 2 4,17-2-4,-16-4-4,16 4 4,-15-34 4,15 34-4,-15-34 4,15 34-4,-8-39-4,8 39 4,-8-47 2,8 47-2,-6-48 0,6 48 0,-4-43 0,4 43 0,1-47 2,-1 47-2,9-36-2,-9 36 2,35-37-2,-35 37 2,27-28-2,-27 28 2,31-17 0,-31 17 0,32-13 0,-32 13 0,38-9-2,-38 9 2,40-2 6,-40 2-6,40 5 10,-40-5-10,40 32 6,-40-32-6,33 25 12,-33-25-12,23 26 12,-23-26-12,17 31 2,-17-31-2,17 44 0,-17-44 0,11 53 0,-11-53 0,8 64-8,-8-64 8,8 63-38,-8-63 38,4 55-66,-4-55 66,4 49-88,-4-32 88</inkml:trace>
  <inkml:trace contextRef="#ctx0" brushRef="#br1" timeOffset="417614.3266">6255 10893 22,'0'0'0,"-9"15"16,9-15-16,0 2 0,0-2 0,0 0 0,0 0 0,-8 11 2,8-11-2,-1 1 2,1-1-2,-1 0 0,1 0 0,-1 1-4,1-1 4,0 1-4,0-1 4,-15 15-2,15-15 2,30 8 2,-30-8-2,15 3 6,-15-3-6,20-3 18,-20 3-18,17-35 30,-17 35-30,16-24 30,-16 24-30,18-35 28,-18 35-28,10-34 30,-10 34-30,0 0 30,0 0-30,10-56 36,-10 56-36,7-83 44,-7 83-44,4-44 40,-4 44-40,-2-39 36,2 39-36,-32-36 22,32 36-22,-27-29 18,27 29-18,-31-28 12,31 28-12,-33-15-2,33 15 2,-34-5-2,34 5 2,-35-5-20,35 5 20,-36 3-46,36-3 46,-35 43-54,35-43 54,-33 36-48,33-36 48,-29 44-56,29-44 56,-24 50-80,24-50 80,-15 43-76,15-43 76</inkml:trace>
  <inkml:trace contextRef="#ctx0" brushRef="#br1" timeOffset="417892.3259">6475 10549 38,'0'0'0,"26"-20"20,-26 20-20,18-17 20,-18 17-20,19-15 14,-19 15-14,20-9 22,-20 9-22,22-6 34,-22 6-34,22-3 30,-22 3-30,21 2 44,-21-2-44,26 8 50,-26-8-50,23 37 32,-23-37-32,22 29 12,-22-29-12,16 37-2,-16-37 2,0 0 0,0 0 0,8 55 4,-8-55-4,4 94 0,-4-66 0,0 0-20,0-28 20,-5 48-50,5-48 50,-8 49-76,8-49 76,-25 42-94,25-42 94</inkml:trace>
  <inkml:trace contextRef="#ctx0" brushRef="#br1" timeOffset="418336.3276">6833 10650 8,'0'0'0,"-6"-21"10,6 21-10,-7-16 32,7 16-32,-5-20 28,5 20-28,0 0 14,0 0-14,0 0 10,0 0-10,0-1 10,0 1-10,0 0 12,0 0-12,0-1 12,0 1-12,0-1 18,0 1-18,-4-10 30,4 10-30,25 35 18,-25-35-18,9 40 0,-9-40 0,8 49 4,-8-49-4,3 56 0,-3-56 0,2 51-2,-2-30 2,0 2-2,0-23 2,-5 36-4,5-36 4,-7 31 2,7-31-2,-9 26 10,9-26-10,-22 22 26,22-22-26,0 2 38,0-2-38,0 0 32,0 0-32,-11 13 16,11-13-16,0 0-4,0 0 4,-2 0-4,2 0 4,-22 6-2,22-6 2,-19-8-2,19 8 2,-7-39-2,7 39 2,-3-29-2,3 14 2,0 2 0,0 13 0,3-28-6,-3 28 6,6-19-12,-6 19 12,9-9-8,-9 9 8,21-7 2,-21 7-2,14-2 2,-14 2-2,21 4 0,-21-4 0,25 29-2,-25-29 2,28 17-12,-28-17 12,28 17-8,-28-17 8,22 18-6,-22-18 6,23 13-14,-23-13 14,18 8-4,-18-8 4,14 7 2,-14-7-2,1 0 2,-1 0-2,10 3 4,-10-3-4,2 0 4,-2 0-4,19-4 2,-19 4-2,10-32 2,-10 32-2,8-16-2,-8 16 2,6-16-4,-6 16 4,6-23-30,-6 8 30,0 0-84,0-1 84</inkml:trace>
  <inkml:trace contextRef="#ctx0" brushRef="#br1" timeOffset="419036.3283">7184 10705 26,'0'0'0,"0"-1"14,0 1-14,0-1 16,0 1-16,0 0 8,0 0-8,0 0 0,0 0 0,0-2 2,0 2-2,0 0 2,0 0-2,0 0 4,0 0-4,0-1 4,0 1-4,0-9 8,0 9-8,2-34 12,-2 34-12,4-23 10,-4 23-10,6-32 14,-6 32-14,21-33 16,-21 33-16,10-37 28,-10 37-28,8-32 42,-8 32-42,6-21 60,-6 21-60,0-2 56,0 2-56,0-1 26,0 1-26,0 0 10,0 0-10,0 0 6,0 0-6,5-13 2,-5 13-2,-40 2-4,40-2 4,-18 9-4,18-9 4,-21 52-10,21-52 10,-18 40-2,18-40 2,-17 43 8,17-43-8,-14 44 2,14-44-2,-9 27 0,9-27 0,-8 23-8,8-23 8,-7 14-12,7-14 12,0 2-4,0-2 4,-4 7-6,4-7 6,0 0-12,0 0 12,0 19-12,0-19 12,7 21-12,-7-21 12,26 8-16,-26-8 16,13 2-12,-13-2 12,15 0-4,-15 0 4,16-5-2,-16 5 2,15-8-4,-15 8 4,18-22-8,-18 22 8,1 0 0,-1 0 0,12-7 0,-12 7 0,1 0-10,-1 0 10,0 0-6,0 0 6,1 0 0,-1 0 0,18-6-2,-18 6 2,23 59 0,-23-59 0,10 28 0,-10-28 0,9 34 0,-9-34 0,16 25 2,-16-25-2,10 14-2,-10-14 2,0 1 4,0-1-4,17 14 12,-17-14-12,0 0 20,0 0-20,21 7 26,-21-7-26,22-2 20,-22 2-20,18-9 14,-18 9-14,13-36 6,-13 36-6,16-23-2,-16 23 2,7-33-4,-7 33 4,6-32-8,-6 32 8,4-34-14,-4 34 14,2-35-34,-2 17 34,0 0-52,0 18 52,-3-28-54,3 28 54,-4-27-62,4 27 62,0-26-66,0 26 66</inkml:trace>
  <inkml:trace contextRef="#ctx0" brushRef="#br1" timeOffset="419257.3272">7482 10536 42,'0'0'0,"26"2"48,-26-2-48,16 0 34,-16 0-34,18-8 34,-18 8-34,24-26 50,-24 26-50,25-8 40,-25 8-40,27-6 16,-27 6-16,24-5 20,-24 5-20,25 0 26,-25 0-26,20 5 28,-20-5-28,14 26 24,-14-26-24,17 26 12,-17-26-12,8 29 6,-8-29-6,7 39 0,-7-39 0,5 41-6,-5-15 6,0-26-30,0 0 30,0 24-64,0-24 64,-3 56-88,3-56 88,-5 19-118,5-19 118</inkml:trace>
  <inkml:trace contextRef="#ctx0" brushRef="#br1" timeOffset="419520.3276">7893 10851 34,'0'0'0,"3"20"44,-3-20-44,0 1 24,0-1-24,0 0 6,0 0-6,0 1 8,0-1-8,0 1 18,0-1-18,0 0 28,0 0-28,0 20 34,0-20-34,26 0 34,-26 0-34,17-5 30,-17 5-30,15-28 26,-15 28-26,16-18 28,-16 18-28,17-26 32,-17 26-32,13-33 42,-13 33-42,10-37 36,-10 37-36,9-40 18,-9 40-18,0 0 16,0 0-16,9-50 14,-9 50-14,7-73 6,-7 73-6,5-44 6,-5 44-6,-2-42 20,2 42-20,-7-33 42,7 33-42,-34-21 34,34 21-34,-14-12 8,14 12-8,-18-9 0,18 9 0,-17-2-12,17 2 12,-23 2-48,23-2 48,-27 32-64,27-32 64,-26 30-74,26-30 74,-25 32-86,25-32 86,-25 32-104,25-32 104</inkml:trace>
  <inkml:trace contextRef="#ctx0" brushRef="#br1" timeOffset="420874.3283">8348 10024 48,'0'0'0,"0"0"30,0 0-30,0-1 22,0 1-22,-9-13 18,9 13-18,0 0 12,0 0-12,0-1 14,0 1-14,-6-15 24,6 15-24,3 46 20,-3-46-20,8 62 14,-8-62-14,26 85 8,-26-85-8,10 98 0,-10-98 0,8 103-2,-8-103 2,8 102 2,-8-102-2,5 96-2,-5-96 2,1 94 0,-1-53 0,0 1 2,0-42-2,-4 68-6,4-68 6,-7 51 2,7-51-2,-4 30 4,4-30-4,-4 16 0,4-16 0,0 0-4,0 0 4,0 0-6,0 0 6,0 2 2,0-2-2,0 0-2,0 0 2,-2 4 10,2-4-10,43 1 22,-43-1-22,28 0 12,-28 0-12,39-5 6,-39 5-6,43-8 4,-43 8-4,46-19 6,-46 19-6,45-14 4,-45 14-4,48-7 0,-48 7 0,41-8-2,-41 8 2,40-8 2,-40 8-2,39-6 4,-39 6-4,29-4 0,-29 4 0,23-1-2,-23 1 2,14 0-16,-14 0 16,0 0-34,0 0 34,0 0-62,0 0 62,1 0-98,-1 0 98</inkml:trace>
  <inkml:trace contextRef="#ctx0" brushRef="#br1" timeOffset="421246.3286">9302 10099 30,'0'0'0,"0"-23"20,0 23-20,-5-18 10,5 18-10,-27-11 10,27 11-10,-18-9 30,18 9-30,-13-5 44,13 5-44,-15-1 32,15 1-32,-19 3 14,19-3-14,-24 8 14,24-8-14,-26 49 20,26-49-20,-33 44 18,33-44-18,-32 56 18,32-56-18,-30 67 16,30-67-16,-29 75 12,29-75-12,-30 79 14,30-79-14,-25 82 14,25-82-14,-20 74 14,20-74-14,-15 73 10,15-73-10,-10 59 12,10-59-12,-5 56 0,5-33 0,0 2-8,0-25 8,6 35-2,-6-35 2,29 31-2,-29-31 2,22 22 2,-22-22-2,28 10 6,-28-10-6,31 9-6,-31-9 6,38 6-34,-18-6 34,1 0-64,-21 0 64,44-5-72,-44 5 72,47-25-76,-47 25 76,46-24-70,-24 9 70</inkml:trace>
  <inkml:trace contextRef="#ctx0" brushRef="#br1" timeOffset="421662.3301">9711 10117 38,'0'0'0,"-22"-36"58,22 36-58,-16-29 66,16 29-66,-14-19 54,14 19-54,-15-8 30,15 8-30,-19-4 18,19 4-18,-18 1 10,18-1-10,-26 36 14,26-36-14,-25 36 12,25-36-12,-30 46 16,30-46-16,-27 48 28,27-48-28,-23 53 20,23-53-20,-18 46 10,18-46-10,-13 40 8,13-40-8,-8 37 8,8-37-8,-6 24-2,6-24 2,-2 20-2,2-20 2,2 11 2,-2-11-2,7 13 0,-7-13 0,34 8 2,-34-8-2,26 8 0,-26-8 0,30 8-2,-30-8 2,34 7 0,-34-7 0,35 10-2,-35-10 2,34 8-4,-34-8 4,35 9 0,-35-9 0,31 19 2,-31-19-2,25 20 0,-25-20 0,21 26 2,-21-26-2,15 25 4,-15-25-4,10 35 2,-10-35-2,8 36 0,-8-36 0,3 35 4,-3-18-4,0-1 8,0-16-8,-3 32-2,3-32 2,-7 27 0,7-27 0,-24 25 6,24-25-6,-17 19 8,17-19-8,-18 20 16,18-20-16,-20 17 12,20-17-12,-23 15 4,23-15-4,-23 17 6,23-17-6,-23 8 6,23-8-6,-23 9-2,23-9 2,-19 9-16,19-9 16,-20 6-62,20-6 62,0 0-96,0 0 96,-14 5-106,14-5 106,-1 0-118,1 0 118</inkml:trace>
  <inkml:trace contextRef="#ctx0" brushRef="#br1" timeOffset="422722.3312">4248 12453 22,'0'0'0,"-20"-29"32,20 29-32,-18-17 24,18 17-24,0-1 2,0 1-2,-1-1-2,1 1 2,-11-16 2,11 16-2,0-1 0,0 1 0,0-1 4,0 1-4,-4-16 8,4 16-8,10 47 4,12-24-4,1-3 4,-23-20-4,32 59 4,-32-59-4,31 68 0,-31-68 0,29 70-14,-29-70 14,22 69-16,-22-69 16,18 56 0,-18-56 0,15 46-4,-15-46 4,12 31-4,-12-31 4,9 19 2,-9-19-2,0 0 2,0 0-2,0 0 8,0 0-8,0 0 12,0 0-12,0 1 2,0-1-2,0 1 0,0-1 0,0 0 20,0 0-20,6 6 24,-6-6-24,5-56 14,-5 56-14,5-45 10,-5 45-10,6-55 4,-6 55-4,8-56-10,-8 56 10,10-49-18,-10 49 18,18-39-32,-18 39 32,9-27-40,-9 27 40,10-17-38,-10 17 38,21-9-24,-21 9 24</inkml:trace>
  <inkml:trace contextRef="#ctx0" brushRef="#br1" timeOffset="423041.3315">4639 12686 56,'0'0'0,"0"0"52,0 0-52,-1 0 60,1 0-60,-1 0 54,1 0-54,0 0 34,0 0-34,-1 0 16,1 0-16,0 0-2,0 0 2,-18-5-4,18 5 4,-3 51-2,3-51 2,-3 39 0,3-39 0,-1 39 0,1-22 0,0-1-4,0-16 4,3 26-10,-3-26 10,4 19-12,-4-19 12,7 16-12,-7-16 12,24 13-20,-24-13 20,14 8-12,-14-8 12,17 6-2,-17-6 2,18 3-4,-18-3 4,14-1-6,-14 1 6,20-8 2,-20 8-2,17-27 12,-17 27-12,18-19 20,-18 19-20,15-21 34,-15 21-34,9-20 54,-9 20-54,7-18 72,-7 18-72,2-13 52,-2 13-52,0-14 16,0 14-16,-6-16 4,6 16-4,-31-19 0,31 19 0,-24-18-6,24 18 6,-25-9-42,25 9 42,-30-7-64,30 7 64,-23-4-70,23 4 70,-19 0-104,19 0 104</inkml:trace>
  <inkml:trace contextRef="#ctx0" brushRef="#br1" timeOffset="423396.3317">5198 12637 92,'0'0'0,"0"0"30,0 0-30,-1-15 22,1 15-22,-30-20 64,30 20-64,0 0 60,0 0-60,-14-9 32,14 9-32,0 0 30,0 0-30,-1-2 20,1 2-20,-1 0 10,1 0-10,0 0 4,0 0-4,0-1-2,0 1 2,-2-1-6,2 1 6,0 0-10,0 0 10,-1-1-4,1 1 4,-1-1 2,1 1-2,-12-17 4,12 17-4,36 58 4,-36-58-4,21 40-6,-21-40 6,20 42-12,-20-42 12,16 39-14,-16-39 14,13 36-8,-13-36 8,8 27 0,-8-27 0,5 19 8,-5-19-8,0 0 24,0 0-24,5 13 30,-5-13-30,0 0 42,0 0-42,0 0 50,0 0-50,0 16 26,0-16-26,-11 21 10,11-21-10,-26 9 10,26-9-10,-18 6 14,18-6-14,-21 4 18,21-4-18,-20 3 10,20-3-10,-24 0-4,24 0 4,-22 0-18,22 0 18,-23-5-20,23 5 20,-19-6-24,19 6 24,-15-6-74,15 6 74,-1 0-138,1 0 138,-12-7-178,12 7 178</inkml:trace>
  <inkml:trace contextRef="#ctx0" brushRef="#br1" timeOffset="427458.3336">5860 12931 48,'0'0'0,"-1"0"36,1 0-36,-2 0 18,2 0-18,0 0 12,0 0-12,0 0 4,0 0-4,-1 0 0,1 0 0,0 0 0,0 0 0,-1 0-12,1 0 12,-1 0 4,1 0-4,-15 10 14,15-30-14,0 2 12,0-6-12,0 2 12,0 22-12,4-59 2,-4 59-2,6-71 0,-6 71 0,28-72 2,-28 72-2,19-70 4,-19 70-4,16-69 6,-16 69-6,18-71 4,-18 71-4,16-67 0,-16 67 0,19-62 0,-19 62 0,17-56 6,-17 56-6,13-44 8,-13 44-8,10-37 0,-10 37 0,9-26 0,-9 26 0,8-14 10,-8 14-10,0-1 12,0 1-12,0 0 12,0 0-12,0-1 16,0 1-16,0-1 14,0 1-14,0 0 12,0 0-12,0-1 18,0 1-18,0-1 14,0 1-14,0-1 6,0 1-6,0-1 2,0 1-2,0 0 2,0 0-2,0-1 2,0 1-2,6-2 4,-6 2-4,10 41 8,-10-41-8,25 54 6,-25-54-6,21 85 4,-21-85-4,26 95-4,-26-95 4,22 101 0,-22-101 0,20 95 2,-20-95-2,17 85-4,-17-85 4,15 78-16,-15-78 16,16 70-36,-16-70 36,15 59-42,-15-59 42,9 49-42,-9-49 42,8 42-48,-8-42 48,8 26-62,-8-26 62,8 18-52,-8-18 52</inkml:trace>
  <inkml:trace contextRef="#ctx0" brushRef="#br1" timeOffset="427676.3339">5971 12714 58,'0'0'0,"-29"-18"64,29 18-64,-23-15 66,23 15-66,-17-8 50,17 8-50,0 0 26,0 0-26,-1 0 8,1 0-8,0 0 0,0 0 0,-1 0-4,1 0 4,-1 0-6,1 0 6,0 0-6,0 0 6,-2 0-4,2 0 4,0 0 4,0 0-4,-5-6 0,5 6 0,44-9 2,-44 9-2,37-19 2,-37 19-2,38-9-20,-38 9 20,38-6-44,-38 6 44,39-5-68,-39 5 68,35-3-84,-35 3 84</inkml:trace>
  <inkml:trace contextRef="#ctx0" brushRef="#br1" timeOffset="428078.3347">6622 11972 38,'0'0'0,"-36"-27"32,36 27-32,-35-18 32,35 18-32,-31-8 64,31 8-64,-24-7 60,24 7-60,-17-4 40,17 4-40,-1 0 30,1 0-30,-9 0 12,9 0-12,-10 50 2,10-50-2,-6 51 2,6-51-2,-4 69-2,4-69 2,3 87 4,-3-87-4,7 95 4,-7-95-4,28 97-4,-28-97 4,13 101-2,-13-101 2,9 96-6,-9-96 6,8 89-2,-8-89 2,6 84 2,-6-84-2,3 71-2,-3-71 2,2 63 0,-2-37 0,0 1-2,0-7 2,0 0-2,0-5 2,0 2 2,0-5-2,0 1 0,0-13 0,2 13-10,-2-13 10,0 1-4,0-1 4,5 7 4,-5-7-4,25 8-4,-25-8 4,20 8-8,-20-8 8,21 5 0,-21-5 0,24 2 4,-24-2-4,27 0 0,-27 0 0,23-2-4,-23 2 4,24-2-4,-24 2 4,23-5 0,-23 5 0,20-4 0,-20 4 0,15-4-14,-15 4 14,0 0-26,0 0 26,2 0-36,-2 0 36,0 0-82,0 0 82</inkml:trace>
  <inkml:trace contextRef="#ctx0" brushRef="#br1" timeOffset="428764.3347">6894 12422 16,'0'0'0,"-1"0"10,1 0-10,0 0 10,0 0-10,-2 0 6,2 0-6,-15-4 0,15 4 0,-7-23 6,7 23-6,-6-19 14,6 19-14,-3-23 16,3 23-16,-2-22 12,2 22-12,0-18 12,0 18-12,0-20 12,0 20-12,2-19 14,-2 19-14,4-17 16,-4 17-16,3-25 12,-3 25-12,3-21 6,-3 21-6,5-15 8,-5 15-8,0-1 10,0 1-10,0 0 10,0 0-10,0-1 8,0 1-8,0-1 2,0 1-2,0 0 4,0 0-4,0-1 8,0 1-8,0 0 10,0 0-10,0 0 32,0 0-32,3-6 44,-3 6-44,28 77 22,-28-77-22,12 63 2,-12-63-2,10 71 2,-10-71-2,8 69 6,-8-69-6,6 60 2,-6-60-2,5 61-2,-5-61 2,4 54-4,-4-54 4,1 52 2,-1-28-2,0 0 2,0-4-2,0 0-8,0-1 8,0 1-22,0-5 22,0 2-40,0-17 40,0 22-66,0-22 66,0 14-98,0-14 98</inkml:trace>
  <inkml:trace contextRef="#ctx0" brushRef="#br1" timeOffset="429064.3352">7202 12826 56,'0'0'0,"1"0"36,-1 0-36,1 0 20,-1 0-20,0 0 24,0 0-24,2 0 30,-2 0-30,0 0 24,0 0-24,0 0 14,0 0-14,15 7 10,-15-7-10,0 0 8,0 0-8,0-2 0,0 2 0,4-18-4,-4 18 4,7-26-2,-7 26 2,0 0-4,0 0 4,0-1-10,0 1 10,7-9-34,-7 9 34,1 0-68,-1 0 68,1-1-70,-1 1 70</inkml:trace>
  <inkml:trace contextRef="#ctx0" brushRef="#br1" timeOffset="429318.3359">7470 12815 6,'0'0'0,"0"0"-4,0 0 4,1 0 8,-1 0-8,0 0 34,0 0-34,1 0 52,-1 0-52,13 0 42,-13 0-42,1 0 28,-1 0-28,25-23 18,-25 23-18,18-28 2,-18 28-2,9-15-2,-9 15 2,0-1 2,0 1-2,7-12 0,-7 12 0,0-1 0,0 1 0,0 0-24,0 0 24,0-1-70,0 1 70,0-1-68,0 1 68</inkml:trace>
  <inkml:trace contextRef="#ctx0" brushRef="#br1" timeOffset="429854.3355">7846 12414 10,'0'0'0,"27"-24"8,-27 24-8,15-27 16,-15 27-16,15-20 12,-15 20-12,14-13 12,-14 13-12,0-1 20,0 1-20,0-1 22,0 1-22,0 0 30,0 0-30,8-11 48,-8 11-48,0 0 38,0 0-38,20-1 16,-20 1-16,5 83 6,-5-83-6,6 59 0,-6-59 0,3 58 2,-3-58-2,2 56-6,-2-33 6,0 1-6,0-24 6,2 41 0,-2-41 0,2 36 6,-2-36-6,5 27 4,-5-27-4,4 20-6,-4-20 6,6 13-4,-6-13 4,0 0-20,0 0 20,0 2-52,0-2 52,7 9-70,-7-9 70,0 0-62,0 0 62</inkml:trace>
  <inkml:trace contextRef="#ctx0" brushRef="#br1" timeOffset="430027.3353">7981 12117 12,'0'0'0,"0"-1"6,0 1-6,0 0 4,0 0-4,0-1-2,0 1 2,0 0-12,0 0 12,0 0-8,0 0 8</inkml:trace>
  <inkml:trace contextRef="#ctx0" brushRef="#br1" timeOffset="430488.3361">8312 12053 56,'0'0'0,"9"-10"20,-9 10-20,0-2 2,0 2-2,0 0-4,0 0 4,0-1-4,0 1 4,0 0 8,0 0-8,0 0 8,0 0-8,0-13 12,0 13-12,28-9 30,-28 9-30,17-8 44,-17 8-44,23-9 34,-23 9-34,22-7 8,-22 7-8,16-8 0,-16 8 0,20-7 4,-20 7-4,1 0 12,-1 0-12,10-5 26,-10 5-26,21 4 38,-21-4-38,14 35 28,-14-35-28,14 36 8,-14-36-8,11 52 4,-11-52-4,10 63 2,-10-63-2,9 68 0,-9-68 0,8 75 4,-8-75-4,9 79 2,-9-79-2,9 84-4,-9-84 4,7 81-2,-7-81 2,8 75-2,-8-75 2,7 70-2,-7-70 2,5 49 2,-5-49-2,7 41 0,-7-41 0,6 27-2,-6-27 2,4 26 2,-4-26-2,3 23 2,-3-23-2,0 17 2,0-17-2,0 0 2,0 0-2,0 1 8,0-1-8,-2 13 14,2-13-14,0 1 14,0-1-14,-7 17 26,7-17-26,-26 7 28,26-7-28,-12 5 10,12-5-10,-17 4 14,17-4-14,-17 2 14,17-2-14,-22 0 12,22 0-12,-16 0 12,16 0-12,-20-2 2,20 2-2,-22-2 2,22 2-2,-17-2 2,17 2-2,-20 0 0,20 0 0,-1 0-8,1 0 8,-15 0-8,15 0 8,0 0-26,0 0 26,0 0-72,0 0 72,-1 0-98,1 0 98,-1 0-118,1 0 118</inkml:trace>
  <inkml:trace contextRef="#ctx0" brushRef="#br1" timeOffset="431318.337">5004 14419 48,'0'0'0,"-10"6"54,10-6-54,-1 0 42,1 0-42,-21 2 30,21-2-30,0 0 26,0 0-26,-19 0 24,19 0-24,-21-6 8,21 6-8,-9-27 0,9 27 0,-16-19 6,16 19-6,-9-25 4,9 25-4,-8-33 4,8 33-4,-9-35 4,9 35-4,-4-38 8,4 38-8,-2-35 12,2 35-12,3-35 8,-3 35-8,8-35 8,13 17-8,-2 2 2,-19 16-2,31-36 0,-31 36 0,32-29 4,-32 29-4,35-20 4,-35 20-4,36-8 4,-36 8-4,30-5 6,-30 5-6,30 3 6,-30-3-6,26 43 4,-26-43-4,25 35 4,-25-35-4,25 40 2,-25-40-2,21 55-2,-21-55 2,15 0-12,-15 0 12,14 78-30,-14-78 30,9 41-52,-9-41 52,7 34-58,-7-34 58,5 29-60,-5-29 60,3 21-70,-3-21 70</inkml:trace>
  <inkml:trace contextRef="#ctx0" brushRef="#br1" timeOffset="431556.3368">5102 13834 40,'0'0'0,"-22"-16"30,22 16-30,0-1 18,0 1-18,-2-1 16,2 1-16,-1 0 14,1 0-14,0-1 6,0 1-6,-1-1 2,1 1-2,-9-5 4,9 5-4,0 1 2,0-1-2,0 0-2,0 0 2,0 1-4,0-1 4,-7 24 2,7-24-2,35 9 6,-35-9-6,20 3 0,-20-3 0,20-2 4,-20 2-4,22-35 8,-22 35-8,24-25 0,-24 25 0,20-25-4,-20 25 4,17-18-18,-17 18 18,0-1-40,0 1 40,14-12-32,-14 12 32,1 0-26,-1 0 26,23-6-22,-23 6 22</inkml:trace>
  <inkml:trace contextRef="#ctx0" brushRef="#br1" timeOffset="431876.3371">5393 14134 32,'0'0'0,"5"31"22,-5-31-22,5 31 26,-5-31-26,4 35 20,-4-35-20,2 37 20,-2-21-20,0 0 20,0 1-20,0 1 22,0-7-22,0 2 18,0-13-18,0 20 0,0-20 0,0 0-2,0 0 2,0 0 4,0 0-4,0 11 4,0-11-4,8 22 2,-8-22-2,25 7 2,-25-7-2,19 6 0,-19-6 0,23 5 2,-23-5-2,22 4 4,-22-4-4,30 2-4,-30-2 4,30 0-2,-30 0 2,32 0 4,-32 0-4,29 0 0,-29 0 0,28-2-2,-28 2 2,25-2-4,-25 2 4,24-5-2,-24 5 2,16-6-4,-16 6 4,13-8-4,-13 8 4,0 0 16,0 0-16,8-17 40,-8 17-40,8-25 36,-8 25-36,7-21 20,-7 21-20,7-28 10,-7 28-10,6-33 0,-6 15 0,0 2-8,0 16 8,-4-36-20,4 36 20,-7-32-42,7 32 42,-20-25-78,20 25 78,-9-18-100,9 18 100</inkml:trace>
  <inkml:trace contextRef="#ctx0" brushRef="#br1" timeOffset="432300.3372">6406 13802 40,'0'0'0,"-1"-1"68,1 1-68,-1-1 68,1 1-68,0-1 54,0 1-54,-1 0 42,1 0-42,0-1 28,0 1-28,-1-1 6,1 1-6,-15-10 2,15 10-2,-7 66 4,7-66-4,-6 74-2,6-74 2,-3 87-6,3-87 6,-2 84-22,2-84 22,-2 81-48,2-81 48,-2 63-66,2-38 66,0-1-64,0-2 64,0 0-66,0-22 66</inkml:trace>
  <inkml:trace contextRef="#ctx0" brushRef="#br1" timeOffset="432804.3397">6291 13979 28,'0'0'0,"-5"-34"10,5 21-10,0-2 20,0 15-20,3-27 26,-3 27-26,7-26 14,-7 26-14,36-19 2,-36 19-2,24-19 4,-24 19-4,25-13 10,-25 13-10,28-7 10,-28 7-10,25-6 4,-25 6-4,25-2 0,-25 2 0,18 0 0,-18 0 0,17 3 2,-17-3-2,11 7 8,-11-7-8,10 29 6,-10-29-6,5 27 2,-5-27-2,6 42 6,-6-42-6,0 0 4,0 0-4,2 56 0,-2-56 0,-6 86 4,6-86-4,-28 39 10,28-39-10,-15 34 12,15-34-12,-14 31 26,14-31-26,-15 21 52,15-21-52,-8 16 50,8-16-50,0 1 40,0-1-40,-9 10 42,9-10-42,-1 0 28,1 0-28,0 0 10,0 0-10,0 0-8,0 0 8,-2 0-12,2 0 12,-1 0-6,1 0 6,-1 0-4,1 0 4,0 0 6,0 0-6,-14 6 6,14-6-6,8-31 2,-8 31-2,45-14 0,-45 14 0,30-11-4,-30 11 4,34-8-2,-34 8 2,35-5 0,-35 5 0,32 0 0,-32 0 0,33 4-4,-33-4 4,31 32-4,-31-32 4,26 23 4,-26-23-4,21 26 4,-21-26-4,13 26-4,-13-26 4,10 25 0,-10-25 0,7 23 4,-7-23-4,3 21 2,-3-21-2,1 22 0,-1-22 0,-1 24 0,1-24 0,-7 24 6,7-24-6,-32 25 10,32-25-10,-31 18 8,31-18-8,-28 20 10,28-20-10,-36 19 12,36-19-12,-41 18 16,41-18-16,-40 19 18,40-19-18,-42 15 18,42-15-18,-43 10 18,43-10-18,-34 8 18,34-8-18,-31 7 26,31-7-26,-24 6 10,24-6-10,-17 5-14,17-5 14,-1 0-42,1 0 42,0 0-90,0 0 90,-1 0-140,1 0 140,-1 0-162,1 0 162</inkml:trace>
  <inkml:trace contextRef="#ctx0" brushRef="#br1" timeOffset="433382.3403">7184 13502 68,'0'0'0,"-25"-5"52,25 5-52,-23-1 58,23 1-58,-21 0 44,21 0-44,-16 5 16,16-5-16,-16 25 16,16-25-16,-13 29 14,13-29-14,-7 50 20,7-50-20,-4 67 12,4-24-12,0-1 4,0-42-4,2 88 2,-2-88-2,6 88 2,-6-88-2,10 84 0,-10-84 0,23 76-6,-23-76 6,12 74 4,-12-74-4,8 70 4,-8-70-4,10 59-2,-10-59 2,8 50 2,-8-50-2,8 41-2,-8-41 2,7 32-6,-7-32 6,6 28 2,-6-28-2,7 22 4,-7-22-4,4 15 2,-4-15-2,0 1-2,0-1 2,0 2-2,0-2 2,6 11 0,-6-11 0,30 8-4,-30-8 4,18 7-4,-18-7 4,24 4 2,-24-4-2,25 4 4,-25-4-4,21 0 2,-21 0-2,27 0-4,-27 0 4,18 0-4,-18 0 4,17 0-2,-17 0 2,0 0-30,0 0 30,1 0-62,-1 0 62,0 0-84,0 0 84</inkml:trace>
  <inkml:trace contextRef="#ctx0" brushRef="#br1" timeOffset="434124.3389">7491 13901 24,'0'0'0,"-8"-16"8,8 16-8,-10-12 20,10 12-20,-17-14 20,17 14-20,-7-22 14,7 22-14,-3-19 18,3 19-18,-3-22 20,3 22-20,0-1 18,0 1-18,0 0 20,0 0-20,0 0 26,0 0-26,0-2 40,0 2-40,0-8 56,0 8-56,9 34 38,-9-34-38,28 43 14,-28-43-14,13 60 4,-13-60-4,14 69 6,-14-69-6,6 73 6,-6-73-6,5 69-4,-5-69 4,3 60 0,-3-60 0,3 55 4,-3-32-4,0 0-6,0-5 6,0 0 0,0-2 0,0 1 6,0-17-6,-3 24-4,3-24 4,-3 16-4,3-16 4,0 0-24,0 0 24,0 0-54,0 0 54,0 2-66,0-2 66,0 0-64,0 0 64,0 0-52,0 0 52,-2 7-50,2-7 50</inkml:trace>
  <inkml:trace contextRef="#ctx0" brushRef="#br1" timeOffset="434360.3391">7807 14350 120,'0'0'0,"0"0"28,0 0-28,0 0 4,0 0-4,0 1-4,0-1 4,0 1-2,0-1 2,0 0 6,0 0-6,0 1 14,0-1-14,0 1 20,0-1-20,5 11 10,-5-11-10,6-29 6,-6 29-6,8-15 0,-8 15 0,20-16-26,-20 16 26,0 0-46,0 0 46,7-16-64,-7 16 64</inkml:trace>
  <inkml:trace contextRef="#ctx0" brushRef="#br1" timeOffset="434602.3395">8217 14299 94,'0'0'0,"1"14"2,-1-14-2,-1 0-4,1 0 4,0 0 4,0 0-4,-1 0 16,1 0-16,-18 0 10,18 0-10,2-27 4,-2 27-4,4-15 8,-4 15-8,7-19 10,-7 19-10,10-16 0,-10 16 0,1-1-4,-1 1 4,20-13-16,-20 13 16,0-1-48,0 1 48</inkml:trace>
  <inkml:trace contextRef="#ctx0" brushRef="#br1" timeOffset="435206.3401">8711 14193 8,'0'0'0,"0"0"6,0 0-6,0 1 0,0-1 0,0 0-4,0 0 4,0 0 2,0 0-2,0 2 10,0-2-10,0 16 14,0-32-14,0 3 16,0 13-16,3-28 16,-3 28-16,6-34 18,-6 34-18,8-42 38,-8 42-38,1-2 40,-1 2-40,18-53 22,-18 53-22,5-66 36,-5 66-36,4-23 56,-4 23-56,0-1 58,0 1-58,0-1 42,0 1-42,0-1 24,0 1-24,0 0 8,0 0-8,0-9-6,0 9 6,-7 56-10,7-56 10,-3 64-4,3-20 4,0 2 0,0-46 0,3 112-2,-3-112 2,7 118 0,-7-118 0,22 121-2,-22-121 2,7 110 2,-7-110-2,7 97 4,-7-97-4,5 80-2,-5-80 2,3 76-4,-3-76 4,2 71-2,-2-40 2,0 1 2,0-32-2,-2 56 4,2-56-4,-6 47 2,6-47-2,-10 37 4,10-37-4,-32 33 38,32-33-38,-20 22 44,20-22-44,-25 18 30,25-18-30,-26 13 28,26-13-28,-30 9 16,30-9-16,-30 4 10,30-4-10,-31 3-4,31-3 4,-32 0-10,32 0 10,-37-5-22,37 5 22,-34-29-44,13 16 44,1-2-58,20 15 58,-37-31-74,37 31 74,-29-43-82,29 43 82,-24-46-74,24 46 74,-7-58-84,7 58 84,-8-64-80,8 30 80</inkml:trace>
  <inkml:trace contextRef="#ctx0" brushRef="#br1" timeOffset="435455.3412">8756 13866 22,'0'0'0,"5"-29"38,-5 29-38,0-24 26,0 24-26,-4-20 24,4 20-24,-8-25 38,8 25-38,-7-25 36,7 25-36,-5-25 18,5 25-18,-5-17 4,5 17-4,0-1 4,0 1-4,0-1 4,0 1-4,0 0 2,0 0-2,0-1-4,0 1 4,0-1-20,0 1 20,0 0-50,0 0 50,0-1-56,0 1 56,0-1-54,0 1 54</inkml:trace>
  <inkml:trace contextRef="#ctx0" brushRef="#br1" timeOffset="435992.3404">9102 13674 36,'0'0'0,"-24"-9"32,24 9-32,-26-6 42,26 6-42,0 0 42,0 0-42,-1 0 16,1 0-16,-2 0-2,2 0 2,0 0 0,0 0 0,0 0 0,0 0 0,-1 0-2,1 0 2,0 0 6,0 0-6,-10-2 10,33 2-10,-1 0 2,-22 0-2,27 0 0,-27 0 0,31-2 6,-31 2-6,35-3 4,-35 3-4,28-4 4,-28 4-4,35-5 2,-35 5-2,25-5 0,-25 5 0,21-4 2,-21 4-2,19-2 12,-19 2-12,15 0 30,-15 0-30,12 7 38,-12-7-38,11 46 20,-11-46-20,7 57 0,-7-57 0,18 55 2,-18-55-2,10 86 2,-10-86-2,8 98 2,-8-98-2,8 111 4,-8-111-4,5 106 2,-5-106-2,3 97-4,-3-97 4,2 84-4,-2-84 4,4 64 4,-4-64-4,4 50 2,-4-50-2,4 40-2,-4-40 2,6 27 0,-6-27 0,4 24 2,-4-24-2,5 19 2,-5-19-2,5 14 2,-5-14-2,0 0 8,0 0-8,0 0 22,0 0-22,0 2 28,0-2-28,0 0 16,0 0-16,0 0 8,0 0-8,0 2 12,0-2-12,3 7 6,-3-7-6,-38 8 6,38-8-6,-20 9 16,20-9-16,-22 7 28,22-7-28,-20 5 28,20-5-28,-18 4 8,18-4-8,-18 4 6,18-4-6,0 0 8,0 0-8,-15 3 0,15-3 0,-1 0-10,1 0 10,-1 0-36,1 0 36,-1 0-84,1 0 84,-1 0-120,1 0 120,0 0-156,0 0 156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04:21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2735 3037 10,'0'0'0,"0"0"12,0 0-12,0 0 8,0 0-8,0-2 2,0 2-2,-3-14 2,3 14-2,-5 52 6,5-52-6,-2 63 12,2-25-12,0 1 8,0 4-8,0 1 2,0 2-2,0 1 0,0-3 0,0 0-2,0 0 2,0-1 0,0-3 0,0 1 0,0-41 0,-4 70-8,4-70 8,-4 56-26,4-56 26,-4 48-22,4-48 22</inkml:trace>
  <inkml:trace contextRef="#ctx0" brushRef="#br0" timeOffset="486.0024">2674 3504 18,'0'0'0,"0"-2"-2,0 2 2,0 0-8,0 0 8,-4-8-6,4 8 6,0 0-2,0 0 2,-1 0 2,1 0-2,0 0 4,0 0-4,-1 0 2,1 0-2,-15-10 0,15 10 0,35-8 6,-35 8-6,25-8 8,-25 8-8,28-8 2,-28 8-2,36-9 0,-36 9 0,41-9 2,-41 9-2,0 0 6,0 0-6,53-9 0,-53 9 0,82-19 12,-82 19-12,56-7 12,-56 7-12,61-7 0,-61 7 0,72-4 4,-72 4-4,73-5-4,-73 5 4,69-5 0,-69 5 0,71-1 0,-35 1 0,-1 0 4,-35 0-4,72 5 10,-72-5-10,76 6 0,-76-6 0,81 9-2,-81-9 2,86 9 2,-86-9-2,90 7 2,-90-7-2,90 5-4,-90-5 4,97 4-4,-97-4 4,95 2 0,-51-2 0,0 0 0,-1 0 0,-1 0 4,-42 0-4,77-2 4,-77 2-4,69-3 2,-69 3-2,68-3 0,-68 3 0,57-3 2,-57 3-2,50-2 4,-31 2-4,2 0 2,-21 0-2,31 0 0,-31 0 0,27 0 0,-27 0 0,22 0 2,-22 0-2,1 0-2,-1 0 2,1 0-2,-1 0 2,0 0-2,0 0 2,13 1 0,-13-1 0,0 0 6,0 0-6,0 0 4,0 0-4,2 0-4,-2 0 4,0 0-6,0 0 6,1 0-4,-1 0 4,1 0 0,-1 0 0,0 0-2,0 0 2,1 0-4,-1 0 4,0 0-16,0 0 16,2 0-28,-2 0 28,0 0-18,0 0 18,0 0-6,0 0 6</inkml:trace>
  <inkml:trace contextRef="#ctx0" brushRef="#br0" timeOffset="718.0019">4694 2983 76,'0'0'0,"-5"-18"58,5 18-58,0-1 40,0 1-40,0 0 32,0 0-32,0 0 28,0 0-28,0-2 14,0 2-14,0 0 2,0 0-2,0 0-6,0 0 6,0-2-6,0 2 6,-5-3 0,5 3 0,-3 70 6,3-35-6,0-1 2,0-34-2,3 77 2,-3-77-2,5 79 2,-5-79-2,10 74 0,-10-74 0,19 61 0,-19-61 0,10 57-2,-10-57 2,8 53-6,-8-53 6,8 44-12,-8-44 12,10 38-6,-10-38 6,16 29-8,-16-29 8,7 22-14,-7-22 14,0 0-22,0 0 22,0 1-32,0-1 32,0 0-40,0 0 40,0 1-52,0-1 52</inkml:trace>
  <inkml:trace contextRef="#ctx0" brushRef="#br0" timeOffset="1.69696E6">6442 1721 6,'0'0'0,"0"-15"4,0 15-4,0-1 10,0 1-10,-3-12 20,3 12-20,0-1 22,0 1-22,0-1 18,0 1-18,0 0 24,0 0-24,0-1 32,0 1-32,0-1 34,0 1-34,0 0 26,0 0-26,0 0 16,0 0-16,0-2 20,0 2-20,-6-11 12,6 11-12,-4 47 0,4-47 0,-1 52 4,1-19-4,0 2 4,0-35-4,4 74 0,-4-74 0,7 70 0,-7-70 0,10 65-6,-10-65 6,21 58-24,-21-58 24,17 46-28,-17-46 28,15 33-20,-15-33 20,17 26-12,-17-26 12,16 12-12,-16-12 12,0 0-10,0 0 10,14 9-2,-14-9 2,27 0 2,-27 0-2,15-5 12,-15 5-12,18-31 24,-18 31-24,13-24 34,-13 24-34,8-26 42,-8 26-42,6-27 40,-6 27-40,4-21 28,-4 21-28,-4-17 18,4 17-18,-36-13 12,36 13-12,-24-9-16,24 9 16,-27-4-48,27 4 48,-27 0-58,27 0 58,-30 31-74,30-31 74,-31 31-86,31-31 86</inkml:trace>
  <inkml:trace contextRef="#ctx0" brushRef="#br0" timeOffset="1.69733E6">6920 2069 38,'0'0'0,"-26"-1"24,26 1-24,-14 5-2,14-5 2,-14 31 4,14-31-4,-10 21 22,10-21-22,-7 18 22,7-18-22,0 1 0,0-1 0,0 0 4,0 0-4,-7 12-2,7-12 2,0 1-10,0-1 10,0 0-4,0 0 4,0 19-2,0-19 2,0 0 4,0 0-4,28 7 0,-28-7 0,24 0 10,-24 0-10,14-5 32,-14 5-32,9-26 50,-9 26-50,9-22 66,-9 22-66,9-26 72,-9 26-72,7-28 72,-7 28-72,4-35 48,-4 15-48,0 3 22,0 17-22,-10-56 20,-14 56-20,0 0 20,24 0-20,-37-85 28,37 85-28,-36-39 42,36 39-42,-28-31 52,28 31-52,-24-21 30,24 21-30,-17-10 0,17 10 0,0 0-14,0 0 14,-1 0-42,1 0 42,0 0-84,0 0 84,-12-9-122,12 9 122,0-1-138,0 1 138,0 0-100,0 0 100,-9-15-66,9 15 66,5-23-66,-5 23 66</inkml:trace>
  <inkml:trace contextRef="#ctx0" brushRef="#br0" timeOffset="1.6975E6">7033 1812 52,'0'0'0,"23"0"28,-23 0-28,25 0 32,-25 0-32,31 0 18,-31 0-18,28 2 4,-28-2-4,30 3 6,-30-3-6,26 6 6,-26-6-6,21 8 4,-21-8-4,19 25 14,-19-25-14,15 18 20,-15-18-20,12 22 10,-12-22-10,9 33-2,-9-33 2,10 40-32,-10-40 32,0 2-70,0-2 70</inkml:trace>
  <inkml:trace contextRef="#ctx0" brushRef="#br0" timeOffset="1.69808E6">7432 1969 42,'0'0'0,"-9"-18"26,9 18-26,-1-1 0,1 1 0,-1 0-4,1 0 4,-1-1-4,1 1 4,0-1-4,0 1 4,0 0 2,0 0-2,-1-1 10,1 1-10,-11-7 14,11 7-14,30 41 10,-30-41-10,20 31 0,-20-31 0,19 34 0,-19-34 0,17 33 0,-17-33 0,22 32 2,-22-32-2,17 28-6,-17-28 6,18 23-12,-18-23 12,21 16-4,-21-16 4,16 10 4,-16-10-4,16 4 6,-16-4-6,15-2 16,-15 2-16,15-29 40,-15 29-40,15-30 68,-15 30-68,15-31 96,-15 31-96,9-37 128,-9 37-128,7-34 132,-7 34-132,3-35 80,-3 35-80,-5-50 34,5 50-34,-50 3 28,31-36-28,-2 0 22,0 18-22,1-1 2,20 16-2,-45-19-2,45 19 2,-36-10 2,36 10-2,-34-8-4,34 8 4,-27-2-38,27 2 38,-22 3-52,22-3 52,-19 5-18,19-5 18,-1 0-22,1 0 22,0 0-72,0 0 72,-11 8-86,11-8 86,0 2-42,0-2 42,0 0-12,0 0 12,-7 20-30,7-20 30,56 23-38,-56-23 38,41 9-38,-41-9 38,46 6-52,-46-6 52,45 6-50,-45-6 50,47 5-20,-47-5 20,44 1 0,-23-1 0,-2 0-4,-19 0 4,37-1-6,-37 1 6,41-4 0,-41 4 0,36-6 0,-36 6 0,33-7 0,-33 7 0,25-8 6,-25 8-6,18-7 18,-18 7-18,2 0 38,-2 0-38,0 0 44,0 0-44,7-3 26,-7 3-26,3 41 2,-3-20-2,0-2 2,0-19-2,-5 52 2,5-52-2,-9 52-2,9-52 2,-31 54 2,31-54-2,-12 44 18,12-44-18,-11 37 30,11-37-30,-8 33 18,8-33-18,-4 24 0,4-24 0,-3 17 0,3-17 0,0 0-2,0 0 2,0 9-28,0-9 28,26 7-58,-26-7 58,20 7-82,-20-7 82,23 2-66,-23-2 66,35-3-46,-16-13 46,2 0-46,3 1 46</inkml:trace>
  <inkml:trace contextRef="#ctx0" brushRef="#br0" timeOffset="1.69834E6">7972 2015 66,'-25'-29'0,"0"-1"44,25 30-44,5-52 32,-29 35-32,-1 0 34,25 17-34,-12-20 38,12 20-38,0 0 20,0 0-20,0-1 4,0 1-4,0 0 4,0 0-4,0-1 16,0 1-16,0-1 26,0 1-26,-10-8 38,10 8-38,5 35 42,-5-35-42,8 42 28,-8-42-28,19 61 8,-19-61-8,9 81-10,-9-81 10,8 78-50,-8-78 50,7 75-84,-7-75 84,6 64-90,-6-64 90,10 50-94,-10-50 94</inkml:trace>
  <inkml:trace contextRef="#ctx0" brushRef="#br0" timeOffset="1.69918E6">8117 2311 70,'0'0'0,"0"-1"64,0 1-64,0-1 48,0 1-48,0 0 24,0 0-24,0-1 14,0 1-14,0-1 22,0 1-22,0 0 18,0 0-18,0-1 8,0 1-8,8-5 16,-8 5-16,0 0 28,0 0-28,-1 0 24,1 0-24,0 0 14,0 0-14,-2 0 6,2 0-6,0 0-2,0 0 2,-20 1 0,20-1 0,-23-55 0,23 55 0,-10-34-6,10 34 6,-6-37 0,6 37 0,-2-42 0,2 42 0,2-39-6,-2 39 6,9-36-4,-9 36 4,30-26-4,-30 26 4,18-16 0,-18 16 0,15-9 4,-15 9-4,14-4 2,-14 4-2,21 0-2,-21 0 2,23 6-4,-23-6 4,29 29-6,-29-29 6,30 24-16,-30-24 16,33 27-16,-33-27 16,25 26-14,-25-26 14,22 20-16,-22-20 16,24 16-10,-24-16 10,14 10 2,-14-10-2,1 0 0,-1 0 0,0 0-4,0 0 4,1 0 6,-1 0-6,1 0 2,-1 0-2,8 5 8,-8-25-8,0-2 16,0 22-16,-2-35 6,2 35-6,-8-38-4,8 38 4,-36-37 4,36 37-4,-28-30 8,28 30-8,-30-27 4,30 27-4,-25-20 0,25 20 0,-19-15-6,19 15 6,-16-13-10,16 13 10,-1 0-20,1 0 20,-10-10-14,10 10 14,-23-23-10,23 23 10,-9-14-12,9 14 12,-7-16-8,7 16 8,-6-26-6,6 26 6,-5-30 0,5 30 0,-4-34 6,4 34-6,-3-41 0,3 41 0,-3-39 0,3 39 0,-4-44 4,4 44-4,-4-38 0,4 38 0,-4-27-2,4 27 2,0-2 4,0 2-4,0 0 2,0 0-2,0 0-4,0 0 4,0-1-4,0 1 4,0-1-4,0 1 4,0-1-2,0 1 2,0-1 0,0 1 0,0 0 2,0 0-2,0-1 0,0 1 0,-4-8-4,4 8 4,37 3-2,-37-3 2,16 2-2,-16-2 2,15 0 0,-15 0 0,16-3 0,-16 3 0,0 0-6,0 0 6,13-6-10,-13 6 10,0 0-8,0 0 8,1 0-2,-1 0 2,17-3 2,-17 3-2,22 9 8,-22-9-8,8 41 0,-8-41 0,10 29-12,-10-29 12,19 35-20,-19-35 20,10 39-28,-10-39 28,9 32-32,-9-32 32,19 33-30,-19-33 30,14 27-30,-14-27 30,14 19-22,-14-19 22,10 14-14,-10-14 14,9 13-8,-9-13 8,1 0 0,-1 0 0,17 8 0,-17-8 0,24 4 0,-24-4 0,1 0 0,-1 0 0,14 0 0,-14 0 0,21-8 0,-21 8 0,0-2 14,0 2-14,0 0 36,0 0-36,0 0 30,0 0-30,0-2 18,0 2-18,0 0 12,0 0-12,8-16 8,-8 16-8,3 52 10,-3-52-10,4 43 2,-4-43-2,2 49 2,-2-49-2,3 45 2,-3-45-2,3 44-4,-3-44 4,4 36 0,-4-36 0,6 31-2,-6-31 2,7 27-14,-7-27 14,22 14-14,-22-14 14,19 5 0,-19-5 0,22 7 6,-22-7-6,20 0 4,-20 0-4,20-5 10,-20 5-10,17-26 16,-17 26-16,16-17 28,-16 17-28,13-18 56,-13 18-56,10-26 68,-10 26-68,5-26 58,-5 26-58,2-31 40,-2 31-40,-3-31 28,3 31-28,-9-26 18,9 26-18,-40-20 6,40 20-6,-18-11-22,18 11 22,-22-8-72,22 8 72,-18-2-120,18 2 120,-18 2-148,18-2 148</inkml:trace>
  <inkml:trace contextRef="#ctx0" brushRef="#br0" timeOffset="1.69944E6">8851 2290 90,'0'0'0,"-30"4"56,30-4-56,-20 0 18,20 0-18,-22-6 30,22 6-30,-21-28 24,21 28-24,-21-22 14,21 22-14,-21-29 10,21 29-10,-22-36 6,22 36-6,0 0 6,0 0-6,-18-54 4,18 54-4,-8-83 4,8 83-4,-4-37-2,4 37 2,2-30-2,-2 30 2,7-22-2,-7 22 2,38-16-2,-38 16 2,22-8 6,-22 8-6,31-7 4,-31 7-4,30-4 2,-30 4-2,34 2 4,-34-2-4,28 7 16,-28-7-16,23 37 42,-23-37-42,19 25 34,-19-25-34,14 32 8,-14-32-8,11 37 4,-11-37-4,8 37 0,-8-37 0,5 34-30,-5-34 30,4 36-92,-4-36 92,1 29-154,-1-29 154</inkml:trace>
  <inkml:trace contextRef="#ctx0" brushRef="#br0" timeOffset="1.69987E6">9481 2215 38,'0'0'0,"-26"-21"44,26 21-44,-31-24 42,31 24-42,-35-27 44,35 27-44,-40-30 36,40 30-36,-36-34 26,36 34-26,-37-33 16,37 33-16,-30-31 2,30 31-2,-19-24-2,19 24 2,-11-20 2,11 20-2,0 0 0,0 0 0,0-2-2,0 2 2,0 0-2,0 0 2,0 0 2,0 0-2,-10-6 2,10 6-2,46-21-4,-46 21 4,31-6 2,-31 6-2,36 0 4,-36 0-4,29 7 2,-29-7-2,29 43-2,-29-43 2,23 27-2,-23-27 2,19 31 4,-19-31-4,11 28 18,-11-28-18,8 28 44,-8-28-44,7 25 72,-7-25-72,2 21 64,-2-21-64,0 21 32,0-21-32,-6 22 16,6-22-16,-31 28 10,31-28-10,-21 30 2,21-30-2,-29 28-2,29-28 2,-33 26-14,33-26 14,-37 23-40,37-23 40,-34 14-70,34-14 70,-32 10-112,32-10 112,-25 5-134,25-5 134,-20 0-102,20 0 102</inkml:trace>
  <inkml:trace contextRef="#ctx0" brushRef="#br0" timeOffset="1.70045E6">9582 1925 30,'0'0'0,"15"-2"34,-15 2-34,24 7 44,-24-7-44,16 48 24,-16-48-24,12 35 6,-12-35-6,0 1 2,0-1-2,10 54-4,-10-54 4,23 86-6,-23-86 6,8 42-6,-8-42 6,5 35-8,-5-35 8,5 26-6,-5-26 6,2 22-2,-2-22 2,0 1-4,0-1 4,0 0-6,0 0 6,0 1-2,0-1 2,0 1 4,0-1-4,0 0 6,0 0-6,2 10 0,-2-10 0,26-4 6,-26 4-6,13-6 8,-13 6-8,17-40 10,-17 40-10,16-29 20,-16 29-20,17-33 12,-17 33-12,18-28 10,-18 28-10,17-23 6,-17 23-6,8-16 0,-8 16 0,0 0 0,0 0 0,0-1 2,0 1-2,9-9 6,-9 9-6,1 0 4,-1 0-4,18-3 8,-18 3-8,10 30 0,-10-30 0,8 26-4,-8-26 4,10 31-2,-10-31 2,9 26-2,-9-26 2,6 27 2,-6-27-2,0 0-2,0 0 2,0 2 8,0-2-8,0 0 12,0 0-12,0 0 0,0 0 0,0 0-4,0 0 4,0 2-4,0-2 4,0 0-2,0 0 2,5 10 6,-5-10-6,26-1 4,-26 1-4,18-8-2,-18 8 2,23-30 2,-23 30-2,31-19 4,-31 19-4,39-16-2,-39 16 2,41-15-2,-41 15 2,41-8-2,-41 8 2,32-5-2,-32 5 2,24 0-12,-24 0 12,21 4-34,-21-4 34,14 36-42,-14-36 42,15 28-36,-15-28 36,7 27-16,-7-27 16,5 26 6,-5-26-6,4 15 36,-4-15-36,0 0 60,0 0-60,0 0 66,0 0-66,0 1 70,0-1-70,0 1 62,0-1-62,0 0 40,0 0-40,0 8 18,0-8-18,-6-31 6,6 31-6,-8-23 4,8 23-4,-9-38 4,9 38-4,-18-45 0,18 45 0,-9-42-2,9 42 2,-10-42-2,10 42 2,-10-29-32,10 29 32,-8-20-84,8 20 84,0-1-134,0 1 134</inkml:trace>
  <inkml:trace contextRef="#ctx0" brushRef="#br0" timeOffset="1.70135E6">11138 2325 22,'0'0'0,"0"1"34,0-1-34,0 1 24,0-1-24,0 0 20,0 0-20,0 1 22,0-1-22,0 1 14,0-1-14,-8 12 6,8-12-6,-9-58 8,9 58-8,-7-51 10,7 51-10,-3-63 12,3 63-12,2-75 6,-2 75-6,7-84-2,-7 84 2,30-91 0,-30 91 0,23-92 2,-23 92-2,19-90 2,-19 90-2,19-91 2,-19 91-2,18-81 4,-18 81-4,13-70 4,-13 70-4,10-54 10,-10 54-10,9-32 26,-9 32-26,0 0 30,0 0-30,0-1 26,0 1-26,0 0 16,0 0-16,0-1 2,0 1-2,0-1 4,0 1-4,5-11 12,-5 11-12,5 87 16,-5-87-16,7 97 6,-7-97-6,27 121 8,-27-121-8,19 134 8,-19-134-8,14 110-6,-14-110 6,16 101-6,-16-101 6,17 84-20,-17-84 20,17 71-38,-17-71 38,16 59-38,-16-59 38,13 48-30,-13-48 30,11 37-22,-11-37 22,10 21-12,-10-21 12,0 1-4,0-1 4,0 1-6,0-1 6,0 0 0,0 0 0,0 1 18,0-1-18,0 1 18,0-1-18,0 0 20,0 0-20,8 7 20,-8-7-20,-1-38 4,1 38-4,-31-34 2,31 34-2,-26-38 2,26 38-2,-33-42 0,33 42 0,-33-48 2,33 48-2,-36-42 8,36 42-8,-35-44 8,35 44-8,-37-34 6,37 34-6,-35-33 18,35 33-18,-34-27 50,34 27-50,-28-18 52,28 18-52,-20-10 26,20 10-26,0 0 14,0 0-14,0 0 2,0 0-2,0 0-2,0 0 2,-3 0-6,3 0 6,0 0-14,0 0 14,-1 0-24,1 0 24,0 0-26,0 0 26,0 0-6,0 0 6,-1 0-2,1 0 2,-5-8-8,5 8 8,33 7 0,-33-7 0,33 8 2,-33-8-2,40 8 4,-40-8-4,42 6 4,-42-6-4,44 4-6,-23-4 6,0 0-10,-21 0 10,38 0 0,-38 0 0,35-2 4,-35 2-4,27-2 0,-27 2 0,17 0 2,-17 0-2,2 0 2,-2 0-2,0 0 2,0 0-2,2 0 0,-2 0 0,0 0-4,0 0 4,1 0-6,-1 0 6,0 0-10,0 0 10,2 0-26,-2 0 26,0 0-56,0 0 56,0 0-80,0 0 80,1 0-108,-1 0 108</inkml:trace>
  <inkml:trace contextRef="#ctx0" brushRef="#br0" timeOffset="1.7032E6">3481 3012 30,'0'0'0,"-8"12"14,8-12-14,-5-33 18,5 33-18,-3-29 12,3 29-12,-2-44 6,2 19-6,0 0 8,0 25-8,4-58 6,-4 58-6,9-70 8,-9 70-8,25-68 6,-25 68-6,17-72 6,-17 72-6,22-78 10,-22 78-10,20-71 6,-20 71-6,20-77 2,-20 77-2,21-68 12,-21 68-12,20-59 14,-20 59-14,19-57 14,-19 57-14,15-40 24,-15 40-24,13-34 38,-13 34-38,8-22 52,-8 22-52,0 0 50,0 0-50,0-2 40,0 2-40,0 0 32,0 0-32,0-2 24,0 2-24,0 0 14,0 0-14,0 0 10,0 0-10,0-1 2,0 1-2,0 0-2,0 0 2,5-7 0,-5 7 0,5 37-2,-5-37 2,8 48 0,-8-48 0,29 79 2,-29-79-2,26 100 0,-26-100 0,28 109-12,-28-109 12,27 104-48,-27-104 48,25 92-94,-25-92 94,25 78-124,-25-78 124,20 64-122,-20-64 122</inkml:trace>
  <inkml:trace contextRef="#ctx0" brushRef="#br0" timeOffset="1.70353E6">3679 2603 44,'0'0'0,"-29"-17"42,29 17-42,-24-10 34,24 10-34,-21-8 56,21 8-56,0 0 50,0 0-50,-1 0 16,1 0-16,-1 0-6,1 0 6,-1 0-10,1 0 10,0 0-4,0 0 4,-1 0 0,1 0 0,-1 0 0,1 0 0,-9-6-4,9 6 4,47 8 4,-47-8-4,35 18 4,-35-18-4,40 9 0,-40-9 0,0 0 0,0 0 0,54 6-2,-54-6 2,69 5 2,-69-5-2,38 5 0,-38-5 0,35 3-2,-35-3 2,31 3-2,-31-3 2,25 0 0,-25 0 0,16 0 0,-16 0 0,2 0-6,-2 0 6,0 0 0,0 0 0,1 0 4,-1 0-4,0 0-2,0 0 2,1 0 0,-1 0 0,1 0-2,-1 0 2,0 0-6,0 0 6,0 0-8,0 0 8,1 0-20,-1 0 20,1 0-36,-1 0 36,1 0-58,-1 0 58,1 0-62,-1 0 62</inkml:trace>
  <inkml:trace contextRef="#ctx0" brushRef="#br0" timeOffset="1.70675E6">13092 2597 20,'0'0'0,"-1"0"4,1 0-4,-1 0 8,1 0-8,-1 0 2,1 0-2,-17-7-6,17 7 6,0 0-2,0 0 2,-6-24 2,6 11-2,0-1-2,0 14 2,1-15-6,-1 15 6,9-19-10,-9 19 10,26-14-8,-26 14 8,0 0-2,0 0 2,1 0 0,-1 0 0,11-9 0,-11 9 0,0 0 0,0 0 0,0 0 0,0 0 0,17-2 0,-17 2 0,3 27 2,-3-27-2,0 19 0,0-19 0,0 18 0,0-18 0,-4 15 8,4-15-8,0 1 32,0-1-32,0 1 44,0-1-44,0 0 46,0 0-46,0 1 32,0-1-32,-6 10 4,6-10-4,-20-2 0,20 2 0,-8-46 8,8 46-8,-6-55 16,6 55-16,-6-69 10,6 69-10,-7-83 6,7 83-6,-8-91 10,8 91-10,-6-100 6,6 100-6,-8-113 6,8 113-6,-7-119 8,7 119-8,-6-117 2,6 117-2,-5-110 6,5 110-6,-4-90 4,4 58-4,0-1 4,0 14-4,0 2 26,0 17-26,0-19 20,0 19-20,0 0 2,0 0-2,0-1 0,0 1 0,0-1-2,0 1 2,0-2-4,0 2 4,-4 59-12,4-59 12,-6 58-24,6-58 24,-32 81-12,32-81 12,-25 92 4,25-92-4,-25 81 4,25-81-4,-24 68 26,24-68-26,-17 41 62,17-41-62,-11 22 66,11-22-66,0 1 48,0-1-48,0 0 36,0 0-36,0 0 16,0 0-16,-9 4-8,9-4 8,-25-9-12,25 9 12,-21-49-16,21 49 16,-25-41-24,25 41 24,-33-50-8,33 50 8,-39-54 2,39 54-2,-39-53 2,39 53-2,-34-46 0,34 46 0,-30-31-8,30 31 8,-17-15-36,17 15 36,0 0-104,0 0 104,0-2-138,0 2 138,-1 0-80,1 0 80,-4-7-42,4 7 42</inkml:trace>
  <inkml:trace contextRef="#ctx0" brushRef="#br0" timeOffset="1.70739E6">13331 2319 194,'0'0'0,"6"-13"10,-6 13-10,0 0-16,0 0 16,0 0-10,0 0 10,2-8-4,-2 8 4,0 0-2,0 0 2,0-22 0,0 22 0,0-1-6,0 1 6,0 0-2,0 0 2,3-18 2,-3 18-2,27-3 10,-27 3-10,0 0 8,0 0-8,15 1 0,-15-1 0,30 35-4,-30-35 4,17 23-4,-17-23 4,13 21 0,-13-21 0,10 25 4,-10-25-4,8 21 2,-8-21-2,6 20 2,-6-20-2,3 17 6,-3-17-6,0 0 16,0 0-16,1 15 18,-1-15-18,0 1 4,0-1-4,0 18 4,0-18-4,-7 18 12,7-18-12,-36 9 34,36-9-34,-19 4 28,19-4-28,-20 2 8,20-2-8,-21 0 14,21 0-14,-22-4 18,22 4-18,-21-27 20,21 27-20,-20-23 12,20 23-12,-17-25 6,17 25-6,-12-14 6,12 14-6,0-1-2,0 1 2,-8-16-4,8 16 4,-4-24-2,4 24 2,-4-22-6,4 22 6,0-22-4,0 22 4,5-23-4,-5 23 4,30-20-10,-30 20 10,27-19-6,-27 19 6,33-8-4,-33 8 4,40-5-4,-40 5 4,42-2-2,-42 2 2,45 3-12,-45-3 12,42 8-20,-42-8 20,35 33-24,-35-33 24,31 23-30,-31-23 30,20 21-26,-20-21 26,17 21-28,-17-21 28,13 19-30,-13-19 30,9 17-14,-9-17 14,0 2-2,0-2 2,0 0 2,0 0-2,0 0 12,0 0-12,0 2 16,0-2-16,0 0 10,0 0-10,0 0 0,0 0 0,8 12-2,-8-12 2,-6-35 0,6 35 0,-7-27-4,7 27 4,-24-40-2,24 40 2,-13-46 4,13 46-4,-19-57 10,19 57-10,-18-66 6,18 66-6,-18-65-4,18 65 4,-12-56 4,12 56-4,-10-40 20,10 40-20,-8-20 18,8 20-18,0-1 8,0 1-8,0 0 0,0 0 0,0-1-2,0 1 2,-8-3-2,8 3 2,-5 44-2,5-44 2,-5 35-4,5-35 4,-2 37-2,2-22 2,0 0 0,0-15 0,0 20-2,0-20 2,0 1 0,0-1 0,4 10 0,-4-10 0,27 6 0,-27-6 0,17 3-2,-17-3 2,20-1-2,-20 1 2,26-8 0,-26 8 0,26-43-22,-26 43 22,29-28-58,-29 28 58,26-26-88,-26 26 88</inkml:trace>
  <inkml:trace contextRef="#ctx0" brushRef="#br0" timeOffset="1.70762E6">13800 2192 96,'0'0'0,"5"-22"8,-5 22-8,5-14-4,-5 14 4,0 0-4,0 0 4,0 0 0,0 0 0,3-7 4,-3 7-4,1 0 8,-1 0-8,27-5 20,-27 5-20,22 10 34,-22-10-34,8 52 30,-8-52-30,10 41 18,-10-41-18,5 51 4,-5-51-4,3 62-6,-3-30 6,0 1-38,0-33 38,-5 57-86,5-57 86</inkml:trace>
  <inkml:trace contextRef="#ctx0" brushRef="#br0" timeOffset="1.70839E6">14160 2284 90,'0'0'0,"-3"-14"50,3 14-50,-9-17 32,9 17-32,-28-17 50,28 17-50,-13-17 70,13 17-70,0-1 50,0 1-50,0-1 26,0 1-26,0 0 14,0 0-14,0-1 6,0 1-6,0-1-2,0 1 2,0 0 0,0 0 0,0-1 0,0 1 0,0-1 0,0 1 0,-9-7 0,9 32 0,0 1 2,0-26-2,3 44 4,-3-44-4,9 50 4,-9-50-4,26 51 4,-26-51-4,8 49-2,-8-49 2,6 38-2,-6-38 2,2 31-2,-2-31 2,0 24 2,0-24-2,-4 15 8,4-15-8,0 0 28,0 0-28,-4 10 36,4-10-36,-24 7 22,24-7-22,-14 6 20,14-6-20,-16 0 16,16 0-16,-16-4 8,16 4-8,-16-8 2,16 8-2,-15-39-4,15 39 4,-9-29-2,9 29 2,-10-35 0,10 35 0,-10-35-6,10 35 6,-7-32-4,7 32 4,-5-32-4,5 32 4,0-22-12,0 22 12,1-18-12,-1 18 12,8-8-20,-8 8 20,31-5-22,-31 5 22,23-2-16,-23 2 16,28 0-32,-28 0 32,30 6-48,-30-6 48,29 25-44,-29-25 44,27 8-30,-27-8 30,27 9-28,-27-9 28,17 5-16,-17-5 16,16 3-6,-16-3 6,1 0-4,-1 0 4,1 0 12,-1 0-12,0 0 16,0 0-16,9 2 22,-9-2-22,7-39 22,-7 39-22,1-31 12,-1 31-12,-1-38 10,1 38-10,-8-42 6,8 42-6,-30-41 6,30 41-6,-20-51 2,20 51-2,-24-54 0,24 54 0,-24-65 4,24 65-4,-26-65 10,26 65-10,-22-52 20,22 52-20,-17-39 16,17 39-16,-12-24 10,12 24-10,0-1 2,0 1-2,0 0-6,0 0 6,0-2-8,0 2 8,0 0-12,0 0 12,0-1-24,0 1 24,0-1-30,0 1 30,0 0-14,0 0 14,0-1-6,0 1 6,0-1-18,0 1 18,-9-2-22,9 2 22,9 23-24,-9-23 24,1 0-30,-1 0 30,21 6-24,-21-6 24,24 0-18,-24 0 18,1 0-14,-1 0 14,12-2-14,-12 2 14,1 0-14,-1 0 14,21-4-14,-21 4 14,0 0-14,0 0 14,18-5-8,-18 5 8,1 0-12,-1 0 12,22 2-28,-22-2 28,19 50-28,-19-50 28,9 23-12,-9-23 12,8 19-2,-8-19 2,9 18 0,-9-18 0,9 14 0,-9-14 0,1 0 0,-1 0 0,1 0 0,-1 0 0,16 8 8,-16-8-8,22-4 30,-22 4-30,9-27 32,-9 27-32,6-24 32,-6 24-32,6-31 52,-6 31-52,5-37 44,-5 37-44,4-44 28,-4 44-28,4-50 22,-4 50-22,3-59 16,-3 29-16,0 0 12,0 30-12,-3-58 6,3 58-6,-4-50 8,4 50-8,-7-33 0,7 33 0,0-1-6,0 1 6,0 0-28,0 0 28,0-1-48,0 1 48,-6-14-36,6 35 36,0 0-52,0-2 52,0 0-76,0 10 76</inkml:trace>
  <inkml:trace contextRef="#ctx0" brushRef="#br0" timeOffset="1.7087E6">14411 2104 54,'0'0'0,"20"4"32,-20-4-32,10 41 28,-10-41-28,10 45 18,-10-45-18,9 52 10,-9-52-10,16 55 6,-16-55-6,8 58 2,-8-58-2,8 50 0,-8-50 0,8 44 0,-8-44 0,9 33-4,-9-33 4,18 25 0,-18-25 0,15 15-2,-15-15 2,17 10 2,-17-10-2,18 5 4,-18-5-4,15 0 8,-15 0-8,16-7 32,-16 7-32,16-32 54,-16 32-54,18-27 64,-18 27-64,13-30 56,-13 30-56,8-34 68,-8 34-68,7-33 94,-7 33-94,3-27 68,-3 27-68,-3-28 50,3 28-50,-9-24 52,9 24-52,-34-16 30,34 16-30,-19-13 8,19 13-8,-21-8 0,21 8 0,-15-3-16,15 3 16,-18 0-62,18 0 62,-1 0-94,1 0 94,-15 5-114,15-5 114,-21 32-156,21-32 156,-7 15-192,7-15 192</inkml:trace>
  <inkml:trace contextRef="#ctx0" brushRef="#br0" timeOffset="1.70926E6">15142 2671 34,'0'0'0,"-14"9"26,14-9-26,-26 9 28,26-9-28,-1 0 42,1 0-42,-1 0 38,1 0-38,-8 16 28,8-16-28,0 0 16,0 0-16,-1 0 4,1 0-4,-1 0-2,1 0 2,-1 0 2,1 0-2,0 0 2,0 0-2,-1 0 0,1 0 0,-1 0 2,1 0-2,0 0 0,0 0 0,-14 6 8,14-6-8,-1-46 16,1 26-16,0 0 10,0 20-10,2-53 4,-2 53-4,7-61 4,-7 61-4,23-71 8,-23 71-8,9-80 10,-9 80-10,10-90 24,-10 90-24,8-97 34,-8 97-34,7-90 28,-7 90-28,3-88 24,-3 47-24,0-1 26,0 42-26,-6-82 16,6 82-16,-35-83 6,35 83-6,-28-75 26,28 75-26,-27-67 54,27 67-54,-27-50 80,27 50-80,-24-28 40,24 28-40,-21-12-10,21 12 10,-25-9-12,25 9 12,-24 3-10,24-3 10,-31 54-4,31-54 4,-36 60-4,36-60 4,-36 81 0,36-81 0,-34 92 0,34-92 0,-25 93-12,25-93 12,-21 85-28,21-85 28,-5 71-44,5-71 44,-5 55-44,5-55 44,3 38-32,-3-38 32,37 29-32,-37-29 32,33 15-22,-33-15 22,38 10-6,-38-10 6,40 2-2,-18-18 2,-1 0 2,1-1-2,-1 1 4,-21 16-4,39-40 8,-39 40-8,30-44 28,-30 44-28,14-41 44,-14 41-44,6-40 28,-6 40-28,4-37 34,-4 37-34,-4-29 36,4 29-36,-30-24 6,30 24-6,-22-12-14,22 12 14,-24-7-30,24 7 30,-25 0-42,25 0 42,-29 41-52,29-41 52,-25 44-60,25-44 60,-23 51-76,23-51 76,-17 59-116,17-59 116,-9 58-124,9-58 124</inkml:trace>
  <inkml:trace contextRef="#ctx0" brushRef="#br0" timeOffset="1.70968E6">15298 2336 18,'0'0'0,"9"-4"36,-9 4-36,0-2 28,0 2-28,0 0 8,0 0-8,0-1 6,0 1-6,0 0 16,0 0-16,8-14 30,-8 14-30,6 31 34,-6-31-34,8 25 26,-8-25-26,7 33 14,-7-33-14,8 36 8,-8-36-8,7 38 4,-7-38-4,5 35 6,-5-35-6,2 23 12,-2-23-12,0 20 18,0-20-18,0 1 40,0-1-40,0 0 56,0 0-56,0 2 52,0-2-52,0 0 32,0 0-32,0 0 12,0 0-12,0 10 10,0-10-10,-32 7 6,32-7-6,-16 3 4,16-3-4,-16-3 4,16 3-4,-18-32 2,18 32-2,-20-33 0,20 33 0,-18-40 0,18 40 0,-18-53 0,18 53 0,-13-34-2,13 34 2,-9-46 0,9 46 0,-5-39-4,5 39 4,-4-30-4,4 30 4,2-25 0,-2 25 0,30-18-8,-30 18 8,27-20-6,-27 20 6,35-17 2,-35 17-2,37-14 4,-37 14-4,35-8 0,-35 8 0,39-4 0,-39 4 0,36 0 4,-36 0-4,35 2-4,-35-2 4,34 9-4,-34-9 4,31 33 6,-31-33-6,26 24 6,-26-24-6,23 26 2,-23-26-2,20 26 4,-20-26-4,17 28 2,-17-28-2,10 31 2,-10-31-2,10 27 2,-10-27-2,7 30-2,-7-30 2,6 28 2,-6-28-2,5 21 0,-5-21 0,1 21-36,-1-21 36,0 19-68,0-19 68,0 0-84,0 0 84,0 14-106,0-14 106,0 1-124,0-1 124</inkml:trace>
  <inkml:trace contextRef="#ctx0" brushRef="#br0" timeOffset="1.72055E6">11150 3143 14,'0'0'0,"0"0"6,0 0-6,-7-49-2,7 49 2,-33-5 8,33 5-8,0-1 24,0 1-24,0-1 16,0 1-16,0 0 6,0 0-6,0-1 2,0 1-2,0-1 0,0 1 0,-10-31 0,10 31 0,-2 58 4,2-25-4,0-2 4,0-31-4,3 78 6,-3-78-6,3 92 4,-3-92-4,4 86-2,-4-86 2,6 83-8,-6-83 8,8 84-8,-8-84 8,8 80-8,-8-80 8,7 74-12,-7-74 12,8 66-8,-8-66 8,3 55-2,-3-55 2,2 44 4,-2-26-4,0-3 14,0-15-14,-2 25 12,2-25-12,-5 14 10,5-14-10,0 0 10,0 0-10,-6 7 4,6-7-4,-37 0 14,37 0-14,-23-5 30,23 5-30,-21-38 22,21 38-22,-29-28 8,29 28-8,-27-42 8,27 42-8,-24-41 14,24 41-14,-27-44 30,27 44-30,-18-29 30,18 29-30,-10-20 12,10 20-12,0 0-4,0 0 4,0-1-8,0 1 8,0 0 0,0 0 0,-7-5-2,7 5 2,5 44-4,-5-44 4,27 42 0,-27-42 0,22 56 4,-22-56-4,18 64 4,-18-64-4,22 57-4,-22-57 4,16 50-2,-16-50 2,17 38 2,-17-38-2,21 23 2,-21-23-2,15 11 2,-15-11-2,21 7-4,-21-7 4,19 0-4,-19 0 4,18-30 2,-18 30-2,18-34 2,-18 34-2,16-36 2,-16 36-2,14-45 4,-14 45-4,23-50 0,-23 50 0,18-45 2,-18 45-2,19-43 2,-19 43-2,19-32-6,-19 32 6,17-25-34,-17 25 34,10-16-72,-10 16 72,0 0-88,0 0 88</inkml:trace>
  <inkml:trace contextRef="#ctx0" brushRef="#br0" timeOffset="1.72114E6">9297 4932 30,'0'0'0,"0"-1"16,0 1-16,0 0 2,0 0-2,0 0 4,0 0-4,1-14 14,-1 14-14,-1 0 16,1 0-16,0 0 8,0 0-8,-23-8 0,23 8 0,-28 64 10,28-64-10,-11 56 6,11-56-6,-19 72 0,19-72 0,-10 79 0,10-79 0,-8 79 0,8-79 0,-10 73 2,10-73-2,-6 63-2,6-63 2,-2 51-8,2-51 8,3 40-12,-3-40 12,9 34-8,-9-34 8,36 23-8,-36-23 8,18 14-6,-18-14 6,23 7-2,-23-7 2,18 5 0,-18-5 0,20-2 4,-20 2-4,12-31 8,-12 31-8,12-31 26,-12 31-26,11-33 40,-11 33-40,6-32 54,-6 32-54,3-31 58,-3 31-58,-2-26 38,2 26-38,-9-18 14,9 18-14,-43-16 0,43 16 0,-33-9-4,33 9 4,-32-3-12,32 3 12,-36 1-14,36-1 14,-32 30-22,32-30 22,-24 25-50,24-25 50,-19 26-70,19-26 70,-12 21-80,12-21 80</inkml:trace>
  <inkml:trace contextRef="#ctx0" brushRef="#br0" timeOffset="1.72177E6">9549 5164 124,'0'0'0,"-5"-24"28,5 24-28,-9-18 4,9 18-4,-1-1 8,1 1-8,0 0 0,0 0 0,-26-10 0,26 10 0,-1 0 0,1 0 0,-1 0-2,1 0 2,0 0 0,0 0 0,0 0 8,0 0-8,-14-7 6,14 7-6,29 41 2,-29-41-2,20 39 2,-20-39-2,13 48-6,-13-48 6,15 54-2,-15-54 2,10 52 4,-10-52-4,8 51 0,-8-51 0,7 40 2,-7-40-2,7 35 0,-7-35 0,2 31 0,-2-31 0,0 21 4,0-21-4,-3 20 20,3-20-20,-7 14 34,7-14-34,-24 13 24,24-13-24,-17 9 32,17-9-32,-17 4 44,17-4-44,-19 2 30,19-2-30,-17-2 18,17 2-18,-19-6 6,19 6-6,-19-29-2,19 29 2,-15-23 2,15 23-2,-9-23-2,9 23 2,-8-31-6,8 31 6,-4-22-8,4 22 8,0-23-6,0 23 6,8-18 0,-8 18 0,31-12 0,-31 12 0,19-9-2,-19 9 2,25-4-12,-25 4 12,33-3-30,-33 3 30,29 2-42,-29-2 42,32 5-34,-32-5 34,27 8-32,-27-8 32,26 19-36,-26-19 36,22 7-20,-22-7 20,17 5-4,-17-5 4,1 0-4,-1 0 4,0 0 4,0 0-4,1 0 14,-1 0-14,13 3 18,-13-3-18,5-39 16,-5 39-16,4-27 12,-4 27-12,-4-34 8,4 34-8,-10-36 12,10 36-12,-35-39 18,35 39-18,-24-47 8,24 47-8,-25-58 2,25 58-2,-29-64 2,29 64-2,-32-79 2,32 79-2,-36-83 4,36 83-4,-33-77 18,33 77-18,-27-59 24,27 59-24,-22-37 18,22 37-18,-10-16 6,10 16-6,0-1-2,0 1 2,0-1-4,0 1 4,0-1-12,0 1 12,0-1-14,0 1 14,0 0-10,0 0 10,0-1-2,0 1 2,0 0-6,0 0 6,0 0-12,0 0 12,-8 0-12,8 0 12,27 33-24,-27-33 24,1 1-24,-1-1 24,12 3-16,-12-3 16,27 7-24,-27-7 24,14 3-22,-14-3 22,1 0-14,-1 0 14,11-2-18,-11 2 18,22-32-16,-22 32 16,0 0-10,0 0 10,0 0-6,0 0 6,8-8-4,-8 8 4,26 1-2,-26-1 2,13 44-16,-13-44 16,13 49-38,-13-49 38,16 59-26,-16-59 26</inkml:trace>
  <inkml:trace contextRef="#ctx0" brushRef="#br0" timeOffset="1.72193E6">9690 5060 22,'0'0'0,"25"-45"24,-25 45-24,13-45 32,-13 45-32,9-54 32,-9 54-32,8-64 20,-8 64-20,9-70 10,-9 70-10,7-67 12,-7 67-12,5-68 12,-5 35-12,0 0 16,0 33-16,-1-63 10,1 63-10,-5-54 6,5 54-6,-7-42 18,7 42-18,-8-24 16,8 24-16,0 0 6,0 0-6,0-1-10,0 1 10,0 0-22,0 0 22,0-1-14,0 1 14,-5-5-2,5 32 2,0-2-22,0-25 22,2 46-46,-2-46 46,6 60-66,-6-60 66</inkml:trace>
  <inkml:trace contextRef="#ctx0" brushRef="#br0" timeOffset="1.72226E6">9948 5167 70,'0'0'0,"0"2"12,0-2-12,3 54 10,-3-54-10,1 82 12,-1-82-12,3 42 14,-3-42-14,1 33 4,-1-33-4,3 26-2,-3-26 2,5 23 2,-5-23-2,7 18-4,-7-18 4,22 10-10,-22-10 10,17 9 0,-17-9 0,19 4 2,-19-4-2,20 0 6,-20 0-6,24-7 8,-24 7-8,25-47 2,-25 47-2,25-36 16,-25 36-16,26-40 30,-26 40-30,19-41 32,-19 41-32,15-40 52,-15 40-52,10-40 66,-10 40-66,4-37 62,-4 22-62,0 1 80,0 14-80,-9-23 86,9 23-86,-27-9 46,27 9-46,-15-8 4,15 8-4,-23 0-2,23 0 2,-22 5-2,22-5 2,-25 37-4,25-37 4,-24 33-18,24-33 18,-19 43-42,19-43 42,-18 41-72,18-41 72,-9 40-128,9-40 128,-6 30-176,6-30 176</inkml:trace>
  <inkml:trace contextRef="#ctx0" brushRef="#br0" timeOffset="1.72259E6">10467 4997 104,'0'0'0,"20"-32"76,-20 32-76,6-13 20,-6 13-20,0-1 2,0 1-2,0-1 2,0 1-2,0-1 12,0 1-12,5-5 32,-5 30-32,0-2 36,0-23-36,0 46 18,0-17-18,0 0 6,0 3-6,0 1-2,0-33 2,-5 65-8,5-65 8,-10 62-20,10-62 20,-24 59-54,24-59 54,-10 48-78,10-48 78,-7 37-94,7-37 94</inkml:trace>
  <inkml:trace contextRef="#ctx0" brushRef="#br0" timeOffset="1.72286E6">10659 5528 46,'0'0'0,"20"6"42,-20-6-42,27-31 40,-27 31-40,12-17 44,-12 17-44,9-26 54,-9 26-54,9-28 56,-9 28-56,8-33 62,-8 33-62,8-36 70,-8 36-70,5-38 58,-5 38-58,2-37 46,-2 37-46,0 0 44,0 0-44,-3-49 34,-18 19-34,-2 0 22,23 30-22,-20-30 20,20 30-20,-16-26 18,16 26-18,-13-18 4,13 18-4,-15-17 0,15 17 0,0 0 4,0 0-4,-10-14 0,10 14 0,0 0-2,0 0 2,0 0-14,0 0 14,-2 0-38,2 0 38,0 0-68,0 0 68,0 0-78,0 0 78,-15-9-66,15 9 66,0 0-78,0 0 78,1-15-106,-1 15 106,54-6-126,-54 6 126</inkml:trace>
  <inkml:trace contextRef="#ctx0" brushRef="#br0" timeOffset="1.72308E6">10835 5076 20,'0'0'0,"2"0"18,-2 0-18,0 0 20,0 0-20,1 0 22,-1 0-22,0 0 22,0 0-22,0 0 20,0 0-20,14 5 16,-14-5-16,52-7 18,-52 7-18,31-9 26,-31 9-26,31-15 36,-31 15-36,34-8 40,-34 8-40,34-2 28,-34 2-28,37 1 20,-37-1-20,29 7 28,-29-7-28,21 26 40,-21-26-40,17 22 42,-17-22-42,14 22 26,-14-22-26,8 30 16,-8-30-16,8 30 12,-8-30-12,5 35 0,-5-35 0,1 42 0,-1-24 0,0 1 2,0-19-2,-1 37-18,1-37 18,-4 31-64,4-31 64,-7 23-112,7-23 112,-4 20-158,4-20 158</inkml:trace>
  <inkml:trace contextRef="#ctx0" brushRef="#br0" timeOffset="1.72352E6">11399 5395 28,'0'0'0,"7"-13"30,-7 13-30,0-1 34,0 1-34,7-15 46,-7 15-46,0 0 54,0 0-54,0-1 50,0 1-50,7-23 50,-7 23-50,0-1 54,0 1-54,0-1 46,0 1-46,0 0 30,0 0-30,0-1 14,0 1-14,0-1 2,0 1-2,4-12-4,-4 29 4,0 0 0,0-17 0,-2 22 0,2-22 0,-5 25-4,5-25 4,-4 23 0,4-23 0,-6 21 2,6-21-2,-1 17 0,1-17 0,0 0-4,0 0 4,0 1-8,0-1 8,0 11-6,0-11 6,27 6-2,-27-6 2,13 2 0,-13-2 0,19-4 0,-19 4 0,18-29 6,-18 29-6,17-26 10,-17 26-10,17-34 10,-17 34-10,9-38 20,-9 38-20,10-38 30,-10 38-30,6-39 30,-6 39-30,4-36 30,-4 20-30,0-1 20,0 17-20,-8-27 2,8 27-2,-38-21-6,38 21 6,-24-12-30,24 12 30,-28-9-50,28 9 50,-27-4-76,27 4 76,-29 0-106,29 0 106,-31 4-104,31-4 104,-24 9-108,24-9 108</inkml:trace>
  <inkml:trace contextRef="#ctx0" brushRef="#br0" timeOffset="1.72366E6">11376 4984 24,'0'0'0,"8"-55"42,-8 55-42,5-67 38,-5 31-38,0 0 22,0 36-22,-3-65 20,3 65-20,-9-56 28,9 56-28,-23-32 22,23 32-22,-9-21 8,9 21-8,0 0-6,0 0 6,0-2-34,0 2 34,0 0-46,0 0 46,0 0-38,0 0 38,0-2-36,0 2 36,-8-7-30,8 7 30</inkml:trace>
  <inkml:trace contextRef="#ctx0" brushRef="#br0" timeOffset="1.72385E6">11607 5063 32,'0'0'0,"10"-29"14,-10 29-14,0 0 0,0 0 0,8-9 18,-8 9-18,34-4 20,-34 4-20,25-2 32,-25 2-32,26 0 40,-26 0-40,30 0 30,-30 0-30,28 3 34,-28-3-34,27 8 30,-27-8-30,20 31 40,-20-31-40,16 25 24,-16-25-24,10 35 0,-10-35 0,4 37-2,-4-37 2,0 1-12,0-1 12,6 52-56,-6-52 56,-3 71-110,3-71 110</inkml:trace>
  <inkml:trace contextRef="#ctx0" brushRef="#br0" timeOffset="1.72419E6">12231 5171 158,'0'0'0,"6"-22"56,-6 22-56,0-22 12,0 22-12,-5-27 24,5 27-24,-8-36 46,8 36-46,-20-36 42,20 36-42,-7-36 34,7 36-34,-5-39 30,5 39-30,-2-19 16,2 19-16,0-15-2,0 15 2,0-1 0,0 1 0,2-7 4,-2 7-4,27-4 2,-27 4-2,21 0 14,-21 0-14,19 33 18,-19-33-18,24 38 6,-24-38-6,22 52 6,-22-52-6,19 54 4,-19-54-4,14 57-2,-14-57 2,10 51 0,-10-51 0,7 44 2,-7-44-2,7 39 4,-7-39-4,3 31 24,-3-31-24,0 24 58,0-24-58,0 17 70,0-17-70,0 0 62,0 0-62,0 2 36,0-2-36,-2 8 12,2-8-12,-28 8 0,28-8 0,-18 5-4,18-5 4,-20 2 0,20-2 0,-18-2 0,18 2 0,-20-5-10,20 5 10,-19-10-40,19 10 40,-21-27-54,21 27 54,-16-19-58,16 19 58,-16-17-66,16 17 66,0-1-92,0 1 92,0 0-138,0 0 138,-9-12-158,9 12 158</inkml:trace>
  <inkml:trace contextRef="#ctx0" brushRef="#br0" timeOffset="1.73486E6">2301 7550 6,'0'0'0,"0"-1"4,0 1-4,0 0 8,0 0-8,0-1 6,0 1-6,0-1 0,0 1 0,0-1 4,0 1-4,0 0 10,0 0-10,0-10 18,0 10-18,33 77 16,-33-77-16,19 66 10,-19-66-10,20 84 8,-20-84-8,18 96 2,-18-96-2,21 94-4,-21-94 4,17 96-4,-17-96 4,16 94 4,-16-94-4,10 79 2,-10-79-2,8 69-4,-8-69 4,8 49-4,-8-49 4,8 30 0,-8-30 0,6 17-2,-6-17 2,0 0-4,0 0 4,0 2-4,0-2 4,0 0-6,0 0 6,6 4 0,-6-4 0,7-43 8,-7 43-8,24-51 14,-24 51-14,16-67 6,-16 67-6,18-87 0,-18 87 0,20-94 0,-20 94 0,20-90-2,-20 90 2,20-83 2,-20 83-2,24-73 6,-24 73-6,22-57-2,-22 57 2,22-41-12,-22 41 12,17-23-8,-17 23 8,14-6 4,-14 6-4,0 0 6,0 0-6,13-7-2,-13 7 2,31 36 4,-31-36-4,22 39 6,-22-39-6,26 42 0,-26-42 0,23 50-2,-23-50 2,23 44 0,-23-44 0,21 42 0,-21-42 0,15 37-2,-15-37 2,13 27 0,-13-27 0,10 20 0,-10-20 0,0 1 2,0-1-2,7 10 0,-7-10 0,1 0-2,-1 0 2,19 5 0,-19-5 0,21-7 4,-21 7-4,14-45 6,-14 45-6,18-40 0,-18 40 0,21-50 2,-21 50-2,19-50 10,-19 50-10,21-46 2,-21 46-2,17-36-6,-17 36 6,18-27 4,-18 27-4,0-1-2,0 1 2,7-12-4,-7 12 4,2 0 2,-2 0-2,19-4-2,-19 4 2,23 6 0,-23-6 0,22 35 0,-22-35 0,25 27 0,-25-27 0,26 26 2,-26-26-2,27 28 2,-27-28-2,23 23 4,-23-23-4,22 18 0,-22-18 0,18 13-6,-18-13 6,1 0-2,-1 0 2,1 0 0,-1 0 0,11 9 0,-11-9 0,1 0-2,-1 0 2,24 2-4,-24-2 4,23-5-2,-23 5 2,13-28 2,-13 28-2,10-20 2,-10 20-2,15-19 0,-15 19 0,0-1 0,0 1 0,11-15 0,-11 15 0,0 0 0,0 0 0,0 0-2,0 0 2,22-7 4,-22 7-4,1 0 2,-1 0-2,22-6-2,-22 6 2,24 3 2,-24-3-2,13 7-4,-13-7 4,17 24-4,-17-24 4,16 12 0,-16-12 0,1 0 2,-1 0-2,14 10 2,-14-10-2,28 19 0,-28-19 0,14 5-2,-14-5 2,16 4-6,-16-4 6,15 0-4,-15 0 4,15-4-2,-15 4 2,20-5 0,-20 5 0,16-10-2,-16 10 2,17-19 0,-17 19 0,1 0 2,-1 0-2,14-8-2,-14 8 2,0 0 0,0 0 0,1 0 2,-1 0-2,2 0 2,-2 0-2,18-5 2,-18 5-2,9 29 2,-9-29-2,8 28 0,-8-28 0,7 29-4,-7-29 4,8 24-4,-8-24 4,8 26 2,-8-26-2,8 23-4,-8-23 4,10 16-2,-10-16 2,0 1-2,0-1 2,16 16-10,-16-16 10,1 0-2,-1 0 2,21 9-2,-21-9 2,25 0 2,-25 0-2,17-4 6,-17 4-6,20-31 2,-20 31-2,25-28 2,-25 28-2,33-31 2,-33 31-2,33-35 2,-13 17-2,0-1 4,1 4-4,-1 0 4,-20 15-4,38-25-4,-38 25 4,35-15-2,-35 15 2,22-8 0,-22 8 0,16-6-2,-16 6 2,2 0 4,-2 0-4,7 0 8,-7 0-8,9 42 4,-9-42-4,9 23-4,-9-23 4,17 28 2,-17-28-2,7 22 2,-7-22-2,9 25-6,-9-25 6,5 24-2,-5-24 2,9 15-4,-9-15 4,9 17-12,-9-17 12,1 1-8,-1-1 8,17 15-2,-17-15 2,1 2-8,-1-2 8,22 13-8,-22-13 8,26 4-2,-26-4 2,16 0 2,-16 0-2,21-7 2,-21 7-2,24-38-2,-24 38 2,28-21 0,-28 21 0,30-20 0,-30 20 0,31-15-2,-31 15 2,23-11-2,-23 11 2,21-7 0,-21 7 0,18-6 0,-18 6 0,1 0-4,-1 0 4,10 0-2,-10 0 2,1 0 4,-1 0-4,1 0 4,-1 0-4,15 6 2,-15-6-2,10 31 0,-10-31 0,8 13 0,-8-13 0,9 17 0,-9-17 0,9 17-2,-9-17 2,10 13 6,-10-13-6,21 16 2,-21-16-2,17 8 0,-17-8 0,20 9 0,-20-9 0,24 7 0,-24-7 0,27 7-2,-27-7 2,31 6 0,-31-6 0,35 6 6,-35-6-6,40 3 8,-40-3-8,48 1 18,-24-1-18,0 0 18,-24 0-18,60-3 24,-60 3-24,65-5 26,-65 5-26,72-8 22,-33-5-22,1-1 18,-40 14-18,85-22 10,-39 8-10,0 2 8,2-3-8,0 0 6,4 1-6,0-1 6,5 1-6,1-1 14,-3-1-14,1 1 12,-56 15-12,114-25-2,-114 25 2,111-20 2,-111 20-2,103-18 6,-103 18-6,101-13-2,-101 13 2,101-9-2,-101 9 2,94-9 2,-94 9-2,98-6 6,-98 6-6,92-3 2,-92 3-2,90-2-2,-48 2 2,0 0-2,-4 0 2,0 0 2,-2 0-2,-1 0 2,-35 0-2,60 2 2,-60-2-2,58 1 0,-58-1 0,46 2-6,-25-2 6,0 0 0,-21 0 0,32 0 4,-32 0-4,23 0 0,-23 0 0,2 0-6,-2 0 6,0 0 2,0 0-2,0 0 6,0 0-6,1 0 14,-1 0-14,1 0 26,-1 0-26,0 0 26,0 0-26,1 0 28,-1 0-28,1 0 14,-1 0-14,0 0 4,0 0-4,1 0-2,-1 0 2,5 2-2,-5-2 2,-43 6 2,43-6-2,-23 10-4,23-10 4,-27 24 4,27-24-4,-31 18 0,31-18 0,-29 17-4,29-17 4,-29 23 0,29-23 0,-25 23-4,25-23 4,-21 21 0,21-21 0,-1 0 2,1 0-2,-1 2-4,1-2 4,0 0-4,0 0 4,-1 0-4,1 0 4,-1 1-8,1-1 8,0 0-4,0 0 4,-1 1-2,1-1 2,-1 0 4,1 0-4,-1 0 6,1 0-6,-10 8-4,10-8 4,4-37-4,-4 37 4,8-28 0,-8 28 0,9-35 0,-9 35 0,8-32 4,-8 32-4,7-32 8,-7 32-8,3-32 4,-3 32-4,-1-32 0,1 32 0,-9-35 0,9 35 0,-39-40 0,39 40 0,-28-39 2,28 39-2,-29-31 2,29 31-2,-31-28 4,31 28-4,-30-20 6,30 20-6,-19-8 4,19 8-4,-17-10 8,17 10-8,0 0 14,0 0-14,0 0 8,0 0-8,-1 0-6,1 0 6,-1 0-6,1 0 6,-1 0 0,1 0 0,-9-6-2,9 6 2,4 44-6,-4-44 6,38 29-20,-38-29 20,33 30-54,-33-30 54,30 29-96,-30-29 96,33 29-116,-33-29 116</inkml:trace>
  <inkml:trace contextRef="#ctx0" brushRef="#br0" timeOffset="1.73575E6">7201 7211 48,'0'0'0,"-5"-16"58,5 16-58,0 0 62,0 0-62,0-2 56,0 2-56,0 0 46,0 0-46,0 0 38,0 0-38,0-2 18,0 2-18,0 0 8,0 0-8,0 0 8,0 0-8,-6-8 10,6 8-10,-2 57 8,2-57-8,-1 64 4,1-21-4,0 1 0,0 1 0,0 2-2,0-47 2,-2 93 2,2-93-2,-4 97 2,4-97-2,-3 86 0,3-86 0,-5 77-4,5-77 4,-2 71-4,2-43 4,0 0-12,0-3 12,0-2-22,0-2 22,0-2-20,0-19 20,2 25-18,-2-25 18,4 17-20,-4-17 20,0 0-24,0 0 24,0 1-14,0-1 14,0 0-2,0 0 2,4 9-2,-4-9 2,9-54-4,-9 54 4,7-37-8,-7 37 8,9-50-4,-9 50 4,5-59 0,-5 59 0,4-65-4,-4 65 4,3-77-10,-3 77 10,3-77-10,-3 77 10,3-80-6,-3 80 6,3-83-2,-3 83 2,2-75 0,-2 75 0,3-73-4,-3 73 4,0-59 12,0 34-12,0 1 24,0 4-24,0-1 18,0 21-18,-2-31 18,2 31-18,-4-29 22,4 29-22,-5-20 30,5 20-30,0-1 42,0 1-42,0 0 42,0 0-42,0-1 26,0 1-26,0-1 14,0 1-14,0 0 6,0 0-6,0-1 2,0 1-2,-6-9 2,6 9-2,-2 62-4,2-29 4,0-1-4,0 11 4,0 1 2,0 5-2,0 2 4,0-51-4,1 97 0,-1-97 0,3 93 0,-3-93 0,1 88-8,-1-88 8,3 78-20,-3-78 20,4 68-18,-4-68 18,4 59-24,-4-59 24,6 48-24,-6-48 24,6 35-24,-6-35 24,7 21-34,-7-21 34,0 0-30,0 0 30,0 0-18,0 0 18,0 2-8,0-2 8,6 8 2,-6-8-2,7-37 2,-7 37-2,6-42 2,-6 42-2,4-54 2,-4 54-2,1-71 4,-1 30-4,0 2-2,0-7 2,0 1-12,0 1 12,0-1-6,0-2 6,0-1 2,0 5-2,0-2 6,0 8-6,0-1 10,0 6-10,0 1 18,0 11-18,0 0 12,0 6-12,0 1 0,0 13 0,0-16 6,0 16-6,0 0 12,0 0-12,0-2 10,0 2-10,0 0 10,0 0-10,0-1 10,0 1-10,0-7 4,0 7-4,5 41 2,-5-41-2,6 62 6,-6-62-6,8 84 4,-8-84-4,19 90 2,-19-90-2,8 90 0,-8-90 0,7 84-2,-7-84 2,7 78 0,-7-78 0,7 74 2,-7-74-2,6 63 4,-6-63-4,7 50 0,-7-50 0,8 39-2,-8-39 2,19 27-2,-19-27 2,8 16-2,-8-16 2,0 1-6,0-1 6,0 0-10,0 0 10,0 1-14,0-1 14,0 1-22,0-1 22,0 0-30,0 0 30,0 1-50,0-1 50,0 2-74,0-2 74,0 0-80,0 0 80</inkml:trace>
  <inkml:trace contextRef="#ctx0" brushRef="#br0" timeOffset="1.74737E6">7061 8923 50,'0'0'0,"24"-52"48,-24 52-48,9-37 48,-9 37-48,6-43 36,-6 43-36,1-45 42,-1 45-42,-4-46 48,4 46-48,-7-39 60,7 39-60,-36-40 42,36 40-42,-26-26 14,26 26-14,-31-17 8,31 17-8,-34-9 2,34 9-2,-32-6-4,32 6 4,-33-3-14,33 3 14,-32 6-26,32-6 26,-36 34-32,36-34 32,-33 23-30,33-23 30,-27 23-36,27-23 36,-16 20-68,16-20 68,-8 11-92,8-11 92,-7 16-70,7-16 70</inkml:trace>
  <inkml:trace contextRef="#ctx0" brushRef="#br0" timeOffset="1.74781E6">7155 8795 64,'0'0'0,"4"-12"22,-4 12-22,0 0 0,0 0 0,0-8 2,0 8-2,-29-28 6,29 28-6,-10-11 10,10 11-10,-6-17 12,6 17-12,0 0 18,0 0-18,-4-13 16,4 0-16,0 13 12,0 0-12,0 0 4,0 0-4,0-14 6,0 14-6,29-7 10,-29 7-10,13-5 10,-13 5-10,15 4 14,-15-4-14,17 31 12,-17-31-12,9 25 6,-9-25-6,9 36 2,-9-36-2,9 39 10,-9-39-10,7 37 10,-7-37-10,7 32 4,-7-32-4,5 31 0,-5-31 0,4 23-2,-4-23 2,2 17-2,-2-17 2,5 16-2,-5-16 2,0 0-2,0 0 2,4 12-2,-4-12 2,0 1 4,0-1-4,6 19 6,-6-19-6,39 10 4,-39-10-4,24 5-2,-24-5 2,28 5-2,-28-5 2,30 2 6,-30-2-6,33 0 2,-33 0-2,31 0-2,-31 0 2,30 0 0,-30 0 0,28-2-2,-28 2 2,22-3 2,-22 3-2,20-4 2,-20 4-2,2 0 0,-2 0 0,1 0 0,-1 0 0,10-2 2,-10 2-2,18-36 20,-18 36-20,6-25 32,-6 25-32,4-26 38,-4 10-38,0-1 36,0 0-36,0-1 18,0-1-18,0 1 10,0 18-10,-4-46 12,4 46-12,-4-38 4,4 38-4,-7-39 0,7 39 0,-10-34 0,10 34 0,-19-25-8,19 25 8,-8-19-14,8 19 14,0 0-44,0 0 44,0-2-102,0 2 102,-8-6-132,8 6 132</inkml:trace>
  <inkml:trace contextRef="#ctx0" brushRef="#br0" timeOffset="1.74837E6">6932 8998 14,'0'0'0,"-6"-17"22,6 17-22,0 0 18,0 0-18,-8-12 10,8 12-10,-22-24 6,22 24-6,-6-15 2,6 15-2,-3-18 6,3 18-6,0-14 2,0 14-2,0-2-2,0 2 2,0 0 10,0 0-10,1-12 10,-1 12-10,34-15 2,-34 15-2,14-6 6,-14 6-6,15 0 10,-15 0-10,15 8 8,-15-8-8,18 35 8,-18-35-8,15 31 2,-15-31-2,16 30-2,-16-30 2,10 30 4,-10-30-4,9 28 4,-9-28-4,9 21 2,-9-21-2,9 21-2,-9-21 2,8 19-2,-8-19 2,0 0-2,0 0 2,0 1 0,0-1 0,0 1 2,0-1-2,0 0-4,0 0 4,8 10-4,-8-10 4,1 0 2,-1 0-2,0 0 10,0 0-10,18 5 22,-18-5-22,7-34 28,-7 34-28,9-33 10,-9 33-10,9-38 0,-9 38 0,8-39 10,-8 39-10,8-39 26,-8 39-26,5-32 28,-5 32-28,5-27 12,-5 27-12,2-36 16,-2 20-16,0 2 26,0 0-26,0-4 22,0 5-22,0 0 24,0 13-24,0-20 38,0 20-38,-2-19 44,2 19-44,-3-16 44,3 16-44,-5-18 72,5 18-72,-10-18 54,10 18-54,-33-11 6,33 11-6,-26-8 10,26 8-10,-28-6 12,28 6-12,-31-3-4,31 3 4,-31 0-8,31 0 8,-31 3-34,31-3 34,-31 9-70,31-9 70,-29 34-90,29-34 90,-29 18-120,29-18 120,-24 19-138,24-19 138</inkml:trace>
  <inkml:trace contextRef="#ctx0" brushRef="#br0" timeOffset="1.74976E6">8704 7193 36,'0'0'0,"-17"4"26,17-4-26,0 0 54,0 0-54,-16 4 52,16-4-52,0 0 38,0 0-38,-1 0 28,1 0-28,-1 0 12,1 0-12,-19 5 4,19-5-4,-1 0 0,1 0 0,0 0-4,0 0 4,-1 0 4,1 0-4,-17 7 4,17-7-4,39-51 0,-39 51 0,30-40 0,-30 40 0,35-45 0,-14 20 0,0 0 6,0 0-6,2 1 2,-2 1-2,0-2-6,-1 6 6,1-2-6,-21 21 6,34-32-2,-34 32 2,25-20 0,-25 20 0,17-13-2,-17 13 2,0 0 2,0 0-2,1 0 0,-1 0 0,1 0-16,-1 0 16,0 0-16,0 0 16,5-9-12,-28 9 12,0 0-18,23 0 18,-31 3-6,31-3 6,-34 5 2,34-5-2,-41 7 0,41-7 0,-42 6 0,42-6 0,-45 5-4,45-5 4,-44 3 6,44-3-6,-43-2 10,43 2-10,-42-7 14,42 7-14,-32-24 30,32 24-30,-24-9 30,24 9-30,0 0 18,0 0-18,-2 0 0,2 0 0,-1 0-8,1 0 8,-1 0 2,1 0-2,0 0 2,0 0-2,-13-8-4,42 37 4,0 0 0,-8-4 0,-1-1 4,1 3-4,0 0 8,3 3-8,-2-2 8,-1 1-8,0 0-30,1-3 30,-1 2-94,1-3 94,-3-1-118,-19-24 118</inkml:trace>
  <inkml:trace contextRef="#ctx0" brushRef="#br0" timeOffset="1.75055E6">8778 7026 46,'0'0'0,"-16"-3"52,16 3-52,-1 0 36,1 0-36,-1 0 30,1 0-30,-1 0 20,1 0-20,0 0 10,0 0-10,-1 0 6,1 0-6,0 0-4,0 0 4,-1 0-10,1 0 10,-1 0-2,1 0 2,0 0 4,0 0-4,-18-2 2,18 2-2,8-22 4,-8 22-4,54-8-2,-54 8 2,41-8 0,-41 8 0,49-7 2,-49 7-2,56-7-2,-56 7 2,58-4 4,-58 4-4,67-4 2,-67 4-2,74-3 0,-74 3 0,76-3 0,-76 3 0,79-3-6,-79 3 6,78-5-4,-78 5 4,78-4-2,-78 4 2,78-4 4,-78 4-4,80-2 4,-80 2-4,79-2-2,-39 2 2,0 0 0,0 0 0,-1 0 2,2 0-2,-1 0 2,3 0-2,-1 0-2,1 0 2,0 0 0,1 0 0,0 0 4,1 0-4,-2 0-2,-43 0 2,86-2-4,-86 2 4,80-5-2,-80 5 2,76-4 2,-76 4-2,69-9 6,-69 9-6,64-9 0,-64 9 0,53-16 2,-53 16-2,46-7 6,-46 7-6,39-7 12,-39 7-12,32-6 16,-32 6-16,22-6 10,-22 6-10,17-6 12,-17 6-12,1 0 22,-1 0-22,1 0 28,-1 0-28,2 0 16,-2 0-16,0 0 10,0 0-10,1 0 8,-1 0-8,0 0 0,0 0 0,0 0-10,0 0 10,1 0-42,-1 0 42,0 0-88,0 0 88,3 0-126,-3 0 126</inkml:trace>
  <inkml:trace contextRef="#ctx0" brushRef="#br0" timeOffset="1.75115E6">9885 8095 36,'0'0'0,"-1"0"38,1 0-38,-1 1 20,1-1-20,-1 1 6,1-1-6,0 0 0,0 0 0,0 1 4,0-1-4,-1 2 20,1-2-20,-17 12 22,40-35-22,-3 2 10,-20 21-10,31-36 6,-31 36-6,37-41 2,-9 15-2,-28 26-2,0 0 2,27-25 0,14-9 0,-1-1 2,-20 19-2,-1-1-2,-19 17 2,30-25-4,-30 25 4,24-19 2,-24 19-2,0-2 2,0 2-2,0 0-2,0 0 2,3 0-20,-3 0 20,0 0-34,0 0 34,12-10-24,-12 10 24,-34-6-8,34 6 8,-23-2-4,23 2 4,-31 0-12,31 0 12,-41 2-6,41-2 6,-40 2 4,40-2-4,-44 5 6,44-5-6,-40 3 12,19-3-12,0 0 22,21 0-22,-37-3 26,37 3-26,-30-9 24,30 9-24,-23-18 12,23 18-12,-18-8 10,18 8-10,-2 0 12,2 0-12,0 0 4,0 0-4,-1 0-2,1 0 2,-1 0 0,1 0 0,-9-5 2,9 5-2,7 38 2,14-24-2,2 1 8,-23-15-8,31 39 8,-31-39-8,36 44-2,-36-44 2,37 42-4,-17-20 4,0-1 0,-20-21 0,37 41-4,-37-41 4,36 33-36,-36-33 36,28 39-70,-28-39 70</inkml:trace>
  <inkml:trace contextRef="#ctx0" brushRef="#br0" timeOffset="1.75186E6">10030 8032 68,'0'0'0,"0"0"50,0 0-50,-1 0 18,1 0-18,-1 0 4,1 0-4,0 0 2,0 0-2,-1 0-2,1 0 2,-2 0 2,2 0-2,0 0 0,0 0 0,0 0 4,0 0-4,-7 4 6,7-4-6,44 2 6,-44-2-6,41-3 14,-41 3-14,55-5 10,-55 5-10,0-25 4,0 25-4,98-13 6,-98 13-6,60-8 4,-60 8-4,64-8 0,-64 8 0,63-7 0,-63 7 0,67-7-4,-67 7 4,64-5-4,-64 5 4,64 0 0,-34 0 0,1 0 2,1 0-2,-1 0 4,-31 0-4,70 0 2,-70 0-2,68 4 0,-68-4 0,76 4 4,-76-4-4,73 5 22,-73-5-22,75 6 26,-75-6-26,82 4 10,-37-4-10,-3 0 2,-42 0-2,95-3 6,-95 3-6,94-7 4,-45-6-4,1 2-4,-50 11 4,100-22 2,-100 22-2,101-18 4,-101 18-4,101-26 2,-101 26-2,94-25 2,-94 25-2,89-24 0,-89 24 0,81-21-2,-81 21 2,72-18 0,-72 18 0,67-14 0,-67 14 0,58-14-2,-58 14 2,49-7 2,-49 7-2,44-9 0,-44 9 0,32-5-2,-32 5 2,22-5 2,-22 5-2,1 0 12,-1 0-12,0 0 26,0 0-26,0 0 30,0 0-30,2 0 20,-2 0-20,0 0 12,0 0-12,2 0 8,-2 0-8,11-2 6,-11 2-6,0 0 6,0 0-6,1 0 8,-1 0-8,0 0-2,0 0 2,1 0-4,-1 0 4,1 0 0,-1 0 0,0 0-2,0 0 2,1 0-2,-1 0 2,0 0-8,0 0 8,2 0-28,-2 0 28,0 0-64,0 0 64,0 0-94,0 0 94,1 0-114,-1 0 114</inkml:trace>
  <inkml:trace contextRef="#ctx0" brushRef="#br0" timeOffset="1.76517E6">5471 10450 12,'0'0'0,"0"0"6,0 0-6,0-2 18,0 2-18,0 0 36,0 0-36,0 0 42,0 0-42,0-2 32,0 2-32,0 0 16,0 0-16,0-7 6,0 7-6,-30 9 8,30-9-8,-9 63 12,9-63-12,-10 58 4,10-58-4,-17 77 0,17-77 0,-7 80 0,7-80 0,-7 78 0,7-78 0,-5 74-2,5-74 2,-1 63-12,1-63 12,2 62-12,-2-62 12,8 54-8,-8-54 8,31 44-12,-31-44 12,18 39-14,-18-39 14,17 24-10,-17-24 10,19 17-6,-19-17 6,16 6 0,-16-6 0,0 0-4,0 0 4,13 6-4,-13-6 4,0 0 10,0 0-10,20-2 20,-20 2-20,0 0 36,0 0-36,8-27 56,-8 27-56,5-23 42,-5 23-42,2-14 30,-2 14-30,-2-18 32,2 18-32,-32-16 14,32 16-14,-27-15 8,27 15-8,-26-9 4,26 9-4,-26-5-16,26 5 16,-26 0-28,26 0 28,-18 4-36,18-4 36,-14 10-62,14-10 62,-10 26-94,10-26 94,-7 18-90,7-18 90</inkml:trace>
  <inkml:trace contextRef="#ctx0" brushRef="#br0" timeOffset="1.7656E6">5775 10548 36,'0'0'0,"6"-33"32,-6 33-32,3-26-4,-3 26 4,0-13-2,0 13 2,0-2 4,0 2-4,0 0 16,0 0-16,0 0 38,0 0-38,0-1 50,0 1-50,0 0 52,0 0-52,0-1 32,0 1-32,-3-4 8,3 4-8,-3 58 0,3-58 0,-1 71 2,1-71-2,-3 93 8,3-93-8,-2 97 0,2-97 0,-3 95-8,3-95 8,-6 69-20,6-69 20,-1 54-22,1-35 22,0 0-12,0-19 12,3 26-12,-3-26 12,7 17-6,-7-17 6,1 1-2,-1-1 2,21 6-2,-21-6 2,27 2 16,-27-2-16,1 0 34,-1 0-34,12-2 30,-12 2-30,18-54 38,-18 54-38,7-24 56,-7 24-56,4-26 42,-4 26-42,0-17 10,0 17-10,-7-17 2,7 17-2,-35-12 2,35 12-2,-25-8-24,25 8 24,-27-4-70,27 4 70,-27 3-96,27-3 96,-22 36-104,22-36 104</inkml:trace>
  <inkml:trace contextRef="#ctx0" brushRef="#br0" timeOffset="1.76607E6">6014 11106 34,'0'0'0,"0"0"-12,0 0 12,0 0-4,0 0 4,0-2 0,0 2 0,0 0 2,0 0-2,0 0 12,0 0-12,0-1 22,0 1-22,7-7 20,-7 7-20,0 1 12,0-1-12,0 0 14,0 0-14,0 1 20,0-1-20,0 1 26,0-1-26,0 0 26,0 0-26,0 1 22,0-1-22,0 1 18,0-1-18,-10 13 18,10-13-18,-7-48 20,7 48-20,-5-38 10,5 38-10,-3-52 0,3 28 0,0 0 6,0 24-6,3-56 8,-3 56-8,4-44 10,-4 44-10,5-41 10,-5 41-10,7-36 4,-7 36-4,8-21 0,-8 21 0,0-1-4,0 1 4,0-1 0,0 1 0,8-9 10,-8 9-10,22 2 16,-22-2-16,17 8 4,-17-8-4,21 47 0,-21-47 0,23 42 6,-23-42-6,23 46-2,-23-46 2,20 46-6,-20-46 6,17 42-12,-17-42 12,20 36-22,-20-36 22,15 30-22,-15-30 22,16 20-12,-16-20 12,1 1-4,-1-1 4,1 0-4,-1 0 4,12 14 0,-12-14 0,1 0 12,-1 0-12,0 0 26,0 0-26,19 6 36,-19-6-36,9-51 44,-9 51-44,9-39 52,-9 39-52,8-45 50,-8 45-50,3-49 48,-3 49-48,-2-48 40,2 48-40,-33-46 34,33 46-34,-28-40 40,28 40-40,-28-34 22,28 34-22,-25-19 4,25 19-4,-23-5-4,23 5 4,-21-6-34,21 6 34,-24 0-70,24 0 70,-20 7-88,20-7 88,-18 33-100,18-33 100,-14 21-122,14-21 122,-9 20-134,9-20 134</inkml:trace>
  <inkml:trace contextRef="#ctx0" brushRef="#br0" timeOffset="1.76655E6">6104 10285 18,'0'0'0,"0"0"-12,0 0 12,0-2-6,0 2 6,0 0 0,0 0 0,0-1 0,0 1 0,0-1 0,0 1 0,-2-7 2,2 7-2,-3 47 4,3-47-4,-2 30 2,2-30-2,-1 32-2,1-32 2,0 24-4,0-24 4,0 0 0,0 0 0,0 1 12,0-1-12,0 1 46,0-1-46,0 12 58,0-12-58,26 2 40,-26-2-40,16-4 22,-16 4-22,21-33 12,-21 33-12,22-26 2,-22 26-2,27-29-2,-27 29 2,27-26 0,-27 26 0,27-27-14,-27 27 14,27-17-34,-27 17 34,26-9-66,-26 9 66,24-6-60,-24 6 60</inkml:trace>
  <inkml:trace contextRef="#ctx0" brushRef="#br0" timeOffset="1.76691E6">6733 10968 36,'0'0'0,"-14"0"18,14 0-18,-16 4-4,16-4 4,-20 8 2,20-8-2,-20 42 10,20-42-10,-11 29 26,11-29-26,-8 31 32,8-31-32,-8 24 20,8-24-20,-3 18 8,3-18-8,0 0 2,0 0-2,0 2 2,0-2-2,-1 9 4,1-9-4,31 20 0,-31-20 0,24 7-4,-24-7 4,21 0-6,-21 0 6,26-5-4,-26 5 4,25-31-2,-25 31 2,26-27 8,-26 27-8,25-33 20,-25 33-20,21-37 30,-21 37-30,20-40 34,-20 40-34,2 0 28,-2 0-28,13-54 30,-13 54-30,4-91 26,-4 64-26,0 1 28,0 26-28,-4-53 32,4 53-32,-39-38 34,39 38-34,-28-35 46,28 35-46,-29-18 18,29 18-18,-33-1-6,33 1 6,-36-5-10,36 5 10,-39 5-34,17 27 34,0 3-44,22-35 44,-35 53-44,35-53 44,-30 54-84,30-54 84,-22 50-140,22-50 140</inkml:trace>
  <inkml:trace contextRef="#ctx0" brushRef="#br0" timeOffset="1.7673E6">7121 10488 90,'0'0'0,"7"-37"16,-7 37-16,4-22-4,-4 22 4,0 0-4,0 0 4,0-2 0,0 2 0,0 0 2,0 0-2,0-1 12,0 1-12,0-5 36,0 5-36,6 42 44,-6-42-44,8 42 22,-8-42-22,8 57 8,-8-57-8,5 62 4,-5-27-4,0 1 6,0-36-6,-3 70-4,3-70 4,-7 67-42,7-67 42,-9 63-94,9-63 94</inkml:trace>
  <inkml:trace contextRef="#ctx0" brushRef="#br0" timeOffset="1.76839E6">7372 10984 16,'0'0'0,"-2"0"24,2 0-24,-14-4 30,14 4-30,-1 0 8,1 0-8,-1 0 2,1 0-2,-21-2 8,21 2-8,-1 0 12,1 0-12,0 0 20,0 0-20,0 0 20,0 0-20,-2 0 18,2 0-18,-1 0 18,1 0-18,-1 0 20,1 0-20,0 0 10,0 0-10,0 0-2,0 0 2,-1 0 0,1 0 0,-12 0 4,12 0-4,-6-39 6,6 39-6,-4-24 2,4 4-2,0 1 0,0 19 0,3-34 4,-3 34-4,4-35 4,-4 35-4,6-39 6,-6 39-6,10-30 14,-10 30-14,9-29 18,-9 29-18,15-31 16,-15 31-16,11-23 14,-11 23-14,7-25 14,-7 25-14,8-19 8,-8 19-8,0 0 0,0 0 0,0-1-4,0 1 4,8-12 2,-8 12-2,1 0 8,-1 0-8,18-3 8,-18 3-8,20 7 6,-20-7-6,17 34 6,-17-34-6,20 29 0,-20-29 0,21 41 4,-21-41-4,24 41 0,-24-41 0,24 40-20,-24-40 20,20 37-22,-20-37 22,20 29-16,-20-29 16,13 23-6,-13-23 6,18 13-6,-18-13 6,1 0-2,-1 0 2,14 8 4,-14-8-4,28 0 0,-28 0 0,11-4 2,-11 4-2,8-31 8,-8 31-8,9-29 22,-9 29-22,7-33 36,-7 33-36,7-39 42,-7 39-42,3-31 46,-3 14-46,0 1 26,0 16-26,-5-33 8,5 33-8,-36-31 6,36 31-6,-28-30 16,28 30-16,-30-24 18,30 24-18,-24-14 6,24 14-6,-25-10-4,25 10 4,-25-2-22,25 2 22,-24 4-38,24-4 38,-23 9-46,23-9 46,-16 27-34,16-27 34,-12 14-30,12-14 30,0 1-52,0-1 52,0 1-62,0-1 62,0 0-42,0 0 42,0 1-6,0-1 6,0 1 8,0-1-8,-9 8 10,9-8-10,-1-54 16,1 54-16,-2-35 16,2 35-16,-5-35 24,5 35-24,-5-38 16,5 38-16,-8-44 8,8 44-8,-25-48 14,25 48-14,-20-56 14,20 56-14,-21-55 10,21 55-10,-21-49 10,21 49-10,-14-36 20,14 36-20,-8-23 16,8 23-16,0 0-2,0 0 2,0-2-4,0 2 4,0 0 6,0 0-6,0 0 0,0 0 0,0-1-6,0 1 6,0 0 0,0 0 0,-7-5 0,7 5 0,5 28 2,-5-28-2,9 13 0,-9-13 0,24 15-10,-24-15 10,11 14-12,-11-14 12,18 7-14,-18-7 14,16 6-12,-16-6 12,15 4-8,-15-4 8,21 0-10,-21 0 10,21-4-10,-21 4 10,20-7-16,-20 7 16,21-7-14,-21 7 14,19-6-4,-19 6 4,15 0 0,-15 0 0,13 4 2,-13-4-2,8 26-2,-8-26 2,10 23-6,-10-23 6,10 21-2,-10-21 2,15 25 4,-15-25-4,9 22 4,-9-22-4,7 18-2,-7-18 2,8 17-4,-8-17 4,0 0-8,0 0 8,0 1 2,0-1-2,7 10 2,-7-10-2,21 15-10,-21-15 10,1 0-12,-1 0 12,14 6-6,-14-6 6,30 0-6,-30 0 6,15 0-16,-15 0 16,13 0-16,-13 0 16,1 0-10,-1 0 10,0 0-2,0 0 2,11 0 2,-11 0-2,1 0 2,-1 0-2,16 3 10,-16-3-10,7 27 16,-7-27-16,5 23 8,-5-23-8,5 29 8,-5-29-8,5 34 8,-5-34-8,5 41 10,-5-41-10,4 38 16,-4-38-16,6 40 6,-6-40-6,5 35 0,-5-35 0,6 37 4,-6-37-4,7 30 2,-7-30-2,7 31 2,-7-31-2,10 23-2,-10-23 2,23 19-4,-23-19 4,15 16-2,-15-16 2,17 9-8,-17-9 8,22 6-8,-22-6 8,20 2 0,-20-2 0,20-2 0,-20 2 0,20-8 0,-20 8 0,18-26 2,-18 26-2,16-18 16,-16 18-16,16-23 28,-16 23-28,13-29 16,-13 29-16,10-31 12,-10 31-12,7-32 16,-7 32-16,5-33 24,-5 33-24,4-28 24,-4 11-24,0 1 10,0 16-10,-5-31 10,5 31-10,-9-22 24,9 22-24,-22-14 16,22 14-16,-1 0-2,1 0 2,-12-10-8,12 10 8,-25-1-16,25 1 16,-17 0-38,17 0 38,-16 4-60,16-4 60,-15 9-64,15-9 64,-18 34-78,18-34 78,-9 21-102,9-21 102</inkml:trace>
  <inkml:trace contextRef="#ctx0" brushRef="#br0" timeOffset="1.76893E6">8325 11022 20,'0'0'0,"-18"-8"8,18 8-8,-22-31 24,22 31-24,-17-22 20,17 22-20,-16-31 8,16 31-8,-10-41 24,10 41-24,0 0 26,0 0-26,-8-56 28,8 56-28,-7-92 34,7 92-34,-7-48 32,7 48-32,-3-42 22,3 42-22,2-36 10,-2 36-10,9-33 12,-9 33-12,35-26 20,-35 26-20,24-26 14,-24 26-14,28-15 6,-28 15-6,33-8 10,-33 8-10,28-6 14,-28 6-14,30 0 14,-30 0-14,29 35 10,-29-35-10,21 33 2,-21-33-2,19 40 0,-19-40 0,16 41 0,-16-41 0,13 51-4,-13-51 4,10 53-40,-10-53 40,9 50-94,-9-50 94,7 47-108,-7-47 108</inkml:trace>
  <inkml:trace contextRef="#ctx0" brushRef="#br0" timeOffset="1.76923E6">8870 10670 102,'0'0'0,"-2"-23"58,2 23-58,-9-23 38,9 23-38,-34-21 32,34 21-32,-21-24 24,21 24-24,-17-30 24,17 30-24,-12-29 24,12 29-24,-9-20 16,9 20-16,0 0 8,0 0-8,0-1 2,0 1-2,0-1 0,0 1 0,0 0-2,0 0 2,0-1 0,0 1 0,-6-9 6,6 9-6,34-6 6,-34 6-6,27 2 0,-27-2 0,27 33 0,-27-33 0,25 32 4,-25-32-4,22 33 6,-22-33-6,17 35 0,-17-35 0,16 38 0,-16-38 0,10 35 0,-10-35 0,7 29 2,-7-29-2,5 25 14,-5-25-14,1 23 20,-1-23-20,-1 20 12,1-20-12,-6 20-2,6-20 2,-28 19-6,28-19 6,-20 21-38,20-21 38,-24 17-66,24-17 66,-26 14-86,26-14 86,-27 9-102,27-9 102</inkml:trace>
  <inkml:trace contextRef="#ctx0" brushRef="#br0" timeOffset="1.76987E6">8969 10474 14,'0'0'0,"18"-19"20,-18 19-20,17-23 30,-17 23-30,20-19 20,-20 19-20,1 0 8,-1 0-8,13-11 10,-13 11-10,1 0 24,-1 0-24,25-7 36,-25 7-36,16 3 28,-16-3-28,18 34 16,-18-34-16,13 31 8,-13-31-8,10 40-2,-10-40 2,1 1 0,-1-1 0,16 57 4,-16-57-4,9 85 0,-9-85 0,8 42 0,-8-42 0,8 35-2,-8-35 2,3 22-2,-3-22 2,3 22 0,-3-22 0,1 15 0,-1-15 0,0 1-2,0-1 2,0 1 2,0-1-2,0 0 8,0 0-8,0 2 4,0-2-4,0 0 2,0 0-2,0 1 10,0-1-10,3 4 16,-3-4-16,26 0 16,-26 0-16,15-8 20,-15 8-20,14-43 32,-14 43-32,18-31 26,-18 31-26,23-27 6,-23 27-6,16-32 20,-16 32-20,24-27 30,-24 27-30,20-25 10,-20 25-10,20-21 2,-20 21-2,24-8 2,-24 8-2,16-8-2,-16 8 2,0 0 0,0 0 0,1 0 6,-1 0-6,10-6 6,-10 6-6,21 27-2,-21-27 2,8 27 2,-8-27-2,6 25 6,-6-25-6,3 26-2,-3-26 2,2 26 2,-2-26-2,2 15 2,-2-15-2,0 2-4,0-2 4,1 11-2,-1-11 2,0 2 6,0-2-6,0 1 4,0-1-4,0 0-2,0 0 2,0 0 0,0 0 0,0 2-2,0-2 2,2 18 0,-2-18 0,34 6 4,-34-6-4,17 2 0,-17-2 0,18-3-2,-18 3 2,20-6 0,-20 6 0,20-7 2,-20 7-2,18-7 2,-18 7-2,17-5-4,-17 5 4,1 0-12,-1 0 12,14-4-10,-14 4 10,0 0-12,0 0 12,23 4-34,-23-4 34,11 38-42,-11-38 42,7 20-36,-7-20 36,4 16-26,-4-16 26,0 2-10,0-2 10,0 0-4,0 0 4,2 12 6,-2-12-6,0 1 12,0-1-12,0 1 8,0-1-8,0 0 22,0 0-22,-3 15 26,3-15-26,-23-38 20,23 38-20,-7-35 24,7 35-24,-6-45 20,6 45-20,-5-49 18,5 49-18,-4-57 18,4 57-18,-5-58 10,5 58-10,-5-52 2,5 52-2,-6-40 0,6 40 0,-4-21 0,4 21 0,0 0-18,0 0 18,0-1-66,0 1 66,0-1-126,0 1 126,0 0-152,0 0 152</inkml:trace>
  <inkml:trace contextRef="#ctx0" brushRef="#br0" timeOffset="1.77043E6">9955 10615 24,'0'0'0,"0"0"14,0 0-14,0 0 22,0 0-22,-11-9 38,11 9-38,-2 0 38,2 0-38,0 0 34,0 0-34,0 0 32,0 0-32,-2 0 26,2 0-26,-1 0 24,1 0-24,-1 0 10,1 0-10,0 0 0,0 0 0,-13-8 2,13 8-2,-18 32 0,18-32 0,-8 29 0,8-29 0,-4 37 0,4-19 0,0 0-2,0-3 2,0 1-4,0-16 4,2 28-2,-2-28 2,7 27 0,-7-27 0,10 22 2,-10-22-2,30 23-4,-30-23 4,20 12-10,-20-12 10,20 9-4,-20-9 4,26 5 0,-26-5 0,23 1-2,-23-1 2,27-3 0,-27 3 0,28-28 0,-28 28 0,23-23 0,-23 23 0,24-29 6,-24 29-6,17-44 6,-17 44-6,16-42 14,-16 42-14,11-48 44,-11 48-44,4-49 58,-4 49-58,4-40 38,-4 40-38,-5-33 16,-15 18-16,-1 1 8,21 14-8,-37-22 6,37 22-6,-42-8-6,42 8 6,-47-7-10,47 7 10,-44 3-16,24 23 16,0 0-30,20-26 30,-39 44-30,39-44 30,-31 45-28,31-45 28,-22 48-44,22-48 44,-15 34-74,15-34 74,-6 27-82,6-27 82,0 20-72,0-20 72</inkml:trace>
  <inkml:trace contextRef="#ctx0" brushRef="#br0" timeOffset="1.77097E6">10245 10567 26,'0'0'0,"11"-23"34,-11 23-34,8-19 40,-8 19-40,9-23 42,-9 23-42,6-13 60,-6 13-60,0-1 78,0 1-78,0 0 76,0 0-76,0-1 54,0 1-54,0-1 30,0 1-30,0-1 22,0 1-22,3-9 18,-3 9-18,-30-2 12,30 2-12,-14 2 8,14-2-8,-16 9 2,16-9-2,-8 37-2,8-37 2,-7 27 6,7-27-6,-8 30 8,8-30-8,-5 28 4,5-28-4,-2 26-2,2-26 2,0 24-4,0-24 4,0 26 0,0-26 0,1 28 2,-1-28-2,7 24-4,-7-24 4,8 22-12,-8-22 12,27 16-10,-27-16 10,17 8-4,-17-8 4,21 7-8,-21-7 8,22 3-14,-22-3 14,23 0-8,-23 0 8,23-2-6,-23 2 6,19-6-4,-19 6 4,16-8 4,-16 8-4,0-1 6,0 1-6,0 0 8,0 0-8,0-1 18,0 1-18,0-1 18,0 1-18,0-1 4,0 1-4,0-1-2,0 1 2,10-15 0,-10 34 0,0-2 2,0-17-2,-7 29 2,7-29-2,-8 35-2,8-35 2,-19 23-2,19-23 2,-7 17-4,7-17 4,0 2-4,0-2 4,-3 11-2,3-11 2,4 18-4,-4-18 4,26 8 0,-26-8 0,18 5-2,-18-5 2,21 0-14,-21 0 14,24-1-32,-24 1 32,21-7-62,-21 7 62,20-32-74,-20 32 74,21-21-76,-21 21 76,13-25-82,-13 25 82,12-31-56,-12 31 56,10-29-28,-10 29 28,6-30-16,-6 30 16,4-32-4,-4 18 4,0 0 10,0 14-10,-2-33 16,2 33-16,-8-36 10,8 36-10,-25-42 16,25 42-16,-20-56 30,20 56-30,-21-62 28,21 62-28,-23-66 20,23 66-20,-22-73 22,22 73-22,-28-74 20,28 74-20,-24-69 22,24 69-22,-23-62 14,23 62-14,-17-47 12,17 47-12,-11-30 14,11 30-14,0-1 0,0 1 0,0 0-6,0 0 6,0-1-24,0 1 24,0-1-34,0 1 34,0 0-28,0 0 28,-8-10-38,8 10 38,3 41-60,-3-41 60,8 41-60,-8-41 60</inkml:trace>
  <inkml:trace contextRef="#ctx0" brushRef="#br0" timeOffset="1.77114E6">10519 10473 28,'0'0'0,"1"0"30,-1 0-30,20 6 56,-20-6-56,27 2 52,-27-2-52,22 0 32,-22 0-32,25 0 28,-25 0-28,27 0 44,-27 0-44,27 0 40,-27 0-40,22 2 28,-22-2-28,16 6 36,-16-6-36,13 33 32,-13-33-32,10 27 6,-10-27-6,6 44-10,-6-44 10,0 0-44,0 0 44,6 53-110,-6-13 110,0-2-160,0-22 160</inkml:trace>
  <inkml:trace contextRef="#ctx0" brushRef="#br0" timeOffset="1.77143E6">11114 10549 192,'0'0'0,"-4"-27"82,4 27-82,-10-20 60,10 20-60,0-1 34,0 1-34,-2-1 18,2 1-18,-22-8 10,22 8-10,0-1 10,0 1-10,0-1-2,0 1 2,0 0 0,0 0 0,0-1 8,0 1-8,-7-15 0,7 15 0,44 8 6,-44-8-6,24 43 4,-24-43-4,23 37 0,-23-37 0,23 41 2,-23-41-2,19 52 2,-19-52-2,19-4 0,-19 4 0,10 58 10,-10-58-10,7 25 38,-7-25-38,5 20 58,-5-20-58,0 20 64,0-20-64,-2 17 44,2-17-44,-6 18 16,6-18-16,-32 15 4,32-15-4,-21 16 2,21-16-2,-24 7 0,24-7 0,-25 8-8,25-8 8,-29 2-38,29-2 38,-24 0-84,24 0 84,-19-2-106,19 2 106,-16-29-122,16 29 122,-8-25-124,8 25 124,-2-35-118,2 35 118</inkml:trace>
  <inkml:trace contextRef="#ctx0" brushRef="#br0" timeOffset="1.77183E6">11508 10822 76,'0'0'0,"0"0"24,0 0-24,-3 11 48,3-11-48,0 0 66,0 0-66,-9 22 58,9-22-58,-1 0 48,1 0-48,0 0 32,0 0-32,0 0 22,0 0-22,-16 8 28,16-8-28,-4-31 42,4 31-42,-2-38 44,2 38-44,0-1 34,0 1-34,-3-56 26,3 2-26,0-1 14,0 18-14,0-1 2,0-2-2,0-1 2,0-8-2,0 2 0,0 47 0,-1-109 2,1 109-2,-3-124 4,3 124-4,-1-133 0,1 72 0,0 1 2,0 12-2,0 1 2,0 47-2,4-51 0,-4 51 0,0-2 0,0 2 0,0 0-2,0 0 2,4-15-10,-4 15 10,-7 44-8,7-44 8,-31 46-14,31-46 14,-22 61-24,22-61 24,-29 66-10,29-66 10,-36 71-4,36-71 4,-36 65 2,16-38-2,0 0 22,-1-6-22,1-1 28,20-20-28,-41 22 22,41-22-22,-40 8 20,40-8-20,-37 4 10,37-4-10,-40-4 2,19-21-2,-1-1 10,-3 8-10,0 0 4,0-4-4,-2 0-4,0-3 4,1 1-2,1 0 2,-1 1-6,26 23 6,-38-46-22,38 46 22,-29-31-44,29 31 44,-18-23-82,18 23 82,-1-2-124,1 2 124,0 0-96,0 0 96,-6-9-72,6 9 72,32 0-98,-32 0 98</inkml:trace>
  <inkml:trace contextRef="#ctx0" brushRef="#br0" timeOffset="1.77214E6">11689 10609 120,'0'0'0,"11"37"46,-11-37-46,10 34 26,-10-34-26,4 34 32,-4-34-32,5 24 38,-5-24-38,5 22 30,-5-22-30,0 1 16,0-1-16,0 0 6,0 0-6,5 10 4,-5-10-4,1 0 4,-1 0-4,2 0 20,-2 0-20,24 7 24,-24-7-24,30-34 8,-30 34-8,9-33 6,-9 33-6,10-39 10,-10 39-10,8-40 6,-8 40-6,0-1 2,0 1-2,3-47 6,-3 47-6,-2-64 4,2 64-4,-28-36-4,28 36 4,-28-33-6,28 33 6,-30-32-4,30 32 4,-29-29 0,29 29 0,-26-23 2,26 23-2,-21-23 2,21 23-2,0 0 2,0 0-2,-2 0 4,2 0-4,0 0-2,0 0 2,-2-2-6,2 2 6,-10-7 6,10 7-6,0-1 6,0 1-6,0 0 4,0 0-4,-4-19 2,4 19-2,43-17-2,-43 17 2,24-7-12,-24 7 12,28-4-48,-28 4 48,26-4-94,-26 4 94,34-5-144,-34 5 144</inkml:trace>
  <inkml:trace contextRef="#ctx0" brushRef="#br0" timeOffset="1.773E6">11929 10479 68,'0'0'0,"-22"-19"50,22 19-50,-21-16 30,21 16-30,-20-14 22,20 14-22,0 0 10,0 0-10,-10-11 6,10 11-6,-7-24 4,7 24-4,0-1 6,0 1-6,-4-13 12,4 13-12,6-24 18,-6 24-18,30-9 20,-30 9-20,20-6 20,-20 6-20,26-3 18,-26 3-18,26 1 8,-26-1-8,27 7 8,-27-7-8,25 39 12,-25-39-12,21 29 12,-21-29-12,17 31 4,-17-31-4,12 33-4,-12-33 4,10 34 8,-10-34-8,7 31 6,-7-31-6,4 25-2,-4-25 2,3 21 8,-3-21-8,0 19 4,0-19-4,-3 15 4,3-15-4,-4 16 18,4-16-18,-7 11 16,7-11-16,-30 8 6,30-8-6,-18 6 16,18-6-16,-24 5 24,24-5-24,-28 0 14,28 0-14,-27-3 18,27 3-18,-24-8 26,24 8-26,-24-35 12,24 35-12,-22-24-2,22 24 2,-22-31 2,22 31-2,-17-41 4,17 41-4,-10-36 0,10 36 0,-6-31 0,6 16 0,0-1 0,0 16 0,3-22-2,-3 22 2,35-22 0,-35 22 0,25-18 4,-25 18-4,29-10 12,-29 10-12,35-5 16,-35 5-16,36 0 12,-36 0-12,38 37 6,-38-37-6,32 29 6,-32-29-6,30 36 2,-30-36-2,29 39-2,-29-39 2,21 42-8,-21-42 8,18 39-20,-18-39 20,14 36-28,-14-36 28,9 31-44,-9-31 44,9 18-54,-9-18 54,8 17-50,-8-17 50,0 0-36,0 0 36,0 0-30,0 0 30,0 1-18,0-1 18,0 0 2,0 0-2,8 8 4,-8-8-4,19-8 2,-19 8-2,7-46 0,-7 46 0,6-39 8,-6 39-8,3-42 16,-3 19-16,0-1 16,0 24-16,-6-54 10,6 54-10,-8-59 6,8 59-6,-30-66 12,30 66-12,-21-70 14,21 70-14,-24-72 12,24 72-12,-23-76 8,23 76-8,-20-59 18,20 59-18,-17-46 28,17 46-28,-9-23 18,9 23-18,0-1 8,0 1-8,0-1-2,0 1 2,0 0-2,0 0 2,0-1 6,0 1-6,-6-3 4,6 3-4,8 35 0,-8-35 0,29 24-4,-29-24 4,24 24-4,-24-24 4,20 23 0,-20-23 0,20 14-8,-20-14 8,22 9-4,-22-9 4,17 6 2,-17-6-2,16 2-2,-16-2 2,13-4 4,-13 4-4,11-33 2,-11 33-2,9-31 0,-9 31 0,10-34 8,-10 34-8,8-38 14,-8 38-14,9-39 12,-9 39-12,8-44 8,-8 44-8,5-49 8,-5 49-8,3-51 12,-3 51-12,2-53 8,-2 53-8,3-45 6,-3 45-6,5-36 12,-5 36-12,2-24 12,-2 24-12,0 0 14,0 0-14,0-1 6,0 1-6,0 0-2,0 0 2,0-2-6,0 2 6,0 0-30,0 0 30,0 0-58,0 0 58,0-1-90,0 1 90,0-1-120,0 1 120,3-5-128,-3 26 128</inkml:trace>
  <inkml:trace contextRef="#ctx0" brushRef="#br0" timeOffset="1.77551E6">13568 10509 110,'0'0'0,"-43"-11"6,43 11-6,0 0 10,0 0-10,-56-8 6,56 8-6,-83-4 30,83 4-30,-32 0 40,32 0-40,-25 4 26,25-4-26,-14 5 18,14-5-18,-1 0-2,1 0 2,0 0-4,0 0 4,-1 0 2,1 0-2,-2 0 2,2 0-2,-5 5 10,5-5-10,44 9 14,-44-9-14,49 6 12,-49-6-12,66 4 10,-66-4-10,80 1 6,-35-1-6,0 0 0,-45 0 0,94-5 0,-94 5 0,97-6 4,-97 6-4,100-6 2,-100 6-2,95-6-4,-95 6 4,99-5 0,-99 5 0,97-3 4,-97 3-4,97-4 4,-97 4-4,91-4-2,-91 4 2,84-5-4,-84 5 4,70-3 0,-70 3 0,64-4 4,-64 4-4,59-4 4,-59 4-4,54-4 0,-54 4 0,53-7 4,-53 7-4,46-6-2,-46 6 2,34-10-10,-34 10 10,21-8-2,-21 8 2,1 0 16,-1 0-16,2 0 30,-2 0-30,0 0 16,0 0-16,0 0-2,0 0 2,10-5-10,-36 22 10,1 0-8,25-17 8,-38 29 0,15-15 0,0 0 2,-1 2-2,0 0-2,0 1 2,-1-2 0,25-15 0,-47 22 8,47-22-8,-41 24 0,41-24 0,-32 18-6,32-18 6,-27 8 4,27-8-4,-17 5 8,17-5-8,0 0 0,0 0 0,-1 0 0,1 0 0,-9 3 0,9-3 0,-5-45 4,5 45-4,-2-36 4,2 12-4,0 2-2,0 22 2,3-44 6,-3 44-6,4-49 18,-4 49-18,4-45 18,-4 45-18,2-45 12,-2 20-12,0 0 4,0 25-4,-6-49-2,6 49 2,-31-51 2,31 51-2,-25-54 6,25 54-6,-25-46 4,25 46-4,-29-34 6,29 34-6,-17-28 8,17 28-8,-1 0 2,1 0-2,-1-1-8,1 1 8,0 0-14,0 0 14,-1-1-4,1 1 4,-1-1 2,1 1-2,-10-10 0,10 10 0,7 39-2,-7-39 2,40 36 0,-40-36 0,38 44-8,-38-44 8,32 41-18,-32-41 18,38 39-12,-16-19 12,-1-2-10,-21-18 10,38 33-10,-17-19 10,0 1-4,-21-15 4,39 22-2,-39-22 2,33 16-2,-33-16 2,30 11-6,-30-11 6,26 8 0,-26-8 0,20 5 8,-20-5-8,14 5 2,-14-5-2,1 0 0,-1 0 0,0 0 4,0 0-4,2 0 0,-2 0 0,0 0-6,0 0 6,1 0-2,-1 0 2,0 0-4,0 0 4,1 0-8,-1 0 8,1 0-26,-1 0 26,0 0-46,0 0 46,0 0-58,0 0 58,1 0-70,-1 0 70,1 0-78,-1 0 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57:51.14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3439 3154 42,'0'0'0,"0"-1"32,0 1-32,0-1 18,0 1-18,0-1 8,0 1-8,0-1 2,0 1-2,0 0 0,0 0 0,8-9 4,-8 9-4,8 76 10,-8-76-10,9 73 10,-9-73-10,23 103 2,-23-103-2,17 122 2,-17-122-2,14 123 4,-14-123-4,9 121 2,-9-121-2,17 106-18,-17-106 18,9 90-34,-9-90 34,17 79-40,-17-79 40,14 63-34,-14-63 34,10 50-10,-10-50 10</inkml:trace>
  <inkml:trace contextRef="#ctx0" brushRef="#br0" timeOffset="551.999">3423 3118 26,'0'0'0,"0"-1"44,0 1-44,0-1 46,0 1-46,6-1 28,-6 1-28,-3 39 12,3-39-12,-3 55 12,3-55-12,-7 79 16,7-79-16,-30 104 14,30-104-14,-26 114 12,26-114-12,-31 115 6,31-115-6,-37 113 6,37-113-6,-37 104 12,37-104-12,-32 102 8,32-102-8,-37 88 4,37-88-4,-29 69 2,29-69-2,-25 55-2,25-55 2,-20 37-4,20-37 4,-9 17-12,9-17 12,0 0-28,0 0 28,0 0-46,0 0 46,0 1-60,0-1 60,0 2-64,0-2 64,0 0-32,0 0 32</inkml:trace>
  <inkml:trace contextRef="#ctx0" brushRef="#br0" timeOffset="861.0005">3319 3768 82,'0'0'0,"0"-1"62,0 1-62,-5-12 4,5 12-4,-1 0-4,1 0 4,-1 0-8,1 0 8,0 0-6,0 0 6,-2 0-2,2 0 2,0 0 4,0 0-4,-19-8 4,19 8-4,41-3-4,-41 3 4,35-2-2,-35 2 2,40-3 2,-40 3-2,0 0 0,0 0 0,53-3-4,-53 3 4,69-2-2,-69 2 2,38-3 6,-38 3-6,28-1 4,-28 1-4,27 0-2,-27 0 2,22 0 0,-22 0 0,1 0-18,-1 0 18,1 0-56,-1 0 56,0 0-48,0 0 48</inkml:trace>
  <inkml:trace contextRef="#ctx0" brushRef="#br0" timeOffset="1196.001">3939 3327 156,'0'0'0,"-3"-21"50,3 21-50,0-1 0,0 1 0,0-1-12,0 1 12,0 0-12,0 0 12,-1-14-2,1 32 2,0 0 6,0-18-6,1 57 4,-1-57-4,5 88-4,-5-88 4,6 119-4,-6-119 4,6 121-18,-6-121 18,4 117-42,-4-117 42,2 108-50,-2-64 50,0 0-48,0-44 48,-2 68-24,2-40 24</inkml:trace>
  <inkml:trace contextRef="#ctx0" brushRef="#br0" timeOffset="1648.0012">3903 3763 4,'0'0'0,"-5"-67"0,5 67 0,-2-63 0,2 34 0,0 0 0,0 29 0,7-50 0,-7 50 0,38-39 2,-38 39-2,30-34 0,-30 34 0,39-23-4,-39 23 4,42-18 2,-42 18-2,42-8 6,-42 8-6,42-7 2,-42 7-2,37 0 6,-37 0-6,31 7 20,-31-7-20,24 45 24,-24-45-24,16 43 14,-16-43-14,9 64 4,-9-64-4,8 70-2,-8-70 2,2 68-4,-2-68 4,-2 64 0,2-64 0,-7 56 6,7-56-6,-33 47 8,33-47-8,-19 39 20,19-39-20,-22 37 32,22-37-32,-21 19 42,21-19-42,-21 18 56,21-18-56,-18 7 58,18-7-58,-1 0 36,1 0-36,-1 0 8,1 0-8,-11 5-2,11-5 2,-1 0-4,1 0 4,-19-3-8,19 3 8,-4-27-4,4 27 4,0-19 0,0 19 0,8-31-6,-8 31 6,38-29 2,-38 29-2,30-29 8,-30 29-8,32-18-2,-32 18 2,37-14-6,-37 14 6,38-10-2,-38 10 2,35-4-2,-35 4 2,36 2-2,-36-2 2,28 8-2,-28-8 2,27 34-2,-27-34 2,19 23-6,-19-23 6,18 22-6,-18-22 6,10 28 2,-10-28-2,7 26 4,-7-26-4,4 30 4,-4-12-4,0-1 0,0-17 0,-6 35 0,6-35 0,-37 41 8,37-41-8,-29 39 6,29-39-6,-32 35 2,12-18-2,0 0 4,-2-4-4,-1 0 8,23-13-8,-46 24 8,46-24-8,-45 23 2,45-23-2,-47 17 4,47-17-4,-40 13-2,40-13 2,-39 8-16,39-8 16,-25 6-58,25-6 58,-1 0-134,1 0 134</inkml:trace>
  <inkml:trace contextRef="#ctx0" brushRef="#br0" timeOffset="2084.0007">5123 3517 60,'0'0'0,"-8"-25"28,8 25-28,-22-15 62,22 15-62,-18-13 76,18 13-76,-15-9 38,15 9-38,-16-6 12,16 6-12,-20 0 2,20 0-2,-25 5-4,25-5 4,-31 47 2,31-47-2,-34 50 0,34-50 0,-35 70 4,35-70-4,-31 77 12,31-77-12,-28 77 10,28-77-10,-22 65 6,22-65-6,-16 48 4,16-48-4,-9 35-2,9-35 2,-6 27 0,6-14 0,0 0 2,0-13-2,8 27 0,15-14 0,-1 1 2,-22-14-2,37 25 0,-37-25 0,46 15-4,-46-15 4,51 11-4,-51-11 4,55 9 0,-55-9 0,56 4 2,-30-4-2,2 0 0,-28 0 0,51-2 2,-51 2-2,42-7-2,-42 7 2,41-10-26,-41 10 26,31-21-68,-31 21 68,28-9-98,-28 9 98</inkml:trace>
  <inkml:trace contextRef="#ctx0" brushRef="#br0" timeOffset="2350.0006">5980 3395 96,'0'0'0,"-17"-53"100,17 53-100,-14-38 24,14 38-24,-17-16 2,17 16-2,0 0 14,0 0-14,0-1 26,0 1-26,0 0 14,0 0-14,0-1 4,0 1-4,-9-3 6,9 3-6,-8 50 8,8-50-8,-5 63 8,5-63-8,-2 92 4,2-92-4,-4 111-4,4-111 4,-4 114-12,4-114 12,-6 100-30,6-100 30,-10 87-64,10-87 64,-22 72-100,22-72 100</inkml:trace>
  <inkml:trace contextRef="#ctx0" brushRef="#br0" timeOffset="2736.0016">5549 3375 84,'0'0'0,"-17"-19"44,17 19-44,0-1 18,0 1-18,-2-1-4,2 1 4,-1 0-6,1 0 6,0 0-4,0 0 4,-10-8-4,10 8 4,9-23-2,-9 23 2,56-7 0,-56 7 0,58-5 4,-58 5-4,75-3 2,-33 3-2,0 0 0,-42 0 0,89 3 4,-89-3-4,83 7 4,-44 9-4,1 2 6,-40-18-6,70 23 2,-40-7-2,-1-1-4,-2 2 4,-3-1 2,-3 5-2,-1-2 8,-20-19-8,31 48 6,-31-48-6,21 54 6,-21-54-6,11 55 10,-11-55-10,7 50 20,-7-25-20,0-1 14,0-24-14,-7 44 2,-14-22-2,-1-1 2,22-21-2,-34 46 4,34-46-4,-37 45 4,12-22-4,0 0 10,-1 0-10,1-1 8,-4 2-8,0 1 14,2-4-14,-1 0 48,1-3-48,1 0 46,1-2-46,-3-1 18,28-15-18,-46 20 10,46-20-10,-47 22 6,47-22-6,-40 11 2,40-11-2,-30 7 4,30-7-4,-22 7-2,22-7 2,-1 0-24,1 0 24,0 0-56,0 0 56,-1 0-88,1 0 88,0 0-100,0 0 100,-1 0-84,1 0 84</inkml:trace>
  <inkml:trace contextRef="#ctx0" brushRef="#br0" timeOffset="9742.0077">3511 5074 20,'0'0'0,"-30"-4"18,30 4-18,-34-3 16,34 3-16,-37 0 32,37 0-32,-38 0 36,38 0-36,-37 3 48,37-3-48,-31 3 48,31-3-48,-27 3 18,27-3-18,-21 2 8,21-2-8,-14 6 4,14-6-4,-18 8-2,18-8 2,-17 25-2,17-25 2,-14 25-2,14-25 2,-9 44 0,9-44 0,-8 71 0,8-71 0,-8 87 2,8-87-2,-8 101 0,8-101 0,-7 102-2,7-102 2,-7 96-4,7-96 4,-4 81-6,4-81 6,-5 72-4,5-72 4,-2 56-2,2-35 2,0 1 0,0-7 0,0 1 0,0-16 0,2 24-4,-2-24 4,5 17 2,-5-17-2,0 1 2,0-1-2,0 1-4,0-1 4,0 1-2,0-1 2,0 1 4,0-1-4,0 0-4,0 0 4,4 6-2,-4-6 2,41 10 2,-41-10-2,25 10-2,-25-10 2,35 9 0,-35-9 0,40 15 0,-40-15 0,39 9 2,-39-9-2,40 9-2,-40-9 2,37 9-22,-37-9 22,35 8-42,-35-8 42,29 9-38,-29-9 38,27 7-40,-27-7 40,24 7-48,-24-7 48</inkml:trace>
  <inkml:trace contextRef="#ctx0" brushRef="#br0" timeOffset="10002.0068">3132 5754 36,'0'0'0,"-17"-13"10,17 13-10,0 0-4,0 0 4,-2 0-4,2 0 4,0 0 0,0 0 0,-1 0-6,1 0 6,0 0-2,0 0 2,-11-8 2,11 8-2,55-7 2,-55 7-2,37-8 4,-37 8-4,46-8 0,-46 8 0,47-8-4,-47 8 4,44-7-2,-44 7 2,48-7 0,-48 7 0,45-6 2,-45 6-2,42-6 2,-42 6-2,42-5 0,-42 5 0,32-3 2,-32 3-2,28-4 0,-28 4 0,22-4-4,-22 4 4,16-3 0,-16 3 0,0 0-10,0 0 10</inkml:trace>
  <inkml:trace contextRef="#ctx0" brushRef="#br0" timeOffset="10386.0078">4129 5230 18,'0'0'0,"0"-1"28,0 1-28,0-1 42,0 1-42,-6-9 40,6 34-40,0-3 34,0-22-34,2 53 16,-2-53-16,3 76 0,-3-76 0,1 92-6,-1-43 6,0-1 2,0-48-2,-1 92 0,1-92 0,-5 81-16,5-81 16,-6 65-42,6-65 42,-9 51-74,9-51 74</inkml:trace>
  <inkml:trace contextRef="#ctx0" brushRef="#br0" timeOffset="10920.007">3839 5211 12,'0'0'0,"0"0"4,0 0-4,-5-16 2,5 16-2,5-24 0,-5 24 0,38-14 2,-38 14-2,38-17 10,-38 17-10,57-13 12,-57 13-12,50-9 16,-50 9-16,70-8 14,-70 8-14,71-6 8,-71 6-8,67-2 6,-38 2-6,-2 0-2,-27 0 2,45 5-2,-45-5 2,32 27 4,-32-27-4,26 23 4,-26-23-4,19 34 8,-19-34-8,7 40 4,-7-40-4,7 43-4,-7-19 4,0 0 4,0-24-4,-5 47 6,5-47-6,-33 48 0,33-48 0,-24 46 6,24-46-6,-29 46 6,29-46-6,-32 38-6,32-38 6,-33 31-4,33-31 4,-34 25 14,34-25-14,-31 15 28,31-15-28,-30 13 32,30-13-32,-24 8 26,24-8-26,-18 4 10,18-4-10,0 0 0,0 0 0,0 0-2,0 0 2,-14 0 0,14 0 0,0 0 4,0 0-4,-6-23-4,6 23 4,6-22-6,-6 22 6,36-11 2,-36 11-2,29-9 4,-29 9-4,35-4 0,-35 4 0,41-2-2,-41 2 2,40 2 2,-40-2-2,35 8 2,-35-8-2,36 36 2,-36-36-2,26 27 0,-26-27 0,21 33 0,-21-33 0,13 26 2,-13-26-2,9 30-4,-9-30 4,4 28-2,-4-28 2,0 21-2,0-21 2,-1 23 0,1-23 0,-7 26 8,7-26-8,-27 24 10,27-24-10,-24 23 12,24-23-12,-28 27 6,28-27-6,-35 23 4,35-23-4,-39 24 6,39-24-6,-44 24-2,44-24 2,-48 21 2,48-21-2,-47 18 8,47-18-8,-44 17 4,44-17-4,-43 11 2,43-11-2,-36 8 0,36-8 0,-26 6-8,26-6 8,-19 2-42,19-2 42,-1 0-70,1 0 70,-5 0-82,5-19 82</inkml:trace>
  <inkml:trace contextRef="#ctx0" brushRef="#br0" timeOffset="11302.0077">4810 5288 42,'0'0'0,"-5"-16"4,5 16-4,0 0 4,0 0-4,0 0 8,0 0-8,0-2 14,0 2-14,0 0 18,0 0-18,0 0 30,0 0-30,-5-3 40,5 3-40,-2 52 30,2-24-30,0 1 16,0-29-16,2 73 10,-2-73-10,5 79 4,-5-79-4,4 80 2,-4-80-2,3 80-2,-3-44 2,0 0-20,0-3 20,0-1-52,0-5 52,0-1-78,0-26 78</inkml:trace>
  <inkml:trace contextRef="#ctx0" brushRef="#br0" timeOffset="11712.0088">4586 5184 24,'0'0'0,"0"0"20,0 0-20,0-2-2,0 2 2,0 0 4,0 0-4,0 0 12,0 0-12,0-2 6,0 2-6,-8-9-2,8 9 2,63-4-6,-40 4 6,1 0 2,-24 0-2,51 4 4,-51-4-4,62 7-2,-27 7 2,1 1 2,-36-15-2,71 21 6,-71-21-6,75 24 8,-42-11-8,1 1 2,-4 0-2,-1 1 4,-3 2-4,1 0 12,-7 4-12,1-2 10,-21-19-10,31 38 10,-31-38-10,21 41 10,-21-41-10,10 46 6,-10-46-6,7 44 4,-7-44-4,2 44 4,-2-44-4,-5 48 6,5-48-6,-36 45 6,36-45-6,-29 43 6,29-43-6,-33 44 6,33-44-6,-36 41 4,14-20-4,0-2 10,0 1-10,-2-1 24,-2-1-24,-1 0 40,1-3-40,-1 1 78,2-1-78,-1-2 72,26-13-72,-46 22 24,46-22-24,-37 14 10,37-14-10,-31 13 18,31-13-18,-27 9 30,27-9-30,-17 6 16,17-6-16,0 0-2,0 0 2,-1 0-4,1 0 4,0 0-28,0 0 28,-1 0-64,1 0 64,0 0-96,0 0 96,-1 0-122,1 0 122,0 0-118,0 0 118</inkml:trace>
  <inkml:trace contextRef="#ctx0" brushRef="#br0" timeOffset="14876.0105">1109 3083 20,'0'0'0,"-25"-15"22,25 15-22,-29-10 18,29 10-18,-29-6 40,29 6-40,-27-4 32,27 4-32,-25 0 2,25 0-2,-22 2-2,22-2 2,-20 7-2,20-7 2,-20 32-2,20-32 2,-17 33 0,17-33 0,-14 41 0,14-41 0,-8 57-2,8-57 2,-6 57-2,6-57 2,-1 60-6,1-60 6,2 50-18,-2-50 18,10 37-16,-10-37 16,36 30-6,-36-30 6,25 19 0,-25-19 0,24 17 2,-24-17-2,26 12-2,-26-12 2,29 8-4,-29-8 4,31 4-4,-31-4 4,27-2-4,-27 2 4,29-10-2,-29 10 2,28-45 4,-28 45-4,24-41 6,-24 41-6,22-49 4,-22 49-4,16-61 0,-16 61 0,12-73 0,-12 73 0,7-78 4,-7 78-4,3-79 4,-3 40-4,0-1 14,0 40-14,-9-81 18,9 81-18,-35-80 6,35 80-6,-22-83 6,22 83-6,-24-73 12,24 73-12,-22-62 14,22 62-14,-16-43 18,16 43-18,-11-24 24,11 24-24,0-1 16,0 1-16,0-1 6,0 1-6,0 0 4,0 0-4,0-1-4,0 1 4,0-1-2,0 1 2,-7-11 2,7 11-2,4 69 2,-4-69-2,27 81-2,-27-81 2,25 103-16,-25-103 16,24 118-34,-24-118 34,25 114-36,-25-114 36,18 104-26,-18-104 26,20 101-24,-20-101 24,18 90-42,-18-90 42,15 77-36,-15-77 36,12 59-6,-12-59 6,11 34 0,-11-34 0,9 12 0,-9-12 0,0 0 0,0 0 0</inkml:trace>
  <inkml:trace contextRef="#ctx0" brushRef="#br0" timeOffset="15256.0119">1361 3135 26,'0'0'0,"0"-1"24,0 1-24,3-7 20,-3 7-20,3 42 16,-3-42-16,6 64 8,-6-64-8,7 84 6,-7-84-6,22 107 6,-22-107-6,11 120 2,-11-120-2,8 115-2,-8-115 2,10 106-8,-10-106 8,8 90-2,-8-90 2,8 69 6,-8-69-6,7 52 2,-7-52-2,7 33 0,-7-33 0,6 21 8,-6-21-8,0 0 12,0 0-12,0 1 4,0-1-4,0 1 0,0-1 0,0 0 0,0 0 0,1 4 10,-1-4-10,-5-54 12,5 54-12,-9-52 0,9 52 0,-21-69-4,21 69 4,-17-77 0,17 77 0,-9-83 6,9 83-6,-9-93 6,9 93-6,-7-101 4,7 101-4,-4-106 2,4 57-2,0-1-2,0 50 2,4-84-2,-4 84 2,37-59 2,-37 59-2,26-36-2,-26 36 2,27-19-4,-27 19 4,21-7 2,-21 7-2,19-6 4,-19 6-4,16 0 2,-16 0-2,20 5 0,-20-5 0,20 32 2,-20-32-2,18 31 2,-18-31-2,15 46 10,-15-46-10,8 47 24,-8-47-24,6 48 36,-6-48-36,4 42 40,-4-25-40,0 1 26,0-18-26,-4 34 10,4-34-10,-26 33 2,26-33-2,-21 39 0,21-39 0,-30 36-2,30-36 2,-34 31-2,34-31 2,-36 27-8,36-27 8,-37 18-28,37-18 28,-29 10-58,29-10 58,-22 10-84,22-10 84,-18 4-90,18-4 90</inkml:trace>
  <inkml:trace contextRef="#ctx0" brushRef="#br0" timeOffset="15705.0122">1910 2790 36,'0'0'0,"-10"-18"10,10 18-10,-24-9 38,24 9-38,-1 0 98,1 0-98,-14-7 92,14 7-92,-1 0 56,1 0-56,0 0 30,0 0-30,0 0 6,0 0-6,-18-3-2,18 3 2,-5 63-2,5-63 2,-4 62-4,4-62 4,-4 92 2,4-92-2,-6 111 4,6-111-4,-4 113 2,4-113-2,-6 106 0,6-106 0,-4 86 0,4-86 0,-1 72 2,1-44-2,0 0 0,0-28 0,4 40 0,-4-40 0,3 30-4,-3-30 4,7 21-4,-7-21 4,7 16 0,-7-16 0,10 12 2,-10-12-2,21 12-10,-21-12 10,20 7-26,-20-7 26,20 7-46,-20-7 46,30 6-74,-30-6 74,31 4-90,-31-4 90,30 2-82,-30-2 82</inkml:trace>
  <inkml:trace contextRef="#ctx0" brushRef="#br0" timeOffset="16048.0114">2083 2903 114,'0'0'0,"0"-1"10,0 1-10,0-1-8,0 1 8,0 0-2,0 0 2,0-2 6,0 2-6,0 0 0,0 0 0,0-1-4,0 1 4,0-1-6,0 1 6,0-7-4,0 7 4,0-1-2,0 1 2,6-19-2,-6 19 2,0 0 2,0 0-2,23-7 6,-23 7-6,27 0 22,-27 0-22,16 6 44,-16-6-44,24 47 28,-24-47-28,24 56 12,-24-56-12,27 55 4,-27-55-4,19 77 0,-19-77 0,16 81 4,-16-81-4,11 75-2,-11-75 2,7 66-2,-7-66 2,5 53 4,-5-53-4,3 38 20,-3-22-20,0 1 46,0-17-46,-2 23 56,2-23-56,-3 18 48,3-18-48,0 1 34,0-1-34,-6 14 12,6-14-12,-9 18-2,9-18 2,-21 9-14,21-9 14,-16 18-38,16-18 38,-24 17-66,24-17 66,-22 13-102,22-13 102,-21 9-118,21-9 118</inkml:trace>
  <inkml:trace contextRef="#ctx0" brushRef="#br0" timeOffset="16344.012">2360 2862 84,'0'0'0,"-24"-24"50,24 24-50,-25-12 16,25 12-16,-20-8 58,20 8-58,0 0 76,0 0-76,-2 0 44,2 0-44,-1 0 12,1 0-12,-14-4 2,14 4-2,-7 47 0,7-47 0,-7 50 0,7-50 0,-4 71-2,4-27 2,0 1-2,0 2 2,0 1 4,0-48-4,2 90 0,-2-90 0,7 81-6,-7-81 6,8 67-6,-8-67 6,9 57-6,-9-57 6,10 49-4,-10-49 4,9 35-6,-9-35 6,7 30-6,-7-30 6,8 19 0,-8-19 0,0 0-6,0 0 6,0 1-14,0-1 14,6 10-14,-6-10 14,31 10-36,-31-10 36,17 8-80,-17-8 80,20 7-104,-20-7 104</inkml:trace>
  <inkml:trace contextRef="#ctx0" brushRef="#br0" timeOffset="16718.0131">2448 2951 28,'0'0'0,"-3"-20"22,3 20-22,0-2-4,0 2 4,0 0-2,0 0 2,0 0-4,0 0 4,-2-9-2,2 9 2,2-22 2,-2 22-2,5-13 2,-5 13-2,23-9 2,-23 9-2,15-17-6,-15 17 6,17-8-4,-17 8 4,14-8 2,-14 8-2,1 0 4,-1 0-4,16-4 24,-16 4-24,29 0 52,-29 0-52,22 6 50,-22-6-50,22 54 20,-22-54-20,24 52 4,-24-52-4,25 67 2,-25-67-2,20 76-2,-20-76 2,16 82-2,-16-82 2,16 80 0,-16-80 0,15 74 2,-15-74-2,7 71 2,-7-71-2,18 63-2,-18-63 2,8 51-14,-8-51 14,9 43-4,-9-43 4,7 27 22,-7-27-22,6 19 36,-6-19-36,0 0 48,0 0-48,0 1 46,0-1-46,0 0 38,0 0-38,3 13 28,-3-13-28,0 1 16,0-1-16,-6 14 8,6-14-8,-25 5 0,25-5 0,-13 3-8,13-3 8,-14 1-20,14-1 20,-20 0-48,20 0 48,-16 0-58,16 0 58,-18 0-72,18 0 72,-1 0-112,1 0 112</inkml:trace>
  <inkml:trace contextRef="#ctx0" brushRef="#br0" timeOffset="17950.0144">1890 4137 42,'0'0'0,"2"-16"4,-2 16-4,0-1 4,0 1-4,0 0 6,0 0-6,0-1 6,0 1-6,0-1 4,0 1-4,0 0 4,0 0-4,0-13 4,0 13-4,-4 42 4,4-42-4,-3 35 2,3-14-2,0 0 0,0-21 0,0 1-2,0-1 2,3 49 0,-3-49 0,31 62 2,-31-62-2,20 36 0,-20-36 0,28 35 2,-28-35-2,30 37 2,-30-37-2,36 39 2,-15-22-2,-1 1 4,7-1-4,-2 0 2,4-1-2,-1-1 4,-28-15-4,66 22 0,-66-22 0,69 19-8,-69-19 8,76 11-2,-76-11 2,74 7 0,-74-7 0,68 5 0,-40-5 0,1 0 0,-29 0 0,47-4 0,-47 4 0,37-5 4,-37 5-4,24-4-2,-24 4 2,18-5 0,-18 5 0,1 0 6,-1 0-6,0 0 6,0 0-6,0 0 28,0 0-28,1 0 28,-1 0-28,5-4-6,-5 4 6,-1 48-16,1-48 16,-5 37-10,5-37 10,-30 48-2,30-48 2,-23 42 14,23-42-14,-23 36 22,23-36-22,-18 27 22,18-27-22,-1 1 8,1-1-8,-1 0-2,1 0 2,-13 8 0,13-8 0,-1 0-4,1 0 4,-1 0 0,1 0 0,-18 5-2,18-5 2,-22-47-8,22 47 8,-13-32 4,13 32-4,-15-37 4,15 37-4,-19-46-2,19 46 2,-19-41 2,19 41-2,-22-39 2,22 39-2,-18-33 6,18 33-6,-15-21 8,15 21-8,0-1 8,0 1-8,0-1-2,0 1 2,0 0-12,0 0 12,0-1-32,0 1 32,0-1-44,0 1 44,-9-7-52,9 7 52</inkml:trace>
  <inkml:trace contextRef="#ctx0" brushRef="#br1" timeOffset="26420.0202">5868 4414 14,'0'0'0,"16"-10"4,-16 10-4,17-4 0,-17 4 0,18 0 0,-18 0 0,0 0-2,0 0 2,13 2 0,-13-2 0,28 25 6,-28-25-6,0 1 4,0-1-4,10 12 2,-10-12-2,21 24-4,-21-24 4,0 0-4,0 0 4,0 0 2,0 0-2,8 13 0,-8-13 0,1 0-4,-1 0 4,21 8 4,-21-8-4,1 0-2,-1 0 2,18 4-6,-18-4 6,23-4 4,-23 4-4,2 0 0,-2 0 0,12-6-2,-12 6 2,24-18-2,-24 18 2,0 0 2,0 0-2,11-7 4,-11 7-4,26 0-2,-26 0 2,1 0-6,-1 0 6,11 0-2,-11 0 2,27 4 6,-27-4-6,15 3 6,-15-3-6,16 3 6,-16-3-6,17 2 4,-17-2-4,0 0 2,0 0-2,14 0 14,-14 0-14,28-2 8,-28 2-8,1 0 2,-1 0-2,12-4 4,-12 4-4,1 0 4,-1 0-4,1 0 4,-1 0-4,24-7-4,-24 7 4,0 0 2,0 0-2,20-9 4,-20 9-4,0-1-6,0 1 6,0 0-28,0 0 28</inkml:trace>
  <inkml:trace contextRef="#ctx0" brushRef="#br1" timeOffset="27136.021">5685 4477 54,'0'0'0,"-1"0"38,1 0-38,-1 0 22,1 0-22,-12 7 18,12-7-18,-1 0 18,1 0-18,0 0 8,0 0-8,0 0-2,0 0 2,-1 0-4,1 0 4,-1 0 2,1 0-2,-1 0 4,1 0-4,-1 0 0,1 0 0,-17 5 0,17-5 0,4-33 4,-4 33-4,7-25 10,-7 25-10,38-17 10,-38 17-10,19-17 0,-19 17 0,27-12-4,-27 12 4,31-8 0,-31 8 0,24-3 4,-24 3-4,24 2 2,-24-2-2,21 9 2,-21-9-2,17 43 4,-17-43-4,16 32 0,-16-32 0,10 31-2,-10-31 2,7 33 2,-7-33-2,5 30 0,-5-30 0,3 29 0,-3-29 0,3 19 2,-3-19-2,0 1-2,0-1 2,0 1-4,0-1 4,0 0 0,0 0 0,0 1 4,0-1-4,0 1 4,0-1-4,4 10 0,-4-10 0,26-2 2,-26 2-2,20-31 6,-20 31-6,25-29 2,-25 29-2,25-25 4,-25 25-4,27-27 8,-27 27-8,25-25 6,-25 25-6,27-15 4,-27 15-4,22-10 8,-22 10-8,22-8 8,-22 8-8,22-1 4,-22 1-4,20 0 4,-20 0-4,22 4 2,-22-4-2,20 6-4,-20-6 4,19 9 0,-19-9 0,18 8 2,-18-8-2,16 15-8,-16-15 8,1 0-28,-1 0 28,14 8-62,-14-8 62,0 0-84,0 0 84</inkml:trace>
  <inkml:trace contextRef="#ctx0" brushRef="#br1" timeOffset="28144.0212">4712 6492 12,'0'0'0,"-1"0"8,1 0-8,-1 0-2,1 0 2,-1 0-2,1 0 2,-1 0 0,1 0 0,0 0 2,0 0-2,-16 7 8,16-26-8,0-2 4,0 21-4,3-24 2,-3 24-2,9-26 6,-9 26-6,25-20 6,-25 20-6,15-14 6,-15 14-6,18-13-2,-18 13 2,18-8-4,-18 8 4,15-6-4,-15 6 4,1 0-2,-1 0 2,13-5 4,-13 5-4,1 0 2,-1 0-2,16 0 4,-16 0-4,8 29 8,-8-29-8,7 20 0,-7-20 0,6 18 0,-6-18 0,6 18 6,-6-18-6,0 0 0,0 0 0,0 1 2,0-1-2,7 13 4,-7-13-4,1 0-2,-1 0 2,0 0-2,0 0 2,1 0-2,-1 0 2,1 0 2,-1 0-2,16 8 12,-16-8-12,24-4 18,-24 4-18,18-8 18,-18 8-18,15-29 16,-15 29-16,17-17 8,-17 17-8,17-17 0,-17 17 0,14-14 0,-14 14 0,0 0 2,0 0-2,16-7 6,-16 7-6,1 0 0,-1 0 0,17-6 2,-17 6-2,1 0 10,-1 0-10,19 1 4,-19-1-4,27 26 4,-27-26-4,18 13 0,-18-13 0,18 10 0,-18-10 0,21 15 8,-21-15-8,18 10 0,-18-10 0,20 6-8,-20-6 8,18 5 4,-18-5-4,14 2 12,-14-2-12,18 0 4,-18 0-4,13-2 4,-13 2-4,16-6 8,-16 6-8,0 0 6,0 0-6,17-5 2,-17 5-2,0 0-4,0 0 4,1 0 0,-1 0 0,2 0 4,-2 0-4,0 0-6,0 0 6,21-10-32,-21 10 32,0 0-86,0 0 86</inkml:trace>
  <inkml:trace contextRef="#ctx0" brushRef="#br1" timeOffset="35734.027">7761 4800 38,'0'0'0,"-29"-3"36,29 3-36,-22-2 48,22 2-48,-22 0 48,22 0-48,-16 0 22,16 0-22,-2 0 18,2 0-18,0 0 18,0 0-18,-11 0 12,11 0-12,-2 0 2,2 0-2,0 0-4,0 0 4,-1 0-6,1 0 6,0 0-6,0 0 6,-1 0-2,1 0 2,-14 0 0,14 0 0,44-23 6,-44 23-6,34-16 6,-34 16-6,37-10-6,-37 10 6,38-8 0,-38 8 0,0 0-2,0 0 2,53-7-6,-53 7 6,72-10 8,-72 10-8,38-6 2,-38 6-2,38-5-4,-38 5 4,32-1 0,-32 1 0,29 0-6,-29 0 6,25 4-22,-25-4 22,17 4-42,-17-4 42,16 7-48,-16-7 48,1 0-44,-1 0 44,1 0-40,-1 0 40,1 0-22,-1 0 22</inkml:trace>
  <inkml:trace contextRef="#ctx0" brushRef="#br1" timeOffset="36012.0282">7725 4985 60,'0'0'0,"-20"7"30,20-7-30,0 0 24,0 0-24,-1 0 10,1 0-10,0 0 0,0 0 0,-1 0-6,1 0 6,0 0-8,0 0 8,-2 0 4,2 0-4,0 0 2,0 0-2,-9 4-6,35-4 6,-1 0 6,-25 0-6,38 0 6,-18 0-6,1 0-2,3 0 2,-1 0 2,-23 0-2,48-3 0,-48 3 0,46-4 2,-46 4-2,42-3 4,-42 3-4,40-3-2,-40 3 2,37-2-2,-37 2 2,30-1-2,-30 1 2,27-4-6,-27 4 6,24-1-4,-24 1 4,16-2 0,-16 2 0,1 0 4,-1 0-4,0 0 4,0 0-4,2 0 0,-2 0 0,0 0 2,0 0-2,1 0 2,-1 0-2,0 0-20,0 0 20,0 0-62,0 0 62</inkml:trace>
  <inkml:trace contextRef="#ctx0" brushRef="#br1" timeOffset="36994.0288">9039 4664 54,'0'0'0,"1"0"14,-1 0-14,2 0 14,-2 0-14,0 0 28,0 0-28,0 0 22,0 0-22,0 0 6,0 0-6,22 0 4,-22 0-4,1-54 10,-1 54-10,2-47 8,-2 47-8,4-58 6,-4 58-6,5-62 10,-5 62-10,7-62 16,-7 62-16,7-61 12,-7 61-12,7-54 10,-7 54-10,4-46 22,-4 46-22,3-36 38,-3 36-38,0-19 40,0 19-40,0-1 40,0 1-40,0 0 32,0 0-32,0-1 6,0 1-6,0-1-2,0 1 2,0 0 6,0 0-6,0-6 12,0 6-12,2 69 6,-2-69-6,4 84-2,-4-84 2,5 111 2,-5-111-2,7 127 0,-7-127 0,6 122-4,-6-122 4,6 110-2,-6-110 2,4 85 2,-4-85-2,5 73 2,-5-73-2,5 61 2,-5-61-2,8 50-2,-8-50 2,8 42-2,-8-42 2,9 32 4,-9-32-4,7 18 4,-7-18-4,8 14 0,-8-14 0,0 1-2,0-1 2,0 0 0,0 0 0,0 1-4,0-1 4,5 11-8,-5-11 8,-37 18-6,37-18 6,-24 8 4,24-8-4,-28 7 2,28-7-2,-29 3-4,29-3 4,-31 4-2,31-4 2,-32 1 0,32-1 0,-32 0 2,32 0-2,-34 0 4,34 0-4,-30 0 8,30 0-8,-24 0 10,24 0-10,-16 0 10,16 0-10,0 0 2,0 0-2,0 0-6,0 0 6,-2 0-6,2 0 6,-1 0-4,1 0 4,-4 0 2,4 0-2,52-5 0,-52 5 0,35-6 0,-35 6 0,41-6 2,-41 6-2,50-7 0,-50 7 0,53-21-2,-53 21 2,55-10-2,-55 10 2,53-9-2,-53 9 2,48-9-4,-48 9 4,44-8 0,-44 8 0,33-9 0,-33 9 0,26-7 2,-26 7-2,16-6 4,-16 6-4,1 0 0,-1 0 0,1 0 2,-1 0-2,0 0 4,0 0-4,1 0-2,-1 0 2,1 0-6,-1 0 6,0 0-52,0 0 52,1 0-128,-1 0 128,0 0-158,0 0 158</inkml:trace>
  <inkml:trace contextRef="#ctx0" brushRef="#br1" timeOffset="37512.0292">9889 4687 70,'0'0'0,"-19"-8"42,19 8-42,-21-8 32,21 8-32,-1 0 34,1 0-34,0 0 22,0 0-22,-2 0 2,2 0-2,0 0-2,0 0 2,-1 0-2,1 0 2,0 0-2,0 0 2,-1 0 0,1 0 0,-10-5 4,10 5-4,32 2 2,-32-2-2,26 0 2,-26 0-2,33-2 10,-33 2-10,41-2 8,-41 2-8,0 0-2,0 0 2,58-4 0,-58 4 0,92-5 2,-92 5-2,47-6-2,-47 6 2,46-7 0,-46 7 0,36-5-2,-36 5 2,32-6-4,-32 6 4,23-4-18,-23 4 18,14 0-40,-14 0 40,0 0-48,0 0 48,2 0-40,-2 0 40,0 0-28,0 0 28,2 0-26,-2 0 26</inkml:trace>
  <inkml:trace contextRef="#ctx0" brushRef="#br1" timeOffset="37774.0288">10021 4457 50,'0'0'0,"-21"-16"58,21 16-58,-16-12 46,16 12-46,-1 0 42,1 0-42,0 0 8,0 0-8,-3 0-4,3 0 4,0 0 6,0 0-6,0 0 2,0 0-2,-6-7 2,6 40-2,0 1 2,0-34-2,5 48-2,-5-48 2,25 50 2,-25-50-2,10 50 2,-10-50-2,17 41-2,-17-41 2,11 34-4,-11-34 4,8 28-4,-8-28 4,16 24 2,-16-24-2,10 23 2,-10-23-2,9 21-4,-9-21 4,8 13-2,-8-13 2,0 0 0,0 0 0,0 2-2,0-2 2,7 11 2,-7-11-2,0 0-2,0 0 2,0 2-2,0-2 2,0 0-18,0 0 18,0 0-40,0 0 40,0 2-48,0-2 48,0 0-60,0 0 60</inkml:trace>
  <inkml:trace contextRef="#ctx0" brushRef="#br1" timeOffset="38804.0303">11289 3427 34,'0'0'0,"-27"-19"32,27 19-32,-21-18 22,21 18-22,-24-17 38,24 17-38,-22-13 54,22 13-54,-29-8 28,29 8-28,-28-4 12,28 4-12,-22 0 42,22 0-42,-26 2 34,26-2-34,-21 5-10,21-5 10,-17 9-6,17-9 6,-18 19 4,18-19-4,-9 13-4,9-13 4,-8 18-2,8-18 2,-5 21 0,5-21 0,-4 23-6,4-23 6,0 23-6,0-23 6,4 21-6,-4-21 6,7 21-18,-7-21 18,25 18-28,-25-18 28,18 14-26,-18-14 26,19 12-24,-19-12 24,23 7-14,-23-7 14,29 5-12,-29-5 12,27 2-18,-27-2 18,29-2-8,-29 2 8,27-8-2,-27 8 2,25-41-4,-25 41 4,20-34 6,-20 34-6,15-42 0,-15 42 0,10-50-6,-10 50 6,7-47 4,-7 47-4,4-49 2,-4 21-2,0 1-2,0 27 2,-2-58-2,2 58 2,-5-71 0,5 71 0,-11-76 0,11 76 0,-27-73 22,27 73-22,-14-59 48,14 59-48,-10-35 36,10 35-36,-7-20 22,7 20-22,0-2 10,0 2-10,0 0-2,0 0 2,0 0 2,0 0-2,-5-3 2,5 31-2,0 0 4,0-28-4,0 83 4,0-83-4,3 114-4,-3-114 4,3 130-2,-3-130 2,3 128-16,-3-128 16,4 111-60,-4-111 60,5 93-76,-5-93 76,8 81-66,-8-81 66</inkml:trace>
  <inkml:trace contextRef="#ctx0" brushRef="#br1" timeOffset="39220.0297">11438 3390 16,'0'-15'0,"0"0"12,0 15-12,0-1 12,0 1-12,0-1 8,0 1-8,0 0 14,0 0-14,0-15 12,0 15-12,4 74 8,-4-74-8,5 75 4,-5-75-4,6 98 0,-6-98 0,7 103 2,-7-103-2,2 105-10,-2-105 10,4 98-24,-4-98 24,2 94-20,-2-54 20,0-1-4,0-5 4,0 0 4,0-9-4,0 2 2,0-13-2,0 1 14,0-15-14,0 0 22,0 0-22,0 1 10,0-1-10,0 1 12,0-1-12,0 12 18,0-43-18,0-1 28,0 5-28,0-1 24,0-5-24,0-1 4,0 34-4,-3-71 20,3 71-20,-3-73 22,3 73-22,0-80 4,0 41-4,0-1 0,0-3 0,0 1 0,0 42 0,4-78 2,-4 78-2,29-71 0,-29 71 0,24-56-8,-24 56 8,27-40-8,-27 40 8,27-24 4,-27 24-4,27-10 2,-27 10-2,25-7 0,-25 7 0,23 0 2,-23 0-2,22 36 0,-22-36 0,20 33-2,-20-33 2,17 41 0,-17-41 0,12 45 2,-12-45-2,7 45-2,-7-45 2,6 44 2,-6-44-2,1 41 2,-1-41-2,-1 37 0,1-37 0,-6 31 10,6-31-10,-29 29 22,29-29-22,-24 24 22,24-24-22,-28 19 8,28-19-8,-31 18 10,31-18-10,-33 14 10,33-14-10,-32 13-4,32-13 4,-34 7 6,34-7-6,-33 7-2,33-7 2,-27 2-40,27-2 40,-20 0-86,20 0 86,0 0-112,0 0 112</inkml:trace>
  <inkml:trace contextRef="#ctx0" brushRef="#br1" timeOffset="40072.0308">12363 4759 16,'0'0'0,"0"0"12,0 0-12,0 0 4,0 0-4,-1 0 0,1 0 0,-6 5 2,6-5-2,-6-45 10,6 45-10,-7-32 12,7 32-12,-4-42 16,4 18-16,0-1 16,0 25-16,7-61 10,-7 61-10,29-68 6,-29 68-6,18-74 14,-18 74-14,22-79 8,-22 79-8,26-92 0,-26 92 0,28-101 6,-28 101-6,29-101 6,-29 101-6,25-98 2,-25 98-2,20-85 4,-20 85-4,16-67 18,-16 67-18,10-51 44,-10 51-44,7-31 68,-7 31-68,3-17 66,-3 17-66,0-1 40,0 1-40,0 0 20,0 0-20,0-1 8,0 1-8,0 0-4,0 0 4,0-3-8,0 27 8,0 1-4,0-25 4,4 73 4,-4-73-4,4 108 4,-4-108-4,6 134 6,-6-134-6,12 139 4,-12-139-4,8 122-2,-8-122 2,18 98-4,-18-98 4,15 78-10,-15-78 10,18 63-22,-18-63 22,19 53-36,-19-53 36,14 38-32,-14-38 32,17 27-20,-17-27 20,8 18-18,-8-18 18,0 1-16,0-1 16,0 1-8,0-1 8,0 0 6,0 0-6,0 1 8,0-1-8,0 0-14,0 0 14,0 0-10,0 0 10,9 4-4,-9-4 4,-52-9-10,32-10 10,0-1-6,-2 7 6,-2-1 2,3-1-2,-3 0 4,-1-4-4,0 0-2,1-3 2,0 3 2,1-2-2,-1 2 16,24 19-16,-38-33 20,38 33-20,-30-26 22,30 26-22,-18-16 20,18 16-20,0 0 4,0 0-4,-1-2-4,1 2 4,0 0-2,0 0 2,-2 0 2,2 0-2,-7-8 0,7 8 0,39-6 2,-39 6-2,37-6 0,-37 6 0,48-5-2,-48 5 2,52-2-26,-52 2 26,62-2-58,-62 2 58,65-2-82,-65 2 82,66-2-90,-66 2 90</inkml:trace>
  <inkml:trace contextRef="#ctx0" brushRef="#br1" timeOffset="40242.0303">13004 3904 66,'0'0'0,"-9"-12"50,9 12-50,0 0 16,0 0-16,0-1-2,0 1 2,0-1 2,0 1-2,-9-6 2,9 53-2,0 0 4,0-7-4,0 1 4,0 7-4,0 1-2,0-49 2,2 96-4,-2-55 4,0 1-24,0-42 24,1 72-52,-1-72 52,2 61-46,-2-61 46</inkml:trace>
  <inkml:trace contextRef="#ctx0" brushRef="#br1" timeOffset="40700.0315">12946 4036 26,'0'-31'0,"0"0"12,0 31-12,5-52 4,-5 52-4,28-38 10,-28 38-10,24-29 14,-24 29-14,24-25 4,-24 25-4,27-11-4,-27 11 4,25-10 0,-25 10 0,24-6 8,-24 6-8,26 0 8,-26 0-8,21 5 2,-21-5-2,18 30-2,-18-30 2,15 33 4,-15-33-4,7 43 4,-7-43-4,3 50-2,-3-24 2,0 1 0,0-27 0,-3 51 0,3-51 0,-7 43 2,7-43-2,-21 38 0,21-38 0,-17 33 8,17-33-8,-16 29 32,16-29-32,-15 15 56,15-15-56,-1 1 56,1-1-56,-1 1 36,1-1-36,-16 9 16,16-9-16,0 0 0,0 0 0,0 0-10,0 0 10,0 0 0,0 0 0,0 0 4,0 0-4,-17 4-8,17-4 8,8-25-4,-8 25 4,41-14 4,-41 14-4,30-14 4,-30 14-4,32-8-2,-32 8 2,34-4-2,-34 4 2,31 0-4,-31 0 4,31 6-6,-31-6 6,30 30 0,-30-30 0,22 21 2,-22-21-2,14 23 2,-14-23-2,10 25 2,-10-25-2,7 28 0,-7-28 0,3 27 4,-3-27-4,-3 24 16,3-24-16,-5 25 18,5-25-18,-30 25 12,30-25-12,-23 25 8,23-25-8,-25 27 22,25-27-22,-31 28 20,31-28-20,-34 27 2,34-27-2,-38 22-2,38-22 2,-40 18-4,40-18 4,-39 20-2,39-20 2,-28 10-2,28-10 2,-24 7-6,24-7 6,-1 0-42,1 0 42,-1 0-84,1 0 84,-2 0-96,2 0 96,0 0-64,0 0 64,-11 6-46,11-6 46</inkml:trace>
  <inkml:trace contextRef="#ctx0" brushRef="#br1" timeOffset="41066.032">13904 3991 36,'0'0'0,"6"-19"12,-6 19-12,0-22 26,0 22-26,-6-17 58,6 17-58,-8-19 84,8 19-84,-28-15 64,28 15-64,-17-13 36,17 13-36,-20-10 48,20 10-48,-17-5 54,17 5-54,-19-4 54,19 4-54,-17 0 28,17 0-28,-20 6 4,20-6-4,-19 45-4,19-45 4,-16 46-2,16-46 2,-20 66 6,20-66-6,-16 75 4,16-75-4,-13 77 0,13-77 0,-8 76-4,8-76 4,-6 65-2,6-36 2,0 0 0,0-29 0,6 48 0,-6-48 0,33 39 6,-33-39-6,25 30-2,-25-30 2,26 21-8,-26-21 8,30 15 4,-30-15-4,30 9 4,-30-9-4,31 6-2,-31-6 2,30 1-2,-30-1 2,29-3-4,-29 3 4,27-8-4,-27 8 4,27-28-2,-27 28 2,23-16 0,-23 16 0,21-14 0,-21 14 0,1 0 0,-1 0 0,1 0-4,-1 0 4,0 0-20,0 0 20,14-9-44,-14 9 44,0 0-70,0 0 70,0-1-92,0 1 92,0-1-114,0 1 114</inkml:trace>
  <inkml:trace contextRef="#ctx0" brushRef="#br1" timeOffset="41910.0315">12600 5275 24,'0'0'0,"-21"-8"50,21 8-50,-20-16 48,20 16-48,-19-9 32,19 9-32,-22-10 38,22 10-38,-21-8 56,21 8-56,-21-6 54,21 6-54,-2 0 38,2 0-38,-15-3 18,15 3-18,-22 5 4,22-5-4,-9 35 0,9-35 0,-6 42 0,6-42 0,-7 60 2,7-60-2,-5 83 0,5-83 0,-7 98 0,7-98 0,-6 106 0,6-106 0,-11 104 2,11-104-2,-23 100 2,23-100-2,-13 85-2,13-85 2,-15 73-2,15-73 2,-7 61 4,7-61-4,-7 44 0,7-44 0,-7 39-4,7-39 4,-4 23-2,4-23 2,0 15-4,0-15 4,0 0 0,0 0 0,3 9 2,-3-9-2,33 7 0,-33-7 0,25 3 2,-25-3-2,32 0 2,-32 0-2,39-1 0,-39 1 0,41-4-4,-41 4 4,46-2-2,-46 2 2,47-3-2,-26 3 2,1 0-34,0 0 34,1 0-56,-23 0 56,37 0-58,-37 0 58,30 2-72,-30-2 72,23 2-76,-23-2 76,15 1-48,-15-1 48</inkml:trace>
  <inkml:trace contextRef="#ctx0" brushRef="#br1" timeOffset="42098.0315">12324 5855 34,'0'0'0,"-24"-19"36,24 19-36,-1-1 28,1 1-28,0 0 10,0 0-10,0-1 10,0 1-10,-2-1 16,2 1-16,0 0 12,0 0-12,-8-5 12,8 5-12,44-14 12,-44 14-12,36-7 6,-36 7-6,45-2-6,-21 2 6,2 0-6,-26 0 6,55 3-20,-55-3 20,67 4-66,-67-4 66</inkml:trace>
  <inkml:trace contextRef="#ctx0" brushRef="#br1" timeOffset="42294.0318">13029 5516 32,'0'0'0,"-8"-30"22,8 30-22,-28-22 16,28 22-16,0 0 30,0 0-30,-2 0 40,2 0-40,0-1 28,0 1-28,0 0 18,0 0-18,-8-7 10,8 7-10,-4 62 0,4-31 0,0-2 0,0 9 0,0 1 2,0-39-2,4 79 2,-4-79-2,3 78 2,-3-78-2,2 71-4,-2-71 4,3 56-34,-3-56 34,4 49-70,-4-49 70,3 41-68,-3-41 68</inkml:trace>
  <inkml:trace contextRef="#ctx0" brushRef="#br1" timeOffset="42757.0333">12986 5567 20,'0'0'0,"3"-30"14,-3 30-14,8-28 10,-8 28-10,27-23 14,-27 23-14,18-22 10,-18 22-10,17-13 10,-17 13-10,20-13 10,-20 13-10,17-8 8,-17 8-8,20-6 6,-20 6-6,18-4 6,-18 4-6,0 0 14,0 0-14,11 2 10,-11-2-10,10 48 2,-10-48-2,8 33 4,-8-33-4,3 38-2,-3-10 2,0-28-4,0 13 4,0 0 2,0-13-2,-35 85-2,35-85 2,-19 44-2,19-44 2,-18 40 6,18-40-6,-17 32 12,17-32-12,-15 24 24,15-24-24,-10 15 30,10-15-30,0 0 28,0 0-28,-10 7 28,10-7-28,-1 0 14,1 0-14,-1 0 4,1 0-4,0 0 6,0 0-6,-16 4 0,16-4 0,-2-32 6,2 32-6,0-22 6,0 22-6,5-22-2,-5 22 2,28-18 2,-28 18-2,26-21 4,-26 21-4,28-20 6,-28 20-6,29-12 2,-29 12-2,31-6-2,-31 6 2,29-2 4,-29 2-4,28 7 4,-28-7-4,25 45 0,-25-45 0,18 27-2,-18-27 2,15 31 0,-15-31 0,11 30 0,-11-30 0,8 27 2,-8-27-2,5 33 6,-5-33-6,1 23 8,-1-23-8,-2 23 12,2-23-12,-7 22 16,7-22-16,-23 20 10,23-20-10,-20 23 2,20-23-2,-25 21-6,25-21 6,-32 24-4,32-24 4,-40 26 6,40-26-6,-43 25 2,43-25-2,-43 23 0,43-23 0,-40 17-20,40-17 20,-34 9-56,34-9 56,-29 5-110,29-5 110,-26 0-126,26 0 126</inkml:trace>
  <inkml:trace contextRef="#ctx0" brushRef="#br1" timeOffset="43496.0338">11965 3801 8,'0'0'0,"1"-28"14,-1 28-14,-1-27 38,1 27-38,-6-20 36,6 20-36,0-2 20,0 2-20,0 0 10,0 0-10,0 0 2,0 0-2,0-1 0,0 1 0,0 0 2,0 0-2,0-1 6,0 1-6,-5-14 10,5 14-10,35 47 28,-35-47-28,25 60 36,-25-60-36,24 81 32,-24-81-32,25 113 24,-25-113-24,19 130 4,-19-130-4,11 144-4,-11-144 4,7 146 0,-7-146 0,4 148 2,-4-148-2,-4 138 2,4-138-2,-5 133 2,5-133-2,-30 118 4,30-118-4,-17 97 4,17-97-4,-20 82 0,20-82 0,-21 53 10,21-53-10,-20 36 16,20-36-16,-20 18 8,20-18-8,-20 7 0,20-7 0,-20 6 2,20-6-2,-17 1 2,17-1-2,-17-3-2,17 3 2,-12-27 0,12 27 0,-10-17 2,10 17-2,-7-22 2,7 22-2,-6-22-4,6 22 4,-4-16-8,4 16 8,0 0-6,0 0 6,0-1-2,0 1 2,0-13-2,20 13 2,1 0 0,-21 0 0,18 37 4,-18-37-4,24 62 2,-24-62-2,22 86 0,-22-86 0,17 108-2,-17-108 2,13 121-2,-13-121 2,8 125 2,-8-125-2,6 122 2,-6-122-2,2 116 0,-2-65 0,0-1-2,0-50 2,-5 93-6,5-93 6,-5 72 0,5-72 0,-5 62 2,5-62-2,-4 45 0,4-45 0,-4 35 4,4-35-4,-2 22-4,2-22 4,0 13-6,0-13 6,0 0 2,0 0-2,0 1-4,0-1 4,0 6-40,0-6 40,0 1-80,0-1 80,0 0-108,0 0 108</inkml:trace>
  <inkml:trace contextRef="#ctx0" brushRef="#br1" timeOffset="53374.0408">8690 5644 18,'0'0'0,"0"1"16,0-1-16,0 0 6,0 0-6,0 1-4,0-1 4,0 1 0,0-1 0,0 0 2,0 0-2,0 0 0,0 0 0,-8 15 4,8-15-4,-2-38 0,2 38 0,2-33-2,-2 33 2,8-37 6,13 19-6,-1-1 4,-20 19-4,25-33-2,-25 33 2,26-27-6,-26 27 6,22-20-4,-22 20 4,21-11 2,-21 11-2,20-7 2,-20 7-2,16-2 2,-16 2-2,15 2 8,-15-2-8,7 28 10,-7-28-10,9 27 4,-9-27-4,9 33 2,-9-33-2,18 34 2,-18-34-2,9 37 2,-9-37-2,7 38-2,-7-38 2,7 33 0,-7-33 0,6 26 2,-6-26-2,5 20-4,-5-20 4,0 1 0,0-1 0,0 1 4,0-1-4,0 0-2,0 0 2,0 1-2,0-1 2,5 12 2,-5-12-2,1 0 6,-1 0-6,22 0 10,-22 0-10,9-35 6,-9 35-6,8-34 0,-8 34 0,9-34 4,-9 34-4,9-39-2,-9 39 2,17-38-6,-17 38 6,9-33 4,-9 33-4,17-31 6,-17 31-6,14-17 8,-14 17-8,10-11 4,-10 11-4,19-8-2,-19 8 2,1 0-2,-1 0 2,15-2 2,-15 2-2,27 9 4,-27-9-4,16 41 0,-16-41 0,18 25 0,-18-25 0,16 27 4,-16-27-4,19 24 6,-19-24-6,14 27 4,-14-27-4,18 19 0,-18-19 0,20 18-4,-20-18 4,15 11-2,-15-11 2,1 0 4,-1 0-4,15 6 4,-15-6-4,25 0-2,-25 0 2,15-2-4,-15 2 4,12-9 2,-12 9-2,17-39 4,-17 39-4,14-22 0,-14 22 0,9-19-4,-9 19 4,0-1-2,0 1 2,0 0 4,0 0-4,11-10 0,-11 10 0,0 0 0,0 0 0,0 0 2,0 0-2,21-7 0,-21 7 0,24 0 0,-24 0 0,14 2-2,-14-2 2,14 3 4,-14-3-4,17 4 10,-17-4-10,21 1 4,-21-1-4,17 0-2,-17 0 2,21-3-4,-21 3 4,18-3 0,-18 3 0,1 0-2,-1 0 2,13-6-4,-13 6 4,1 0 2,-1 0-2,0 0 6,0 0-6,0 0 2,0 0-2,1 0-12,-1 0 12,1 0-28,-1 0 28,1 0-42,-1 0 42,1 0-42,-1 0 42</inkml:trace>
  <inkml:trace contextRef="#ctx0" brushRef="#br1" timeOffset="65700.0508">3513 9288 8,'0'0'0,"0"0"12,0 0-12,-1 0 20,1 0-20,0 0 20,0 0-20,-1 0 12,1 0-12,-1 0 8,1 0-8,-1 0 0,1 0 0,-2 9-6,2-9 6,-6-31 6,6 31-6,-5-39 10,5 39-10,-2-52 8,2 21-8,0-2 2,0 33-2,5-67-2,-5 67 2,25-71 0,-25 71 0,18-72-2,-18 72 2,18-72 2,-18 72-2,18-75 4,-18 75-4,20-79 12,-20 79-12,20-79 18,-20 79-18,21-77 10,-21 77-10,21-74 14,-21 74-14,19-73 20,-19 73-20,17-72 14,-17 72-14,12-61 14,-12 61-14,9-42 10,-9 42-10,7-26 8,-7 26-8,0-1 26,0 1-26,0 0 36,0 0-36,0-2 20,0 2-20,0 0 8,0 0-8,0 0 4,0 0-4,0-2-2,0 2 2,0 0-4,0 0 4,5-7-2,-5 7 2,9 34 6,-9-34-6,18 50 10,-18-50-10,21 75 12,-21-75-12,24 103 8,-24-103-8,30 111 4,-30-111-4,27 116 0,-27-116 0,26 106 0,-26-106 0,25 95 0,-25-95 0,21 86-28,-21-86 28,22 72-58,-22-72 58,19 62-72,-19-62 72,12 48-72,-12-48 72,9 34-72,-9-34 72</inkml:trace>
  <inkml:trace contextRef="#ctx0" brushRef="#br1" timeOffset="65906.0509">3598 8819 72,'0'0'0,"-38"-28"90,38 28-90,-24-18 86,24 18-86,-13-6 40,13 6-40,-1 0 10,1 0-10,0 0-6,0 0 6,0 0-10,0 0 10,-2 0-8,2 0 8,-1 0-4,1 0 4,-1 0 4,1 0-4,-3-7 6,3 7-6,42 3 4,-42-3-4,35 4 0,-35-4 0,47 1-2,-47-1 2,57 4-16,-57-4 16,57 1-48,-26-1 48,3 0-86,-3 0 86,0 0-92,-31 0 92</inkml:trace>
  <inkml:trace contextRef="#ctx0" brushRef="#br1" timeOffset="66108.0515">4285 8385 134,'0'0'0,"-8"-20"10,8 20-10,0-1 0,0 1 0,0-2-4,0 2 4,0 0-6,0 0 6,0 0 0,0 0 0,-7-7 30,7 7-30,-2 38 42,2-38-42,2 44 16,-2-44-16,7 65 4,-7-65-4,9 85 2,-9-85-2,15 88-2,-15-88 2,7 90-4,-7-90 4,3 79-32,-3-43 32,0-1-70,0-5 70,0 1-78,0-7 78</inkml:trace>
  <inkml:trace contextRef="#ctx0" brushRef="#br1" timeOffset="66582.0521">4192 8516 16,'0'0'0,"-3"-48"8,3 26-8,0 0 6,0 22-6,5-41 4,-5 41-4,28-31 4,-28 31-4,19-27 2,-19 27-2,22-18 2,-22 18-2,25-8 4,-25 8-4,24-10 4,-24 10-4,22-5 8,-22 5-8,20-2 14,-20 2-14,17 1 20,-17-1-20,13 8 24,-13-8-24,10 40 20,-10-40-20,10 35 10,-10-35-10,7 40 6,-7-40-6,6 46 4,-6-22-4,0-1 6,0-23-6,-4 42 6,4-42-6,-9 44 8,9-44-8,-27 38 30,27-38-30,-14 29 50,14-29-50,-10 23 52,10-23-52,-9 15 50,9-15-50,0 0 44,0 0-44,0 2 20,0-2-20,0 0 0,0 0 0,0 1 0,0-1 0,0 0 0,0 0 0,0 2-18,0-2 18,0 0-24,0 0 24,0 0-6,0 0 6,0 2 2,0-2-2,-7 3 0,7-3 0,57-26-8,-57 26 8,35-8-8,-35 8 8,40-5-4,-40 5 4,35-3-2,-35 3 2,34 2 6,-34-2-6,28 6 2,-28-6-2,22 29-4,-22-29 4,16 15-4,-16-15 4,11 13-6,-11-13 6,9 18-4,-9-18 4,6 13 0,-6-13 0,3 14 12,-3-14-12,0 18 18,0-18-18,0 17 16,0-17-16,-4 22 24,4-22-24,-9 24 12,9-24-12,-32 28 0,32-28 0,-25 31-2,25-31 2,-28 31-6,28-31 6,-34 34-2,34-34 2,-36 25 0,36-25 0,-36 23 0,36-23 0,-33 21-4,33-21 4,-27 10-28,27-10 28,-20 9-62,20-9 62,-1 0-108,1 0 108,-1 0-138,1 0 138</inkml:trace>
  <inkml:trace contextRef="#ctx0" brushRef="#br1" timeOffset="66942.052">5291 8272 58,'0'0'0,"-9"-18"42,9 18-42,-45-18 26,45 18-26,-34-19 62,34 19-62,-33-9 98,33 9-98,-30-7 78,30 7-78,-29-6 78,29 6-78,-28 0 66,28 0-66,-23 4 40,23-4-40,-22 33 18,22-33-18,-23 35 6,23-35-6,-17 38 8,17-38-8,-20 49 0,20-49 0,-15 58-4,15-58 4,-9 58-4,9-58 4,-8 52 4,8-52-4,-4 50 8,4-27-8,0 0-4,0-23 4,8 37-4,14-20 4,0-1 0,-22-16 0,26 28 6,-26-28-6,29 20 0,-29-20 0,31 16-10,-31-16 10,29 11 0,-29-11 0,33 9-2,-33-9 2,35 5-10,-35-5 10,34 1-8,-34-1 8,32 0-4,-32 0 4,31-3-10,-31 3 10,26-7-34,-26 7 34,23-6-46,-23 6 46,16-8-40,-16 8 40,0 0-48,0 0 48,1 0-70,-1 0 70,1 0-96,-1 0 96,1 0-130,-1 0 130</inkml:trace>
  <inkml:trace contextRef="#ctx0" brushRef="#br1" timeOffset="67580.0529">3996 10117 22,'0'0'0,"-36"-18"14,36 18-14,-32-13-2,32 13 2,-42-10 12,42 10-12,0 0 38,0 0-38,-57-9 60,57 9-60,-69-20 52,69 20-52,-37-9 86,37 9-86,-29-6 86,29 6-86,-27 0 42,27 0-42,-21 3 32,21-3-32,-17 10 2,17-10-2,-14 44-6,14-44 6,-10 42 2,10-42-2,-7 61 4,7-61-4,-6 85-4,6-85 4,-1 102-4,1-47 4,0 0 2,0-55-2,3 108 2,-3-108-2,5 93 0,-5-93 0,6 73-2,-6-73 2,5 59 0,-5-59 0,5 41 0,-5-41 0,7 34 0,-7-34 0,5 23 2,-5-23-2,0 0 0,0 0 0,0 1-2,0-1 2,5 12-4,-5-12 4,23 16 2,-23-16-2,20 8 2,-20-8-2,28 8-2,-28-8 2,43 9-2,-43-9 2,43 6-14,-43-6 14,47 7-40,-47-7 40,50 6-62,-50-6 62,46 2-62,-22-2 62,0 0-54,-3 0 54,1 0-54,-22 0 54,40 0-58,-40 0 58,35-3-56,-35 3 56,25-5-30,-25 5 30</inkml:trace>
  <inkml:trace contextRef="#ctx0" brushRef="#br1" timeOffset="67752.0516">3694 10758 52,'0'0'0,"-56"-22"58,56 22-58,1-14 60,-1 14-60,-50-12 34,50 12-34,-2 0 10,2 0-10,0 0-6,0 0 6,0 0-18,0 0 18,-1 0-12,1 0 12,-1 0-6,1 0 6,-7-9-4,7 9 4,40-7 4,-40 7-4,41-9-14,-41 9 14,46-18-44,-46 18 44,55-16-70,-55 16 70</inkml:trace>
  <inkml:trace contextRef="#ctx0" brushRef="#br1" timeOffset="68358.0533">4266 10221 26,'0'0'0,"-9"-28"30,9 28-30,-21-20 24,21 20-24,-7-15 16,7 15-16,0 0 30,0 0-30,0-1 38,0 1-38,0-1 30,0 1-30,-4-8 38,4 8-38,7 40 34,-7-40-34,9 55 10,-9-55-10,30 76 0,-30-76 0,20 94 0,-20-94 0,13 96 2,-13-96-2,11 93-2,-11-93 2,8 84-22,-8-84 22,7 69-48,-7-69 48,7 56-62,-7-56 62,7 38-48,-7-38 48,9 25-32,-9-25 32,0 0-26,0 0 26,0 1-10,0-1 10,0 1 2,0-1-2,0 0 6,0 0-6,10 8 14,-10-8-14,6-39 16,-6 39-16,2-38 8,-2 38-8,-1-46 14,1 46-14,-5-58 16,5 58-16,-9-57 14,9 57-14,-30-62 14,30 62-14,-12-67 14,12 67-14,-15-69 16,15 69-16,-8-77 10,8 77-10,-8-69 4,8 69-4,-5-61 6,5 33-6,0 2 6,0 26-6,3-43-2,-3 43 2,10-34 4,10 20-4,1 1 10,-21 13-10,27-10 6,-27 10-6,22-9 6,-22 9-6,21-2 8,-21 2-8,16 6 14,-16-6-14,14 44 8,-14-44-8,10 40 2,-10-40-2,7 49 4,-7-49-4,8 50 0,-8-50 0,3 54-2,-3-30 2,0 0 0,0-24 0,-3 46 2,3-46-2,-8 39 18,8-39-18,-26 33 54,26-33-54,-15 26 52,15-26-52,-15 16 30,15-16-30,0 1 28,0-1-28,-15 8 30,15-8-30,0 0 26,0 0-26,-1 0 10,1 0-10,0 0-4,0 0 4,0 0-4,0 0 4,-21 4-2,21-4 2,-9-34 2,9 34-2,-4-23 0,4 23 0,1-21-4,-1 21 4,10-26 0,-10 26 0,45-20 2,-45 20-2,30-16 2,-30 16-2,36-7-4,-36 7 4,36-2-6,-36 2 6,37 4 2,-37-4-2,36 41 2,-36-41-2,32 33-2,-32-33 2,30 35-6,-30-35 6,21 35-6,-21-35 6,13 31 0,-13-31 0,10 33 4,-10-33-4,6 34 4,-6-34-4,2 34-2,-2-19 2,0-1 6,0-14-6,-5 35 8,5-35-8,-27 30-4,27-30 4,-22 33-2,22-33 2,-26 38 4,26-38-4,-33 35 0,33-35 0,-36 31-26,36-31 26,-39 29-60,39-29 60,-40 17-90,40-17 90,-38 13-122,38-13 122</inkml:trace>
  <inkml:trace contextRef="#ctx0" brushRef="#br1" timeOffset="68860.0529">3546 10630 70,'0'0'0,"0"0"40,0 0-40,-8-10 30,8 10-30,-31-9 42,31 9-42,-1 0 50,1 0-50,-1 0 42,1 0-42,0 0 20,0 0-20,-11-6 0,11 6 0,0 0-6,0 0 6,-1 0-6,1 0 6,0 0-2,0 0 2,-1 0 6,1 0-6,-1 0 0,1 0 0,-14-3-6,14 3 6,41-7 2,-41 7-2,33-22 0,-33 22 0,38-8 0,-38 8 0,41-16 0,-41 16 0,0 0 4,0 0-4,56-9 2,-56 9-2,81-25-4,-81 25 4,44-10-4,-44 10 4,40-8 0,-40 8 0,31-7 2,-31 7-2,30-7 0,-30 7 0,23-6-2,-23 6 2,17-4 0,-17 4 0,16-4 2,-16 4-2,0 0-2,0 0 2,2 0-8,-2 0 8,0 0-42,0 0 42,1 0-86,-1 0 86,0 0-98,0 0 98</inkml:trace>
  <inkml:trace contextRef="#ctx0" brushRef="#br1" timeOffset="69720.0531">4912 9121 58,'0'0'0,"-20"-1"80,20 1-80,-1 0 58,1 0-58,0 0 30,0 0-30,0 0 12,0 0-12,-1 0 0,1 0 0,-1 0-6,1 0 6,-1 0-6,1 0 6,-1 0 0,1 0 0,-1 0 2,1 0-2,-7 0 0,31 0 0,-1 0 0,-23 0 0,37 0-2,-37 0 2,38-5-4,-38 5 4,0 0 8,0 0-8,54-5 10,-54 5-10,74-9-2,-74 9 2,38-7-2,-38 7 2,34-6 0,-34 6 0,29-2 0,-29 2 0,26 0 0,-26 0 0,21 0 0,-21 0 0,17 0 0,-17 0 0,0 0 0,0 0 0,10 0 0,-10 0 0,0 0 4,0 0-4,1 0 2,-1 0-2,1 0-8,-1 0 8,1 0-38,-1 0 38,0 0-76,0 0 76,1 0-82,-1 0 82</inkml:trace>
  <inkml:trace contextRef="#ctx0" brushRef="#br1" timeOffset="70486.054">4371 11297 36,'0'0'0,"0"0"62,0 0-62,-1 0 54,1 0-54,-11 7 40,11-7-40,-2 0 34,2 0-34,0 0 18,0 0-18,-1 0-2,1 0 2,0 0-2,0 0 2,-1 0-8,1 0 8,-1 0-6,1 0 6,0 0 0,0 0 0,-1 0 0,1 0 0,-15 4 6,15-4-6,32-4 0,-32 4 0,30-5 0,-30 5 0,36-7 6,-36 7-6,44-18 0,-44 18 0,55-16-8,-55 16 8,0-15-6,0 15 6,86-14 2,-86 14-2,44-15 0,-44 15 0,47-10 4,-47 10-4,39-19 0,-39 19 0,34-13-6,-34 13 6,30-8 0,-30 8 0,24-7-2,-24 7 2,14-7 0,-14 7 0,1 0 4,-1 0-4,2 0 2,-2 0-2,0 0 0,0 0 0,0 0 4,0 0-4,0 0 6,0 0-6,1 0 4,-1 0-4,1 0 2,-1 0-2,1 0-8,-1 0 8,1 0-10,-1 0 10,0 0-22,0 0 22,1 0-62,-1 0 62,0 0-80,0 0 80</inkml:trace>
  <inkml:trace contextRef="#ctx0" brushRef="#br1" timeOffset="74722.0589">6313 9816 158,'0'0'0,"5"-25"26,-5 25-26,0-1 6,0 1-6,0-1-2,0 1 2,0-13 0,0 13 0,-1 0-4,1 0 4,-1 0-2,1 0 2,0 0 0,0 0 0,-1 0 2,1 0-2,0 0 0,0 0 0,-1 0-2,1 0 2,-20-4 2,20 4-2,41-4-2,-41 4 2,28-2 0,-28 2 0,39-4 0,-39 4 0,0 0-8,0 0 8,55-4-16,-55 4 16,74-2-28,-74 2 28,39-2-38,-39 2 38,31 0-42,-31 0 42,27 2-36,-27-2 36,21 2-14,-21-2 14</inkml:trace>
  <inkml:trace contextRef="#ctx0" brushRef="#br1" timeOffset="74996.0575">6359 10010 90,'0'0'0,"-17"1"58,17-1-58,-1 0 18,1 0-18,0 0 8,0 0-8,0 0 0,0 0 0,-1 0-10,1 0 10,-1 0-4,1 0 4,0 0-2,0 0 2,-1 0 2,1 0-2,-2 0 2,2 0-2,-5 0-2,5 0 2,49-3 2,-49 3-2,34-2 4,-34 2-4,36-4 2,-36 4-2,42-2-4,-42 2 4,43-2-2,-43 2 2,42 0 4,-42 0-4,45-2 0,-45 2 0,40-3-2,-40 3 2,32-6 2,-32 6-2,27-4-2,-27 4 2,21-5 0,-21 5 0,14-3 0,-14 3 0,0 0-2,0 0 2,1 0 0,-1 0 0,0 0-4,0 0 4,2 0 0,-2 0 0,0 0-10,0 0 10,0 0-36,0 0 36,1 0-52,-1 0 52,1 0-44,-1 0 44</inkml:trace>
  <inkml:trace contextRef="#ctx0" brushRef="#br1" timeOffset="79554.0619">7256 10062 30,'0'0'0,"0"1"30,0-1-30,0 0 28,0 0-28,0 1 12,0-1-12,0 0 0,0 0 0,0 2-2,0-2 2,-9 13 0,9-13 0,-19-39 2,19 39-2,-7-47 0,7 47 0,-5-62 2,5 62-2,-2-75 0,2 37 0,0-1 2,0-1-2,0 0 2,0-1-2,0 0 0,0 41 0,3-85 4,-3 85-4,4-79 2,-4 79-2,8-74-2,-8 74 2,20-68 4,-20 68-4,15-50-2,-15 50 2,16-40-4,-16 40 4,14-29 0,-14 29 0,17-13-6,-17 13 6,17-6 0,-17 6 0,0 0 2,0 0-2,14-7-2,-14 7 2,27 33 0,-27-33 0,18 39 2,-18-39-2,17 44 4,-17-44-4,17 52 2,-17-52-2,15 51-2,-15-51 2,14 47 0,-14-47 0,16 48 0,-16-48 0,7 36 0,-7-36 0,10 29 0,-10-29 0,8 18 0,-8-18 0,0 0 2,0 0-2,10 9 6,-10-9-6,0 0-2,0 0 2,23 4-4,-23-4 4,20-6 6,-20 6-6,9-46 8,-9 46-8,20-46 2,-20 46-2,14-60-8,-14 60 8,17-72 0,-17 72 0,24-73 6,-24 73-6,20-70 4,-20 70-4,24-61 4,-24 61-4,24-41 6,-24 41-6,19-24 2,-19 24-2,16-10-2,-16 10 2,1 0 22,-1 0-22,13-5 36,-13 5-36,28 67 16,-28-67-16,12 72 2,-12-72-2,9 86 2,-9-86-2,7 102 2,-7-102-2,5 104-2,-5-52 2,0-2-10,0-50 10,-5 98-18,5-98 18,-8 96-20,8-96 20,-9 83-42,9-83 42,-8 67-76,8-67 76</inkml:trace>
  <inkml:trace contextRef="#ctx0" brushRef="#br1" timeOffset="80058.0619">8087 10043 86,'0'0'0,"-1"0"50,1 0-50,-1 0 22,1 0-22,-1 0 12,1 0-12,-25 10 6,25-10-6,-23-8 8,23 8-8,-8-64 8,8 64-8,-6-60 2,6 60-2,-4-70 6,4 70-6,-3-84 6,3 38-6,0 0 2,0-1-2,0-1 8,0 48-8,3-102 6,-3 102-6,7-102-2,-7 102 2,23-98 4,-23 98-4,18-90 4,-18 90-4,19-71-4,-19 71 4,19-48 0,-19 48 0,13-22 4,-13 22-4,10-3 12,-10 3-12,15-1 24,-15 1-24,10 53 14,-10-53-14,23 64 8,-23-64-8,19 87 8,-19-87-8,21 101-4,-21-101 4,17 102-2,-17-102 2,14 99 0,-14-99 0,13 94-4,-13-94 4,11 82 0,-11-82 0,9 73 0,-9-73 0,9 62 6,-9-62-6,9 50 4,-9-50-4,8 37-6,-8-37 6,6 23-6,-6-23 6,0 1-10,0-1 10,0 0-12,0 0 12,0 2-8,0-2 8,0 0-6,0 0 6,0 1-2,0-1 2,6 9 4,-6-9-4,-8-36 6,-13 20-6,1 0 0,20 16 0,-31-38-2,31 38 2,-36-39-4,36 39 4,-38-40-2,17 21 2,-1 0 0,-1 2 0,2-2 6,-2 1-6,1 1 28,22 17-28,-39-25 26,39 25-26,-28-15 18,28 15-18,-19-9 14,19 9-14,0 0 2,0 0-2,0 0 0,0 0 0,-2 0 0,2 0 0,-1 0 0,1 0 0,0 0-2,0 0 2,-7-7-10,7 7 10,60 7-34,-60-7 34,41 10-64,-41-10 64,49 15-88,-49-15 88,54 6-96,-54-6 96</inkml:trace>
  <inkml:trace contextRef="#ctx0" brushRef="#br1" timeOffset="80432.0616">8524 9852 64,'0'0'0,"0"0"80,0 0-80,0 1 58,0-1-58,1 11 32,-1-11-32,0 0 16,0 0-16,-21 3 12,21-3-12,-3-34 12,3 15-12,0-1 16,0 20-16,6-51 12,-6 51-12,33-56 0,-33 56 0,24-61 2,-24 61-2,29-62 6,-29 62-6,34-59 0,-34 59 0,32-58 0,-32 58 0,34-53 2,-34 53-2,31-45 2,-31 45-2,28-36-6,-28 36 6,21-27-24,-21 27 24,11-15-18,-11 15 18,0-2-8,0 2 8,0 0-26,0 0 26,0-1-44,0 1 44,0 0-42,0 0 42,9-2-38,-9 2 38,-39 7-24,39-7 24,-23 28-8,23-28 8,-34 8-4,34-8 4,-36 8 0,36-8 0,-46 5 6,24-5-6,-1 0 30,23 0-30,-46-4 54,46 4-54,-41-9 44,41 9-44,-32-25 34,32 25-34,-22-10 26,22 10-26,-1 0 6,1 0-6,-1 0-2,1 0 2,0 0 0,0 0 0,0 0 20,0 0-20,-7-7 32,35 27-32,-1 2 28,-27-22-28,37 44 20,-15-17-20,0 0 18,0 4-18,1 0 16,-23-31-16,38 61 10,-38-61-10,37 59 10,-37-59-10,33 66 0,-33-66 0,29 67-2,-29-67 2,26 70 2,-26-70-2,26 68-34,-26-68 34,25 55-114,-25-55 114,23 35-176,-23-35 176</inkml:trace>
  <inkml:trace contextRef="#ctx0" brushRef="#br1" timeOffset="81278.0637">9221 7947 14,'0'0'0,"-31"-50"22,31 50-22,-34-38 28,34 38-28,-31-25 24,31 25-24,-21-11 12,21 11-12,0 0 2,0 0-2,0 0 2,0 0-2,-7-8 4,7 8-4,5 36 10,18-11-10,1-1 6,-4 10-6,1 1 0,2 7 0,0 1 4,2 9-4,-3-1 4,-1 4-4,-1-1-2,-20-54 2,32 117-4,-32-117 4,23 123 0,-23-123 0,21 118 2,-21-118-2,12 120 0,-12-120 0,12 114 4,-12-114-4,8 111 4,-8-111-4,6 102 0,-6-102 0,3 92 0,-3-50 0,0 1 2,0-43-2,-6 72 0,6-72 0,-26 65 0,26-65 0,-15 56 2,15-56-2,-22 45 0,22-45 0,-21 35 6,21-35-6,-20 26 8,20-26-8,-18 20 18,18-20-18,0 0 22,0 0-22,0 0 4,0 0-4,0 1-8,0-1 8,0 1-2,0-1 2,0 1 4,0-1-4,0 0 0,0 0 0,-9 6-8,9-6 8,5 38-2,-5-38 2,39 35 4,-39-35-4,32 53-2,-32-53 2,34 68 6,-34-68-6,32 89 8,-32-89-8,30 103 0,-30-103 0,19 114 0,-19-114 0,16 122 6,-16-122-6,10 124-2,-10-124 2,5 124-4,-5-124 4,4 125 2,-4-65-2,0 0 2,0-60-2,-2 116 10,2-116-10,-4 108 24,4-108-24,-3 97 26,3-97-26,-2 84 20,2-51-20,0 0 10,0-33-10,2 52 2,-2-52-2,2 32 0,-2-32 0,3 22-2,-3-22 2,5 16 2,-5-16-2,0 1-4,0-1 4,0 0-8,0 0 8,0 1 0,0-1 0,0 1 0,0-1 0,0 0-6,0 0 6,0 0-22,0 0 22,0 2-54,0-2 54,0 0-76,0 0 76,0 1-82,0-1 82</inkml:trace>
  <inkml:trace contextRef="#ctx0" brushRef="#br1" timeOffset="82664.065">10258 8226 26,'0'0'0,"-26"27"22,26-27-22,-25 24 20,25-24-20,-17 22 10,17-22-10,-10 20 0,10-20 0,-7 22 2,7-22-2,0 24 4,0-24-4,3 25 0,-3-25 0,28 24 0,-28-24 0,16 19-2,-16-19 2,20 15-4,-20-15 4,24 13 0,-24-13 0,27 9 4,-27-9-4,33 7 0,-33-7 0,34 8 0,-34-8 0,34 4-2,-34-4 2,34 3-8,-34-3 8,31-3-4,-31 3 4,28-8-8,-28 8 8,26-36-4,-26 36 4,27-31 4,-27 31-4,22-34 0,-22 34 0,20-36 0,-20 36 0,16-49 0,-16 49 0,8-52 0,-8 52 0,7-48-4,-7 48 4,3-55 0,-3 30 0,0-1 0,0 26 0,-3-49 0,3 49 0,-7-56 6,7 56-6,-25-54 2,25 54-2,-15-59 0,15 59 0,-17-61 0,17 61 0,-14-54 2,14 54-2,-9-50 4,9 50-4,-17-40 4,17 40-4,-9-28 4,9 28-4,-5-21 16,5 21-16,-5-13 20,5 13-20,0 0 14,0 0-14,0 0 12,0 0-12,0-2 10,0 2-10,0 0 4,0 0-4,0-1-2,0 1 2,0-1 0,0 1 0,0 0-2,0 0 2,-3-4 0,3 4 0,7 59 2,-7-59-2,6 54 6,-6-54-6,23 67 8,-23-67-8,16 77 6,-16-77-6,14 79-2,-14-79 2,16 87-8,-16-87 8,10 82 2,-10-82-2,16 79-2,-16-79 2,8 72-10,-8-72 10,9 56-30,-9-56 30,8 52-48,-8-52 48,7 46-44,-7-46 44</inkml:trace>
  <inkml:trace contextRef="#ctx0" brushRef="#br1" timeOffset="83190.0651">11082 8093 40,'0'0'0,"-16"1"8,16-1-8,-20 41 2,20-41-2,-9 49 0,9-49 0,-3 62 6,3-25-6,0-1 4,0 4-4,0 0 4,0 0-4,0 0 4,0-40-4,-2 84 2,2-84-2,-5 80-2,5-80 2,-5 71-4,5-71 4,-5 63 0,5-40 0,0 2-2,0-25 2,2 38-8,-2-38 8,6 26-6,-6-26 6,7 15-2,-7-15 2,0 0 8,0 0-8,0 0 8,0 0-8,0 2 2,0-2-2,5 6 6,-5-23-6,0-1 14,0 18-14,-2-35 18,2 35-18,-8-47 16,8 47-16,-28-53 10,28 53-10,-16-65 4,16 65-4,-18-73 26,18 73-26,-19-80 30,19 80-30,-8-89 10,8 89-10,-7-95 12,7 95-12,-3-88 18,3 88-18,3-81 2,-3 81-2,40-70 0,-40 70 0,37-54 12,-14 35-12,-2-1 6,-21 20-6,46-24 6,-46 24-6,47-7 2,-47 7-2,45-5-2,-45 5 2,41 5 2,-41-5-2,38 53 2,-38-53-2,35 44 2,-35-44-2,23 48 0,-23-48 0,18 52 0,-18-52 0,14 52 4,-14-52-4,10 42 0,-10-42 0,7 39 2,-7-39-2,1 33 20,-1-33-20,-3 30 14,3-30-14,-8 31 4,-13-17-4,1 0 2,20-14-2,-28 23-2,28-23 2,-36 21 4,36-21-4,-37 14 4,37-14-4,-42 12 0,42-12 0,-42 8-6,42-8 6,-37 5 0,37-5 0,-30 4-14,30-4 14,-21 0-64,21 0 64,-3 0-92,3 0 92,-12-4-92,12-13 92</inkml:trace>
  <inkml:trace contextRef="#ctx0" brushRef="#br1" timeOffset="84518.0657">12548 8733 28,'0'0'0,"-19"11"22,19-11-22,-20 8 26,20-8-26,-1 0 40,1 0-40,-12 6 16,12-6-16,-2 0 0,2 0 0,-16 2 2,16-2-2,-9-43 6,9 43-6,-7-43 12,7 43-12,0-54 20,0 23-20,0-2 20,0 33-20,5-71 10,-5 71-10,27-83 14,-27 83-14,16-88 16,-16 88-16,21-97 6,-21 97-6,24-105 4,-24 105-4,21-105 4,-21 105-4,19-104 2,-19 104-2,17-99 4,-17 99-4,17-85 6,-17 85-6,16-72 4,-16 72-4,14-43 6,-14 43-6,9-27 10,-9 27-10,0 0 10,0 0-10,0-1 8,0 1-8,8-9 16,-8 9-16,6 60 30,-6-60-30,25 82 28,-25-82-28,13 106 10,-13-106-10,17 126-4,-17-126 4,15 125-4,-15-125 4,8 120 2,-8-120-2,9 107 8,-9-107-8,8 102 0,-8-102 0,20 88-2,-20-88 2,10 69 2,-10-69-2,7 52 0,-7-52 0,9 32-2,-9-32 2,8 19-4,-8-19 4,0 1-4,0-1 4,0 0-2,0 0 2,0 2 4,0-2-4,0 0-2,0 0 2,6 8-6,-6-8 6,-28-48-2,28 48 2,-30-41 0,30 41 0,-32-40-2,12 19 2,-2 2-2,-1-4 2,-1 1-2,0 0 2,0 0-2,-3-2 2,3 0 0,1-5 0,0 3 2,2 3-2,0 0 2,21 23-2,-29-39 6,29 39-6,-18-23 6,18 23-6,0 0-6,0 0 6,-2-2-6,2 2 6,0 0 0,0 0 0,-1 0 0,1 0 0,-7-5 0,7 5 0,50-4-2,-50 4 2,39-4 0,-39 4 0,50 0-16,-23 0 16,3 0-46,-2 0 46,2 0-58,-30 0 58,63 0-46,-63 0 46,56 2-32,-30-2 32,-1 0-16,-25 0 16,51-7 4,-30-13-4,-2 0 4,-19 20-4,32-37-2,-32 37 2,28-37 0,-28 37 0,21-44 4,-21 44-4,14-40-2,-14 40 2,10-35 6,-10 35-6,7-33 24,-7 33-24,4-21 24,-4 21-24,2-18 32,-2 18-32,0 0 24,0 0-24,0-1 6,0 1-6,0-4 4,0 4-4,-2 52 0,2-52 0,-1 60 0,1-18 0,0 0 0,0 2 0,0 0 0,0 0 0,0-1-4,0-43 4,-2 81-4,2-81 4,-3 68 2,3-68-2,-4 59-2,4-59 2,-4 47-4,4-47 4,-4 38 0,4-38 0,-1 25 4,1-25-4,0 2 2,0-2-2,0 0 0,0 0 0,0 1 2,0-1-2,0 0 2,0 0-2,0 12 0,0-29 0,0-2-4,0-2 4,0-2 12,0-4-12,0 0 18,0-4-18,0 1 10,0-2-10,0-2 6,0-2-6,0-2 4,0 38-4,1-73 6,-1 73-6,7-75 4,-7 75-4,25-74 2,-25 74-2,24-57 0,-24 57 0,24-53 0,-24 53 0,33-39 2,-33 39-2,28-27 4,-28 27-4,27-15 6,-27 15-6,22-10 4,-22 10-4,18-2 4,-18 2-4,16 34 6,-16-34-6,8 33 4,-8-33-4,6 40 2,-6-40-2,4 48-2,-4-22 2,0 1-2,0-27 2,-4 55-6,4-55 6,-10 58-8,10-58 8,-35 55 0,35-55 0,-25 46 0,25-46 0,-26 39-2,26-39 2,-24 25-2,24-25 2,-24 19 12,24-19-12,-18 13 32,18-13-32,-1 0 28,1 0-28,0 0 12,0 0-12,-2 0 4,2 0-4,0 0 0,0 0 0,-1 0 0,1 0 0,-3 0 0,3 0 0,-6 10 0,6-29 0,0 2-2,0 17 2,6-21-6,-6 21 6,51-15 2,-51 15-2,36-10 6,-36 10-6,34-6 2,-34 6-2,38-3-2,-38 3 2,36 4-2,-36-4 2,35 37 2,-35-37-2,29 30 4,-29-30-4,26 36 0,-26-36 0,15 36 0,-15-36 0,16 33 0,-16-33 0,8 33 0,-8-33 0,4 30 4,-4-16-4,0-1 4,0-13-4,-3 27 4,3-27-4,-8 22 0,8-22 0,-34 24 4,34-24-4,-23 19 10,23-19-10,-25 19 18,25-19-18,-32 18 18,32-18-18,-35 15-2,35-15 2,-39 13-4,39-13 4,-42 6-2,42-6 2,-38 6-4,38-6 4,-35 3-16,35-3 16,-33-3-52,33 3 52,-21-8-94,21 8 94,-19-26-128,19 26 128,0 0-130,0 0 130</inkml:trace>
  <inkml:trace contextRef="#ctx0" brushRef="#br1" timeOffset="85386.0667">12921 9776 48,'0'0'0,"-41"-9"24,41 9-24,-21-7 26,21 7-26,-27-7 38,27 7-38,-25-8 34,25 8-34,-33-8 22,33 8-22,-37-7 52,37 7-52,-39-8 52,39 8-52,-39-2 34,39 2-34,-31 0 44,31 0-44,-28 2 42,28-2-42,-21 6 26,21-6-26,-10 8 8,10-8-8,-10 29 0,10-29 0,-6 49 0,6-49 0,-5 73 4,5-73-4,-3 99 4,3-38-4,0-4-2,0 3 2,0-3-2,0 0 2,0 2 4,0-59-4,-3 102 2,3-102-2,-5 97-2,5-97 2,-7 81 0,7-81 0,-6 69 6,6-69-6,-3 49-2,3-33 2,0 0-4,0-16 4,0 22-4,0-22 4,0 0-4,0 0 4,0 2 2,0-2-2,0 0 0,0 0 0,2 9 2,-2-9-2,39 17-2,-39-17 2,35 7-2,-35-7 2,41 5-2,-41-5 2,45 3 0,-21-3 0,0 0 4,-3 0-4,1 0 0,-22 0 0,45-2-2,-45 2 2,44-2-26,-44 2 26,39-2-60,-39 2 60,35-4-64,-35 4 64,29-3-58,-29 3 58,25-5-64,-25 5 64,20-5-82,-20 5 82,16-8-72,-16 8 72</inkml:trace>
  <inkml:trace contextRef="#ctx0" brushRef="#br1" timeOffset="85576.0653">12580 10507 32,'-28'-15'0,"-1"-1"80,29 16-80,3-24 70,-3 24-70,-10-10 18,10 10-18,0 0 0,0 0 0,-2 0 4,2 0-4,0 0 6,0 0-6,-36-9 4,36 9-4,40-3 6,-40 3-6,34-4 4,-34 4-4,41-4 6,-41 4-6,52-2 6,-26 2-6,1 0 0,2 0 0,-2 0-4,-27 0 4,56-3-14,-56 3 14,53-4-50,-53 4 50,52-9-100,-52 9 100</inkml:trace>
  <inkml:trace contextRef="#ctx0" brushRef="#br1" timeOffset="86312.0661">13414 9990 130,'0'0'0,"-28"-35"50,28 35-50,-26-22 28,26 22-28,-16-7 6,16 7-6,-2 0 22,2 0-22,0 0 16,0 0-16,-1 0 2,1 0-2,-7-8 4,7 8-4,-3 74 2,3-42-2,0 2 2,0-34-2,3 80 2,-3-80-2,6 86 2,-6-86-2,7 84 2,-7-84-2,8 71-4,-8-71 4,5 65-22,-5-65 22,6 51-38,-6-51 38,3 47-36,-3-47 36,7 35-36,-7-35 36,6 25-26,-6-25 26,5 15-8,-5-15 8,0 1-6,0-1 6,0 1-8,0-1 8,0 0-4,0 0 4,0 1 0,0-1 0,3 4 0,-3-4 0,-7-52 0,7 52 0,-25-37 0,25 37 0,-16-40 0,16 40 0,-16-43-4,16 43 4,-16-45 2,16 45-2,-19-49 12,19 49-12,-12-53 12,12 53-12,-9-51 16,9 51-16,-7-54 12,7 54-12,-6-52 8,6 30-8,0 0 10,0 22-10,4-44 4,-4 44-4,9-37 4,-9 37-4,40-29 6,-40 29-6,27-24 4,-27 24-4,31-20 6,-31 20-6,28-11 8,-28 11-8,30-10 6,-30 10-6,29-5 8,-29 5-8,24 0 6,-24 0-6,23 4 6,-23-4-6,22 36 6,-22-36-6,14 32-4,-14-32 4,10 42-2,-10-42 2,5 49 4,-5-23-4,0-1 0,0-25 0,-2 49-2,2-49 2,-10 49-2,10-49 2,-30 41 0,30-41 0,-16 38-2,16-38 2,-20 36 2,20-36-2,-21 27 24,21-27-24,-22 21 42,22-21-42,-18 14 36,18-14-36,-18 9 34,18-9-34,0 0 28,0 0-28,0 0 8,0 0-8,0 0 2,0 0-2,0 0 2,0 0-2,-10 7 2,10-7-2,-7-35-4,7 35 4,-2-32-2,2 32 2,6-33 4,15 19-4,1 1 2,-22 13-2,37-21 4,-37 21-4,44-14 0,-44 14 0,41-8 0,-41 8 0,45-5 6,-45 5-6,36 0-4,-36 0 4,34 29-4,-34-29 4,30 28 0,-30-28 0,23 31-2,-23-31 2,20 37 4,-20-37-4,12 33 4,-12-33-4,10 36-2,-10-36 2,7 31 0,-7-31 0,2 30 2,-2-30-2,-2 29-4,2-29 4,-10 27 0,-11-14 0,1 1 14,20-14-14,-25 23 12,25-23-12,-27 19 10,27-19-10,-34 21 22,34-21-22,-39 19 24,39-19-24,-41 16 14,41-16-14,-48 8 4,48-8-4,-42 9-2,42-9 2,-44 6-4,44-6 4,-37 4-8,37-4 8,-31 0-36,31 0 36,-26-3-82,26 3 82,-17-5-110,17 5 110,-14-8-136,14 8 136</inkml:trace>
  <inkml:trace contextRef="#ctx0" brushRef="#br1" timeOffset="87206.0667">15375 9344 210,'0'0'0,"-36"-18"30,36 18-30,-39-7 6,39 7-6,-29-7 2,29 7-2,-16-3 6,16 3-6,0 0 4,0 0-4,-1 0-4,1 0 4,-7-2 0,7 2 0,34 2 2,-34-2-2,36 5 0,-36-5 0,37 9 2,-37-9-2,35 34-2,-35-34 2,31 25-4,-31-25 4,26 29 0,-26-29 0,22 32 2,-22-32-2,14 35 2,-14-35-2,14 35 2,-14-35-2,8 36-2,-8-36 2,6 31 0,-6-31 0,1 29 4,-1-29-4,-1 28 2,1-28-2,-7 25 6,7-25-6,-28 24 4,28-24-4,-25 23 2,25-23-2,-30 24 2,30-24-2,-27 23 2,27-23-2,-35 21 4,35-21-4,-33 23-4,33-23 4,-29 16-8,29-16 8,-25 13-42,25-13 42,-17 7-120,17-7 120</inkml:trace>
  <inkml:trace contextRef="#ctx0" brushRef="#br1" timeOffset="88308.0692">16134 8376 30,'0'0'0,"-37"-29"8,10 11-8,1 3 14,26 2-14,0 0 18,-38-3-18,4 1 6,34 15-6,-41-22 6,41 22-6,-40-18 12,40 18-12,-40-9 12,40 9-12,-39-5 22,39 5-22,-37 0 16,37 0-16,-37 34 2,37-34-2,-32 24 4,32-24-4,-27 23 4,27-23-4,-19 22 2,19-22-2,-12 22-2,12-22 2,-7 25 0,7-25 0,-3 22 0,3-22 0,1 21-2,-1-21 2,8 18 2,-8-18-2,32 15 0,-32-15 0,25 10 0,-25-10 0,33 9 0,-33-9 0,35 4-2,-35-4 2,36 3-6,-36-3 6,43-5-4,-24-14 4,2-1-2,-1-1 2,0 0-6,1-9 6,0-1-2,0-3 2,-2-1-2,-19 35 2,37-73-2,-37 73 2,27-77 0,-27 77 0,16-76 2,-16 76-2,10-75 2,-10 75-2,2-81 2,-2 81-2,-2-75 2,2 75-2,-34-76 14,34 76-14,-21-55 24,21 55-24,-21-38 36,21 38-36,-21-17 30,21 17-30,0 0 2,0 0-2,-12-8-2,12 8 2,-17 56 6,17-56-6,-5 66 0,5-66 0,-6 92-2,6-39 2,0 1 4,0-54-4,3 105-4,-3-105 4,7 98-4,-7-98 4,26 87-14,-26-87 14,18 73-18,-18-73 18,24 61-2,-24-61 2,22 47 0,-22-47 0,23 31-2,-23-31 2,21 18-4,-21-18 4,23 6 0,-23-6 0,18 5 4,-18-5-4,17 0-2,-17 0 2,18-34-2,-18 34 2,15-26 0,-15 26 0,8-30 4,-8 30-4,7-22 0,-7 22 0,0-2-4,0 2 4,0 0 4,0 0-4,0-1 4,0 1-4,5-10 2,-5 10-2,6 65 2,-6-65-2,4 62 0,-4-62 0,6 77-2,-6-77 2,4 77-2,-4-38 2,0 0-2,0-1 2,0 0 0,0-5 0,0 2-2,0-35 2,2 68-10,-2-68 10,4 58-6,-4-58 6,4 50 0,-4-50 0,4 40 0,-4-40 0,4 25 0,-4-25 0,5 16 2,-5-16-2,0 0 4,0 0-4,0 2 2,0-2-2,0 0 2,0 0-2,4 6 12,-4-6-12,4-47 18,-4 27-18,0-2 8,0-7-8,0 1 8,0-7-8,0 2 14,0 33-14,0-70 10,0 70-10,4-78 8,-4 78-8,5-81 2,-5 81-2,7-81 6,-7 81-6,29-74 16,-29 74-16,25-61 6,-25 61-6,33-49 0,-33 49 0,31-28 2,-31 28-2,30-9-2,-30 9 2,27-9 2,-27 9-2,22 0 4,-22 0-4,20 7-4,-20-7 4,19 44-4,-19-44 4,12 31 0,-12-31 0,8 30 2,-8-30-2,8 32 2,-8-32-2,3 29-2,-3-29 2,0 23 2,0-23-2,-5 27 8,5-27-8,-26 25-4,26-25 4,-22 23-4,22-23 4,-27 30-2,27-30 2,-34 26-6,34-26 6,-42 23 6,42-23-6,-42 23 6,42-23-6,-45 14-2,45-14 2,-45 10-16,45-10 16,-36 9-26,36-9 26,-29 4-52,29-4 52,-17 0-112,17 0 112</inkml:trace>
  <inkml:trace contextRef="#ctx0" brushRef="#br1" timeOffset="89142.0693">17764 8938 40,'0'0'0,"-7"10"42,7-10-42,0 0 20,0 0-20,0 0 14,0 0-14,-1 0 12,1 0-12,-17 6 10,17-6-10,-2-46 16,2 17-16,0 0 16,0 6-16,0-2 18,0 25-18,5-66 20,-5 66-20,30-76 12,-30 76-12,27-88 4,-27 88-4,31-94 2,-31 94-2,31-107 6,-31 107-6,28-110 6,-28 110-6,28-112 10,-28 112-10,24-111 12,-24 111-12,24-101 12,-24 101-12,20-88 10,-20 88-10,16-68 10,-16 68-10,11-43 12,-11 43-12,8-17 22,-8 17-22,0-2 28,0 2-28,0 0 10,0 0-10,5-4 8,-5 4-8,2 31 30,-2-31-30,2 56 28,-2-56-28,5 82 10,-5-82-10,7 111 4,-7-111-4,10 117 2,-10-117-2,17 120 2,-17-120-2,8 117 4,-8-117-4,7 106 4,-7-106-4,6 93-2,-6-93 2,7 85-8,-7-85 8,8 62-8,-8-62 8,10 49-20,-10-49 20,17 28-28,-17-28 28,8 16-20,-8-16 20,0 0-24,0 0 24,0 2-14,0-2 14,0 0-4,0 0 4,0 1 0,0-1 0,6 8 4,-6-8-4,-6-36-2,6 36 2,-30-32 2,30 32-2,-24-39 0,24 39 0,-29-42-4,29 42 4,-34-40 0,14 17 0,0 0 0,-2 0 0,-1 0 2,-2-2-2,-1 0 0,2-2 0,-1 1 2,5 4-2,-1-1 4,21 23-4,-36-41 10,36 41-10,-21-26 14,21 26-14,0 0 2,0 0-2,-1-2 0,1 2 0,-1 0 0,1 0 0,-10-8 0,10 8 0,31-6 2,-31 6-2,39-4-2,-39 4 2,53-3-32,-26 3 32,0 0-70,-27 0 70,62-1-98,-62 1 98,63-3-110,-63 3 110</inkml:trace>
  <inkml:trace contextRef="#ctx0" brushRef="#br1" timeOffset="89736.0708">18510 7938 54,'0'0'0,"-25"-20"68,25 20-68,0-1 64,0 1-64,0 0 38,0 0-38,-9-8 8,9 8-8,-18 2 2,18-2-2,-7 65 6,7-65-6,-6 69-6,6-69 6,-2 90-6,2-90 6,-3 95 6,3-49-6,0 0 6,0-2-6,0-2-2,0-2 2,0 0-2,0-40 2,3 66-6,-3-66 6,3 54-12,-3-54 12,6 44-14,-6-44 14,9 28-16,-9-28 16,6 17-10,-6-17 10,0 0 2,0 0-2,0 1 2,0-1-2,6 7-2,-6-7 2,4-31 4,-4 15-4,0-3 16,0-2-16,0-3 10,0 24-10,-2-53 4,2 53-4,-5-56 10,5 56-10,-5-64 2,5 64-2,-6-71 0,6 71 0,-5-80 8,5 80-8,-3-86 14,3 44-14,0 0 10,0 42-10,7-79 6,-7 79-6,31-62 6,-31 62-6,28-48 2,-28 48-2,31-29 0,-31 29 0,30-19-2,-30 19 2,29-14-2,-29 14 2,27-7-2,-27 7 2,24 0 2,-24 0-2,17 36 4,-17-36-4,14 37 2,-14-37-2,9 46 0,-9-46 0,5 53 0,-5-53 0,1 60 2,-1-60-2,-1 63-2,1-63 2,-7 60-2,7-60 2,-31 57 0,31-57 0,-22 49-2,22-49 2,-26 36 6,26-36-6,-23 23 18,23-23-18,-18 18 30,18-18-30,0 2 30,0-2-30,-15 3 12,15-3-12,-1 0 4,1 0-4,-1 0-2,1 0 2,-16 4 0,16-4 0,-5-53 4,5 53-4,0-24 0,0 24 0,8-25 4,-8 25-4,46-21 0,-46 21 0,35-17-6,-35 17 6,40-10 0,-40 10 0,40-3 2,-40 3-2,42 1 0,-42-1 0,35 37 2,-35-37-2,32 27 0,-32-27 0,23 35 0,-23-35 0,18 37 2,-18-37-2,11 35-4,-11-35 4,9 31 4,-9-31-4,3 34 20,-3-21-20,0 0 30,0-13-30,-3 26 24,3-26-24,-10 29 2,10-29-2,-39 27 0,39-27 0,-27 28 4,27-28-4,-35 27-2,13-14 2,1 2-6,21-15 6,-45 23-6,45-23 6,-51 23-10,51-23 10,-48 16-24,48-16 24,-36 9-28,36-9 28,-27 6-58,27-6 58,0 0-90,0 0 90,-13 0-86,13 0 86,-4-43-72,4 43 72,2-32-52,18 15 52</inkml:trace>
  <inkml:trace contextRef="#ctx0" brushRef="#br1" timeOffset="90078.0704">19274 8028 38,'0'0'0,"-6"-36"34,6 36-34,-9-33 54,9 33-54,-23-27 54,23 27-54,-14-21 48,14 21-48,-16-11 54,16 11-54,-17-8 42,17 8-42,-14-2 24,14 2-24,-16 5 16,16-5-16,-18 49 6,18-49-6,-20 51 0,20-51 0,-20 70 10,20-70-10,-24 85 6,24-85-6,-23 93 10,23-93-10,-17 91 14,17-91-14,-17 88 2,17-88-2,-8 75 2,8-75-2,-5 62 4,5-34-4,0 1 2,0-29-2,6 44-2,-6-44 2,37 33 2,-37-33-2,31 20 4,-31-20-4,38 12 0,-38-12 0,39 10 2,-39-10-2,39 4 6,-39-4-6,39 0-2,-39 0 2,36-4-4,-36 4 4,35-30 2,-35 30-2,33-18 0,-33 18 0,25-13 2,-25 13-2,24-13 2,-24 13-2,1 0 2,-1 0-2,1 0-2,-1 0 2,0 0-20,0 0 20,0 0-58,0 0 58,1 0-98,-1 0 98,1 0-138,-1 0 138</inkml:trace>
  <inkml:trace contextRef="#ctx0" brushRef="#br1" timeOffset="90750.0706">18012 9909 48,'0'0'0,"-18"-9"34,18 9-34,-19-11 30,19 11-30,-28-19 30,28 19-30,-29-14 34,29 14-34,-32-15 50,32 15-50,-36-8 54,36 8-54,-31-5 70,31 5-70,-33 0 62,33 0-62,-30 1 20,30-1-20,-23 7 0,23-7 0,-23 48 4,23-48-4,-18 53 10,18-53-10,-14 77 6,14-77-6,-17 92 6,17-92-6,-17 104 2,17-104-2,-14 105 0,14-105 0,-14 102 4,14-102-4,-8 86 6,8-86-6,-6 73 0,6-73 0,-4 54-2,4-54 2,-2 47 0,2-29 0,0 0-4,0-18 4,6 25-8,-6-25 8,26 27 0,-26-27 0,23 17 2,-23-17-2,31 14 0,-31-14 0,38 11 6,-38-11-6,43 8 4,-43-8-4,52 4 0,-52-4 0,51 1-4,-51-1 4,51-1-10,-51 1 10,51-5-30,-51 5 30,44-7-52,-44 7 52,39-8-62,-39 8 62,31-8-70,-31 8 70,24-5-78,-24 5 78,21-7-86,-21 7 86,17-5-60,-17 5 60</inkml:trace>
  <inkml:trace contextRef="#ctx0" brushRef="#br1" timeOffset="90970.0709">17712 10448 56,'0'0'0,"-58"-18"70,58 18-70,1-15 60,-1 15-60,-55-11 42,55 11-42,-16-6 26,16 6-26,-1 0 2,1 0-2,0 0 0,0 0 0,-1 0 6,1 0-6,-1 0 6,1 0-6,-6-5 0,6 5 0,60-7 0,-60 7 0,40-7 2,-40 7-2,52-21 6,-52 21-6,59-8 2,-59 8-2,62-10-4,-62 10 4,61-8-2,-61 8 2,58-9 2,-58 9-2,55-10 2,-55 10-2,47-8-2,-47 8 2,41-7-14,-41 7 14,34-2-46,-34 2 46,24 0-84,-24 0 84</inkml:trace>
  <inkml:trace contextRef="#ctx0" brushRef="#br1" timeOffset="91846.0713">20107 7871 26,'0'0'0,"-24"-22"2,24 22-2,-21-15-2,21 15 2,-19-11 0,19 11 0,-1 0-2,1 0 2,0 0-4,0 0 4,-1 0-2,1 0 2,0 0 0,0 0 0,-1 0 2,1 0-2,-10-8 6,10 8-6,7-28 6,-7 28-6,29-20 8,-29 20-8,22-24 16,-22 24-16,22-28 18,-22 28-18,26-31 22,-26 31-22,28-32 20,-28 32-20,30-35 14,-30 35-14,24-29 10,-24 29-10,20-21 4,-20 21-4,1-2-2,-1 2 2,1 0 8,-1 0-8,11-5 32,-11 5-32,17 67 26,-17-67-26,7 83 6,-7-83-6,2 116 4,-2-116-4,-2 146 12,2-146-12,-7 166 12,7-166-12,-34 180 4,34-180-4,-25 183 2,25-183-2,-21 173 4,21-173-4,-14 145 4,14-145-4,-10 111-4,10-111 4,-5 85-6,5-57 6,0 0 0,0-28 0,6 42-4,-6-42 4,26 31-2,-26-31 2,18 20 8,-18-20-8,16 12 6,-16-12-6,19 10 0,-19-10 0,20 4-8,-20-4 8,20 0 0,-20 0 0,18-6 2,-18 6-2,20-9-6,-20 9 6,15-9 0,-15 9 0,15-5 4,-15 5-4,16 40 6,-16-40-6,10 71 4,-10-71-4,10 108-2,-10-108 2,9 141 0,-9-141 0,16 166 2,-16-166-2,7 178-4,-7-178 4,7 183-4,-7-183 4,6 179 2,-6-179-2,7 165 4,-7-165-4,20 154 2,-20-154-2,9 140 0,-9-140 0,9 121 0,-9-121 0,10 101 4,-10-101-4,7 87 26,-7-87-26,7 67 28,-7-67-28,3 54 14,-3-33-14,0 2 20,0-23-20,-4 34 26,4-34-26,-6 26 30,6-26-30,-10 17 22,10-17-22,-22 12 6,22-12-6,-1 0 0,1 0 0,-11 7 2,11-7-2,-22 7 2,22-7-2,0 0-2,0 0 2,-12 4 0,12-4 0,-21 0-16,21 0 16,-17-3-50,17 3 50,-17-5-54,17 5 54,-16-6-58,16 6 58,-19-8-64,19 8 64,-18-20-72,18 20 72,-14-13-82,14 13 82</inkml:trace>
  <inkml:trace contextRef="#ctx0" brushRef="#br0" timeOffset="109908.0855">1228 14371 2,'0'0'0,"-28"-4"-2,28 4 2,-24 4 2,24-4-2,-29 31 2,29-31-2,-31 31 4,31-31-4,-27 36 0,27-36 0,-27 55 0,27-55 0,-22 0 4,22 0-4,-18 87 0,18-87 0,-12 43 0,12-43 0,-8 37 2,8-37-2,-4 31-6,4-17 6,0-1-8,0-13 8,5 23 0,-5-23 0,25 23 2,-25-23-2,21 18 0,-21-18 0,22 13-2,-22-13 2,27 8 0,-27-8 0,31 5 0,-31-5 0,30 0 0,-30 0 0,35-7 0,-35 7 0,32-40 0,-32 40 0,33-37 0,-33 37 0,29-48 0,-29 48 0,24-52 0,-24 52 0,21-59 0,-21 59 0,13-72 0,-13 72 0,7-77 0,-7 77 0,7-84 0,-7 38 0,0 0 0,0 46 0,-5-94 0,5 94 0,-9-102 0,9 102 0,-35-107 0,35 107 0,-23-106 2,23 106-2,-21-102 4,21 102-4,-15-96 16,15 96-16,-13-80 20,13 80-20,-9-60 14,9 60-14,-6-36 12,6 36-12,0 0 6,0 0-6,0-1 2,0 1-2,0-1-4,0 1 4,0 0 0,0 0 0,-5-13 8,5 13-8,7 30 24,-7-30-24,9 45 26,-9-45-26,32 73 10,-32-73-10,22 98 6,-22-98-6,19 113 4,-19-113-4,14 121 0,-14-121 0,14 119 0,-14-119 0,8 117-2,-8-117 2,8 115-2,-8-115 2,8 106-2,-8-106 2,8 95-40,-8-95 40,25 79-70,-25-79 70</inkml:trace>
  <inkml:trace contextRef="#ctx0" brushRef="#br0" timeOffset="110370.0859">1662 14372 36,'0'0'0,"0"-1"34,0 1-34,0 0 22,0 0-22,0-10 2,0 52-2,0 1-2,0-2 2,0-1 2,0 18-2,0-2 6,0 10-6,0 1 0,0-2 0,0 2 0,0-67 0,-4 131 4,4-131-4,-5 119-4,5-119 4,-7 98-2,7-98 2,-4 85 2,4-85-2,-3 67-4,3-40 4,0 0-4,0-3 4,0-2 2,0-8-2,0-1 0,0-13 0,0 16-4,0-16 4,0 1-6,0-1 6,0 0-6,0 0 6,0 1-2,0-1 2,1 6-4,-1-27 4,0-2 0,0 23 0,-1-44 8,1 44-8,-3-63 6,3 63-6,-3-80 4,3 80-4,-5-92 4,5 92-4,-6-100 2,6 100-2,-4-112 4,4 53-4,0 2 2,0 57-2,1-111-4,-1 111 4,9-103-2,-9 103 2,35-86-4,-35 86 4,24-66-2,-24 66 2,28-50 2,-28 50-2,24-30 0,-24 30 0,24-13-2,-24 13 2,21-9-6,-21 9 6,17 0 0,-17 0 0,22 7 4,-22-7-4,22 47 4,-22-47-4,20 42 6,-20-42-6,20 50 4,-20-50-4,13 54 0,-13-54 0,8 56 14,-8-56-14,7 44 42,-7-44-42,2 37 36,-2-21-36,0 1 22,0-17-22,-4 24 20,4-24-20,-31 29 16,31-29-16,-20 31 24,20-31-24,-30 26 20,30-26-20,-35 27 12,35-27-12,-36 24 20,36-24-20,-43 17 22,43-17-22,-40 13 12,40-13-12,-38 8 4,38-8-4,-31 5-2,31-5 2,-23 3-36,23-3 36,-19 0-88,19 0 88,-15-4-110,15 4 110,-13-9-92,13 9 92</inkml:trace>
  <inkml:trace contextRef="#ctx0" brushRef="#br0" timeOffset="110884.0869">2200 13925 62,'0'0'0,"-33"-9"70,33 9-70,-32-8 66,32 8-66,-22-6 48,22 6-48,-21-1 28,21 1-28,0 0 4,0 0-4,-13 1-6,13-1 6,-8 61-2,8-61 2,-7 66 0,7-66 0,-5 99 4,5-34-4,0 0 2,0-65-2,2 144 0,-2-144 0,6 136-2,-6-136 2,11 125 0,-11-125 0,23 106 0,-23-106 0,9 87-4,-9-87 4,9 78 2,-9-78-2,8 67-2,-8-67 2,8 58-2,-8-58 2,10 44 0,-10-44 0,8 34-6,-8-34 6,7 21 2,-7-21-2,0 0 0,0 0 0,0 0-4,0 0 4,10 10-4,-10-10 4,25 9 2,-25-9-2,13 8 0,-13-8 0,23 10-12,-23-10 12,29 8-34,-29-8 34,29 6-64,-29-6 64,29 5-80,-29-5 80</inkml:trace>
  <inkml:trace contextRef="#ctx0" brushRef="#br0" timeOffset="111324.0858">2589 15011 86,'0'0'0,"-21"3"40,21-3-40,-19 0 16,19 0-16,-1 0 0,1 0 0,-1 0-4,1 0 4,-11-2-2,11 2 2,-5-28 0,5 28 0,0-24 0,0 24 0,4-41 2,-4 41-2,27-62 2,-27 62-2,25-68 2,-25 68-2,32-76 0,-32 76 0,34-70 0,-34 70 0,39-63 4,-39 63-4,37-56 0,-37 56 0,32-44-4,-32 44 4,27-30-16,-27 30 16,17-19-20,-17 19 20,0 0-6,0 0 6,1-1 2,-1 1-2,0-1 0,0 1 0,1 0-28,-1 0 28,1-1-30,-1 1 30,7-3-10,-7 3 10,-43-2-6,43 2 6,-28 0 2,28 0-2,-32 2 12,32-2-12,-38 2 20,38-2-20,-38 2 18,38-2-18,-38 0 16,38 0-16,-38-2 36,38 2-36,-31-4 76,31 4-76,-21-6 66,21 6-66,0 0 24,0 0-24,-1 0 8,1 0-8,-1 0 0,1 0 0,0 0-4,0 0 4,-1 0-2,1 0 2,-13-7 0,13 22 0,0-1-2,0-14 2,7 49 0,15-16 0,-1-2 2,-21-31-2,36 82-8,-36-82 8,37 83-24,-37-83 24,36 67-58,-36-67 58,37 59-104,-17-37 104</inkml:trace>
  <inkml:trace contextRef="#ctx0" brushRef="#br0" timeOffset="111734.0857">2842 14170 130,'0'0'0,"-16"-23"32,16 23-32,-1-1 0,1 1 0,0-1-4,0 1 4,-14-8-2,14 8 2,0-1 0,0 1 0,0-1-4,0 1 4,-9-16-4,9 16 4,32-19 0,-32 19 0,22-9 4,-22 9-4,30-9 4,-30 9-4,33-9-2,-33 9 2,33-9-2,-33 9 2,36-8-2,-36 8 2,27-8 0,-27 8 0,29-4 4,-29 4-4,26 2 2,-26-2-2,28 34 2,-28-34-2,30 41 14,-30-41-14,28 60 12,-28-60-12,25 74 6,-25-74-6,23 95 10,-23-95-10,20 102 8,-20-102-8,16 109 6,-16-109-6,11 108 0,-11-108 0,9 103-4,-9-103 4,10 84 2,-10-84-2,10 62 0,-10-62 0,7 45 0,-7-45 0,8 26 686,-8-26-686,4 18-584,-4-18 584,0 0 70,0 0-70,0 2 64,0-2-64,0 0 34,0 0-34,0 9 4,0-9-4,0 0 2,0 0-2,-26 4 12,26-4-12,-39 10 0,39-10 0,-29 23 0,29-23 0,-29 8-32,29-8 32,-35 5 2,35-5-2,-31 5-12,31-5 12,-29 3-38,29-3 38,-26 3-72,26-3 72,-19 5-110,19-5 110,-16 5-150,16-5 150</inkml:trace>
  <inkml:trace contextRef="#ctx0" brushRef="#br0" timeOffset="113582.0875">3855 14192 80,'0'0'0,"0"-1"52,0 1-52,0 0 22,0 0-22,0-1 2,0 1-2,4-13 10,-4 13-10,-34-7 4,34 7-4,-21-7-4,21 7 4,-27-6 6,27 6-6,-30-7 10,30 7-10,-28-5 4,28 5-4,-33-6 2,33 6-2,-27-4 10,27 4-10,-23-4 10,23 4-10,-19-1 8,19 1-8,-1 0 8,1 0-8,-1 0 4,1 0-4,-10 0 4,10 0-4,0 0-2,0 0 2,-19 5-4,19-5 4,-4 21 2,4-21-2,-1 32 0,1-3 0,0-1-2,0-28 2,3 88-2,-3-88 2,6 109 0,-6-109 0,8 115 6,-8-115-6,7 108-4,-7-108 4,7 94-14,-7-94 14,5 77 0,-5-77 0,5 63-2,-5-63 2,3 48-10,-3-48 10,3 39-2,-3-39 2,2 30 4,-2-30-4,2 23 0,-2-23 0,0 0 0,0 0 0,0 1-4,0-1 4,0 1-12,0-1 12,0 0-16,0 0 16,0 1-8,0-1 8,0 1 2,0-1-2,4 10-2,-4-10 2,45 3 0,-45-3 0,27 2 2,-27-2-2,31 0-18,-31 0 18,38 0-46,-38 0 46,34 3-64,-34-3 64</inkml:trace>
  <inkml:trace contextRef="#ctx0" brushRef="#br0" timeOffset="114014.0879">4120 14611 6,'0'0'0,"-1"0"-2,1 0 2,-1-1 2,1 1-2,-6-6 4,6 6-4,2 54-2,-2-54 2,8 46-4,-8-46 4,30 49 6,-30-49-6,18 45 4,-18-45-4,20 40-8,-20-40 8,19 31 0,-19-31 0,19 24 0,-19-24 0,21 14-4,-21-14 4,21 9 4,-21-9-4,22 5 6,-22-5-6,23 0 8,-23 0-8,26-7 8,-26 7-8,26-57 14,-26 57-14,27-48 10,-27 48-10,30-56 4,-30 56-4,27-61 6,-27 61-6,29-62 8,-29 62-8,25-66 6,-25 66-6,24-61 2,-24 61-2,21-49 6,-21 49-6,13-37 2,-13 37-2,11-18 20,-11 18-20,0-1 48,0 1-48,0 0 34,0 0-34,6-6 8,-6 6-8,-2 42 0,2-42 0,-8 58 0,8-58 0,-32 81 4,32-81-4,-25 111 10,25-111-10,-29 118 10,29-118-10,-33 134 10,33-134-10,-33 134 6,33-134-6,-37 125 6,37-125-6,-38 117 8,38-117-8,-35 103 0,35-103 0,-32 89-2,32-89 2,-30 75-4,30-75 4,-28 69 0,28-69 0,-20 52 2,20-52-2,-16 39-16,16-39 16,-11 23-62,11-23 62,0 0-98,0 0 98,0 1-60,0-1 60,-7 8-10,7-8 10</inkml:trace>
  <inkml:trace contextRef="#ctx0" brushRef="#br0" timeOffset="114436.0885">4575 14275 62,'0'0'0,"-4"-14"44,4 14-44,-8-11 14,8 11-14,0 0 2,0 0-2,0 0-4,0 0 4,-1 0-8,1 0 8,-1 0-4,1 0 4,0 0-2,0 0 2,-1 0 0,1 0 0,-18-7 10,18 7-10,44-7 12,-44 7-12,33-9 2,-33 9-2,40-18 0,-40 18 0,0 0 0,0 0 0,56-8 0,-56 8 0,83-5 0,-83 5 0,46-2 0,-46 2 0,46 4 8,-25 18-8,0 0 14,-21-22-14,38 60 4,-38-60-4,28 79-4,-28-79 4,22 99-2,-22-99 2,15 112 6,-15-112-6,9 117 4,-9-117-4,5 120-2,-5-65 2,0 0-2,0-55 2,-2 100 0,2-100 0,-3 85 4,3-85-4,-7 61 10,7-61-10,-8 48 16,8-48-16,-7 32 30,7-32-30,-9 24 56,9-24-56,-9 15 66,9-15-66,0 0 46,0 0-46,-7 8 14,7-8-14,-27 6 0,27-6 0,-18 6 6,18-6-6,-20 2 8,20-2-8,-20 0 4,20 0-4,-20-4 0,20 4 0,-25-6-2,25 6 2,-27-8 0,27 8 0,-25-9-8,25 9 8,-26-9-42,26 9 42,-19-8-74,19 8 74,-17-7-102,17 7 102,-18-5-124,18 5 124</inkml:trace>
  <inkml:trace contextRef="#ctx0" brushRef="#br0" timeOffset="115604.0894">5914 14733 58,'0'0'0,"-14"-8"46,14 8-46,-19-21 30,19 21-30,-24-8 36,24 8-36,-1 0 38,1 0-38,-14-4 24,14 4-24,0 0 8,0 0-8,-1 0 0,1 0 0,-2 0-6,2 0 6,0 0-10,0 0 10,0 0-6,0 0 6,-1 0 0,1 0 0,-13 0 2,13 0-2,29-3-4,-29 3 4,29-4 0,-29 4 0,39-3 6,-39 3-6,43-4-8,-43 4 8,0 0-28,0 0 28,57-4-38,-57 4 38,69-3-44,-69 3 44,34-2-50,-34 2 50,27 0-40,-27 0 40</inkml:trace>
  <inkml:trace contextRef="#ctx0" brushRef="#br0" timeOffset="115858.0894">5843 14909 82,'0'0'0,"-28"5"52,28-5-52,-19 4 44,19-4-44,-2 0 8,2 0-8,0 0-8,0 0 8,-1 0-10,1 0 10,-1 0-8,1 0 8,0 0 8,0 0-8,-8 3 2,8-3-2,31 2-8,-31-2 8,35 3 0,-35-3 0,38 3 4,-38-3-4,39 1 2,-12-1-2,-27 0-2,0 0 2,26 0-2,11 0 2,-1 0 2,-36 0-2,41-1-2,-41 1 2,36-3 4,-36 3-4,30-5 8,-30 5-8,24-7 0,-24 7 0,24-5-6,-24 5 6,14-3-12,-14 3 12,0 0-8,0 0 8,1 0-12,-1 0 12,1 0-28,-1 0 28,1 0-54,-1 0 54</inkml:trace>
  <inkml:trace contextRef="#ctx0" brushRef="#br0" timeOffset="117932.0921">7066 12729 40,'0'0'0,"28"67"4,-28-67-4,20 98-4,-20-98 4,18 130-2,-18-130 2,14 149 2,-14-149-2,8 169 6,-8-169-6,5 176 10,-5-176-10,1 173 0,-1-90 0,0 1-6,0-84 6,-4 156 0,4-156 0,-8 144 6,8-144-6,-29 126 6,29-126-6,-16 114 16,16-114-16,-20 89 24,20-89-24,-19 67 18,19-67-18,-15 49 8,15-49-8,-19 31 8,19-31-8,-9 16 14,9-16-14,0 2 10,0-2-10,-9 7 2,9-7-2,-1 0-6,1 0 6,0 0-2,0 0 2,-1 0 0,1 0 0,-1 0-2,1 0 2,0 0-2,0 0 2,-18 4 0,18-4 0,-4-31 0,4 31 0,0-11-2,0 11 2,6-10 0,-6 10 0,30-8-2,-30 8 2,23-4 2,-23 4-2,27 4 0,-27-4 0,32 49 0,-32-49 0,28 63 6,-28-63-6,30 96 4,-30-96-4,25 121 0,-25-121 0,20 144-2,-20-144 2,12 152 4,-12-152-4,8 155 0,-8-155 0,6 157-4,-6-157 4,2 148-2,-2-78 2,0-1 4,0-69-4,-4 131 8,4-131-8,-7 119 2,7-119-2,-8 106 6,8-106-6,-8 98 8,8-98-8,-7 89 4,7-89-4,-4 88 4,4-52-4,0 2 0,0-2 0,0-2-2,0-34 2,3 62 2,-3-62-2,5 49 6,-5-49-6,5 51 2,-5-51-2,6 44-2,-6-44 2,5 44-2,-5-44 2,7 37-2,-7-37 2,7 29 2,-7-29-2,7 20 8,-7-20-8,0 0 4,0 0-4,0 0 0,0 0 0,0 2 2,0-2-2,0 0 4,0 0-4,6 8 10,-6-8-10,3 29 4,-3-29-4,6 16 0,-6-16 0,6 20 0,-6-20 0,7 23-6,-7-23 6,7 22-2,-7-22 2,9 19 0,-9-19 0,7 15-20,-7-15 20,0 0-58,0 0 58,0 2-84,0-2 84,0 0-50,0 0 50</inkml:trace>
  <inkml:trace contextRef="#ctx0" brushRef="#br0" timeOffset="119056.0918">7948 13655 12,'0'0'0,"-23"4"4,23-4-4,-17-10 6,17 10-6,-7-50 10,7 50-10,-4-44 12,4 20-12,0 0 28,0 24-28,1-53 46,-1 53-46,4-55 38,-4 55-38,7-53 22,-7 53-22,9-50 28,-9 50-28,17-45 30,-17 45-30,10-35 14,-10 35-14,4-22 12,-4 22-12,0 0 26,0 0-26,0-2 24,0 2-24,0 0 18,0 0-18,5-10 16,-5 10-16,3 48 14,-3-48-14,6 59 16,-6-59-16,7 91 8,-7-91-8,9 109-4,-9-109 4,8 113 2,-8-113-2,7 103 4,-7-103-4,3 86 0,-3-48 0,0 1 0,0-4 0,0 1 0,0-36 0,-2 65 4,2-65-4,-3 60 0,3-60 0,-2 44-2,2-44 2,-3 36-2,3-36 2,-2 17 0,2-17 0,0 1 2,0-1-2,0 0-10,0 0 10,0 1-44,0-1 44,0 0-86,0 0 86,0 0-90,0 0 90,0 2-84,0-2 84</inkml:trace>
  <inkml:trace contextRef="#ctx0" brushRef="#br0" timeOffset="119528.0932">8782 13670 58,'0'0'0,"-28"-13"64,28 13-64,-30-10 48,30 10-48,-30-9 30,30 9-30,-23-8 36,23 8-36,0 0 20,0 0-20,-1 0-4,1 0 4,-1 0-12,1 0 12,0 0-4,0 0 4,-1 0 4,1 0-4,-7-7 4,7 7-4,46-8 2,-46 8-2,35-20 6,-35 20-6,0 0 4,0 0-4,58-8 0,-58 8 0,92-8 4,-92 8-4,54-9 2,-54 9-2,51-6-2,-51 6 2,45-5-2,-23 5 2,-3 0-10,-19 0 10,35 0-20,-35 0 20,27 4-24,-27-4 24,18 5-36,-18-5 36,13 10-54,-13-10 54,9 21-62,-9-21 62</inkml:trace>
  <inkml:trace contextRef="#ctx0" brushRef="#br0" timeOffset="119740.0933">8876 13406 64,'0'0'0,"0"-1"44,0 1-44,0 0 22,0 0-22,0-2 2,0 2-2,0 0 0,0 0 0,-10-10 8,10 10-8,-1 37 14,1-37-14,1 51 12,-1-51-12,7 66-2,-7-66 2,9 68 4,-9-68-4,21 64 0,-21-64 0,8 55-8,-8-55 8,7 53 4,-7-53-4,6 48 4,-6-48-4,4 44 0,-4-44 0,5 37-2,-5-37 2,4 27 0,-4-27 0,5 15-20,-5-15 20,0 1-52,0-1 52,0 1-62,0-1 62</inkml:trace>
  <inkml:trace contextRef="#ctx0" brushRef="#br0" timeOffset="120505.0942">10350 13403 24,'0'0'0,"-25"-13"22,25 13-22,-28-13 34,28 13-34,-30-7 32,30 7-32,-32-4 18,32 4-18,-31 0 16,31 0-16,-28 8 20,28-8-20,-28 45 12,28-45-12,-27 30 6,27-30-6,-28 37 8,28-37-8,-22 36 4,22-36-4,-21 56 2,21-56-2,-8 0 0,8 0 0,-8 61-2,8-61 2,-4 31 0,4-17 0,0-1 4,0-13-4,7 21 2,-7-21-2,34 23-6,-34-23 6,19 15-8,-19-15 8,26 9 0,-26-9 0,29 7 4,-29-7-4,28 5-2,-28-5 2,31 0-2,-31 0 2,33-4-6,-33 4 6,32-9-16,-32 9 16,35-35-14,-35 35 14,31-30-8,-31 30 8,31-35-8,-31 35 8,22-40-6,-22 40 6,23-47-2,-23 47 2,12-50-8,-12 50 8,14-49-4,-14 49 4,8-55 0,-8 55 0,4-53 2,-4 24-2,0-1 6,0 30-6,-4-58-2,4 58 2,-26-68-2,26 68 2,-23-68 6,23 68-6,-24-69 10,24 69-10,-26-69 14,26 69-14,-23-61 26,23 61-26,-23-49 34,23 49-34,-13-31 36,13 31-36,-8-21 24,8 21-24,0 0 6,0 0-6,0 0 2,0 0-2,-6-4 2,6 4-2,1 45 10,-1-45-10,6 67 8,-6-67-8,8 96-4,-8-96 4,19 114-6,-19-114 6,9 122-10,-9-122 10,8 116-16,-8-116 16,9 102-46,-9-102 46,10 87-72,-10-87 72,23 77-70,-23-77 70,21 59-54,-21-59 54</inkml:trace>
  <inkml:trace contextRef="#ctx0" brushRef="#br0" timeOffset="120942.0946">10573 13465 18,'0'0'0,"-4"-37"28,4 37-28,-3-25 38,3 25-38,0 0 42,0 0-42,0-2 22,0 2-22,-4-11 16,4 11-16,-3 38 8,3-10-8,0 0-4,0 12 4,0 0 4,0-40-4,2 95 0,-2-95 0,3 93 2,-3-93-2,3 93 0,-3-93 0,2 82-6,-2-82 6,1 77-4,-1-77 4,3 71-10,-3-71 10,3 59-4,-3-59 4,3 45 2,-3-45-2,3 35 2,-3-35-2,3 22 2,-3-22-2,0 1 2,0-1-2,0 0 6,0 0-6,0 2 2,0-2-2,4 9 8,-4-26-8,0 2 18,0 15-18,-5-39 10,5 39-10,-4-56 10,4 56-10,-6-64 10,6 64-10,-5-72 12,5 72-12,-7-76 14,7 76-14,-2-87 0,2 43 0,0-3 0,0 47 0,4-95 4,-4 95-4,9-89 2,-9 89-2,37-82 2,-37 82-2,31-68 0,-31 68 0,30-42 0,-30 42 0,29-27 2,-29 27-2,27-9-2,-27 9 2,25-6 2,-25 6-2,28 0 14,-28 0-14,21 6 16,-21-6-16,21 41 6,-21-41-6,18 32 0,-18-32 0,12 38 8,-12-38-8,10 36 6,-10-36-6,8 37 0,-8-37 0,5 31 8,-5-31-8,2 27 12,-2-27-12,-3 30 8,3-30-8,-8 27 16,8-27-16,-32 27 14,32-27-14,-24 29 6,24-29-6,-30 24 0,30-24 0,-34 20-6,34-20 6,-36 21 0,36-21 0,-38 16-2,38-16 2,-37 14-4,37-14 4,-33 9-8,33-9 8,-31 5-28,31-5 28,-20 4-64,20-4 64,-1 0-108,1 0 108,-12 0-108,12 0 108</inkml:trace>
  <inkml:trace contextRef="#ctx0" brushRef="#br0" timeOffset="121474.0949">11490 12745 58,'0'0'0,"0"0"48,0 0-48,-52-12 54,52 12-54,-61-2 40,61 2-40,-30 6 20,30-6-20,-22 61 18,22-61-18,-18 60 22,18-60-22,-10 86 12,10-86-12,-7 109 2,7-109-2,-4 124-2,4-61 2,0 2-4,0-65 4,4 123 0,-4-123 0,5 108-2,-5-108 2,9 100-6,-9-100 6,7 88 0,-7-88 0,10 79 2,-10-79-2,9 70 0,-9-70 0,9 60 2,-9-60-2,9 47 0,-9-47 0,18 34 4,-18-34-4,13 24 0,-13-24 0,10 15-6,-10-15 6,21 9 2,-21-9-2,18 5 6,-18-5-6,20 2 4,-20-2-4,27 0 2,-27 0-2,25 0 0,-25 0 0,29 0 2,-29 0-2,27-2-2,-27 2 2,25-3-10,-25 3 10,22-3-42,-22 3 42,1 0-86,-1 0 86,13-3-94,-13 3 94</inkml:trace>
  <inkml:trace contextRef="#ctx0" brushRef="#br0" timeOffset="121930.0954">11807 13910 54,'0'0'0,"-32"8"56,32-8-56,-29 7 34,29-7-34,-20 4 32,20-4-32,-2 0 14,2 0-14,0 0 2,0 0-2,-10 3 6,10-31-6,0 0 20,0 28-20,7-50 18,-7 50-18,37-58 12,-37 58-12,31-65 0,-31 65 0,37-68-2,-37 68 2,38-63 2,-38 63-2,39-58 4,-19 33-4,1 1 2,-21 24-2,35-41-6,-35 41 6,31-34-2,-31 34 2,30-24-4,-30 24 4,19-17-16,-19 17 16,0-1-16,0 1 16,2-1-8,-2 1 8,1 0-8,-1 0 8,0-1-26,0 1 26,1 0-30,-1 0 30,10-9-18,-10 9 18,-38-2-12,38 2 12,-29 2-6,29-2 6,-34 5 8,34-5-8,-38 7 16,38-7-16,-44 8 22,44-8-22,-48 4 22,25-4-22,-1 0 20,24 0-20,-47-6 14,25-11-14,1-2 20,21 19-20,-38-26 40,38 26-40,-29-24 36,29 24-36,-17-16 26,17 16-26,-2 0 12,2 0-12,0 0 0,0 0 0,-1-2 8,1 2-8,-4-5 24,4 5-24,8 38 28,17-12-28,-2 0 14,0 8-14,-2 2 2,4 7-2,-2 1 0,-2 1 0,1-2-2,2-1 2,0 0-14,-3-6 14,0 0-46,-2-7 46,2 1-80,3-6 80,-3-1-98,-1-8 98,1 0-112,-21-15 112</inkml:trace>
  <inkml:trace contextRef="#ctx0" brushRef="#br0" timeOffset="122154.0943">12393 13527 64,'0'0'0,"-20"-8"60,20 8-60,-18-7 40,18 7-40,-2 0 36,2 0-36,0 0 14,0 0-14,-1 0 2,1 0-2,-1 0 16,1 0-16,0 0 16,0 0-16,-13-5 6,13 5-6,45-6 6,-45 6-6,33-8 2,-33 8-2,38-4 2,-38 4-2,40-4-6,-40 4 6,35-3-34,-35 3 34,40-3-72,-40 3 72,37-1-88,-37 1 88</inkml:trace>
  <inkml:trace contextRef="#ctx0" brushRef="#br0" timeOffset="122398.0944">12912 13289 54,'0'0'0,"-9"-33"12,9 33-12,-31-30 16,31 30-16,-16-27 48,16 27-48,-9-31 52,9 31-52,-7-20 40,7 20-40,0 0 28,0 0-28,0 0 20,0 0-20,0-2 26,0 2-26,0 0 36,0 0-36,0 0 34,0 0-34,-6-10 32,6 10-32,8 53 44,-8-53-44,10 53 30,-10-53-30,20 69 4,-20-69-4,7 81 0,-7-81 0,4 75 2,-4-37-2,0 0-2,0-38 2,-4 69-10,4-69 10,-7 62-20,7-62 20,-6 54-58,6-54 58,-6 38-114,6-38 114,-4 27-148,4-27 148</inkml:trace>
  <inkml:trace contextRef="#ctx0" brushRef="#br0" timeOffset="122936.0946">12929 12798 50,'0'0'0,"0"0"34,0 0-34,0 0 20,0 0-20,-1 0 6,1 0-6,0 0 0,0 0 0,0 0 12,0 0-12,-2 0 32,2 0-32,-1 0 30,1 0-30,-2-7 24,2 7-24,46-4 36,-46 4-36,28-2 22,-28 2-22,30-4 4,-30 4-4,35-4 14,-35 4-14,32-1 22,-32 1-22,32 0 18,-32 0-18,29 7 20,-29-7-20,28 43 32,-28-43-32,28 47 22,-28-47-22,26 63 6,-26-63-6,24 91-2,-24-91 2,15 105-8,-15-105 8,12 121 2,-12-121-2,8 127 4,-8-127-4,8 124 0,-8-124 0,6 111 0,-6-111 0,6 95-2,-6-95 2,4 79 4,-4-79-4,4 59 6,-4-59-6,3 49-4,-3-49 4,1 38-4,-1-38 4,0 31 4,0-31-4,0 23 4,0-23-4,0 21 6,0-21-6,-1 21 18,1-21-18,-7 12 28,7-12-28,-21 8 20,21-8-20,-15 7 6,15-7-6,-18 4 0,18-4 0,-20 0-2,20 0 2,-23-2 0,23 2 0,-28-6-4,28 6 4,-27-8-2,27 8 2,-26-22-26,26 22 26,-25-8-56,25 8 56,-21-8-98,21 8 98,0 0-148,0 0 148</inkml:trace>
  <inkml:trace contextRef="#ctx0" brushRef="#br0" timeOffset="123403.0967">13897 12853 52,'0'0'0,"-33"-9"48,33 9-48,-27-6 40,27 6-40,-26 0 26,26 0-26,-24 4 24,24-4-24,-20 39 14,20-39-14,-18 43 16,18-43-16,-15 64 18,15-64-18,-9 90 12,9-90-12,-8 103 4,8-103-4,-7 107 6,7-107-6,-5 105 6,5-105-6,-5 96 2,5-96-2,-1 86 0,1-48 0,0 1 0,0-6 0,0-2 2,0-31-2,3 53 0,-3-53 0,5 40-4,-5-40 4,6 33 0,-6-33 0,8 28 0,-8-28 0,18 25 0,-18-25 0,16 21 4,-16-21-4,17 11 4,-17-11-4,23 12 0,-23-12 0,28 7 0,-28-7 0,30 5 0,-30-5 0,31 3-36,-31-3 36,33 4-88,-33-4 88,33 3-102,-33-3 102</inkml:trace>
  <inkml:trace contextRef="#ctx0" brushRef="#br0" timeOffset="123834.0958">14056 13377 30,'0'0'0,"-9"-31"14,9 31-14,0 0 16,0 0-16,0 0 28,0 0-28,0-2 56,0 2-56,-8-12 42,29 53-42,2 1 6,-23-42-6,27 65 2,-27-65-2,32 71 4,-32-71-4,27 70 2,-27-70-2,26 63 0,-26-63 0,22 50-2,-22-50 2,27 44-2,-27-44 2,21 31 0,-21-31 0,24 22-2,-24-22 2,19 11-2,-19-11 2,19 8 0,-19-8 0,20 0 0,-20 0 0,16-5 4,-16 5-4,17-43 14,-17 43-14,22-42 12,-22 42-12,21-54 12,-21 54-12,22-59 6,-22 59-6,23-63 0,-23 63 0,18-62 10,-18 62-10,18-61 8,-18 61-8,17-58 4,-17 58-4,16-50 0,-16 50 0,9-40 2,-9 40-2,9-20 18,-9 20-18,0-1 44,0 1-44,0 0 50,0 0-50,7-12 28,-7 12-28,1 41 14,-1-5-14,0 1 12,0-37-12,-5 102 6,5-102-6,-31 126 4,31-126-4,-31 138 4,11-67-4,0-1 2,-3-2-2,0 0 0,0-1 0,1-1 0,-1-5 0,1 2 4,-1-9-4,1 1 6,1-4-6,1 0 8,20-51-8,-37 81 4,37-81-4,-26 64 0,26-64 0,-20 46-4,20-46 4,-14 24-50,14-24 50,0 0-94,0 0 94,0 2-80,0-2 80,-8 8-74,8-8 74,29-52-104,-29 52 104</inkml:trace>
  <inkml:trace contextRef="#ctx0" brushRef="#br0" timeOffset="124070.0956">14905 13584 144,'0'0'0,"-30"-16"84,30 16-84,-21-8 40,21 8-40,-21-7 24,21 7-24,-1 0 8,1 0-8,-1 0 4,1 0-4,0 0 18,0 0-18,-2 0 24,2 0-24,-8-6 14,8 6-14,52-6 8,-52 6-8,37-3 2,-37 3-2,40-4-4,-20 4 4,0 0 0,4 0 0,-1 0-10,-23 0 10,40 2-48,-40-2 48,38 2-82,-38-2 82,37 2-100,-37-2 100,30 0-90,-30 0 90</inkml:trace>
  <inkml:trace contextRef="#ctx0" brushRef="#br0" timeOffset="124326.0974">15388 13410 34,'0'0'0,"0"-17"12,0 17-12,-4-20 2,4 20-2,-6-26 12,6 26-12,-6-32 34,6 32-34,-4-33 40,4 33-40,-2-34 24,2 18-24,0 1 20,0 15-20,6-25 12,-6 25-12,6-29 10,-6 29-10,19-15 16,-19 15-16,0 0 24,0 0-24,0 0 44,0 0-44,0-2 60,0 2-60,10-7 52,-10 7-52,26 68 28,-26-68-28,9 58 4,-9-58-4,6 65 2,-6-65-2,4 68 6,-4-36-6,0-1 0,0-31 0,-4 61 0,4-61 0,-6 56 4,6-56-4,-8 56 0,8-56 0,-8 51-16,8-51 16,-8 35-58,8-35 58,-5 27-104,5-27 104,-3 18-142,3-18 142</inkml:trace>
  <inkml:trace contextRef="#ctx0" brushRef="#br0" timeOffset="125000.0975">15574 13011 46,'0'0'0,"-23"-9"32,23 9-32,-26-6 16,26 6-16,-25-6 8,25 6-8,-1 0 2,1 0-2,0 0-2,0 0 2,-1 0 2,1 0-2,-1 0 6,1 0-6,0 0 14,0 0-14,-12-4 16,12 4-16,60-1 12,-60 1-12,42-3 16,-42 3-16,50-6 12,-50 6-12,52-7 6,-52 7-6,53-19 6,-53 19-6,55-16 6,-55 16-6,44-13 2,-44 13-2,38-8 0,-38 8 0,30-7-4,-30 7 4,20-4-2,-20 4 2,1 0 14,-1 0-14,12-2 32,-12 2-32,9 44 36,-9-44-36,9 67 10,-9-67-10,6 98 0,-6-98 0,6 126 2,-6-126-2,4 131-4,-4-69 4,0-1 4,0-3-4,0-1-2,0-57 2,-4 94-8,4-94 8,-3 85-4,3-85 4,-4 72 2,4-72-2,-3 59 2,3-59-2,0 54-2,0-36 2,0-1 0,0 0 0,0 0 0,0-17 0,-3 25 2,3-25-2,-3 21 4,3-21-4,-5 19 2,5-19-2,0 1 8,0-1-8,-4 5 10,4-5-10,-31 7 12,31-7-12,-20 4 18,20-4-18,-21 0 16,21 0-16,-23-1 6,23 1-6,-29-4 4,29 4-4,-30-4 10,30 4-10,-29-6 8,29 6-8,-33-5 4,33 5-4,-25-2 2,25 2-2,-20-2-2,20 2 2,-21 0-30,21 0 30,0 0-68,0 0 68,-1 0-124,1 0 124</inkml:trace>
  <inkml:trace contextRef="#ctx0" brushRef="#br0" timeOffset="125388.0963">17603 13366 60,'0'0'0,"-7"-26"20,7 26-20,-26-29 34,26 29-34,-10-35 34,10 35-34,-7-41 16,7 41-16,0-1 8,0 1-8,-8-53 4,8 53-4,-6-73 0,6 73 0,-6-27 0,6 27 0,-2-16-22,2 16 22,0 0-48,0 0 48,0-1-42,0 1 42,0-6-40,0 6 40</inkml:trace>
  <inkml:trace contextRef="#ctx0" brushRef="#br0" timeOffset="125654.0972">17563 13809 60,'0'0'0,"-1"0"30,1 0-30,-1 0 24,1 0-24,-1 0 18,1 0-18,0 0 14,0 0-14,-1 0 20,1 0-20,-22 7 18,22-7-18,33-8 18,-33 8-18,19-2 18,-19 2-18,19 6 8,-19-6-8,20 46 4,-20-46-4,18 33 4,-18-33-4,9 36 2,-9-36-2,0 0 4,0 0-4,9 52 6,-9-52-6,6 72 14,-6-72-14,4 34 20,-4-17-20,0 0 26,0-17-26,-3 30 18,3-30-18,-7 30 2,7-30-2,-33 27-2,33-27 2,-21 23 12,21-23-12,-25 21 8,25-21-8,-25 18-4,25-18 4,-23 15 6,23-15-6,-19 12 4,19-12-4,-19 7-18,19-7 18,0 0-56,0 0 56,-2 0-96,2 0 96,0 0-120,0 0 120</inkml:trace>
  <inkml:trace contextRef="#ctx0" brushRef="#br0" timeOffset="127108.0992">18678 13806 18,'0'0'0,"0"0"16,0 0-16,-16 0 18,16 0-18,-3-42 18,3 42-18,2-30 16,-2 30-16,7-35 24,-7 35-24,27-40 24,-27 40-24,25-51 22,-25 51-22,26-55 20,-26 55-20,29-62 14,-29 62-14,31-65 14,-31 65-14,29-71 10,-29 71-10,32-73 18,-32 73-18,31-75 16,-31 75-16,25-79 0,-25 79 0,22-75 2,-22 75-2,17-70 6,-17 70-6,10-62 6,-10 62-6,8-59 8,-8 59-8,7-49 14,-7 49-14,5-38 16,-5 38-16,2-30 16,-2 30-16,0-23 22,0 23-22,-2-16 24,2 16-24,0 0 20,0 0-20,0-1 24,0 1-24,0-1 16,0 1-16,0 0 2,0 0-2,0-2 6,0 2-6,-4-8 12,4 37-12,0 0 12,0-29-12,1 70 14,-1-70-14,5 92 10,-5-92-10,9 109 2,-9-109-2,20 113 0,-20-113 0,8 115 4,-8-115-4,7 112 2,-7-112-2,6 100-6,-6-100 6,5 90-22,-5-90 22,5 75-42,-5-75 42,5 61-54,-5-61 54,5 50-60,-5-50 60,4 34-64,-4-34 64,5 23-72,-5-23 72,0 1-84,0-1 84,0 0-64,0 0 64</inkml:trace>
  <inkml:trace contextRef="#ctx0" brushRef="#br0" timeOffset="127280.0986">18806 13405 48,'0'0'0,"-36"-35"60,36 35-60,-29-26 58,29 26-58,-23-18 54,23 18-54,-1-2 28,1 2-28,-1 0 4,1 0-4,-1-1-4,1 1 4,0 0-6,0 0 6,-1-1 0,1 1 0,-8-7-2,36 7 2,2 0-8,-30 0 8,39 5-6,-39-5 6,41 26-12,-41-26 12,48 14-50,-48-14 50,46 8-94,-46-8 94</inkml:trace>
  <inkml:trace contextRef="#ctx0" brushRef="#br0" timeOffset="127618.0983">19588 12817 40,'0'0'0,"-32"-18"34,32 18-34,-31-10 54,31 10-54,-22-8 48,22 8-48,-21-2 40,21 2-40,-17 6 30,17-6-30,-17 42 18,17-42-18,-13 46 34,13-46-34,-9 65 20,9-65-20,-18 85 2,18-85-2,-7 96 6,7-96-6,-10 100 2,10-100-2,-7 96 0,7-96 0,-8 86-2,8-86 2,-8 79-4,8-79 4,-7 73 0,7-73 0,-9 62 6,9-62-6,-8 55 10,8-55-10,-6 42 14,6-42-14,-5 30 12,5-30-12,0 22 2,0-22-2,2 18 2,-2-18-2,0 1 6,0-1-6,5 10 4,-5-10-4,31 8 2,-31-8-2,22 7 2,-22-7-2,30 5 4,-30-5-4,29 5-4,-29-5 4,33 2-12,-33-2 12,32 0-34,-32 0 34,30 0-84,-30 0 84,31 0-122,-31 0 122</inkml:trace>
  <inkml:trace contextRef="#ctx0" brushRef="#br0" timeOffset="128044.0988">19758 13816 46,'0'0'0,"-21"0"46,21 0-46,-17-4 14,17 4-14,-16-8 22,16 8-22,-8-34 36,8 34-36,-4-28 20,4 28-20,4-39 0,-4 39 0,30-56 2,-30 56-2,26 0 2,-26 0-2,33-90 0,-33 90 0,35-53 8,-35 53-8,38-50 0,-38 50 0,36-49-6,-36 49 6,33-45 2,-33 45-2,34-34 4,-34 34-4,27-30-8,-27 30 8,20-21-6,-20 21 6,1-1-2,-1 1 2,0 0-10,0 0 10,1-1-8,-1 1 8,1-1-20,-1 1 20,0-1-36,0 1 36,1 0-36,-1 0 36,14-5-20,-39 5 20,-1 0-4,26 0 4,-26 3-4,26-3 4,-29 3 0,29-3 0,-32 4 12,32-4-12,-34 0 28,34 0-28,-32-5 42,32 5-42,-33-35 32,33 35-32,-34-25 28,34 25-28,-25-23 50,25 23-50,-21-16 52,21 16-52,0 0 32,0 0-32,-1 0 14,1 0-14,-1 0 4,1 0-4,-12-9 2,12 9-2,1 31 8,-1-31-8,8 55 12,-8-55-12,35 71 2,-35-71-2,23 85-12,-23-85 12,24 77-36,-24-77 36,21 77-74,-21-77 74,28 65-112,-28-65 112</inkml:trace>
  <inkml:trace contextRef="#ctx0" brushRef="#br0" timeOffset="128430.0991">20135 12973 44,'0'0'0,"-6"-29"42,6 29-42,-7-20 14,7 20-14,0-1 0,0 1 0,0 0 10,0 0-10,0 0 26,0 0-26,0-2 34,0 2-34,-9-5 26,9 5-26,30-6 20,-30 6-20,25-2 20,-25 2-20,28 0 20,-28 0-20,31 0 18,-31 0-18,34 2 14,-34-2-14,31 4 8,-31-4-8,34 7 14,-34-7-14,26 30 32,-26-30-32,27 35 32,-27-35-32,18 54 18,-18-54-18,9 73 10,-9-73-10,8 90 2,-8-90-2,4 99 2,-4-46-2,0 2 8,0-55-8,-5 107 2,5-107-2,-24 98 0,24-98 0,-9 90-4,9-90 4,-18 75-2,18-75 2,-9 57 0,9-57 0,-9 49 2,9-49-2,-7 37 4,7-37-4,-5 30 0,5-30 0,-6 18 10,6-18-10,0 1 30,0-1-30,0 0 24,0 0-24,-6 13 8,6-13-8,-31 17 8,31-17-8,-12 5 2,12-5-2,-16 1-4,16-1 4,-17-2-4,17 2 4,-19-4-6,19 4 6,-18-7-34,18 7 34,-18-8-72,18 8 72,-17-6-104,17 6 104,-1 0-150,1 0 150</inkml:trace>
  <inkml:trace contextRef="#ctx0" brushRef="#br0" timeOffset="128888.0996">20961 13519 46,'0'0'0,"-29"-12"42,29 12-42,-35-9 60,35 9-60,-32-9 78,32 9-78,-24-6 70,24 6-70,0 0 32,0 0-32,-1 0 2,1 0-2,0 0-2,0 0 2,0 0 0,0 0 0,-13-5 2,13 5-2,35 4 2,-35-4-2,35 6-4,-35-6 4,42 5 0,-42-5 0,0 0 2,0 0-2,56 6-10,-16-6 10,-1 0-30,-39 0 30,37 0-38,-37 0 38,30 0-38,-30 0 38,24 0-52,-24 0 52,17 0-52,-17 0 52,1 0-30,-1 0 30,1 0-24,-1 0 24,1 0-36,-1 0 36,10 0-20,-10 0 20,-7 33 0,7-33 0,-42 15 0,42-15 0</inkml:trace>
  <inkml:trace contextRef="#ctx0" brushRef="#br0" timeOffset="129004.0997">20895 13626 58,'0'0'0,"-34"8"60,34-8-60,-28 5 42,28-5-42,-20 7 34,20-7-34,-1 0 10,1 0-10,-1 0-6,1 0 6,0 0-2,0 0 2,-10 4-2,10-4 2,39 5 2,-39-5-2,37 6-18,-37-6 18,45 5-64,-19-5 64,0 0-78,-26 0 78</inkml:trace>
  <inkml:trace contextRef="#ctx0" brushRef="#br0" timeOffset="129380.1008">21433 13475 80,'0'0'0,"-34"-10"42,34 10-42,-28-8 58,28 8-58,-17-6 52,17 6-52,0 0 24,0 0-24,0 0 6,0 0-6,-1 0 6,1 0-6,0 0 16,0 0-16,-5-4 16,5 4-16,57-7 8,-57 7-8,40-8 4,-40 8-4,44-9 0,-44 9 0,49-8 0,-49 8 0,44-8 2,-44 8-2,41-6 2,-41 6-2,34-5-4,-34 5 4,28-3-12,-28 3 12,18-2-18,-18 2 18,1 0-14,-1 0 14,1 0-4,-1 0 4,1 0-18,-1 0 18,5 0-30,-5 0 30,-5 46-20,5-46 20,-39 31-20,39-31 20,-31 32-18,31-32 18,-35 31-12,35-31 12,-39 27-4,39-27 4,-40 24 4,40-24-4,-38 22 18,38-22-18,-39 17 32,39-17-32,-33 15 36,33-15-36,-29 11 40,29-11-40,-19 8 26,19-8-26,0 0 4,0 0-4,-1 0 0,1 0 0,-1 0 2,1 0-2,-1 0 6,1 0-6,-7 6 10,7-6-10,44 3 4,-44-3-4,36 4 0,-16-4 0,1 0-4,-21 0 4,40-2-6,-40 2 6,38-3-22,-38 3 22,35-4-62,-35 4 62,35-8-100,-35 8 100</inkml:trace>
  <inkml:trace contextRef="#ctx0" brushRef="#br0" timeOffset="130108.1021">22109 13994 24,'0'0'0,"-21"6"18,21-6-18,-1 0 4,1 0-4,0 0 8,0 0-8,-12 2 18,12-2-18,-4-53 20,4 36-20,0-1 20,0 18-20,6-50 28,15 21-28,0 0 22,-21 29-22,36-68 18,-16 31-18,0-2 14,1-1-14,-1 0 6,0-2-6,0-1 14,-20 43-14,38-88 18,-38 88-18,37-94 14,-37 94-14,33-93 10,-33 93-10,28-99 2,-28 99-2,25-92 2,-25 92-2,17-81 6,-17 81-6,14-67 18,-14 67-18,9-40 32,-9 40-32,8-23 22,-8 23-22,0 0 16,0 0-16,0 0 16,0 0-16,3-7 18,-3 30-18,0-1 24,0 12-24,0-2 10,0-32-10,0 97 2,0-97-2,4 111 6,-4-51-6,0 1-2,0-5 2,0 1-2,0-4 2,0-2 0,0-5 0,0 0-24,0-7 24,0-1-46,0-3 46,0-3-44,0-4 44,0-2-40,0-3 40,0 0-40,0-23 40,1 34-30,-1-34 30,2 23-10,-2-23 10,0 1 2,0-1-2,0 0 0,0 0 0,0 1-4,0-1 4,0 1-2,0-1 2,0 0 0,0 0 0,3 8 2,-3-8-2,-8-39 0,8 39 0,-35-22-4,35 22 4,-23-26-2,23 26 2,-30-27-2,30 27 2,-33-24 2,33 24-2,-37-31 8,37 31-8,-38-30 10,38 30-10,-39-32 32,39 32-32,-35-31 38,35 31-38,-30-28 26,30 28-26,-22-20 20,22 20-20,0 0 6,0 0-6,-2 0 0,2 0 0,-1-1 0,1 1 0,-8-10-2,8 10 2,31-8 2,-31 8-2,39-5-2,-39 5 2,44-6-26,-44 6 26,53-2-62,-27 2 62,1 0-98,-27 0 98</inkml:trace>
  <inkml:trace contextRef="#ctx0" brushRef="#br0" timeOffset="130452.1003">22943 12967 46,'0'0'0,"-20"-7"66,20 7-66,-2 0 66,2 0-66,0 0 36,0 0-36,-13-6 26,13 6-26,-19 8 38,19-8-38,-8 56 32,8-56-32,-5 57 14,5-57-14,-4 67 2,4-67-2,-4 75 6,4-75-6,-7 83 16,7-83-16,-21 80 10,21-80-10,-14 77 0,14-77 0,-18 70-2,18-70 2,-10 64-2,10-64 2,-17 57 0,17-57 0,-10 53 4,10-53-4,-8 41 0,8-41 0,-9 31 2,9-31-2,-6 24 10,6-24-10,-2 19 4,2-19-4,0 13-2,0-13 2,7 11-4,-7-11 4,28 8-2,-28-8 2,21 9-2,-21-9 2,24 7-46,-24-7 46,25 6-98,-25-6 98,34 7-134,-34-7 134</inkml:trace>
  <inkml:trace contextRef="#ctx0" brushRef="#br0" timeOffset="130902.1023">23110 13608 4,'0'0'0,"-31"-55"8,31 55-8,-29-46 32,29 46-32,-21-31 34,21 31-34,-12-21 18,12 21-18,0 0 8,0 0-8,0-1 4,0 1-4,-10-7 18,10 25-18,0-3 20,0-15-20,4 37 14,-4-37-14,9 47 8,-9-47-8,25 56 4,-25-56-4,14 52 4,-14-52-4,16 47 0,-16-47 0,15 41 0,-15-41 0,16 33 0,-16-33 0,17 23 4,-17-23-4,17 18 6,-17-18-6,19 8 2,-19-8-2,19 6 0,-19-6 0,20 0 4,-20 0-4,23-32 16,-23 32-16,22-31 20,-22 31-20,26-38 18,-26 38-18,24-46 20,-24 46-20,23-44 12,-23 44-12,23-50 22,-23 50-22,20-50 24,-20 50-24,22-45 8,-22 45-8,15-34 12,-15 34-12,9-23 36,-9 23-36,0 0 58,0 0-58,0-1 56,0 1-56,0-1 34,0 1-34,8-6 14,-8 6-14,-4 31 12,4-31-12,-10 50 6,-11-17-6,-1 1 2,22-34-2,-37 81 0,17-39 0,-1 0-8,-3 1 8,1 0-2,-2 4 2,1 0 2,-3-4-2,2 1-2,-6 0 2,2 0-2,4-4 2,-1 1-4,1-8 4,1 0-22,4-4 22,0-1-58,20-28 58,-25 42-80,25-42 80,-20 31-92,20-31 92,-10 20-104,10-20 104,0 0-122,0 0 122</inkml:trace>
  <inkml:trace contextRef="#ctx0" brushRef="#br0" timeOffset="131364.1028">23659 13106 62,'0'0'0,"-9"-28"58,9 28-58,-8-14 52,8 14-52,0-1 34,0 1-34,0 0 10,0 0-10,0-1 2,0 1-2,0 0 14,0 0-14,0 0 16,0 0-16,-9-7 20,9 7-20,38-4 32,-38 4-32,30-1 16,-30 1-16,34 0 8,-34 0-8,37 3 14,-37-3-14,42 7 12,-42-7-12,0 0 8,0 0-8,50 5 2,-50-5-2,63 4 2,-63-4-2,25 4 30,-25-4-30,14 4 56,-14-4-56,9 7 60,-9-7-60,7 51 42,-7-51-42,4 61 24,-4-61-24,2 80 14,-2-80-14,-2 88 2,2-88-2,-7 91 4,7-91-4,-34 88 0,34-88 0,-25 87 0,25-87 0,-27 83 0,27-83 0,-26 76-2,26-76 2,-23 61-2,23-61 2,-18 56 2,18-56-2,-19 39 0,19-39 0,-15 34 2,15-34-2,-13 28 6,13-28-6,-11 26 6,11-26-6,-8 18 12,8-18-12,0 0 12,0 0-12,0 0 6,0 0-6,-9 7 6,9-7-6,-28 4 10,28-4-10,-12 3 2,12-3-2,-18 2-2,18-2 2,-15 0 2,15 0-2,-17-3-2,17 3 2,-15-4-20,15 4 20,0 0-50,0 0 50,-14-6-82,14 6 82,-25-5-106,25 5 106,-14-3-112,14 3 112,-15 0-118,15 0 118,-18 5-114,18-5 114</inkml:trace>
  <inkml:trace contextRef="#ctx0" brushRef="#br0" timeOffset="133438.1041">7865 15721 44,'0'0'0,"-1"-16"28,1 16-28,0-1 26,0 1-26,0 0 20,0 0-20,0-1 14,0 1-14,0-1 12,0 1-12,0-4 8,0 4-8,2 57 4,-2-57-4,5 66 2,-5-66-2,6 82 2,-6-82-2,6 95 0,-6-95 0,7 85 0,-7-85 0,7 71 2,-7-71-2,5 65-2,-5-65 2,6 50-4,-6-50 4,4 46 0,-4-46 0,6 34-2,-6-34 2,7 23 4,-7-23-4,5 20 2,-5-20-2,0 0-2,0 0 2,0 0 0,0 0 0,0 1-2,0-1 2,0 0-2,0 0 2,0 2 0,0-2 0,6 3 6,-6-3-6,3-30 2,-3 30-2,2-38-2,-2 16 2,0 0 12,0-4-12,0 1 12,0-3-12,0-1 2,0 1-2,0 0 0,0 28 0,4-57 0,-4 57 0,4-56 10,-4 56-10,10-43 4,-10 43-4,29-36-4,-29 36 4,17-25-2,-17 25 2,1 0-2,-1 0 2,2-1-6,-2 1 6,10-6 0,-10 6 0,20 4 12,-20-4-12,8 43 4,-8-43-4,9 43 0,-9-43 0,7 51-2,-7-51 2,7 51-2,-7-51 2,6 44 0,-6-44 0,4 36 2,-4-36-2,3 30-2,-3-30 2,3 19-2,-3-19 2,0 1 0,0-1 0,0 0-6,0 0 6,0 0-2,0 0 2,0 2 4,0-2-4,0 2 2,0-2-2,3 8 0,-3-8 0,23-41 6,-23 41-6,13-36 2,-13 36-2,15-42 6,-15 42-6,17-45 10,-17 45-10,23-42 12,-23 42-12,21-36 20,-21 36-20,18-23 12,-18 23-12,17-14 34,-17 14-34,17-7 36,-17 7-36,2 0 18,-2 0-18,13-2 22,-13 2-22,28 59 10,-28-59-10,10 57 2,-10-57-2,16 68 2,-16-68-2,7 75 0,-7-75 0,7 67-28,-7-67 28,6 58-62,-6-58 62,3 48-78,-3-48 78,4 43-94,-4-43 94,6 34-88,-6-34 88</inkml:trace>
  <inkml:trace contextRef="#ctx0" brushRef="#br0" timeOffset="133758.1047">8610 16000 44,'0'0'0,"-23"-18"32,23 18-32,-28-8 32,28 8-32,-24-7 38,24 7-38,-24 0 32,24 0-32,-24 7 10,24-7-10,-23 42 2,23-42-2,-22 38 4,22-38-4,-20 55 6,20-55-6,-11 0 6,11 0-6,-9 87 0,9-87 0,-8 41 2,8-41-2,-5 27 2,5-27-2,-2 23 0,2-23 0,0 10 2,0-10-2,0 0-2,0 0 2,4 10 0,-4-10 0,38 6 0,-38-6 0,22 4-2,-22-4 2,22-2-4,-22 2 4,29-29-2,-29 29 2,30-28 2,-30 28-2,33-38 6,-33 38-6,33-39 12,-33 39-12,32-39 12,-32 39-12,31-35 4,-31 35-4,21-24 2,-21 24-2,18-17 14,-18 17-14,1-1 30,-1 1-30,0 0 32,0 0-32,8-5 18,-8 5-18,8 46 6,-8-46-6,7 57-16,-7-57 16,3 74-42,-3-35 42,0 2-54,0-41 54,-5 70-78,5-70 78,-7 58-100,7-58 100</inkml:trace>
  <inkml:trace contextRef="#ctx0" brushRef="#br0" timeOffset="134154.1052">8848 16408 60,'0'0'0,"7"-19"62,-7 19-62,6-19 62,-6 19-62,8-26 50,-8 26-50,19-31 30,-19 31-30,17-37 16,-17 37-16,23-54 10,-23 54-10,24 0 8,-24 0-8,24-75 0,-24 75 0,26-34-2,-26 34 2,23-27 2,-23 27-2,19-21 0,-19 21 0,16-15-4,-16 15 4,1-1-6,-1 1 6,1 0-18,-1 0 18,10-7-36,-10 7 36,1-1-30,-1 1 30,0-1-10,0 1 10,1 0-4,-1 0 4,1-1-4,-1 1 4,1-1-2,-1 1 2,1 0-2,-1 0 2,13-14 2,-13 14-2,-43-1 4,43 1-4,-27-2 0,27 2 0,-33-2 4,33 2-4,-28-1 24,28 1-24,-33-2 26,33 2-26,-27-3 24,27 3-24,-23-4 56,23 4-56,-17-6 62,17 6-62,-1 0 20,1 0-20,0 0 2,0 0-2,-2 0-2,2 0 2,0 0-6,0 0 6,-1 0 8,1 0-8,-6-3 6,26 32-6,1 2 2,-21-31-2,33 43 2,-33-43-2,36 46 2,-36-46-2,31 42 0,-31-42 0,29 37 0,-29-37 0,25 35 0,-25-35 0,25 32 0,-25-32 0,24 33 2,-24-33-2,21 31-2,-21-31 2,21 26 2,-21-26-2,10 16 2,-10-16-2,0 2-2,0-2 2,0 0-4,0 0 4,0 0-2,0 0 2,9 12-18,-9-12 18,1 0-56,-1 0 56,0 0-84,0 0 84,1 0-118,-1 0 118</inkml:trace>
  <inkml:trace contextRef="#ctx0" brushRef="#br0" timeOffset="135778.1052">9752 15345 62,'0'0'0,"-12"-8"52,12 8-52,-15-7 34,15 7-34,-14-4 24,14 4-24,-17 0 24,17 0-24,-19 3 16,19-3-16,-19 37 4,19-37-4,-18 48 6,18-48-6,-16 69 16,16-69-16,-20 94 14,20-94-14,-17 106 6,17-106-6,-16 115 6,16-115-6,-10 119 6,10-119-6,-8 121 4,8-121-4,-5 121 10,5-64-10,0 1 4,0-58-4,5 113 0,-5-113 0,32 106 4,-32-106-4,28 92-4,-28-92 4,27 81-6,-27-81 6,33 65 6,-33-65-6,33 50 8,-33-50-8,34 42-8,-34-42 8,34 31-6,-34-31 6,31 25-4,-31-25 4,27 17-18,-27-17 18,22 18-40,-22-18 40,20 13-82,-20-13 82,17 7-96,-17-7 96</inkml:trace>
  <inkml:trace contextRef="#ctx0" brushRef="#br0" timeOffset="136844.1063">10306 16098 24,'0'0'0,"-37"-8"32,37 8-32,-36-8 38,36 8-38,0 0 34,0 0-34,-50-5 32,50 5-32,-52 4 10,52-4-10,-28 38-4,28-38 4,-24 32 10,24-32-10,-21 43 6,21-43-6,-16 47-4,16-47 4,-13 47 4,13-47-4,-8 42 2,8-42-2,-3 40-4,3-27 4,0 3 0,0-16 0,7 25 2,-7-25-2,31 21 2,-31-21-2,23 13-2,-23-13 2,22 8-12,-22-8 12,23 7-18,-23-7 18,32 2-10,-32-2 10,31-2-6,-31 2 6,32-8-4,-32 8 4,30-41-2,-30 41 2,29-41 0,-29 41 0,26-51 2,-26 51-2,27-58 0,-27 58 0,24-67 2,-24 67-2,21-75 4,-21 75-4,12-77-2,-12 77 2,10-80-8,-10 80 8,6-81-2,-6 81 2,1-79 2,-1 79-2,-4-84 4,4 84-4,-8-80 2,8 80-2,-33-78 4,33 78-4,-17-74 18,17 74-18,-15-51 26,15 51-26,-14-31 34,14 31-34,0-1 30,0 1-30,0-1 10,0 1-10,0-1 0,0 1 0,-8-10 2,8 44-2,0 1 2,0-35-2,4 77 4,-4-77-4,8 102 0,-8-102 0,22 115-10,-22-115 10,9 110-20,-9-110 20,9 95-34,-9-95 34,8 85-42,-8-85 42,17 71-42,-17-71 42,18 63-44,-18-63 44,21 47-34,-21-47 34,23 34-12,-23-34 12,22 27-14,-22-27 14,20 8-12,-20-8 12,21 5 2,-21-5-2,16-4 4,-16 4-4,14-53 8,-14 53-8,11-46 10,-11 46-10,8-55 12,-8 55-12,7-60 16,-7 60-16,5-56 14,-5 56-14,4-48 16,-4 33-16,0-1 34,0 16-34,0 0 44,0 0-44,0-1 26,0 1-26,0-15 10,0 15-10,-4 33 0,4-33 0,-2 64 0,2-18 0,0 0 4,0 10-4,0-1 2,0-55-2,2 121 2,-2-121-2,4 118-2,-4-118 2,3 117-2,-3-117 2,3 111-4,-3-111 4,3 100 0,-3-100 0,2 82 2,-2-82-2,3 66-2,-3-66 2,2 52 6,-2-35-6,0 0 10,0-17-10,0 15 10,0-15-10,0 2 6,0-2-6,0 0-2,0 0 2,0 4-4,0-4 4,-4-32 2,4 32-2,-2-42 12,2 42-12,-4-59 10,4 59-10,-6-71 2,6 71-2,-4-82 6,4 36-6,0 2 8,0-8-8,0-2-4,0 54 4,4-110 0,-4 110 0,7-111 8,-7 111-8,29-109 8,-29 109-8,26-94 2,-26 94-2,30-76 0,-30 76 0,30-55 4,-30 55-4,30-28 2,-30 28-2,21-7 10,-21 7-10,23-5 14,-23 5-14,16 4 6,-16-4-6,13 57 4,-13-57-4,15 47 2,-15-47-2,9 53 0,-9-53 0,10 58 0,-10-58 0,6 54-2,-6-54 2,5 52 2,-5-29-2,0 0 2,0-23-2,-8 42 0,8-42 0,-37 41 2,37-41-2,-27 34 4,27-34-4,-32 28 2,32-28-2,-33 31-2,33-31 2,-37 20 0,37-20 0,-36 13-8,36-13 8,-36 8-64,36-8 64,-33 5-128,33-5 128</inkml:trace>
  <inkml:trace contextRef="#ctx0" brushRef="#br0" timeOffset="137376.1074">11221 15510 60,'0'0'0,"-24"-8"34,24 8-34,-28-9 38,28 9-38,-24-6 54,24 6-54,-25-6 36,25 6-36,-20-4 36,20 4-36,0 0 30,0 0-30,-13 0 6,13 0-6,-10 45 6,10-45-6,-4 58 14,4-58-14,-2 95 8,2-95-8,3 125 4,-3-125-4,8 140 0,-8-140 0,34 143-4,-34-143 4,19 124 0,-19-124 0,20 110 0,-20-110 0,20 88-4,-20-88 4,20 70-4,-20-70 4,22 62-4,-22-62 4,21 50 6,-21-50-6,15 43 8,-15-43-8,15 28-2,-15-28 2,8 19 0,-8-19 0,0 1-2,0-1 2,0 1-8,0-1 8,9 6-2,-9-6 2,31 4 8,-31-4-8,14 0 4,-14 0-4,17 0-10,-17 0 10,22-2-50,-22 2 50,19-2-90,-19 2 90,19 0-104,-19 0 104</inkml:trace>
  <inkml:trace contextRef="#ctx0" brushRef="#br0" timeOffset="137744.1071">11613 16597 54,'0'0'0,"-23"4"28,23-4-28,-28-2 0,28 2 0,-8-8 8,8 8-8,-8-32 6,8 32-6,-5-37 4,5 37-4,-3-42 8,3 42-8,4-51 0,-4 51 0,9-59-2,-9 59 2,30-60 4,-30 60-4,26-59 2,-26 59-2,23-57 4,-23 57-4,29-49 6,-29 49-6,22-36-8,-22 36 8,20-32-24,-20 32 24,15-20-36,-15 20 36,0-2-30,0 2 30,0 0-10,0 0 10,0 0-8,0 0 8,0-1-6,0 1 6,0 0 0,0 0 0,10-8 0,-10 8 0,-32-5 0,32 5 0,-24 0 0,24 0 0,-26 0 0,26 0 0,-30 0 0,30 0 0,-23 0 16,23 0-16,-29-2 50,29 2-50,-24-5 56,24 5-56,-21-6 44,21 6-44,-1 0 40,1 0-40,-1 0 30,1 0-30,0 0 10,0 0-10,0 0 0,0 0 0,-1 0 16,1 0-16,-14-7 22,14 7-22,5 56 8,16-27-8,-1-1 2,-20-28-2,32 71 0,-32-71 0,29 73-16,-29-73 16,30 69-56,-30-69 56,32 58-106,-32-58 106</inkml:trace>
  <inkml:trace contextRef="#ctx0" brushRef="#br0" timeOffset="137980.1069">12108 16067 132,'0'0'0,"-30"-5"52,30 5-52,-28-2 34,28 2-34,-21 0 42,21 0-42,-1 0 16,1 0-16,0 0 0,0 0 0,-2 0 0,2 0 0,0 0 4,0 0-4,-9 1 8,31-1-8,-2 0 4,-20 0-4,36 0-4,-36 0 4,39 0-6,-19 0 6,0 0-24,-20 0 24,0 0-76,0 0 76,50-2-116,-50 2 116</inkml:trace>
  <inkml:trace contextRef="#ctx0" brushRef="#br0" timeOffset="138192.108">12416 15885 30,'0'0'0,"-6"-22"34,6 22-34,-5-25 34,5 25-34,-2-19 30,2 19-30,0-2 26,0 2-26,0 0 34,0 0-34,0 0 52,0 0-52,0-10 56,0 10-56,32 3 48,-32-3-48,13 43 22,-13-43-22,8 43 6,-8-43-6,11 55 4,-11-55-4,7 64 0,-7-64 0,5 65-2,-5-65 2,4 65 2,-4-36-2,0 0-18,0-29 18,-3 50-54,3-50 54,-3 41-88,3-41 88,-3 28-128,3-28 128</inkml:trace>
  <inkml:trace contextRef="#ctx0" brushRef="#br0" timeOffset="138688.1092">12548 15715 50,'0'0'0,"-1"0"20,1 0-20,0 0 14,0 0-14,-2 0 6,2 0-6,0 0 2,0 0-2,-2 0-2,2 0 2,0 0 2,0 0-2,-14-6 6,14 6-6,0 0 12,0 0-12,0-21 28,0 21-28,38-23 24,-38 23-24,22-8 10,-22 8-10,23-7 24,-23 7-24,23-6 32,-23 6-32,29-2 24,-29 2-24,27 5 48,-27-5-48,25 54 40,-25-54-40,25 59 10,-25-59-10,21 75 0,-21-75 0,15 94-8,-15-94 8,17 97 4,-17-97-4,9 102 8,-9-102-8,10 96 0,-10-96 0,6 89 2,-6-89-2,7 75 4,-7-75-4,5 64-4,-5-64 4,3 52 0,-3-52 0,3 46 2,-3-46-2,1 37 2,-1-23-2,0-1 14,0-13-14,-2 22 30,2-22-30,0 1 32,0-1-32,-5 9 14,5-9-14,-28 8 0,28-8 0,-14 7 0,14-7 0,-20 3 0,20-3 0,-22 2 0,22-2 0,-19 0-2,19 0 2,-23 0-10,23 0 10,-24 0-38,24 0 38,-17-2-82,17 2 82,-1 0-118,1 0 118,0 0-134,0 0 134</inkml:trace>
  <inkml:trace contextRef="#ctx0" brushRef="#br0" timeOffset="139084.1075">13104 15694 22,'0'0'0,"-23"-21"36,23 21-36,-19-15 80,19 15-80,-2 0 68,2 0-68,-14-7 34,14 7-34,-1 0 12,1 0-12,-18-5 6,18 5-6,-11 46 12,11-46-12,-8 61 10,8-61-10,-7 85 10,7-85-10,-6 104 6,6-104-6,-6 112 0,6-112 0,-5 109 2,5-109-2,-5 98 0,5-98 0,-3 86 4,3-86-4,-4 71 10,4-42-10,0 0 2,0-10-2,0 2-2,0-21 2,4 37-4,-4-37 4,5 21 0,-5-21 0,8 19 4,-8-19-4,21 15 2,-21-15-2,17 6-4,-17-6 4,20 3-10,-20-3 10,30 0-40,-30 0 40,26-2-84,-26 2 84,31-3-96,-31 3 96,29-4-64,-29 4 64</inkml:trace>
  <inkml:trace contextRef="#ctx0" brushRef="#br0" timeOffset="139452.109">13286 16248 40,'0'0'0,"-17"-34"48,17 34-48,-14-25 52,14 25-52,0 0 34,0 0-34,0-1 10,0 1-10,0 0 8,0 0-8,-8-10 8,8 10-8,3 36 2,-3-36-2,7 37-6,-7-37 6,34 46 0,-34-46 0,20 56 4,-20-56-4,26 0-2,-26 0 2,19 60 0,-19-60 0,21 25 2,-21-25-2,19 14 2,-19-14-2,21 10 0,-21-10 0,17 7-2,-17-7 2,18 0 4,-18 0-4,19-28 10,-19 28-10,23-35 2,-23 35-2,24-45-4,-24 45 4,23-57 12,-23 57-12,23-61 18,-23 61-18,22-67 8,-22 67-8,18-66 4,-18 66-4,15-61 8,-15 61-8,12-52 10,-12 52-10,10-38 30,-10 38-30,6-16 80,-6 16-80,0-1 76,0 1-76,5-3 32,-5 20-32,0 1 10,0-18-10,-5 52 10,5-52-10,-9 80 18,9-80-18,-34 101 16,34-101-16,-28 106 10,28-106-10,-31 108-2,31-108 2,-32 106 0,32-106 0,-35 100 4,35-100-4,-34 104 0,34-104 0,-30 97-2,30-97 2,-29 94-2,29-94 2,-26 82-12,26-82 12,-21 71-46,21-71 46,-17 51-92,17-51 92,-10 37-134,10-37 134,-4 24-146,4-24 146</inkml:trace>
  <inkml:trace contextRef="#ctx0" brushRef="#br0" timeOffset="139938.1081">13645 15895 62,'0'0'0,"-19"-7"38,19 7-38,0 0 22,0 0-22,-2 0 6,2 0-6,0 0 8,0 0-8,-1 0 12,1 0-12,-8-5 18,8 5-18,44 3 16,-44-3-16,31 4 12,-31-4-12,37 4 10,-37-4-10,38 2 6,-17-2-6,-1 0 6,-20 0-6,38-2 6,-38 2-6,37-6 4,-37 6-4,30-6 2,-30 6-2,27-5 14,-27 5-14,24 0 34,-24 0-34,20 10 28,-20-10-28,16 71 2,-16-71-2,16 70 0,-16-70 0,10 91 6,-10-91-6,6 95-2,-6-95 2,4 103-2,-4-103 2,4 95 0,-4-50 0,0 1-2,0-8 2,0 2 0,0-11 0,0 1 0,0-7 0,0 1-2,0-7 2,0 1 2,0-18-2,-2 24 28,2-24-28,-2 18 54,2-18-54,0 0 34,0 0-34,0 0 4,0 0-4,-4 10 0,4-10 0,-33 7 2,33-7-2,-19 6 0,19-6 0,-23 6 0,23-6 0,-20 2-2,20-2 2,-20 0-8,20 0 8,-22-5-36,22 5 36,-14-7-80,14 7 80,-10-21-98,10 21 98,-6-18-96,6 18 96,-3-15-78,3 15 78</inkml:trace>
  <inkml:trace contextRef="#ctx0" brushRef="#br0" timeOffset="140192.1084">14454 16772 66,'0'0'0,"-6"-18"30,6 18-30,-28-5 42,28 5-42,0 0 52,0 0-52,-15-3 18,15 3-18,-2 0-4,2 0 4,0 0 4,0 0-4,0 0 2,0 0-2,-1 0 6,1 0-6,-13 0 16,13 0-16,37 26 14,-37-26-14,25 23 12,-25-23-12,20 26 8,-20-26-8,20 31 8,-20-31-8,12 35 12,-12-35-12,8 32 12,-8-32-12,6 31 16,-6-31-16,0 29 10,0-29-10,0 27-4,0-27 4,-9 29 2,9-29-2,-27 30 6,27-30-6,-23 29-2,23-29 2,-27 29-26,27-29 26,-26 27-58,26-27 58,-29 15-76,29-15 76,-22 8-104,22-8 104</inkml:trace>
  <inkml:trace contextRef="#ctx0" brushRef="#br0" timeOffset="141188.1095">15452 16054 38,'0'0'0,"-55"-16"52,55 16-52,0-8 42,0 8-42,-81-6 28,61 6-28,-2 0 16,-1 17-16,2-1 10,-1-1-10,0 1 14,22-16-14,-38 42 12,38-42-12,-35 46 20,35-46-20,-29 48 20,29-48-20,-20 46 8,20-46-8,-13 37 0,13-37 0,-7 28 2,7-28-2,-3 18 0,3-18 0,2 15-2,-2-15 2,8 12 0,-8-12 0,36 7 2,-36-7-2,26 5 2,-26-5-2,31 3 0,-31-3 0,35-3-2,-14-13 2,2 2-6,-23 14 6,47-24-2,-23 7 2,0 0 0,0-3 0,0-1-8,-1-2 8,0-2-12,-23 25 12,36-56-6,-36 56 6,33-65 0,-33 65 0,24-64-2,-24 64 2,16-64-2,-16 64 2,9-64 2,-9 64-2,5-65 0,-5 32 0,0 0 0,0 33 0,-4-66 2,4 66-2,-32-63 4,32 63-4,-24-61 12,24 61-12,-21-48 18,21 48-18,-21-31 20,21 31-20,-16-16 6,16 16-6,0 0 0,0 0 0,-13-9 4,13 9-4,-20 50 2,20-50-2,-8 66 2,8-66-2,-7 95 2,7-95-2,-3 113-10,3-53 10,0 2-20,0-62 20,4 105-30,-4-105 30,7 91-40,-7-91 40,27 70-34,-27-70 34,22 56-40,-22-56 40,28 42-36,-28-42 36,30 28-28,-30-28 28,34 11-22,-34-11 22,34 7-10,-34-7 10,33-2-6,-33 2 6,35-49-2,-35 49 2,29-47 4,-29 47-4,28-55 12,-28 55-12,25-57 18,-25 57-18,18-53 26,-18 53-26,17-44 24,-17 44-24,9-28 16,-9 28-16,0 0 28,0 0-28,0-1 34,0 1-34,8-13 26,-8 13-26,4 62 14,-4-62-14,4 78 8,-4-78-8,2 104 8,-2-40-8,0 0 2,0 2-2,0 2 0,0-68 0,-5 132 2,5-132-2,-7 129 4,7-129-4,-25 117 4,25-117-4,-14 100 0,14-100 0,-14 87-2,14-87 2,-10 71 2,10-71-2,-10 52-2,10-52 2,-15 37 14,15-37-14,-9 19 36,9-19-36,0 2 24,0-2-24,0 0 0,0 0 0,-7 6-6,7-6 6,-19-46 4,19 46-4,-8-49 4,8 49-4,-5-65-4,5 65 4,-5-78 0,5 78 0,-3-88 2,3 37-2,0 1-2,0 50 2,2-111 2,-2 111-2,6-121 4,-6 121-4,23-125-2,-23 125 2,25-122-6,-25 122 6,31-112-4,-31 112 4,38-83 0,-38 83 0,39-55 0,-39 55 0,34-29-2,-34 29 2,32-4 2,-32 4-2,27-5 8,-27 5-8,24 35 8,-24-35-8,22 43 0,-22-43 0,20 55-2,-20-55 2,16 62-2,-16-62 2,9 57 4,-9-57-4,9 52 8,-9-52-8,7 47 4,-7-47-4,3 44 0,-3-21 0,0 0 0,0-23 0,-9 46 8,-15-26-8,0-1 10,24-19-10,-39 35 8,18-21-8,1 2 8,20-16-8,-45 23 0,45-23 0,-49 21-2,49-21 2,-42 15-4,42-15 4,-38 9-26,38-9 26,-31 4-54,31-4 54,-25 0-92,25 0 92,-17-5-118,17 5 118</inkml:trace>
  <inkml:trace contextRef="#ctx0" brushRef="#br0" timeOffset="141672.1101">16536 15683 36,'0'0'0,"-20"-19"30,20 19-30,-25-17 46,25 17-46,-29-8 58,29 8-58,-27-6 54,27 6-54,-27 0 40,27 0-40,-23 6 26,23-6-26,-23 53 32,23-53-32,-18 50 30,18-50-30,-17 70 14,17-70-14,-14 92 6,14-92-6,-7 109 8,7-109-8,-6 119 6,6-119-6,-5 116 0,5-116 0,-3 104-2,3-104 2,-2 94-4,2-55 4,0 2-8,0-41 8,4 64-2,-4-64 2,6 58 2,-6-58-2,8 43-2,-8-43 2,19 31 4,-19-31-4,8 22 6,-8-22-6,7 16-2,-7-16 2,9 9 2,-9-9-2,22 6 2,-22-6-2,20 5 0,-20-5 0,24 3 4,-24-3-4,26 1-2,-26-1 2,24 0-4,-24 0 4,27 0 2,-27 0-2,23 0-14,-23 0 14,22 0-70,-22 0 70,23 3-134,-23-3 134</inkml:trace>
  <inkml:trace contextRef="#ctx0" brushRef="#br0" timeOffset="142392.1112">16748 16508 58,'0'0'0,"-14"8"68,14-8-68,-1 0 58,1 0-58,0 0 30,0 0-30,-13 6 16,13-6-16,0 0 8,0 0-8,-17-3 4,17 3-4,-4-38 6,4 38-6,1-32 2,-1 32-2,10-38-6,13 14 6,-1-1 2,-22 25-2,36-52 4,-15 26-4,0 0 0,3 2 0,-2 0 0,2 3 0,0-1-16,-3 6 16,-1-1-30,-20 17 30,31-21-32,-31 21 32,17-12-30,-17 12 30,1 0-24,-1 0 24,0 0-32,0 0 32,1 0-50,-1 0 50,0 0-32,0 0 32,7-7-4,-33 24 4,2 0 0,24-17 0,-31 10 0,31-10 0,-29 7 6,29-7-6,-27 6 26,27-6-26,-28 0 36,28 0-36,-28-4 34,28 4-34,-26-28 40,26 28-40,-28-20 36,28 20-36,-26-21 38,26 21-38,-22-21 54,22 21-54,-17-15 60,17 15-60,0 0 36,0 0-36,-1 0 6,1 0-6,-1 0 0,1 0 0,-8-10-2,8 10 2,-3 35 4,3-35-4,6 52 2,-6-52-2,30 64-4,-30-64 4,26 72-20,-26-72 20,29 75-64,-29-75 64,29 58-98,-29-58 98,37 49-120,-37-49 120</inkml:trace>
  <inkml:trace contextRef="#ctx0" brushRef="#br0" timeOffset="142742.1104">17191 15841 46,'0'0'0,"-9"-20"32,9 20-32,-9-14 4,9 14-4,0-1 2,0 1-2,0 0 12,0 0-12,-6-6 26,6 6-26,36-19 26,-36 19-26,34-8 12,-34 8-12,35-5 10,-35 5-10,38-5 12,-38 5-12,38-5 8,-38 5-8,33-5 8,-33 5-8,35-2 16,-35 2-16,29 2 30,-29-2-30,27 9 36,-27-9-36,20 50 22,-20-50-22,15 47 2,-15-47-2,10 67 2,-10-67-2,6 83 6,-6-83-6,4 94 2,-4-45-2,0 0-4,0-49 4,-4 100 0,4-100 0,-8 97 2,8-97-2,-8 83 6,8-83-6,-10 69 16,10-69-16,-18 51 28,18-51-28,-7 35 34,7-35-34,-7 22 36,7-22-36,-9 14 24,9-14-24,-22 8 8,22-8-8,-17 9 4,17-9-4,-21 4 4,21-4-4,-25 2 2,25-2-2,-25 0-8,25 0 8,-30-2-12,30 2 12,-27-2-32,27 2 32,-25-4-68,25 4 68,-23-5-94,23 5 94,-19-6-132,19 6 132</inkml:trace>
  <inkml:trace contextRef="#ctx0" brushRef="#br0" timeOffset="143126.1106">18131 15804 28,'0'0'0,"-28"-12"38,28 12-38,-18-8 68,18 8-68,-16 0 52,16 0-52,-15 10 24,15-10-24,-18 64 30,18-64-30,-18 58 30,18-58-30,-22 73 26,22-73-26,-21 84 20,21-84-20,-20 87 14,20-87-14,-18 81 14,18-81-14,-13 79 16,13-79-16,-8 67 8,8-67-8,-10 60-2,10-60 2,-8 52 0,8-52 0,-7 48 4,7-48-4,-3 39-2,3-21 2,0-1-6,0-17 6,3 28-6,-3-28 6,10 19-28,-10-19 28,33 19-56,-33-19 56,31 11-84,-31-11 84,32 8-108,-32-8 108</inkml:trace>
  <inkml:trace contextRef="#ctx0" brushRef="#br0" timeOffset="143492.1118">18256 16291 74,'0'0'0,"0"0"62,0 0-62,0-1 28,0 1-28,0-1 4,0 1-4,-9-11 6,9 11-6,-3 56 10,3-29-10,0-1 6,0-26-6,5 58 0,-5-58 0,10 50-6,-10-50 6,30 46-6,-30-46 6,17 36-6,-17-36 6,19 24 0,-19-24 0,19 15 4,-19-15-4,20 9 4,-20-9-4,21 7 4,-21-7-4,22 0 4,-22 0-4,21-9 2,-21 9-2,25-60 0,-25 60 0,26-54 6,-26 54-6,27-59 8,-27 59-8,29-63 6,-29 63-6,26-69 8,-26 69-8,22-67 6,-22 67-6,24-64 2,-24 64-2,16-59 16,-16 59-16,9-37 42,-9 37-42,8-24 62,-8 24-62,0 0 56,0 0-56,0-1 28,0 1-28,3-6 12,-3 6-12,-27 67 4,27-67-4,-24 70 4,24-70-4,-25 91 16,25-91-16,-32 109 10,32-109-10,-39 112 4,39-112-4,-38 114 2,18-57-2,-2 0-2,2-1 2,-1-2 0,-2 0 0,3 1-2,-2-6 2,-1 2 2,23-51-2,-38 88 2,38-88-2,-33 72-4,33-72 4,-23 51-40,23-51 40,-10 32-90,10-32 90,0 0-104,0 0 104,0 2-100,0-2 100,-8 12-96,29-39 96</inkml:trace>
  <inkml:trace contextRef="#ctx0" brushRef="#br0" timeOffset="143682.1114">18808 16408 74,'0'0'0,"0"-1"62,0 1-62,0-1 48,0 1-48,0 0 32,0 0-32,0-1 16,0 1-16,0 0 10,0 0-10,0 0 12,0 0-12,0-2 30,0 2-30,0 0 22,0 0-22,8-2 2,-8 2-2,45-6 4,-45 6-4,28-6 0,-28 6 0,29-2-6,-29 2 6,27-4-36,-27 4 36,29-3-82,-29 3 82,26-4-98,-26 4 98</inkml:trace>
  <inkml:trace contextRef="#ctx0" brushRef="#br0" timeOffset="143930.1111">19285 16266 32,'0'0'0,"-7"-29"40,7 29-40,-4-33 38,4 33-38,-2-41 28,2 15-28,0 26 16,0 0-16,0-26 18,0 26-18,6-62 24,-6 62-24,25-19 32,-25 19-32,0 0 32,0 0-32,0-1 40,0 1-40,7-13 44,-7 13-44,25 3 42,-25-3-42,10 44 38,-10-44-38,7 50 14,-7-50-14,5 62 8,-5-62-8,4 70 6,-4-33-6,0-2 0,0-35 0,-5 71 0,5-71 0,-8 70 2,8-70-2,-21 64 0,21-64 0,-9 59-10,9-59 10,-9 42-48,9-42 48,-6 35-112,6-35 112,-4 21-166,4-21 166</inkml:trace>
  <inkml:trace contextRef="#ctx0" brushRef="#br0" timeOffset="144462.1118">19599 15966 42,'0'0'0,"-31"-10"28,31 10-28,-30-7 46,30 7-46,-15-3 56,15 3-56,-1 0 22,1 0-22,0 0 6,0 0-6,-2 0 4,2 0-4,0 0 6,0 0-6,-6-3 10,6 3-10,44-8 10,-44 8-10,34-24 14,-34 24-14,38-15 10,-38 15-10,41-14 10,-41 14-10,0 0 10,0 0-10,51-17 10,-51 17-10,64-7 30,-64 7-30,28 0 34,-28 0-34,29 49 32,-29-49-32,21 67 24,-21-67-24,19 86 4,-19-86-4,15 103-4,-15-103 4,8 115 2,-8-115-2,7 117 6,-7-117-6,3 117-2,-3-117 2,1 111-6,-1-62 6,0 1-6,0-50 6,-1 82 4,1-82-4,-6 64-4,6-64 4,-5 50-8,5-50 8,-7 38 10,7-38-10,-9 27 14,9-27-14,-9 19 18,9-19-18,-18 15 28,18-15-28,-19 10 16,19-10-16,-15 6 2,15-6-2,-23 2 2,23-2-2,-27 0 0,27 0 0,-27 0 2,27 0-2,-32-4-2,32 4 2,-30-7-6,30 7 6,-25-9-50,25 9 50,-21-16-90,21 16 90,-2 0-100,2 0 100,-10-8-120,10 8 120</inkml:trace>
  <inkml:trace contextRef="#ctx0" brushRef="#br0" timeOffset="144858.1123">20977 16268 32,'0'0'0,"-7"-21"14,7 21-14,-31-23 10,31 23-10,-13-21 14,13 21-14,-9-27 8,9 27-8,-8-34 8,8 34-8,-5-39 0,5 39 0,0 0 2,0 0-2,-5-50 2,5 26-2,0 1-14,0 23 14,0-1-26,0 1 26,0 0-30,0 0 30,0-1-18,0 1 18</inkml:trace>
  <inkml:trace contextRef="#ctx0" brushRef="#br0" timeOffset="145118.1133">20903 16608 18,'0'0'0,"-4"13"16,4-13-16,0 0 16,0 0-16,-1 0 20,1 0-20,-1 0 22,1 0-22,-17 2 38,17-2-38,5 23 34,-5-23-34,26 20 28,-26-20-28,21 23 16,-21-23-16,22 27 10,-22-27-10,20 30 18,-20-30-18,21 33 16,-21-33-16,13 33 28,-13-33-28,9 40 28,-9-40-28,0 0 14,0 0-14,6 50 8,-6-50-8,2 69 12,-2-49-12,0-2 12,0-18-12,-5 37 10,5-37-10,-30 35 12,30-35-12,-20 32 6,20-32-6,-26 33 0,26-33 0,-25 29-2,25-29 2,-27 27-2,27-27 2,-31 22 0,31-22 0,-28 20 2,28-20-2,-24 15-2,24-15 2,-19 10-20,19-10 20,-1 0-74,1 0 74,-1 0-116,1 0 116,0 0-114,0 0 114</inkml:trace>
  <inkml:trace contextRef="#ctx0" brushRef="#br0" timeOffset="146050.1126">21711 16862 42,'0'0'0,"-10"12"44,10-12-44,0 0 28,0 0-28,-1 0 10,1 0-10,0 0 4,0 0-4,-15 7 0,15-7 0,-3-42 2,3 18-2,0 2 6,0 22-6,3-64 4,-3 64-4,10-76 4,-10 76-4,39-87 2,-39 87-2,23-96 6,-23 96-6,27-98 14,-27 98-14,27-101 12,-27 101-12,22-99 16,-22 99-16,22-92 18,-22 92-18,18-78 18,-18 78-18,13-59 22,-13 59-22,9-35 16,-9 35-16,7-16 16,-7 16-16,0-1 10,0 1-10,0-1 4,0 1-4,6-4 8,-6 4-8,1 70 8,-1-70-8,4 84 0,-4-84 0,1 105 2,-1-45-2,0-1 6,0 2-6,0-1 2,0-4-2,0 0-2,0-9 2,0 0-6,0-6 6,0-1-8,0-9 8,0 0-6,0-31 6,3 47-2,-3-47 2,2 30 2,-2-30-2,3 16 0,-3-16 0,0 0 0,0 0 0,0 1 2,0-1-2,0 1-10,0-1 10,2 5-12,-2-5 12,-4-64 0,4 64 0,-6-49 6,6 49-6,-28-61-2,28 61 2,-24-61-8,24 61 8,-29-62-6,29 62 6,-31-56-6,31 56 6,-38-55 0,38 55 0,-31-43 2,31 43-2,-28-27 4,28 27-4,-20-20-4,20 20 4,0 0-20,0 0 20,-2-1-40,2 1 40,-1-1-52,1 1 52,0 0-52,0 0 52,-7-2-66,7 2 66</inkml:trace>
  <inkml:trace contextRef="#ctx0" brushRef="#br0" timeOffset="146240.1133">22372 16023 36,'0'0'0,"-3"-17"38,3 17-38,-10-13 30,10 13-30,-33-8 22,33 8-22,-18-3 34,18 3-34,-20 8 24,20-8-24,-20 73 10,20-73-10,-23 69 16,23-69-16,-22 87 36,22-87-36,-21 98 24,21-98-24,-22 96 6,22-96-6,-18 95 4,18-95-4,-9 85 0,9-85 0,-7 70-2,7-70 2,-2 58-6,2-58 6,4 43-30,-4-43 30,38 31-66,-38-31 66,34 19-84,-34-19 84</inkml:trace>
  <inkml:trace contextRef="#ctx0" brushRef="#br0" timeOffset="146560.1136">22469 16700 34,'0'0'0,"0"-1"44,0 1-44,0-1 26,0 1-26,0 0 22,0 0-22,-5-21 26,5 21-26,-7-34 22,7 34-22,-3-31 18,3 31-18,6-40 6,17 13-6,-1 1 2,-22 26-2,33 0 6,-33 0-6,37-81 4,-37 81-4,37-39 4,-37 39-4,38-31-4,-38 31 4,32-25-8,-32 25 8,30-19-18,-30 19 18,23-14-28,-23 14 28,16-8-28,-16 8 28,2 0-18,-2 0 18,0 0-2,0 0 2,1 0-6,-1 0 6,0 0-4,0 0 4,0 0 2,0 0-2,7-5 2,-7 5-2,-34 0 2,34 0-2,-22 0 14,22 0-14,-23 0 20,23 0-20,-25 0 12,25 0-12,-27-2 34,27 2-34,-27-4 32,27 4-32,-25-5 32,25 5-32,-22-8 52,22 8-52,-1 0 30,1 0-30,0 0 8,0 0-8,-1 0 2,1 0-2,-12-6 8,12 6-8,-9 52 10,9-52-10,0 46 0,0-46 0,4 56-2,-4-56 2,27 64-18,-27-64 18,17 55-64,-17-55 64,24 50-104,-24-50 104,25 38-114,-25-38 114</inkml:trace>
  <inkml:trace contextRef="#ctx0" brushRef="#br0" timeOffset="146862.1137">22888 16194 44,'0'0'0,"-10"-33"46,10 33-46,-6-25 34,6 25-34,-6-15 24,6 15-24,0 0 14,0 0-14,-4-12 14,4 12-14,0-1 12,0 1-12,4-18 14,-4 18-14,43-10 18,-43 10-18,23-8 22,-23 8-22,25-6 22,-25 6-22,30 0 30,-30 0-30,29 4 40,-29-4-40,21 41 32,-21-41-32,22 42 34,-22-42-34,14 59 26,-14-59-26,12 72 8,-12-72-8,8 82 2,-8-82-2,5 85-2,-5-85 2,1 84-2,-1-47 2,0 3 2,0-40-2,-1 73 8,1-73-8,-5 66 16,5-66-16,-8 57 34,8-57-34,-24 57 42,24-57-42,-14 45 20,14-45-20,-20 38 2,20-38-2,-20 31 6,20-31-6,-20 30 2,20-30-2,-25 20-26,25-20 26,-19 16-72,19-16 72,-25 10-128,25-10 128,-23 6-160,23-6 160</inkml:trace>
  <inkml:trace contextRef="#ctx0" brushRef="#br0" timeOffset="148020.1159">22367 12950 50,'0'0'0,"-16"-8"52,16 8-52,-8 96 46,8-96-46,-19 96 28,19-96-28,-21 122 14,21-122-14,-25 136 6,25-136-6,-28 138 2,28-138-2,-31 131 2,31-131-2,-33 115 4,33-115-4,-29 109 4,29-109-4,-24 94-8,24-94 8,-20 81-22,20-81 22,-14 61-24,14-61 24,-11 46-22,11-46 22,-8 29-28,8-29 28,-5 13-28,5-13 28,0 1-18,0-1 18,0 0-6,0 0 6,0 1-2,0-1 2,-3 5 0,3-5 0,4-58 6,-4 58-6,5-37 4,-5 37-4,6-42 2,-6 42-2,7-45 10,-7 45-10,4-53 6,-4 53-6,4-58 4,-4 58-4,3-64 6,-3 64-6,2-72 2,-2 72-2,7-79 6,-7 79-6,23-87 8,-23 87-8,24-102 4,-24 102-4,27-106 8,-27 106-8,35-107 12,-35 107-12,37-106 6,-16 61-6,1-2 8,-1 10-8,-1-2 20,3 8-20,2 0 18,-6 9-18,2-1 12,-21 23-12,38-29 12,-38 29-12,40-21 8,-40 21-8,33-5 14,-33 5-14,35-4 22,-35 4-22,31 3 22,-31-3-22,28 52 24,-28-52-24,22 52 24,-22-52-24,13 65 10,-13-65-10,10 77 2,-10-77-2,3 83 2,-3-83-2,-3 82 0,-20-40 0,1-1 0,22-41 0,-35 82 0,14-45 0,-1 0 4,0-3-4,-1-1 6,2-7-6,0 1 6,0-2-6,0-1-2,21-24 2,-36 40-4,36-40 4,-33 25 2,33-25-2,-26 21 6,26-21-6,-23 9 14,23-9-14,-20 4 10,20-4-10,-16-4-2,16 4 2,-13-32 0,13 32 0,-8-25 0,8 25 0,-2-31 0,2 31 0,2-31 6,-2 31-6,36-36 4,-36 36-4,38-37 2,-17 20-2,0 0-4,6 1 4,-1 1 2,-26 15-2,53-22 6,-53 22-6,55-13 0,-55 13 0,49-8-2,-49 8 2,44-3 4,-44 3-4,34 6 8,-34-6-8,25 40 14,-25-40-14,15 35 26,-15-35-26,10 44 14,-10-44-14,5 52 8,-5-25-8,0 0 18,0-27-18,-7 54 12,-16-28-12,-2 1 4,25-27-4,-33 48 2,33-48-2,-37 46-2,17-23 2,0 0 4,-2-3-4,1 0 8,0-1-8,-1-2 2,-2-3-2,1 2-2,23-16 2,-49 23-2,49-23 2,-51 21 2,51-21-2,-50 17 4,50-17-4,-50 10 2,50-10-2,-42 7-2,42-7 2,-33 3-2,33-3 2,-27 0-20,27 0 20,-18-6-66,18 6 66,-8-8-96,8 8 96,-7-19-104,7 19 104,0-15-114,0 15 114</inkml:trace>
  <inkml:trace contextRef="#ctx0" brushRef="#br0" timeOffset="148880.1153">23536 16136 52,'0'0'0,"0"-58"24,0 58-24,0-63 14,0 63-14,-9-56 48,9 56-48,-31-51 76,31 51-76,-9-40 66,9 40-66,-6-20 46,6 20-46,0-2 28,0 2-28,0 0 10,0 0-10,0 0 4,0 0-4,-9-9 2,9 9-2,-5 80-2,5-80 2,-6 88-12,6-88 12,-11 108-54,11-108 54,-21 115-74,21-115 74,-10 106-68,10-106 68,-8 92-76,8-92 76,-5 80-62,5-80 62</inkml:trace>
  <inkml:trace contextRef="#ctx0" brushRef="#br0" timeOffset="149094.115">23433 16772 54,'0'0'0,"0"0"58,0 0-58,0 1 40,0-1-40,6 8 34,-6-8-34,-3 0 38,3 0-38,-25 4 28,25-4-28,0 0 18,0 0-18,-19-4 4,19 4-4,0-1-4,0 1 4,-7-26 2,7 26-2,0 0 4,0 0-4,-2-17-2,2 17 2,5-17-2,-5 17 2,31-7 2,-31 7-2,21-3 6,-21 3-6,24 6 0,-24-6 0,20 33-2,-20-33 2,18 21 2,-18-21-2,10 26 2,-10-26-2,9 27 8,-9-27-8,6 27 8,-6-27-8,5 27 4,-5-15-4,0 1 4,0-13-4,-5 27 0,5-27 0,-9 23 0,9-23 0,-37 25-4,37-25 4,-23 21-32,23-21 32,-26 15-52,26-15 52,-22 8-56,22-8 56,-19 6-86,19-6 86</inkml:trace>
  <inkml:trace contextRef="#ctx0" brushRef="#br0" timeOffset="149390.1156">23664 16490 36,'0'0'0,"15"-4"34,-15 4-34,20-3 16,-20 3-16,17-2 16,-17 2-16,25-3 18,-25 3-18,28-2 6,-28 2-6,31-4 4,-31 4-4,32-4 6,-32 4-6,28-2-2,-28 2 2,25-2-6,-25 2 6,18 0-6,-18 0 6,0 0-2,0 0 2,2 0 8,-2 0-8,7 2 4,-7-2-4,7 31 0,-7-31 0,0 22 4,0-22-4,-9 31 6,-18-13-6,-2-1 12,29-17-12,-35 32 6,35-32-6,-35 36 18,35-36-18,-33 24 38,33-24-38,-25 21 34,25-21-34,-17 18 28,17-18-28,0 2 24,0-2-24,-1 0 10,1 0-10,0 0 2,0 0-2,-12 8 2,12-8-2,0 1-4,0-1 4,-4 16-6,4-16 6,36 3-4,-36-3 4,30 0-44,-30 0 44,37-2-96,-37 2 96,47-7-108,-47 7 108</inkml:trace>
  <inkml:trace contextRef="#ctx0" brushRef="#br0" timeOffset="150030.1176">24200 16163 48,'0'0'0,"-7"-31"62,7 31-62,0 0 38,0 0-38,0 0 26,0 0-26,0-2 40,0 2-40,-5-13 34,5 13-34,2 61 16,-2-61-16,3 63 8,-3-23-8,0-1 6,0-39-6,0 86 4,0-86-4,-5 87-2,5-87 2,-8 79-2,8-79 2,-9 69-2,9-69 2,-10 57-10,10-57 10,-10 48-12,10-48 12,-8 38-12,8-38 12,-9 28-2,9-28 2,-7 16 6,7-16-6,0 1-2,0-1 2,0 1-2,0-1 2,-6 4-2,6-4 2,-9-39-4,9 39 4,-5-37 0,5 37 0,-5-47 4,5 23-4,0-3 6,0 27-6,1-58 2,-1 58-2,4-67 0,-4 67 0,9-66 2,-9 66-2,29-72-2,-29 72 2,22-69 2,-22 69-2,29-62 2,-29 62-2,33-47 0,-33 47 0,34-35 6,-34 35-6,28-18 2,-28 18-2,21-5-2,-21 5 2,0 0 2,0 0-2,15-6 4,-15 6-4,9 42 2,-9-42-2,4 38 2,-4-38-2,-4 52-2,4-52 2,-8 56 0,-14-29 0,0 1 2,22-28-2,-26 54 0,26-54 0,-29 51 2,29-51-2,-29 40 2,29-40-2,-28 33 0,28-33 0,-19 21 4,19-21-4,-2 2 6,2-2-6,0 0 0,0 0 0,-1 0-2,1 0 2,-1 0 6,1 0-6,0 2 0,0-2 0,-15 5-6,15-5 6,38-36 6,-38 36-6,38-22 2,-38 22-2,40-13 0,-40 13 0,41-9 4,-41 9-4,37-7 2,-37 7-2,33 0 2,-33 0-2,26 3 10,-26-3-10,20 29 24,-20-29-24,15 17 28,-15-17-28,8 27 28,-8-27-28,4 32 26,-4-16-26,0-1 16,0-15-16,-8 40 8,-16-20-8,2-3 2,22-17-2,-33 35-4,33-35 4,-38 38-4,17-22 4,1 1-12,-3 0 12,1-1-36,22-16 36,-38 30-54,38-30 54,-38 21-58,38-21 58,-27 10-82,27-10 82,-16 7-118,16-7 118</inkml:trace>
  <inkml:trace contextRef="#ctx0" brushRef="#br0" timeOffset="150618.1187">24785 16227 30,'0'-16'0,"0"-1"44,0 17-44,-6-31 64,6 31-64,-30-23 58,30 23-58,-16-14 30,16 14-30,-16-9 20,16 9-20,-19-2 26,19 2-26,-17 4 36,17-4-36,-23 54 30,23-54-30,-22 51 20,22-51-20,-30 70 16,30-70-16,-25 86 16,25-86-16,-28 88 16,28-88-16,-28 94 8,28-94-8,-23 87-2,23-87 2,-20 72 0,20-72 0,-8 63 2,8-63-2,-7 50-14,7-50 14,-3 36-38,3-36 38,5 30-44,-5-30 44,29 22-44,-29-22 44,25 10-54,-25-10 54,29 10-56,-29-10 56,30 2-42,-30-2 42,29-2-36,-29 2 36,29-28-20,-29 28 20,27-23-4,-27 23 4,23-17 0,-23 17 0,25-24 8,-25 24-8,17-27 12,-17 27-12,12-30 14,-12 30-14,10-37 18,-10 37-18,6-38 18,-6 38-18,6-42 16,-6 42-16,3-46 18,-3 46-18,2-41 26,-2 24-26,0 2 32,0 15-32,0-23 30,0 23-30,0-2 28,0 2-28,0 0 18,0 0-18,0-8 4,0 8-4,-2 34 0,2-34 0,-2 39-2,2-39 2,0 42 0,0-21 0,0 2-2,0-6 2,0 1-4,0-3 4,0 3 0,0-5 0,0 2 4,0-15-4,4 20-2,-4-20 2,0 0-4,0 0 4,7 12 2,-7-12-2,31 6 0,-31-6 0,19 2 0,-19-2 0,22-5 0,-22 5 0,22-40 0,-22 40 0,27-35 4,-27 35-4,25-48 2,-25 48-2,27-48 8,-27 48-8,28-52 20,-28 52-20,23-50 20,-23 50-20,20-35 22,-20 35-22,11-24 44,-11 24-44,0-1 64,0 1-64,0 0 54,0 0-54,7-6 26,-7 6-26,-1 29 8,1-29-8,-6 43 4,6-43-4,-38 69-2,38-69 2,-37 91 0,15-40 0,0-1 0,-4 3 0,2 0-2,-4-2 2,0-2-4,-1 0 4,-1 1-2,3-6 2,2 1 4,-1-5-4,2 0 0,24-40 0,-36 69-12,36-69 12,-24 53-46,24-53 46,-17 32-96,17-32 96,0 0-122,0 0 122,0 0-110,0 0 110,0 0-100,0 0 100</inkml:trace>
  <inkml:trace contextRef="#ctx0" brushRef="#br0" timeOffset="150968.1165">25045 16290 54,'0'0'0,"3"-21"60,-3 21-60,0-1 64,0 1-64,0 0 50,0 0-50,0-10 36,0 10-36,0-1 24,0 1-24,0 0 8,0 0-8,0-1 0,0 1 0,0-1-6,0 1 6,0 0-10,0 0 10,0 0 0,0 0 0,0 0 4,0 0-4,-6-15 16,6 15-16,48-8 28,-48 8-28,28-4 28,-28 4-28,27 2 36,-27-2-36,31 41 32,-31-41-32,25 54 32,-25-54-32,21 67 28,-21-67-28,18 83 14,-18-83-14,9 95 10,-9-95-10,8 98 4,-8-98-4,0 102 2,0-102-2,-4 93 10,4-93-10,-30 81 6,30-81-6,-17 74 12,17-74-12,-18 63 32,18-63-32,-18 57 34,18-57-34,-22 46 42,22-46-42,-23 34 50,23-34-50,-23 28 28,23-28-28,-24 15 8,24-15-8,-28 12 6,28-12-6,-26 11 6,26-11-6,-26 6 4,26-6-4,-24 5 0,24-5 0,-21 3-2,21-3 2,-17 0-42,17 0 42,-18-2-88,18 2 88,-16-3-96,16 3 96,-18-3-118,18 3 118,-13-2-144,13 2 144,0 0-168,0 0 168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34:27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11140 5979 10,'0'0'0,"0"0"10,0 0-10,0-2 10,0 2-10,0 0 10,0 0-10,0 0 8,0 0-8,-3-13 16,3 39-16,0 2 20,0-28-20,3 74 6,-3-74-6,8 98 0,-8-98 0,8 138 6,-8-138-6,18 158 6,-18-158-6,8 165-4,-8-165 4,5 167-6,-5-167 6,5 155 0,-5-155 0,5 148-2,-5-148 2,5 128-6,-5-128 6,6 119-6,-6-119 6,6 91 2,-6-91-2,8 75 4,-8-75-4,10 55 2,-10-55-2,19 40-2,-19-40 2,10 28-4,-10-28 4,8 18 0,-8-18 0,0 0-2,0 0 2,0 1-4,0-1 4,0 1 0,0-1 0,0 1 2,0-1-2,7 10 4,-7-10-4,2 0 4,-2 0-4,0 0 2,0 0-2,1 0 6,-1 0-6,0 0 4,0 0-4,2 0 2,-2 0-2,0 0 8,0 0-8,0 0 18,0 0-18,14 9 20,-14-9-20,32 0 14,-32 0-14,18-3 16,-18 3-16,28-3 20,-28 3-20,27-3 12,-27 3-12,38-2 8,-16 2-8,0 0 10,-22 0-10,50-2 10,-21 2-10,0 0 8,-29 0-8,64 0 2,-64 0-2,75-2 0,-75 2 0,84-1 2,-84 1-2,84-3 12,-38 3-12,0 0 12,3 0-12,-1 0 8,3 0-8,1 0 6,2 0-6,2 0 0,-56 0 0,115-2-4,-115 2 4,122-3-4,-122 3 4,125-3-2,-125 3 2,122-3 0,-122 3 0,117-1 12,-65 1-12,3 0 16,-55 0-16,100 3 8,-100-3-8,93 6 0,-93-6 0,86 7 0,-86-7 0,76 18 2,-76-18-2,69 7-2,-69-7 2,62 6-2,-62-6 2,48 4-16,-48-4 16,33 2-26,-33-2 26,22 4-14,-22-4 14,0 0-14,0 0 14,1 0-56,-1 0 56,2 0-92,-2 0 92</inkml:trace>
  <inkml:trace contextRef="#ctx0" brushRef="#br0" timeOffset="1346.0013">10966 6065 30,'0'0'0,"0"-1"14,0 1-14,0 0 4,0 0-4,0-1 4,0 1-4,0-1 4,0 1-4,0-1 12,0 1-12,-8-7 16,8 7-16,5-24 14,-5 24-14,42-9 20,-42 9-20,36-7 14,-36 7-14,40-6 6,-40 6-6,0 0 8,0 0-8,57-6 6,-57 6-6,95-5 10,-95 5-10,60-7 6,-60 7-6,64-3 0,-64 3 0,64-3 8,-30 3-8,0 0 12,-34 0-12,67 1 4,-67-1-4,71 5 4,-71-5-4,74 23 12,-74-23-12,82 10 12,-82-10-12,88 16 10,-88-16-10,92 9 2,-92-9-2,93 8 4,-93-8-4,96 9 12,-96-9-12,100 6 2,-100-6-2,101 8 0,-101-8 0,103 4 4,-103-4-4,114 2 4,-56-2-4,-3 0 2,0 0-2,1 0 2,-56 0-2,109-2 2,-109 2-2,104-2 2,-55 2-2,2 0 2,0 0-2,-2 0 0,-49 0 0,99 2 2,-99-2-2,93 3 4,-93-3-4,97 4 2,-97-4-2,90 5 2,-90-5-2,82 7 0,-82-7 0,77 7-2,-77-7 2,72 9 4,-72-9-4,69 17 8,-69-17-8,66 9-2,-66-9 2,62 8-4,-62-8 4,58 9 0,-58-9 0,57 10-2,-57-10 2,52 8 0,-52-8 0,47 7-2,-47-7 2,40 8 0,-40-8 0,35 6 0,-35-6 0,29 6 0,-29-6 0,26 6 0,-26-6 0,20 5-4,-20-5 4,18 4 2,-18-4-2,12 4 2,-12-4-2,2 0-6,-2 0 6,13 3-2,-13-3 2,0 0 0,0 0 0,22 7-4,-22-7 4,1 0 0,-1 0 0,17 5 6,-17-5-6,0 0 0,0 0 0,1 0-6,-1 0 6,17 8 2,-17-8-2,0 0 0,0 0 0,23 19-4,-23-19 4,1 0 2,-1 0-2,1 0 4,-1 0-4,15 7-2,-15-7 2,0 0-2,0 0 2,1 0 4,-1 0-4,0 0 4,0 0-4,1 0 2,-1 0-2,16 7 4,-16-7-4,7 31 2,-7-31-2,4 24 4,-4-6-4,0-1 6,0-17-6,-4 40-4,4-40 4,-8 51-4,8-51 4,-27 62 6,27-62-6,-17 80 6,17-80-6,-18 91-2,18-91 2,-22 103 4,22-103-4,-23 101 4,23-101-4,-23 100-2,23-100 2,-19 90-2,19-90 2,-11 82 0,11-82 0,-8 72 0,8-72 0,-5 51-2,5-25 2,0-1 0,0-25 0,3 34-2,-3-34 2,4 21-2,-4-21 2,8 19 0,-8-19 0,9 12 0,-9-12 0,0 0 0,0 0 0,9 11-6,-9-11 6,5 22 0,-5-22 0,0 2 2,0-2-2,0 0-4,0 0 4,0 0 4,0 0-4,4 13 0,-4-13 0,0 0 0,0 0 0,0 1 10,0-1-10,0 0 4,0 0-4,0 1 0,0-1 0,0 0 6,0 0-6,-2 14 8,2-14-8,-2 0 8,2 0-8,-24 9 0,24-9 0,0 1-2,0-1 2,-7 18 2,7-18-2,-4 21-2,4-21 2,0 0-4,0 0 4,-3 13-2,3-13 2,0 0-2,0 0 2,-5 20 0,5-20 0,0 1 6,0-1-6,0 0 4,0 0-4,0 2 2,0-2-2,-5 18 6,5-18-6,0 0 14,0 0-14,0 0 16,0 0-16,0 2 10,0-2-10,-7 13 4,7-13-4,0 0 6,0 0-6,-1 0 6,1 0-6,-23 7 10,23-7-10,0 0 4,0 0-4,-21 7 0,21-7 0,-1 0 14,1 0-14,-21 8 6,21-8-6,-1 0 0,1 0 0,-1 0-2,1 0 2,-14 7-2,14-7 2,-1 0 4,1 0-4,-1 0 0,1 0 0,-19 4-4,19-4 4,-27 5-2,27-5 2,0 0 2,0 0-2,-11 4-2,11-4 2,-29 2-2,29-2 2,-17 5 4,17-5-4,-19 3 2,19-3-2,-21 0-4,21 0 4,-27 0-2,27 0 2,-30 0 2,30 0-2,-36-5 2,36 5-2,-41-5-2,41 5 2,-49-7-4,49 7 4,-55-6 2,55 6-2,-64-8-2,64 8 2,-71-7-10,71 7 10,-75-7-4,75 7 4,-83-7-4,83 7 4,-82-4-22,82 4 22,-80-1-62,42 1 62,1 0-84,37 0 84,-69 3-100,69-3 100,-66 5-94,66-5 94</inkml:trace>
  <inkml:trace contextRef="#ctx0" brushRef="#br0" timeOffset="2056.0012">12532 6837 14,'0'0'0,"-21"-16"14,21 16-14,-17-13 36,17 13-36,-16-20 38,16 20-38,-16-22 28,16 22-28,-14-25 24,14 25-24,-8-26 32,8 26-32,-9-25 24,9 25-24,-9-23 8,9 23-8,-6-16 6,6 16-6,0-1 2,0 1-2,0 0-2,0 0 2,0-1 2,0 1-2,0-1 2,0 1-2,-5-7 0,5 7 0,33-1-2,-33 1 2,22 3 0,-22-3 0,23 37 6,-23-37-6,25 40 0,-25-40 0,22 50 0,-22-50 0,16 55-4,-16-55 4,14 58-6,-14-58 6,9 51-2,-9-51 2,8 45-2,-8-45 2,6 39 0,-6-39 0,3 29 2,-3-29-2,0 25 4,0-25-4,-3 19 12,3-19-12,-10 16 28,10-16-28,-31 11 34,31-11-34,-21 8 22,21-8-22,-30 5 28,30-5-28,-35 4 28,13-4-28,0 0 14,22 0-14,-45-2 16,45 2-16,-49-5 8,49 5-8,-47-25 12,47 25-12,-42-16 14,42 16-14,-38-9 8,38 9-8,-29-7 2,29 7-2,-19-7-14,19 7 14,0 0-52,0 0 52,-1 0-116,1 0 116,-1 0-128,1 0 128,0 0-90,0 0 90</inkml:trace>
  <inkml:trace contextRef="#ctx0" brushRef="#br0" timeOffset="2462.0012">12812 6862 78,'0'0'0,"0"0"32,0 0-32,0 0 2,0 0-2,-8-13 0,8 13 0,0-2 4,0 2-4,-8-16 0,8 16 0,-4-24 0,4 24 0,0-1 6,0 1-6,0-13 8,0 13-8,39-21 22,-39 21-22,24-6 24,-24 6-24,25-5 16,-25 5-16,30 0 18,-30 0-18,27 3 18,-27-3-18,26 8 30,-26-8-30,23 42 28,-23-42-28,18 30 10,-18-30-10,12 34 10,-12-34-10,10 40 4,-10-40-4,0 0-2,0 0 2,5 52 0,-5-52 0,-3 75-18,3-75 18,-5 37-42,5-37 42,-9 34-48,9-34 48,-23 29-60,23-29 60,-10 19-88,10-19 88</inkml:trace>
  <inkml:trace contextRef="#ctx0" brushRef="#br0" timeOffset="2974.0018">13212 6813 30,'0'0'0,"0"0"8,0 0-8,0-1 12,0 1-12,9-13 32,-9 13-32,0 0 30,0 0-30,0-1 22,0 1-22,7-16 18,-7 16-18,6 38 6,-6-38-6,4 40 4,-4-40-4,3 54 0,-3-54 0,1 52-4,-1-21 4,0-2-2,0-29 2,-1 58 2,1-58-2,-4 52 4,4-52-4,-5 45 4,5-45-4,-3 29 0,3-29 0,-4 14-2,4-14 2,0 2 0,0-2 0,0 0 2,0 0-2,0 1 10,0-1-10,0 0 8,0 0-8,0 1 2,0-1-2,0 1 8,0-1-8,0 0 14,0 0-14,-2 5 14,2-5-14,32-8 30,-32 8-30,24-41 34,-24 41-34,25-29 12,-25 29-12,33-32 4,-33 32-4,35-27 6,-35 27-6,35-21 4,-35 21-4,40-20 0,-40 20 0,36-10 2,-36 10-2,34-7 0,-34 7 0,27-3-2,-27 3 2,17 2 2,-17-2-2,13 7 0,-13-7 0,9 29 0,-9-29 0,6 19 0,-6-19 0,3 20-2,-3-20 2,0 24 0,0-24 0,-6 21-2,6-21 2,-9 16-2,9-16 2,-25 17 2,25-17-2,-14 7 6,14-7-6,0 0 4,0 0-4,-14 6 10,14-6-10,-1 0 22,1 0-22,-23 0 14,23 0-14,-8-32 6,8 32-6,-9-29 8,9 29-8,-8-40 2,8 40-2,-6-50-2,6 50 2,-4-58 6,4 28-6,0-1 6,0 1-6,0 2 0,0 28 0,4-45 0,-4 45 0,6-30 2,-6 30-2,8-19 0,-8 19 0,0 0 0,0 0 0,0-1 0,0 1 0,0-1-6,0 1 6,0 0-16,0 0 16,0-1-38,0 1 38,0-1-54,0 1 54,0 0-80,0 0 80,7-6-126,-7 6 126</inkml:trace>
  <inkml:trace contextRef="#ctx0" brushRef="#br0" timeOffset="6294.0039">10900 3514 66,'0'0'0,"0"-1"54,0 1-54,0-1 46,0 1-46,0 0 24,0 0-24,0-1 18,0 1-18,0 0 10,0 0-10,0-1 0,0 1 0,0-18 8,0 18-8,-2 43 16,2-43-16,-1 69 6,1-69-6,-4 102 4,4-102-4,-6 130 6,6-130-6,-25 142 6,25-142-6,-19 143 4,19-143-4,-22 135-6,22-135 6,-18 121-4,18-121 4,-17 100 4,17-100-4,-9 80-2,9-80 2,-6 64-10,6-64 10,-4 48-18,4-28 18,0-3-32,0-17 32,2 32-48,-2-32 48,5 23-64,-5-23 64,3 14-62,-3-14 62</inkml:trace>
  <inkml:trace contextRef="#ctx0" brushRef="#br0" timeOffset="8374.0065">10898 4256 60,'0'0'0,"2"0"34,-2 0-34,0 0 34,0 0-34,0 0 36,0 0-36,1 0 30,-1 0-30,1 0 24,-1 0-24,1 0 20,-1 0-20,0 0 14,0 0-14,1 0 6,-1 0-6,0 0 4,0 0-4,2 0 6,-2 0-6,0 0 18,0 0-18,2 0 20,-2 0-20,0 0 14,0 0-14,1 0 8,-1 0-8,0 0 2,0 0-2,2 0 14,-2 0-14,2-1 6,-2 1-6,0 0 0,0 0 0,-2 0 4,2 0-4,-16-2 2,16 2-2,-2 0 4,2 0-4,0 0 0,0 0 0,-23-2-2,23 2 2,-32-4-4,32 4 4,-21-4 2,21 4-2,-24-4-4,24 4 4,-36 0-2,36 0 2,-33 0 4,33 0-4,-39 2 2,39-2-2,-42 3 6,42-3-6,-43 3 4,43-3-4,-45 5 2,45-5-2,-42 5 10,42-5-10,-47 7 16,47-7-16,-43 6 14,43-6-14,-41 8 14,41-8-14,-47 5 10,47-5-10,-39 5 8,39-5-8,-40 4 6,40-4-6,-42 2 8,22-2-8,0 0 0,20 0 0,-40 1 4,40-1-4,-44 2 10,44-2-10,-38 2-4,38-2 4,-43 2-6,43-2 6,-40 0 0,40 0 0,-34 0 8,34 0-8,-37 0 8,37 0-8,-29-2 8,29 2-8,-30-4 4,30 4-4,-31-4 2,31 4-2,-28-4 2,28 4-2,-30-4 2,30 4-2,-29-2 4,29 2-4,-28-3 2,28 3-2,-29-3 2,29 3-2,-26-3 0,26 3 0,-24-2 6,24 2-6,-21-4 16,21 4-16,-14-1 12,14 1-12,-2 0 2,2 0-2,-14 0 2,14 0-2,-1 0 4,1 0-4,0 0 6,0 0-6,-17 0 0,17 0 0,-1 0-2,1 0 2,-18-3 0,18 3 0,0 0 0,0 0 0,-20-4 2,20 4-2,-23-5 0,23 5 0,-13-7 4,13 7-4,-21-7 4,21 7-4,-27-7-2,27 7 2,-35-8 2,35 8-2,-40-8 6,40 8-6,-40-9 2,40 9-2,-43-6 2,43 6-2,-43-6-2,43 6 2,-42-5-6,42 5 6,-44-5 0,44 5 0,-46-5 6,46 5-6,-44-2 0,44 2 0,-44-3-2,44 3 2,-42-1-2,22 1 2,0 0-2,0 0 2,0 0 6,20 0-6,-44 2 4,44-2-4,-41 2 4,41-2-4,-36 0 4,16 0-4,-1 0-2,21 0 2,-37 0 0,37 0 0,-42-2 6,42 2-6,-45-3-2,45 3 2,-41-2-4,19 2 4,-1 0 2,3 0-2,-4 0-4,3 0 4,-2 0-4,-1 0 4,0 0-2,-1 0 2,0 0 0,25 0 0,-46-3 2,46 3-2,-42-2-2,42 2 2,-46-1 0,22 1 0,1 0 4,0 0-4,-1 0 2,24 0-2,-48-1 2,48 1-2,-50-2 6,50 2-6,-50-2 0,50 2 0,-51-4-4,51 4 4,-50-4 4,50 4-4,-46-5 20,46 5-20,-46-4 18,46 4-18,-44-6 0,44 6 0,-47-5-4,47 5 4,-49-7-4,49 7 4,-52-6 4,52 6-4,-58-5 2,58 5-2,-56-5-2,56 5 2,-59-2-2,31 2 2,-1 0-2,0 0 2,0 0 4,29 0-4,-55 3 0,55-3 0,-59 2-2,31-2 2,-2 0 0,2 0 0,-1 0 0,2 0 0,-1 0 2,28 0-2,-53-1 0,53 1 0,-53-2-2,53 2 2,-57-3 0,29 3 0,-1 0 0,-2 0 0,0 0 0,-2 0 0,1 0-4,32 0 4,-64 1 4,64-1-4,-62 2 6,62-2-6,-61 2-4,61-2 4,-57 1-4,57-1 4,-57 2 2,57-2-2,-58 4 8,58-4-8,-54 2 2,54-2-2,-54 4-4,54-4 4,-55 3-4,55-3 4,-56 2-4,28-2 4,-2 0 2,0 0-2,-3 0 4,33 0-4,-63 3 2,63-3-2,-65 4-2,65-4 2,-66 5-4,66-5 4,-60 6 4,60-6-4,-58 8 0,58-8 0,-60 5-2,60-5 2,-52 4 2,52-4-2,-55 2 0,27-2 0,1 0 0,-1 0 0,-1 0-2,29 0 2,-57 2 0,57-2 0,-57 4 6,57-4-6,-58 3 4,58-3-4,-57 3-2,57-3 2,-57 0-4,31 0 4,-2 0 2,1 0-2,-1 0 8,2 0-8,0 0 10,26 0-10,-48-2 8,48 2-8,-46-4 4,46 4-4,-41-6 4,41 6-4,-44-4-2,44 4 2,-42-3 0,42 3 0,-39 0 6,39 0-6,-37 0 0,37 0 0,-36 0 0,36 0 0,-33-3 4,33 3-4,-36-3 2,36 3-2,-31-2 0,31 2 0,-31-2 0,31 2 0,-26-2 2,26 2-2,-26-2 2,26 2-2,-23-4-4,23 4 4,-22-2-2,22 2 2,-24-2 4,24 2-4,-23-1 2,23 1-2,-25-2 2,25 2-2,-21-3 0,21 3 0,-20-3-2,20 3 2,-17-2-4,17 2 4,-21-2-2,21 2 2,-21-2 0,21 2 0,-22-4-4,22 4 4,-26-4-2,26 4 2,-27-3 2,27 3-2,-33-5 0,33 5 0,-34-5-2,34 5 2,-33-3 4,33 3-4,-30-4 4,30 4-4,-27-4-2,27 4 2,-24-5-6,24 5 6,-24-3-2,24 3 2,-20-4 0,20 4 0,-22-6-4,22 6 4,-20-3 2,20 3-2,-21-5 6,21 5-6,-21-5 4,21 5-4,-20-6 0,20 6 0,-21-4-4,21 4 4,-23-3-4,23 3 4,-18 0-2,18 0 2,-19 0-2,19 0 2,-1 0 2,1 0-2,-13-2 2,13 2-2,-1 0-4,1 0 4,-1 0-14,1 0 14,0 0-20,0 0 20,0 0-28,0 0 28,-2 0-36,2 0 36,0 0-34,0 0 34,-1 0-24,1 0 24,-15-3-8,15 3 8,6 29-2,-6-29 2,32 23 2,-32-23-2,29 39 4,-29-39-4,37 44 0,-37-44 0,38 42-4,-38-42 4,39 46-4,-39-46 4,38 38-6,-38-38 6,33 33-2,-33-33 2,34 27 4,-34-27-4,27 23-2,-27-23 2,21 18-4,-21-18 4,24 13 0,-24-13 0,1 0 2,-1 0-2,1 0 2,-1 0-2,0 0 2,0 0-2,10 10 6,-10-10-6,1 0 4,-1 0-4,0 0-2,0 0 2,1 0 0,-1 0 0,1 0 6,-1 0-6,0 0 8,0 0-8,1 0 6,-1 0-6,0 0 2,0 0-2,13 7-6,-13-7 6,-38-7-8,38 7 8,-28-30-2,28 30 2,-32-24-4,32 24 4,-36-25-10,36 25 10,-34-24-2,34 24 2,-38-28 2,38 28-2,-33-25 0,33 25 0,-33-24-2,33 24 2,-33-21-2,33 21 2,-28-19 0,28 19 0,-25-13-4,25 13 4,-21-9 0,21 9 0,0 0 4,0 0-4,-1 0 0,1 0 0,-1 0-18,1 0 18,-1 0-38,1 0 38,-1 0-44,1 0 44,-1 0-34,1 0 34,0 0-10,0 0 10,-9-8 0,9 8 0,6-20 0,-6 20 0,42-9-2,-42 9 2,32-8 0,-32 8 0,41-25 6,-41 25-6,42-21 2,-42 21-2,49-24-4,-49 24 4,43-22 0,-43 22 0,39-21 2,-39 21-2,39-17-2,-39 17 2,25-12 0,-25 12 0,22-8 0,-22 8 0,0 0 0,0 0 0,0 0 0,0 0 0,2 0 0,-2 0 0,1 0 2,-1 0-2,0 0 2,0 0-2,1 0 0,-1 0 0,1 0-18,-1 0 18,0 0-66,0 0 66,0 0-112,0 0 112</inkml:trace>
  <inkml:trace contextRef="#ctx0" brushRef="#br0" timeOffset="11126.0087">5991 2997 26,'0'0'0,"-14"-8"36,14 8-36,-17-7 42,17 7-42,-21-20 44,21 20-44,-20-8 32,20 8-32,-27-19 44,27 19-44,-29-14 34,29 14-34,-24-14 38,24 14-38,-22-14 50,22 14-50,-1 0 20,1 0-20,-1 0 2,1 0-2,-14-9-2,14 9 2,-2 0-4,2 0 4,0 0-12,0 0 12,-1 0-10,1 0 10,-1 0-2,1 0 2,-13-7-4,13 7 4,30-3-6,-30 3 6,24 0-6,-24 0 6,27 4-2,-27-4 2,29 29 2,-29-29-2,36 24-6,-36-24 6,30 31-6,-30-31 6,23 39-2,-23-39 2,19 38-6,-19-38 6,1 1 0,-1-1 0,13 56 0,-13-56 0,7 59 0,-7-59 0,3 28 8,-3-28-8,-1 21 16,1-21-16,-7 26 18,7-26-18,-27 23 22,27-23-22,-24 22 24,24-22-24,-27 17 24,27-17-24,-31 11 14,31-11-14,-37 9 0,37-9 0,-43 7-2,43-7 2,-48 7 0,48-7 0,-46 5 6,46-5-6,-44 4-4,44-4 4,-36 4-22,36-4 22,-25 3-40,25-3 40,-19 3-72,19-3 72,-1 0-130,1 0 130,-1 0-124,1 0 124</inkml:trace>
  <inkml:trace contextRef="#ctx0" brushRef="#br0" timeOffset="11810.0091">6059 3081 20,'0'0'0,"7"-16"4,-7 16-4,0-1 4,0 1-4,6-16 0,-6 16 0,8-24 0,-8 24 0,9-20-4,-9 20 4,21-19-8,-21 19 8,13-21-2,-13 21 2,10-20 6,-10 20-6,24-13 8,-24 13-8,17-13 6,-17 13-6,20-9 2,-20 9-2,0 0 0,0 0 0,15-6 4,-15 6-4,26 0 18,-26 0-18,11 6 30,-11-6-30,9 40 24,-9-40-24,9 39 10,-9-39-10,8 55 2,-8-55-2,6 61 4,-6-61-4,5 61 6,-5-32-6,0-1 2,0-28-2,-2 42-2,2-42 2,-3 26-2,3-26 2,-3 23 0,3-23 0,0 1 2,0-1-2,0 0 2,0 0-2,0 1-4,0-1 4,0 1-2,0-1 2,0 0 2,0 0-2,0 1 0,0-1 0,0 1 2,0-1-2,0 0 0,0 0 0,-3 8 0,3-8 0,39-51 4,-39 51-4,21-34 6,-21 34-6,24-35 4,-24 35-4,21-38 2,-21 38-2,22-32 4,-22 32-4,18-22 2,-18 22-2,1-2 4,-1 2-4,1 0 2,-1 0-2,1-1-6,-1 1 6,1-1 2,-1 1-2,9-9 8,-9 9-8,2 0 0,-2 0 0,16 0 0,-16 0 0,6 44 8,-6-44-8,2 34 16,-2-16-16,0-2 12,0 4-12,0-4 14,0-16-14,-2 23 40,2-23-40,0 1 50,0-1-50,0 0 36,0 0-36,0 1 20,0-1-20,0 0 10,0 0-10,0 1 0,0-1 0,0 0-6,0 0 6,0 0-2,0 0 2,0 2 0,0-2 0,-2 8-2,2-8 2,0-1 0,0 1 0,3-24 4,-3 24-4,60-16 4,-60 16-4,39-17-2,-39 17 2,42-7-4,-42 7 4,36-7 0,-36 7 0,28-1 2,-28 1-2,28 1-6,-28-1 6,16 10-24,-16-10 24,15 33-38,-15-33 38,14 23-38,-14-23 38,8 23-24,-8-23 24,6 21-4,-6-21 4,3 18 10,-3-18-10,0 0 10,0 0-10,0 1 18,0-1-18,0 10 34,0-10-34,-1 2 48,1-2-48,-24 15 48,24-15-48,-1 0 24,1 0-24,-23 4 18,23-4-18,-28-6 16,28 6-16,-20-36 8,20 36-8,-20-27 8,20 27-8,-24-42 2,24 42-2,-20-49 0,20 49 0,-16-51-4,16 51 4,-15-39-10,15 39 10,-8-27-40,8 27 40,-5-20-80,5 20 80,-3-12-98,3 12 98,3-21-132,-3 21 132</inkml:trace>
  <inkml:trace contextRef="#ctx0" brushRef="#br0" timeOffset="12324.0101">6970 3197 18,'0'0'0,"-17"-21"-2,17 21 2,-9-13 8,9 13-8,-1-1 26,1 1-26,-1 0 28,1 0-28,-17-12 14,17 12-14,0 0 2,0 0-2,0-1 4,0 1-4,0-1 10,0 1-10,0 0 12,0 0-12,0-1 10,0 1-10,-9-14 8,9 14-8,-5 64 8,5-64-8,-2 57-2,2-23 2,0-1-4,0 0 4,0-1 0,0-4 0,0-2-2,0-4 2,0 0 0,0-9 0,0 0 4,0-13-4,0 15 0,0-15 0,0 1-4,0-1 4,0 1 2,0-1-2,0 0 4,0 0-4,0 1 4,0-1-4,0 7 20,0-7-20,3-29 24,-3 29-24,6-35 14,-6 35-14,6-48 14,-6 48-14,8-53 16,-8 53-16,19-49 12,-19 49-12,16-49 12,-16 49-12,21-42 12,-21 42-12,24-36 8,-24 36-8,27-29 8,-27 29-8,23-19 10,-23 19-10,23-3 8,-23 3-8,23-4 6,-23 4-6,20 2 0,-20-2 0,21 42-4,-21-42 4,17 35-4,-17-35 4,14 44-24,-14-44 24,8 54-52,-8-54 52,8 49-74,-8-49 74,6 46-74,-6-46 74,5 39-56,-5-39 56,4 23-24,-4-23 24</inkml:trace>
  <inkml:trace contextRef="#ctx0" brushRef="#br0" timeOffset="12626.0106">7111 2951 32,'0'0'0,"-15"-33"34,15 33-34,-13-17 14,13 17-14,0 0 0,0 0 0,0-2 0,0 2 0,0 0-10,0 0 10,0-1-14,0 1 14,0-1-12,0 1 12,0 0-12,0 0 12,0-1-8,0 1 8,0-1-8,0 1 8,0 0-4,0 0 4,0-1-2,0 1 2,0 0-4,0 0 4,-8 0 6,8 0-6,9-31 4,-9 31-4,31-27-4,-31 27 4,18-39 0,-18 39 0,16-55 4,-16 55-4,13 0 16,-13 0-16,8-93 32,-8 93-32,5-52 24,-5 23-24,0 0 28,0 29-28,-5-53 52,5 53-52,-7-45 38,7 45-38,-20-36 12,20 36-12,-8-17 0,8 17 0,0 0 0,0 0 0,0-1 0,0 1 0,0-1-8,0 1 8,0 0-18,0 0 18,0-1-14,0 1 14,0-1-14,0 1 14,-5-3-20,5 3 20,32 42-28,-32-42 28,26 46-58,-26-46 58</inkml:trace>
  <inkml:trace contextRef="#ctx0" brushRef="#br0" timeOffset="12882.0105">7390 3108 54,'0'0'0,"0"0"52,0 0-52,0 1 12,0-1-12,0 1-2,0-1 2,0 0 6,0 0-6,0 1 6,0-1-6,0 1 4,0-1-4,0 0 2,0 0-2,7 0 6,16 0-6,2 0 8,-25 0-8,25 5 8,-25-5-8,26 43 6,-26-43-6,25 36 0,-25-36 0,21 39 0,-21-39 0,18 50-2,-18-50 2,17-2-4,-17 2 4,13 63 2,-13-63-2,8 25 10,-8-25-10,6 15 34,-6-15-34,5 12 54,-5-12-54,0 13 42,0-13-42,-5 14 18,5-14-18,-29 9 8,29-9-8,-27 20 4,27-20-4,-31 8 4,31-8-4,-37 6 6,37-6-6,-37 5 0,37-5 0,-32 0-14,32 0 14,-26-4-42,26 4 42,-18-8-76,18 8 76,-11-37-96,11 37 96</inkml:trace>
  <inkml:trace contextRef="#ctx0" brushRef="#br0" timeOffset="13320.0108">7649 2943 12,'0'0'0,"3"-22"6,-3 22-6,0-1 12,0 1-12,0 0 12,0 0-12,0 0 30,0 0-30,4-9 46,-4 9-46,8 36 24,-8-36-24,6 40 4,-6-40-4,3 58 0,-3-28 0,0-1-2,0-29 2,-3 58 0,3-58 0,-3 58 4,3-58-4,-7 42 2,7-42-2,-6 33-4,6-33 4,-5 19-2,5-19 2,0 1-2,0-1 2,0 1-2,0-1 2,0 0 0,0 0 0,0 1 8,0-1-8,-3 6 20,3-6-20,34-5 20,-34 5-20,23-45 32,-23 45-32,22-37 40,-22 37-40,27-47 44,-27 47-44,28-44 28,-28 44-28,26-39 0,-26 39 0,18-26 6,-18 26-6,1 0 6,-1 0-6,0-1 8,0 1-8,1-1 22,-1 1-22,9-10 18,-9 10-18,8 46 6,-8-46-6,9 46-8,-9-46 8,5 63-64,-5-63 64,2 67-112,-2-67 112,-1 67-106,1-67 106</inkml:trace>
  <inkml:trace contextRef="#ctx0" brushRef="#br0" timeOffset="13950.0111">7986 3208 30,'0'0'0,"2"-52"44,-2 26-44,0 1 40,0 6-40,0 1 24,0 18-24,0-26 24,0 26-24,0-1 28,0 1-28,0 0 12,0 0-12,0-1 6,0 1-6,0-1 6,0 1-6,2-4 4,-2 4-4,3 52 4,-3-52-4,4 52 4,-4-52-4,6 55-2,-6-55 2,6 49-4,-6-49 4,5 47-2,-5-47 2,4 36 8,-4-21-8,0 0 6,0-2-6,0 1 0,0-14 0,0 0 10,0 0-10,0 0 14,0 0-14,0 2 12,0-2-12,0 0 14,0 0-14,0 0 2,0 0-2,0 1-8,0-1 8,-3 8 0,3-8 0,-5-38 0,5 38 0,-4-33-2,4 16 2,0-2-4,0 19 4,5-31 0,-5 31 0,10-25 4,-10 25-4,28-18-2,-28 18 2,17-7-6,-17 7 6,16-6 2,-16 6-2,19 0 2,-19 0-2,20 8-10,-20-8 10,21 33-28,-21-33 28,20 19-36,-20-19 36,17 15-26,-17-15 26,1 0-12,-1 0 12,13 10-2,-13-10 2,1 0 0,-1 0 0,0 0 0,0 0 0,0 0 6,0 0-6,0 0 16,0 0-16,2 0 22,-2 0-22,16 5 20,-16-5-20,6-41 14,-6 41-14,9-36 10,-9 36-10,19-30 4,-19 30-4,9-31-4,-9 31 4,9-20-6,-9 20 6,9-9-2,-9 9 2,9-9 0,-9 9 0,21-8 2,-21 8-2,18-3 8,-18 3-8,18 0 4,-18 0-4,19 4 0,-19-4 0,15 26-2,-15-26 2,10 21-2,-10-21 2,8 24 0,-8-24 0,10 21 2,-10-21-2,8 14 6,-8-14-6,0 0 2,0 0-2,0 0 2,0 0-2,6 13 10,-6-13-10,0 1 22,0-1-22,0 0 24,0 0-24,0 19 24,0-19-24,-1 0 18,1 0-18,-25 6 8,25-6-8,-1 0 4,1 0-4,-1 0 0,1 0 0,-17 2 2,17-2-2,-25-48 4,25 48-4,-10-33-2,10 33 2,-4-37-8,4 20 8,0 0 2,0 17-2,4-28 4,-4 28-4,28-24 0,-28 24 0,20-11 0,-20 11 0,24-10-2,-24 10 2,26-3 6,-26 3-6,26 0 4,-26 0-4,21 3-2,-21-3 2,22 31 2,-22-31-2,17 23 0,-17-23 0,16 33 0,-16-33 0,13 36 0,-13-36 0,8 29-10,-8-29 10,4 25-32,-4-11 32,0-1-68,0-13 68,-2 17-96,2-17 96,-8 22-112,8-22 112</inkml:trace>
  <inkml:trace contextRef="#ctx0" brushRef="#br0" timeOffset="14540.0108">6880 2438 48,'0'0'0,"0"-2"-4,0 2 4,0 0-10,0 0 10,0 0-6,0 0 6,0-1-6,0 1 6,0-1-12,0 1 12,0 0-4,0 0 4,0-1 4,0 1-4,7-6 6,-7 6-6,9 44 2,-9-44-2,8 37 0,-8-37 0,7 31 4,-7-31-4,1 28 2,-1-28-2,0 21 2,0-21-2,0 2 4,0-2-4,0 0 4,0 0-4,0 0 6,0 0-6,0 1 8,0-1-8,0 1 18,0-1-18,34 3 36,-34-3-36,23-2 26,-23 2-26,28-8 10,-28 8-10,37-38 26,-37 38-26,41-24 26,-13 10-26,-3 0 2,-25 1-2,0 0 0,38-1 0,-3 1 20,-35 13-20,39-24 20,-39 24-20,31-17 0,-31 17 0,23-15-6,-23 15 6,18-10-4,-18 10 4,0 0-2,0 0 2,2 0 2,-2 0-2,1 0 4,-1 0-4,0 0 6,0 0-6,1 0-14,-1 0 14,1 0-56,-1 0 56,0 0-98,0 0 98</inkml:trace>
  <inkml:trace contextRef="#ctx0" brushRef="#br0" timeOffset="15530.0124">9338 2935 20,'0'0'0,"-34"-4"32,34 4-32,-28-8 46,28 8-46,-33-8 84,33 8-84,-27-10 68,27 10-68,-24-9 30,24 9-30,-1 0 30,1 0-30,-1 0 14,1 0-14,0 0 6,0 0-6,-14-9 0,14 9 0,0-2 0,0 2 0,0 0-4,0 0 4,0 0-8,0 0 8,0-1-12,0 1 12,0 0-10,0 0 10,0-1-4,0 1 4,-10-11 0,10 11 0,7 56 6,-7-56-6,9 56-8,-9-56 8,19 68-38,-19-68 38,8 70-32,-8-70 32,4 59-10,-4-40 10,0 3-4,0-22 4,-2 34 4,2-34-4,-4 24 12,4-24-12,-4 13 26,4-13-26,0 2 36,0-2-36,0 0 28,0 0-28,0 0 12,0 0-12,0 2 0,0-2 0,0 0 0,0 0 0,-4 7-2,4-7 2,-1-38 0,1 20 0,0 1 0,0-4 0,0 0-2,0 21 2,2-44 0,-2 44 0,4-39-4,-4 39 4,8-32-2,-8 32 2,34-26 4,-34 26-4,18-14 4,-18 14-4,21-10 2,-21 10-2,19-2 2,-19 2-2,17 2 0,-17-2 0,19 34-16,-19-34 16,20 29-32,-20-29 32,15 31-44,-15-31 44,9 38-56,-9-38 56,10 36-42,-10-36 42,9 33-18,-9-33 18,7 21 0,-7-21 0,0 0 20,0 0-20,0 0 30,0 0-30,0 2 32,0-2-32,0 0 14,0 0-14,0 0 0,0 0 0,5 12-2,-5-12 2,-6-61-4,6 61 4,-25-47 6,25 47-6,-18-50 10,18 50-10,-19-57 16,19 57-16,-20-58 12,20 58-12,-18-62-2,18 62 2,-20-71-2,20 71 2,-20-70 2,20 70-2,-18-64 4,18 64-4,-9-44-4,9 44 4,-7-25-4,7 25 4,0-1-4,0 1 4,0-1-12,0 1 12,0 0-6,0 0 6,-5-4-2,5 4 2,31 5-16,-31-5 16,28 32-32,-28-32 32,31 30-36,-31-30 36,29 28-28,-29-28 28,23 26-6,-23-26 6,21 14 2,-21-14-2,13 9-4,-13-9 4,1 0 4,-1 0-4,0 0 26,0 0-26,11 4 44,-11-4-44,22-53 32,-22 53-32,7-37 18,-7 37-18,4-51 22,-4 20-22,0 1 28,0-2-28,0-1 26,0 33-26,-3-68 32,3 68-32,-6-62 42,6 62-42,-7-42 38,7 42-38,-6-27 28,6 27-28,0-1 8,0 1-8,0-1-10,0 1 10,0 0-56,0 0 56,0-1-110,0 1 110,0-1-78,0 1 78,-6-9-88,6 9 88</inkml:trace>
  <inkml:trace contextRef="#ctx0" brushRef="#br0" timeOffset="16126.0124">9947 2964 70,'0'0'0,"-14"-17"40,14 17-40,-8-14 6,8 14-6,0 0-4,0 0 4,-6-12-2,6 12 2,0-1 0,0 1 0,0 0 0,0 0 0,0 0 0,0 0 0,0-2 6,0 2-6,0 0 22,0 0-22,-3-13 30,3 13-30,8 36 10,-8-36-10,25 44 2,-25-44-2,15 54 6,-15-54-6,9 54-2,-9-54 2,7 52-10,-7-52 10,20 38 0,-20-38 0,13 29 6,-13-29-6,10 21 0,-10-21 0,0 0-2,0 0 2,17 8-2,-17-8 2,26 2 8,-26-2-8,21-5 24,-21 5-24,19-44 38,-19 44-38,20-42 48,-20 42-48,16-51 54,-16 51-54,12-56 64,-12 56-64,7-56 76,-7 56-76,1-54 52,-1 54-52,-4-46 12,-19 21-12,0-1-2,23 26 2,-39-39-4,18 24 4,-1 0-2,22 15 2,-41-16 2,41 16-2,-34-8-22,34 8 22,-33 0-64,33 0 64,-25 6-74,25-6 74,-18 31-80,18-31 80,-12 15-80,12-15 80,-6 16-60,6-16 60,0 25-70,0-25 70,6 30-68,16-14 68</inkml:trace>
  <inkml:trace contextRef="#ctx0" brushRef="#br0" timeOffset="16488.0135">10215 2987 24,'0'0'0,"5"-22"20,-5 22-20,2-30 18,-2 30-18,5-32 34,-5 32-34,5-35 28,-5 35-28,7-30 6,-7 30-6,21-25 0,-21 25 0,1-1 6,-1 1-6,15-12 16,-15 12-16,21-3 16,-21 3-16,0 0 8,0 0-8,12 0 10,-12 0-10,19 41 20,-19-41-20,7 39 14,-7-39-14,0 1 4,0-1-4,7 53-2,-7-53 2,3 83-2,-3-83 2,2 38 2,-2-38-2,2 31 0,-2-31 0,3 27-6,-3-27 6,3 25-2,-3-25 2,4 20 4,-4-20-4,7 11 2,-7-11-2,26 17-6,-26-17 6,22 9-4,-22-9 4,24 8 2,-24-8-2,26 9-2,-26-9 2,29 8-6,-29-8 6,27 6-4,-27-6 4,27 6-4,-27-6 4,20 2-4,-20-2 4,16 0-2,-16 0 2,1 0 0,-1 0 0,0 0 0,0 0 0,12 0 6,-12 0-6,8-36 18,-8 36-18,10-32 20,-10 32-20,7-32 20,-7 32-20,7-38 18,-7 38-18,3-45 20,-3 45-20,4-44 12,-4 24-12,0-2 6,0 5-6,0-3 20,0 20-20,-4-28 20,4 28-20,-7-19 0,7 19 0,0 0-16,0 0 16,0-1-52,0 1 52,0 0-120,0 0 120</inkml:trace>
  <inkml:trace contextRef="#ctx0" brushRef="#br0" timeOffset="17038.0138">10816 3326 16,'0'0'0,"-1"0"18,1 0-18,-17-5 36,17 5-36,-21-33 34,21 33-34,-8-22 24,8 22-24,-7-30 28,7 30-28,-8-34 22,8 34-22,0 0 20,0 0-20,-8-57 12,8 57-12,-5-77 6,5 77-6,-5-37 12,5 20-12,0 1 14,0 16-14,3-31 14,-3 31-14,30-30 10,-30 30-10,24-26 2,-24 26-2,32-17-2,-32 17 2,32-5 0,-32 5 0,32-4-2,-32 4 2,31 4 0,-31-4 0,30 48 4,-30-48-4,29 45-8,-29-45 8,25 46-22,-25-46 22,21 53-36,-21-53 36,12 47-38,-12-47 38,15 40-20,-15-40 20,7 28-2,-7-28 2,7 17 2,-7-17-2,0 0 4,0 0-4,0 0 22,0 0-22,0 2 44,0-2-44,0 1 34,0-1-34,5 7 8,-5-28-8,0 2 12,0-2-12,0 1 26,0 20-26,-4-59 28,4 59-28,-6-67 24,6 67-24,-7-83 8,7 83-8,-6-92 4,6 92-4,-6-92 6,6 92-6,-5-98 2,5 98-2,-7-85 6,7 85-6,-8-61 14,8 61-14,-6-43 16,6 43-16,-7-20 6,7 20-6,0 0-4,0 0 4,0-1-20,0 1 20,0-1-32,0 1 32,0 0-18,0 0 18,-4-4-12,4 4 12,3 52-54,-3-52 54,9 51-84,-9-51 84,8 58-66,-8-58 66,19 60-72,-19-60 72,8 62-46,-8-62 46</inkml:trace>
  <inkml:trace contextRef="#ctx0" brushRef="#br0" timeOffset="17752.0144">11180 2933 40,'0'0'0,"0"0"46,0 0-46,15-7 20,-15 7-20,5 41 2,-5-41-2,2 47 6,-2-22-6,0 2 8,0-2-8,0 0 4,0 0-4,0-1 0,0-4 0,0 0-2,0-3 2,0-2 2,0-15-2,4 27 2,-4-27-2,10 16-2,-10-16 2,27 12 0,-27-12 0,19 9 2,-19-9-2,19 5-4,-19-5 4,19 0 8,-19 0-8,19-7 24,-19 7-24,19-40 26,-19 40-26,14-30 38,-14 30-38,10-33 52,-10 33-52,9-27 56,-9 27-56,6-24 40,-6 24-40,2-27 18,-2 27-18,-2-29 6,2 29-6,-8-28 0,8 28 0,-37-24-2,37 24 2,-21-15-2,21 15 2,-19-9 0,19 9 0,-19-4-2,19 4 2,-14 2-24,14-2 24,-13 7-52,13-7 52,-8 29-64,8-29 64,-5 15-64,5-15 64,-2 16-58,2-16 58,0 0-46,0 0 46,1 18-36,-1-18 36,33 18-20,-33-18 20,20 5-12,-20-5 12,19 3-10,-19-3 10,20 0 0,-20 0 0,20-2 2,-20 2-2,20-5 4,-20 5-4,18-7 2,-18 7-2,15-7 10,-15 7-10,14-10 26,-14 10-26,9-21 34,-9 21-34,8-22 30,-8 22-30,10-24 18,-10 24-18,20-23 6,-20 23-6,0-1-2,0 1 2,0-1 4,0 1-4,0 0 12,0 0-12,0-1 20,0 1-20,0-1 16,0 1-16,10-10 4,-10 10-4,8 55 0,-8-55 0,10 41-2,-10-41 2,4 36 0,-4-36 0,2 36 2,-2-22-2,0 0 0,0-14 0,-2 21 2,2-21-2,-4 19 8,4-19-8,0 1 30,0-1-30,0 1 48,0-1-48,0 0 42,0 0-42,0 1 34,0-1-34,0 1 20,0-1-20,0 0 10,0 0-10,0 1 4,0-1-4,0 1-2,0-1 2,0 0-4,0 0 4,0 1 0,0-1 0,-4 3 0,4-3 0,4-24-4,-4 24 4,7-15-2,-7 15 2,43-18 2,-43 18-2,32-16 0,-32 16 0,33-8-2,-33 8 2,37-9 2,-37 9-2,35-7 2,-35 7-2,28-3 2,-28 3-2,28 0 0,-28 0 0,19 6-4,-19-6 4,7 24-10,-7-24 10,7 23-20,-7-23 20,8 20-22,-8-20 22,3 23-18,-3-23 18,0 20-8,0-20 8,0 1 4,0-1-4,0 0 8,0 0-8,0 10 8,0-10-8,-31 7 12,31-7-12,-10 6 22,10-6-22,-13-4 26,13 4-26,-8-33 32,8 33-32,-5-27 24,5 27-24,-1-33 12,1 15-12,0 2 24,0 16-24,-4-46 18,4 46-18,-2-51 0,2 51 0,-5-50 0,5 50 0,-4-41 6,4 41-6,-3-25 8,3 25-8,0 0 6,0 0-6,0-1 2,0 1-2,0 0-24,0 0 24,0-1-84,0 1 84,0-1-148,0 1 148</inkml:trace>
  <inkml:trace contextRef="#ctx0" brushRef="#br0" timeOffset="19214.0143">12065 2968 24,'0'0'0,"-19"-21"36,19 21-36,-13-19 30,13 19-30,0 0 16,0 0-16,-9-14 6,9 14-6,-5-24 4,5 24-4,0-1 4,0 1-4,-3-12-4,3 12 4,6-21 0,-6 21 0,24-7 0,-24 7 0,16-5 2,-16 5-2,14 0 10,-14 0-10,16 7 6,-16-7-6,8 38 2,-8-38-2,16 38-4,-16-38 4,10 51 0,-10-51 0,8 54 0,-8-54 0,4 60-4,-4-60 4,0 56 2,0-56-2,-1 39-4,1-39 4,-6 42-6,6-42 6,-9 30 2,9-30-2,-22 20 10,22-20-10,-8 20 12,8-20-12,0 1 10,0-1-10,-9 4 26,9-4-26,-28 4 32,28-4-32,0 0 24,0 0-24,-12 0 10,12 0-10,-29-35-2,29 35 2,-12-24-2,12 24 2,-9-29 0,9 29 0,-9-28 4,9 28-4,-7-23 0,7 23 0,0-1-2,0 1 2,0 0 2,0 0-2,0-1 2,0 1-2,-3-12-2,3 12 2,36-7-4,-36 7 4,25-3 0,-25 3 0,24 3 2,-24-3-2,31 28-2,-31-28 2,29 20 0,-29-20 0,26 17 4,-26-17-4,27 17 4,-27-17-4,24 11-2,-24-11 2,20 7-4,-20-7 4,16 4-2,-16-4 2,0 0-8,0 0 8,3 0 0,-3 0 0,10 0 8,-10 0-8,8-39 0,-8 39 0,6-32 4,-6 32-4,4-40 14,-4 17-14,0 2 32,0 21-32,-4-45 26,4 45-26,-7-49 4,7 49-4,-25-56 2,25 56-2,-17-57 0,17 57 0,-14-62 0,14 62 0,-17-60 2,17 60-2,-15-52 20,15 52-20,-9-36 32,9 36-32,-8-20 18,8 20-18,0-2 8,0 2-8,0 0 0,0 0 0,0 0-12,0 0 12,0-1-12,0 1 12,0 0-2,0 0 2,0-1 0,0 1 0,0-1 0,0 1 0,-9 0-4,9 17 4,0 0-10,0-17 10,6 14 0,-6-14 0,8 6 0,-8-6 0,24 7-4,-24-7 4,15 0 0,-15 0 0,19-5 0,-19 5 0,22-33 0,-22 33 0,25-31 0,-25 31 0,23-31-2,-23 31 2,22-34-26,-22 34 26,15-30-54,-15 30 54,12-24-70,-12 24 70,0 0-78,0 0 78,0-2-50,0 2 50,9-11-32,-9 11 32,27 0-34,-27 0 34</inkml:trace>
  <inkml:trace contextRef="#ctx0" brushRef="#br0" timeOffset="19690.016">12434 2907 14,'0'0'0,"0"1"4,0-1-4,0 0 12,0 0-12,0 1 20,0-1-20,0 1 18,0-1-18,6 2 12,-6-2-12,1 0 12,-1 0-12,0 0 24,0 0-24,15-4 24,-15 4-24,6 43 8,-6-43-8,2 40 0,-2-40 0,3 48 2,-3-48-2,4 48-2,-4-48 2,1 45 0,-1-26 0,0-1 4,0 0-4,0-1-2,0-17 2,0 22 2,0-22-2,0 15 18,0-15-18,0 1 26,0-1-26,0 1 20,0-1-20,0 0 10,0 0-10,0 1 2,0-1-2,0 0-2,0 0 2,0 2-6,0-2 6,0 0 2,0 0-2,0 0 16,0 0-16,0 4 10,0-4-10,31-6-2,-31 6 2,21-27 6,-21 27-6,35-17 14,-35 17-14,38-18 4,-38 18-4,44-13-4,-44 13 4,42-10-2,-42 10 2,33-8 0,-33 8 0,28-6 0,-28 6 0,18-2-2,-18 2 2,15 4 6,-15-4-6,10 8 2,-10-8-2,7 30-26,-7-30 26,5 21-40,-5-21 40,0 24-30,0-24 30,-3 24-18,3-24 18,-6 23-6,6-23 6,-9 13 6,9-13-6,-1 0 8,1 0-8,-1 0 14,1 0-14,-17 9 12,17-9-12,0 0 6,0 0-6,0 0 8,0 0-8,-18 5 8,18-5-8,-9-38 10,9 38-10,-7-36 12,7 36-12,-5-43 10,5 43-10,-5-48 8,5 48-8,-4-52 8,4 52-8,-3-50 10,3 50-10,-3-39 8,3 39-8,-1-30 12,1 30-12,0 0 10,0 0-10,0-1 2,0 1-2,0-1 0,0 1 0,0-1 2,0 1-2,0-1-16,0 1 16,0 0-54,0 0 54,0 0-78,0 0 78,0-2-100,0 2 100</inkml:trace>
  <inkml:trace contextRef="#ctx0" brushRef="#br0" timeOffset="32822.0265">4181 10899 16,'0'0'0,"-30"-21"18,30 21-18,-22-25 16,22 25-16,-20-26 8,20 26-8,-31-24 16,31 24-16,-34-25 18,34 25-18,-38-25 6,38 25-6,-53-15 22,53 15-22,3-11 32,-3 11-32,-69-8 22,69 8-22,-36-5 26,36 5-26,-31 0 20,31 0-20,-31 2 12,31-2-12,-22 6 6,22-6-6,-24 25 0,24-25 0,-17 18 0,17-18 0,-14 17-4,14-17 4,-9 22-10,9-22 10,-7 23-4,7-23 4,-5 28-6,5-13 6,0-1-12,0-14 12,5 33-4,-5-33 4,30 38 2,-30-38-2,23 34-12,-23-34 12,29 35-16,-29-35 16,33 27-12,-33-27 12,36 22-12,-36-22 12,37 18-10,-37-18 10,38 12-8,-38-12 8,38 7-6,-38-7 6,41 4-4,-41-4 4,43-2 2,-20-15-2,-1 2-10,2-1 10,-1 1-16,-23 15 16,39-40-10,-39 40 10,33-48-8,-33 48 8,28-58-4,-28 58 4,20-65-4,-20 65 4,17-80-6,-17 80 6,13-86-12,-13 86 12,8-90-16,-8 90 16,4-92-12,-4 46 12,0-2-4,0 48 4,-5-94-2,5 94 2,-32-95-2,32 95 2,-23-95 8,23 95-8,-29-83 16,29 83-16,-29-74 20,29 74-20,-22-55 36,22 55-36,-22-40 44,22 40-44,-16-29 28,16 29-28,-9-15 16,9 15-16,0 0 6,0 0-6,0-2-2,0 2 2,0 0 2,0 0-2,0 0 4,0 0-4,-7-9-2,7 24 2,0-1 4,0-14-4,3 53 6,-3-53-6,10 73 0,-10-73 0,37 94 2,-37-94-2,26 112 2,-26-112-2,21 121 2,-21-121-2,22 132-2,-22-132 2,16 121 0,-16-121 0,10 111 0,-10-111 0,9 93-2,-9-93 2,8 73-2,-8-73 2,6 59-20,-6-59 20,7 46-46,-7-46 46,7 34-60,-7-34 60,6 22-54,-6-22 54</inkml:trace>
  <inkml:trace contextRef="#ctx0" brushRef="#br0" timeOffset="33451.0263">4574 10819 50,'0'0'0,"0"0"38,0 0-38,-2-1 26,2 1-26,-1-1 14,1 1-14,0 0 16,0 0-16,-1-1 28,1 1-28,-9-7 18,9 40-18,0 0 8,0 2-8,0 2 6,0-37-6,4 92 0,-4-92 0,3 101 0,-3-101 0,4 103-4,-4-103 4,3 92-8,-3-92 8,2 84-20,-2-84 20,1 79-34,-1-79 34,3 60-36,-3-60 36,4 52-26,-4-52 26,5 46-10,-5-46 10,6 25 0,-6-25 0,5 19 6,-5-19-6,0 1 4,0-1-4,0 1 2,0-1-2,0 0 4,0 0-4,0 1-4,0-1 4,3 4-2,-3-4 2,-3-44 8,3 44-8,-4-44 2,4 44-2,-8-54 0,8 54 0,-22-72 8,22 72-8,-10-72 10,10 72-10,-9-77 16,9 77-16,-9-86 16,9 86-16,-5-80 10,5 80-10,-1-75 2,1 75-2,3-74-2,-3 74 2,31-63 4,-31 63-4,19-54 0,-19 54 0,28-50-2,-28 50 2,28-40-4,-28 40 4,28-25 2,-28 25-2,32-17 8,-32 17-8,33-8 4,-33 8-4,27 0 10,-27 0-10,31 4 10,-31-4-10,27 38 0,-27-38 0,22 29 0,-22-29 0,24 33 4,-24-33-4,13 34 4,-13-34-4,11 29 6,-11-29-6,8 26 16,-8-26-16,5 18 32,-5-18-32,4 18 38,-4-18-38,0 15 28,0-15-28,0 2 14,0-2-14,0 11 10,0-11-10,-35 28 6,35-28-6,-26 19 0,26-19 0,-31 17 0,31-17 0,-32 13-2,32-13 2,-37 13-4,37-13 4,-37 8-2,37-8 2,-35 7 2,35-7-2,-33 6 0,33-6 0,-26 7-24,26-7 24,-21 5-58,21-5 58,-1 0-100,1 0 100</inkml:trace>
  <inkml:trace contextRef="#ctx0" brushRef="#br0" timeOffset="34464.0263">5479 10170 20,'0'0'0,"-31"-8"26,31 8-26,-37-7 32,37 7-32,-36-9 32,36 9-32,0 0 50,0 0-50,-55-10 62,55 10-62,-60-7 70,60 7-70,-28-7 54,28 7-54,-18-5 16,18 5-16,0 0 0,0 0 0,-13 0-2,13 0 2,-8 31 2,8-31-2,-4 40 6,4-8-6,0-1 0,0-31 0,7 87 0,-7-87 0,27 104 0,-27-104 0,13 107-4,-13-107 4,6 106-4,-6-106 4,7 102 0,-7-102 0,4 96 2,-4-96-2,3 86 0,-3-86 0,3 77 2,-3-44-2,0-2-2,0-7 2,0 1-2,0-9 2,0 1 0,0-17 0,0 21-2,0-21 2,0 0 0,0 0 0,0 0 0,0 0 0,0 11-2,0-11 2,0 1-2,0-1 2,0 1-6,0-1 6,2 16 0,-2-16 0,30 7 10,-30-7-10,24 21 4,-24-21-4,29 9-4,-29-9 4,36 7 2,-36-7-2,35 8-2,-35-8 2,34 8-6,-34-8 6,35 5-22,-35-5 22,27 6-48,-27-6 48,26 4-56,-26-4 56,22 4-84,-22-4 84,14 4-98,-14-4 98</inkml:trace>
  <inkml:trace contextRef="#ctx0" brushRef="#br0" timeOffset="34806.0263">5812 11153 60,'0'0'0,"-18"2"66,18-2-66,-17 0 26,17 0-26,-1 0 8,1 0-8,-1 0 6,1 0-6,-1 0 0,1 0 0,-1 0-2,1 0 2,0 0 2,0 0-2,-10 0 8,10 0-8,-3-29 8,3 29-8,2-35 4,-2 35-4,35-49 6,-35 49-6,35-57 4,-35 57-4,37-57 4,-37 57-4,39-56 2,-17 27-2,-3 0-4,2 6 4,0 0 0,-21 23 0,35-42 0,-35 42 0,30-36-12,-30 36 12,24-23-24,-24 23 24,17-16-34,-17 16 34,0 0-28,0 0 28,0-1-18,0 1 18,1-1-14,-1 1 14,1 0-26,-1 0 26,0-1-32,0 1 32</inkml:trace>
  <inkml:trace contextRef="#ctx0" brushRef="#br0" timeOffset="34978.0268">5884 10655 32,'0'0'0,"-50"-8"40,50 8-40,0-26 48,0 26-48,-62-10 52,62 10-52,-24-9 42,24 9-42,-1 0 10,1 0-10,-1 0-6,1 0 6,0 0-2,0 0 2,0 0 0,0 0 0,-1 0 4,1 0-4,-7-9 18,28 25-18,0-1 24,-21-15-24,37 41 10,-15-12-10,1-1 2,-2 1-2,-2 0 2,-19-29-2,37 63-2,-37-63 2,30 56 0,-30-56 0,25 53 2,-25-53-2,21 46-20,-21-46 20,18 33-60,-18-33 60,20 33-104,-20-33 104</inkml:trace>
  <inkml:trace contextRef="#ctx0" brushRef="#br0" timeOffset="35476.0265">6336 10381 202,'0'0'0,"0"-1"24,0 1-24,0-1-6,0 1 6,0 0-4,0 0 4,0-1-4,0 1 4,0 0-6,0 0 6,0-1 2,0 1-2,0-1 4,0 1-4,0 0 2,0 0-2,0-11 2,0 11-2,5-23 2,-5 23-2,31-8 2,-31 8-2,22-7-4,-22 7 4,20-8-6,-20 8 6,20-6 2,-20 6-2,20-6 2,-20 6-2,14-5 6,-14 5-6,13-2 32,-13 2-32,16 4 46,-16-4-46,18 49 24,-18-49-24,20 56 2,-20-56-2,19 72 0,-19-72 0,16 94 2,-16-94-2,15 97 6,-15-97-6,17 106 6,-17-106-6,9 109 2,-9-109-2,18 92-6,-18-92 6,10 81-8,-10-81 8,8 62-2,-8-62 2,7 41-6,-7-41 6,8 31-8,-8-31 8,7 22-2,-7-22 2,5 15 2,-5-15-2,0 1 6,0-1-6,0 1 6,0-1-6,0 0 12,0 0-12,0 1 14,0-1-14,0 1 8,0-1-8,0 1 2,0-1-2,5 7-8,-5-7 8,-32 3 0,32-3 0,-25 4 4,25-4-4,-31 2 0,31-2 0,-25 0 14,25 0-14,-28 0 18,28 0-18,-27 2 6,27-2-6,-24 2 4,24-2-4,-26 3 2,26-3-2,-22 4-12,22-4 12,-22 3-38,22-3 38,-20 3-82,20-3 82,0 0-134,0 0 134</inkml:trace>
  <inkml:trace contextRef="#ctx0" brushRef="#br0" timeOffset="36112.0274">7067 10747 32,'0'0'0,"-17"-13"58,17 13-58,-17-9 42,17 9-42,-1 0 42,1 0-42,-15-6 60,15 6-60,-1 0 54,1 0-54,-1 0 32,1 0-32,0 0 10,0 0-10,-1 0 0,1 0 0,-2 0-2,2 0 2,0 0-4,0 0 4,0 0-4,0 0 4,-1 0-6,1 0 6,0 0 0,0 0 0,-1 0 12,1 0-12,-1 0 4,1 0-4,-10-5 0,10 5 0,53 7-2,-53-7 2,38 6-26,-38-6 26,40 8-52,-40-8 52,36 7-56,-36-7 56,30 6-68,-30-6 68,32 5-74,-32-5 74,25 4-42,-25-4 42</inkml:trace>
  <inkml:trace contextRef="#ctx0" brushRef="#br0" timeOffset="36392.0282">7052 10989 122,'0'0'0,"-22"-4"46,22 4-46,-18-4 42,18 4-42,0 0 12,0 0-12,-1 0-2,1 0 2,0 0-2,0 0 2,-1 0 0,1 0 0,-1 0 0,1 0 0,0 0-4,0 0 4,-1 0 2,1 0-2,0 0 6,0 0-6,-7-3 0,7 3 0,58 6-2,-58-6 2,33 3 2,-33-3-2,33 0 2,-33 0-2,38 0-2,-38 0 2,35-3 2,-35 3-2,34-6 2,-34 6-2,30-6-2,-30 6 2,25-7-4,-25 7 4,17-4-6,-17 4 6,1 0-2,-1 0 2,14-5 0,-14 5 0,1 0 4,-1 0-4,1 0 4,-1 0-4,1 0-2,-1 0 2,0 0 2,0 0-2,1 0 4,-1 0-4,0 0-4,0 0 4,1 0-16,-1 0 16,1 0-42,-1 0 42,0 0-64,0 0 64,2 0-66,-2 0 66</inkml:trace>
  <inkml:trace contextRef="#ctx0" brushRef="#br0" timeOffset="47650.0368">8432 10755 26,'0'0'0,"0"-1"4,0 1-4,0-1-12,0 1 12,0 0 0,0 0 0,0-1 6,0 1-6,0-1 2,0 1-2,0 0-2,0 0 2,4-6-4,-4 6 4,2 0-6,-2 0 6,24-1-2,-24 1 2,22 3 6,-22-3-6,18 2 6,-18-2-6,19 0 2,-19 0-2,19-4 2,-19 4-2,19-26 2,-19 26-2,16-29 0,-16 29 0,17-26 2,-17 26-2,9-27 0,-9 27 0,10-21 10,-10 21-10,8-23 26,-8 23-26,5-18 18,-5 18-18,0-1 4,0 1-4,0-8 8,0 8-8,-1 0 8,1 0-8,-27-10-2,27 10 2,-1 0-8,1 0 8,-23-1-4,23 1 4,-23 73-4,23-73 4,-12 55-6,12-55 6,-9 58-16,9-58 16,-9 62-22,9-62 22,-8 52-20,8-52 20,-9 48-14,9-48 14,-8 42 0,8-42 0,-7 33 4,7-33-4,-4 30-4,4-30 4,-5 25-6,5-25 6,-2 20 2,2-20-2,0 1 2,0-1-2,0 1 2,0-1-2,0 0 4,0 0-4,-4 9-4,4-9 4,-24 8 0,24-8 0,0 0 18,0 0-18,-13 6 14,13-6-14,-28-6 10,28 6-10,-20-38 10,20 38-10,-20-29 10,20 29-10,-24-35 14,24 35-14,-22-39 10,22 39-10,-18-42 8,18 42-8,-15-40 6,15 40-6,-8-42 2,8 42-2,-5-44 8,5 24-8,0 0 6,0 20-6,5-45-2,-5 45 2,34-44 6,-34 44-6,27-37 4,-27 37-4,35-35-4,-35 35 4,38-27 4,-38 27-4,45-18 12,-45 18-12,45-8 8,-45 8-8,45-7 14,-24 7-14,2 0 20,-23 0-20,42 5 30,-42-5-30,38 39 32,-38-39-32,29 38 22,-29-38-22,25 46 12,-25-46-12,17 60 0,-17-60 0,10 67 0,-10-67 0,9 69-4,-9-69 4,3 69-24,-3-34 24,0-3-50,0-32 50,-2 57-74,2-57 74,-6 50-88,6-50 88</inkml:trace>
  <inkml:trace contextRef="#ctx0" brushRef="#br0" timeOffset="48012.0363">8903 10657 50,'0'0'0,"0"0"16,0 0-16,0 0 2,0 0-2,0-2 0,0 2 0,1-11 0,-1 11 0,2-25-2,-2 25 2,8-14-2,-8 14 2,29-10 4,-29 10-4,20-15 2,-20 15-2,27-9-4,-27 9 4,28-8-8,-28 8 8,26-10-6,-26 10 6,27-8 4,-27 8-4,24-7 4,-24 7-4,20-5 2,-20 5-2,14 0 6,-14 0-6,9 33 4,-9-33-4,7 36 0,-7-15 0,0 2-6,0-23 6,-8 55-18,-11-24 18,-2 0-18,21-31 18,-30 59-4,30-59 4,-29 52 0,29-52 0,-27 46 2,27-46-2,-28 44 20,28-44-20,-20 34 38,20-34-38,-14 22 40,14-22-40,-10 18 24,10-18-24,0 1 4,0-1-4,0 0-2,0 0 2,0 1 2,0-1-2,0 1 0,0-1 0,0 0 2,0 0-2,-6 6 4,6-6-4,49 4-6,-49-4 6,27 0-30,-27 0 30,33-6-68,-33 6 68</inkml:trace>
  <inkml:trace contextRef="#ctx0" brushRef="#br0" timeOffset="48266.0369">9476 10417 248,'0'0'0,"0"-17"28,0 17-28,0 0 0,0 0 0,0-1 4,0 1-4,0-1 2,0 1-2,0-4-2,0 4 2,-2 63 8,2-63-8,-4 65 6,4-65-6,-4 80-2,4-80 2,-7 84 2,7-84-2,-24 84 0,24-84 0,-21 72-10,21-72 10,-17 68-26,17-68 26,-17 58-46,17-58 46,-13 48-70,13-48 70,-8 39-92,8-39 92</inkml:trace>
  <inkml:trace contextRef="#ctx0" brushRef="#br0" timeOffset="48454.0372">9583 10551 26,'0'0'0,"14"-57"38,-14 57-38,7-36 32,-7 36-32,7-23 32,-7 23-32,0-1 40,0 1-40,0 0 40,0 0-40,0-1 34,0 1-34,0-1 42,0 1-42,5-10 38,-5 10-38,3 50 12,-3-50-12,3 57-2,-3-17 2,0-2 0,0 4 0,0-1 2,0-41-2,-4 80-24,4-80 24,-7 78-62,7-78 62,-24 67-90,24-67 90,-14 59-106,14-59 106</inkml:trace>
  <inkml:trace contextRef="#ctx0" brushRef="#br0" timeOffset="49316.0392">9695 10650 16,'0'0'0,"2"-52"10,-2 34-10,0 1 10,0 0-10,0 1 12,0 16-12,0-21 2,0 21-2,0-2 10,0 2-10,0 0 36,0 0-36,0-2 44,0 2-44,3-11 18,-3 11-18,22 59-4,-22-59 4,7 63-14,-7-63 14,1 80-14,-1-80 14,-2 77-16,2-77 16,-6 67-32,6-67 32,-8 59-26,8-59 26,-20 49-10,20-49 10,-9 41 0,9-41 0,-8 39 22,8-39-22,-8 25 40,8-25-40,-8 15 34,8-15-34,0 0 20,0 0-20,0 1 12,0-1-12,0 1 6,0-1-6,0 0 2,0 0-2,0 1 2,0-1-2,-6 7 4,6-7-4,1-37 6,-1 37-6,6-30 8,-6 30-8,31-37 6,-31 37-6,26-40-2,-26 40 2,33-40-2,-33 40 2,34-36 2,-34 36-2,37-31 0,-37 31 0,34-16-4,-34 16 4,30-10-2,-30 10 2,28-8 2,-28 8-2,16-2-2,-16 2 2,11 5-12,-11-5 12,7 36-16,-7-36 16,6 26-6,-6-26 6,0 26 2,0-26-2,-6 26 6,6-26-6,-5 18 30,5-18-30,0 2 66,0-2-66,-7 11 86,7-11-86,-2 0 70,2 0-70,-28 10 50,28-10-50,0 0 40,0 0-40,0 0 10,0 0-10,-17 6-4,17-6 4,-8-31 6,8 31-6,-9-32 0,9 32 0,-9-41 0,9 41 0,-5-48 6,5 48-6,-3-51-4,3 51 4,2-51-6,-2 51 6,8-39-24,-8 39 24,29-35-56,-29 35 56,21-27-64,-21 27 64,22-20-64,-22 20 64,21-21-54,-21 21 54,25-17-34,-25 17 34,19-9-20,-19 9 20,17-10-4,-17 10 4,18-8 0,-18 8 0,2 0-4,-2 0 4,12-6 2,-12 6-2,1 0 2,-1 0-2,0 0-2,0 0 2,1 0 0,-1 0 0,22-4 12,-22 4-12,0 0 24,0 0-24,0 0 20,0 0-20,20-2 8,-20 2-8,8 56 8,-8-56-8,7 39 2,-7-39-2,1 47-2,-1-19 2,0 0 4,0-28-4,-3 57 0,3-57 0,-8 49-4,8-49 4,-21 39-6,21-39 6,-8 33-4,8-33 4,-8 26 2,8-26-2,-6 27 2,6-27-2,-5 19 0,5-19 0,-3 19 0,3-19 0,0 0 0,0 0 0,0 2-2,0-2 2,0 0-6,0 0 6,0 0-2,0 0 2,0 8 2,0-8-2,2 0 0,-2 0 0,21 2 0,-21-2 0,28-6 0,-28 6 0,22-27 4,-22 27-4,25-20 2,-25 20-2,25-19-4,-25 19 4,28-21 4,-28 21-4,30-16 4,-30 16-4,29-12 0,-29 12 0,30-8 4,-30 8-4,21-4 4,-21 4-4,18-2 2,-18 2-2,2 0 0,-2 0 0,10 4 0,-10-4 0,7 52-4,-7-52 4,5 34-12,-5-14 12,0-4-16,0-16 16,-4 33-18,4-33 18,-8 30-14,8-30 14,-21 22-2,21-22 2,-9 18 22,9-18-22,0 2 32,0-2-32,0 0 28,0 0-28,0 0 22,0 0-22,0 1 10,0-1-10,-7 10 22,7-10-22,-20-39 28,20 39-28,-6-33 24,6 33-24,-2-37 14,2 14-14,0-1 6,0-3-6,0 1 2,0 26-2,-2-56-2,2 56 2,-3-52 6,3 52-6,-4-40 2,4 40-2,-3-25-24,3 25 24,0-1-84,0 1 84,0-1-142,0 1 142</inkml:trace>
  <inkml:trace contextRef="#ctx0" brushRef="#br0" timeOffset="50351.0395">10600 11005 54,'0'0'0,"0"0"34,0 0-34,0 0 24,0 0-24,1 0 20,-1 0-20,1 0 14,-1 0-14,1 0 8,-1 0-8,1 0 6,-1 0-6,0 0-2,0 0 2,0 0 0,0 0 0,2 0 0,-2 0 0,0 0 0,0 0 0,1 0 0,-1 0 0,0 0-4,0 0 4,0 0 0,0 0 0,2 0 4,-2 0-4,1 0 0,-1 0 0,6-7-4,-6 25 4,0 3-4,0-21 4,-2 20-6,2-20 6,-4 21-4,4-21 4,0 0 0,0 0 0,0 0 2,0 0-2,0 2 0,0-2 0,0 0 0,0 0 0,0 0 0,0 0 0,0 1-2,0-1 2,0 0 0,0 0 0,-4 10 2,4-10-2,-6-42 8,6 42-8,-2-44 10,2 16-10,0 0 10,0 28-10,6-55 10,-6 55-10,9-62 16,-9 62-16,25-58 22,-25 58-22,14-50 8,-14 50-8,16-40 0,-16 40 0,8-24 2,-8 24-2,0-1 4,0 1-4,0 0 18,0 0-18,9-8 30,-9 8-30,27 4 26,-27-4-26,17 46 12,-17-46-12,20 53 2,-20-53-2,18 60 0,-18-60 0,19 66 0,-19-66 0,14 55-2,-14-55 2,16 50-8,-16-50 8,16 37-6,-16-37 6,10 25 0,-10-25 0,8 15-4,-8-15 4,0 2-4,0-2 4,0 0-6,0 0 6,0 0-8,0 0 8,0 1 0,0-1 0,8 4 2,-8-4-2,21-45 6,-21 45-6,5-42 10,-5 42-10,1-48 8,-1 48-8,-3-52 6,3 52-6,-30-49 6,30 49-6,-25-55 2,25 55-2,-34-50 2,34 50-2,-36-54 4,14 27-4,1-1-4,0 4 4,0 1-2,-1 0 2,1 0 8,21 23-8,-39-31 28,39 31-28,-32-21 36,32 21-36,-27-11 16,27 11-16,-1 0 2,1 0-2,0 0-2,0 0 2,-2 0-2,2 0 2,0 0 2,0 0-2,0 0 0,0 0 0,-1 0 0,1 0 0,-8-10 2,8 10-2,38-23 0,-38 23 0,34-9-2,-34 9 2,47-8 0,-47 8 0,54-23 0,-54 23 0,60-17-28,-60 17 28,59-18-72,-59 18 72,62-13-102,-62 13 102,58-10-120,-58 10 120</inkml:trace>
  <inkml:trace contextRef="#ctx0" brushRef="#br0" timeOffset="50654.0401">11058 10644 88,'0'0'0,"-1"0"38,1 0-38,0 0 20,0 0-20,-12 5-4,12-5 4,-1 0-4,1 0 4,0 0 0,0 0 0,-2 0 0,2 0 0,0 0 4,0 0-4,-13 2 8,13-2-8,52-5 6,-52 5-6,32-10-2,-32 10 2,32-17-2,-32 17 2,32-8-2,-32 8 2,23-4 2,-23 4-2,21 0 6,-21 0-6,12 4 2,-12-4-2,9 35 0,-9-35 0,4 36 2,-4-11-2,0 2 4,0-27-4,-8 65 2,8-65-2,-32 63 0,32-63 0,-21 59 4,21-59-4,-19 51 6,19-51-6,-14 44 2,14-44-2,-15 40 4,15-40-4,-9 29 10,9-29-10,-11 23 6,11-23-6,-4 18-2,4-18 2,0 0-2,0 0 2,0 0-2,0 0 2,0 1-22,0-1 22,-6 5-42,6-5 42,31 0-62,-31 0 62,24-8-54,-24 8 54</inkml:trace>
  <inkml:trace contextRef="#ctx0" brushRef="#br0" timeOffset="51128.0407">11448 11153 32,'0'0'0,"-15"9"24,15-9-24,-1 0 30,1 0-30,-15 6 26,15-6-26,0 0 18,0 0-18,0 0 16,0 0-16,-16 2 20,16-2-20,-6-54 20,6 54-20,-2-36 22,2 13-22,0 0 14,0 23-14,4-51 16,-4 51-16,7-55 20,-7 55-20,24-53 6,-24 53-6,17-51-2,-17 51 2,15-40 2,-15 40-2,9-29 4,-9 29-4,10-19 4,-10 19-4,0-1 12,0 1-12,8-3 16,-8 3-16,22 0 16,-22 0-16,13 8 12,-13-8-12,10 47 4,-10-47-4,21 39-2,-21-39 2,13 42-4,-13-42 4,8 44-10,-8-44 10,9 36-14,-9-36 14,18 30-22,-18-30 22,9 23-24,-9-23 24,8 14-12,-8-14 12,0 0-2,0 0 2,0 1-2,0-1 2,9 9-2,-9-9 2,0 0 0,0 0 0,2 0 0,-2 0 0,16 3 12,-16-3-12,7-48 26,-7 48-26,5-32 20,-5 14-20,0 0 16,0 18-16,-5-36 22,5 36-22,-10-32 14,10 32-14,-37-33 16,37 33-16,-29-36 22,29 36-22,-30-44 26,30 44-26,-31-54 26,31 54-26,-32-54 20,32 54-20,-28-56 32,28 56-32,-22-42 24,22 42-24,-17-39 2,17 39-2,-9-26-2,9 26 2,-3-21 0,3 21 0,4-24-2,-4 24 2,38-20-2,-38 20 2,29-20 2,-29 20-2,38-15-12,-38 15 12,40-8-50,-40 8 50,40-5-86,-16 5 86,-3 0-102,-21 0 102,49 4-134,-49-4 134,48 6-104,-48-6 104,54 21-24,-54-21 24</inkml:trace>
  <inkml:trace contextRef="#ctx0" brushRef="#br0" timeOffset="51544.0398">11903 10629 82,'0'0'0,"-22"7"32,22-7-32,-19 5 66,19-5-66,0 0 62,0 0-62,-1 0 28,1 0-28,0 0 8,0 0-8,-13 0 2,13 0-2,0 0 0,0 0 0,-2 0 0,2 0 0,-1 0 0,1 0 0,0 0 0,0 0 0,-14-7 6,14 7-6,7 62 8,-7-62-8,23 44-6,-23-44 6,7 44-6,-7-44 6,6 46-2,-6-46 2,2 38-2,-2-20 2,0-3 8,0-1-8,0 1 6,0-15-6,-2 19 0,2-19 0,-5 17 20,5-17-20,0 1 44,0-1-44,-5 12 46,5-12-46,-32 8 36,32-8-36,-13 7 16,13-7-16,-12 4 2,12-4-2,-2 0-2,2 0 2,-13-3-4,13 3 4,-23-34-2,23 34 2,-9-18 2,9 18-2,-7-19 0,7 19 0,0-19 0,0 19 0,3-19 2,-3 19-2,32-11 0,-32 11 0,25-9-4,-25 9 4,25-5-6,-25 5 6,30 0-12,-30 0 12,29 7-32,-29-7 32,28 35-42,-28-35 42,27 25-34,-27-25 34,24 21-22,-24-21 22,18 15-4,-18-15 4,16 10 0,-16-10 0,2 0 0,-2 0 0,14 4 2,-14-4-2,0 0 4,0 0-4,19-2 28,-19 2-28,7-37 38,-7 37-38,7-24 28,-7 24-28,6-34 20,-6 34-20,3-38 8,-3 19-8,0 2 12,0-2-12,0-1 12,0 20-12,-5-34 2,5 34-2,-5-34 4,5 34-4,-8-23 4,8 23-4,0 0 0,0 0 0,0 0-50,0 0 50,-9-14-134,9 14 134,0 0-180,0 0 180</inkml:trace>
  <inkml:trace contextRef="#ctx0" brushRef="#br0" timeOffset="52720.0415">12628 10657 16,'0'0'0,"-36"-10"6,36 10-6,-39-15 20,39 15-20,-30-15 32,30 15-32,-34-19 34,34 19-34,-27-18 24,27 18-24,-24-21 10,24 21-10,-17-16 22,17 16-22,-1 0 8,1 0-8,-2 0-6,2 0 6,0 0 0,0 0 0,-2 0 0,2 0 0,0 0 0,0 0 0,-1 0 8,1 0-8,-7-8 6,27 39-6,2 0 2,-22-31-2,17 66 2,-17-66-2,16 73-14,-16-73 14,11 75-20,-11-75 20,8 64-14,-8-64 14,2 51-10,-2-51 10,3 39-2,-3-26 2,0 1 4,0-14-4,-3 20 18,3-20-18,0 1 24,0-1-24,0 0 14,0 0-14,0 1 10,0-1-10,0 1 10,0-1-10,0 0 0,0 0 0,-1 3-2,1-3 2,-7-54 8,7 54-8,-7-39 12,7 39-12,-6-41 10,6 41-10,-2-44 6,2 44-6,3-49 4,-3 49-4,10-44 2,10 25-2,2 0 0,-22 19 0,27-32-2,-27 32 2,23-12 2,-23 12-2,28-8 4,-28 8-4,27 0 0,-27 0 0,22 41 0,-22-41 0,21 40 0,-21-40 0,13 49-16,-13-49 16,10 49-36,-10-49 36,8 48-38,-8-48 38,8 38-36,-8-38 36,5 34-26,-5-34 26,6 27-6,-6-27 6,3 15 2,-3-15-2,0 1 6,0-1-6,0 0 14,0 0-14,0 1 18,0-1-18,1 5 20,-1-5-20,-4-43 30,4 43-30,-7-38 28,7 38-28,-23-44 20,23 44-20,-14-53 16,14 53-16,-19-59 12,19 59-12,-18-59 10,18 59-10,-19-75 4,19 75-4,-20-72 2,20 72-2,-21-72 2,21 72-2,-10-67 4,10 67-4,-8-45 0,8 45 0,-6-27-6,6 27 6,0-1-4,0 1 4,0 0 0,0 0 0,-1-11 0,1 11 0,25 0-2,-25 0 2,22 5-6,-22-5 6,26 42-14,-26-42 14,25 33-24,-25-33 24,26 27-14,-26-27 14,19 20-2,-19-20 2,20 13-2,-20-13 2,0 0-2,0 0 2,13 6 6,-13-6-6,19-28 18,-19 28-18,9-38 32,-9 38-32,5-54 36,-5 54-36,7-63 22,-7 63-22,3-69 16,-3 69-16,3-75 8,-3 36-8,0 1 2,0 38-2,-7-81 2,7 81-2,-28-73 0,28 73 0,-14-58 0,14 58 0,-7-35 4,7 35-4,0-1-10,0 1 10,0 0-58,0 0 58,0-2-62,0 2 62,-7-11-52,7 42 52,0 0-92,0-31 92</inkml:trace>
  <inkml:trace contextRef="#ctx0" brushRef="#br0" timeOffset="53116.042">13141 10884 52,'0'0'0,"0"0"40,0 0-40,0 0 38,0 0-38,0 2 26,0-2-26,0 0 18,0 0-18,0 0 18,0 0-18,0 1 34,0-1-34,2 8 36,-2-8-36,2-76 22,-2 76-22,3-65 16,-3 65-16,5-81 4,-5 81-4,8-84 0,-8 84 0,8-103 2,-8 103-2,8-108 6,-8 108-6,10-121 4,-10 121-4,24-144 0,-24 144 0,27-143 0,-27 143 0,33-128 2,-33 128-2,32-91 0,-32 91 0,23-49 0,-23 49 0,13-21 6,-13 21-6,0 0 6,0 0-6,0 0 2,0 0-2,8 0 2,-8 0-2,-5 64 2,5-64-2,-31 60-10,31-60 10,-25 65-8,25-65 8,-31 65 0,31-65 0,-30 54 0,30-54 0,-35 35 4,35-35-4,-32 18 10,32-18-10,-34 6 6,34-6-6,-34 5 12,34-5-12,-36-6 14,36 6-14,-38-55-2,38 55 2,-32-50 2,32 50-2,-38-59 4,38 59-4,-36-67-2,36 67 2,-34-71-8,34 71 8,-28-64-30,28 64 30,-17-49-78,17 49 78,-8-29-90,8 29 90,0-1-64,0 1 64,-5-13-62,5 13 62</inkml:trace>
  <inkml:trace contextRef="#ctx0" brushRef="#br0" timeOffset="53710.0423">13542 10505 38,'0'0'0,"1"0"-4,-1 0 4,1 0 2,-1 0-2,9 4-4,-9-4 4,28 8 0,-28-8 0,11 32 4,-11-32-4,9 17 2,-9-17-2,6 20 6,-6-20-6,4 23 10,-4-23-10,2 21 2,-2-7-2,0-1 0,0-13 0,-5 29 6,5-29-6,-7 28-6,7-28 6,-20 33 0,20-33 0,-10 29 12,10-29-12,-23 28 2,23-28-2,-19 22 12,19-22-12,-19 12 20,19-12-20,-23 11 14,23-11-14,-22 7 14,22-7-14,-25 4 12,25-4-12,-23 0 22,23 0-22,-21-5 16,21 5-16,-17-29 14,17 29-14,-14-26 24,14 26-24,-10-27 10,10 27-10,-8-35 4,8 35-4,-6-35 4,6 35-4,-2-31 4,2 31-4,1-30 8,-1 30-8,7-27 2,-7 27-2,37-23 0,-37 23 0,26-20 2,-26 20-2,32-13 0,-32 13 0,32-6 0,-32 6 0,36 0 2,-36 0-2,32 6 0,-32-6 0,29 46-2,-29-46 2,25 33-2,-25-33 2,20 35-8,-20-35 8,19 41-16,-19-41 16,15 35-26,-15-35 26,12 29-28,-12-29 28,7 25-20,-7-25 20,8 12-12,-8-12 12,0 1-4,0-1 4,0 1 0,0-1 0,0 0-2,0 0 2,0 1 0,0-1 0,6 8 8,-6-8-8,7-35 10,-7 35-10,7-41 14,-7 41-14,6-55 12,-6 55-12,5-63 2,-5 63-2,4-69 2,-4 69-2,2-78 4,-2 39-4,0 1 0,0 38 0,-5-79-2,5 79 2,-9-75 4,9 75-4,-23-58 16,23 58-16,-9-37 24,9 37-24,0 0 20,0 0-20,0-1 6,0 1-6,0 0 0,0 0 0,-9-18 2,9 18-2,-20 8 0,20-8 0,-8 35 2,8-35-2,-4 18 2,4-18-2,-3 14 2,3-14-2,0 1-4,0-1 4,0 1-4,0-1 4,0 7 6,0-7-6,34 0 30,-34 0-30,20-5 34,-20 5-34,27-38 6,-27 38-6,24-31 0,-24 31 0,29-28 2,-29 28-2,17-25-2,-17 25 2,19-18-30,-19 18 30,14-11-64,-14 11 64,13-8-84,-13 8 84,20-4-100,-20 4 100</inkml:trace>
  <inkml:trace contextRef="#ctx0" brushRef="#br0" timeOffset="54296.0428">14131 10745 64,'0'0'0,"-18"-48"58,18 48-58,-20-40 6,20 40-6,-24-42 2,24 42-2,-15-33 8,15 33-8,-9-26 6,9 26-6,-3-21 4,3 21-4,0-15-4,0 15 4,0-1-2,0 1 2,3-10 26,-3 10-26,27-4 40,-27 4-40,13 4 26,-13-4-26,9 46 12,-9-46-12,9 51 6,-9-51-6,7 67 6,-7-67-6,5 74 0,-5-74 0,3 72 0,-3-38 0,0-3 2,0-31-2,-4 54 0,4-54 0,-7 41 4,7-41-4,-9 30 28,9-30-28,-19 20 44,19-20-44,0 2 24,0-2-24,-14 10 8,14-10-8,-20 5 6,20-5-6,0 0 4,0 0-4,-13 0 2,13 0-2,-25-58-2,25 58 2,-14-36-2,14 36 2,-14-40 2,14 40-2,-7-40-2,7 40 2,-4-39-6,4 23 6,0 0-2,0 16 2,4-27 4,-4 27-4,10-16 0,-10 16 0,34-8-2,-34 8 2,20-5 6,-20 5-6,24 3 2,-24-3-2,23 30-4,-23-30 4,24 21-6,-24-21 6,26 14-4,-26-14 4,23 11 2,-23-11-2,25 14 2,-25-14-2,16 6-2,-16-6 2,2 0 4,-2 0-4,0 0 2,0 0-2,11 3-4,-11-3 4,19-34 0,-19 34 0,8-33 2,-8 33-2,2-44-4,-2 24 4,0 0-30,0 20 30,-5-41-50,5 41 50,-10-36-54,10 36 54,-21-26-74,21 26 74,-10-22-102,10 22 102</inkml:trace>
  <inkml:trace contextRef="#ctx0" brushRef="#br0" timeOffset="54546.0421">14362 10674 88,'0'0'0,"9"4"38,-9-4-38,0-1 2,0 1-2,3-22-2,-3 22 2,0-19 8,0 19-8,4-17 22,-4 17-22,7-22 32,-7 22-32,40-18 34,-40 18-34,31-16 36,-31 16-36,35-10 36,-35 10-36,32-5 40,-32 5-40,34-2 32,-34 2-32,30 3 24,-30-3-24,28 9 36,-28-9-36,21 39 34,-21-39-34,14 29 24,-14-29-24,12 37 8,-12-37-8,0 0 2,0 0-2,6 58 2,-6-12-2,0 1-8,0-47 8,-6 57-26,6-57 26,-24 44-74,24-44 74,-11 37-110,11-37 110,-7 33-122,7-33 122,-7 18-112,7-18 112</inkml:trace>
  <inkml:trace contextRef="#ctx0" brushRef="#br0" timeOffset="54842.0423">14889 11087 108,'0'0'0,"-23"0"50,23 0-50,-24-3 34,24 3-34,-23-4 36,23 4-36,-17-10 28,17 10-28,-10-36 10,10 36-10,-8-38 2,8 38-2,-6-52 8,6 52-8,-4-62 18,4 27-18,0-1 20,0 36-20,5-64 26,-5 64-26,36-61 18,-36 61-18,27-48 2,-27 48-2,33-33 2,-33 33-2,32-25 8,-32 25-8,34-11 6,-34 11-6,34-8 2,-34 8-2,39 0 10,-39 0-10,37 32 32,-37-32-32,31 35 28,-31-35-28,24 40 12,-24-40-12,13 46 10,-13-46-10,9 49 4,-9-49-4,6 50 0,-6-23 0,0-3 0,0-24 0,-5 46 2,5-46-2,-9 42-2,9-42 2,-31 33-32,31-33 32,-8 23-86,8-23 86,-9 18-142,9-18 142</inkml:trace>
  <inkml:trace contextRef="#ctx0" brushRef="#br0" timeOffset="55688.0444">15397 10734 22,'-25'-15'0,"0"-1"32,25 16-32,3-26 46,-3 26-46,-56-22 40,56 22-40,-16-23 20,16 23-20,-11-23 2,11 23-2,-7-20-8,7 20 8,0-18-2,0 18 2,5-18 4,-5 18-4,33-7 2,-33 7-2,22-5 14,-22 5-14,25 0 28,-25 0-28,23 32 26,-23-32-26,20 37 6,-20-37-6,18 57 2,-18-57-2,9 61 4,-9-61-4,7 63-6,-7-63 6,2 56-4,-2-33 4,0 1 0,0-24 0,0 39 6,0-39-6,-4 28 6,4-28-6,-3 19 4,3-19-4,0 1 8,0-1-8,0 1 12,0-1-12,0 0 12,0 0-12,0 1 4,0-1-4,0 1-2,0-1 2,0 1-4,0-1 4,-7 6 2,7-6-2,-10-48 6,10 48-6,-5-35-2,5 16 2,0 0-2,0 19 2,31-30 2,-31 30-2,26-29 0,-26 29 0,29-22 0,-29 22 0,29-13 0,-29 13 0,24-8 0,-24 8 0,22-3 6,-22 3-6,20 1 0,-20-1 0,15 38-6,-15-38 6,15 32-6,-15-32 6,10 38-20,-10-38 20,8 34-34,-8-34 34,7 31-24,-7-31 24,5 23-6,-5-23 6,3 16 0,-3-16 0,0 0 2,0 0-2,0 1 0,0-1 0,0 1-2,0-1 2,0 0 2,0 0-2,2 8 10,-2-8-10,-8-50 12,8 50-12,-23-43 16,23 43-16,-14-55 18,14 55-18,-16-60 12,16 60-12,-15-63 0,15 63 0,-18-75-2,18 75 2,-20-80 6,20 80-6,-17-88-2,17 88 2,-17-83-4,17 83 4,-11-73 2,11 73-2,-7-56 0,7 56 0,-3-35 0,3 35 0,0 0-2,0 0 2,0 0-2,0 0 2,0-14 4,0 14-4,33 0 2,-33 0-2,18 30-4,-18-30 4,22 31-18,-22-31 18,25 37-28,-25-37 28,21 33-18,-21-33 18,22 27-4,-22-27 4,18 13-2,-18-13 2,16 8-2,-16-8 2,13 0 12,-13 0-12,15-28 16,-15 28-16,8-35 20,-8 35-20,10-42 16,-10 42-16,8-51 14,-8 51-14,7-55 26,-7 55-26,5-58 20,-5 58-20,4-63 8,-4 27-8,0 2 0,0 34 0,-5-72-2,5 72 2,-7-62-4,7 62 4,-5-38-4,5 38 4,-4-24-14,4 24 14,0-1-46,0 1 46,0-1-66,0 1 66,-1-3-102,1 3 102</inkml:trace>
  <inkml:trace contextRef="#ctx0" brushRef="#br0" timeOffset="56312.0444">15875 10936 24,'0'0'0,"0"0"18,0 0-18,0 0 0,0 0 0,-1 0-4,1 0 4,-12-3-2,12 3 2,-1 0 0,1 0 0,-1 0 4,1 0-4,0 0 4,0 0-4,-2 0 4,2 0-4,0 0 4,0 0-4,0 0 0,0 0 0,-13-5 4,13 5-4,3 33 6,-3-33-6,6 13-4,-6-13 4,0 0-2,0 0 2,0 1-2,0-1 2,7 13-4,-7-13 4,1 0 2,-1 0-2,0 0 12,0 0-12,1 0 26,-1 0-26,15 7 28,-15-7-28,9-42 20,-9 42-20,20-36 12,-20 36-12,17-42 6,-17 42-6,18-56 6,-18 56-6,20 0 6,-20 0-6,25-61-6,-25 61 6,19-23 0,-19 23 0,21-13 12,-21 13-12,21-9 4,-21 9-4,20-6 4,-20 6-4,20-3 4,-20 3-4,20 0 4,-20 0-4,22 7-2,-22-7 2,17 24-6,-17-24 6,1 0 2,-1 0-2,0 0 0,0 0 0,14 9 0,-14-9 0,0 0 2,0 0-2,1 0 26,-1 0-26,0 0 40,0 0-40,2 0 18,-2 0-18,0 0 0,0 0 0,16 9 6,-16-9-6,-37-40 24,37 40-24,-24-39 50,24 39-50,-26-42 36,26 42-36,-26-42 6,26 42-6,-24-54 10,24 54-10,-22-60 10,22 60-10,-18-59 10,18 59-10,-10-65 2,10 65-2,-8-54-4,8 54 4,-3-44 0,3 44 0,3-39 2,-3 39-2,8-34 0,16 19 0,2-1 2,-6 4-2,0-1 4,-20 13-4,44-19-2,-44 19 2,47-12-26,-47 12 26,43-8-82,-43 8 82,44-5-116,-44 5 116,37 0-124,-37 0 124</inkml:trace>
  <inkml:trace contextRef="#ctx0" brushRef="#br0" timeOffset="56494.0438">16220 10868 122,'0'0'0,"0"1"34,0-1-34,-5 9-2,5-9 2,-6 30 8,6-30-8,-6 28 34,6-28-34,0 38 38,0-14-38,0 0 40,0-24-40,2 51 32,-2-21-32,0 0 12,0-1-12,0 0 2,0-29-2,-6 59 2,6-59-2,-25 64 2,25-64-2,-16 58 2,16-58-2,-14 62-24,14-62 24,-14 57-68,14-57 68,-15 44-92,15-44 92,-9 40-96,9-40 96</inkml:trace>
  <inkml:trace contextRef="#ctx0" brushRef="#br0" timeOffset="56886.045">16388 10941 44,'0'0'0,"8"-48"40,-8 48-40,7-38 20,-7 38-20,3-29 18,-3 29-18,4-22 24,-4 22-24,3-24 16,-3 24-16,7-19 6,-7 19-6,1 0 4,-1 0-4,20-10 20,-20 10-20,24-4 32,-24 4-32,13 0 14,-13 0-14,16 31 2,-16-31-2,16 29 2,-16-29-2,17 35-2,-17-35 2,10 32 2,-10-32-2,9 33 0,-9-33 0,6 27-2,-6-27 2,5 22 0,-5-22 0,2 20 4,-2-20-4,0 15 4,0-15-4,0 0 0,0 0 0,-4 14 0,4-14 0,-28 7 0,28-7 0,-14 4 0,14-4 0,-17 0 2,17 0-2,-15-1 6,15 1-6,-19-9-2,19 9 2,-15-40 0,15 40 0,-13-28 6,13 28-6,-10-39 0,10 39 0,-9-44 2,9 44-2,-6-48 6,6 48-6,-4-56 4,4 32-4,0-2 2,0 26-2,4-41 10,-4 41-10,26-36 4,-26 36-4,19-22-4,-19 22 4,19-16 4,-19 16-4,25-11 6,-25 11-6,29-8 16,-29 8-16,31-1 28,-31 1-28,36 5 28,-36-5-28,31 44 20,-31-44-20,27 35 10,-27-35-10,21 45 8,-21-45-8,15 49 0,-15-49 0,8 53-6,-8-53 6,4 48-20,-4-23 20,0 0-52,0-25 52,-1 38-86,1-38 86,-6 28-122,6-28 122</inkml:trace>
  <inkml:trace contextRef="#ctx0" brushRef="#br0" timeOffset="58362.0457">10269 12359 34,'0'0'0,"-27"-8"22,27 8-22,-23-19 14,23 19-14,-25-8 12,25 8-12,-1 0 6,1 0-6,-14-6 2,14 6-2,0-1 2,0 1-2,-10-21 0,10 21 0,-6-31 2,6 31-2,0-21 2,0 21-2,5-31-4,-5 31 4,30-27-4,-30 27 4,19-24 2,-19 24-2,14-23-2,-14 23 2,1-1-2,-1 1 2,13-12 12,-13 12-12,0 0 36,0 0-36,0 0 48,0 0-48,0-1 22,0 1-22,10-13 0,-10 13 0,2 50-2,-2-50 2,-4 47-2,4-47 2,-9 69 4,-13-33-4,3 1 2,19-37-2,-22 66-2,22-66 2,-17 60 2,17-60-2,-10 47 0,10-47 0,-6 36-4,6-36 4,-3 33-2,3-33 2,3 26-6,-3-26 6,8 22-8,-8-22 8,29 17-6,-29-17 6,19 10-10,-19-10 10,23 6-8,-23-6 8,24 3-4,-24-3 4,28-2-4,-28 2 4,28-32-4,-28 32 4,28-29-4,-28 29 4,28-39-4,-28 39 4,29-50-6,-29 50 6,24-54-4,-24 54 4,22-61 0,-22 61 0,16-55 0,-16 55 0,9-46 2,-9 46-2,8-33 4,-8 33-4,0 0 0,0 0 0,0 0 0,0 0 0,0-1 2,0 1-2,3-15 0,-3 15 0,-5 58-2,5-58 2,-5 56-2,5-56 2,-2 67 0,2-34 0,0 0 2,0-33-2,2 62 4,-2-62-4,5 53 2,-5-53-2,10 44 0,-10-44 0,22 30-2,-22-30 2,16 22-4,-16-22 4,0 1-2,0-1 2,8 10 0,-8-10 0,2 0-2,-2 0 2,20 4 0,-20-4 0,22-8 2,-22 8-2,10-39 2,-10 39-2,10-28 2,-10 28-2,7-36 0,-7 36 0,5-40 0,-5 40 0,6-49 6,-6 49-6,7-51 14,-7 51-14,9-45 4,-9 45-4,22-37-8,-22 37 8,14-27-4,-14 27 4,17-13 4,-17 13-4,19-7 2,-19 7-2,17-8 0,-17 8 0,19-1 2,-19 1-2,15 5-2,-15-5 2,18 44 2,-18-44-2,19 34 2,-19-34-2,17 40-2,-17-40 2,14 40-2,-14-40 2,8 30-8,-8-30 8,8 25-4,-8-25 4,7 20 2,-7-20-2,0 0 0,0 0 0,0 0 2,0 0-2,0 1-2,0-1 2,0 0-2,0 0 2,0 2 0,0-2 0,6 6-4,-6-6 4,1 0-2,-1 0 2,0 0 0,0 0 0,1 0 2,-1 0-2,0 0 2,0 0-2,2 0-2,-2 0 2,0 0 4,0 0-4,2 0-2,-2 0 2,0 0-38,0 0 38,11 7-68,-11-7 68</inkml:trace>
  <inkml:trace contextRef="#ctx0" brushRef="#br0" timeOffset="58976.0454">11122 12762 40,'0'0'0,"0"0"70,0 0-70,-12 2 42,12-2-42,-2 0 10,2 0-10,-22 0 16,22 0-16,-20-6 18,20 6-18,-9-35 8,9 35-8,-9-25 6,9 25-6,-6-33 10,6 33-10,-4-41 12,4 17-12,0 24 6,0 0-6,0-25 8,0 25-8,8-73 18,-8 73-18,34-41 22,-34 41-22,24-37 10,-24 37-10,26-38 10,-26 38-10,32-28 12,-32 28-12,33-19 6,-33 19-6,34-13 8,-34 13-8,33-6 18,-33 6-18,30 0 18,-30 0-18,29 36 10,-29-36-10,24 38 8,-24-38-8,21 36 2,-21-36-2,13 46-2,-13-46 2,13 48-4,-13-48 4,6 44 2,-6-44-2,5 43 2,-5-25-2,0 0-16,0-18 16,-2 33-42,2-33 42,-4 25-72,4-25 72,-9 20-106,9-20 106</inkml:trace>
  <inkml:trace contextRef="#ctx0" brushRef="#br0" timeOffset="59596.0459">11760 12559 30,'0'0'0,"-60"-8"48,60 8-48,0-23 58,0 23-58,-66-13 36,66 13-36,-31-17 18,31 17-18,-18-9 20,18 9-20,-2 0 4,2 0-4,-10-8-2,10 8 2,-7-27 0,7 27 0,-2-20 0,2 20 0,2-20 4,-2 20-4,7-24 0,-7 24 0,34-16-8,-34 16 8,23-11-2,-23 11 2,25-8 6,-25 8-6,31-5 8,-31 5-8,28 0 10,-28 0-10,29 37 12,-29-37-12,26 48 6,-26-48-6,19 63-4,-19-63 4,12 70-6,-12-70 6,9 73-8,-9-73 8,5 67-14,-5-67 14,1 59-12,-1-34 12,0 0-8,0-25 8,-1 37-6,1-37 6,-5 30 0,5-30 0,-4 17 6,4-17-6,0 1 10,0-1-10,0 1 8,0-1-8,0 1 6,0-1-6,0 0 2,0 0-2,0 1-2,0-1 2,-5 5 4,5-5-4,-24-36 2,24 36-2,-8-34 4,8 34-4,-6-38 12,6 38-12,-4-42 6,4 20-6,0 0 0,0 22 0,2-43 4,-2 43-4,8-37 12,-8 37-12,40-33 8,-40 33-8,34-25 12,-34 25-12,34-14 14,-34 14-14,34-9 2,-34 9-2,30-6 8,-30 6-8,23 0 10,-23 0-10,19 8 4,-19-8-4,18 51 2,-18-51-2,14 42 0,-14-42 0,10 41-24,-10-41 24,8 41-68,-8-41 68,3 39-106,-3-23 106,0-3-94,0 2 94</inkml:trace>
  <inkml:trace contextRef="#ctx0" brushRef="#br0" timeOffset="59840.0459">11959 12296 16,'0'0'0,"-2"-57"12,2 57-12,2-46 10,-2 46-10,10-27 6,-10 27-6,34-17 4,-34 17-4,21-10 8,-21 10-8,19-8 12,-19 8-12,18-2 8,-18 2-8,14 5 6,-14-5-6,11 41 6,-11-41-6,7 30 2,-7-30-2,7 35 8,-7-35-8,4 28 14,-4-14-14,0 0 10,0-14-10,-4 28 4,4-28-4,-3 23 12,3-23-12,-7 21 18,7-21-18,-10 11 4,10-11-4,0 0-4,0 0 4,-21 9-6,21-9 6,0 0-14,0 0 14,-24 5-30,24-5 30,-2 0-46,2 0 46,0 0-42,0 0 42</inkml:trace>
  <inkml:trace contextRef="#ctx0" brushRef="#br0" timeOffset="60046.0461">12158 12496 18,'0'0'0,"28"0"12,-28 0-12,32 0 20,-32 0-20,34 0 36,-34 0-36,31 0 38,-31 0-38,33 0 38,-33 0-38,28 2 46,-28-2-46,22 5 58,-22-5-58,20 9 68,-20-9-68,9 25 68,-9-25-68,10 17 48,-10-17-48,6 23 22,-6-23-22,4 29 8,-4-13-8,0 1-2,0-17 2,-5 32-2,5-32 2,-10 31 0,10-31 0,-27 27 0,27-27 0,-14 23-6,14-23 6,-8 16-46,8-16 46,0 1-74,0-1 74,0 0-102,0 0 102,0 2-146,0-2 146</inkml:trace>
  <inkml:trace contextRef="#ctx0" brushRef="#br0" timeOffset="60512.0479">12858 12368 74,'0'0'0,"-24"-36"46,24 36-46,-22-23 46,22 23-46,-15-20 20,15 20-20,0 0 2,0 0-2,0-1-4,0 1 4,0 0 4,0 0-4,0-1 8,0 1-8,-8-9 6,8 9-6,43-7 12,-43 7-12,37 0 10,-16 17-10,-1 0 10,-20-17-10,36 36 10,-36-36-10,35 43 0,-35-43 0,26 53 2,-26-53-2,20 0 6,-20 0-6,12 73 6,-12-73-6,8 37 18,-8-37-18,6 26 32,-6-11-32,0-1 32,0-14-32,-1 24 24,1-24-24,-7 21 10,7-21-10,-31 24 0,31-24 0,-25 18 0,25-18 0,-28 21-2,28-21 2,-35 17-2,35-17 2,-36 18-20,36-18 20,-35 15-34,35-15 34,-39 9-42,39-9 42,-35 8-76,35-8 76,-31 7-92,31-7 92,-22 3-76,22-3 76</inkml:trace>
  <inkml:trace contextRef="#ctx0" brushRef="#br0" timeOffset="61136.0479">13107 12322 34,'0'0'0,"19"-22"16,-19 22-16,19-17 12,-19 17-12,18-11 14,-18 11-14,2 0 20,-2 0-20,12-9 38,-12 9-38,28 0 48,-28 0-48,10 6 42,-10-6-42,10 45 18,-10-45-18,9 48 2,-9-48-2,8 60 4,-8-60-4,6 63 2,-6-63-2,4 58 0,-4-32 0,0 0 0,0-3 0,0 0-2,0-23 2,-2 39-4,2-39 4,-5 32-2,5-32 2,-3 24 0,3-24 0,-1 18-2,1-18 2,0 1-2,0-1 2,0 1-6,0-1 6,0 0 0,0 0 0,0 2-2,0-2 2,0 8-4,0-8 4,36-31 6,-36 31-6,16-29-2,-16 29 2,18-34 0,-18 34 0,23-40 6,-23 40-6,20-45-4,-20 45 4,23-44 0,-23 44 0,25-45 8,-25 45-8,21-32 6,-21 32-6,17-21 2,-17 21-2,1 0 6,-1 0-6,1 0 24,-1 0-24,10-14 28,-10 14-28,22 4 14,-22-4-14,9 39 2,-9-39-2,4 37-4,-4-37 4,2 40 0,-2-23 0,0 3 4,0-20-4,-5 38 4,5-38-4,-6 29 2,6-29-2,-6 23 0,6-23 0,-4 18-2,4-18 2,0 2 0,0-2 0,-3 12 2,3-12-2,0 1 4,0-1-4,0 1-4,0-1 4,0 0-6,0 0 6,0 0-2,0 0 2,0 2-6,0-2 6,-3 11 2,24-11-2,-2 0 6,-19 0-6,25-6 0,-25 6 0,34-38-2,-34 38 2,38-21 2,-38 21-2,42-24 0,-42 24 0,46-18-2,-46 18 2,42-12 2,-42 12-2,36-6 2,-36 6-2,22-3 0,-22 3 0,13 3-2,-13-3 2,10 8-2,-10-8 2,6 44-14,-6-44 14,2 31-26,-2-31 26,-2 35-26,2-35 26,-6 29-14,6-29 14,-10 26 0,10-26 0,-20 18 4,20-18-4,0 0 14,0 0-14,-8 9 16,8-9-16,-1 0 20,1 0-20,-21 7 18,21-7-18,-21-7 18,21 7-18,-9-44 26,9 44-26,-8-36 34,8 36-34,-7-42 26,7 42-26,-6-56 4,6 56-4,-5-64-2,5 64 2,-4-60 0,4 60 0,-5-49 0,5 49 0,-5-33 0,5 33 0,-1-17-14,1 17 14,0 0-78,0 0 78,0-2-132,0 2 132</inkml:trace>
  <inkml:trace contextRef="#ctx0" brushRef="#br0" timeOffset="61672.0479">14819 12892 44,'0'0'0,"-1"0"72,1 0-72,-1 0 64,1 0-64,-13 9 44,13-9-44,-1 0 22,1 0-22,-1 0 8,1 0-8,0 0 12,0 0-12,0 0 24,0 0-24,-16 7 36,16-7-36,6-42 30,-6 42-30,32-41 20,-32 41-20,29-52 12,-29 52-12,40-67 4,-18 31-4,1 1 0,2-4 0,2 1 0,1-4 0,-1 2-4,1 5 4,1 1-2,-3 2 2,1 0 0,-2 7 0,0 0-14,-25 25 14,38-33-46,-38 33 46,30-23-72,-30 23 72,13-8-62,-13 8 62,0 0-48,0 0 48,1 0-82,-1 0 82</inkml:trace>
  <inkml:trace contextRef="#ctx0" brushRef="#br0" timeOffset="61910.0473">14875 12384 38,'0'0'0,"-22"-37"32,22 37-32,-24-56 38,24 56-38,-15 0 36,15 0-36,-12-82 30,12 82-30,-6-31 18,6 31-18,-4-19 4,4 19-4,0 0 4,0 0-4,0-10 36,0 10-36,37-2 60,-37 2-60,30 7 50,-30-7-50,40 66 22,-19-33-22,2 0 0,-1 8 0,0 0 0,-1 3 0,0-2 2,-21-42-2,35 83-2,-35-83 2,32 75 2,-32-75-2,28 66 2,-28-66-2,24 53-4,-24-53 4,25 42-4,-25-42 4,23 31-4,-23-31 4,20 22-2,-20-22 2,23 17-14,-23-17 14,1 0-36,-1 0 36,0 1-60,0-1 60,1 0-90,-1 0 90</inkml:trace>
  <inkml:trace contextRef="#ctx0" brushRef="#br0" timeOffset="62494.0485">16230 12441 50,'0'0'0,"0"0"52,0 0-52,0 0 60,0 0-60,0 0 58,0 0-58,0-1 44,0 1-44,-6-22 28,6 22-28,0 0 6,0 0-6,-21-4-2,21 4 2,-24 53-6,24-53 6,-14 57-2,14-57 2,-17 63 0,17-63 0,-18 67 2,18-67-2,-13 58 6,13-58-6,-9 50-2,9-50 2,-8 38 0,8-38 0,-6 27-4,6-27 4,0 17-2,0-17 2,6 12 4,-6-12-4,36 8-4,-36-8 4,22 5 0,-22-5 0,23 0 4,-23 0-4,25-8-4,-25 8 4,21-46 0,-21 46 0,18-26 4,-18 26-4,11-23-22,-11 23 22,6-19-46,-6 19 46,0-11-54,0 11 54,-31-9-80,31 9 80</inkml:trace>
  <inkml:trace contextRef="#ctx0" brushRef="#br0" timeOffset="63337.0496">16388 12566 16,'0'0'0,"0"0"10,0 0-10,0-1 24,0 1-24,9-11 48,-9 11-48,1 0 54,-1 0-54,1 0 34,-1 0-34,17-5 12,-17 5-12,4 57 2,-4-57-2,4 46 2,-4-21-2,0 0 2,0-25-2,-2 51 2,2-51-2,-5 40 0,5-40 0,-6 33 0,6-33 0,-6 23 4,6-23-4,-3 15-2,3-15 2,0 0-6,0 0 6,0 2-2,0-2 2,0 9 4,0-9-4,35 18 4,-35-18-4,17 7-2,-17-7 2,21 5-4,-21-5 4,21 0-4,-21 0 4,21 0-6,-21 0 6,20-4-18,-20 4 18,14-5-18,-14 5 18,0 0 0,0 0 0,13-4 2,-13 4-2,8-23-6,-8 23 6,7-23-2,-7 23 2,7-29 2,-7 29-2,6-38-2,-6 38 2,4-47-6,-4 47 6,6-52-2,-6 52 2,7-54 2,-7 54-2,9-57-2,-9 57 2,17-57-2,-17 57 2,7-58 0,-7 58 0,6-57 6,-6 32-6,0 2 8,0 23-8,-4-45 4,4 45-4,-10-39 2,-11 21-2,1 1 0,20 17 0,-37-31 2,37 31-2,-40-25 2,40 25-2,-46-17-2,46 17 2,-46-11 0,46 11 0,-47-7 8,47 7-8,-49-6 14,49 6-14,-42-3 14,18 3-14,1 0 28,23 0-28,-34 0 46,34 0-46,-24 0 26,24 0-26,-1 0 2,1 0-2,-1 0-2,1 0 2,0 0 0,0 0 0,-1 0-2,1 0 2,-13 2 0,13-2 0,62-3 4,-62 3-4,46-4-4,-46 4 4,57-8-8,-57 8 8,63-8-6,-63 8 6,65-8-18,-65 8 18,66-4-28,-66 4 28,60 2-18,-35 16 18,0 1-4,-25-19 4,38 36 2,-38-36-2,27 42-2,-27-42 2,17 44 0,-17-44 0,11 46 0,-11-46 0,8 47-2,-8-47 2,6 46-2,-6-46 2,5 48-2,-5-48 2,2 50 2,-2-24-2,0 0 2,0-26-2,-2 54 2,2-54-2,-5 51-2,5-51 2,-6 53-2,6-53 2,-7 49 0,7-49 0,-10 45 2,10-45-2,-8 41 2,8-41-2,-8 34 0,8-34 0,-7 26 4,7-26-4,-4 18 4,4-18-4,0 1 0,0-1 0,0 1-2,0-1 2,0 0 2,0 0-2,0 1 8,0-1-8,0 0 6,0 0-6,-2 6 0,2-6 0,34 0 6,-34 0-6,18-7 6,-18 7-6,24-41 2,-24 41-2,33-30 2,-33 30-2,36-29 4,-15 16-4,-1 0 6,-20 13-6,47-21-2,-47 21 2,44-13 0,-44 13 0,40-9 2,-40 9-2,29-3-2,-29 3 2,20 2 0,-20-2 0,12 30 0,-12-30 0,9 22 2,-9-22-2,5 28 0,-5-15 0,0 1-4,0-14 4,-5 23-2,5-23 2,-6 23 2,6-23-2,-9 14 0,9-14 0,-1 1 8,1-1-8,-16 9 30,16-9-30,0 0 30,0 0-30,-20 5 18,20-5-18,-21-7 14,21 7-14,-10-44 10,10 44-10,-8-37 6,8 37-6,-9-50-2,9 50 2,-8-53-4,8 53 4,-9-58-14,9 58 14,-7-51-58,7 51 58,-6-41-102,6 41 102,-2-31-126,2 31 126</inkml:trace>
  <inkml:trace contextRef="#ctx0" brushRef="#br0" timeOffset="63798.0493">17496 12512 78,'0'0'0,"-24"-17"68,24 17-68,-28-17 58,28 17-58,-28-31 34,28 31-34,-25-25 26,25 25-26,-19-27 8,19 27-8,-11-25 4,11 25-4,-9-12 0,9 12 0,0 0-4,0 0 4,0-1-2,0 1 2,-4-8 0,4 8 0,38-7 2,-38 7-2,26 0 0,-26 0 0,32 7 0,-32-7 0,28 48 4,-28-48-4,28 38 6,-28-38-6,23 52 6,-23-52-6,16 0 0,-16 0 0,12 78-6,-12-78 6,8 40 12,-8-40-12,3 36 36,-3-20-36,0 0 34,0-16-34,-7 31 30,7-31-30,-24 23 20,24-23-20,-22 23 6,22-23-6,-30 18 2,30-18-2,-37 21-6,37-21 6,-40 17-2,40-17 2,-44 16-2,44-16 2,-37 11-8,37-11 8,-33 6-20,33-6 20,-29 3-50,29-3 50,-22-2-80,22 2 80,-13-7-102,13 7 102,-9-31-104,9 31 104</inkml:trace>
  <inkml:trace contextRef="#ctx0" brushRef="#br0" timeOffset="64374.0506">17606 12387 48,'0'0'0,"21"-19"30,-21 19-30,19-19 32,-19 19-32,18-17 22,-18 17-22,14-12 22,-14 12-22,14-8 36,-14 8-36,1 0 36,-1 0-36,14-5 26,-14 5-26,22 4 20,-22-4-20,8 34 14,-8-34-14,7 42 2,-7-42-2,4 50-8,-4-21 8,0-1 0,0-2 0,0 1 4,0-27-4,-5 48-2,5-48 2,-6 45 4,6-45-4,-5 38 0,5-38 0,-4 32-6,4-32 6,-1 25 0,1-25 0,0 17 0,0-17 0,0 0-4,0 0 4,0 1-4,0-1 4,0 1-2,0-1 2,0 0 2,0 0-2,0 6 8,0-6-8,35-6 0,-35 6 0,16-42 0,-16 42 0,14-34 4,-14 34-4,23-38-2,-23 38 2,29-42-2,-29 42 2,29-38 2,-29 38-2,30-31 0,-30 31 0,21-27-4,-21 27 4,19-17 0,-19 17 0,1 0 10,-1 0-10,0 0 22,0 0-22,2-1 18,-2 1-18,8-6 4,-8 6-4,7 65 4,-7-65-4,5 45 2,-5-22-2,0 1-2,0-24 2,-5 40 0,5-40 0,-10 34 0,10-34 0,-8 31-2,8-31 2,-7 22 0,7-22 0,-7 15 2,7-15-2,0 1 0,0-1 0,0 1 0,0-1 0,0 0-2,0 0 2,0 1 0,0-1 0,0 1 0,0-1 0,-6 6 0,6-6 0,35-7 2,-35 7-2,18-9-2,-18 9 2,21-26 0,-21 26 0,25-13 6,-25 13-6,30-8 0,-30 8 0,30-8-2,-30 8 2,27-2 0,-27 2 0,24 2 2,-24-2-2,20 8 4,-20-8-4,19 34-4,-19-34 4,11 22 4,-11-22-4,7 20 4,-7-20-4,6 25-4,-6-25 4,5 19 0,-5-19 0,0 0 6,0 0-6,0 0 12,0 0-12,0 2 18,0-2-18,0 0 38,0 0-38,0 0 48,0 0-48,2 7 30,-2-7-30,-28-3 22,28 3-22,-10-38 22,10 38-22,-10-35 10,10 35-10,-7-39-2,7 39 2,-9-42 0,9 42 0,-9-51 6,9 51-6,-7-47-12,7 47 12,-8-40-58,8 40 58,-5-33-110,5 33 110,-1-18-146,1 18 146,1-18-154,-1 18 154</inkml:trace>
  <inkml:trace contextRef="#ctx0" brushRef="#br0" timeOffset="64988.0497">18528 12991 26,'0'0'0,"-16"-1"22,16 1-22,-1 0 8,1 0-8,-1 0 4,1 0-4,-9-3 0,9 3 0,-18-33-2,18 33 2,-7-13 8,7 13-8,-3-23 16,3 23-16,0-24 20,0 24-20,6-24 8,-6 24-8,6-26 8,-6 26-8,9-17 6,-9 17-6,18-17-2,-18 17 2,0 0-8,0 0 8,0-2-6,0 2 6,8-9 2,-8 9-2,0-1 6,0 1-6,0 0 8,0 0-8,7-18 6,-7 18-6,21 7 0,-21-7 0,9 35 2,-9-35-2,10 24 0,-10-24 0,20 23-6,-20-23 6,18 16 4,-18-16-4,20 13 4,-20-13-4,19 10-4,-19-10 4,19 5 0,-19-5 0,17 4 2,-17-4-2,18 0 0,-18 0 0,15-6-2,-15 6 2,18-8-2,-18 8 2,13-30 2,-13 30-2,10-21 2,-10 21-2,9-26 10,-9 26-10,7-28 26,-7 28-26,3-31 22,-3 17-22,0-1 14,0 15-14,-8-30 20,-13 16-20,-1 0 20,22 14-20,-33-31 14,33 31-14,-33-33 24,33 33-24,-38-34 26,38 34-26,-36-31 34,36 31-34,-33-30 34,33 30-34,-23-27 14,23 27-14,-18-24 6,18 24-6,-9-21 2,9 21-2,-8-19 2,8 19-2,-1-20 6,1 20-6,6-19 8,-6 19-8,41-21 0,-41 21 0,35-29-2,-35 29 2,45-17 2,-45 17-2,50-12-8,-50 12 8,47-9-42,-47 9 42,47-4-88,-47 4 88,34 1-116,-34-1 116,28 31-110,-28-31 110</inkml:trace>
  <inkml:trace contextRef="#ctx0" brushRef="#br0" timeOffset="65126.0513">18761 12846 44,'0'0'0,"-21"48"52,21-48-52,-18 53 50,18-53-50,-18 62 38,18-62-38,-13 64 30,13-64-30,-15 75 20,15-75-20,-14 80 16,14-80-16,-15 78 12,15-78-12,-18 77 6,18-77-6,-17 67-2,17-67 2,-14 57-8,14-57 8,-9 50-22,9-50 22,-7 40-68,7-40 68,-6 31-108,6-31 108</inkml:trace>
  <inkml:trace contextRef="#ctx0" brushRef="#br0" timeOffset="65492.0507">18839 13042 54,'0'-33'0,"0"-1"50,0 34-50,-2-52 14,2 52-14,-7-36 16,7 36-16,-6-31 26,6 18-26,0 0 30,0 13-30,6-20 16,-6 20-16,35-12 6,-35 12-6,22-9 28,-22 9-28,25-2 30,-25 2-30,28 2 6,-28-2-6,28 31 2,-28-31-2,26 32 0,-26-32 0,19 33-2,-19-33 2,13 39-2,-13-39 2,9 41-6,-9-41 6,8 35-4,-8-35 4,3 31-2,-3-31 2,0 24 0,0-24 0,-3 22 0,3-22 0,-10 15-4,10-15 4,-30 12-2,30-12 2,-20 8 0,20-8 0,-19 5 2,19-5-2,-20 0 4,20 0-4,-21-8 4,21 8-4,-17-40-2,17 40 2,-14-33-2,14 33 2,-10-40 2,10 40-2,-5-49-2,5 49 2,-5-57 2,5 31-2,0-2 6,0 28-6,8-57 12,-8 57-12,36-50 12,-36 50-12,28-36 8,-28 36-8,32-30 10,-32 30-10,33-14 12,-33 14-12,31-9 26,-31 9-26,28-1 38,-28 1-38,25 4 36,-25-4-36,20 46 22,-20-46-22,18 40 6,-18-40-6,16 46-2,-16-46 2,9 54-6,-9-54 6,5 52-56,-5-52 56,5 53-130,-5-53 130,2 49-168,-2-49 168</inkml:trace>
  <inkml:trace contextRef="#ctx0" brushRef="#br0" timeOffset="65872.0521">19487 12665 44,'0'0'0,"-19"-36"46,19 36-46,-24-29 44,24 29-44,-16-18 40,16 18-40,0 0 28,0 0-28,0 0 10,0 0-10,0-2 2,0 2-2,0-1 4,0 1-4,0 0 6,0 0-6,0-1 8,0 1-8,-9-9 10,9 9-10,5 67 8,-5-67-8,6 55 2,-6-55-2,7 62 0,-7-62 0,1 60-4,-1-32 4,0 0-4,0-28 4,-4 47-4,4-47 4,-6 35 0,6-35 0,-7 32 0,7-32 0,-8 22-2,8-22 2,-7 12 4,7-12-4,0 0 10,0 0-10,0 1 8,0-1-8,0 1 2,0-1-2,0 0 4,0 0-4,-7 8 10,7-8-10,-3-40 18,3 23-18,0 1 20,0 16-20,2-43 24,-2 43-24,8-45 16,-8 45-16,37-49 12,-37 49-12,24-44 12,-24 44-12,36-41 6,-36 41-6,32-28 4,-32 28-4,32-21 0,-32 21 0,28-8 2,-28 8-2,23-5 20,-23 5-20,19 0 26,-19 0-26,12 39 6,-12-39-6,9 39 0,-9-39 0,7 44 2,-7-44-2,3 52-22,-3-27 22,0 0-64,0-25 64,-4 49-92,4-49 92,-6 40-108,6-40 108,-6 30-108,6-30 108</inkml:trace>
  <inkml:trace contextRef="#ctx0" brushRef="#br0" timeOffset="66121.0514">19632 12247 32,'0'-25'0,"0"25"38,0 0-38,0 0 26,0 0-26,0 0 20,0 0-20,0 0 18,0 0-18,0 0 12,0 0-12,0 0 14,0 0-14,0-23 24,0 23-24,-2 54 26,2-54-26,0 27 14,0-27-14,0 17 10,0-17-10,0 1 18,0-1-18,0 1 26,0-1-26,0 6 22,0-6-22,47-4 14,-47 4-14,25-33 6,-25 33-6,33-34 2,-33 34-2,32-33 0,-32 33 0,32-27 0,-32 27 0,24-23-4,-24 23 4,22-10-36,-22 10 36,19-8-76,-19 8 76,1 0-88,-1 0 88,11-3-80,-11 3 80</inkml:trace>
  <inkml:trace contextRef="#ctx0" brushRef="#br0" timeOffset="66810.0524">19813 12537 24,'0'0'0,"0"1"22,0-1-22,0 1 26,0-1-26,0 0 30,0 0-30,0 1 28,0-1-28,-6 7 36,6-7-36,38 9 38,-38-9-38,19 8 34,-19-8-34,16 4 34,-16-4-34,1 0 34,-1 0-34,14 5 24,-14-5-24,21 29 32,-21-29-32,7 22 24,-7-22-24,5 30 4,-5-30-4,2 33 2,-2-12-2,0-2 2,0-19-2,-3 36-2,3-36 2,-6 30-4,6-30 4,-5 22-4,5-22 4,-6 18-2,6-18 2,0 0 4,0 0-4,0 0-2,0 0 2,0 2-2,0-2 2,-1 6 0,1-6 0,31 0-2,-31 0 2,21-8 4,-21 8-4,19-41 4,-19 41-4,22-28 0,-22 28 0,20-28 0,-20 28 0,21-28-2,-21 28 2,19-28-2,-19 28 2,21-25 6,-21 25-6,18-22 12,-18 22-12,1 0 16,-1 0-16,0-1 44,0 1-44,0-1 56,0 1-56,0 0 36,0 0-36,2-1 18,-2 1-18,1-1 10,-1 1-10,9-11 6,-9 11-6,-1 40 2,1-40-2,-8 28 0,8-28 0,-23 30-4,23-30 4,-8 29-2,8-29 2,-7 22 2,7-22-2,-3 22 0,3-22 0,0 17-10,0-17 10,1 14-12,-1-14 12,0 2-6,0-2 6,6 11-6,-6-11 6,39 8-2,-39-8 2,18 7 0,-18-7 0,19 5 0,-19-5 0,22 2 2,-22-2-2,24 0-6,-24 0 6,23-4-4,-23 4 4,22-7 4,-22 7-4,18-8 0,-18 8 0,0 0 0,0 0 0,1 0 4,-1 0-4,1 0 0,-1 0 0,0 0-2,0 0 2,1 0 0,-1 0 0,9-7 2,-9 7-2,-4 32 0,4-32 0,-8 22-4,8-22 4,-31 23-2,31-23 2,-14 18-2,14-18 2,-12 17-2,12-17 2,-9 13 2,9-13-2,0 1 0,0-1 0,-5 12-2,5-12 2,0 2 0,0-2 0,0 22-14,0-22 14,7 18-28,-7-18 28,26 8-20,-26-8 20,13 8-8,-13-8 8,16 4-2,-16-4 2,19 5-4,-19-5 4,22 4 0,-22-4 0,23 2 6,-23-2-6,22 2 4,-22-2-4,21 0 0,-21 0 0,18-2-4,-18 2 4,20-4-6,-20 4 6,14-25 2,-14 25-2,14-20 4,-14 20-4,9-26 0,-9 26 0,18-29 4,-18 29-4,11-32-2,-11 32 2,9-38-10,-9 38 10,18-44-6,-18 44 6,8-49 6,-8 49-6,6-48 10,-6 48-10,6-42 6,-6 42-6,3-31 14,-3 31-14,1-16 16,-1 16-16,0-1 8,0 1-8,0 0 4,0 0-4,0-1 0,0 1 0,0-1-16,0 1 16,0 0-48,0 0 48,0-1-84,0 1 84,0-1-118,0 1 118,0 0-146,0 0 146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35:45.5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3801 3339 8,'0'0'0,"0"-2"-6,0 2 6,0 0 2,0 0-2,0-1 14,0 1-14,-8-7 14,8 7-14,-2 85 12,2-85-12,-3 84 8,3-31-8,0 1 0,0-54 0,-1 116 6,1-116-6,-3 122 0,3-122 0,-3 117-22,3-117 22,-4 108-26,4-108 26</inkml:trace>
  <inkml:trace contextRef="#ctx0" brushRef="#br0" timeOffset="1288.0013">3894 3891 6,'0'0'0,"36"8"4,-36-8-4,0 0 2,0 0-2,53 10 0,-53-10 0,73 21-2,-73-21 2,40 10 0,-40-10 0,39 6 4,-39-6-4,35 5-4,-35-5 4,35 6-2,-35-6 2,38 6 4,-38-6-4,33 5-2,-33-5 2,32 8 0,-32-8 0,30 6 4,-30-6-4,29 7 4,-29-7-4,27 8 4,-27-8-4,30 8 4,-30-8-4,28 8 6,-28-8-6,32 8 12,-32-8-12,37 7 8,-37-7-8,36 5-4,-36-5 4,44 5-2,-44-5 2,42 3 2,-42-3-2,41 4-4,-41-4 4,47 4-2,-47-4 2,44 3 0,-44-3 0,47 2 0,-21-2 0,-1 0 0,3 0 0,-3 0 4,5 0-4,-2 0 16,-28 0-16,55-5 18,-55 5-18,55-6 14,-55 6-14,54-4 12,-54 4-12,55-7 12,-55 7-12,62-4 0,-62 4 0,64-6 0,-64 6 0,65-7 10,-65 7-10,67-6 6,-67 6-6,65-7 0,-65 7 0,68-7 0,-68 7 0,66-4 4,-66 4-4,69-5 0,-69 5 0,72-5 2,-72 5-2,71-4 8,-71 4-8,70-2 6,-36 2-6,1 0 4,-35 0-4,68 1 2,-68-1-2,69 2-2,-69-2 2,70 2 0,-35-2 0,0 0 2,0 0-2,1 0 2,-36 0-2,75-2 10,-75 2-10,74-2 10,-74 2-10,77-4 4,-77 4-4,84-4 4,-84 4-4,74-5 4,-74 5-4,80-6-2,-80 6 2,70-4-2,-70 4 2,66-2 4,-32 2-4,0 0 0,-2 0 0,1 0-4,0 0 4,1 0 4,-34 0-4,68 2 6,-68-2-6,64 2-2,-64-2 2,70 2 2,-36-2-2,1 0 6,3 0-6,1 0 0,-39 0 0,75-1 0,-75 1 0,74-3 4,-74 3-4,75-3 2,-75 3-2,67-4 0,-67 4 0,68-4 0,-68 4 0,64-2 0,-64 2 0,63-2-2,-63 2 2,63-3 0,-63 3 0,64-2 4,-64 2-4,64-3 6,-30 3-6,0 0 4,2 0-4,-1 0 6,-2 0-6,1 0 14,2 0-14,0 0 6,-2 0-6,0 0 0,-34 0 0,69-3 6,-69 3-6,71-5 4,-71 5-4,68-5 6,-68 5-6,69-4 10,-69 4-10,69-4 2,-69 4-2,70-6-2,-70 6 2,73-6 2,-73 6-2,70-3 2,-70 3-2,70-4 2,-70 4-2,76-2 0,-40 2 0,0 0-2,2 0 2,0 0 0,-2 0 0,0 0 0,-36 0 0,66 1 6,-66-1-6,66 2 2,-66-2-2,61 3-6,-61-3 6,61 2-2,-61-2 2,60 3 2,-60-3-2,57 2 2,-57-2-2,61 3 0,-61-3 0,65 5 0,-65-5 0,66 2 0,-66-2 0,65 4 4,-65-4-4,62 4 6,-62-4-6,56 3 0,-56-3 0,55 4-2,-55-4 2,53 4 0,-53-4 0,50 5-4,-50-5 4,45 2-4,-24-2 4,0 0 0,-21 0 0,41 0 0,-41 0 0,35 0 0,-35 0 0,36 1-4,-36-1 4,37 2-2,-37-2 2,33 2 0,-33-2 0,30 2 0,-30-2 0,28 3 0,-28-3 0,26 2-2,-26-2 2,25 1 4,-25-1-4,27 3 2,-27-3-2,26 2-2,-26-2 2,23 4 0,-23-4 0,22 4 0,-22-4 0,23 3 0,-23-3 0,22 6 0,-22-6 0,23 4 0,-23-4 0,22 6 6,-22-6-6,21 5 6,-21-5-6,20 6 2,-20-6-2,19 6 0,-19-6 0,19 4-2,-19-4 2,15 4 4,-15-4-4,15 2 2,-15-2-2,15 0-2,-15 0 2,17 0 0,-17 0 0,16 0 0,-16 0 0,22 3 0,-22-3 0,20 3 2,-20-3-2,16 2 4,-16-2-4,2 0 2,-2 0-2,11 3 0,-11-3 0,0 0-2,0 0 2,2 0-6,-2 0 6,0 0-10,0 0 10,0 0-16,0 0 16,0 0-18,0 0 18,1 0-18,-1 0 18,1 0-14,-1 0 14,1 0-12,-1 0 12,0 0-16,0 0 16,2 0-10,-2 0 10,0 0-4,0 0 4,0 0-6,0 0 6,10 0-4,-10 0 4,-8-26-2,8 26 2,-24-16-2,24 16 2,-8-19 0,8 19 0,-9-19 2,9 19-2,-8-25-2,8 25 2,-9-28-4,9 28 4,-7-30 0,7 30 0,-9-34 0,9 34 0,-19-33-2,19 33 2,-8-33 4,8 33-4,-9-28 20,9 28-20,-6-16 26,6 16-26,0-2 16,0 2-16,0 0 4,0 0-4,0 0 4,0 0-4,0 0 10,0 0-10,-4-9 20,4 26-20,0 0 18,0 8-18,0 2 10,0 7-10,0 1-2,0 9 2,0 1-6,0-2 6,0 0-14,0-43 14,-2 90-60,2-90 60,-3 82-106,3-82 106</inkml:trace>
  <inkml:trace contextRef="#ctx0" brushRef="#br0" timeOffset="2248.0007">4670 4498 44,'0'0'0,"0"-1"18,0 1-18,0-1 16,0 1-16,0 0 8,0 0-8,0-1 8,0 1-8,0 0 26,0 0-26,-8-10 30,8 35-30,0 2 26,0-27-26,2 65 26,-2-65-26,4 94 8,-4-94-8,3 115-4,-3-115 4,3 118-6,-3-64 6,0 1-12,0-9 12,0 0-34,0-7 34,0-1-58,0-7 58,0 0-64,0-9 64</inkml:trace>
  <inkml:trace contextRef="#ctx0" brushRef="#br0" timeOffset="2656.0015">4659 4913 38,'0'0'0,"0"0"32,0 0-32,-2 0 12,2 0-12,-21-9 2,21 9-2,0 0-4,0 0 4,0-1 2,0 1-2,0-1 4,0 1-4,0 0 0,0 0 0,-10-14-2,10 14 2,58-3 0,-58 3 0,40-2 0,-17 2 0,0 0 10,5 0-10,-3 0 12,-25 0-12,67 2 0,-67-2 0,70 3-2,-70-3 2,76 7 2,-76-7-2,79 7 8,-79-7-8,79 7 8,-79-7-8,76 6-4,-76-6 4,74 5-8,-74-5 8,67 3 4,-67-3-4,62 4 8,-62-4-8,59 2 4,-59-2-4,52 5 6,-52-5-6,51 6 4,-51-6-4,42 8 4,-42-8-4,44 19 0,-44-19 0,45 9 2,-45-9-2,42 9 6,-42-9-6,41 9-4,-41-9 4,34 7-4,-34-7 4,28 5 4,-28-5-4,28 3 2,-28-3-2,24 2-4,-24-2 4,26 0-2,-26 0 2,20 0 0,-20 0 0,16 0-2,-16 0 2,17-1 0,-17 1 0,15-2 4,-15 2-4,1 0 2,-1 0-2,1 0-4,-1 0 4,12-2-2,-12 2 2,1 0 4,-1 0-4,0 0 2,0 0-2,1 0-2,-1 0 2,0 0-4,0 0 4,1 0-10,-1 0 10,1 0-26,-1 0 26,1 0-60,-1 0 60</inkml:trace>
  <inkml:trace contextRef="#ctx0" brushRef="#br0" timeOffset="2894.0027">6016 4521 44,'0'0'0,"2"-21"44,-2 21-44,0-1 46,0 1-46,0-1 42,0 1-42,0 0 24,0 0-24,0-1 10,0 1-10,0-1 6,0 1-6,0 0 4,0 0-4,3-9 8,-3 30-8,0 0 12,0-21-12,2 50 6,-2-50-6,6 61 4,-6-61-4,7 69 2,-7-69-2,7 70 2,-7-70-2,8 67 2,-8-67-2,5 63-4,-5-63 4,3 64-2,-3-64 2,4 57 2,-4-57-2,3 53-6,-3-53 6,4 44-24,-4-44 24,3 34-46,-3-34 46,4 27-62,-4-27 62,3 20-74,-3-20 74</inkml:trace>
  <inkml:trace contextRef="#ctx0" brushRef="#br0" timeOffset="3610.002">6481 4562 64,'0'0'0,"-1"0"68,1 0-68,0-1 48,0 1-48,-1-1 22,1 1-22,0 0 12,0 0-12,-1-1 4,1 1-4,-1-1 2,1 1-2,-18-14 4,18 14-4,-8 67 0,8-67 0,-7 78 0,7-78 0,-5 101 0,5-101 0,-1 112-4,1-112 4,-3 104-18,3-62 18,0 1-46,0-6 46,0 2-68,0-39 68,3 65-64,-3-65 64</inkml:trace>
  <inkml:trace contextRef="#ctx0" brushRef="#br0" timeOffset="4002.0026">6490 5025 22,'0'0'0,"0"-1"6,0 1-6,-4-14-2,4 14 2,-1 0-4,1 0 4,0 0-4,0 0 4,0 0-4,0 0 4,-1 0-2,1 0 2,-22-8 2,22 8-2,30-5 4,-30 5-4,33-4 4,-33 4-4,37-2 2,-12 2-2,-1 0 4,6 0-4,1 0 4,1 0-4,-1 0 8,4 0-8,0 0 8,1 0-8,0 0-2,-1 0 2,1 0 6,3 0-6,-1 0 14,1 0-14,0 0 8,1 0-8,1 0 6,-1 0-6,-1 0 6,-39 0-6,85-2 2,-85 2-2,80-3 6,-42 3-6,0 0 18,1 0-18,1 0 12,-40 0-12,65 3 0,-65-3 0,63 5-8,-63-5 8,56 4-2,-56-4 2,44 4 6,-44-4-6,36 2 4,-36-2-4,26 0 4,-26 0-4,20 2-2,-20-2 2,13 3-2,-13-3 2,1 0 2,-1 0-2,1 0 2,-1 0-2,10 4 2,-10-4-2,0 0 4,0 0-4,1 0 0,-1 0 0,1 0 0,-1 0 0,19 7 2,-19-7-2,0 0 2,0 0-2,1 0 2,-1 0-2,0 0 0,0 0 0,1 0 2,-1 0-2,1 0-4,-1 0 4,0 0-26,0 0 26,1 0-54,-1 0 54,2 0-46,-2 0 46</inkml:trace>
  <inkml:trace contextRef="#ctx0" brushRef="#br0" timeOffset="4247.0036">7776 4570 44,'0'0'0,"-9"-14"58,9 14-58,-8-16 44,8 16-44,0-1 38,0 1-38,0 0 34,0 0-34,-7-10 16,7 10-16,0-1 6,0 1-6,0-1 6,0 1-6,0-1 8,0 1-8,0 0 8,0 0-8,-6-16 14,6 16-14,-1 53 12,1-23-12,0 0 0,0-30 0,3 73-10,-3-73 10,3 85-4,-3-85 4,7 94 6,-7-94-6,5 82 4,-5-82-4,3 77-4,-3-77 4,3 62 0,-3-40 0,0 0 0,0-22 0,1 40-6,-1-40 6,2 33-8,-2-33 8,1 27-24,-1-27 24,3 23-46,-3-23 46,1 15-66,-1-15 66,0 0-84,0 0 84</inkml:trace>
  <inkml:trace contextRef="#ctx0" brushRef="#br0" timeOffset="4792.0032">8191 4505 42,'0'0'0,"0"0"66,0 0-66,0-1 42,0 1-42,0 0 22,0 0-22,0-1 8,0 1-8,0-1 8,0 1-8,0 0 20,0 0-20,-9-12 34,9 12-34,-4 87 28,4-87-28,-2 91 6,2-36-6,0 2 0,0-1 0,0 0-2,0-4 2,0 2-6,0-54 6,-2 86-18,2-86 18,-2 75-44,2-44 44,0 0-70,0-31 70,2 53-68,-2-53 68,5 42-48,-5-42 48</inkml:trace>
  <inkml:trace contextRef="#ctx0" brushRef="#br0" timeOffset="5256.004">8240 4988 28,'0'0'0,"0"0"6,0 0-6,-1 0-4,1 0 4,-1 0-2,1 0 2,-1 0 6,1 0-6,-1 0 6,1 0-6,-15-6 12,15 6-12,42-6 22,-42 6-22,37-3 14,-37 3-14,45-4 8,-45 4-8,55-1 6,-27 1-6,2 0 6,-30 0-6,61-2 8,-61 2-8,68-3 4,-68 3-4,69-4 0,-69 4 0,71-6-4,-71 6 4,73-5-4,-73 5 4,69-6-4,-69 6 4,70-5-2,-70 5 2,68-4 8,-68 4-8,62-2 6,-31 2-6,-1 0-6,-1 0 6,0 0 0,-3 0 0,-1 0 6,-25 0-6,43 2 0,-43-2 0,37 3 10,-37-3-10,33 4 14,-33-4-14,32 2 8,-32-2-8,34 5 0,-34-5 0,28 4-2,-28-4 2,20 2 4,-20-2-4,17 4 0,-17-4 0,2 0-2,-2 0 2,13 0-2,-13 0 2,0 0-2,0 0 2,1 0 0,-1 0 0,1 0 2,-1 0-2,16 2 0,-16-2 0,0 0 0,0 0 0,0 0 0,0 0 0,1 0 2,-1 0-2,18 6 4,-18-6-4,1 0 4,-1 0-4,0 0 2,0 0-2,1 0-6,-1 0 6,19 4-4,-19-4 4,0 0 2,0 0-2,0 0 2,0 0-2,1 0 0,-1 0 0,1 0 2,-1 0-2,22 2-4,-22-2 4,0 0-2,0 0 2,1 0 2,-1 0-2,1 0-10,-1 0 10,0 0-28,0 0 28,18 2-42,-18-2 42,1 0-42,-1 0 42,0 0-26,0 0 26</inkml:trace>
  <inkml:trace contextRef="#ctx0" brushRef="#br0" timeOffset="5528.0032">9540 4651 32,'0'0'0,"-8"-20"44,8 20-44,0-1 60,0 1-60,-6-14 64,6 14-64,0 0 70,0 0-70,0-2 52,0 2-52,0 0 30,0 0-30,0 0 14,0 0-14,0-2-4,0 2 4,0 0-4,0 0 4,0 0 2,0 0-2,0-1 4,0 1-4,-5-17 10,5 17-10,-5 80 4,5-40-4,0-2 0,0-38 0,2 90 2,-2-90-2,3 85 0,-3-85 0,2 74 0,-2-74 0,3 60 2,-3-60-2,1 53 2,-1-53-2,3 41-2,-3-41 2,4 36-4,-4-36 4,5 26-4,-5-26 4,6 19-12,-6-19 12,0 1-30,0-1 30,4 12-40,-4-12 40,0 1-46,0-1 46,0 1-60,0-1 60,0 0-76,0 0 76,0 1-76,0-1 76</inkml:trace>
  <inkml:trace contextRef="#ctx0" brushRef="#br0" timeOffset="7056.0048">7263 2862 18,'0'0'0,"0"-1"6,0 1-6,0 0 8,0 0-8,0-2 14,0 2-14,0 0 18,0 0-18,0 0 30,0 0-30,0-2 44,0 2-44,4-4 54,-4 26-54,0 1 40,0-23-40,-4 58 12,4-58-12,-9 79 2,9-79-2,-30 102 0,30-102 0,-26 109-2,26-109 2,-29 102-8,29-102 8,-24 92-26,24-92 26,-20 68-38,20-68 38,-14 51-50,14-51 50,-8 33-64,8-33 64,-3 27-46,3-27 46</inkml:trace>
  <inkml:trace contextRef="#ctx0" brushRef="#br0" timeOffset="7400.0052">7554 3471 44,'0'0'0,"-21"4"58,21-4-58,-25 0 58,25 0-58,-31-2 36,31 2-36,-31-6 44,31 6-44,-32-29 32,32 29-32,-31-29 8,31 29-8,-24-36 10,24 36-10,-17-43 16,17 43-16,0-1 10,0 1-10,-10-50 4,10 50-4,-4-59-2,4 59 2,5-31-2,14 15 2,2 1 2,-21 15-2,35-25 4,-35 25-4,46-23 0,-46 23 0,53-9 0,-53 9 0,50-8 0,-24 8 0,0 0 2,-6 19-2,1 0 4,-21-19-4,29 37 6,-29-37-6,21 48 4,-21-48-4,11 53-2,-11-53 2,8 48 0,-8-48 0,4 48 0,-4-28 0,0-2 0,0-18 0,-2 35 2,2-35-2,-9 35 2,9-35-2,-29 29 8,29-29-8,-20 22 6,20-22-6,-24 20-2,24-20 2,-28 14-4,28-14 4,-36 10-14,36-10 14,-35 9-34,35-9 34,-34 4-58,34-4 58,-33 0-72,33 0 72,-22-2-80,22 2 80,-19-8-66,19 8 66</inkml:trace>
  <inkml:trace contextRef="#ctx0" brushRef="#br0" timeOffset="8180.0067">5514 5295 56,'0'0'0,"-2"0"46,2 0-46,0 0 38,0 0-38,-1 0 26,1 0-26,0 0 14,0 0-14,-1 0 0,1 0 0,-1 0-4,1 0 4,0 0-4,0 0 4,-1 0-4,1 0 4,-1 0 4,1 0-4,0 0 0,0 0 0,-15-9-4,15 9 4,44-2 0,-44 2 0,26-2 0,-26 2 0,26 0-2,-26 0 2,24 4 0,-24-4 0,19 9 2,-19-9-2,16 27 4,-16-27-4,10 22 6,-10-22-6,6 32 6,-6-32-6,2 39 2,-2-39-2,-1 38 0,1-38 0,-7 48-2,7-48 2,-28-2 0,28 2 0,-21 52 4,21-52-4,-20 27 10,20-27-10,-22 23 36,22-23-36,-20 15 50,20-15-50,-17 15 38,17-15-38,-19 8 38,19-8-38,-1 0 46,1 0-46,0 0 30,0 0-30,-1 0 4,1 0-4,-1 0-4,1 0 4,0 0-2,0 0 2,-1 0-4,1 0 4,-1 0-2,1 0 2,-1 0 2,1 0-2,-5 6 4,5-6-4,8-18-2,-8 18 2,45-6-6,-45 6 6,28 0-2,-28 0 2,27 8 2,-27-8-2,32 41 0,-32-41 0,26 31-10,-26-31 10,20 34-12,-20-34 12,16 35 2,-16-35-2,10 29 0,-10-29 0,5 26 0,-5-26 0,2 23 0,-2-23 0,0 23 2,0-23-2,-5 26 10,5-26-10,-9 23 4,9-23-4,-34 19 4,34-19-4,-21 17 4,21-17-4,-26 15 2,26-15-2,-27 8 0,27-8 0,-33 9 0,33-9 0,-31 9 2,31-9-2,-29 7 4,29-7-4,-25 7 0,25-7 0,-17 4-24,17-4 24,0 0-70,0 0 70,-1 0-114,1 0 114,-1 0-102,1 0 102,-7 2-82,7-2 82</inkml:trace>
  <inkml:trace contextRef="#ctx0" brushRef="#br0" timeOffset="8756.006">7068 5528 32,'0'0'0,"-31"-4"18,31 4-18,-28-6 34,28 6-34,-22-6 50,22 6-50,0 0 34,0 0-34,0 0 2,0 0-2,-16-5-4,16 5 4,0-2-6,0 2 6,-7-18 0,7 18 0,5-23 6,-5 23-6,33-13-2,-33 13 2,30-9 0,-30 9 0,37-9 2,-37 9-2,39-9-2,-39 9 2,40-5-2,-40 5 2,37-5 4,-37 5-4,29 0 2,-29 0-2,26 2 4,-26-2-4,14 4 16,-14-4-16,10 9 12,-10-9-12,8 26 2,-8-26-2,2 27 0,-2-27 0,-2 36-2,2-36 2,-8 43-4,8-43 4,-39 52 0,39-52 0,-24-3 6,24 3-6,-28 58 6,28-58-6,-27 27 10,27-27-10,-27 19 42,27-19-42,-23 14 52,23-14-52,-21 7 28,21-7-28,0 0 18,0 0-18,-14 4 10,14-4-10,-1 0 4,1 0-4,-1 0-2,1 0 2,0 0 0,0 0 0,-17 0 2,17-15-2,0-1 0,0 16 0,7-15-4,-7 15 4,36-10 2,-36 10-2,35-10 0,-35 10 0,34-6-4,-34 6 4,32-3 2,-32 3-2,34 0 2,-34 0-2,27 6 0,-27-6 0,23 25-4,-23-25 4,18 16 2,-18-16-2,13 18 6,-13-18-6,8 21 0,-8-21 0,6 18-2,-6-18 2,3 16 6,-3-16-6,0 20 2,0-20-2,-3 21-4,3-21 4,-9 16-2,9-16 2,-34 18 0,34-18 0,-26 12 4,26-12-4,-28 10 0,28-10 0,-30 16-4,30-16 4,-34 9-2,34-9 2,-31 8 0,31-8 0,-27 8 2,27-8-2,-21 7-2,21-7 2,0 0-66,0 0 66,-1 0-142,1 0 142,0 0-122,0 0 122</inkml:trace>
  <inkml:trace contextRef="#ctx0" brushRef="#br0" timeOffset="9432.0077">8632 5457 16,'0'0'0,"0"0"10,0 0-10,0-1 12,0 1-12,6-9 24,-6 9-24,0 0 28,0 0-28,0-1 10,0 1-10,0-1 10,0 1-10,0 0 10,0 0-10,0-1 4,0 1-4,0-12 8,0 12-8,29-10 12,-29 10-12,24-8 12,-24 8-12,31-18-4,-31 18 4,34-13-4,-34 13 4,32-7 6,-32 7-6,37-8 2,-37 8-2,34-5 4,-34 5-4,29-3 6,-29 3-6,26 0 8,-26 0-8,16 5 12,-16-5-12,12 9 14,-12-9-14,8 35 8,-8-35-8,5 24 4,-5-6-4,0 0 0,0-18 0,-5 41-4,5-41 4,-29 49 2,29-49-2,-20-2 0,20 2 0,-22 59-2,22-59 2,-23 28-4,23-28 4,-24 23 2,24-23-2,-21 21 38,21-21-38,-20 14 54,20-14-54,-1 0 42,1 0-42,-12 8 34,12-8-34,-1 0 20,1 0-20,0 0 14,0 0-14,-1 0 8,1 0-8,-1 0-2,1 0 2,-21 4 2,21-4-2,0-1-6,0 1 6,-7-20-2,7 20 2,2-17 6,-2 17-6,33-7-2,-33 7 2,33-5 0,-33 5 0,37-4 2,-37 4-2,43 0 0,-22 0 0,-2 0-4,-19 0 4,34 2-2,-34-2 2,31 10 4,-31-10-4,24 31 2,-24-31-2,18 19 0,-18-19 0,16 17 8,-16-17-8,9 19 2,-9-19-2,7 16-2,-7-16 2,4 22 10,-4-22-10,0 18 26,0-18-26,-7 17 30,7-17-30,-31 14 18,31-14-18,-20 14 4,20-14-4,-26 19 2,26-19-2,-31 17 4,31-17-4,-36 18 12,36-18-12,-35 16 16,35-16-16,-36 8 10,36-8-10,-38 19 8,38-19-8,-34 15 0,34-15 0,-31 8-10,31-8 10,-26 8-44,26-8 44,-20 6-90,20-6 90,-18 6-112,18-6 112,-13 1-110,13-1 110,-1 0-122,1 0 122</inkml:trace>
  <inkml:trace contextRef="#ctx0" brushRef="#br1" timeOffset="14036.0105">5436 3523 56,'0'0'0,"0"0"36,0 0-36,0 1 22,0-1-22,0 1 18,0-1-18,0 0 8,0 0-8,0 1-2,0-1 2,0 1 2,0-1-2,0 0 6,0 0-6,-7 14 6,7-14-6,-3-50 10,3 50-10,2-47 6,-2 47-6,7-54 0,-7 54 0,36-61 0,-36 61 0,21-63 6,-21 63-6,27-77 12,-27 77-12,31-83 8,-31 83-8,33-84 2,-33 84-2,32-85 8,-32 85-8,32-78 14,-32 78-14,28-68 4,-28 68-4,26-54 0,-26 54 0,16-41 10,-16 41-10,12-26 18,-12 26-18,7-15 20,-7 15-20,0-1 26,0 1-26,0-1 20,0 1-20,0 0 8,0 0-8,0-1 6,0 1-6,0-1 0,0 1 0,0 0-2,0 0 2,0-1-2,0 1 2,5-3 2,-5 21-2,0-3 8,0-15-8,3 60 12,-3-60-12,9 83 2,-9-83-2,35 101-2,-35-101 2,20 103-14,-20-103 14,13 95-54,-13-95 54,9 83-80,-9-83 80,9 70-86,-9-70 86,8 59-78,-8-59 78</inkml:trace>
  <inkml:trace contextRef="#ctx0" brushRef="#br1" timeOffset="14320.0101">5543 3078 58,'0'0'0,"-24"-14"50,24 14-50,-20-10 34,20 10-34,-1 0 24,1 0-24,0 0 6,0 0-6,-1 0-8,1 0 8,0 0-8,0 0 8,-1 0 0,1 0 0,0 0-2,0 0 2,-2 0-2,2 0 2,-8-7 6,8 7-6,68-7 0,-68 7 0,42-5 2,-42 5-2,49-1 0,-25 1 0,0 0-4,0 0 4,0 0 2,-2 0-2,-1 0 0,-21 0 0,38 0-2,-38 0 2,27 0 2,-27 0-2,20 0 4,-20 0-4,1 0 2,-1 0-2,0 0-2,0 0 2,2 0-2,-2 0 2,0 0-2,0 0 2,1 0-4,-1 0 4,0 0-22,0 0 22,0 0-52,0 0 52,1 0-56,-1 0 56</inkml:trace>
  <inkml:trace contextRef="#ctx0" brushRef="#br1" timeOffset="19264.0154">6119 2365 54,'0'0'0,"-1"0"46,1 0-46,-1 0 36,1 0-36,0 0 32,0 0-32,0 0 30,0 0-30,-1 0 18,1 0-18,-1 0 20,1 0-20,0 0 16,0 0-16,-1 0 6,1 0-6,0 0-2,0 0 2,-2 0 0,2 0 0,0 0 2,0 0-2,-1 0-6,1 0 6,0 0-2,0 0 2,-1 0 2,1 0-2,-13 2-2,13-2 2,4-27-4,-4 27 4,33-19-4,-33 19 4,33-25 2,-13 9-2,1 0 0,8-2 0,-1 1-2,-28-4 2,0 2 4,46-1-4,-4 3 2,-17 1-2,0 1-2,-3 0 2,1-1 2,-23 16-2,42-23 4,-42 23-4,41-23 0,-41 23 0,36-19 2,-36 19-2,33-15 0,-33 15 0,28-10-6,-28 10 6,23-8-2,-23 8 2,18-8 2,-18 8-2,0 0 2,0 0-2,1 0 0,-1 0 0,0 0 4,0 0-4,1 0 6,-1 0-6,1 0 6,-1 0-6,0 0 18,0 0-18,1 0 20,-1 0-20,0 0 2,0 0-2,1 0-6,-1 0 6,3-7-14,-3 7 14,-38 35-28,38-35 28,-28 30-16,28-30 16,-31 37 2,31-37-2,-38 40 0,38-40 0,-27 31-4,27-31 4,-21 21 6,21-21-6,-1 2 6,1-2-6,-1 0-2,1 0 2,-1 1-2,1-1 2,-1 1-6,1-1 6,0 0-6,0 0 6,0 1-6,0-1 6,0 1-6,0-1 6,-2 0 2,2 0-2,-1 1 2,1-1-2,0 0 4,0 0-4,-1 0 6,1 0-6,-7 4 2,7-4-2,-4-26-2,4 26 2,-5-22 2,5 22-2,-4-30 4,4 30-4,-6-29 0,6 29 0,-6-31-4,6 31 4,-8-29 0,8 29 0,-19-29 8,19 29-8,-10-22 8,10 22-8,-8-16 4,8 16-4,0 0 2,0 0-2,0-1 2,0 1-2,0 0-6,0 0 6,0-2-8,0 2 8,0-1-14,0 1 14,0 0-24,0 0 24,0-1-16,0 1 16,0-1-6,0 1 6,0 0-2,0 0 2,-6-4-6,6 4 6,8 28-18,-8-28 18,28 13-36,-28-13 36,17 16-44,-17-16 44,18 18-52,-18-18 52</inkml:trace>
  <inkml:trace contextRef="#ctx0" brushRef="#br1" timeOffset="20380.0148">6979 1445 10,'0'0'0,"-4"-23"10,4 23-10,-3-21 18,3 21-18,-2-19 24,2 19-24,0 0 24,0 0-24,0-1 26,0 1-26,0-1 20,0 1-20,0 0 10,0 0-10,0-1 6,0 1-6,0-1-2,0 1 2,0-1-6,0 1 6,0-1 6,0 1-6,0-9 18,0 9-18,1 59 20,-1-31-20,0 0 12,0 8-12,0 1 6,0-1-6,0 0 2,0-3-2,0 0 4,0-33-4,-2 54 2,2-54-2,-4 46-6,4-46 6,-5 38-12,5-38 12,-4 32-28,4-32 28,-4 33-46,4-33 46,-3 23-66,3-23 66</inkml:trace>
  <inkml:trace contextRef="#ctx0" brushRef="#br1" timeOffset="20766.0159">7196 1798 54,'0'0'0,"-16"5"52,16-5-52,-20 0 40,20 0-40,-15-4 38,15 4-38,-15-6 16,15 6-16,-15-25 2,15 25-2,-9-15 0,9 15 0,-9-16-4,9 16 4,-6-21 0,6 21 0,-5-23 4,5 23-4,-1-21 2,1 21-2,1-27-2,-1 27 2,7-25 0,-7 25 0,34-21 0,-34 21 0,25-20-2,-25 20 2,28-13-4,-28 13 4,24-10-8,-24 10 8,24-7-8,-24 7 8,20-3-4,-20 3 4,15 2 2,-15-2-2,17 7 2,-17-7-2,14 40 2,-14-40-2,8 21 2,-8-21-2,7 29-2,-7-29 2,6 27-4,-6-27 4,3 22 6,-3-22-6,0 20 10,0-20-10,0 16 22,0-16-22,0 0 28,0 0-28,-3 10 6,3-10-6,-28 20-6,28-20 6,-18 12-2,18-12 2,-21 9 6,21-9-6,-20 10-2,20-10 2,-19 8-14,19-8 14,-18 7-20,18-7 20,-18 4-22,18-4 22,0 0-44,0 0 44,-14 2-84,14-2 84</inkml:trace>
  <inkml:trace contextRef="#ctx0" brushRef="#br1" timeOffset="23586.0176">5284 4495 30,'0'0'0,"0"0"28,0 0-28,0-2 28,0 2-28,0 0 34,0 0-34,-1 0 30,1 0-30,-1-1 26,1 1-26,-1-1 20,1 1-20,-1 0 8,1 0-8,0-1 6,0 1-6,-13-13 14,13 13-14,-5 68 8,5-68-8,-1 82-6,1-82 6,-2 100-6,2-100 6,-3 102-6,3-102 6,-6 92-18,6-92 18,-7 71-42,7-71 42,-5 54-54,5-54 54,-5 42-56,5-28 56,0-1-36,0-13 36</inkml:trace>
  <inkml:trace contextRef="#ctx0" brushRef="#br1" timeOffset="24074.0188">5199 4572 18,'0'-18'0,"0"1"4,0 17-4,3-32 4,-3 32-4,6-30 2,-6 30-2,24-26 0,-24 26 0,21-26 8,-21 26-8,21-23 8,-21 23-8,26-17 0,-26 17 0,24-13 2,-24 13-2,29-9 4,-29 9-4,29-5 0,-29 5 0,26-3 0,-26 3 0,20 0 6,-20 0-6,13 6 10,-13-6-10,10 31 8,-10-31-8,5 32 0,-5-32 0,1 38-2,-1-38 2,0 0 2,0 0-2,-1 57 4,-20-12-4,1 0 4,20-45-4,-26 48 0,26-48 0,-26 39 0,26-39 0,-23 33 10,23-33-10,-22 23 14,22-23-14,-24 21 28,24-21-28,-20 18 58,20-18-58,-21 14 54,21-14-54,-16 9 36,16-9-36,-1 0 36,1 0-36,0 0 20,0 0-20,-1 0 2,1 0-2,-1 0-2,1 0 2,-1 0-4,1 0 4,-10 5-2,10-5 2,-5-28 4,5 28-4,4-10 6,-4 10-6,38-17-4,-38 17 4,30-8-6,-30 8 6,39-8 2,-39 8-2,41-2 2,-41 2-2,41 2-2,-41-2 2,37 8 0,-37-8 0,31 44 4,-31-44-4,19 32 0,-19-32 0,16 33-6,-16-33 6,8 37-2,-8-37 2,7 25 2,-7-25-2,3 25 0,-3-25 0,0 20 2,0-20-2,-3 22 6,3-22-6,-8 21 2,8-21-2,-29 21 4,29-21-4,-22 23 6,22-23-6,-29 17 2,29-17-2,-32 20 4,32-20-4,-38 11 4,38-11-4,-39 10-2,39-10 2,-40 6-2,40-6 2,-38 6 0,38-6 0,-36 5 0,36-5 0,-27 4-6,27-4 6,-23 4-24,23-4 24,-16 0-58,16 0 58,-1 0-114,1 0 114,0 0-114,0 0 114</inkml:trace>
  <inkml:trace contextRef="#ctx0" brushRef="#br1" timeOffset="36704.0282">5229 5478 56,'0'0'0,"6"-17"34,-6 17-34,0 0 30,0 0-30,0-1 28,0 1-28,0-1 26,0 1-26,0 0 20,0 0-20,0-1 12,0 1-12,0-1 2,0 1-2,0 0-2,0 0 2,2-12-2,-2 12 2,-7 71 0,7-71 0,-27 74-2,27-74 2,-24 90 0,24-90 0,-28 105 2,28-105-2,-33 112-2,33-112 2,-33 105-2,33-105 2,-30 96 2,30-96-2,-26 80 4,26-80-4,-22 64-4,22-64 4,-13 50-14,13-50 14,-10 40-18,10-40 18,-7 30-14,7-30 14,-4 23-8,4-23 8,-1 16-2,1-16 2,0 0 4,0 0-4,0 1 2,0-1-2,0 1-2,0-1 2,0 0 0,0 0 0,0 1 0,0-1 0,0 1 2,0-1-2,0 0 2,0 0-2,0 2-2,0-2 2,0 6-2,0-6 2,-4-28 2,4 28-2,-6-28 8,6 28-8,-8-36 0,8 36 0,-20-29 2,20 29-2,-9-27 6,9 27-6,-8-19 6,8 19-6,0 0 6,0 0-6,0-1 2,0 1-2,0-1 4,0 1-4,0 0 0,0 0 0,0-1 0,0 1 0,0-1 4,0 1-4,-7-9 2,7 9-2,-6 55-2,6-55 2,-3 61-2,3-61 2,-2 74 0,2-36 0,0 0-12,0-38 12,-1 64-16,1-64 16,-1 50-10,1-31 10,0-1-4,0-18 4,0 23 2,0-23-2,0 1 0,0-1 0,0 0-6,0 0 6,0 1-2,0-1 2,0 1 4,0-1-4,0 0 0,0 0 0,2 8 4,-2-8-4,2 0 8,-2 0-8,18 0 8,-18 0-8,33-54 8,-33 54-8,21-36 4,-21 36-4,25-37-4,-25 37 4,22-35-8,-22 35 8,18-29-22,-18 29 22,16-15-66,-16 15 66,0-1-62,0 1 62</inkml:trace>
  <inkml:trace contextRef="#ctx0" brushRef="#br1" timeOffset="37432.0295">4926 7116 8,'0'0'0,"0"0"-2,0 0 2,-1 0 0,1 0 0,-22-18 6,22 18-6,0 0 4,0 0-4,-6-21 0,6 21 0,4-21-2,-4 21 2,10-11-2,-10 11 2,37-10 2,-37 10-2,22-9 4,-22 9-4,21-7 0,-21 7 0,17-5 0,-17 5 0,16-4 2,-16 4-2,1 0 6,-1 0-6,11 2 8,-11-2-8,10 60 2,-10-60-2,8 42-2,-8-42 2,4 48 0,-4-26 0,0 2 6,0-24-6,-5 40 4,5-40-4,-9 32-2,9-32 2,-22 30 4,22-30-4,-10 21 18,10-21-18,-8 16 50,8-16-50,-2 0 68,2 0-68,-18 13 50,18-13-50,0 0 28,0 0-28,0 0 14,0 0-14,-19 6 18,19-6-18,-1 0 18,1 0-18,-1 0 4,1 0-4,-1 0-4,1 0 4,0 0-2,0 0 2,0 0-4,0 0 4,-1 0-6,1 0 6,-1 0-2,1 0 2,0 0-8,0 0 8,-19 5-6,19-5 6,36-19-2,-36 19 2,24-7-8,-24 7 8,24-2-10,-24 2 10,26 0-12,-26 0 12,24 6-10,-24-6 10,23 40-16,-23-40 16,20 26-26,-20-26 26,18 33-22,-18-33 22,12 31-2,-12-31 2,8 24 6,-8-24-6,6 23-2,-6-23 2,3 23 2,-3-23-2,0 18 8,0-18-8,-5 22 22,5-22-22,-9 22 30,9-22-30,-38 18 32,38-18-32,-24 22 30,24-22-30,-24 12 26,24-12-26,-30 15 50,30-15-50,-30 8 36,30-8-36,-33 10 4,33-10-4,-38 6 8,38-6-8,-36 5 6,36-5-6,-35 2 0,35-2 0,-24 0 0,24 0 0,-16 0 6,16 0-6,0 0 4,0 0-4,-1 0-14,1 0 14,0 0-48,0 0 48,-1 0-84,1 0 84,0 0-110,0 0 110,-1 0-120,1 0 120</inkml:trace>
  <inkml:trace contextRef="#ctx0" brushRef="#br1" timeOffset="40308.0306">7418 4380 20,'0'0'0,"-6"-10"30,6 10-30,-9-12 48,9 12-48,-26-9 38,26 9-38,-18-8 8,18 8-8,-20-8 14,20 8-14,-24-5 16,24 5-16,-27-3 8,27 3-8,-25 0 2,25 0-2,-27 5 2,27-5-2,-28 26 4,28-26-4,-30 24 2,30-24-2,-32 34 4,32-34-4,-31 35 6,31-35-6,-30 40 2,30-40-2,-26 37 2,26-37-2,-20 36 2,20-36-2,-12 36 0,12-36 0,-10 31 0,10-31 0,-7 32-2,7-32 2,-2 35 0,2-18 0,0-1 2,0-16-2,4 38-2,-4-38 2,29 37-4,-29-37 4,20 30-2,-20-30 2,22 29 4,-22-29-4,25 17 4,-25-17-4,28 18 0,-28-18 0,30 9 0,-30-9 0,30 7-2,-30-7 2,32 6-2,-32-6 2,32 3 2,-32-3-2,31 0-2,-31 0 2,30-2 0,-30 2 0,25-6 8,-25 6-8,23-9-4,-23 9 4,21-19-6,-21 19 6,14-9 2,-14 9-2,0 0 4,0 0-4,1 0 4,-1 0-4,10-6 2,-10 6-2,2 0-2,-2 0 2,1 0-36,-1 0 36,0 0-84,0 0 84</inkml:trace>
  <inkml:trace contextRef="#ctx0" brushRef="#br1" timeOffset="41332.0326">7287 5151 50,'0'0'0,"0"0"34,0 0-34,0 0 26,0 0-26,-10-19 14,10 19-14,0 0 4,0 0-4,0-1 0,0 1 0,0-1 2,0 1-2,0 0 2,0 0-2,0-1 4,0 1-4,-7-16 14,7 16-14,33 4 18,-33-4-18,29 41 16,-29-41-16,32 44 4,-32-44-4,39 57 0,-19-20 0,0-1 8,-20-36-8,38 85 8,-38-85-8,37 93 2,-37-93-2,31 106-4,-31-106 4,22 102 0,-22-102 0,19 101 2,-19-101-2,13 99-4,-13-99 4,9 88 0,-9-88 0,10 86 6,-10-86-6,8 81 0,-8-81 0,9 77-2,-9-77 2,6 67 0,-6-67 0,5 58-2,-5-58 2,4 48-2,-4-29 2,0 1 4,0-5-4,0 0 6,0 0-6,0 0 0,0-15 0,0 23 0,0-23 0,-2 18 0,2-18 0,-3 20 0,3-20 0,0 1 2,0-1-2,0 0 0,0 0 0,-4 8 0,4-8 0,-2 0 0,2 0 0,-1 0-4,1 0 4,-23 7-4,23-7 4,-26 0 0,26 0 0,-13-5 2,13 5-2,-18-34 2,18 34-2,-16-30-2,16 30 2,-21-34 0,21 34 0,-21-35 4,21 35-4,-18-27 0,18 27 0,-17-26-4,17 26 4,-10-19-2,10 19 2,0-1 2,0 1-2,0 0 4,0 0-4,0-1 0,0 1 0,0-1-2,0 1 2,-8-4 0,8 4 0,4 54 0,-4-54 0,7 52 0,-7-52 0,24 57-2,-24-57 2,15 55-2,-15-55 2,10 48 0,-10-48 0,16 38-2,-16-38 2,17 31-4,-17-31 4,9 22 0,-9-22 0,18 15 2,-18-15-2,0 1-8,0-1 8,9 6-2,-9-6 2,24 3 8,-24-3-8,1 0-2,-1 0 2,12 0-4,-12 0 4,18-7 4,-18 7-4,10-29 4,-10 29-4,16-28 4,-16 28-4,9-26 4,-9 26-4,20-23 0,-20 23 0,9-15 4,-9 15-4,9-16 0,-9 16 0,0-1-6,0 1 6,7-10-6,-7 10 6,0 0-22,0 0 22,0-2-48,0 2 48,0 0-62,0 0 62,0 0-50,0 0 50</inkml:trace>
  <inkml:trace contextRef="#ctx0" brushRef="#br1" timeOffset="61896.0489">7486 6851 10,'0'0'0,"16"-17"14,-16 17-14,0 0 16,0 0-16,0 0 26,0 0-26,0-2 40,0 2-40,0 0 34,0 0-34,0 0 26,0 0-26,0-1 24,0 1-24,0-1 18,0 1-18,9-5 20,-9 29-20,0 2 14,0-26-14,-2 43 2,2-43-2,-8 52 6,8-52-6,-30 56 12,30-56-12,-19 61 18,19-61-18,-22 62 14,22-62-14,-25 68 12,25-68-12,-22 68 12,22-68-12,-24 71 2,24-71-2,-17 73 2,17-73-2,-9 63 2,9-63-2,-8 58 0,8-58 0,-6 48 0,6-33 0,0 1 0,0-16 0,4 28 0,-4-28 0,9 25 0,-9-25 0,38 14 0,-38-14 0,26 16-4,-26-16 4,29 7-2,-29-7 2,42 2 2,-42-2-2,44-2-4,-44 2 4,48-7-4,-24-11 4,1 2-2,-25 16 2,40-25-2,-40 25 2,39-22 0,-39 22 0,31-27-2,-31 27 2,28-27-2,-28 27 2,21-25 6,-21 25-6,15-27 4,-15 27-4,9-26 2,-9 26-2,7-26 8,-7 26-8,2-33 6,-2 33-6,-5-31 32,5 31-32,-36-34 44,36 34-44,-28-28 24,28 28-24,-38-18 32,38 18-32,-43-9 30,43 9-30,-44-8 6,44 8-6,-44-1 0,44 1 0,-45 3 6,45-3-6,-37 34 4,37-34-4,-32 25-6,32-25 6,-28 27-12,28-27 12,-17 25-34,17-25 34,-13 17-86,13-17 86,-9 16-116,9-16 116,0 0-112,0 0 112,-4 15-98,4-15 98</inkml:trace>
  <inkml:trace contextRef="#ctx0" brushRef="#br1" timeOffset="63602.0491">8990 4366 72,'0'0'0,"-1"0"50,1 0-50,-22-16 46,22 16-46,0-1 36,0 1-36,0 0 26,0 0-26,0-1 12,0 1-12,0-1 10,0 1-10,0 0 12,0 0-12,0-1 4,0 1-4,-9-14 0,9 14 0,-2 32 0,2-11 0,0 1 6,0-22-6,1 65 4,-1-65-4,4 80 6,-4-80-6,5 86-2,-5-86 2,7 74-22,-7-74 22,6 68-32,-6-68 32,4 56-44,-4-56 44,4 51-44,-4-51 44,3 42-58,-3-42 58,3 26-60,-3-26 60</inkml:trace>
  <inkml:trace contextRef="#ctx0" brushRef="#br1" timeOffset="63982.0497">8804 4452 18,'0'0'0,"-13"-23"22,13 23-22,-8-22 14,8 22-14,-6-22 10,6 22-10,-4-25 12,4 25-12,0-24 20,0 24-20,4-22 18,-4 22-18,27-19 18,-27 19-18,26-17 24,-26 17-24,35-18 18,-35 18-18,40-15 10,-40 15-10,0 0 6,0 0-6,59-10 6,-59 10-6,103-7 2,-103 7-2,65-4 0,-65 4 0,64 2 2,-36 15-2,-1 0 0,-2-3 0,-1 1-2,-4 2 2,0 0 0,-20-17 0,29 41 4,-29-41-4,25 43 4,-25-43-4,17 47 6,-17-47-6,13 44 6,-13-44-6,7 50 2,-7-50-2,4 44 10,-4-22-10,0-1 24,0-21-24,-7 38 16,7-38-16,-31 29 6,31-29-6,-19 29 12,19-29-12,-25 28 18,25-28-18,-29 24 20,29-24-20,-34 25 22,34-25-22,-39 28 16,39-28-16,-43 23 10,43-23-10,-45 24 22,45-24-22,-39 15 26,39-15-26,-42 13 8,42-13-8,-34 15 0,34-15 0,-28 8 4,28-8-4,-23 8 2,23-8-2,-16 8-30,16-8 30,-1 0-88,1 0 88,0 0-144,0 0 144,-1 0-130,1 0 130</inkml:trace>
  <inkml:trace contextRef="#ctx0" brushRef="#br1" timeOffset="65246.0514">9214 5046 40,'0'0'0,"0"0"40,0 0-40,0-1 24,0 1-24,0-1 16,0 1-16,-9-16 8,9 16-8,0 0-2,0 0 2,-1 0 0,1 0 0,0 0-6,0 0 6,-1 0-4,1 0 4,0 0 4,0 0-4,-13-4 10,13 4-10,33 57 16,-33-57-16,23 47 18,-23-47-18,27 74 16,-27-74-16,31 86 4,-31-86-4,34 95 0,-34-95 0,35 99 4,-35-99-4,39 89 2,-39-89-2,38 82 4,-15-44-4,-1 0 4,0-3-4,0 0-2,1-5 2,-2 1-2,2 0 2,-2-1 0,1-7 0,-2 2-2,2-4 2,0 2 0,-1-6 0,0 0 4,0-3-4,-1 1-4,2-1 4,-2 0-4,-20-14 4,36 20-2,-36-20 2,38 14 0,-38-14 0,35 12 0,-35-12 0,36 8-2,-36-8 2,37 7 0,-37-7 0,32 6 4,-32-6-4,35 4-2,-35-4 2,27 0-8,-27 0 8,25 0-6,-25 0 6,25-2 0,-25 2 0,18-3 0,-18 3 0,21-4-6,-21 4 6,17-3-8,-17 3 8,1 0-4,-1 0 4,12-2 4,-12 2-4,1 0 2,-1 0-2,1 0 0,-1 0 0,17-3 2,-17 3-2,1 0-2,-1 0 2,0 0 2,0 0-2,2 0 4,-2 0-4,1 0-2,-1 0 2,0 0 8,0 0-8,1 0 10,-1 0-10,0 0-6,0 0 6,1 0-12,-1 0 12,1 0-4,-1 0 4,15-6 4,-36 21-4,0 1 2,21-16-2,-19 21-4,19-21 4,-20 31-4,20-31 4,-23 29-2,23-29 2,-22 32 0,22-32 0,-24 29-2,24-29 2,-21 19-4,21-19 4,-20 14 2,20-14-2,0 0 6,0 0-6,0 0 2,0 0-2,-1 0 0,1 0 0,0 0 2,0 0-2,-2 0-2,2 0 2,0 0-2,0 0 2,0 0 4,0 0-4,-9 9-2,9-9 2,-5-33-4,5 20 4,0-1 2,0-3-2,0 2 0,0 15 0,2-34-2,-2 34 2,4-34 2,-4 34-2,1-30 2,-1 17-2,0 0 0,0 13 0,-4-26 0,4 26 0,-29-27 0,29 27 0,-17-21 4,17 21-4,-20-20 4,20 20-4,-2-1 0,2 1 0,-16-12 6,16 12-6,0 0 0,0 0 0,-1 0-6,1 0 6,0 0 4,0 0-4,0 0 8,0 0-8,-18-7 2,18 31-2,0 1-30,0-25 30,7 34-76,-7-34 76</inkml:trace>
  <inkml:trace contextRef="#ctx0" brushRef="#br1" timeOffset="65914.0531">10658 6342 48,'0'0'0,"-30"-28"28,30 28-28,-24-24 32,24 24-32,-25-21 48,25 21-48,-28-10 50,28 10-50,-24-7 20,24 7-20,-26-1 6,26 1-6,-22 4 12,22-4-12,-25 31 12,25-31-12,-23 29 8,23-29-8,-19 41 6,19-41-6,-19 57 6,19-57-6,-13 0 0,13 0 0,-8 88-2,8-88 2,-6 49 2,6-49-2,-3 38 0,3-38 0,2 31-2,-2-31 2,6 26 2,-6-26-2,24 12 4,-24-12-4,17 10-6,-17-10 6,22 8-4,-22-8 4,24 3 0,-24-3 0,29 0-4,-29 0 4,27-9 0,-27 9 0,29-41 2,-29 41-2,24-27 2,-24 27-2,23-38 4,-23 38-4,20-37 0,-20 37 0,14-44 0,-14 44 0,11-48-6,-11 48 6,7-40-2,-7 40 2,5-32 10,-5 32-10,3-22 26,-3 22-26,0-2 38,0 2-38,0 0 24,0 0-24,0 0 10,0 0-10,0-7 4,0 23-4,0 0 2,0-16-2,3 48 2,-3-48-2,3 73 2,-3-73-2,7 84 0,-7-84 0,8 80 0,-8-80 0,6 76 0,-6-76 0,8 68 2,-8-68-2,7 60 0,-7-60 0,6 59-2,-6-59 2,7 47-2,-7-47 2,7 37-6,-7-37 6,7 27-10,-7-27 10,8 17-8,-8-17 8,7 12-2,-7-12 2,0 1-6,0-1 6,0 1-6,0-1 6,0 0-2,0 0 2,0 1-6,0-1 6,0 0-4,0 0 4,0 2 0,0-2 0,0 0-2,0 0 2,0 0-16,0 0 16,0 2-36,0-2 36,0 0-56,0 0 56,7 4-84,-7-4 84,1-32-94,-1 32 94</inkml:trace>
  <inkml:trace contextRef="#ctx0" brushRef="#br2" timeOffset="76064.059">4906 10605 12,'0'0'0,"-22"-29"18,22 29-18,-27-27 10,27 27-10,-29-24 0,29 24 0,-38-23 6,38 23-6,-37-16 20,37 16-20,-41-13 18,41 13-18,-38-8-2,38 8 2,0 0-4,0 0 4,-49-4 2,15 22-2,2 0 6,32-18-6,-38 28 6,38-28-6,-35 40 4,35-40-4,-35 42 0,35-42 0,-26 48 0,26-48 0,-18 48 6,18-48-6,-15 42 2,15-42-2,-9 39-2,9-39 2,-5 33-2,5-33 2,0 25-4,0-25 4,3 21 0,-3-21 0,8 17 0,-8-17 0,40 14-6,-40-14 6,28 7 0,-28-7 0,30 7 4,-30-7-4,39 4 0,-39-4 0,37 0-2,-37 0 2,40-4 2,-20-12-2,0-1 0,1-1 0,-1 1-4,1-3 4,-1 0-6,1-4 6,-2 2-10,-19 22 10,35-57-10,-35 57 10,29-51-10,-29 51 10,24-57-6,-24 57 6,17-56 0,-17 56 0,13-59-4,-13 59 4,8-63-4,-8 63 4,2-67-2,-2 67 2,-3-66-2,3 66 2,-33-67-2,33 67 2,-19-65 2,19 65-2,-27-61 6,27 61-6,-22-58 10,22 58-10,-24-56 16,24 56-16,-21-45 16,21 45-16,-15-35 14,15 35-14,-14-31 14,14 31-14,-9-15 16,9 15-16,0-1 14,0 1-14,0-1 6,0 1-6,0 0 0,0 0 0,0-1 0,0 1 0,0-1 2,0 1-2,-7-4 4,7 4-4,3 52 12,-3-52-12,29 56 14,-29-56-14,23 77 6,-23-77-6,24 91 4,-24-91-4,20 95 6,-20-95-6,20 92 4,-20-92-4,18 90-4,-18-90 4,20 83-4,-20-83 4,15 76-14,-15-76 14,15 62-42,-15-62 42,13 52-60,-13-52 60,9 46-54,-9-46 54</inkml:trace>
  <inkml:trace contextRef="#ctx0" brushRef="#br2" timeOffset="76544.0603">5127 10595 106,'0'0'0,"0"0"24,0 0-24,0-2-2,0 2 2,0 0-2,0 0 2,0 0 4,0 0-4,4-9 2,-4 9-2,-4 73 10,4-40-10,0 0 22,0 7-22,0 0 8,0-40-8,4 92 0,-4-92 0,7 100 4,-7-100-4,6 98-4,-6-98 4,7 98-4,-7-98 4,8 88-10,-8-88 10,8 77-20,-8-77 20,5 63-20,-5-63 20,6 55-12,-6-55 12,6 45-6,-6-45 6,4 31-2,-4-31 2,0 1 0,0-1 0,0 1 12,0-1-12,0 1 28,0-1-28,0 1 22,0-1-22,0 0 12,0 0-12,4 13 0,-4-13 0,-1-31 2,1 31-2,-5-38 4,5 38-4,-6-53 6,6 53-6,-9-68 8,9 68-8,-19-83 6,19 83-6,-10-95 12,10 95-12,-8-99 4,8 99-4,-8-104 2,8 104-2,-5-101 2,5 52-2,0 0 0,0 49 0,4-91 2,-4 91-2,9-80-2,11 49 2,1-1-2,-21 32 2,24-46-2,-24 46 2,24-28 0,-24 28 0,25-13 4,-25 13-4,20-9 4,-20 9-4,22-2 4,-22 2-4,21 5 6,-21-5-6,24 41 8,-24-41-8,23 33 4,-23-33-4,20 38-2,-20-38 2,20 42 2,-20-42-2,13 43 12,-13-43-12,7 33 32,-7-33-32,7 32 38,-7-32-38,5 26 26,-5-26-26,0 22 28,0-22-28,-4 23 18,4-23-18,-8 23 2,8-23-2,-29 27 0,29-27 0,-22 25 0,22-25 0,-27 25 0,27-25 0,-28 18 0,28-18 0,-29 15-2,29-15 2,-30 9-16,30-9 16,-25 6-48,25-6 48,-25 4-72,25-4 72,-17 0-116,17 0 116</inkml:trace>
  <inkml:trace contextRef="#ctx0" brushRef="#br2" timeOffset="77176.0595">5780 9821 14,'0'0'0,"-29"-8"54,29 8-54,-28-8 78,28 8-78,-25-7 50,25 7-50,-25-1 42,25 1-42,-19 0 46,19 0-46,-18 5 26,18-5-26,-13 26 6,13-26-6,-9 31 4,9-31-4,-9 50 4,9-50-4,-4 77-2,4-25 2,0 1 0,0-53 0,6 128 2,-6-128-2,29 131 2,-29-131-2,13 121-4,-13-121 4,18 104-8,-18-104 8,13 90-8,-13-90 8,13 77-8,-13-77 8,15 63 0,-15-63 0,9 53 0,-9-53 0,22 37-2,-22-37 2,14 29-2,-14-29 2,9 15-10,-9-15 10,0 2-8,0-2 8,0 0 0,0 0 0,7 10 4,-7-10-4,27 18 4,-27-18-4,19 6 0,-19-6 0,22 4 4,-22-4-4,28 0-2,-28 0 2,32-2-4,-32 2 4,35-5 0,-35 5 0,31-7-14,-31 7 14,32-8-36,-32 8 36,26-6-66,-26 6 66,19-4-96,-19 4 96</inkml:trace>
  <inkml:trace contextRef="#ctx0" brushRef="#br2" timeOffset="77484.0606">6204 10876 64,'0'0'0,"-21"8"42,21-8-42,-1 0 0,1 0 0,-1 0-2,1 0 2,-1 0 0,1 0 0,-18 3 0,18-3 0,-7-32 8,7 32-8,-4-46 4,4 16-4,0 1 8,0 29-8,8-66 10,12 31-10,0 1 2,-20 34-2,29-62 0,-29 62 0,34-64-4,-34 64 4,34-57 0,-34 57 0,30-46-6,-30 46 6,27-36-32,-27 36 32,22-25-46,-22 25 46,16-14-34,-16 14 34</inkml:trace>
  <inkml:trace contextRef="#ctx0" brushRef="#br2" timeOffset="77660.0604">6122 10380 58,'0'0'0,"-31"-4"88,31 4-88,-20-7 64,20 7-64,-1 0 18,1 0-18,0 0 0,0 0 0,-1 0-4,1 0 4,0 0 0,0 0 0,-12-6 12,12 6-12,6 33 10,18-14-10,0-2 2,-24-17-2,38 49 2,-17-20-2,0 1 2,-21-30-2,37 55 2,-37-55-2,37 64-6,-37-64 6,39 58-40,-39-58 40,32 49-86,-32-49 86</inkml:trace>
  <inkml:trace contextRef="#ctx0" brushRef="#br2" timeOffset="78206.0606">6556 10099 160,'0'0'0,"0"-1"30,0 1-30,0-1-4,0 1 4,0-1-12,0 1 12,0 0 0,0 0 0,0-1 0,0 1 0,0-1-8,0 1 8,0 0-2,0 0 2,3-8 6,-3 8-6,39-26 10,-39 26-10,16-15 8,-16 15-8,19-8 6,-19 8-6,23-8 8,-23 8-8,21-5 4,-21 5-4,20-3 2,-20 3-2,20 0 24,-20 0-24,18 2 36,-18-2-36,21 31 30,-21-31-30,21 43 18,-21-43-18,24 65 2,-24-65-2,22 84 0,-22-84 0,22 96 6,-22-96-6,21 106 0,-21-106 0,18 108-4,-18-108 4,18 107 2,-18-107-2,15 100 8,-15-100-8,9 79 4,-9-79-4,9 57-6,-9-57 6,9 40 0,-9-40 0,8 27 4,-8-27-4,7 25-2,-7-25 2,5 20 0,-5-20 0,0 1 20,0-1-20,0 0 32,0 0-32,0 1 38,0-1-38,0 0 44,0 0-44,0 1 20,0-1-20,2 11-2,-2-11 2,-9 17-2,9-17 2,-28 7-2,28-7 2,-21 3-2,21-3 2,-20 3 2,20-3-2,-25 0 2,25 0-2,-25 0-4,25 0 4,-23 0 0,23 0 0,-19 0 2,19 0-2,-15 0-2,15 0 2,-1 0 6,1 0-6,0 0 0,0 0 0,-1 0-2,1 0 2,0 0 2,0 0-2,-1 0-4,1 0 4,-1 0-12,1 0 12,0 0-24,0 0 24,-2 0-36,2 0 36,0 0-44,0 0 44,-1 0-54,1 0 54,0 0-70,0 0 70,-1 0-78,1 0 78,0 0-84,0 0 84,-1 0-60,1 0 60</inkml:trace>
  <inkml:trace contextRef="#ctx0" brushRef="#br2" timeOffset="80286.0619">7807 10533 40,'0'0'0,"-13"-8"58,13 8-58,-16-6 28,16 6-28,-22-4 36,22 4-36,-20-2 48,20 2-48,-1 0 44,1 0-44,-16 0 38,16 0-38,-1 0 22,1 0-22,0 0 12,0 0-12,-1 0 2,1 0-2,-2 0-4,2 0 4,0 0-2,0 0 2,0 0 4,0 0-4,-1 0 2,1 0-2,0 0-2,0 0 2,-13 0-6,13 0 6,34 0 0,-34 0 0,27 0-2,-27 0 2,32 0-22,-32 0 22,38 0-42,-38 0 42,38-2-50,-38 2 50,38-4-52,-38 4 52,33-5-52,-33 5 52,31-5-50,-31 5 50,21-5-38,-21 5 38</inkml:trace>
  <inkml:trace contextRef="#ctx0" brushRef="#br2" timeOffset="80530.0622">7756 10686 68,'0'0'0,"-25"5"66,25-5-66,-20 6 48,20-6-48,-1 0 32,1 0-32,0 0 12,0 0-12,-1 0 2,1 0-2,-1 0-2,1 0 2,0 0-4,0 0 4,0 0-4,0 0 4,-2 0 2,2 0-2,-1 0 0,1 0 0,-9 4-2,9-4 2,39 2 2,-39-2-2,31 0-2,-31 0 2,35-2 2,-35 2-2,41-6 0,-41 6 0,38-25-4,-38 25 4,0 0 0,0 0 0,52-8-2,-52 8 2,58-18-4,-58 18 4,29-8 2,-29 8-2,19-6 6,-19 6-6,0 0-2,0 0 2,1 0-12,-1 0 12,1 0-34,-1 0 34,1 0-66,-1 0 66</inkml:trace>
  <inkml:trace contextRef="#ctx0" brushRef="#br2" timeOffset="82908.0652">8952 10050 34,'0'0'0,"-2"-13"38,2 13-38,0 0 24,0 0-24,0-1 16,0 1-16,0-1 14,0 1-14,0 0 2,0 0-2,0-2 4,0 2-4,0 0 6,0 0-6,-2-14 8,2 14-8,4 49 10,-4-49-10,9 55 4,-9-55-4,24 69 0,-24-69 0,15 73-2,-15-73 2,9 73 0,-9-73 0,9 60 2,-9-60-2,7 50-2,-7-50 2,7 44-6,-7-44 6,8 37-12,-8-37 12,8 30-14,-8-30 14,5 20-4,-5-20 4,5 14 2,-5-14-2,0 0-8,0 0 8,0 0-6,0 0 6,0 2 0,0-2 0,0 0-2,0 0 2,4 7 0,-4-7 0,-3-30 6,3 30-6,-3-37 6,3 37-6,-3-53 4,3 53-4,-4-63 8,4 63-8,-3-69 2,3 69-2,-2-72-2,2 35 2,0 0 8,0 37-8,4-73 8,-4 73-8,8-65-2,-8 65 2,31-56 2,-31 56-2,19-42 0,-19 42 0,19-23-4,-19 23 4,20-8 4,-20 8-4,14-7 6,-14 7-6,17 0-2,-17 0 2,12 51 0,-12-51 0,10 51 4,-10-51-4,16 64 0,-16-64 0,8 70-4,-8-70 4,6 64-14,-6-64 14,8 58-10,-8-58 10,6 50 0,-6-50 0,4 39 0,-4-39 0,5 27 2,-5-27-2,3 21 0,-3-21 0,0 0-2,0 0 2,0 1-4,0-1 4,0 1-2,0-1 2,2 7 4,-2-7-4,2-30 8,-2 30-8,5-41 12,-5 41-12,7-48 6,-7 48-6,21-53 4,-21 53-4,16-55 6,-16 55-6,20-50 8,-20 50-8,22-45 10,-22 45-10,29-33 6,-29 33-6,28-19 2,-28 19-2,25-6 6,-25 6-6,27-6 26,-27 6-26,18 4 46,-18-4-46,16 45 38,-16-45-38,14 44 16,-14-44-16,10 60-4,-10-60 4,6 66-4,-6-66 4,4 65 4,-4-65-4,2 64-2,-2-35 2,0-1-26,0-28 26,-2 47-52,2-47 52,-2 40-68,2-27 68,0 1-100,0-14 100</inkml:trace>
  <inkml:trace contextRef="#ctx0" brushRef="#br2" timeOffset="83780.0659">9887 10067 58,'0'0'0,"-18"-9"34,18 9-34,-20-8 22,20 8-22,-19-8 26,19 8-26,-22-4 20,22 4-20,-20 2 12,20-2-12,-20 8 0,20-8 0,-20 49 0,20-49 0,-19 42 8,19-42-8,-16 46 2,16-46-2,-16 58 2,16-58-2,-10 55 2,10-55-2,-8 55-4,8-55 4,-6 47-4,6-47 4,-4 36-6,4-22 6,0-1-6,0-13 6,0 16 4,0-16-4,0 2 2,0-2-2,4 13-4,-4-13 4,29 15-4,-29-15 4,13 6 4,-13-6-4,14 0 2,-14 0-2,17-4-6,-17 4 6,18-39 0,-18 39 0,22-37 0,-22 37 0,25-47 6,-25 47-6,23-54 8,-23 54-8,25-59 2,-25 59-2,23-61 8,-23 61-8,22-55 14,-22 55-14,18-46 14,-18 46-14,15-34 16,-15 34-16,8-17 30,-8 17-30,0-1 42,0 1-42,0-1 28,0 1-28,0 0 16,0 0-16,10-4 10,-10 4-10,5 67 2,-5-67-2,7 73-2,-7-73 2,7 82-10,-7-82 10,4 82-30,-4-46 30,0 0-64,0-7 64,0 0-92,0-29 92,-2 42-106,2-42 106</inkml:trace>
  <inkml:trace contextRef="#ctx0" brushRef="#br2" timeOffset="84208.0657">10279 10592 128,'0'0'0,"0"1"26,0-1-26,0 0 10,0 0-10,0 0 12,0 0-12,8 7 14,-8-7-14,-7-31 20,7 31-20,-4-27 28,4 8-28,0 0 14,0 19-14,0 0 0,0 0 0,4-53 2,-4 53-2,40-93 8,-40 93-8,25-49 6,-25 49-6,24-50 0,-24 50 0,24-46-4,-24 46 4,25-34-10,-25 34 10,19-33-22,-19 33 22,15-20-34,-15 20 34,1-1-30,-1 1 30,1 0-18,-1 0 18,1-1-6,-1 1 6,1-1-10,-1 1 10,0-1-26,0 1 26,1 0-26,-1 0 26,0 0-16,0 0 16,6-10-2,-26 25 2,0-1 6,20-14-6,-25 15 14,25-15-14,-30 11 26,30-11-26,-35 10 22,35-10-22,-35 6 28,35-6-28,-38 6 40,38-6-40,-36 1 38,36-1-38,-32-1 32,32 1-32,-28-4 24,28 4-24,-16-6 20,16 6-20,0 0 10,0 0-10,-2 0-4,2 0 4,-1 0 2,1 0-2,0 0 8,0 0-8,-9-6 6,9 6-6,43 6 6,-24 16-6,2 1 6,2-1-6,1-3-2,2 4 2,0 0-4,-2-2 4,0 2 6,-3-3-6,0-1 6,-21-19-6,38 35 2,-38-35-2,33 31 2,-33-31-2,25 25-10,-25-25 10,23 18-22,-23-18 22,17 10-38,-17-10 38,1 0-62,-1 0 62,0 0-68,0 0 68,2 0-80,-2 0 80</inkml:trace>
  <inkml:trace contextRef="#ctx0" brushRef="#br2" timeOffset="85616.0671">11062 9512 58,'0'0'0,"-8"-53"40,-14 29-40,0 0 26,22 24-26,-38-42 22,38 42-22,-37-28 54,37 28-54,-26-19 46,26 19-46,-18-13 6,18 13-6,-1 0-4,1 0 4,0 0 0,0 0 0,0 0 4,0 0-4,-6-10 2,6 30-2,0-1-2,0-19 2,6 54 0,-6-54 0,34 78 4,-34-78-4,22 93 4,-22-93-4,20 102 0,-20-102 0,15 106-10,-15-106 10,10 97-22,-10-97 22,8 88-20,-8-88 20,6 79-12,-6-79 12,1 61-4,-1-35 4,0-2 2,0-24-2,-5 44 0,5-44 0,-25 34 2,25-34-2,-17 30 2,17-30-2,-21 19 10,21-19-10,-17 10 16,17-10-16,-18 8 0,18-8 0,0 0 4,0 0-4,-1 0 10,1 0-10,-1 0 0,1 0 0,-14 3-6,14-3 6,-8-27-6,8 27 6,0 0 0,0 0 0,-4-13-2,4 13 2,46-20-2,-46 20 2,37-5 2,-37 5-2,40 2 2,-21 17-2,1 1 2,-20-20-2,36 43 6,-36-43-6,30 55 4,-30-55-4,25 59 2,-25-59-2,19 70 4,-19-70-4,17 72 6,-17-72-6,16 68 4,-16-68-4,9 72-4,-9-72 4,7 65-4,-7-65 4,6 52 0,-6-52 0,1 48 6,-1-30-6,0-2 8,0-16-8,-3 26 2,3-26-2,-5 25 2,5-25-2,-5 15-2,5-15 2,0 0-30,0 0 30,0 1-76,0-1 76,0 1-104,0-1 104</inkml:trace>
  <inkml:trace contextRef="#ctx0" brushRef="#br2" timeOffset="86132.0665">11938 10261 116,'0'0'0,"-52"-20"18,52 20-18,0-22 6,0 22-6,-96-19 14,96 19-14,-55-19 30,55 19-30,-51-15 40,51 15-40,-46-13 32,46 13-32,-37-7 16,37 7-16,-33-3 2,33 3-2,-26 3 0,26-3 0,-20 35 2,20-35-2,-14 33-2,14-33 2,-11 40 0,11-40 0,-7 47 0,7-47 0,-4 49-2,4-26 2,0 0 2,0-23-2,4 44 0,-4-44 0,25 33 0,-25-33 0,23 26-2,-23-26 2,26 17-8,-26-17 8,29 9-4,-29-9 4,34 5-2,-34-5 2,32-2-8,-32 2 8,30-31-8,-30 31 8,31-31-4,-31 31 4,33-37-10,-33 37 10,29-48-8,-29 48 8,32-52 0,-32 52 0,21-60 0,-21 60 0,18-64 2,-18 64-2,8-66 2,-8 66-2,7-71 0,-7 33 0,0 1 0,0 37 0,-7-85 2,-17 41-2,1 0 0,23 44 0,-36-92 0,16 45 0,0 1 2,-1 6-2,-1-1 4,22 41-4,-34-68 14,34 68-14,-27-54 18,27 54-18,-16-28 12,16 28-12,-1 0 2,1 0-2,0-1 2,0 1-2,-7-11 2,7 32-2,0-2 16,0-19-16,4 67 22,-4-67-22,40 96 10,-40-96-10,30 117 10,-30-117-10,30 125 8,-30-125-8,31 117 6,-31-117-6,28 106 0,-28-106 0,20 93 0,-20-93 0,22 81 0,-22-81 0,20 67-2,-20-67 2,19 57-4,-19-57 4,22 49-14,-22-49 14,15 39-42,-15-39 42,17 30-88,-17-30 88,15 22-128,-15-22 128</inkml:trace>
  <inkml:trace contextRef="#ctx0" brushRef="#br2" timeOffset="86690.0681">12169 10100 134,'0'0'0,"0"0"30,0 0-30,0-1 0,0 1 0,0-1 2,0 1-2,-5-13 10,5 13-10,-8 59 6,8-59-6,-2 67 0,2-67 0,1 89 4,-1-89-4,6 104 0,-6-104 0,8 112-2,-8-112 2,8 110 0,-8-110 0,6 108-4,-6-108 4,3 96-12,-3-56 12,0 0-14,0-7 14,0-1-14,0-8 14,0-3-10,0-4 10,0-1-4,0-16 4,3 17-2,-3-17 2,0 1-2,0-1 2,0 1-2,0-1 2,0 0 2,0 0-2,3 6 12,-3-25-12,0-1 22,0 20-22,-2-43 24,2 43-24,-7-57 14,7 57-14,-27-67 6,27 67-6,-15-81 26,15 81-26,-17-88 32,17 88-32,-14-94 14,14 94-14,-8-100 6,8 100-6,-4-92 4,4 48-4,0 0 8,0 44-8,9-75 8,13 44-8,0 1 2,-22 30-2,26-47 0,-26 47 0,30-33 0,-30 33 0,28-14 4,-28 14-4,27-10 2,-27 10-2,27-2 0,-27 2 0,25 32 2,-25-32-2,26 34 4,-26-34-4,23 35 4,-23-35-4,20 43 0,-20-43 0,19 38 2,-19-38-2,13 37-2,-13-37 2,7 36-2,-7-36 2,6 31 6,-6-16-6,0 1 4,0-16-4,-4 28 4,4-28-4,-27 28 0,27-28 0,-22 25-4,22-25 4,-27 20 2,27-20-2,-32 21 2,32-21-2,-33 12 0,33-12 0,-40 10-2,40-10 2,-33 7-8,33-7 8,-33 7-26,33-7 26,-25 4-62,25-4 62,-14 0-112,14 0 112</inkml:trace>
  <inkml:trace contextRef="#ctx0" brushRef="#br2" timeOffset="87262.068">12867 9619 10,'0'0'0,"-22"-12"18,22 12-18,-27-9 68,27 9-68,-22-9 62,22 9-62,-24-5 12,24 5-12,-28-4 26,28 4-26,-21-2 38,21 2-38,-23 2 30,23-2-30,-14 6 26,14-6-26,-13 46 26,13-46-26,-7 49 24,7-49-24,-3 71 12,3-25-12,0-1-4,0-45 4,3 99 4,-3-99-4,10 106 6,-10-106-6,25 105 0,-25-105 0,15 101 2,-15-101-2,10 94-4,-10-94 4,5 82 0,-5-82 0,7 68-4,-7-68 4,9 55-2,-9-55 2,9 37 4,-9-37-4,21 25-8,-21-25 8,9 17-8,-9-17 8,0 0-2,0 0 2,6 6 2,-6-6-2,32 9 8,-32-9-8,21 7-6,-21-7 6,24 5-10,-24-5 10,21 1 8,-21-1-8,27 0 4,-27 0-4,25-3 4,-25 3-4,26-3 6,-26 3-6,27-5-8,-27 5 8,21-5-30,-21 5 30,18-2-66,-18 2 66,0 0-92,0 0 92,12 0-102,-12 0 102</inkml:trace>
  <inkml:trace contextRef="#ctx0" brushRef="#br2" timeOffset="87546.0676">13172 10169 10,'0'0'0,"-4"-19"8,4 19-8,-5-20 28,5 20-28,-1-26 40,1 11-40,0-1 36,0 16-36,1-26 36,-1 26-36,6-20 26,-6 20-26,0-2 10,0 2-10,8-13 12,-8 13-12,25-8 34,-25 8-34,11-6 54,-11 6-54,16 0 44,-16 0-44,16 37 30,-16-37-30,20 36 20,-20-36-20,19 47 4,-19-47-4,12 57 4,-12-57-4,10 55 8,-10-55-8,7 60 4,-7-60-4,4 54-10,-4-54 10,3 50-36,-3-27 36,0-2-56,0-21 56,-4 34-74,4-34 74,-2 25-114,2-25 114</inkml:trace>
  <inkml:trace contextRef="#ctx0" brushRef="#br2" timeOffset="87706.0674">13224 9837 102,'0'0'0,"0"-1"20,0 1-20,-11-55 0,11 55 0,-23-5 0,23 5 0,0 0 0,0 0 0,0-2-2,0 2 2,0 0 0,0 0 0,0 0-6,0 0 6,0-2-4,0 2 4,0 0-8,0 0 8,0 0-42,0 0 42</inkml:trace>
  <inkml:trace contextRef="#ctx0" brushRef="#br2" timeOffset="88244.0693">13600 9648 122,'0'0'0,"0"-1"22,0 1-22,-7-13-2,7 13 2,-1 0-4,1 0 4,-1 0-4,1 0 4,0 0 0,0 0 0,-1 0 2,1 0-2,-1 0-2,1 0 2,-17-9 2,17 9-2,36-3 6,-36 3-6,20-3 6,-20 3-6,24 0 16,-24 0-16,17-1 20,-17 1-20,20-2 8,-20 2-8,19-3 6,-19 3-6,15-2 8,-15 2-8,1 0 16,-1 0-16,12 0 44,-12 0-44,22 8 48,-22-8-48,9 55 16,-9-55-16,16 56 0,-16-56 0,17 80 2,-17-80-2,17 83-4,-17-83 4,14 88-4,-14-88 4,10 83-6,-10-83 6,7 72-12,-7-72 12,20 64-10,-20-64 10,9 55-12,-9-55 12,9 50-8,-9-50 8,10 46 4,-10-46-4,7 41 2,-7-41-2,7 35-2,-7-35 2,4 34 6,-4-34-6,3 31 2,-3-31-2,0 24-4,0-24 4,0 17-2,0-17 2,0 1 4,0-1-4,0 1 12,0-1-12,-6 8 14,6-8-14,0 0 12,0 0-12,-20 8 8,20-8-8,-23 7 4,23-7-4,-20 5 2,20-5-2,-17 2 0,17-2 0,-21 0 0,21 0 0,-20 0 2,20 0-2,-18-1-10,18 1 10,-14 0-30,14 0 30,-1 0-64,1 0 64,-1 0-106,1 0 106</inkml:trace>
  <inkml:trace contextRef="#ctx0" brushRef="#br2" timeOffset="88942.0695">14010 9361 40,'0'0'0,"-36"-10"10,36 10-10,-1 0-2,1 0 2,0 0 0,0 0 0,-1 0-2,1 0 2,0 0-2,0 0 2,-1 0 0,1 0 0,-9-5 2,9 5-2,35-6 12,-35 6-12,28-8 14,-28 8-14,35-35 14,-35 35-14,34-28 18,-34 28-18,37-27 18,-37 27-18,32-25 14,-32 25-14,25-13 8,-25 13-8,22-8 22,-22 8-22,18-2 28,-18 2-28,19 7 18,-19-7-18,16 60 12,-16-60-12,15 65 8,-15-65-8,9 92 6,-9-92-6,10 118 0,-10-118 0,6 128-6,-6-128 6,6 138-4,-6-70 4,0 1 4,0-8-4,0 1 8,0-62-8,-2 107 4,2-68-4,0 1 2,0-11-2,0-1 2,0-28-2,4 37-4,-4-37 4,9 22 0,-9-22 0,7 11 2,-7-11-2,2 0-4,-2 0 4,19 7-2,-19-7 2,27-4 2,-27 4-2,18-43 2,-18 43-2,13-43 2,-13 43-2,18-51 2,-18 51-2,9-52-2,-9 52 2,15-45-2,-15 45 2,10-27 6,-10 27-6,0-2 14,0 2-14,0 0 18,0 0-18,7-11 20,-7 11-20,7 52 10,-7-52-10,10 65 4,-10-65-4,8 90 2,-8-90-2,7 100 4,-7-100-4,6 100 4,-6-100-4,5 94 4,-5-94-4,3 91 4,-3-91-4,6 77-2,-6-77 2,5 69 6,-5-69-6,5 53 12,-5-53-12,8 36 10,-8-36-10,6 30 22,-6-30-22,4 17 44,-4-17-44,0 0 46,0 0-46,0 1 38,0-1-38,0 1 28,0-1-28,0 0 16,0 0-16,0 1 6,0-1-6,0 1 0,0-1 0,0 6-6,0-6 6,0 1-22,0-1 22,-1 0-46,1 0 46,-2 1-78,2-1 78,-21 19-100,21-19 100,-1 0-118,1 0 118,-1 0-128,1 0 128</inkml:trace>
  <inkml:trace contextRef="#ctx0" brushRef="#br2" timeOffset="101002.0794">8691 11919 46,'0'0'0,"0"0"28,0 0-28,-9-16 30,9 16-30,-28-26 52,28 26-52,-1-1 44,1 1-44,-1 0 14,1 0-14,-7-9 2,7 9-2,0-1 2,0 1-2,0-1-2,0 1 2,-7-17-6,7 17 6,0 0-4,0 0 4,0-22 0,0 22 0,7-16-4,-7 16 4,24-7-6,-24 7 6,16-1-4,-16 1 4,16 4 0,-16-4 0,20 31 0,-20-31 0,19 34 2,-19-34-2,18 48 2,-18-48-2,14 59-6,-14-59 6,10 58-10,-10-58 10,8 57-2,-8-57 2,6 46 2,-6-46-2,4 39 4,-4-39-4,1 29 6,-1-29-6,0 22 8,0-22-8,-4 18 24,4-18-24,-8 15 20,8-15-20,-25 12 2,25-12-2,-22 9 4,22-9-4,-29 8 2,29-8-2,-34 9-2,34-9 2,-40 7 2,40-7-2,-38 5-2,38-5 2,-42 2-2,42-2 2,-35 0 2,35 0-2,-27 0 0,27 0 0,-19-3-16,19 3 16,-1 0-54,1 0 54,0 0-84,0 0 84,-1 0-70,1 0 70</inkml:trace>
  <inkml:trace contextRef="#ctx0" brushRef="#br2" timeOffset="101722.0794">8883 12020 56,'0'0'0,"0"0"14,0 0-14,-7-13-4,7 13 4,-20-21 0,20 21 0,-7-15 10,7 15-10,-1-17 8,1 17-8,2-22 12,-2 22-12,8-22 10,-8 22-10,27-19 4,-27 19-4,20-13 8,-20 13-8,18-7 8,-18 7-8,20-6 10,-20 6-10,20-3 16,-20 3-16,19 0 10,-19 0-10,20 7 14,-20-7-14,17 46 10,-17-46-10,14 39-4,-14-39 4,0 1 4,0-1-4,9 56 0,-9-56 0,18 92-8,-18-92 8,7 43-6,-7-43 6,5 40-12,-5-40 12,3 25-14,-3-25 14,2 21-12,-2-21 12,0 0-6,0 0 6,0 0 0,0 0 0,0 2-2,0-2 2,2 8 2,-2-8-2,1 0 0,-1 0 0,20 0 0,-20 0 0,21-56 4,-21 56-4,9-38 6,-9 38-6,10-42 10,-10 42-10,19-47 10,-19 47-10,14-44 14,-14 44-14,10-47 10,-10 47-10,16-44 6,-16 44-6,8-38 10,-8 38-10,9-31 6,-9 31-6,8-15 0,-8 15 0,0-1 2,0 1-2,0-1 4,0 1-4,0 0 6,0 0-6,0-1 8,0 1-8,8-3 4,-8 3-4,27 37 0,-27-37 0,10 42 4,-10-42-4,7 50 0,-7-50 0,6 49-4,-6-49 4,5 46 4,-5-46-4,2 34 0,-2-34 0,1 24-4,-1-24 4,1 16 0,-1-16 0,0 0 4,0 0-4,0 1 14,0-1-14,0 1 16,0-1-16,0 1 18,0-1-18,0 1 8,0-1-8,0 0 2,0 0-2,0 1 4,0-1-4,0 1-2,0-1 2,0 0-4,0 0 4,0 1 4,0-1-4,3 0 10,-3 0-10,8-37 4,-8 37-4,31-18 2,-31 18-2,20-18-2,-20 18 2,24-17-2,-24 17 2,23-11 2,-23 11-2,21-8 6,-21 8-6,19-3 0,-19 3 0,16 0-2,-16 0 2,0 0 4,0 0-4,13 4 0,-13-4 0,21 40-8,-21-40 8,9 21-18,-9-21 18,5 23-18,-5-23 18,1 23-8,-1-23 8,0 21-6,0-21 6,-4 17 0,4-17 0,0 1 10,0-1-10,0 1 20,0-1-20,0 0 22,0 0-22,-4 9 20,4-9-20,-1 0 28,1 0-28,0 0 22,0 0-22,-23 5 12,23-5-12,-25-9 8,25 9-8,-10-40 2,10 40-2,-9-31-2,9 31 2,-9-37-2,9 37 2,-16-37 2,16 37-2,-7-29-6,7 29 6,-7-18-40,7 18 40,0-1-78,0 1 78,0 0-124,0 0 124</inkml:trace>
  <inkml:trace contextRef="#ctx0" brushRef="#br2" timeOffset="102792.0807">9666 12040 38,'0'0'0,"-1"0"20,1 0-20,-13-6 16,13 6-16,0 0 8,0 0-8,-1 0 2,1 0-2,-2 0 4,2 0-4,-16-6-2,16 6 2,-6-27-4,6 27 4,0-1 0,0 1 0,0-1-4,0 1 4,-5-7 6,5 7-6,9-16 12,-9 16-12,24-5 8,-24 5-8,14 3 6,-14-3-6,9 38 6,-9-38-6,17 31 6,-17-31-6,9 41 2,-9-41-2,10 46-2,-10-46 2,8 49 2,-8-49-2,7 43-4,-7-43 4,6 35-4,-6-35 4,5 26 4,-5-26-4,2 20-8,-2-20 8,1 17-6,-1-17 6,0 0 2,0 0-2,0 2 6,0-2-6,0 0 6,0 0-6,0 0-4,0 0 4,0 0-4,0 0 4,0 2 6,0-2-6,0 0 6,0 0-6,0 0-6,0 0 6,0 1 4,0-1-4,0 1 8,0-1-8,0 0-4,0 0 4,2 6 2,-2-6-2,0 0 4,0 0-4,-4-23-2,4 23 2,-1 0-2,1 0 2,-22-8-2,22 8 2,-2 0 4,2 0-4,-21-7 0,21 7 0,-18-8-4,18 8 4,0 0 0,0 0 0,-10-17-4,10 17 4,-8-19-6,8 19 6,-10-14 0,10 14 0,-7-20 6,7 20-6,-8-24 4,8 24-4,-7-26 4,7 26-4,-5-30 0,5 30 0,-3-31-2,3 31 2,-1-34 2,1 14-2,0 3 6,0 0-6,0 1 10,0 0-10,0 0 10,0 3-10,0-1 4,0 14-4,0-21-2,0 21 2,0 0-2,0 0 2,0 0 0,0 0 0,0-2-2,0 2 2,0 0 0,0 0 0,0 0 0,0 0 0,0-2 0,0 2 0,2-4 0,-2 4 0,20 4-2,-20-4 2,8 28-2,-8-28 2,8 20-2,-8-20 2,6 25-2,-6-25 2,11 17 0,-11-17 0,9 13 2,-9-13-2,1 0 0,-1 0 0,0 0-2,0 0 2,15 10 0,-15-10 0,24 4 2,-24-4-2,1 0 2,-1 0-2,10 0-2,-10 0 2,29-4-4,-29 4 4,17-8 2,-17 8-2,17-8 6,-17 8-6,15-5 6,-15 5-6,0 0 4,0 0-4,13-4 0,-13 4 0,24 8-2,-24-8 2,9 40 0,-9-40 0,9 42-14,-9-42 14,8 48-44,-8-48 44,7 45-66,-7-45 66</inkml:trace>
  <inkml:trace contextRef="#ctx0" brushRef="#br2" timeOffset="103224.0797">9779 11800 28,'0'0'0,"0"-2"42,0 2-42,-2 0 40,2 0-40,-13-55 26,13 55-26,0-1 12,0 1-12,0 0 4,0 0-4,0-1 2,0 1-2,0-1 0,0 1 0,0 0-4,0 0 4,0-1 0,0 1 0,-9-32-2,9 32 2,6 32 2,-6-32-2,9 8 6,-9-8-6,26 7-10,-26-7 10,14 7-16,-14-7 16,18 6-14,-18-6 14,21 6-20,-21-6 20,21 9-34,-21-9 34,22 26-36,-22-26 36,21 21-20,-21-21 20,18 21-6,-18-21 6,14 15 0,-14-15 0,14 19 0,-14-19 0,10 15 0,-10-15 0,8 16 0,-8-16 0,8 14 0,-8-14 0,8 19 0,-8-19 0,7 23 0,-7-23 0,5 27 2,-5-27-2,6 32 8,-6-32-8,7 29 8,-7-29-8,5 29 8,-5-29-8,5 30 14,-5-30-14,3 25 8,-3-25-8,4 26 2,-4-26-2,3 23 8,-3-23-8,4 14 14,-4-14-14,0 1 6,0-1-6,4 9 0,-4-9 0,33 6 12,-33-6-12,13 2 26,-13-2-26,14-2 34,-14 2-34,20-9 30,-20 9-30,15-41 30,-15 41-30,15-26 38,-15 26-38,8-22 56,-8 22-56,7-19 64,-7 19-64,3-13 42,-3 13-42,-2-14 14,2 14-14,-33-16 0,33 16 0,-28-16-6,28 16 6,-35-12-24,35 12 24,-33-7-54,33 7 54,-30 0-86,30 0 86,-24 9-104,24-9 104,-18 46-102,18-46 102</inkml:trace>
  <inkml:trace contextRef="#ctx0" brushRef="#br2" timeOffset="103516.0799">10284 12151 136,'0'0'0,"0"-18"34,0 18-34,-4-13 32,4 13-32,-27-18 38,27 18-38,-9-23 34,9 23-34,-16-26 34,16 26-34,-9-19 26,9 19-26,0-1 10,0 1-10,0-1 0,0 1 0,0 0 0,0 0 0,0-1 0,0 1 0,-6-13 4,6 13-4,31-4 4,-31 4-4,22 4 0,-22-4 0,29 35 0,-29-35 0,25 27-4,-25-27 4,21 31-4,-21-31 4,22 28 0,-22-28 0,14 23 4,-14-23-4,10 20 4,-10-20-4,7 17 2,-7-17-2,6 12 16,-6-12-16,0 1 22,0-1-22,1 12 18,-1-12-18,-8 26 22,8-26-22,-32 15 16,32-15-16,-21 15 16,21-15-16,-29 13 14,29-13-14,-27 8 4,27-8-4,-27 8 0,27-8 0,-28 4-26,28-4 26,-22 3-64,22-3 64,-18 0-116,18 0 116,-10-5-172,10 5 172</inkml:trace>
  <inkml:trace contextRef="#ctx0" brushRef="#br2" timeOffset="103916.0804">10567 11873 118,'0'0'0,"4"-18"42,-4 18-42,0-1 12,0 1-12,0 0 12,0 0-12,0-1 6,0 1-6,0-1 14,0 1-14,2-4 16,-2 4-16,3 60 14,-3-60-14,4 57 10,-4-57-10,5 70 4,-5-70-4,5 80-4,-5-80 4,1 78-40,-1-40 40,0-1-76,0-4 76,0 1-84,0-34 84</inkml:trace>
  <inkml:trace contextRef="#ctx0" brushRef="#br2" timeOffset="104378.0804">10735 12328 22,'0'0'0,"0"0"36,0 0-36,0-1 26,0 1-26,0-1 8,0 1-8,0 0 4,0 0-4,0-1 0,0 1 0,4-3-4,-4 3 4,-7 27-2,7-27 2,-6 16 0,6-16 0,-5 13 6,5-13-6,0 1 10,0-1-10,0 0 14,0 0-14,0 0 16,0 0-16,0 2 12,0-2-12,0 0 12,0 0-12,0 0 14,0 0-14,0 1 10,0-1-10,-5 12 12,5-41-12,0-1 14,0 13-14,0-1 8,0-1-8,0-2 4,0 21-4,5-42 10,-5 42-10,6-35 14,-6 35-14,22-24 8,-22 24-8,9-21 2,-9 21-2,19-12 4,-19 12-4,17-7 4,-17 7-4,19-3 2,-19 3-2,24 0 4,-24 0-4,23 6 0,-23-6 0,25 24 2,-25-24-2,26 13 4,-26-13-4,20 10-2,-20-10 2,18 17 0,-18-17 0,0 0 0,0 0 0,0 0 0,0 0 0,1 0 4,-1 0-4,0 0 14,0 0-14,1 0 32,-1 0-32,1 0 28,-1 0-28,1 0 14,-1 0-14,0 0 10,0 0-10,12 8 6,-35-30-6,1 1 6,22 21-6,-29-25 18,29 25-18,-29-29 34,29 29-34,-30-28 18,30 28-18,-35-35 16,35 35-16,-33-40 24,33 40-24,-26-33 22,26 33-22,-19-26 18,19 26-18,-1-1 2,1 1-2,0 0 0,0 0 0,-1 0-2,1 0 2,0-2-4,0 2 4,-1 0-10,1 0 10,-8-11-24,8 11 24,48-8-52,-48 8 52,37-16-80,-37 16 80,45-7-106,-45 7 106,51-7-124,-51 7 124,52-5-100,-52 5 100</inkml:trace>
  <inkml:trace contextRef="#ctx0" brushRef="#br2" timeOffset="104746.0813">11187 12201 12,'0'0'0,"0"0"22,0 0-22,0 2 20,0-2-20,0 0 12,0 0-12,0 0 18,0 0-18,0 0 34,0 0-34,0 2 36,0-2-36,0 0 32,0 0-32,0 0 28,0 0-28,-3 8 22,3-8-22,9-41 22,-9 41-22,9-26 14,-9 26-14,7-31 6,-7 31-6,5-33 0,-5 33 0,2-34 0,-2 34 0,-2-31 0,2 31 0,-5-25-2,5 25 2,-7-20 2,7 20-2,-7-18 2,7 18-2,0-1-4,0 1 4,-10-10-16,10 10 16,-1 0-18,1 0 18,0-1-16,0 1 16,-1 0-12,1 0 12,-19-16-14,19 16 14,0 0-26,0 0 26,-19-9-18,19 9 18,0 0-6,0 0 6,-17-7-2,17 7 2,-30-5 2,30 5-2,-16-4 0,16 4 0,-16-2 0,16 2 0,-20-2 26,20 2-26,-19-5 36,19 5-36,-26-9 22,26 9-22,-28-39 22,28 39-22,-24-34 24,24 34-24,-24-43 20,24 43-20,-16-40 6,16 40-6,-9-35 4,9 35-4,-7-25 4,7 25-4,-3-15 0,3 15 0,5-19-6,-5 19 6,30-14-28,-30 14 28,28-9-46,-28 9 46,37-6-68,-37 6 68,39 0-100,-39 0 100</inkml:trace>
  <inkml:trace contextRef="#ctx0" brushRef="#br2" timeOffset="105062.0816">11338 12036 44,'0'0'0,"4"-32"24,-4 32-24,0-1 12,0 1-12,0-1 6,0 1-6,0-1 6,0 1-6,0 0 6,0 0-6,0-1 8,0 1-8,0-1 18,0 1-18,0-5 18,0 24-18,0 2 6,0-21-6,5 28 2,-5-28-2,10 31 2,-10-31-2,22 29 2,-22-29-2,9 24 2,-9-24-2,16 18 4,-16-18-4,0 0 2,0 0-2,9 11-6,-9-11 6,27 7 2,-27-7-2,2 0 12,-2 0-12,11 4 18,-11-4-18,27-8 26,-27 8-26,13-46 34,-13 46-34,15-29 32,-15 29-32,9-32 30,-9 32-30,9-33 54,-9 33-54,8-33 72,-8 33-72,4-31 66,-4 17-66,0-1 48,0 15-48,-7-24 36,7 24-36,-31-18 16,31 18-16,-20-12-4,20 12 4,-20-6 0,20 6 0,-22-4 0,22 4 0,-22 1-14,22-1 14,-23 8-44,23-8 44,-20 39-78,20-39 78,-18 26-122,18-26 122,-8 25-158,8-25 158</inkml:trace>
  <inkml:trace contextRef="#ctx0" brushRef="#br2" timeOffset="105950.0818">11789 12424 40,'0'0'0,"-14"-7"22,14 7-22,-15-26 28,15 26-28,-8-20 20,8 20-20,-9-34 22,9 34-22,-8-36 20,8 36-20,-7-38 18,7 38-18,0-1 18,0 1-18,-7-53 14,7 18-14,0 0 12,0 35-12,3-38 6,-3 38-6,9-32 4,-9 32-4,37-26 4,-37 26-4,25-19 0,-25 19 0,31-6 8,-31 6-8,28-5 0,-28 5 0,27 4-10,-27-4 10,27 47 0,-27-47 0,26 43-30,-26-43 30,21 49-54,-21-49 54,17 51-46,-17-51 46,10 43-26,-10-43 26,10 37 2,-10-37-2,7 26 8,-7-26-8,0 1 26,0-1-26,0 0 40,0 0-40,0 1 36,0-1-36,6 11 36,-6-28-36,0-1 50,0 18-50,-2-31 48,2 31-48,-8-46 32,8 46-32,-21-58 26,21 58-26,-8-64 24,8 64-24,-9-72 18,9 72-18,-20-72 6,20 72-6,-14-70 4,14 70-4,-18-64-2,18 64 2,-15-54-2,15 54 2,-9-37 0,9 37 0,-8-21-4,8 21 4,0-1-6,0 1 6,0-1-20,0 1 20,0 0-28,0 0 28,0-1-12,0 1 12,-7-7 0,7 7 0,3 38-26,-3-38 26,7 34-50,-7-34 50,29 42-50,-29-42 50,16 44-44,-16-44 44,14 42-40,-14-42 40,18 38-28,-18-38 28,16 31-14,-16-31 14,17 25-12,-17-25 12,14 18-6,-14-18 6,0 1 2,0-1-2,10 7 4,-10-7-4,0 0 2,0 0-2,19 4 8,-19-4-8,2 0 18,-2 0-18,19-7 22,-19 7-22,0 0 20,0 0-20,0 0 26,0 0-26,0-2 22,0 2-22,6-16 6,-6 16-6,9 29 4,-9-29-4,6 39 2,-6-39-2,5 50-2,-5-50 2,4 55-2,-4-55 2,3 49-4,-3-49 4,3 42-2,-3-42 2,4 36 4,-4-36-4,7 27 4,-7-27-4,8 17 2,-8-17-2,26 14 2,-26-14-2,20 6 0,-20-6 0,17 0 4,-17 0-4,21-4 10,-21 4-10,19-38 18,-19 38-18,21-30 30,-21 30-30,18-34 32,-18 34-32,12-31 46,-12 31-46,10-31 60,-10 31-60,3-23 62,-3 23-62,0-25 50,0 25-50,-3-23 14,3 23-14,-38-19-2,38 19 2,-28-13-14,28 13 14,-31-10-26,31 10 26,-30-5-30,30 5 30,-27 0-42,27 0 42,-20 7-72,20-7 72,-20 39-90,20-39 90,-10 18-80,10-18 80,-7 20-78,7-20 78,-3 17-76,3-17 76</inkml:trace>
  <inkml:trace contextRef="#ctx0" brushRef="#br2" timeOffset="106336.0824">12313 12113 20,'0'0'0,"15"-19"32,-15 19-32,0 0 38,0 0-38,7-15 24,-7 15-24,0-1 16,0 1-16,0 0 16,0 0-16,0-1 14,0 1-14,0-1 12,0 1-12,11-19 8,-11 19-8,22 35 8,-22-35-8,7 34 0,-7-34 0,5 40-4,-5-40 4,3 39-8,-3-24 8,0 1 0,0-3 0,0 0 0,0-13 0,0 24 6,0-24-6,0 13 30,0-13-30,0 0 38,0 0-38,0 1 48,0-1-48,0 1 44,0-1-44,0 0 24,0 0-24,0 1 6,0-1-6,0 1 2,0-1-2,0 0 0,0 0 0,0 1 0,0-1 0,0 5 4,0-5-4,5-33 2,-5 33-2,7-25-4,-7 25 4,37-27-4,-37 27 4,30-24 0,-30 24 0,29-21 2,-29 21-2,33-12 2,-33 12-2,32-7 2,-32 7-2,27-1 0,-27 1 0,23 1-2,-23-1 2,17 9-2,-17-9 2,12 38-2,-12-38 2,13 25-10,-13-25 10,7 23-10,-7-23 10,6 23 0,-6-23 0,4 18 0,-4-18 0,0 16 8,0-16-8,0 0 38,0 0-38,-4 12 74,4-12-74,-37 6 56,37-6-56,-14 2 18,14-2-18,-20-4 12,20 4-12,-18-27 8,18 27-8,-13-27 4,13 27-4,-22-30 0,22 30 0,-19-35-10,19 35 10,-15-31-54,15 31 54,-14-32-100,14 32 100,-8-24-128,8 24 128,-5-20-144,5 20 144</inkml:trace>
  <inkml:trace contextRef="#ctx0" brushRef="#br2" timeOffset="106826.0836">13386 12064 48,'0'0'0,"-27"-9"54,27 9-54,-25-9 72,25 9-72,-27-16 68,27 16-68,-24-10 60,24 10-60,-22-18 52,22 18-52,-16-8 30,16 8-30,-1 0 18,1 0-18,0 0-2,0 0 2,-2 0-6,2 0 6,0 0 0,0 0 0,-1 0-2,1 0 2,0 0 4,0 0-4,-9-10 2,32 10-2,1 0-2,-24 0 2,21 8 2,-21-8-2,21 38 0,-21-38 0,18 36 4,-18-36-4,13 35 0,-13-35 0,10 40-4,-10-40 4,7 37 0,-7-37 0,4 28 6,-4-28-6,0 26 22,0-26-22,-4 23 32,4-23-32,-6 25 20,6-25-20,-32 16 2,32-16-2,-21 21 0,21-21 0,-27 15 2,27-15-2,-31 18 0,31-18 0,-32 20-8,32-20 8,-40 14-26,40-14 26,-37 7-52,37-7 52,-33 2-58,33-2 58,-26-2-74,26 2 74,-19-7-86,19 7 86,-11-27-84,11 27 84,-7-22-70,7 22 70,-3-26-24,3 26 24</inkml:trace>
  <inkml:trace contextRef="#ctx0" brushRef="#br2" timeOffset="107396.0846">13376 11968 64,'0'0'0,"20"-20"32,-20 20-32,21-21 32,-21 21-32,21-13 30,-21 13-30,12-13 16,-12 13-16,2 0 10,-2 0-10,13-8 18,-13 8-18,1 0 26,-1 0-26,19-3 18,-19 3-18,20 4 14,-20-4-14,8 27 10,-8-27-10,10 27 4,-10-27-4,8 38 4,-8-38-4,7 39 2,-7-39-2,0 2 2,0-2-2,8 51 2,-8-51-2,9 61-2,-9-61 2,8 27-4,-8-27 4,6 17-6,-6-17 6,0 2-2,0-2 2,0 1 4,0-1-4,0 0 2,0 0-2,0 1 0,0-1 0,5 12-2,-5-12 2,2 0 4,-2 0-4,0 0 6,0 0-6,19 4 0,-19-4 0,24-46 6,-24 46-6,12-27 12,-12 27-12,15-28 16,-15 28-16,9-33 10,-9 33-10,19-31 2,-19 31-2,10-20 2,-10 20-2,0-1 6,0 1-6,0 0 14,0 0-14,0-1 18,0 1-18,8-11 14,-8 11-14,22 2 6,-22-2-6,7 37 4,-7-37-4,6 31 0,-6-31 0,2 37-4,-2-21 4,0 2-2,0 0 2,0-2-4,0-2 4,0-1 2,0 1-2,0 1 4,0-15-4,0 14 4,0-14-4,0 1 18,0-1-18,0 0 16,0 0-16,0 1 10,0-1-10,0 1 4,0-1-4,0 1-4,0-1 4,0 1-4,0-1 4,0 0-2,0 0 2,0 1 2,0-1-2,0 4 0,0-4 0,10-28-2,-10 28 2,37-16 4,-37 16-4,20-15 2,-20 15-2,21-9 0,-21 9 0,24-7 0,-24 7 0,19-5-2,-19 5 2,17 0 2,-17 0-2,16 2-2,-16-2 2,14 8-6,-14-8 6,10 21-6,-10-21 6,5 23-8,-5-23 8,5 13-2,-5-13 2,2 15 2,-2-15-2,0 0 0,0 0 0,0 1 4,0-1-4,0 2 6,0-2-6,0 0 14,0 0-14,0 0 28,0 0-28,0 11 28,0-11-28,0 0 18,0 0-18,-1 0 12,1 0-12,-20 4 4,20-4-4,-26-43-2,26 43 2,-11-31-4,11 31 4,-8-36-4,8 36 4,-8-40-2,8 40 2,-5-35-30,5 35 30,-5-29-74,5 29 74,-2-22-106,2 22 106,0-19-134,0 19 134</inkml:trace>
  <inkml:trace contextRef="#ctx0" brushRef="#br2" timeOffset="108046.0843">14437 12339 40,'0'0'0,"-20"10"58,20-10-58,-21 7 64,21-7-64,-20 6 68,20-6-68,0 0 66,0 0-66,-1 0 48,1 0-48,0 0 20,0 0-20,-1 0 4,1 0-4,-2 0-2,2 0 2,-7 3 2,7-3-2,-5-45 8,5 45-8,5-42 14,17 13-14,1-1 14,-23 30-14,38-62 6,-16 30-6,-1 0 4,-1 1-4,2 0 2,-1 4-2,1-1-2,-22 28 2,38-47-8,-38 47 8,33-35-10,-33 35 10,29-25-32,-29 25 32,18-15-50,-18 15 50,2 0-46,-2 0 46,0 0-42,0 0 42,0 0-46,0 0 46,0 0-78,0 0 78,9-9-74,-9 9 74,1 31-26,-1-31 26,-3 22-2,3-22 2,-7 24 0,7-24 0,-34 21 0,34-21 0,-20 15 0,20-15 0,-25 10 22,25-10-22,-25 6 48,25-6-48,-27 4 40,27-4-40,-28 0 48,28 0-48,-27-6 48,27 6-48,-26-34 32,26 34-32,-28-21 26,28 21-26,-25-20 32,25 20-32,-21-19 44,21 19-44,0 0 26,0 0-26,-2-1 6,2 1-6,0-1 0,0 1 0,-1 0 0,1 0 0,-7-9 6,7 9-6,45 6 10,-45-6-10,31 49 4,-31-49-4,35 47 0,-35-47 0,39 55 0,-39-55 0,37 55-2,-37-55 2,34 51 0,-34-51 0,29 49-2,-29-49 2,28 40-24,-28-40 24,27 34-64,-27-34 64,22 28-96,-22-28 96,21 22-128,-21-22 128</inkml:trace>
  <inkml:trace contextRef="#ctx0" brushRef="#br2" timeOffset="109065.0859">15296 11857 22,'0'0'0,"0"-21"34,0 21-34,-2-15 30,2 15-30,0 0 36,0 0-36,0-1 42,0 1-42,0-1 30,0 1-30,0 0 14,0 0-14,-5-8 4,5 8-4,-7 52 0,7-52 0,-6 54-2,6-54 2,-8 63-2,8-63 2,-10 65-4,10-65 4,-18 60-16,18-60 16,-7 47-28,7-47 28,-6 38-28,6-25 28,0 2-42,0-15 42,6 18-40,-6-18 40,27 22-16,-27-22 16,16 12-14,-16-12 14,17 10-12,-17-10 12,21 6 0,-21-6 0,23 2 2,-23-2-2,25 0 0,-25 0 0,24-5 2,-24 5-2,21-8 0,-21 8 0,21-20 6,-21 20-6,19-13 8,-19 13-8,18-18 18,-18 18-18,17-18 30,-17 18-30,14-16 14,-14 16-14,9-18 10,-9 18-10,10-13 26,-10 13-26,7-16 28,-7 16-28,5-18 24,-5 18-24,4-18 30,-4 18-30,0-14 40,0 14-40,0-1 42,0 1-42,-4-12 34,4 12-34,-28-27 18,28 27-18,-20-17 10,20 17-10,-26-18 16,26 18-16,-27-14 14,27 14-14,-31-19 10,31 19-10,-30-13 20,30 13-20,-21-7 18,21 7-18,-19-9 0,19 9 0,-1 0-2,1 0 2,0 0-2,0 0 2,-1 0-14,1 0 14,-2 0-12,2 0 12,-3-4-12,3 4 12,36-4-22,-36 4 22,32-5-34,-32 5 34,34-8-42,-34 8 42,38-8-42,-38 8 42,39-20-40,-39 20 40,37-9-24,-37 9 24,29-8-14,-29 8 14,26-8-16,-26 8 16,18-7-6,-18 7 6,1 0 0,-1 0 0,0 0-2,0 0 2,2 0 2,-2 0-2,6-7-2,-6 7 2,-5-27 0,5 27 0,-31-17 0,31 17 0,-25-14-4,25 14 4,-30-23 2,30 23-2,-32-20 0,32 20 0,-34-29 0,34 29 0,-35-28 4,35 28-4,-28-27 12,28 27-12,-24-24 10,24 24-10,-2 0 4,2 0-4,-1 0-2,1 0 2,0-1-8,0 1 8,-1-1-2,1 1 2,-2-1-2,2 1 2,-11-6-4,11 6 4,33 0-4,-33 0 4,25 5-4,-25-5 4,26 6 0,-26-6 0,21 7 0,-21-7 0,21 5 0,-21-5 0,18 0 0,-18 0 0,11-5 6,-11 5-6,8-28 24,-8 28-24,6-25 26,-6 25-26,3-33 22,-3 11-22,0-2 18,0 24-18,-3-44 10,3 44-10,-9-47 6,9 47-6,-30-39 0,30 39 0,-16-27-8,16 27 8,-10-15-6,10 15 6,0-2-30,0 2 30,0 0-42,0 0 42,-7-4-28,7 4 28,3 30-48,-3-30 48,8 53-64,-8-53 64</inkml:trace>
  <inkml:trace contextRef="#ctx0" brushRef="#br2" timeOffset="109492.0849">15747 11917 26,'0'0'0,"1"2"24,-1-2-24,0 0 26,0 0-26,1 0 28,-1 0-28,1 2 22,-1-2-22,1 0 12,-1 0-12,1 0 4,-1 0-4,0 1-2,0-1 2,5 4 4,-5-4-4,3 42 0,-3-42 0,4 33-2,-4-16 2,0 1 6,0-5-6,0 2 0,0-15 0,-2 26-2,2-26 2,-3 22 16,3-22-16,-4 14 32,4-14-32,0 2 46,0-2-46,0 0 54,0 0-54,-5 10 24,5-10-24,-1 0 0,1 0 0,-22 8 4,22-8-4,0 0 4,0 0-4,-1 0 0,1 0 0,-18 5 0,18-5 0,-17-36 0,17 36 0,-7-20-6,7 20 6,0 0-2,0 0 2,-1-13 2,1 13-2,30-16 0,-30 16 0,25-6-4,-25 6 4,27 0 0,-27 0 0,31 7 2,-31-7-2,32 34 0,-32-34 0,32 25 0,-32-25 0,36 20-2,-36-20 2,30 13 0,-30-13 0,29 11 2,-29-11-2,24 7 0,-24-7 0,20 3-2,-20-3 2,18 0 2,-18 0-2,13-8 0,-13 8 0,9-31 4,-9 31-4,9-26 14,-9 26-14,7-33 16,-7 33-16,7-36 14,-7 36-14,5-37 20,-5 37-20,5-35 26,-5 35-26,3-37 26,-3 19-26,0 0 26,0 18-26,-2-28 14,2 28-14,-3-28 10,3 28-10,-5-18 10,5 18-10,0-1 0,0 1 0,0 0-2,0 0 2,0 0-12,0 0 12,0-2-44,0 2 44,0 0-84,0 0 84,0 0-114,0 0 114,0-1-130,0 1 130</inkml:trace>
  <inkml:trace contextRef="#ctx0" brushRef="#br2" timeOffset="115414.0891">15603 9992 62,'0'0'0,"-24"-9"38,24 9-38,-28-8 28,28 8-28,-26-5 34,26 5-34,-20-2 52,20 2-52,-19-2 42,19 2-42,0 0 32,0 0-32,-1 0 14,1 0-14,-1 0 4,1 0-4,0 0 0,0 0 0,-2 0 0,2 0 0,0 0-2,0 0 2,0 0 2,0 0-2,-5-4 6,5 4-6,38-8 0,-38 8 0,28-18-2,-28 18 2,33-7 0,-33 7 0,35-5 4,-35 5-4,40-5-2,-40 5 2,40 0-4,-40 0 4,0 0 2,0 0-2,53-3 2,-53 3-2,77-1 0,-77 1 0,41-1-2,-41 1 2,37 0 0,-37 0 0,32 0-2,-32 0 2,27 0 0,-27 0 0,24 0 4,-24 0-4,14-1-4,-14 1 4,1 0-26,-1 0 26,0 0-48,0 0 48,0 0-56,0 0 56,15 0-64,-15 0 64,0 0-72,0 0 72</inkml:trace>
  <inkml:trace contextRef="#ctx0" brushRef="#br2" timeOffset="115704.0901">15769 9720 38,'0'0'0,"-23"-29"28,23 29-28,-18-23 38,18 23-38,-15-19 28,15 19-28,-13-17 50,13 17-50,0 0 68,0 0-68,0-1 38,0 1-38,0-1 8,0 1-8,0-1-2,0 1 2,0 0 0,0 0 0,0-1 0,0 1 0,-7-6 0,7 6 0,-3 56 2,3-28-2,0 0 4,0-28-4,4 68 0,-4-68 0,6 72-2,-6-72 2,6 66 6,-6-66-6,7 56-2,-7-56 2,5 51-2,-5-51 2,6 40 0,-6-40 0,8 31-10,-8-31 10,6 26-8,-6-26 8,7 22-8,-7-22 8,7 13-22,-7-13 22,0 0-28,0 0 28,0 0-24,0 0 24,0 0-30,0 0 30,0 1-42,0-1 42,0 0-52,0 0 52,6 10-52,-6-10 52</inkml:trace>
  <inkml:trace contextRef="#ctx0" brushRef="#br2" timeOffset="118968.0929">16754 9632 44,'0'0'0,"-24"-28"68,24 28-68,-15-22 66,15 22-66,-2-1 44,2 1-44,0-1 16,0 1-16,0 0 4,0 0-4,-10-8 4,10 8-4,-8 39 6,8-39-6,-6 72 6,6-20-6,0-2 2,0-50-2,4 125 4,-4-125-4,3 133 8,-3-133-8,4 123 2,-4-123-2,6 109-6,-6-109 6,4 96-22,-4-96 22,3 77-34,-3-77 34,4 64-32,-4-64 32,6 54-26,-6-54 26,6 41-10,-6-41 10,6 30-8,-6-30 8,6 20-16,-6-20 16,0 0-14,0 0 14,0 0 4,0 0-4,0 2 4,0-2-4,5 4 2,-5-4-2,5-43 6,-5 43-6,0-40 0,0 17 0,0-1 10,0 24-10,-2-57 14,2 57-14,-7-59 20,7 59-20,-9-69 20,9 69-20,-27-75 10,27 75-10,-16-84 12,16 84-12,-17-95 20,17 95-20,-15-101 20,15 101-20,-9-102 10,9 102-10,-8-93 8,8 93-8,-4-81 6,4 50-6,0 0 0,0 31 0,5-46 2,-5 46-2,36-36 4,-36 36-4,25-22 4,-25 22-4,30-8 8,-30 8-8,32-7 6,-32 7-6,31 0 0,-31 0 0,37 42 2,-37-42-2,34 40 2,-34-40-2,29 52 0,-29-52 0,31 56 0,-31-56 0,23 61 4,-23-61-4,20 58 2,-20-58-2,16 51 0,-16-51 0,10 37 0,-10-37 0,7 31-4,-7-31 4,3 25 0,-3-13 0,0 3 4,0-15-4,-7 22 2,7-22-2,-35 22 2,35-22-2,-31 15 6,31-15-6,-39 12 4,39-12-4,-42 10 2,42-10-2,-46 9 2,46-9-2,-43 7 0,43-7 0,-40 6-4,40-6 4,-30 8-32,30-8 32,-23 4-74,23-4 74,-2 0-110,2 0 110</inkml:trace>
  <inkml:trace contextRef="#ctx0" brushRef="#br2" timeOffset="119534.0939">17531 9299 72,'0'0'0,"-34"-7"56,34 7-56,-33-6 56,33 6-56,-27-4 48,27 4-48,-25 0 32,25 0-32,-20 6 8,20-6-8,-13 48 6,13-48-6,-8 56 10,8-56-10,-5 58-2,5-16 2,0 0 2,0-42-2,4 92 10,-4-92-10,9 98-2,-9-98 2,30 96-4,-30-96 4,16 90 2,-16-90-2,13 83 2,-13-83-2,11 71 0,-11-71 0,8 59-2,-8-59 2,10 48 0,-10-48 0,6 37 0,-6-37 0,6 26-2,-6-26 2,7 20-6,-7-20 6,0 1-4,0-1 4,0 0 6,0 0-6,6 10-2,-6-10 2,0 2-4,0-2 4,8 18-2,-8-18 2,30 5 6,-30-5-6,14 1 8,-14-1-8,22 0 0,-22 0 0,20-3 0,-20 3 0,22-7-2,-22 7 2,26-8 0,-26 8 0,20-9 0,-20 9 0,18-9-4,-18 9 4,0 0-26,0 0 26,0 0-66,0 0 66,1 0-110,-1 0 110</inkml:trace>
  <inkml:trace contextRef="#ctx0" brushRef="#br2" timeOffset="120060.0947">17961 10133 72,'0'0'0,"0"0"64,0 0-64,0 0 52,0 0-52,-1 0 28,1 0-28,-25-8 18,25 8-18,-8-31 8,8 31-8,-7-23-4,7 23 4,-2-38 2,2 38-2,0-1 4,0 1-4,2-56 6,25 8-6,0-1 4,-27 49-4,27-50 2,-27 50-2,31-45 4,-31 45-4,30-39-4,-30 39 4,23-33-6,-23 33 6,25-25-6,-25 25 6,18-19-24,-18 19 24,0 0-42,0 0 42,2-2-38,-2 2 38,0 0-26,0 0 26,1 0-32,-1 0 32,1 0-50,-1 0 50,1-1-30,-1 1 30,10-9-2,-10 9 2,-7 41 0,7-41 0,-33 15 0,33-15 0,-24 14 0,24-14 0,-27 10 4,27-10-4,-27 7 14,27-7-14,-29 4 22,29-4-22,-31 0 26,31 0-26,-35-7 44,35 7-44,-27-38 58,27 38-58,-28-21 40,28 21-40,-21-18 30,21 18-30,0-1 26,0 1-26,-1 0 6,1 0-6,-1-2-2,1 2 2,-1-1 8,1 1-8,0 0 12,0 0-12,-5-8 8,27 29-8,0 1 4,-22-22-4,33 41 2,-33-41-2,32 54 8,-32-54-8,28 58 2,-28-58-2,27 58-4,-27-58 4,24 53-14,-24-53 14,23 48-56,-23-48 56,23 32-88,-23-32 88,26 22-98,-26-22 98</inkml:trace>
  <inkml:trace contextRef="#ctx0" brushRef="#br2" timeOffset="120600.0946">18385 9447 44,'0'0'0,"-23"-16"38,23 16-38,-28-12 26,28 12-26,-22-8 50,22 8-50,-1 0 44,1 0-44,-1 0 26,1 0-26,0 0 8,0 0-8,-1 0 4,1 0-4,-2 0 8,2 0-8,0 0 16,0 0-16,-6-6 16,6 6-16,36-23 8,-36 23-8,28-8 8,-28 8-8,34-7 8,-34 7-8,32-6 0,-32 6 0,34-4-6,-34 4 6,31-4 0,-31 4 0,24-4 10,-24 4-10,26-3 4,-26 3-4,18 0 0,-18 0 0,18 2 6,-18-2-6,14 3 8,-14-3-8,9 29 16,-9-29-16,17 33 12,-17-33-12,8 49 2,-8-49-2,8 65 6,-8-65-6,8 78 4,-8-78-4,6 88-2,-6-88 2,6 96-2,-6-96 2,3 100-2,-3-100 2,3 91 2,-3-91-2,4 80 0,-4-80 0,4 57 0,-4-57 0,6 45 0,-6-45 0,7 32-4,-7-32 4,7 27 0,-7-27 0,7 20 2,-7-20-2,6 13 0,-6-13 0,0 0 0,0 0 0,0 0 2,0 0-2,5 11 24,-5-11-24,0 2 46,0-2-46,0 0 40,0 0-40,0 0 26,0 0-26,0 16 12,0-16-12,-41 4 30,41-4-30,-22 3 48,22-3-48,-27 3 26,27-3-26,-28 3 14,28-3-14,-26 2 16,26-2-16,-29 4 36,29-4-36,-29 6 36,29-6-36,-25 7 12,25-7-12,-25 8 6,25-8-6,-18 8 2,18-8-2,-1 0 2,1 0-2,-1 0 2,1 0-2,0 0 2,0 0-2,-1 0-20,1 0 20,-1 0-60,1 0 60,-1 0-96,1 0 96,-1 0-132,1 0 132,0 0-158,0 0 158,-1 0-162,1 0 162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0:26.7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2631 2423 38,'0'0'0,"-12"-10"20,12 10-20,-17-8 22,17 8-22,-20-4 20,20 4-20,-21-2 10,21 2-10,-29 0 8,29 0-8,-26 5 14,26-5-14,-29 26 10,29-26-10,-34 24 12,34-24-12,-34 30 22,34-30-22,-35 29 18,35-29-18,-30 31 6,30-31-6,-26 28 6,26-28-6,-24 23 6,24-23-6,-13 17 6,13-17-6,0 1 2,0-1-2,0 0-2,0 0 2,0 1 0,0-1 0,-10 12-4,10 1 4,0 0-4,0-13 4,6 18-2,-6-18 2,38 26 0,-38-26 0,32 26 4,-32-26-4,37 33-2,-17-17 2,1 0-8,4 0 8,0 1 4,-25-17-4,-2 34 2,34-18-2,1-1-8,-33-15 8,27 31-4,-27-31 4,21 22-2,-21-22 2,15 24 0,-15-24 0,11 16 4,-11-16-4,8 13 2,-8-13-2,0 2 6,0-2-6,5 11 22,-5-11-22,0 25 26,0-25-26,-6 14 34,6-14-34,-8 22 28,8-22-28,-35 20 4,35-20-4,-24 20 2,24-20-2,-31 20 0,31-20 0,-38 17-6,38-17 6,-44 16-6,44-16 6,-50 18-10,50-18 10,-51 13-18,51-13 18,-46 15-12,46-15 12,-39 9-8,39-9 8,-25 7-32,25-7 32,-16 5-84,16-5 84,0 0-102,0 0 102</inkml:trace>
  <inkml:trace contextRef="#ctx0" brushRef="#br0" timeOffset="356.0002">2950 3016 88,'0'0'0,"-31"0"58,31 0-58,-30-2 66,30 2-66,-28-6 38,28 6-38,-25-26 16,25 26-16,-24-22 16,24 22-16,-18-23 16,18 23-16,-13-26-2,13 26 2,-8-26-2,8 26 2,-6-23 0,6 9 0,0 1-2,0 13 2,4-25 0,-4 25 0,30-24 2,-30 24-2,27-25 0,-27 25 0,30-15-2,-30 15 2,33-9-4,-33 9 4,32-5 0,-32 5 0,29 0 0,-29 0 0,29 3-4,-29-3 4,23 10 6,-23-10-6,18 32-2,-18-32 2,14 20-8,-14-20 8,9 19 6,-9-19-6,9 24 6,-9-24-6,8 19 2,-8-19-2,6 23 6,-6-23-6,2 23 8,-2-23-8,-2 22 2,2-22-2,-7 24-2,7-24 2,-26 24-2,26-24 2,-15 20-8,15-20 8,-18 16-30,18-16 30,0 1-70,0-1 70,-16 12-96,16-12 96</inkml:trace>
  <inkml:trace contextRef="#ctx0" brushRef="#br0" timeOffset="764.0006">3326 2810 120,'0'0'0,"-32"-23"6,32 23-6,-24-19-8,24 19 8,-15-19-2,15 19 2,-1-1 0,1 1 0,-1-1-4,1 1 4,0 0-4,0 0 4,-1-1-4,1 1 4,0-1 2,0 1-2,-1 0 0,1 0 0,-7-8-4,7 8 4,3 60 0,-3-60 0,9 52 4,-9-52-4,36 58-4,-36-58 4,16 60-18,-16-60 18,12 54-22,-12-54 22,9 49-20,-9-49 20,9 39-6,-9-39 6,6 27 4,-6-27-4,6 19 18,-6-19-18,0 0 48,0 0-48,0 1 62,0-1-62,0 0 58,0 0-58,0 0 36,0 0-36,0 2 14,0-2-14,3 1 4,-3-1-4,-27-49 8,27 49-8,-9-35 16,9 35-16,-19-38 14,19 38-14,-9-40 4,9 40-4,-8-37-4,8 37 4,-7-27-2,7 27 2,-6-19-8,6 19 8,0-1-12,0 1 12,0-1-14,0 1 14,0 0-18,0 0 18,-4-7-34,4 7 34,56-23-66,-56 23 66,35-7-94,-35 7 94</inkml:trace>
  <inkml:trace contextRef="#ctx0" brushRef="#br0" timeOffset="988.0009">3557 2764 102,'0'0'0,"-19"-11"52,19 11-52,-1 0 50,1 0-50,-1 0 28,1 0-28,0 0 4,0 0-4,-2 0-6,2 0 6,0 0-6,0 0 6,-1 0 6,1 0-6,0 0 6,0 0-6,-11-8 0,39-5 0,0 0 2,-28 13-2,37-10 0,-37 10 0,42-10-2,-42 10 2,44-8-6,-44 8 6,42-9-20,-42 9 20,38-8-44,-38 8 44,32-7-54,-32 7 54,25-6-52,-25 6 52,20-4-44,-20 4 44</inkml:trace>
  <inkml:trace contextRef="#ctx0" brushRef="#br0" timeOffset="1278">3670 2317 70,'0'0'0,"-27"-54"68,27 54-68,-23-40 82,23 40-82,-15-27 80,15 27-80,-14-16 58,14 16-58,0 0 30,0 0-30,0 0 18,0 0-18,0-2 12,0 2-12,0 0 8,0 0-8,-7-7 10,7 27-10,0-2 6,0-18-6,3 62 4,-3-62-4,7 88 2,-7-88-2,27 103 2,-27-103-2,17 107 0,-17-107 0,15 91-10,-15-91 10,17 82-24,-17-82 24,20 74-32,-20-74 32,15 65-30,-15-65 30,17 57-22,-17-57 22,9 50-12,-9-50 12,10 36-6,-10-36 6,9 26 0,-9-26 0,9 18 0,-9-18 0,0 0 0,0 0 0,0 0 2,0 0-2,0 2-2,0-2 2,0 0-2,0 0 2,0 0 2,0 0-2,0 1 4,0-1-4,0 0-12,0 0 12,0 2-42,0-2 42,0 0-74,0 0 74,0 1-112,0-1 112</inkml:trace>
  <inkml:trace contextRef="#ctx0" brushRef="#br0" timeOffset="2438.0018">4749 2655 86,'0'0'0,"-4"-25"54,4 25-54,-6-21 2,6 21-2,-10-14-4,10 14 4,0-1-2,0 1 2,-1-1-2,1 1 2,-17-8-8,17 8 8,0-1-6,0 1 6,0 0 2,0 0-2,0-1-4,0 1 4,0-1-10,0 1 10,0-1-8,0 1 8,0-1-4,0 1 4,0 0 0,0 0 0,-7-13 2,7 13-2,3 34 2,-3-34-2,6 33 6,-6-33-6,5 39 2,-5-39-2,7 40-2,-7-40 2,4 33 4,-4-20-4,0 1 8,0-14-8,-1 22 24,1-22-24,0 2 34,0-2-34,0 0 24,0 0-24,0 0 14,0 0-14,-4 13 10,4-13-10,-1 0 0,1 0 0,-24 5 0,24-5 0,-18-3-2,18 3 2,-10-35-12,10 35 12,-19-37-4,19 37 4,-16-47 0,16 47 0,-10-58-4,10 58 4,-9-59 2,9 59-2,-9-58 0,9 58 0,-7-54-10,7 54 10,-3-46-2,3 33 2,0-1 0,0 14 0,0-1-4,0 1 4,0 0-4,0 0 4,0-1-6,0 1 6,0-1-6,0 1 6,3-14 2,-3 14-2,25 48 8,-25-48-8,15 39 2,-15-39-2,16 46-2,-16-46 2,13 40 0,-13-40 0,10 38 0,-10-38 0,9 26-8,-9-26 8,16 19-2,-16-19 2,0 1 0,0-1 0,0 1-6,0-1 6,9 8-4,-9-8 4,25 5-4,-25-5 4,14 0 2,-14 0-2,12-6 2,-12 6-2,20-44 2,-20 44-2,19-34 10,-19 34-10,18-38 4,-18 38-4,24-32-2,-24 32 2,21-30 0,-21 30 0,19-21 0,-19 21 0,20-13 0,-20 13 0,12-9 4,-12 9-4,0 0 6,0 0-6,14-3 6,-14 3-6,30 60 4,-30-60-4,16 49 0,-16-49 0,13 61-4,-13-61 4,10 62-18,-10-62 18,8 62-26,-8-62 26,6 55-14,-6-55 14,3 43-2,-3-43 2,4 31 0,-4-31 0,0 18 2,0-18-2,0 0 0,0 0 0,0 1-2,0-1 2,0 2-4,0-2 4,0 0 2,0 0-2,0 0 32,0 0-32,0 5 38,0-5-38,7-57 20,-7 57-20,29-43 16,-29 43-16,19-45 10,-19 45-10,23-51 8,-23 51-8,25-42 6,-25 42-6,24-35-2,-24 35 2,23-29 0,-23 29 0,20-9 2,-20 9-2,14-6 6,-14 6-6,1 0 10,-1 0-10,12-5 18,-12 5-18,23 7 30,-23-7-30,10 46 24,-10-46-24,8 37 14,-8-37-14,9 54 6,-9-54-6,8 56-32,-8-56 32,6 58-108,-6-58 108,1 59-152,-1-35 152</inkml:trace>
  <inkml:trace contextRef="#ctx0" brushRef="#br0" timeOffset="2890.0016">5467 2745 76,'0'0'0,"-23"-29"4,23 29-4,-12-21 6,12 21-6,-9-21 8,9 21-8,-8-19 4,8 19-4,-4-15 6,4 15-6,0 0 2,0 0-2,0-1 0,0 1 0,0 0 2,0 0-2,0-1 2,0 1-2,-3-9 6,3 9-6,27-3 12,-27 3-12,13 2 14,-13-2-14,15 35 10,-15-35-10,9 32 6,-9-32-6,9 34 2,-9-34-2,9 40 4,-9-40-4,7 38 2,-7-38-2,2 33 8,-2-20-8,0 1 14,0-14-14,-1 18 12,1-18-12,-6 18 40,6-18-40,-8 8 36,8-8-36,0 0 24,0 0-24,-23 9 44,23-9-44,0 0 26,0 0-26,-21 6 4,21-6-4,-1 0-4,1 0 4,-17 0-16,17 0 16,-9-28-12,9 28 12,0-1-4,0 1 4,-9-13-10,9 13 10,0-1-16,0 1 16,0-1-10,0 1 10,-5-23-12,5 23 12,33-8-16,-33 8 16,25-4-6,-25 4 6,33 3-26,-33-3 26,36 28-38,-36-28 38,35 19-18,-35-19 18,31 19-12,-31-19 12,27 11-6,-27-11 6,21 8-4,-21-8 4,14 6-4,-14-6 4,1 0 2,-1 0-2,0 0 26,0 0-26,10 2 54,-10-2-54,8-27 54,-8 27-54,7-22 46,-7 22-46,5-24 32,-5 24-32,6-30 16,-6 30-16,2-30 6,-2 12-6,0 0 0,0 18 0,-5-32-22,5 32 22,-7-35-74,7 35 74,-6-33-112,6 33 112,-8-22-124,8 22 124</inkml:trace>
  <inkml:trace contextRef="#ctx0" brushRef="#br0" timeOffset="3154.0019">5978 2509 276,'0'0'0,"5"-29"26,-5 29-26,0-1-2,0 1 2,0-1-4,0 1 4,0 0 6,0 0-6,0-2 8,0 2-8,0 0 12,0 0-12,2-7 24,-2 7-24,3 52 18,-3-52-18,3 57 12,-3-57-12,4 73 12,-4-73-12,4 81 4,-4-43-4,0 2-6,0-5 6,0 1-40,0-36 40,-4 63-112,4-63 112,-5 54-156,5-54 156</inkml:trace>
  <inkml:trace contextRef="#ctx0" brushRef="#br0" timeOffset="3480.0017">6329 2880 10,'0'0'0,"0"-14"-2,0 14 2,-33 0 10,33 0-10,-13 6 16,13-6-16,-13 42 20,13-42-20,-8 23 26,8-23-26,-7 22 18,7-22-18,-5 19 8,5-19-8,0 2 2,0-2-2,-2 13 0,2-13 0,0 2-2,0-2 2,0 0-6,0 0 6,0 15-4,0-15 4,27 7 4,-27-7-4,18 5 6,-18-5-6,20 0 8,-20 0-8,22-7 20,-22 7-20,22-40 30,-22 40-30,22-30 30,-22 30-30,18-34 36,-18 34-36,17-36 48,-17 36-48,13-38 60,-13 38-60,7-34 60,-7 34-60,5-33 54,-5 18-54,0-3 40,0 18-40,-5-28 16,5 28-16,-26-31 4,26 31-4,-24-26 0,24 26 0,-25-18-14,25 18 14,-24-12-34,24 12 34,-26-8-58,26 8 58,-26 0-130,26 0 130,-24 4-176,24-4 176</inkml:trace>
  <inkml:trace contextRef="#ctx0" brushRef="#br0" timeOffset="3896.0041">6617 3052 22,'0'0'0,"-1"0"38,1 0-38,0 0 50,0 0-50,-10 7 36,10-7-36,-2 0 12,2 0-12,0 0 0,0 0 0,-21 0-2,21 0 2,-17-39-2,17 39 2,-9-27-4,9 27 4,-4-34 0,4 34 0,-4-39 2,4 11-2,0 28 2,0-14-2,0 0 2,0 14-2,5-67 2,-5 67-2,6-27-6,-6 27 6,10-14-4,-10 14 4,0 0 6,0 0-6,18-9 6,-18 9-6,21 0 4,-21 0-4,17 4 0,-17-4 0,22 6 0,-22-6 0,27 23-2,-27-23 2,26 19 0,-26-19 0,21 15 2,-21-15-2,21 14 0,-21-14 0,2 0 2,-2 0-2,14 9 6,-14-9-6,0 0 4,0 0-4,0 0 6,0 0-6,1 0 18,-1 0-18,1 0 48,-1 0-48,19 4 90,-19-4-90,4-40 82,-4 26-82,0 0 50,0 14-50,-3-30 24,3 30-24,-7-31 2,7 31-2,-35-32-24,35 32 24,-35-29-44,12 16 44,2 0-62,21 13 62,-44-20-94,44 20 94,-43-6-122,43 6 122,-42-6-110,42 6 110</inkml:trace>
  <inkml:trace contextRef="#ctx0" brushRef="#br0" timeOffset="4120.0022">6880 2569 20,'0'0'0,"31"-8"2,-31 8-2,29-4 14,-29 4-14,26 0 30,-26 0-30,21 3 60,-21-3-60,17 9 76,-17-9-76,15 34 58,-15-34-58,14 23 38,-14-23-38,9 31 18,-9-31-18,7 36 2,-7-36-2,6 40 2,-6-40-2,0 2 2,0-2-2,4 51-2,-4-19 2,0 0-2,0-16 2,0-1-22,0-15 22,-3 30-66,3-30 66,-7 29-112,7-29 112</inkml:trace>
  <inkml:trace contextRef="#ctx0" brushRef="#br0" timeOffset="4680.0036">7390 2761 12,'0'0'0,"10"49"0,-10-49 0,8 56 0,-8-56 0,7 41 2,-7-41-2,9 33 0,-9-33 0,8 22-6,-8-22 6,0 0-2,0 0 2,8 13 4,-8-13-4,27 8 4,-27-8-4,15 0 24,-15 0-24,16-8 40,-16 8-40,19-47 32,-19 47-32,16-33 34,-16 33-34,15-42 44,-15 42-44,9-48 52,-9 48-52,6-47 66,-6 47-66,3-49 90,-3 29-90,0 0 74,0 20-74,-5-32 28,-14 17-28,-3 0 10,22 15-10,-34-22 6,34 22-6,-38-18-16,38 18 16,-37-12-34,37 12 34,-39-7-42,39 7 42,-39 0-66,39 0 66,-39 7-64,39-7 64,-31 45-64,31-45 64,-24 30-78,24-30 78,-12 30-92,12-30 92</inkml:trace>
  <inkml:trace contextRef="#ctx0" brushRef="#br0" timeOffset="5072.0042">7632 2663 38,'0'0'0,"4"-19"24,-4 19-24,5-19 18,-5 19-18,5-20 10,-5 20-10,6-17 0,-6 17 0,0 0-4,0 0 4,0 0-2,0 0 2,7-12 4,-7 12-4,0 0 2,0 0-2,22-4 4,-22 4-4,20 3 12,-20-3-12,14 9 30,-14-9-30,16 41 26,-16-41-26,15 36 12,-15-36-12,15 42 6,-15-42-6,0 1-2,0-1 2,8 49-4,-8-49 4,19 63-2,-19-63 2,8 28 6,-8-28-6,6 27 2,-6-27-2,6 20-8,-6-20 8,8 20 0,-8-20 0,9 18-2,-9-18 2,26 14-12,-26-14 12,21 8-10,-21-8 10,21 9-8,-21-9 8,21 8 0,-21-8 0,26 5-4,-26-5 4,24 5-6,-24-5 6,21 0-2,-21 0 2,19 0 0,-19 0 0,1 0-2,-1 0 2,0 0 4,0 0-4,10-5 28,-10 5-28,18-30 38,-18 30-38,8-23 30,-8 23-30,7-29 26,-7 29-26,3-42 30,-3 42-30,5-52 30,-5 52-30,1-50 18,-1 23-18,0 2 16,0 25-16,-1-34 28,1 34-28,-3-23 36,3 23-36,0-1 14,0 1-14,0 0-4,0 0 4,0-1-14,0 1 14,0-1-64,0 1 64,-3-7-140,3 7 140,-1 0-146,1 0 146</inkml:trace>
  <inkml:trace contextRef="#ctx0" brushRef="#br0" timeOffset="6000.0055">5854 3535 40,'0'0'0,"-26"-7"52,26 7-52,-2 0 44,2 0-44,0 0 20,0 0-20,-1 0 8,1 0-8,0 0-2,0 0 2,-1 0-4,1 0 4,-1 0-2,1 0 2,-1 0-6,1 0 6,0 0 4,0 0-4,0 0 4,0 0-4,-13-6 4,13 6-4,47-7 4,-47 7-4,34-6-2,-34 6 2,35-7-4,-35 7 4,0 0-2,0 0 2,58-6 2,-58 6-2,90-6-2,-90 6 2,55-2 0,-29 2 0,1 0 4,1 0-4,-1 0 2,-27 0-2,60 2-2,-60-2 2,66 2 2,-66-2-2,72 2 10,-28-2-10,0 0 0,-44 0 0,92-2 0,-92 2 0,100-4 12,-100 4-12,98-9 10,-98 9-10,96-18 6,-96 18-6,89-8 0,-89 8 0,93-8 2,-93 8-2,90-8 6,-90 8-6,89-7 10,-89 7-10,95-8 4,-95 8-4,96-8-4,-96 8 4,97-7 4,-97 7-4,95-7 2,-95 7-2,86-5 4,-86 5-4,79-3 0,-79 3 0,71-3-8,-37 3 8,0 0 2,-5 0-2,1 0-2,-4 0 2,0 0-2,-26 0 2,47 3 2,-47-3-2,40 4-2,-40-4 2,37 4-4,-37-4 4,33 5-4,-33-5 4,26 3 2,-26-3-2,23 1 2,-23-1-2,17 0 4,-17 0-4,0 0 2,0 0-2,0 0-2,0 0 2,10 0 2,-10 0-2,1 0 2,-1 0-2,0 0 2,0 0-2,20 0 0,-20 0 0,1 0-4,-1 0 4,1 0-4,-1 0 4,22 2-4,-22-2 4,0 0 2,0 0-2,0 0 4,0 0-4,1 0 2,-1 0-2,2 0 0,-2 0 0,0 0-2,0 0 2,1 0 2,-1 0-2,17 0 0,-17 0 0,0 0-2,0 0 2,0 0 0,0 0 0,0 0 2,0 0-2,1 0 2,-1 0-2,1 0 2,-1 0-2,1 0 2,-1 0-2,0 0-2,0 0 2,1 0-18,-1 0 18,1 0-52,-1 0 52</inkml:trace>
  <inkml:trace contextRef="#ctx0" brushRef="#br0" timeOffset="29100.0232">9269 2804 28,'0'0'0,"0"0"34,0 0-34,-50 3 32,50-3-32,-47 2 48,47-2-48,-2 0 54,2 0-54,-15 0 24,15 0-24,-1 0 8,1 0-8,-2 0-2,2 0 2,0 0-8,0 0 8,0 0-8,0 0 8,-1 0-4,1 0 4,-1 0-4,1 0 4,-1 0 0,1 0 0,-11 0 4,11 0-4,58-4 4,-58 4-4,50-4 4,-50 4-4,66-4 6,-66 4-6,75-6 0,-75 6 0,81-7 0,-81 7 0,88-9 10,-88 9-10,92-20 0,-92 20 0,92-15-6,-92 15 6,88-16 6,-88 16-6,79-15 2,-79 15-2,72-8-4,-72 8 4,64-8-8,-64 8 8,57-5-8,-57 5 8,48-5 6,-48 5-6,37-3 2,-37 3-2,27 0-6,-27 0 6,16 0-2,-16 0 2,0 0-4,0 0 4,7 5-4,-7-5 4,3 42-12,-3-42 12,-1 31-24,1-31 24,-9 36-16,9-36 16,-38 42-6,38-42 6,-29 39-2,29-39 2,-33 30-2,33-30 2,-36 26 2,36-26-2,-32 20 8,32-20-8,-25 11 20,25-11-20,-20 8 12,20-8-12,-1 0-2,1 0 2,-11 3 4,11-3-4,-8-42 0,8 42 0,-10-33 2,10 33-2,-6-44 8,6 44-8,-4-54 4,4 24-4,0 0-2,0-3 2,0-2-4,0 2 4,0-1 0,0 9 0,0 1 2,0 5-2,0 0 2,0 19-2,0-14 0,0 14 0,0-1-10,0 1 10,0-1-50,0 1 50,0 0-90,0 0 90</inkml:trace>
  <inkml:trace contextRef="#ctx0" brushRef="#br0" timeOffset="29602.0236">11046 3288 64,'-28'0'0,"28"0"52,0 0-52,-27 0 30,-9-14-30,-2-1 20,38 15-20,-38-34 14,38 34-14,-39-49 2,39 49-2,-33-64 6,33 64-6,-25-81 6,25 81-6,-18-91 8,18 91-8,-7-97 8,7 97-8,-5-103 8,5 103-8,3-96 10,-3 96-10,38-81 0,-38 81 0,39-75-4,-16 40 4,2 0 4,3 7-4,0-1 4,4 0-4,-1 1-2,1 8 2,-1 0-6,-31 20 6,66-22 2,-66 22-2,56-10-2,-56 10 2,57-5-4,-57 5 4,49 5 2,-28 25-2,2 1 8,-23-31-8,39 61 8,-39-61-8,33 77 0,-33-77 0,22 90-2,-22-90 2,10 98-6,-10-98 6,8 97-10,-8-51 10,0 1 0,0-47 0,-4 80 10,4-80-10,-32 70 2,32-70-2,-24 62 0,24-62 0,-27 59 4,27-59-4,-32 57 4,32-57-4,-36 50 16,36-50-16,-33 44 18,33-44-18,-36 27 12,36-27-12,-35 21-2,35-21 2,-31 13-22,31-13 22,-21 9-58,21-9 58,-22 5-100,22-5 100,-13 0-80,13 0 80</inkml:trace>
  <inkml:trace contextRef="#ctx0" brushRef="#br0" timeOffset="29992.0234">12238 2136 66,'0'0'0,"0"-2"62,0 2-62,0 0 52,0 0-52,0 0 22,0 0-22,0-13 6,0 13-6,-24-2 6,24 2-6,-17 4 2,17-4-2,-29 53 2,29-53-2,-34 64 10,14-24-10,-1 0 20,0 12-20,-1-1 22,22-51-22,-40 111 22,40-111-22,-33 108 20,33-108-20,-30 103 10,30-103-10,-22 88 4,22-88-4,-11 74 6,11-74-6,-7 64-2,7-38 2,0 1-6,0-27 6,36 47-8,-36-47 8,27 41-38,-27-41 38,35 27-62,-35-27 62,41 20-76,-41-20 76,46 9-86,-46-9 86,52 5-48,-24-5 48</inkml:trace>
  <inkml:trace contextRef="#ctx0" brushRef="#br0" timeOffset="30394.0242">12583 2729 64,'0'0'0,"-17"-49"-4,17 49 4,-23 5 6,23-5-6,-16-7 10,16 7-10,0-2 8,0 2-8,0 0 0,0 0 0,0-1-6,0 1 6,0-1 0,0 1 0,0 0 4,0 0-4,-10-36 4,10 56-4,0 2 4,0-22-4,2 40 4,-2-40-4,0 0 4,0 0-4,4 54-2,-4-14 2,0 0-2,0-20 2,0-1 0,0 0 0,0 0 0,0-19 0,-2 31 4,2-31-4,-2 16 4,2-16-4,0 2 0,0-2 0,0 0-2,0 0 2,0 2 12,0-2-12,0 0 6,0 0-6,0 0-8,0 0 8,0 1 4,0-1-4,-2 5 8,2-5-8,4-45 6,-4 45-6,31-48 8,-31 48-8,31-55 8,-9 25-8,-1 2 6,1-1-6,1 2 2,-2 6-2,1-1-2,-2 8 2,0 0-6,-20 14 6,35-17 2,-35 17-2,30-9 12,-30 9-12,24-2 8,-24 2-8,20 5 58,-20-5-58,20 44 78,-20-44-78,12 38 22,-12-38-22,8 47 4,-8-47-4,7 51 6,-7-51-6,7 52 0,-7-52 0,2 46-2,-2-25 2,0 0-2,0-21 2,-6 39-14,6-39 14,-8 33-56,8-33 56,-10 23-104,10-23 104,-8 15-108,8-15 108</inkml:trace>
  <inkml:trace contextRef="#ctx0" brushRef="#br0" timeOffset="30778.023">13722 2013 16,'0'-26'0,"0"26"4,0-14-4,0 14-4,0 0 4,0-13 0,0 13 0,0 0 6,0 0-6,0-2 12,0 2-12,0 0 26,0 0-26,-8-41 44,8 41-44,-6 58 56,6-58-56,-4 67 42,4-20-42,0 0 18,0-47-18,-1 104 6,1-104-6,-5 108 2,5-108-2,-9 103 4,9-103-4,-24 96-2,24-96 2,-10 91-8,10-91 8,-8 84-24,8-84 24,-3 78-40,3-78 40,-3 68-40,3-39 40,0 1-54,0-30 54,6 41-48,-6-41 48</inkml:trace>
  <inkml:trace contextRef="#ctx0" brushRef="#br0" timeOffset="31200.0232">14029 2661 44,'0'0'0,"-5"-26"56,5 26-56,-31-14 38,31 14-38,-17-7 6,17 7-6,-22-4 2,22 4-2,-22 3 2,22-3-2,-24 47 0,24-47 0,-29 52-6,29-52 6,-27 62-6,27-62 6,-27 67 0,27-67 0,-23 71 8,23-71-8,-19 60 8,19-60-8,-12 43 2,12-43-2,-8 32 0,8-32 0,-3 18 2,3-18-2,0 1 6,0-1-6,0 10 0,0-10 0,46 5 2,-46-5-2,25 0-2,-25 0 2,32-5 0,-32 5 0,34-50 12,-34 50-12,38-43 6,-38 43-6,38-52 2,-38 52-2,32-53 2,-32 53-2,24-42 0,-24 42 0,20-33 2,-20 33-2,13-19 0,-13 19 0,0 0-4,0 0 4,0-2 0,0 2 0,7-6 6,-7 6-6,9 50 6,-9-50-6,7 61 0,-7-61 0,5 88 2,-5-88-2,3 103 4,-3-103-4,-3 103 4,3-103-4,-7 94 10,7-94-10,-34 83 28,34-83-28,-22 76 36,22-76-36,-22 72 22,22-72-22,-28 73 14,28-73-14,-33 70 30,33-70-30,-40 67 40,18-37-40,-2 1 38,-2-5-38,0 1 22,-4-4-22,1-2 6,-4-1-6,3-1 8,-6 0-8,1 0 6,-2-2-6,2-1 4,-1-1-4,-1 1 2,37-16-2,-66 21 0,66-21 0,-58 5-6,58-5 6,-45 6-18,45-6 18,-34 0-46,34 0 46,-24-29-80,24 29 80,-12-23-88,12 23 88,-8-36-92,8 11 92,0 0-96,0 25 96</inkml:trace>
  <inkml:trace contextRef="#ctx0" brushRef="#br0" timeOffset="31750.0248">14800 2591 4,'0'0'0,"-5"-53"0,5 53 0,-9-45 4,9 45-4,-20-35 8,20 35-8,-6-23 2,6 23-2,0-1-2,0 1 2,0 0-4,0 0 4,0-1 8,0 1-8,-4-10 22,4 10-22,6 31 16,-6-31-16,7 55 8,-7-55-8,8 70 0,-8-70 0,6 78-2,-6-78 2,3 83-2,-3-83 2,-2 73-6,2-73 6,-5 67 0,5-67 0,-9 54 0,9-54 0,-9 37-4,9-37 4,-10 26 6,10-26-6,0 0 10,0 0-10,0 1 4,0-1-4,0 1 6,0-1-6,0 0 10,0 0-10,0 1 12,0-1-12,-6 11 22,6-40-22,0-2 18,0 31-18,6-44 6,-6 44-6,26-45 4,-26 45-4,20-48 2,-20 48-2,25-42 6,-25 42-6,26-39 18,-26 39-18,31-31 16,-31 31-16,31-22 0,-31 22 0,29-12 6,-29 12-6,26-8 20,-26 8-20,15-2 24,-15 2-24,13 7 26,-13-7-26,8 47 14,-8-47-14,7 41 2,-7-41-2,5 48-2,-5-48 2,2 52-2,-2-28 2,0 2-26,0-26 26,-5 35-58,5-35 58,-5 32-78,5-32 78,-5 21-82,5-21 82</inkml:trace>
  <inkml:trace contextRef="#ctx0" brushRef="#br0" timeOffset="32076.0246">15115 2198 96,'0'0'0,"-20"-21"10,20 21-10,-1 0 14,1 0-14,0-1 14,0 1-14,-12-9-2,12 9 2,-1 0-6,1 0 6,0 0 0,0 0 0,-2 0 2,2 0-2,-14-6 0,14 6 0,41 3 10,-21 11-10,0 2 24,9-1-24,-1 3 20,-28 1-20,0 1 18,50 4-18,0 3 20,-24 3-20,0-1 14,-3 7-14,1 0 12,-24-36-12,33 78 6,-33-78-6,20 92 8,-20-92-8,11 91 10,-11-91-10,6 94 2,-6-51-2,0 1 10,0-44-10,-6 72 14,6-72-14,-31 65 12,31-65-12,-16 48 8,16-48-8,-12 45 0,12-45 0,-12 48-4,12-48 4,-9 37-2,9-37 2,-10 41 4,10-41-4,-18 28 4,18-28-4,-10 19-4,10-19 4,-7 21-18,7-21 18,-7 16-24,7-16 24,0 1-28,0-1 28,0 0-40,0 0 40,0 1-66,0-1 66,0 1-90,0-1 90</inkml:trace>
  <inkml:trace contextRef="#ctx0" brushRef="#br0" timeOffset="89976.0694">2315 5523 26,'0'0'0,"-7"-18"40,7 18-40,0 0 38,0 0-38,0-1 34,0 1-34,0-1 28,0 1-28,0 0 18,0 0-18,0-1 2,0 1-2,0-1-2,0 1 2,0 0 2,0 0-2,-6-6 6,6 35-6,0 0 8,0-29-8,5 75 4,-5-75-4,8 107 0,-8-107 0,29 120 4,-29-120-4,14 126 2,-14-126-2,9 121-4,-9-121 4,7 108-26,-7-108 26,4 97-50,-4-97 50,5 78-52,-5-78 52,3 57-52,-3-57 52</inkml:trace>
  <inkml:trace contextRef="#ctx0" brushRef="#br0" timeOffset="90694.072">2324 6016 2,'0'0'0,"0"0"-2,0 0 2,0-1 0,0 1 0,0-1 0,0 1 0,0 0 0,0 0 0,0-1 0,0 1 0,-9-3 0,9 3 0,29-6 4,-29 6-4,23-6 12,-23 6-12,28-6 16,-28 6-16,30-4 14,-30 4-14,34-3 10,-34 3-10,36-2 4,-36 2-4,36-3 6,-36 3-6,40-1 4,-13 1-4,-27 0 0,0 0 0,25 0 2,-25 0-2,68-2 0,-68 2 0,39-2 2,-39 2-2,40-1 4,-18 1-4,-1 0 16,3 0-16,0 0 14,-24 0-14,51-1 0,-51 1 0,59-3 2,-59 3-2,61-4 2,-61 4-2,67-5-2,-67 5 2,68-7 4,-68 7-4,67-8 6,-67 8-6,71-9 2,-71 9-2,67-9 6,-67 9-6,67-15 8,-67 15-8,65-9 8,-65 9-8,63-9 12,-63 9-12,68-19 16,-68 19-16,66-16 10,-66 16-10,68-15 8,-68 15-8,69-13 10,-69 13-10,67-16 8,-67 16-8,71-8 4,-71 8-4,77-7 2,-77 7-2,78-8 8,-78 8-8,74-6 10,-74 6-10,75-6 4,-75 6-4,69-4 2,-69 4-2,71-4 0,-71 4 0,73-5-8,-73 5 8,70-8-6,-70 8 6,75-8-2,-75 8 2,70-9-2,-70 9 2,74-8 10,-74 8-10,78-8 8,-78 8-8,79-6-6,-79 6 6,81-6-4,-81 6 4,78-4 6,-78 4-6,74-2 6,-38 2-6,2 0 0,0 0 0,-2 0 2,4 0-2,-2 0 8,-38 0-8,80-1 6,-80 1-6,82-2 4,-38 2-4,-1 0 4,1 0-4,0 0 0,1 0 0,0 0 0,-45 0 0,87-2 2,-87 2-2,81-1 6,-81 1-6,80-2-4,-80 2 4,75-2-8,-75 2 8,74-4 0,-74 4 0,72-2 0,-72 2 0,72-6 6,-72 6-6,71-4 0,-71 4 0,74-5-2,-74 5 2,69-5 6,-69 5-6,72-3 0,-72 3 0,67-3-2,-67 3 2,61-3 4,-61 3-4,56-4 2,-56 4-2,50-4-4,-50 4 4,46-3 2,-46 3-2,43-4 0,-43 4 0,37-2-2,-37 2 2,34-2 2,-34 2-2,33 0-2,-33 0 2,29 0-4,-29 0 4,25 0-2,-25 0 2,26 0 0,-26 0 0,22 0-4,-22 0 4,20-2-2,-20 2 2,19 0 4,-19 0-4,16-1 2,-16 1-2,17-2 0,-17 2 0,1 0 0,-1 0 0,13-3-2,-13 3 2,0 0-4,0 0 4,2 0-2,-2 0 2,15-3-8,-15 3 8,1 0-22,-1 0 22,2 0-26,-2 0 26,0 0-28,0 0 28,0 0-48,0 0 48,0 0-70,0 0 70</inkml:trace>
  <inkml:trace contextRef="#ctx0" brushRef="#br0" timeOffset="90866.07">7208 5195 22,'0'0'0,"-2"-20"40,2 20-40,0-1 46,0 1-46,0 0 30,0 0-30,0-1 24,0 1-24,0-1 34,0 1-34,-3-9 18,3 44-18,0 2 14,0-37-14,4 70 6,-4-70-6,7 81-6,-7-81 6,10 88 6,-10-88-6,20 87 0,-20-87 0,8 79-12,-8-79 12,10 70-36,-10-70 36,17 60-84,-17-60 84</inkml:trace>
  <inkml:trace contextRef="#ctx0" brushRef="#br0" timeOffset="91508.0709">2923 6677 52,'0'0'0,"0"-1"28,0 1-28,0 0 20,0 0-20,3-15 24,-3 15-24,3 40 34,-3-40-34,4 42 30,-4-42-30,6 60 8,-6-60-8,7 65 6,-7-65-6,7 69 2,-7-69-2,9 65-4,-9-65 4,7 60-2,-7-60 2,5 56-20,-5-56 20,8 48-44,-8-48 44,7 45-36,-7-45 36,7 46-38,-7-46 38</inkml:trace>
  <inkml:trace contextRef="#ctx0" brushRef="#br0" timeOffset="91856.0719">2999 7043 14,'0'0'0,"31"-9"14,-31 9-14,40-7 10,-40 7-10,0 0 14,0 0-14,55-7 10,-55 7-10,97-8 2,-97 8-2,58-9 8,-58 9-8,59-15 10,-59 15-10,55-9 4,-55 9-4,56-6 4,-56 6-4,55-5 0,-55 5 0,50-3 0,-50 3 0,45-3 0,-25 3 0,0 0 4,-20 0-4,38 0 8,-38 0-8,38 0 2,-17 0-2,-1 0 0,-20 0 0,39 0 2,-39 0-2,38 0 0,-38 0 0,37 0 0,-37 0 0,38 0 0,-38 0 0,31 0 0,-31 0 0,28 0 4,-28 0-4,26 0 0,-26 0 0,18 0 4,-18 0-4,20 0 0,-20 0 0,20 0-6,-20 0 6,15 0-4,-15 0 4,0 0-6,0 0 6,14 0-4,-14 0 4,1 0-6,-1 0 6,1 0-10,-1 0 10,0 0-12,0 0 12,1 0-34,-1 0 34,0 0-30,0 0 30</inkml:trace>
  <inkml:trace contextRef="#ctx0" brushRef="#br0" timeOffset="92077.0719">3863 6638 22,'0'0'0,"0"0"28,0 0-28,0-2 26,0 2-26,0 0 20,0 0-20,0 0 30,0 0-30,0-1 60,0 1-60,-6-9 66,6 9-66,3 38 48,-3-38-48,7 47 26,-7-47-26,10 51 12,-10-51-12,17 58 14,-17-58-14,8 54 12,-8-54-12,6 51 6,-6-51-6,4 51 4,-4-51-4,2 47 2,-2-47-2,1 47-4,-1-47 4,2 39-10,-2-39 10,3 34-44,-3-34 44,3 27-86,-3-27 86,5 21-108,-5-21 108</inkml:trace>
  <inkml:trace contextRef="#ctx0" brushRef="#br0" timeOffset="92430.0711">4220 6666 40,'0'0'0,"0"0"26,0 0-26,0-2 24,0 2-24,0 0 34,0 0-34,0 0 54,0 0-54,-7-14 48,7 14-48,3 68 22,-3-68-22,9 67 6,-9-67-6,21 87 0,-21-87 0,10 90-2,-10-90 2,4 94-2,-4-94 2,3 87-16,-3-87 16,3 76-54,-3-76 54,2 64-86,-2-64 86,4 51-70,-4-51 70</inkml:trace>
  <inkml:trace contextRef="#ctx0" brushRef="#br0" timeOffset="92648.0718">4291 7118 64,'0'0'0,"0"0"8,0 0-8,0-2-6,0 2 6,0 0 0,0 0 0,-7-13 6,7 13-6,0-1 6,0 1-6,0-18 2,0 18-2,54-25 6,-54 25-6,39-9 6,-39 9-6,40-7 4,-40 7-4,45-5 2,-45 5-2,49-5-2,-49 5 2,50-3 2,-50 3-2,53-4 2,-53 4-2,51-4-6,-51 4 6,52-4 0,-52 4 0,47-4 2,-47 4-2,47-4-4,-47 4 4,46-3-8,-46 3 8,40-3-24,-40 3 24,35-5-32,-35 5 32,31-2-22,-31 2 22</inkml:trace>
  <inkml:trace contextRef="#ctx0" brushRef="#br0" timeOffset="92896.0718">4918 6767 42,'0'0'0,"-17"-28"60,17 28-60,-21-31 46,21 31-46,-17-23 36,17 23-36,-14-16 60,14 16-60,0 0 62,0 0-62,0-2 42,0 2-42,0-1 20,0 1-20,0 0 12,0 0-12,0 0 12,0 0-12,0-2 4,0 2-4,-8-10 6,8 10-6,-3 59 6,3-29-6,0 1 2,0-31-2,3 73 6,-3-73-6,7 72 2,-7-72-2,8 67 0,-8-67 0,9 59 0,-9-59 0,6 55 0,-6-55 0,7 51-2,-7-51 2,5 39-22,-5-39 22,6 34-50,-6-34 50,7 26-80,-7-26 80,7 14-104,-7-14 104,0 0-108,0 0 108</inkml:trace>
  <inkml:trace contextRef="#ctx0" brushRef="#br0" timeOffset="93234.0715">5376 6735 58,'0'0'0,"-18"-24"46,18 24-46,-9-17 28,9 17-28,0-1 36,0 1-36,0-1 20,0 1-20,0 0 10,0 0-10,0-1 6,0 1-6,-8-4 0,8 4 0,-6 35 0,6-35 0,-2 58 8,2-20-8,0-1 2,0-37-2,2 91-8,-2-91 8,3 87-12,-3-87 12,2 72-58,-2-72 58,2 61-92,-2-61 92</inkml:trace>
  <inkml:trace contextRef="#ctx0" brushRef="#br0" timeOffset="93488.0726">5372 7053 12,'0'0'0,"0"-1"4,0 1-4,0-1-2,0 1 2,0 0 2,0 0-2,-5-10-2,5 10 2,3-22 4,-3 22-4,28-9 24,-28 9-24,27-8 28,-27 8-28,36-7 18,-36 7-18,45-7 8,-45 7-8,51-7-2,-51 7 2,52-7-2,-52 7 2,61-8 2,-61 8-2,62-6 4,-62 6-4,64-7 8,-64 7-8,67-8 12,-67 8-12,67-6 10,-67 6-10,61-5 8,-61 5-8,55-5 0,-55 5 0,48-4-6,-48 4 6,38-3-6,-38 3 6,33-2-12,-33 2 12,26-2-22,-26 2 22,17-1-30,-17 1 30,1 0-34,-1 0 34,0 0-22,0 0 22,14-2-4,-14 2 4</inkml:trace>
  <inkml:trace contextRef="#ctx0" brushRef="#br0" timeOffset="93760.072">6134 6457 54,'0'0'0,"-9"-25"70,9 25-70,-8-15 76,8 15-76,0 0 66,0 0-66,0-1 42,0 1-42,0-1 20,0 1-20,-6-4 4,6 4-4,-4 46 2,4-46-2,-3 59 6,3-20-6,0 2 4,0-41-4,1 85 6,-1-85-6,4 80 0,-4-80 0,6 78-2,-6-78 2,8 72-2,-8-72 2,7 68 0,-7-68 0,8 77 10,-8-77-10,9 68 0,-9-68 0,16 65-4,-16-65 4,10 51 2,-10-51-2,7 37 0,-7-37 0,10 21-12,-10-21 12,0 0-18,0 0 18,0 1-14,0-1 14,7 12-16,-7-12 16,0 1-26,0-1 26,2 0-34,-2 0 34,0 0-46,0 0 46,1 2-56,-1-2 56,18 15-62,-18-15 62,0 0-52,0 0 52</inkml:trace>
  <inkml:trace contextRef="#ctx0" brushRef="#br0" timeOffset="94910.0735">3974 5622 72,'0'0'0,"-14"9"28,14-9-28,0 0 8,0 0-8,-1 0 8,1 0-8,-1 0 20,1 0-20,-15 6 16,15-37-16,0 0 6,0 31-6,3-45 10,-3 45-10,29-60 12,-29 60-12,26-63 4,-26 63-4,30-72-2,-30 72 2,32-78 4,-32 78-4,35-85 6,-35 85-6,31-85 0,-31 85 0,26-81 2,-26 81-2,25-77 2,-25 77-2,20-68-2,-20 68 2,15-53-2,-15 53 2,10-36 4,-10 36-4,7-17 8,-7 17-8,0-1 8,0 1-8,0 0 16,0 0-16,6-5 24,-6 5-24,6 49 10,-6-49-10,8 58 2,-8-58-2,21 77 0,-21-77 0,10 82-2,-10-82 2,8 85-4,-8-85 4,10 80-20,-10-80 20,7 69-30,-7-69 30,7 67-28,-7-67 28,5 53-18,-5-53 18,5 42-8,-5-42 8,3 31-4,-3-31 4,2 15 0,-2-15 0,0 1 4,0-1-4,0 1-2,0-1 2,0 0-2,0 0 2,0 9 2,0-9-2,-33 0-4,33 0 4,-25-5-4,25 5 4,-28-30-2,28 30 2,-35-22 0,35 22 0,-39-23-2,39 23 2,-50-23 0,24 9 0,1 1 6,-1-1-6,0-1 22,3 3-22,1-1 24,22 13-24,-29-25 4,29 25-4,-18-13 2,18 13-2,0 0 0,0 0 0,0-2 2,0 2-2,-5-8 10,5 8-10,36-28 10,-36 28-10,42-11 10,-42 11-10,54-11 8,-54 11-8,61-7-4,-61 7 4,64-8-2,-64 8 2,63-6 4,-63 6-4,58-6-6,-58 6 6,51-2-36,-29 2 36,1 0-82,-23 0 82,35 7-82,-35-7 82</inkml:trace>
  <inkml:trace contextRef="#ctx0" brushRef="#br0" timeOffset="95676.074">3453 7335 140,'0'0'0,"6"-27"12,-6 27-12,0-2 2,0 2-2,0 0-2,0 0 2,0-2 6,0 2-6,4-6 14,-4 6-14,24 45 10,-24-45-10,9 49 0,-9-49 0,16 67 0,-16-67 0,10 77-8,-10-77 8,6 81-12,-6-81 12,5 76-16,-5-76 16,3 68-28,-3-39 28,0-1-32,0-6 32,0 2-34,0-24 34,-3 36-24,3-36 24,-4 24-6,4-24 6,-3 18 0,3-18 0,0 0-12,0 0 12,0 2-10,0-2 10,0 0 0,0 0 0,-3 5 4,3-5-4,-6-34 12,6 34-12,-9-27 18,9 27-18,-9-31 18,9 31-18,-21-38 14,21 38-14,-9-43 18,9 43-18,-9-48 16,9 48-16,-8-46 8,8 46-8,-6-44 8,6 44-8,-5-38 6,5 38-6,-2-33 6,2 33-6,2-31 2,-2 31-2,6-28 0,-6 28 0,23-29 2,-23 29-2,17-23-2,-17 23 2,17-16 0,-17 16 0,16-11 2,-16 11-2,16-7 4,-16 7-4,15-3 8,-15 3-8,16 3 10,-16-3-10,10 30 14,-10-30-14,8 31 10,-8-31-10,9 46 2,-9-46-2,6 49-6,-6-49 6,2 51-2,-2-25 2,0 0 6,0-26-6,-7 44 8,7-44-8,-24 38 22,24-38-22,-13 31 42,13-31-42,-9 19 58,9-19-58,0 1 52,0-1-52,0 0 22,0 0-22,-8 9 4,8-9-4,-1 0-4,1 0 4,-1 0-4,1 0 4,0 0-6,0 0 6,0 0-8,0 0 8,-1 0 2,1 0-2,-1 0 0,1 0 0,-14 5 0,14-5 0,37-27-2,-37 27 2,26-13-6,-26 13 6,29-7-12,-29 7 12,29-7-12,-29 7 12,29-3-10,-29 3 10,26 0-18,-26 0 18,20 3-8,-20-3 8,18 10 0,-18-10 0,12 31 0,-12-31 0,8 19 8,-8-19-8,6 17 10,-6-17-10,2 18 12,-2-18-12,0 16 20,0-16-20,-4 19 10,4-19-10,-8 19 0,8-19 0,-30 23 4,30-23-4,-25 19 6,25-19-6,-28 21 6,28-21-6,-24 19 0,24-19 0,-31 16-6,31-16 6,-24 9-14,24-9 14,-20 8-30,20-8 30,-19 4-52,19-4 52,0 0-96,0 0 96,-1 0-120,1 0 120</inkml:trace>
  <inkml:trace contextRef="#ctx0" brushRef="#br0" timeOffset="96088.074">4856 7500 46,'0'0'0,"-7"-18"26,7 18-26,-1-1 48,1 1-48,-22-9 60,22 9-60,-22-8 48,22 8-48,-1 0 20,1 0-20,-13-7 14,13 7-14,-27 0 14,27 0-14,-16 7 10,16-7-10,-18 35 12,18-35-12,-14 37 10,14-37-10,-1 0 2,1 0-2,-14 57 0,14-57 0,-9 104 2,9-104-2,-7 44 0,7-44 0,-3 37 2,3-37-2,2 27-2,-2-27 2,8 27-2,13-14 2,-1 1-6,-20-14 6,28 21-6,-28-21 6,29 15 6,-29-15-6,36 9 6,-36-9-6,41 7 2,-41-7-2,44 4-2,-21-4 2,1 0-16,-24 0 16,41-4-48,-41 4 48,37-5-80,-37 5 80,30-6-106,-30 6 106</inkml:trace>
  <inkml:trace contextRef="#ctx0" brushRef="#br0" timeOffset="96402.0743">5925 7482 38,'0'0'0,"-17"-18"50,17 18-50,-2 0 30,2 0-30,-1-2 24,1 2-24,-1 0 14,1 0-14,0 0 12,0 0-12,-12-4 16,12 4-16,-2 40 8,2-13-8,0-2-2,0-25 2,1 71 0,-1-71 0,3 81 0,-3-81 0,2 74-8,-2-74 8,1 65-26,-1-65 26,2 59-62,-2-59 62,2 41-68,-2-41 68</inkml:trace>
  <inkml:trace contextRef="#ctx0" brushRef="#br0" timeOffset="96786.0749">5708 7485 42,'0'0'0,"-19"-18"34,19 18-34,-1-1 24,1 1-24,0 0 8,0 0-8,-1 0 0,1 0 0,-1-2-2,1 2 2,-1 0 0,1 0 0,0-2 4,0 2-4,-1 0 8,1 0-8,-11-6 12,11 6-12,59-8 20,-59 8-20,48-4 16,-20 4-16,0 0 0,-28 0 0,61 2 0,-61-2 0,65 8 10,-65-8-10,58 23 0,-58-23 0,57 13-10,-57-13 10,48 9 0,-48-9 0,42 9 6,-42-9-6,32 18-2,-32-18 2,21 19 0,-21-19 0,15 22 12,-15-22-12,7 26 12,-7-26-12,8 28 12,-8-28-12,3 32 12,-3-32-12,-4 35 8,4-35-8,-10 36 2,10-36-2,-37 36 6,37-36-6,-23 32 16,23-32-16,-25 29 28,25-29-28,-26 27 16,26-27-16,-29 23 0,29-23 0,-29 22-6,29-22 6,-30 24-8,30-24 8,-32 17 8,32-17-8,-28 23 10,28-23-10,-26 15 4,26-15-4,-19 12 4,19-12-4,-16 8 4,16-8-4,-1 0 0,1 0 0,0 0 0,0 0 0,-1 0-16,1 0 16,0 0-32,0 0 32,-2 0-42,2 0 42,0 0-68,0 0 68,-1 0-84,1 0 84</inkml:trace>
  <inkml:trace contextRef="#ctx0" brushRef="#br0" timeOffset="103978.08">4418 9052 12,'0'0'0,"7"17"34,-7-17-34,0 0 44,0 0-44,0 0 34,0 0-34,3 20 24,-3-20-24,-26 26 12,26-26-12,-15 9 18,15-9-18,-20 10 18,20-10-18,-18 8 10,18-8-10,-23 6 8,23-6-8,-27 7 6,27-7-6,-29 6 6,29-6-6,-32 5 8,32-5-8,-34 3 8,34-3-8,-34 0 6,34 0-6,-35-2 0,35 2 0,-39-4-12,39 4 12,-36-27-10,36 27 10,-52-21-4,52 21 4,4-33-6,-36 15 6,1 0-6,31 18 6,-36-43-6,36 43 6,-32-52-8,32 52 8,-32-45-6,32 45 6,-32-48-2,32 48 2,-26-46 2,26 46-2,-28-40 4,28 40-4,-22-41 4,22 41-4,-19-39 2,19 39-2,-19-40-2,19 40 2,-15-34-4,15 34 4,-12-29-2,12 29 2,-9-24 0,9 24 0,-7-15-2,7 15 2,0-2-4,0 2 4,0 0 0,0 0 0,0-1 2,0 1-2,0 0 2,0 0-2,0-1 4,0 1-4,0 0 4,0 0-4,0-1 6,0 1-6,0 0 10,0 0-10,0-2 6,0 2-6,0 0-6,0 0 6,0 0-14,0 0 14,-5-2-8,5 2 8,-23 53 4,23-53-4,-10 22 4,10-22-4,-8 17 10,8-17-10,0 0 18,0 0-18,0 2 10,0-2-10,0 0 4,0 0-4,0 0 4,0 0-4,-9 8-4,9-8 4,0 0-14,0 0 14,-16 0-6,16 0 6,-8-43-2,8 43 2,-7-26-4,7 26 4,-7-31-2,7 31 2,-4-27-2,4 27 2,-3-25 0,3 25 0,0-21 4,0 21-4,4-22-2,-4 22 2,6-15-6,-6 15 6,10-15 0,-10 15 0,0 0 0,0 0 0,18-9-6,-18 9 6,28-5-2,-28 5 2,18-5 0,-18 5 0,21-3 0,-21 3 0,21 0 4,-21 0-4,26 3-12,-26-3 12,25 7-38,-25-7 38,26 24-66,-26-24 66,30 15-64,-30-15 64</inkml:trace>
  <inkml:trace contextRef="#ctx0" brushRef="#br0" timeOffset="104544.081">4693 8954 42,'0'0'0,"6"-17"32,-6 17-32,0-2 34,0 2-34,0 0 38,0 0-38,0 0 44,0 0-44,0 0 50,0 0-50,0-2 46,0 2-46,0-1 40,0 1-40,0 0 32,0 0-32,0-1 20,0 1-20,0-1 6,0 1-6,3-9 0,-3 9 0,3 58 2,-3-58-2,2 57 2,-2-57-2,2 69-4,-2-69 4,3 68-8,-3-68 8,2 55-22,-2-55 22,3 45-48,-3-45 48,2 34-70,-2-34 70,5 31-74,-5-31 74,5 26-72,-5-26 72,6 24-64,-6-24 64</inkml:trace>
  <inkml:trace contextRef="#ctx0" brushRef="#br0" timeOffset="104910.0808">4577 8928 76,'0'0'0,"-29"0"78,29 0-78,-22 0 64,22 0-64,-13 2 34,13-2-34,-1 0 10,1 0-10,-1 0-2,1 0 2,-1 0-2,1 0 2,0 0-8,0 0 8,0 0-10,0 0 10,-1 0 0,1 0 0,-5 5 4,5-5-4,31-5 0,-31 5 0,28-5 0,-28 5 0,34-8-2,-34 8 2,40-8 2,-40 8-2,41-18-2,-41 18 2,0 0-18,0 0 18,54-8-34,-54 8 34,66-4-44,-66 4 44,28 0-44,-28 0 44,26 4-44,-26-4 44,21 6-40,-21-6 40</inkml:trace>
  <inkml:trace contextRef="#ctx0" brushRef="#br0" timeOffset="105264.081">4621 9532 126,'0'0'0,"-20"4"34,20-4-34,0 0 32,0 0-32,0 0 6,0 0-6,-13 4-10,13-4 10,-1 0-2,1 0 2,-1 0 6,1 0-6,0 0 0,0 0 0,0 0-6,0 0 6,-1 0 2,1 0-2,-14 2 4,14-2-4,43-1 2,-43 1-2,29-3-2,-29 3 2,35-2-4,-35 2 4,37-4 0,-37 4 0,40-2-4,-40 2 4,36-5 2,-36 5-2,37-4 8,-37 4-8,35-3-4,-35 3 4,34-5-4,-34 5 4,29-2 0,-29 2 0,24-4 0,-24 4 0,18-2 2,-18 2-2,0 0-2,0 0 2,1 0 0,-1 0 0,1 0-2,-1 0 2,0 0-2,0 0 2,2 0 8,-2 0-8,0 0 6,0 0-6,1 0 2,-1 0-2,0 0 6,0 0-6,0 0 2,0 0-2,1 0-2,-1 0 2,1 0 0,-1 0 0,2 0-4,-2 0 4,0 0-18,0 0 18,0 0-26,0 0 26,0 0-38,0 0 38,0 0-56,0 0 56,0 0-46,0 0 46</inkml:trace>
  <inkml:trace contextRef="#ctx0" brushRef="#br0" timeOffset="135292.1062">2530 10615 18,'0'0'0,"-1"0"10,1 0-10,-16-4 4,16 4-4,0 0 2,0 0-2,-1 0-8,1 0 8,0 0-12,0 0 12,-1 0-6,1 0 6,0 0 0,0 0 0,-1 0 0,1 0 0,-16 0 0,16 0 0,47 2 0,-47-2 0,32 2 8,-32-2-8,40 1 8,-40-1-8,0 0 2,0 0-2,54 1 6,-54-1-6,90 4 8,-90-4-8,58 3 6,-58-3-6,63 7 8,-63-7-8,71 7 2,-71-7-2,76 8-4,-76-8 4,85 7 10,-85-7-10,90 8 14,-90-8-14,99 9 10,-99-9-10,107 16 10,-107-16-10,111 10 10,-111-10-10,118 7 2,-118-7-2,122 8-2,-122-8 2,141 3 8,-69-3-8,1 0 16,-73 0-16,152-4 16,-70-11-16,0 0 12,-82 15-12,158-23 6,-74 10-6,-1-3 0,2 3 0,-1-2-2,0 0 2,1 2 6,-85 13-6,170-24 10,-170 24-10,162-22 6,-162 22-6,158-19 6,-158 19-6,159-13 0,-159 13 0,150-9 0,-150 9 0,141-9-2,-141 9 2,132-5 0,-132 5 0,117-3 8,-63 3-8,1 0 2,-55 0-2,97 3-2,-97-3 2,88 5 2,-88-5-2,83 8 0,-83-8 0,75 19-4,-75-19 4,65 9 0,-65-9 0,59 9 2,-59-9-2,43 8 0,-43-8 0,30 9 0,-30-9 0,24 6-2,-24-6 2,0 0-4,0 0 4,1 0-4,-1 0 4,1 0-6,-1 0 6,0 0-24,0 0 24,1 0-64,-1 0 64</inkml:trace>
  <inkml:trace contextRef="#ctx0" brushRef="#br0" timeOffset="135888.1054">3870 12405 40,'0'0'0,"0"0"60,0 0-60,-52 5 38,52-5-38,-69-3 2,69 3-2,-39-30 4,39 30-4,-38-30 2,38 30-2,-36-36 2,36 36-2,-31-43 2,31 43-2,-21-55-2,21 55 2,-13-56-4,13 56 4,-7-68 0,7 36 0,0-1 2,0 33-2,7-66 0,20 33 0,0-1-2,-6 4 2,-1 0 0,5 0 0,0 2-4,5 4 4,1 0 0,-1 4 0,1 3 2,-31 17-2,67-23-4,-67 23 4,74-12-2,-74 12 2,70-5 2,-38 5-2,-1 0 0,-4 16 0,1 2 0,-28-18 0,38 30 2,-38-30-2,31 38-4,-31-38 4,21 44 0,-21-44 0,13 50 4,-13-50-4,9 55-4,-9-55 4,5 56-4,-5-29 4,0 0 6,0-27-6,-4 55 16,4-55-16,-9 48 8,9-48-8,-32 44-4,32-44 4,-18 40 4,18-40-4,-23 36 0,23-36 0,-23 36-16,23-36 16,-28 33-14,28-33 14,-32 25-18,32-25 18,-32 21-34,32-21 34,-34 15-50,34-15 50</inkml:trace>
  <inkml:trace contextRef="#ctx0" brushRef="#br0" timeOffset="136178.1064">4691 11525 66,'0'0'0,"0"-1"20,0 1-20,1-1-6,-1 1 6,1 0 0,-1 0 0,0-1 22,0 1-22,1-1 42,-1 1-42,2-9 60,-2 9-60,-1 0 68,1 0-68,-24-8 52,24 8-52,0 0 30,0 0-30,-18-6 10,18 6-10,-27 6 0,27-6 0,-16 46 4,16-46-4,-20 52 6,20-52-6,-23 73-2,23-73 2,-23 95-8,23-95 8,-23 107 2,23-107-2,-23 107 2,23-107-2,-18 105 0,18-105 0,-13 86 4,13-86-4,-7 74-6,7-74 6,-5 56-30,5-35 30,0 2-60,0-23 60,7 35-74,13-22 74,0 0-84,-20-13 84,28 23-82,-28-23 82</inkml:trace>
  <inkml:trace contextRef="#ctx0" brushRef="#br0" timeOffset="136546.1061">4948 11826 96,'0'0'0,"-23"-19"56,23 19-56,0 0 6,0 0-6,0-1-10,0 1 10,0-1-2,0 1 2,0 0 2,0 0-2,0-2 2,0 2-2,-9-7 0,9 7 0,-2 33 4,2-12-4,0 0 0,0-21 0,1 57-2,-1-57 2,3 66 8,-3-66-8,2 64-2,-2-38 2,0 1-2,0-6 2,0 3 4,0-24-4,-2 32-2,2-32 2,-2 26-2,2-26 2,-2 22 0,2-22 0,0 0 0,0 0 0,0 0-2,0 0 2,0 1 0,0-1 0,0 0 0,0 0 0,0 1-2,0-1 2,-2 9 0,2-24 0,0 1 0,0 14 0,5-32 2,-5 32-2,31-51 4,-31 51-4,25-55 6,-25 55-6,28-55 12,-28 55-12,34-51 6,-34 51-6,25-34 0,-25 34 0,27-26 6,-27 26-6,21-13 8,-21 13-8,13-7 24,-13 7-24,1 0 40,-1 0-40,13 0 40,-13 0-40,17 58 24,-17-58-24,9 39 4,-9-39-4,7 47-4,-7-47 4,5 54-30,-5-54 30,4 47-58,-4-26 58,0 2-84,0-23 84,-3 37-102,3-37 102</inkml:trace>
  <inkml:trace contextRef="#ctx0" brushRef="#br0" timeOffset="136812.1059">5268 11602 18,'0'0'0,"1"0"30,-1 0-30,18-4 36,-18 4-36,6 38 34,-6-38-34,4 36 24,-4-36-24,2 40 16,-2-13-16,0-27 18,0 15-18,0-2 18,0-13-18,0 0 6,0 0-6,0 0 4,0 0-4,-8 41 4,8-41-4,0 1 10,0-1-10,0 1 6,0-1-6,-4 22-4,4-22 4,33 23-4,-33-23 4,22 9-22,-22-9 22,23 5-54,-23-5 54,29 3-76,-29-3 76</inkml:trace>
  <inkml:trace contextRef="#ctx0" brushRef="#br0" timeOffset="137108.1076">5646 11501 94,'0'0'0,"-24"-32"54,24 32-54,-22-17 28,22 17-28,-1-2 28,1 2-28,0 0 10,0 0-10,-1 0 4,1 0-4,0 0 4,0 0-4,-1-1 0,1 1 0,-1-1 10,1 1-10,-1 0 30,1 0-30,-8-4 42,8 4-42,62 1 56,-41 22-56,0 1 44,2 3-44,1-1 14,-4 3-14,1 1 12,-21-30-12,33 66 20,-33-66-20,20 63 22,-20-63-22,10 57 16,-10-57-16,9 61 6,-9-61-6,3 59 10,-3-59-10,-2 53 8,2-53-8,-9 49 2,9-49-2,-33 41 4,33-41-4,-13 39-4,13-39 4,-20 38-16,20-38 16,-18 34-14,18-34 14,-15 31-30,15-31 30,-12 19-74,12-19 74,0 0-112,0 0 112,0 2-134,0-2 134</inkml:trace>
  <inkml:trace contextRef="#ctx0" brushRef="#br1" timeOffset="172634.1353">10371 5159 28,'0'0'0,"0"0"8,0 0-8,0-1 10,0 1-10,0-1 10,0 1-10,0 0 0,0 0 0,0-1 0,0 1 0,0-1 6,0 1-6,0 0 2,0 0-2,0-1 2,0 1-2,0-1 6,0 1-6,-5-2 6,5 35-6,0 0 12,0-33-12,1 58 14,-1-58-14,4 76 6,-4-76-6,5 91 6,-5-91-6,3 98 4,-3-98-4,4 105 2,-4-105-2,4 116 6,-4-116-6,3 117 2,-3-117-2,2 117-2,-2-117 2,1 119 2,-1-119-2,2 118 4,-2-118-4,2 133 4,-2-133-4,2 138 2,-2-65-2,0-1 0,0 1 0,0 0 4,0-73-4,-3 140 10,3-140-10,-4 140 10,4-140-10,-6 140 4,6-140-4,-6 141 6,6-141-6,-4 143 6,4-143-6,-2 141 0,2-141 0,-1 139 4,1-139-4,-2 138 8,2-138-8,-3 135 10,3-135-10,-2 135 6,2-135-6,-3 132 2,3-132-2,-3 130 2,3-130-2,-2 130 0,2-64 0,0 1 6,0-1-6,0-3 0,0-63 0,1 139-2,-1-139 2,2 138 0,-2-138 0,4 138-4,-4-138 4,1 143 0,-1-143 0,3 138 4,-3-138-4,2 140 8,-2-140-8,2 144 4,-2-144-4,4 140 0,-4-140 0,5 140-2,-5-140 2,5 136 6,-5-136-6,5 135 8,-5-135-8,6 138 4,-6-138-4,3 137 6,-3-137-6,5 140 4,-5-140-4,6 135 4,-6-135-4,2 131 2,-2-131-2,2 133 2,-2-70-2,0 0 6,0 0-6,0 0 6,0-2-6,0-1 10,0-1-10,0 1 0,0-3 0,0 2-6,0-4 6,0 0 2,0-55-2,2 114-2,-2-114 2,3 112-2,-3-112 2,1 121 4,-1-60-4,0-2 2,0 1-2,0-1-2,0-1 2,0 1 0,0-59 0,2 112-2,-2-57 2,0 2 2,0 0-2,0 0 12,0 0-12,0 0 6,0 0-6,0-1 0,0-56 0,-2 109-2,2-109 2,-4 106-4,4-106 4,-4 102-4,4-102 4,-5 99 0,5-99 0,-5 98 4,5-98-4,-5 95 2,5-95-2,-5 94 2,5-94-2,-4 94-2,4-94 2,-5 96 2,5-96-2,-3 92 6,3-92-6,-3 92 2,3-51-2,0 0 2,0-41-2,1 77 4,-1-77-4,3 71-4,-3-71 4,3 69-8,-3-69 8,2 70-2,-2-70 2,2 71 2,-2-71-2,2 74 0,-2-74 0,2 77-2,-2-77 2,4 81-2,-4-81 2,3 79-2,-3-79 2,4 75 2,-4-75-2,1 77 2,-1-43-2,0 1-6,0 0 6,0 1-6,0-6 6,0 1-6,0-4 6,0 0-12,0-4 12,0 0-10,0-4 10,0 1-26,0-1 26,0 1-36,0-4 36,0 0-24,0-16 24,3 27-28,-3-27 28,2 17-54,-2-17 54</inkml:trace>
  <inkml:trace contextRef="#ctx0" brushRef="#br1" timeOffset="174274.1366">10348 5311 24,'0'0'0,"-1"-1"18,1 1-18,-1-1 4,1 1-4,-1 0-4,1 0 4,0-1 0,0 1 0,0-1 4,0 1-4,-22-15 4,22 15-4,0-1 6,0 1-6,1-21 4,-1 21-4,28-9 0,-28 9 0,14-9 4,-14 9-4,16-8 8,-16 8-8,18-9 8,-18 9-8,19-7 6,-19 7-6,24-5 6,-24 5-6,23-4 10,-23 4-10,26-4 8,-26 4-8,29-2 14,-29 2-14,30 0 32,-30 0-32,36 3 22,-36-3-22,44 3 4,-44-3-4,51 3 2,-51-3-2,56 1 2,-23-1-2,-1 0 4,-32 0-4,74-4 4,-74 4-4,79-6 6,-79 6-6,81-25 4,-81 25-4,85-9-2,-85 9 2,91-8 2,-91 8-2,92-22 4,-92 22-4,95-19 2,-95 19-2,95-23 2,-95 23-2,102-19 4,-102 19-4,103-17 2,-103 17-2,108-14 0,-108 14 0,113-16 4,-113 16-4,108-9 4,-108 9-4,108-9 2,-108 9-2,106-16 0,-106 16 0,101-8 4,-101 8-4,103-4 0,-103 4 0,101-3 2,-49 3-2,1 0-2,-1 0 2,-1 0-8,-51 0 8,99 2 6,-99-2-6,93 3 2,-93-3-2,91 5-6,-91-5 6,87 4 4,-87-4-4,91 5 10,-91-5-10,90 2 2,-41-2-2,2 0 0,-2 0 0,2 0 0,-51 0 0,97-3 2,-97 3-2,99-4 2,-99 4-2,90-7-4,-90 7 4,89-7 0,-89 7 0,90-6 0,-90 6 0,88-5 0,-88 5 0,88-3 4,-43 3-4,0 0 4,3 0-4,0 0 2,1 0-2,-1 0 0,-48 0 0,96-3 2,-96 3-2,90-2 2,-47 2-2,-1 0 2,0 0-2,1 0 0,-3 0 0,2 0-4,-1 0 4,-1 0 0,2 0 0,-1 0 0,2 0 0,-2 0 0,-41 0 0,86 2 2,-44-2-2,4 0-2,-6 0 2,1 0 0,-41 0 0,78-2 0,-78 2 0,77-2 0,-77 2 0,74-6 2,-74 6-2,72-6 0,-72 6 0,69-7 2,-69 7-2,68-7 4,-68 7-4,63-5 0,-63 5 0,58-1-2,-30 1 2,0 0 0,-3 0 0,-2 0-2,-23 0 2,42 1-2,-42-1 2,40 4 0,-40-4 0,34 6-2,-34-6 2,27 7 0,-27-7 0,25 9-4,-25-9 4,18 17-2,-18-17 2,21 7 0,-21-7 0,20 8-4,-20-8 4,17 8 2,-17-8-2,16 4 0,-16-4 0,1 0 0,-1 0 0,14 4 0,-14-4 0,0 0-2,0 0 2,24 2 2,-24-2-2,0 0 4,0 0-4,1 0-2,-1 0 2,18 3-6,-18-3 6,1 0 0,-1 0 0,0 0 2,0 0-2,18 0 2,-18 0-2,8-33 4,-8 33-4,9-23 0,-9 23 0,6-38-4,-6 38 4,7-47-2,-7 47 2,7-49 6,-7 49-6,7-57 6,-7 57-6,9-60 2,-9 60-2,19-67 4,-19 67-4,14-75 2,-14 75-2,15-85 0,-15 85 0,8-88 0,-8 88 0,17-91 2,-17 91-2,8-91 8,-8 91-8,9-87 8,-9 87-8,6-83 12,-6 83-12,6-74 12,-6 74-12,4-74 6,-4 74-6,2-68 4,-2 29-4,0 2 4,0-1-4,0 0 6,0-1-6,0 1-2,0 38 2,1-83 0,-1 83 0,3-88 4,-3 88-4,4-92 2,-4 92-2,2-101 2,-2 101-2,3-99 2,-3 99-2,3-94 2,-3 94-2,3-84 0,-3 84 0,3-77 2,-3 77-2,2-78 4,-2 43-4,0-1 8,0 4-8,0-1 10,0 5-10,0 0 20,0 4-20,0-1 14,0 1-14,0 0 0,0 1 0,0 0 0,0 23 0,-2-52-4,2 52 4,-3-56 4,3 56-4,-3-48 6,3 48-6,-4-56 4,4 56-4,-3-51 6,3 51-6,-3-56 0,3 56 0,-2-63-2,2 63 2,-1-68-4,1 68 4,-2-65 0,2 31 0,0 1 6,0 3-6,0 0 2,0 3-2,0-1 0,0 3 0,0 1-2,0 0 2,0 1-2,0-1 2,0 2-4,0 22 4,-2-47 2,2 47-2,-1-41 0,1 41 0,-1-30-6,1 30 6,-3-32-2,3 32 2,0-29 0,0 29 0,-3-21 6,3 21-6,-3-24 4,3 24-4,0-19-4,0 19 4,0-15-6,0 15 6,0 0 0,0 0 0,0-13 6,0 13-6,0 0-4,0 0 4,0-2-6,0 2 6,0 0-16,0 0 16,0 0-46,0 0 46,0-1-78,0 1 78,0-1-102,0 1 102,0 0-102,0 0 102</inkml:trace>
  <inkml:trace contextRef="#ctx0" brushRef="#br1" timeOffset="175448.136">12219 6669 18,'0'0'0,"-16"-18"4,16 18-4,0 0-2,0 0 2,-6-15 2,6 15-2,0-26 4,0 26-4,6-18 0,-6 18 0,33-24-2,-33 24 2,27-18 0,-27 18 0,29-18 0,-29 18 0,27-8-2,-27 8 2,26-5 2,-26 5-2,21 0 2,-21 0-2,13 5-2,-13-5 2,16 42 2,-16-42-2,7 33 2,-7-33-2,6 39-2,-6-39 2,3 38 0,-3-21 0,0 1-2,0-18 2,0 1-2,0-1 2,-4 49 2,4-49-2,-27 50 0,27-50 0,-14 26 6,14-26-6,-13 15 6,13-15-6,-15 8 4,15-8-4,-15 7 22,15-7-22,-18 0 20,18 0-20,-21-5 12,21 5-12,-18-41 18,18 41-18,-18-36 10,18 36-10,-18-44 10,18 44-10,-17-53 16,17 53-16,-12-58 22,12 58-22,-9-56 14,9 56-14,-6-52 0,6 52 0,-2-43 4,2 43-4,2-37 6,-2 37-6,6-31 4,-6 31-4,35-32 0,-35 32 0,23-25 2,-23 25-2,29-23 6,-29 23-6,31-19 4,-31 19-4,30-10 6,-30 10-6,35-8 2,-35 8-2,33-4 2,-33 4-2,33 0 2,-33 0-2,35 8-2,-35-8 2,32 43 8,-32-43-8,30 34 0,-30-34 0,31 36-4,-31-36 4,26 44 2,-26-44-2,28 46-10,-28-46 10,21 46-24,-21-46 24,17 47-48,-17-47 48,15 38-74,-15-38 74,10 35-56,-10-35 56</inkml:trace>
  <inkml:trace contextRef="#ctx0" brushRef="#br1" timeOffset="175754.1361">12589 5768 24,'0'0'0,"-2"-4"16,2 23-16,0 0 6,0 1-6,0 0 10,0-20-10,0 1 18,0-1-18,-4 54 32,4-54-32,-24 56 34,24-56-34,-9 16 14,9-16-14,0 1 6,0-1-6,0 1 14,0-1-14,0 0 30,0 0-30,-3 3 42,3-3-42,28-8 24,-28 8-24,28-52 4,-28 52-4,38-38 0,-18 16 0,2-1 2,0 4-2,0-2 2,-2 4-2,0 1-6,-20 16 6,36-24-14,-36 24 14,28-14-38,-28 14 38,25-9-50,-25 9 50,23 0-52,-23 0 52,19 37-72,-19-37 72</inkml:trace>
  <inkml:trace contextRef="#ctx0" brushRef="#br1" timeOffset="175986.1363">12783 6244 64,'0'0'0,"0"1"42,0-1-42,0 1 16,0-1-16,0 0 2,0 0-2,0 0 2,0 0-2,0 2 14,0-2-14,0 0 36,0 0-36,-9 3 44,9-3-44,50-5 32,-50 5-32,31-6 26,-31 6-26,34-3 18,-34 3-18,34 0 30,-34 0-30,29 6 32,-29-6-32,26 47 18,-26-47-18,22 35 24,-22-35-24,11 37 6,-11-37-6,10 41-2,-10-41 2,6 47 8,-6-22-8,0-1 4,0 6-4,0-2 2,0-28-2,-4 54 6,4-54-6,-5 50 6,5-50-6,-7 42 2,7-42-2,-5 31-12,5-31 12,-6 28-34,6-28 34,-7 16-82,7-16 82,0 1-144,0-1 144</inkml:trace>
  <inkml:trace contextRef="#ctx0" brushRef="#br1" timeOffset="177808.1388">13724 6449 16,'0'0'0,"0"0"18,0 0-18,-10-15 6,10 15-6,-9-21-2,9 21 2,0 0-8,0 0 8,-8-12 0,8 12 0,-4-28 4,4 28-4,0 0-4,0 0 4,0-12-4,0 12 4,0-1 0,0 1 0,7-16 4,-7 16-4,29-6 8,-29 6-8,0 0 4,0 0-4,9 0-2,-9 0 2,7 57 4,-7-57-4,4 44 0,-4-20 0,0 1 2,0-25-2,-2 55 2,2-55-2,-8 43-2,8-43 2,-19 34 4,19-34-4,-11 28 14,11-28-14,-9 16 22,9-16-22,-8 17 26,8-17-26,-2 1 28,2-1-28,-14 9 24,14-9-24,-2 0 8,2 0-8,0 0-10,0 0 10,-17 8-2,17-8 2,-23-44-2,23 44 2,-8-48-4,8 48 4,-6-62 2,6 62-2,-4-68 4,4 68-4,-3-75 0,3 75 0,-2-71 0,2 37 0,0 1 10,0 7-10,0 0 12,0 10-12,0-2 12,0 18-12,0-1 14,0 1-14,0 0 4,0 0-4,0-1-4,0 1 4,0-1-2,0 1 2,2-12-2,-2 12 2,3 48-2,-3-48 2,7 37-4,-7-37 4,8 36-4,-8-36 4,19 31 4,-19-31-4,16 21 2,-16-21-2,17 16-8,-17-16 8,20 10-4,-20-10 4,22 7 4,-22-7-4,27 3 6,-27-3-6,31 0 2,-31 0-2,32-6-6,-32 6 6,36-24-4,-36 24 4,33-9 4,-33 9-4,31-7 6,-31 7-6,23-3 6,-23 3-6,19 2 4,-19-2-4,15 31 6,-15-31-6,9 34 4,-9-34-4,6 46 4,-6-46-4,6 54-4,-6-54 4,1 60-44,-1-30 44,0-1-86,0-29 86,-4 54-70,4-54 70</inkml:trace>
  <inkml:trace contextRef="#ctx0" brushRef="#br1" timeOffset="178138.1389">13883 5966 34,'0'0'0,"-9"-35"12,9 35-12,-19-23 24,19 23-24,0-1 22,0 1-22,0-1 8,0 1-8,0 0 12,0 0-12,0-1 18,0 1-18,-8-12 20,8 37-20,0 0 12,0-4-12,0 0 10,0 0-10,0 2 8,0-23-8,1 32 0,-1-32 0,3 20 2,-3-20-2,0 0 0,0 0 0,0 2 0,0-2 0,2 10 4,-2-10-4,31 2 2,-31-2-2,18-3-4,-18 3 4,21-35-6,-21 35 6,25-20-14,-25 20 14,29-25-28,-29 25 28,28-15-46,-28 15 46,27-10-52,-27 10 52,24-4-30,-24 4 30</inkml:trace>
  <inkml:trace contextRef="#ctx0" brushRef="#br1" timeOffset="178430.1384">14153 6146 20,'0'0'0,"0"0"28,0 0-28,0 14 22,0-14-22,-1 26 32,1-26-32,-4 18 34,4-18-34,-3 28 20,3-28-20,-4 36 14,4-36-14,-3 39 6,3-39-6,0 0 4,0 0-4,-2 56 4,2-11-4,0-1 2,0-44-2,1 51 4,-1-51-4,4 44 2,-4-44-2,7 43 0,-7-43 0,21 25 0,-21-25 0,17 23 0,-17-23 0,20 10-2,-20-10 2,21 7 2,-21-7-2,23 4 4,-23-4-4,23 0 4,-23 0-4,26-8 6,-26 8-6,25-36 28,-25 36-28,23-31 50,-23 31-50,18-37 48,-18 37-48,18-31 56,-18 31-56,6-33 58,-6 33-58,4-29 44,-4 29-44,-3-32 28,3 32-28,-34-33 10,34 33-10,-25-30 4,25 30-4,-28-23 4,28 23-4,-27-9-34,27 9 34,-28-8-60,28 8 60,-26-1-92,26 1 92,-27 7-128,27-7 128,-24 40-142,24-40 142</inkml:trace>
  <inkml:trace contextRef="#ctx0" brushRef="#br1" timeOffset="178720.1398">14592 6479 178,'0'0'0,"3"-32"54,-3 32-54,-3-34 14,3 34-14,-9-31 28,9 31-28,-28-33 36,28 33-36,-9-28 14,9 28-14,-6-16 2,6 16-2,0-2 0,0 2 0,0 0-2,0 0 2,0 0 2,0 0-2,-2-7 4,2 7-4,25 0 0,-25 0 0,24 4 0,-24-4 0,28 31 2,-28-31-2,28 34 2,-28-34-2,30 36-2,-30-36 2,23 41-2,-23-41 2,18 51-2,-18-51 2,13-3 0,-13 3 0,9 53 4,-9-53-4,5 27 0,-5-27 0,3 22 4,-3-22-4,-3 19 6,3-19-6,-8 29 8,8-29-8,-39 27 4,39-27-4,-29 25-2,29-25 2,-34 21 2,34-21-2,-35 19 0,35-19 0,-31 9-18,31-9 18,-30 9-44,30-9 44,-24 6-68,24-6 68,-16 0-96,16 0 96,-7-5-92,7 5 92</inkml:trace>
  <inkml:trace contextRef="#ctx0" brushRef="#br1" timeOffset="179290.139">15018 6610 28,'0'0'0,"-39"3"54,39-3-54,-17 2 74,17-2-74,-14 0 58,14 0-58,-12-6 34,12 6-34,-9-31 30,9 31-30,-10-31 26,10 31-26,-17-42 12,17 42-12,0-1 8,0 1-8,-9-55 6,9 55-6,-9-88 2,9 88-2,-3-40 0,3 20 0,0 0 2,0 20-2,5-31 2,-5 31-2,29-23 0,-29 23 0,21-16 2,-21 16-2,18-7 2,-18 7-2,18-4 2,-18 4-2,20 2 8,-20-2-8,18 48 6,-18-48-6,21 45-2,-21-45 2,13 54-2,-13-54 2,9 56-6,-9-56 6,10 56-10,-10-56 10,5 48-10,-5-48 10,7 48-16,-7-48 16,5 35-18,-5-35 18,4 18-14,-4-18 14,0 1-10,0-1 10,0 0-6,0 0 6,2 9-2,-2-9 2,28-6-2,-28 6 2,17-46-2,-17 46 2,24-42 0,-24 42 0,26-49 4,-26 49-4,26-51 6,-26 51-6,29-44 4,-29 44-4,26-37 6,-26 37-6,27-28 6,-27 28-6,20-21 6,-20 21-6,1 0 8,-1 0-8,13-8 10,-13 8-10,18 0 12,-18 0-12,9 33 8,-9-33-8,7 35 2,-7-35-2,8 42-8,-8-42 8,9 49-8,-9-49 8,7 41 0,-7-41 0,7 41-4,-7-41 4,8 30-10,-8-30 10,9 17-10,-9-17 10,25 16-12,-25-16 12,14 9-8,-14-9 8,0 0 2,0 0-2,16 6 2,-16-6-2,0 0 2,0 0-2,21-2 6,-21 2-6,8-40 16,-8 40-16,9-22 18,-9 22-18,4-20 10,-4 20-10,3-22 12,-3 22-12,0-21 12,0 21-12,-5-26 10,5 26-10,-25-30 10,25 30-10,-18-30 10,18 30-10,-16-35 30,16 35-30,-13-32 36,13 32-36,-9-26 20,9 26-20,-5-24 8,5 24-8,-5-21 2,5 21-2,0-15-6,0 15 6,0-1-10,0 1 10,2-12-38,-2 12 38,30-18-90,-30 18 90,19-8-138,-19 8 138</inkml:trace>
  <inkml:trace contextRef="#ctx0" brushRef="#br1" timeOffset="179832.1407">16140 6086 14,'0'0'0,"4"35"20,-4-35-20,7 43 10,-7-43-10,4 60 0,-4-60 0,5 66-2,-5-66 2,3 64-4,-3-64 4,2 59 0,-2-31 0,0-2-2,0-5 2,0 0-2,0-3 2,0-2-2,0-16 2,0 25 0,0-25 0,0 14 6,0-14-6,0 0 8,0 0-8,0 1 14,0-1-14,0 1 20,0-1-20,0 0 36,0 0-36,0 6 44,0-6-44,-2-51 28,2 31-28,0 0 24,0 20-24,2-47 20,-2 47-20,5-51 14,-5 51-14,6-52 22,-6 52-22,29-46 30,-29 46-30,20-44 24,-20 44-24,33-35 10,-33 35-10,35-27 8,-35 27-8,33-18 4,-33 18-4,36-4 0,-36 4 0,28-4 4,-28 4-4,23 6 6,-23-6-6,17 61 0,-17-61 0,9 43-8,-9-43 8,7 44-40,-7-44 40,3 52-100,-3-28 100,0-1-124,0-23 124</inkml:trace>
  <inkml:trace contextRef="#ctx0" brushRef="#br1" timeOffset="180212.1406">16371 5918 28,'0'-38'0,"0"1"20,0 37-20,4-56 8,-4 56-8,31-39 4,-31 39-4,17-19 0,-17 19 0,14-5 4,-14 5-4,1 0 10,-1 0-10,13-6 10,-13 6-10,19 60 10,-19-60-10,6 44 4,-6-44-4,5 49-2,-5-23 2,0-1 2,0-25-2,-2 44 2,2-44-2,-5 42 0,5-42 0,-8 38 0,8-38 0,-8 30-2,8-30 2,-9 24 4,9-24-4,-9 20 12,9-20-12,0 1 10,0-1-10,0 0 2,0 0-2,0 1 0,0-1 0,0 1 2,0-1-2,0 0 0,0 0 0,0 1 2,0-1-2,-6 11 0,6-11 0,6 19 2,-6-19-2,35 7 4,-35-7-4,30 6 8,-30-6-8,32 4 22,-32-4-22,35 4 18,-35-4-18,36 4 14,-36-4-14,34 4 16,-34-4-16,33 6 30,-33-6-30,24 10 38,-24-10-38,19 31 24,-19-31-24,12 31 18,-12-31-18,6 34 10,-6-34-10,5 46 2,-5-46-2,-3 49 0,3-49 0,-8 52-2,8-52 2,-35 54-20,35-54 20,-25 51-46,25-51 46,-26 49-54,26-49 54,-19 37-74,19-37 74,-17 28-94,17-28 94</inkml:trace>
  <inkml:trace contextRef="#ctx0" brushRef="#br1" timeOffset="180520.1403">17075 6357 62,'0'0'0,"-36"-17"42,36 17-42,-29-22 30,29 22-30,-32-23 48,32 23-48,-25-24 58,25 24-58,-20-27 36,20 27-36,-7-25 4,7 25-4,-8-15 8,8 15-8,0 0 2,0 0-2,0 0-2,0 0 2,-3-10 8,3 10-8,40-8 4,-40 8-4,26-3 2,-26 3-2,27 1 2,-27-1-2,27 31 0,-27-31 0,29 30 6,-29-30-6,21 34 2,-21-34-2,14 33-4,-14-33 4,10 34 0,-10-34 0,7 34 0,-7-34 0,2 31 0,-2-14 0,0-1 4,0-16-4,-7 34 18,7-34-18,-32 34 20,32-34-20,-23 31 4,23-31-4,-31 30 0,31-30 0,-35 27 0,35-27 0,-42 24-14,42-24 14,-41 17-30,41-17 30,-39 14-36,39-14 36,-30 9-54,30-9 54,-20 5-92,20-5 92,-1 0-92,1 0 92</inkml:trace>
  <inkml:trace contextRef="#ctx0" brushRef="#br1" timeOffset="181114.1417">17227 6111 54,'0'0'0,"14"-22"52,-14 22-52,17-25 26,-17 25-26,20-21 8,-20 21-8,19-16 6,-19 16-6,1 0 10,-1 0-10,1 0 24,-1 0-24,0 0 40,0 0-40,11-8 30,-11 8-30,21 52 4,-21-52-4,10 49 0,-10-49 0,3 55 8,-3-24-8,0-2 4,0-29-4,-3 53-4,3-53 4,-6 48-6,6-48 6,-7 43-6,7-43 6,-8 37-6,8-37 6,-7 28-10,7-28 10,-3 21-6,3-21 6,0 0-2,0 0 2,0 1 0,0-1 0,0 11 6,0-11-6,1 0 4,-1 0-4,24 2 0,-24-2 0,29-6 4,-29 6-4,17-37 4,-17 37-4,21-31 2,-21 31-2,25-38 6,-25 38-6,22-40 4,-22 40-4,23-37 4,-23 37-4,24-32 12,-24 32-12,22-25 8,-22 25-8,19-18-2,-19 18 2,2 0-4,-2 0 4,0 0 0,0 0 0,1-1 10,-1 1-10,13-8 12,-13 8-12,17 8 0,-17-8 0,5 54-8,-5-54 8,2 35 0,-2-35 0,-2 37 0,2-37 0,-5 31-6,5-31 6,-6 27 0,6-27 0,-9 15 2,9-15-2,0 0 4,0 0-4,0 0 0,0 0 0,0 1-4,0-1 4,0 1-2,0-1 2,0 0-4,0 0 4,0 1 0,0-1 0,-6 7 0,6-7 0,44-8-2,-44 8 2,24-31 0,-24 31 0,30-17 4,-30 17-4,35-13 2,-35 13-2,36-12 0,-36 12 0,36-8 0,-36 8 0,35-3 4,-35 3-4,31 3 2,-31-3-2,24 31-4,-24-31 4,13 23-4,-13-23 4,9 28-20,-9-28 20,5 24-18,-5-24 18,0 23-2,0-23 2,-3 21 0,3-21 0,0 1 8,0-1-8,0 1 26,0-1-26,-7 11 32,7-11-32,0 0 24,0 0-24,0 0 26,0 0-26,-27 7 28,27-7-28,-21-5 36,21 5-36,-9-42 46,9 42-46,-5-34 26,5 34-26,-4-37 10,4 37-10,-3-42 6,3 19-6,0 0 0,0-1 0,0 0-2,0-1 2,0 2-2,0 4 2,0 0 6,0 4-6,0 0-16,0 15 16,0-18-86,0 18 86,0-2-146,0 2 146,0 0-162,0 0 162</inkml:trace>
  <inkml:trace contextRef="#ctx0" brushRef="#br1" timeOffset="181806.141">18320 6517 18,'0'13'0,"0"2"10,0-15-10,-4 21 42,4-21-42,0 1 58,0-1-58,0 1 50,0-1-50,-4 12 26,4-12-26,-1 0 6,1 0-6,-1 0 0,1 0 0,-21 8 4,21-8-4,-2-54 6,2 25-6,0 1 16,0 28-16,2-76 20,-2 76-20,7-92 14,-7 92-14,29-105 20,-29 105-20,23-123 20,-23 123-20,24-142 18,-24 142-18,25-165 10,-25 165-10,30-180 8,-30 180-8,31-183 10,-31 183-10,31-167 12,-31 167-12,19-140 12,-19 140-12,9-100 10,-9 100-10,5-70 22,-5 70-22,-3-40 22,3 40-22,-44-7 4,44 7-4,-37-4 2,17 30-2,-1 2 2,-3 10-2,-1 0-2,0 12 2,-1 0 0,-1 13 0,0 0 0,1 5 0,0 1 0,5 0 0,-1 0 0,22-69 0,-35 127 0,35-127 0,-18 100-6,18-100 6,-9 73-8,9-73 8,3 44-10,-3-44 10,57 15-18,-57-15 18,55 10-10,-26-10 10,2 0 0,2-23 0,2 2-2,0 0 2,0 0 0,0-8 0,-1 0 0,4-2 0,-3-2 0,-4-5 0,0 2 2,-4-1-2,1-1 0,-28 38 0,33-67 4,-33 67-4,7-64 2,-7 64-2,5-51 0,-26 31 0,-1-1 2,-1 8-2,0-2 6,23 15-6,-49-6 0,49 6 0,-52-4-14,25 24 14,2-2-18,-2 10 18,2-2-28,1 6 28,1-1-44,2 5 44,2 1-66,19-37 66,-30 73-74,30-73 74,-14 77-84,14-77 84</inkml:trace>
  <inkml:trace contextRef="#ctx0" brushRef="#br1" timeOffset="182306.1421">18793 6157 22,'0'0'0,"6"8"12,-6-8-12,-38-30 16,38 30-16,-10-16 20,10 16-20,-7-25 16,7 25-16,-6-25 18,6 25-18,-3-23 16,3 23-16,0-19 8,0 19-8,0 0-4,0 0 4,0-1 4,0 1-4,3-10 18,-3 10-18,1 0 34,-1 0-34,23-3 30,-23 3-30,6 63 8,-6-33-8,0 1 2,0-31-2,-4 65-2,4-65 2,-10 65-2,10-65 2,-31 58 4,31-58-4,-14 51 2,14-51-2,-11 35 2,11-35-2,-10 31 2,10-31-2,0 2-6,0-2 6,0 0-8,0 0 8,0 0-2,0 0 2,0 1 2,0-1-2,0 1 2,0-1-2,-6 11 8,27-32-8,1 0 14,-22 21-14,25-29 16,-25 29-16,28-28 10,-28 28-10,26-28 6,-26 28-6,27-23 2,-27 23-2,20-15 0,-20 15 0,19-8 4,-19 8-4,16-5 2,-16 5-2,1 0 2,-1 0-2,12 0 0,-12 0 0,26 46-4,-26-46 4,13 24-2,-13-24 2,9 27-8,-9-27 8,11 26-14,-11-26 14,7 20-20,-7-20 20,9 14-18,-9-14 18,0 1-8,0-1 8,0 1-6,0-1 6,0 0-6,0 0 6,8 9-6,-8-9 6,21-5 0,-21 5 0,7-39 6,-7 39-6,7-34 6,-7 34-6,4-42 0,-4 18 0,0 2 0,0-2 0,0 2 2,0 22-2,-4-54 2,4 54-2,-8-54 2,8 54-2,-29-60-2,29 60 2,-16-63 2,16 63-2,-17-58 10,17 58-10,-15-49 8,15 49-8,-9-31-2,9 31 2,-6-14-4,6 14 4,0 0-2,0 0 2,0-1-4,0 1 4,-5-6-4,5 6 4,37-4-20,-37 4 20,29 0-48,-29 0 48,35 2-78,-35-2 78</inkml:trace>
  <inkml:trace contextRef="#ctx0" brushRef="#br1" timeOffset="182696.1426">19393 6444 22,'0'0'0,"-20"11"16,20-11-16,-12 10 28,12-10-28,-2 0 40,2 0-40,-1 0 24,1 0-24,0 0 14,0 0-14,-1 0 14,1 0-14,-1 0 24,1 0-24,-9 10 42,9-10-42,-4-51 38,4 27-38,0-1 32,0 25-32,7-60 24,-7 60-24,35-70 20,-35 70-20,27-76 20,-27 76-20,27-89 6,-27 89-6,31-99 0,-31 99 0,35-108 2,-12 47-2,0 1-2,0 3 2,1-1-4,-1 8 4,1-1 0,-24 51 0,38-72 8,-38 72-8,18-35 14,-18 35-14,0-1 18,0 1-18,0 0 12,0 0-12,1-1 2,-1 1-2,4-8 0,-4 8 0,-31 7 0,31-7 0,-25 52 0,25-52 0,-34 42-2,34-42 2,-38 44 0,38-44 0,-40 46 2,20-29-2,0 0 4,20-17-4,-37 27 4,37-27-4,-33 18 6,33-18-6,-27 9 8,27-9-8,-26 3 4,26-3-4,-25-6-2,25 6 2,-27-54-4,27 54 4,-29-38-6,29 38 6,-29-46-6,29 46 6,-25-47-12,25 47 12,-20-51-24,20 51 24,-15-42-46,15 42 46,-9-34-62,9 34 62,-7-23-78,7 23 78,0-1-78,0 1 78,0 0-56,0 0 56,-4-10-46,4 10 46</inkml:trace>
  <inkml:trace contextRef="#ctx0" brushRef="#br1" timeOffset="183278.1435">19715 6039 22,'0'0'0,"20"5"32,-20-5-32,9 23 32,-9-23-32,8 19 32,-8-19-32,9 28 18,-9-28-18,6 34 6,-6-34-6,8 36 6,-8-36-6,3 39 6,-3-12-6,0-27 8,0 11-8,0 3 2,0-14-2,-7 61 6,7-61-6,-9 35 14,9-35-14,-23 29 24,23-29-24,-15 26 22,15-26-22,-15 18 18,15-18-18,-14 18 28,14-18-28,-15 9 34,15-9-34,-18 6 24,18-6-24,-17 1 12,17-1-12,-15 0 10,15 0-10,-14-3 6,14 3-6,-18-8 4,18 8-4,-10-33 4,10 33-4,-8-33-2,8 33 2,-10-32-4,10 32 4,-5-37 2,5 18-2,0 0 0,0 19 0,7-35-4,-7 35 4,35-31-6,-35 31 6,31-26-4,-31 26 4,27-19 2,-27 19-2,31-14 4,-31 14-4,32-11 2,-32 11-2,33-6 0,-33 6 0,28 0 2,-28 0-2,24 8 6,-24-8-6,22 51 0,-22-51 0,16 40-4,-16-40 4,13 44-6,-13-44 6,9 43-20,-9-43 20,7 41-26,-7-41 26,6 34-20,-6-34 20,6 29-20,-6-29 20,6 26-22,-6-26 22,4 15-16,-4-15 16,0 1-10,0-1 10,0 0 4,0 0-4,0 1 8,0-1-8,7 7 0,-7-7 0,18-4 2,-18 4-2,8-34 10,-8 34-10,8-37 6,-8 37-6,8-40 0,-8 40 0,7-46 6,-7 46-6,9-54 6,-9 54-6,8-58 8,-8 58-8,7-62 4,-7 62-4,4-65-2,-4 31 2,0 1 0,0 33 0,-3-65-2,3 65 2,-6-56-2,6 56 2,-9-44 4,9 44-4,-7-25 4,7 25-4,0-1 0,0 1 0,0-1 2,0 1-2,0 0-2,0 0 2,0-1-8,0 1 8,0-1-4,0 1 4,0 0-4,0 0 4,0-1 2,0 1-2,-9-8 6,9 8-6,23 9 2,-23-9-2,16 8 0,-16-8 0,18 4-2,-18-4 2,23 0 2,-23 0-2,30-5 6,-30 5-6,37-37 0,-16 21 0,-1 1-18,4-3 18,-1 1-46,4 4 46,-1-3-76,-26 16 76,62-22-92,-62 22 92</inkml:trace>
  <inkml:trace contextRef="#ctx0" brushRef="#br1" timeOffset="183730.1429">20327 6244 30,'0'0'0,"-28"-23"42,28 23-42,-21-20 50,21 20-50,0-1 26,0 1-26,-1 0 10,1 0-10,-1-1 4,1 1-4,0-1 0,0 1 0,-1 0 2,1 0-2,0-1 8,0 1-8,-13-11 4,13 11-4,-3 56 2,3-56-2,-2 48 4,2-23-4,0 0 2,0-25-2,-1 50-4,1-50 4,-5 46-8,5-46 8,-7 42 0,7-42 0,-9 43 6,9-43-6,-22 29 0,22-29 0,-13 24 2,13-24-2,-15 16 10,15-16-10,0 0 10,0 0-10,-10 6 0,10-6 0,-1 0-2,1 0 2,0 0 6,0 0-6,-25 5 4,25-5-4,-20-51-4,20 51 4,-6-38-6,6 38 6,-3-37-4,3 19 4,0 3 0,0 15 0,4-29-2,-4 29 2,9-17-2,-9 17 2,26-10-2,-26 10 2,17-7-2,-17 7 2,17-3-2,-17 3 2,20 4-4,-20-4 4,22 30-2,-22-30 2,21 19-6,-21-19 6,24 13-4,-24-13 4,19 8 6,-19-8-6,16 7 4,-16-7-4,17 6-6,-17-6 6,1 0 0,-1 0 0,13 2 4,-13-2-4,26-29-4,-26 29 4,16-27 0,-16 27 0,8-29 4,-8 29-4,6-35 2,-6 35-2,5-31-12,-5 31 12,2-32-44,-2 16 44,0 0-64,0 16 64</inkml:trace>
  <inkml:trace contextRef="#ctx0" brushRef="#br1" timeOffset="184002.1434">20622 6309 28,'0'0'0,"0"0"10,0 0-10,2-30 12,-2 30-12,-3-20 18,3 20-18,0-15 12,0 15-12,1-21 14,-1 21-14,10-22 26,-10 22-26,40-22 28,-40 22-28,29-18 24,-29 18-24,32-11 38,-32 11-38,31-8 36,-31 8-36,31-4 24,-31 4-24,27 2 36,-27-2-36,24 31 44,-24-31-44,19 31 30,-19-31-30,11 39 8,-11-39-8,6 49 4,-6-49-4,3 48 4,-3-48-4,-3 60-2,3-60 2,-7 51-4,7-51 4,-31 50-20,31-50 20,-18 48-42,18-48 42,-15 36-66,15-36 66,-11 30-102,11-30 102,-7 15-110,7-15 110</inkml:trace>
  <inkml:trace contextRef="#ctx0" brushRef="#br1" timeOffset="184274.1442">21058 6576 56,'0'0'0,"-35"5"68,35-5-68,0 0 46,0 0-46,-13 3 30,13-3-30,-1 0 20,1 0-20,-17-4 24,17 4-24,-9-43 34,9 43-34,-5-34 28,5 34-28,-3-49 16,3 24-16,0 1 22,0 24-22,5-48 24,-5 48-24,29-48 16,-29 48-16,23-34 6,-23 34-6,25-30 8,-25 30-8,25-22 12,-25 22-12,27-9 6,-27 9-6,24-8 24,-24 8-24,26 0 26,-26 0-26,27 6 12,-27-6-12,23 44 14,-23-44-14,21 34 10,-21-34-10,13 40 0,-13-40 0,8 39 0,-8-39 0,5 41 0,-5-22 0,0 1-28,0-20 28,-2 31-84,2-31 84,-1 23-136,1-23 136,0 19-166,0-19 166</inkml:trace>
  <inkml:trace contextRef="#ctx0" brushRef="#br1" timeOffset="185010.1448">21405 6224 30,'0'0'0,"4"-18"34,-4 18-34,8-16 24,-8 16-24,1 0 16,-1 0-16,1 0 56,-1 0-56,19-9 90,-19 9-90,19 5 66,-19-5-66,7 52 22,-7-52-22,6 50 14,-6-50-14,1 61 14,-1-30-14,0 0 8,0-31-8,-2 59-4,2-59 4,-7 58-4,7-58 4,-6 45-4,6-45 4,-5 38-8,5-38 8,-4 34-2,4-34 2,0 19 2,0-19-2,0 2-4,0-2 4,0 0-8,0 0 8,0 0-4,0 0 4,0 12-4,0-12 4,0 0-6,0 0 6,0 0 0,0 0 0,19 6 8,-19-6-8,10-56 16,-10 56-16,8-28 28,-8 28-28,5-32 42,-5 14-42,0 0 36,0 18-36,-2-31 10,2 31-10,-8-42 4,8 42-4,-25-37 4,25 37-4,-9-36 4,9 36-4,-9-23 2,9 23-2,-6-15-4,6 15 4,0-1-2,0 1 2,-5-13 0,5 13 0,0 0 0,0 0 0,1-17 2,-1 17-2,45-21 0,-45 21 0,28-6-12,-28 6 12,27-6-14,-27 6 14,25-3-14,-25 3 14,23 0-32,-23 0 32,19 0-36,-19 0 36,16 3-30,-16-3 30,0 0-26,0 0 26,1 0-10,-1 0 10,13 4-4,-13-4 4,0 0-2,0 0 2,1 0 4,-1 0-4,0 0 0,0 0 0,19 0-4,-19 0 4,-5-43-4,5 43 4,-7-31-2,7 31 2,-32-41 6,32 41-6,-20-42 10,20 42-10,-22-46-2,22 46 2,-20-51-2,20 51 2,-26-51 2,26 51-2,-26-52 0,26 52 0,-21-50 10,21 50-10,-26-39 16,26 39-16,-16-27 18,16 27-18,-1-1 8,1 1-8,-1 0 0,1 0 0,0 0 0,0 0 0,-1 0-12,1 0 12,0-2-18,0 2 18,-1 0-12,1 0 12,-1 0-2,1 0 2,-1-2 0,1 2 0,0 0-2,0 0 2,-5-9-2,5 9 2,45-25-4,-45 25 4,22-18-6,-22 18 6,24-23-12,-24 23 12,22-27-10,-22 27 10,18-21-4,-18 21 4,15-30-2,-15 30 2,11-39 4,-11 39-4,9-40 2,-9 40-2,8-37 0,-8 37 0,7-25 14,-7 25-14,0-1 18,0 1-18,0-1 0,0 1 0,0 0-6,0 0 6,0-1 0,0 1 0,0-1 0,0 1 0,0 0 0,0 0 0,6-8 4,-6 8-4,35-9-4,-35 9 4,23-22-22,-23 22 22,24-9-48,-24 9 48,27-4-66,-27 4 66,26 0-68,-26 0 68,19 4-68,-19-4 68</inkml:trace>
  <inkml:trace contextRef="#ctx0" brushRef="#br1" timeOffset="185448.1448">21616 6556 26,'0'0'0,"-2"26"28,2-26-28,-1 14 18,1-14-18,0 0 4,0 0-4,0 0 6,0 0-6,0 1 8,0-1-8,0 0 4,0 0-4,0 1 6,0-1-6,0 1 12,0-1-12,-3 6 16,23-6-16,1 0 10,-21 0-10,25-2 20,-25 2-20,31-6 20,-31 6-20,37-8 12,-37 8-12,40-18 8,-40 18-8,0 0 2,0 0-2,53-8 6,-53 8-6,76-4-2,-76 4 2,35-4-2,-35 4 2,26-2 4,-26 2-4,19 3 4,-19-3-4,8 9 6,-8-9-6,8 39-2,-8-39 2,3 24-2,-3-24 2,0 23-2,0-23 2,-6 21 0,6-21 0,-8 18 4,8-18-4,-2 0 2,2 0-2,-20 14 32,20-14-32,0 0 40,0 0-40,0 0 16,0 0-16,-22 9 4,22-9-4,0 0-2,0 0 2,-21 0 10,21 0-10,-7-49 12,7 49-12,-7-36-2,7 36 2,-3-45 2,3 45-2,-2-46 4,2 21-4,0-1-2,0-1 2,0 2 0,0 25 0,2-39-2,-2 39 2,3-29 0,-3 29 0,0-17 2,0 17-2,0 0-2,0 0 2,0 0-2,0 0 2,0-1-6,0 1 6,0 0-22,0 0 22,0-1-62,0 1 62,0-1-106,0 1 106,0 0-96,0 0 96</inkml:trace>
  <inkml:trace contextRef="#ctx0" brushRef="#br1" timeOffset="323658.253">16497 7168 22,'0'-23'0,"0"23"26,0 0-26,0 0 38,0 0-38,0-24 48,0 24-48,4-45 44,-4 45-44,0 0 26,0 0-26,0 0 20,0 0-20,0-2 14,0 2-14,0 0 6,0 0-6,0 0 8,0 0-8,2-2 4,-2 2-4,3 55 2,-3-25-2,0 0 6,0 9-6,0 0 2,0 4-2,0 0 4,0-43-4,-5 89 2,5-89-2,-5 86-6,5-86 6,-10 85 2,10-85-2,-21 73 2,21-73-2,-10 74 0,10-74 0,-7 63 0,7-63 0,-7 59-2,7-59 2,-7 50 0,7-50 0,-7 42 0,7-42 0,-9 37 2,9-37-2,-8 23 2,8-23-2,-10 17 0,10-17 0,0 1 2,0-1-2,0 1 0,0-1 0,0 0-2,0 0 2,0 1-2,0-1 2,-6 5-2,6-5 2,-29-56-4,29 56 4,-13-42-2,13 42 2,-13-44 2,13 44-2,-9-43-2,9 43 2,-7-32 0,7 32 0,-5-17 0,5 17 0,0 0-2,0 0 2,0 0 0,0 0 0,-3-10 4,3 10-4,2 32 4,-2-32-4,3 40 0,-3-40 0,6 46-4,-6-46 4,7 48 2,-7-48-2,8 49 4,-8-49-4,7 38 0,-7-38 0,10 31 2,-10-31-2,17 23 0,-17-23 0,9 22 2,-9-22-2,0 0-2,0 0 2,9 9-6,-9-9 6,27 5 0,-27-5 0,16 0 0,-16 0 0,16-5-2,-16 5 2,19-29 4,-19 29-4,22-18 10,-22 18-10,21-30 6,-21 30-6,23-27-4,-23 27 4,20-26-4,-20 26 4,15-18 2,-15 18-2,0 0-2,0 0 2,1 0-10,-1 0 10,1-2-24,-1 2 24,12-4-56,-12 4 56,0 0-90,0 0 90</inkml:trace>
  <inkml:trace contextRef="#ctx0" brushRef="#br1" timeOffset="324332.252">14342 9578 38,'0'0'0,"-37"0"40,37 0-40,-33-6 32,33 6-32,-31-35 28,31 35-28,-31-32 18,31 32-18,-26-39 14,26 39-14,-21-53 8,21 53-8,-17-64 2,17 64-2,-9-71 10,9 71-10,-6-79 20,6 41-20,0 1 10,0 37-10,5-70-2,15 37 2,1 2-2,-21 31 2,34-55 2,-13 30-2,0 1 2,2 6-2,0-1 0,-23 19 0,51-25-2,-51 25 2,56-6 0,-56 6 0,56-6 2,-56 6-2,49 5 0,-24 18 0,-2 2 0,-23-25 0,40 45 4,-40-45-4,32 51 2,-32-51-2,27 56-2,-27-56 2,17 58 0,-17-58 0,14 59 2,-14-59-2,8 62 8,-8-62-8,6 63 4,-6-63-4,3 64 0,-3-34 0,0 1 8,0-31-8,-4 52 6,4-52-6,-8 45 0,8-45 0,-32 39 0,32-39 0,-28 37 0,28-37 0,-31 36 0,31-36 0,-35 33 2,14-18-2,1 2 2,20-17-2,-39 21-14,39-21 14,-40 11-26,40-11 26,-31 7-48,31-7 48,-28 0-62,28 0 62,-18-39-48,18 39 48,-6-40-40,6 40 40,-7-49-18,7 23 18</inkml:trace>
  <inkml:trace contextRef="#ctx0" brushRef="#br1" timeOffset="324622.253">15298 8750 52,'0'0'0,"0"-2"34,0 2-34,0-1 48,0 1-48,0 0 56,0 0-56,9-6 22,-9 6-22,-36-4 28,36 4-28,-24 0 34,24 0-34,-31 4 20,31-4-20,-34 28 26,34-28-26,-38 30 26,38-30-26,-38 44 24,38-44-24,-37 61 18,37-61-18,-35 67 14,35-67-14,-34 77 12,34-77-12,-27 87 14,27-87-14,-23 89 10,23-89-10,-16 88 2,16-88-2,-7 86 4,7-86-4,-7 74 4,7-74-4,0 65-2,0-65 2,3 52 0,-3-52 0,32 46 2,-32-46-2,24 36 2,-24-36-2,27 26-2,-27-26 2,31 23-2,-31-23 2,31 16-8,-31-16 8,31 13-46,-31-13 46,29 18-86,-29-18 86,29 9-122,-29-9 122</inkml:trace>
  <inkml:trace contextRef="#ctx0" brushRef="#br1" timeOffset="325164.2528">15368 9031 10,'0'0'0,"4"-14"6,-4 14-6,0-1 16,0 1-16,4-9 38,-4 9-38,21 0 42,-21 0-42,10 36 24,-10-36-24,10 45 8,-10-45-8,14 66 2,-14-66-2,8 74-2,-8-74 2,3 75-4,-3-75 4,3 75 2,-3-44-2,0-1 2,0-1-2,0-1 0,0-28 0,-3 45-4,3-45 4,-3 35-2,3-35 2,-4 24 4,4-24-4,0 1 6,0-1-6,0 0 6,0 0-6,0 1 12,0-1-12,0 1 22,0-1-22,-4 10 24,4-10-24,3-49 20,-3 49-20,7-40 8,-7 40-8,8-46 4,-8 46-4,28-53 6,-28 53-6,23-49 4,-23 49-4,27-46 10,-27 46-10,31-38 14,-31 38-14,28-27 12,-28 27-12,27-15 16,-27 15-16,26-9 18,-26 9-18,25-6 26,-25 6-26,23 0 24,-23 0-24,15 8 12,-15-8-12,11 40 14,-11-40-14,10 29 12,-10-29-12,7 37 2,-7-37-2,5 37-4,-5-37 4,3 40 0,-3-19 0,0 1-4,0-22 4,-3 38-12,3-38 12,-4 33-38,4-33 38,-7 23-94,7-23 94,0 0-144,0 0 144</inkml:trace>
  <inkml:trace contextRef="#ctx0" brushRef="#br1" timeOffset="325636.2532">16413 8725 30,'0'0'0,"5"-37"18,-5 37-18,0-22 16,0 22-16,0 0 6,0 0-6,0 0 12,0 0-12,0-2 48,0 2-48,-3-8 66,3 26-66,0 1 48,0-19-48,5 48 30,-5-48-30,9 63 18,-9-63-18,19 82 10,-19-82-10,7 90 4,-7-90-4,3 93 2,-3-51-2,0 1 0,0-43 0,-4 78-2,4-78 2,-6 67-14,6-67 14,-7 54-28,7-54 28,-3 47-42,3-27 42,0 1-54,0-21 54,3 31-62,-3-31 62,8 28-62,-8-28 62,29 21-36,-29-21 36</inkml:trace>
  <inkml:trace contextRef="#ctx0" brushRef="#br1" timeOffset="326052.2549">16851 9221 50,'0'0'0,"-5"-17"26,5 17-26,-34-6 12,34 6-12,-27-6 26,27 6-26,-29 2 28,29-2-28,-29 36 16,29-36-16,-31 31 20,31-31-20,-30 40 18,30-40-18,-27 37 16,27-37-16,-21 34 18,21-34-18,-16 28 14,16-28-14,-8 20 6,8-20-6,0 0-2,0 0 2,0 2 0,0-2 0,0 0 6,0 0-6,-6 10 0,6-10 0,43 9-2,-43-9 2,26 3 0,-26-3 0,27-3 2,-27 3-2,29-35 2,-29 35-2,28-21-2,-28 21 2,27-16-6,-27 16 6,26-16-2,-26 16 2,23-8 0,-23 8 0,17-7 0,-17 7 0,14-4 6,-14 4-6,14 0 2,-14 0-2,17 33 4,-17-33-4,18 46 2,-18-46-2,23 59 0,-23-59 0,22 75 2,-22-75-2,13 79-2,-13-79 2,17 80 0,-17-80 0,13 83 0,-13-83 0,8 77 2,-8-77-2,6 73 0,-6-73 0,4 57 8,-4-57-8,-4 52 20,4-52-20,-9 45 20,-11-28-20,-1 0 30,21-17-30,-32 35 30,11-20-30,1-2 26,20-13-26,-45 24 22,45-24-22,-56 22 12,56-22-12,-59 18 8,59-18-8,-66 11 8,66-11-8,-68 10 8,68-10-8,-72 6 0,72-6 0,-75 4-2,38-4 2,-1 0 0,1 0 0,-2 0 0,5 0 0,0 0-2,7 0 2,0 0-20,5 0 20,0 0-44,22 0 44,-25 0-86,25 0 86,0 0-110,0 0 110,0 0-94,0 0 94</inkml:trace>
  <inkml:trace contextRef="#ctx0" brushRef="#br1" timeOffset="326532.2537">17555 9294 58,'0'0'0,"-25"-33"18,25 33-18,-20-26 4,20 26-4,-13-13 4,13 13-4,0-1 6,0 1-6,0 0 4,0 0-4,0 0 4,0 0-4,0 0 6,0 0-6,0-2 10,0 2-10,-8-6 0,8 6 0,37 60 0,-37-60 0,11 38 8,-11-38-8,9 42 2,-9-42-2,8 41-2,-8-41 2,5 37-2,-5-37 2,6 39 0,-6-39 0,2 30 6,-2-30-6,1 24 4,-1-24-4,0 17 0,0-17 0,0 1 2,0-1-2,0 1-2,0-1 2,0 0 0,0 0 0,0 2 14,0-2-14,0 6 18,0-21-18,0 0 14,0 15-14,4-34 16,-4 34-16,8-41 20,-8 41-20,33-48 24,-33 48-24,28-47 18,-28 47-18,33-42 22,-33 42-22,38-38 28,-38 38-28,37-31 20,-37 31-20,34-19 20,-34 19-20,37-8 26,-37 8-26,29-8 22,-29 8-22,19 0 14,-19 0-14,15 30 12,-15-30-12,8 30 6,-8-30-6,5 42 0,-5-42 0,3 44 0,-3-19 0,0 0-14,0 0 14,0-2-46,0-23 46,-3 41-72,3-26 72,0 0-90,0-15 90,0 21-100,0-21 100,0 1-76,0-1 76</inkml:trace>
  <inkml:trace contextRef="#ctx0" brushRef="#br1" timeOffset="326864.2553">18027 8979 26,'0'0'0,"-31"-20"40,31 20-40,-32-14 54,32 14-54,-29-8 74,29 8-74,-27-7 64,27 7-64,-18-4 28,18 4-28,0 0 10,0 0-10,-1 0 2,1 0-2,0 0 0,0 0 0,-1 0 8,1 0-8,-8-3 8,8 3-8,67-6 6,-67 6-6,51-2 14,-51 2-14,56 6 14,-25 14-14,-1 2 10,3-4-10,-1 3 4,-3 5-4,1 2-2,-3 2 2,-1 1 0,-3 0 0,-1-1 0,-22-30 0,32 65 0,-32-65 0,22 64 2,-22-64-2,13 57 0,-13-57 0,9 66 6,-9-66-6,3 56 6,-3-30-6,0 1 2,0-27-2,-6 47 2,6-47-2,-23 42 6,23-42-6,-9 38 4,9-38-4,-16 37 2,16-37-2,-10 28 2,10-28-2,-9 27 0,9-27 0,-18 23-6,18-23 6,-9 13-6,9-13 6,0 1-18,0-1 18,0 0-60,0 0 60,0 1-84,0-1 84,0 1-100,0-1 100,-7 8-88,7-8 88</inkml:trace>
  <inkml:trace contextRef="#ctx0" brushRef="#br1" timeOffset="329002.257">16317 10680 14,'0'0'0,"-5"-23"2,5 23-2,-10-15 12,10 15-12,0-1 24,0 1-24,0-1 16,0 1-16,0-1 8,0 1-8,0-1 6,0 1-6,0 0 10,0 0-10,-9-8 20,9 8-20,-2 44 14,2-11-14,0 0 2,0-33-2,5 80 2,-5-80-2,7 95 2,-7-95-2,9 101 0,-9-101 0,5 100 0,-5-100 0,2 96 0,-2-52 0,0 0 0,0-2 0,0-1-2,0-41 2,-2 73-2,2-73 2,-3 61 0,3-61 0,-2 44 2,2-44-2,-2 27 0,2-27 0,0 0 6,0 0-6,0 1 14,0-1-14,0 2 16,0-2-16,0 7 26,0-7-26,-28 0 24,28 0-24,-13-7 10,13 7-10,-15-49 2,15 49-2,-18-38 0,18 38 0,-18-52 4,18 52-4,-15-47 8,15 47-8,-9-39 8,9 39-8,-8-31 4,8 31-4,0-2 0,0 2 0,0 0 0,0 0 0,0 0 2,0 0-2,-8-13 4,8 32-4,0 2 2,0-21-2,3 45 0,-3-45 0,5 57 0,-5-57 0,10 60 0,-10-60 0,18 51 0,-18-51 0,9 44 0,-9-44 0,9 33-4,-9-33 4,20 25-2,-20-25 2,0 0 0,0 0 0,9 8 2,-9-8-2,28 5 2,-28-5-2,15 0-2,-15 0 2,18-7 6,-18 7-6,17-33 8,-17 33-8,21-33 4,-21 33-4,24-36 4,-24 36-4,24-35 0,-24 35 0,20-34-2,-20 34 2,19-22 2,-19 22-2,15-19-2,-15 19 2,0 0-16,0 0 16,0-1-36,0 1 36,0-1-58,0 1 58,0 0-80,0 0 80</inkml:trace>
  <inkml:trace contextRef="#ctx0" brushRef="#br1" timeOffset="329742.256">12843 12272 4,'0'0'0,"0"-17"10,0 17-10,-5-11 40,5 11-40,-26-8 42,26 8-42,-18-8 24,18 8-24,-20-8 22,20 8-22,-26-4 18,26 4-18,-28 0 4,28 0-4,-34 4 4,34-4-4,-40 40 16,40-40-16,-39 37 16,15-16-16,-3 0 22,27-21-22,3 52 24,-3-52-24,-56-2 8,56 2-8,-24 58 8,24-58-8,-17 24 10,17-24-10,-11 13 4,11-13-4,0 0 0,0 0 0,0 1-4,0-1 4,-9 10 0,9 5 0,0 0 0,0-15 0,9 20 0,-9-20 0,47 24-2,-47-24 2,37 22 0,-37-22 0,48 24 0,-48-24 0,51 17-8,-51-17 8,52 18-12,-52-18 12,48 15-10,-48-15 10,38 14-8,-38-14 8,31 17-4,-31-17 4,23 14-2,-23-14 2,17 9 0,-17-9 0,2 1 6,-2-1-6,13 16 4,-13-16-4,0 1 6,0-1-6,8 21 2,-8-21-2,0 2 0,0-2 0,3 15 6,-3-15-6,-6 24 8,6-24-8,-27 14 8,27-14-8,-20 17 2,20-17-2,-29 14 0,29-14 0,-37 16 4,37-16-4,-45 9 0,45-9 0,-47 19-6,47-19 6,-48 13-4,48-13 4,-44 9-4,44-9 4,-37 17-18,37-17 18,-33 7-30,33-7 30,-25 8-48,25-8 48,-16 6-86,16-6 86,-1 0-64,1 0 64</inkml:trace>
  <inkml:trace contextRef="#ctx0" brushRef="#br1" timeOffset="330108.2578">13084 12779 58,'0'0'0,"-32"-2"62,32 2-62,-31-8 24,31 8-24,-32-29 24,32 29-24,-26-20 32,26 20-32,-21-24 18,21 24-18,-13-25 6,13 25-6,-6-26 8,6 26-8,-6-26 0,6 13 0,0 0 2,0 13-2,4-27 10,-4 27-10,8-21 4,-8 21-4,36-17-2,-36 17 2,26-13-2,-26 13 2,25-7 2,-25 7-2,29-5 4,-29 5-4,24 4 8,-24-4-8,27 32 4,-27-32-4,24 29 0,-24-29 0,20 33 2,-20-33-2,18 38-2,-18-38 2,8 34-4,-8-34 4,9 36-4,-9-36 4,6 34 2,-6-34-2,2 26 6,-2-11-6,0-1 0,0-14 0,-3 19-2,3-19 2,-8 19 10,8-19-10,-29 13 18,29-13-18,-22 9 16,22-9-16,-25 6 6,25-6-6,-22 5-2,22-5 2,-22 0-6,22 0 6,-23-2-32,23 2 32,-15-6-68,15 6 68,-1-1-88,1 1 88,-12-21-80,12 21 80</inkml:trace>
  <inkml:trace contextRef="#ctx0" brushRef="#br1" timeOffset="330542.2583">13393 12658 50,'0'0'0,"-19"-23"18,19 23-18,-20-21 24,20 21-24,-16-26 44,16 26-44,-12-26 44,12 26-44,-10-27 26,10 27-26,-6-21 8,6 21-8,-4-16 4,4 16-4,0-1 12,0 1-12,0 0 12,0 0-12,-2-12 14,2 12-14,27-3 10,-27 3-10,19 0 4,-19 0-4,19 7 8,-19-7-8,17 54 4,-17-54-4,17 48 0,-17-48 0,9 50 0,-9-50 0,8 55 4,-8-55-4,6 52 2,-6-52-2,5 46-6,-5-46 6,1 42-2,-1-21 2,0 1-2,0-22 2,-2 31 0,2-31 0,-5 24 12,5-24-12,0 0 40,0 0-40,-5 17 48,5-17-48,-3 0 28,3 0-28,0 0 12,0 0-12,-21 6 2,21-6-2,-20-8 2,20 8-2,-9-38 14,9 38-14,-5-32 18,5 32-18,-3-41 14,3 16-14,0 3 8,0 22-8,4-53 2,-4 53-2,9-45-2,-9 45 2,31-37-6,-31 37 6,17-27-6,-17 27 6,18-17-10,-18 17 10,22-11-30,-22 11 30,23-8-72,-23 8 72,28-4-118,-28 4 118,30 0-138,-30 0 138</inkml:trace>
  <inkml:trace contextRef="#ctx0" brushRef="#br1" timeOffset="330992.2588">13707 12579 72,'0'0'0,"-29"-17"46,29 17-46,-30-15 34,30 15-34,-22-9 48,22 9-48,0 0 34,0 0-34,-2 0 16,2 0-16,-14-7 12,14 7-12,0-2 34,0 2-34,-4-18 42,4 18-42,32-8 14,-32 8-14,31-8 4,-31 8-4,40-21 4,-40 21-4,0 0 0,0 0 0,58-16-4,-58 16 4,88-20-2,-88 20 2,48-8 2,-48 8-2,44-6-10,-44 6 10,40-4-30,-40 4 30,34-6-44,-34 6 44,26-7-42,-26 7 42,18-5-32,-18 5 32,1 0-26,-1 0 26,1 0-26,-1 0 26,1 0-30,-1 0 30,0 0-34,0 0 34,8-5-20,-8-13 20,0 1 0,0 17 0,-7-21 4,7 21-4,-30-19-2,30 19 2,-23-25 2,23 25-2,-27-30 16,27 30-16,-27-35 28,27 35-28,-30-45 24,30 45-24,-26-48 26,26 48-26,-24-45 38,24 45-38,-21-36 42,21 36-42,-16-24 34,16 24-34,0-1 28,0 1-28,0-1 26,0 1-26,0 0 8,0 0-8,0-1 2,0 1-2,-9-9 12,9 9-12,-4 44 16,4-18-16,0 1 16,0-27-16,4 69 18,-4-69-18,8 77 4,-8-77-4,8 84 0,-8-84 0,10 78 4,-10-78-4,9 80 4,-9-80-4,7 78 4,-7-78-4,6 73 2,-6-73-2,6 67 0,-6-67 0,6 60 2,-6-60-2,5 46 4,-5-46-4,6 38 0,-6-38 0,8 25-2,-8-25 2,7 20-12,-7-20 12,0 1-42,0-1 42,0 1-94,0-1 94,0 1-138,0-1 138</inkml:trace>
  <inkml:trace contextRef="#ctx0" brushRef="#br1" timeOffset="331828.259">15007 12798 10,'0'0'0,"0"-1"6,0 1-6,0-1 6,0 1-6,0-1 12,0 1-12,0-1 14,0 1-14,0 0 8,0 0-8,3-5 4,-3 5-4,5 31-4,-5-31 4,1 34-4,-1-34 4,-2 36 6,2-36-6,-6 39 0,6-39 0,-22 36-6,22-36 6,-10 31 0,10-31 0,-9 22 10,9-22-10,-1 1 20,1-1-20,-1 0 20,1 0-20,-15 12 6,15-12-6,0 0 0,0 0 0,-19 1 8,19-1-8,-18-49 6,18 49-6,-8-41 4,8 41-4,-6-50 0,6 50 0,-6-59 4,6 59-4,-4-62 14,4 32-14,0 1 14,0 1-14,0 2 16,0 26-16,4-46 8,-4 46-8,6-33 0,-6 33 0,6-21 4,-6 21-4,0-1 4,0 1-4,0-1 8,0 1-8,0 0 6,0 0-6,0-1-2,0 1 2,0-1 2,0 1-2,7-7 4,-7 7-4,8 53-2,-8-53 2,9 32-6,-9-32 6,9 33 0,-9-33 0,9 26 0,-9-26 0,8 21-4,-8-21 4,0 0 2,0 0-2,7 13 4,-7-13-4,27 8 4,-27-8-4,13 2 0,-13-2 0,18-2-2,-18 2 2,18-31 2,-18 31-2,24-22-2,-24 22 2,26-24-4,-26 24 4,25-20 4,-25 20-4,24-17 2,-24 17-2,20-11-2,-20 11 2,16-7 4,-16 7-4,0 0 4,0 0-4,12-1 0,-12 1 0,22 54 2,-22-54-2,13 39-2,-13-39 2,7 42-10,-7-42 10,7 42-14,-7-42 14,8 40-18,-8-40 18,7 32-12,-7-32 12,6 24-2,-6-24 2,6 14 2,-6-14-2,0 0 4,0 0-4,0 1 0,0-1 0,0 1 8,0-1-8,5 5 20,-5-5-20,27-7 28,-27 7-28,17-48 32,-17 48-32,23-40 28,-23 40-28,29-46 30,-29 46-30,31-47 30,-31 47-30,31-38 26,-31 38-26,33-28 18,-33 28-18,30-18 26,-30 18-26,31-8 54,-31 8-54,21-2 40,-21 2-40,16 6 18,-16-6-18,10 50 14,-10-50-14,8 38 4,-8-38-4,3 47 0,-3-22 0,0 1-16,0-26 16,-4 49-58,4-49 58,-9 44-102,9-44 102,-8 39-110,8-39 110,-10 29-104,10-29 104,-6 18-100,6-18 100</inkml:trace>
  <inkml:trace contextRef="#ctx0" brushRef="#br1" timeOffset="332208.2593">15708 12731 62,'0'0'0,"10"-37"48,-10 37-48,9-26 28,-9 26-28,10-21 24,-10 21-24,0 0 28,0 0-28,0-1 26,0 1-26,0-1 32,0 1-32,9-8 26,-9 8-26,18 4 12,-18-4-12,6 39 10,-6-39-10,5 32 0,-5-32 0,0 38-2,0-17 2,0-1 0,0-20 0,-3 36-8,3-36 8,-6 33 2,6-33-2,-8 30 10,8-30-10,-8 24 2,8-24-2,-9 24 2,9-24-2,-19 18 4,19-18-4,-1 1 32,1-1-32,-15 8 38,15-8-38,-24 8 4,24-8-4,-1 0-4,1 0 4,-9 2 0,9-2 0,-10-29 0,10 29 0,-11-25-2,11 25 2,-6-27-2,6 27 2,-3-28 0,3 28 0,0-23 2,0 23-2,7-20 2,-7 20-2,27-10 4,-27 10-4,19-7 4,-19 7-4,22-2-6,-22 2 6,24 4-2,-24-4 2,24 30 2,-24-30-2,28 16 0,-28-16 0,22 16-2,-22-16 2,23 14-2,-23-14 2,22 9 0,-22-9 0,19 7 0,-19-7 0,17 6 4,-17-6-4,1 0 10,-1 0-10,1 0 20,-1 0-20,11 2 32,-11-2-32,9-27 28,-9 27-28,8-19 8,-8 19-8,8-24 0,-8 24 0,3-26 0,-3 13 0,0 0 0,0 13 0,-1-24-18,1 24 18,-4-22-70,4 22 70,-5-17-122,5 17 122,-3-19-156,3 19 156</inkml:trace>
  <inkml:trace contextRef="#ctx0" brushRef="#br1" timeOffset="332496.2588">16128 12547 120,'0'0'0,"-8"-35"52,8 35-52,-7-27 24,7 27-24,0 0 6,0 0-6,0 0 4,0 0-4,0-1 16,0 1-16,0 0 22,0 0-22,-9-8 22,9 8-22,9 44 22,-9-44-22,30 45 6,-30-45-6,12 57 0,-12-57 0,7 67 0,-7-67 0,3 71-12,-3-71 12,-4 63-38,4-63 38,-8 62-70,8-62 70,-9 51-98,9-51 98</inkml:trace>
  <inkml:trace contextRef="#ctx0" brushRef="#br1" timeOffset="332792.2591">16373 12787 16,'0'0'0,"0"0"24,0 0-24,9-12 24,-9 33-24,0 0 18,0-21-18,-3 26 16,3-26-16,-4 26 24,4-26-24,-8 21 22,8-21-22,-9 16 8,9-16-8,0 0 2,0 0-2,-8 12 4,8-12-4,0 1 4,0-1-4,0 1 8,0-1-8,-2 14 8,2-14-8,27 2 8,-27-2-8,18-3 18,-18 3-18,20-29 32,-20 29-32,17-29 34,-17 29-34,14-31 38,-14 31-38,14-37 56,-14 37-56,7-34 64,-7 34-64,8-37 60,-8 37-60,0-1 40,0 1-40,3-49 16,-3 49-16,-5-64 6,5 64-6,-37-27 10,37 27-10,-30-22 8,30 22-8,-34-11-2,34 11 2,-31-6-12,31 6 12,-37 0-48,37 0 48,-35 8-84,35-8 84,-36 45-108,36-45 108,-35 37-132,35-37 132,-22 39-126,22-39 126</inkml:trace>
  <inkml:trace contextRef="#ctx0" brushRef="#br1" timeOffset="333350.2602">16481 12889 2,'0'0'0,"5"19"0,-5-19 0,0 0 8,0 0-8,-6 22 10,6-22-10,-1 0 8,1 0-8,0 0 4,0 0-4,-1 0 14,1 0-14,-2 0 30,2 0-30,0 0 26,0 0-26,-20 6 32,20-6-32,2-42 40,-2 42-40,3-25 30,-3 25-30,5-36 26,-5 36-26,9-35 16,-9 35-16,23-38 2,-23 38-2,9-28 2,-9 28-2,10-16 6,-10 16-6,0-2 16,0 2-16,0 0 22,0 0-22,7-6 12,-7 6-12,24 3 6,-24-3-6,16 34 4,-16-34-4,18 30 0,-18-30 0,20 32 0,-20-32 0,20 37-2,-20-37 2,17 27-4,-17-27 4,20 25-8,-20-25 8,19 17-4,-19-17 4,15 8-6,-15-8 6,17 6-10,-17-6 10,0 0 0,0 0 0,13 0 6,-13 0-6,24-39 6,-24 39-6,8-28 4,-8 28-4,7-35 8,-7 35-8,5-36 10,-5 36-10,1-36 6,-1 20-6,0-1 2,0 17-2,-5-28 4,5 28-4,-9-24 6,9 24-6,-30-27 2,30 27-2,-18-22-2,18 22 2,-18-18 0,18 18 0,-18-16 0,18 16 0,-20-13 2,20 13-2,-17-8 0,17 8 0,-1 0-2,1 0 2,-1 0 2,1 0-2,0 0-4,0 0 4,-12-4-8,12 4 8,-1 0-2,1 0 2,0 0 2,0 0-2,-1 0 0,1 0 0,-15 0 0,15 0 0,50 4 2,-50-4-2,27 6 2,-27-6-2,34 5-2,-34-5 2,38 7 0,-38-7 0,36 6 6,-36-6-6,40 7 8,-40-7-8,37 6 8,-37-6-8,36 9 16,-36-9-16,31 23 12,-31-23-12,27 17 16,-27-17-16,17 23 32,-17-23-32,13 23 24,-13-23-24,8 27 8,-8-27-8,7 29-2,-7-29 2,3 28-2,-3-13 2,0 0-16,0-15 16,-6 23-50,6-23 50,-7 23-90,7-23 90,0 0-142,0 0 142</inkml:trace>
  <inkml:trace contextRef="#ctx0" brushRef="#br1" timeOffset="333822.2594">17208 12631 12,'0'0'0,"0"0"12,0 0-12,0-1 18,0 1-18,0-1 28,0 1-28,-5-17 20,5 17-20,34 40 6,-34-40-6,12 33 2,-12-33-2,9 38 0,-9-38 0,7 40 4,-7-40-4,0 1-2,0-1 2,6 48-4,-6-48 4,7 48 2,-7-48-2,7 19 2,-7-19-2,10 6-2,-10-6 2,20 7 2,-20-7-2,13 0 6,-13 0-6,19-7 26,-19 7-26,17-45 52,-17 45-52,17-36 52,-17 36-52,15-42 46,-15 42-46,10-46 38,-10 46-38,5-40 38,-5 20-38,0 1 40,0 19-40,-6-31 26,-17 16-26,2-1 8,21 16-8,-37-26 2,37 26-2,-41-18 4,41 18-4,-42-7 0,42 7 0,-41-4-16,41 4 16,-43 2-26,23 21 26,0-2-36,20-21 36,-34 34-50,34-34 50,-31 28-60,31-28 60,-13 21-72,13-21 72,0 0-82,0 0 82,-9 13-70,9-13 70</inkml:trace>
  <inkml:trace contextRef="#ctx0" brushRef="#br1" timeOffset="334202.2612">17494 12507 66,'0'0'0,"13"-9"42,-13 9-42,1 0 32,-1 0-32,1 0 32,-1 0-32,0 0 32,0 0-32,17-7 14,-17 7-14,7 35 4,-7-35-4,4 30 14,-4-30-14,2 35 12,-2-17-12,0 1 6,0 7-6,0-26 2,0 14-2,0-2 0,0 16 0,0 0 2,0-14-2,0 0 6,0-14-6,5 23 4,-5-23-4,29 19-4,-29-19 4,20 16-2,-20-16 2,24 11 6,-24-11-6,24 9 0,-24-9 0,27 7 0,-27-7 0,30 6 0,-30-6 0,31 5-4,-31-5 4,33 4-2,-33-4 2,30 0-2,-30 0 2,35-4 2,-35 4-2,28-6 4,-28 6-4,25-21 2,-25 21-2,21-16-2,-21 16 2,9-23 2,-9 23-2,10-23 16,-10 23-16,7-26 28,-7 26-28,4-26 44,-4 26-44,4-23 48,-4 10-48,0 0 30,0 13-30,-2-27 22,2 27-22,-4-24 20,4 24-20,-6-26 16,6 26-16,-6-20 24,6 20-24,-9-13 26,9 13-26,-1 0 14,1 0-14,-1 0 6,1 0-6,-17-9 2,17 9-2,0 0-2,0 0 2,-23-4-16,23 4 16,-1 0-44,1 0 44,0 0-76,0 0 76,-17 0-94,17 0 94,0 0-96,0 0 96,-7 22-104,7-22 104,-4 24-94,4-24 94</inkml:trace>
  <inkml:trace contextRef="#ctx0" brushRef="#br1" timeOffset="336052.2611">16399 13534 24,'0'0'0,"-6"-24"22,6 24-22,-9-21 32,9 21-32,0 0 24,0 0-24,0-1 14,0 1-14,0 0 8,0 0-8,0-1 2,0 1-2,-6-9 16,6 28-16,0-1 18,0-18-18,4 56 6,-4-56-6,8 80 2,-8-80-2,9 94 4,-9-94-4,11 95 0,-11-95 0,7 103-8,-7-103 8,5 88-8,-5-88 8,4 87-6,-4-87 6,2 71-4,-2-44 4,0-1 0,0-6 0,0 1 2,0-6-2,0-1 0,0-14 0,-1 17 2,1-17-2,0 0 8,0 0-8,0 1 14,0-1-14,-4 10 12,4-10-12,0 0 4,0 0-4,-24 0 8,24 0-8,-22-49 16,22 49-16,-13-30 12,13 30-12,-16-34 14,16 34-14,-11-33 10,11 33-10,-17-34 4,17 34-4,-8-27 8,8 27-8,-8-18 6,8 18-6,0-1 2,0 1-2,0 0 0,0 0 0,0-1 0,0 1 0,-7-8 0,7 8 0,4 30-4,-4-30 4,7 33-2,-7-33 2,22 42-4,-22-42 4,14 39-4,-14-39 4,21 35 0,-21-35 0,20 29-2,-20-29 2,21 23 2,-21-23-2,22 17-2,-22-17 2,18 8-6,-18-8 6,17 6-2,-17-6 2,13 2 2,-13-2-2,0 0 4,0 0-4,15-3 2,-15 3-2,26-39 6,-26 39-6,14-23 8,-14 23-8,8-31 6,-8 31-6,10-31 4,-10 31-4,19-28-2,-19 28 2,10-25-2,-10 25 2,8-15 0,-8 15 0,0-1-10,0 1 10,0 0-30,0 0 30,0-1-54,0 1 54,0 0-70,0 0 70,0-2-72,0 2 72</inkml:trace>
  <inkml:trace contextRef="#ctx0" brushRef="#br1" timeOffset="336768.2619">14522 14866 30,'0'0'0,"-7"-48"36,7 48-36,-23 4 30,23-4-30,-17-51 32,17 51-32,-27-16 22,27 16-22,-32-7 16,32 7-16,-36-7 16,36 7-16,-35 0 6,35 0-6,-37 31 2,37-31-2,-33 39 2,33-39-2,-30 48 14,30-48-14,-28 55 20,28-55-20,-22 49 6,22-49-6,-14 48-6,14-48 6,-12 38-2,12-38 2,-6 29 6,6-29-6,-4 26 2,4-13-2,0 0 0,0-13 0,7 24-2,-7-24 2,29 22-6,-29-22 6,19 17 0,-19-17 0,21 8 2,-21-8-2,27 4 2,-27-4-2,28-7 4,-28 7-4,35-49 4,-35 49-4,37-39-6,-37 39 6,38-42-6,-38 42 6,31-42 6,-31 42-6,25-37 2,-25 37-2,17-24-8,-17 24 8,8-15-2,-8 15 2,0-1 4,0 1-4,0 0 0,0 0 0,0 0-2,0 0 2,6-5 2,-6 5-2,7 59 8,-7-59-8,23 57-2,-23-57 2,9 75-2,-9-75 2,16 81 8,-16-81-8,8 81 2,-8-81-2,7 78-2,-7-78 2,3 73 0,-3-40 0,0-1 2,0-32-2,-2 60 10,2-60-10,-10 52 26,10-52-26,-37 52 28,37-52-28,-34 41 24,34-41-24,-36 33 26,11-18-26,2 0 16,23-15-16,-50 20 12,50-20-12,-51 14 12,51-14-12,-54 13 0,54-13 0,-54 6-4,54-6 4,-58 5-2,32-5 2,1 0-4,25 0 4,-52-2-12,52 2 12,-45-7-24,45 7 24,-34-22-40,34 22 40,-27-17-62,27 17 62,-10-23-70,10 23 70,-7-28-66,7 12 66,0-1-58,0 17 58</inkml:trace>
  <inkml:trace contextRef="#ctx0" brushRef="#br1" timeOffset="337123.2636">14750 14970 2,'0'0'0,"0"1"2,0-1-2,1 49 0,-1-49 0,24 80-2,-24-80 2,7 45 6,-7-45-6,7 44-2,-7-44 2,7 42-4,-7-42 4,5 33 4,-5-33-4,4 27 4,-4-27-4,3 15 6,-3-15-6,0 0 16,0 0-16,0 0 30,0 0-30,0 2 32,0-2-32,0 0 22,0 0-22,0 0 24,0 0-24,3 8 28,-3-35-28,0-2 24,0 6-24,0 1 12,0-4-12,0 3 0,0-2 0,0-2 0,0 27 0,3-42 2,-3 42-2,5-39 2,-5 39-2,8-29-4,-8 29 4,20-20-14,-20 20 14,10-10-28,-10 10 28,18-7-50,-18 7 50,15-4-72,-15 4 72</inkml:trace>
  <inkml:trace contextRef="#ctx0" brushRef="#br1" timeOffset="337729.2631">15133 15109 38,'0'0'0,"-33"19"32,33-19-32,-31 20 54,31-20-54,-21 14 54,21-14-54,0 0 26,0 0-26,0 0 2,0 0-2,-1 0-2,1 0 2,-1 0 2,1 0-2,0 0-4,0 0 4,-5 10-6,5-10 6,38 5 2,-38-5-2,36 0 2,-36 0-2,42-9-2,-13-14 2,1-1-2,-30 8 2,0 0 0,41 1 0,0 0 2,-41 15-2,36-29 0,-36 29 0,28-31 2,-28 31-2,25-23-2,-25 23 2,15-16 2,-15 16-2,0 0 32,0 0-32,0 0 52,0 0-52,1-2 32,-1 2-32,1 0 2,-1 0-2,1 0 0,-1 0 0,7-8 2,-37 8-2,3 0 2,27 0-2,-34 7 2,34-7-2,-34 42 2,34-42-2,-36 31 6,36-31-6,-34 38 4,34-38-4,-33 42 8,33-42-8,-26 41 12,26-41-12,-21 44 6,21-44-6,-15 38 4,15-38-4,-9 33 2,9-33-2,-6 27 2,6-27-2,-5 22-2,5-22 2,0 20-4,0-20 4,5 10-2,-5-10 2,27 13-2,-27-13 2,29 7-8,-29-7 8,34 3-8,-34-3 8,46-4-4,-23-11 4,2-1-16,-1 3 16,0-1-30,3-1 30,0-1-16,-3 3 16,0-2-8,-2 1 8,0-1-16,0 0 16,-2 1-8,-20 14 8,36-28-2,-36 28 2,31-28 2,-31 28-2,27-28-4,-27 28 4,20-27-2,-20 27 2,15-23 6,-15 23-6,9-18 0,-9 18 0,7-19 4,-7 19-4,0 0 14,0 0-14,5-14 24,-5 14-24,0-1 32,0 1-32,0 0 20,0 0-20,-1-16 10,1 16-10,-29-6 12,29 6-12,-16-5 8,16 5-8,-15 2 2,15-2-2,-20 10 0,20-10 0,-18 45-4,18-45 4,-18 32-2,18-32 2,-15 35 2,15-35-2,-9 37 4,9-37-4,-9 33 4,9-33-4,-7 35 0,7-35 0,-3 28-4,3-14 4,0-1-4,0-13 4,3 18-32,-3-18 32,5 13-58,-5-13 58,30 9-74,-30-9 74,24 4-90,-24-4 90,31-2-78,-31 2 78</inkml:trace>
  <inkml:trace contextRef="#ctx0" brushRef="#br1" timeOffset="338558.2647">15979 15065 70,'0'0'0,"-55"22"64,55-22-64,1 16 44,-1-16-44,-62 19 42,62-19-42,-24 19 28,24-19-28,-23 21 4,23-21-4,-16 25 4,16-25-4,-7 20 4,7-20-4,-8 21 2,8-21-2,-3 19-4,3-19 4,4 15-6,-4-15 6,8 13 2,-8-13-2,37 9 2,-37-9-2,27 5-2,-27-5 2,28 0-6,-28 0 6,31-2-12,-31 2 12,31-9-12,-31 9 12,28-29-10,-28 29 10,28-21-10,-28 21 10,29-26-6,-29 26 6,22-30-6,-22 30 6,23-33-2,-23 33 2,15-39 4,-15 39-4,11-45-2,-11 45 2,8-43-4,-8 43 4,5-52 2,-5 52-2,1-57 0,-1 57 0,-1-62-2,1 62 2,-7-69 6,7 69-6,-28-69 10,28 69-10,-17-71 4,17 71-4,-13-73 4,13 73-4,-8-69 0,8 69 0,-7-57 4,7 57-4,-4-39 18,4 39-18,0 0 20,0 0-20,0 0 24,0 0-24,-2-15 24,2 15-24,6 38 16,-6-38-16,9 56 6,-9-56-6,22 81 0,-22-81 0,8 92 0,-8-92 0,8 102 0,-8-102 0,7 101-2,-7-101 2,6 96-14,-6-96 14,6 90-46,-6-90 46,9 66-68,-9-66 68,29 52-54,-29-52 54,24 31-42,-24-31 42,24 18-30,-24-18 30,25 12-16,-25-12 16,23 6-10,-23-6 10,23 2 2,-23-2-2,19-4 0,-19 4 0,16-44-6,-16 44 6,12-34 4,-12 34-4,8-41 12,-8 41-12,5-40 12,-5 40-12,4-39 8,-4 20-8,0 1 2,0 5-2,0 0 12,0 13-12,0 0 34,0 0-34,0-1 34,0 1-34,0-14 22,0 14-22,7 30 10,-7-30-10,21 39 4,-21-39-4,8 42 6,-8-42-6,10 44 0,-10-44 0,8 44 2,-8-44-2,19 38 4,-19-38-4,13 31 0,-13-31 0,17 23-2,-17-23 2,14 18-2,-14-18 2,1 0 0,-1 0 0,14 9 2,-14-9-2,25 6 0,-25-6 0,1 0 8,-1 0-8,12 0 22,-12 0-22,27-37 18,-27 37-18,13-31 12,-13 31-12,17-32 6,-17 32-6,17-42 14,-17 42-14,18-47 14,-18 47-14,16-47 6,-16 47-6,15-47 4,-15 47-4,9-39-2,-9 39 2,8-24 18,-8 24-18,0 0 56,0 0-56,0-1 52,0 1-52,8-9 10,-8 26-10,0-1-4,0-16 4,-2 50 4,2-50-4,-6 71 6,6-71-6,-32 84 14,32-84-14,-23 89 14,23-89-14,-28 87-6,28-87 6,-30 82-10,30-82 10,-32 86 4,32-86-4,-34 89 2,34-89-2,-38 86 2,18-42-2,0 0 16,20-44-16,-38 77 14,38-77-14,-37 64 8,37-64-8,-27 53 14,27-53-14,-21 40 10,21-40-10,-15 26 0,15-26 0,-8 14-4,8-14 4,0 1 0,0-1 0,0 0-2,0 0 2,0 1-8,0-1 8,0 1-16,0-1 16,0 0-30,0 0 30,0 1-32,0-1 32,-7 3-44,7-3 44,3-25-62,-3 25 62,1-18-82,-1 18 82,3-24-100,-3 24 100,3-24-100,-3 24 100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49.6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4418 4795 42,'0'0'0,"0"-1"38,0 1-38,0 0 26,0 0-26,0 0 20,0 0-20,0-2 16,0 2-16,0 0 8,0 0-8,0-2 4,0 2-4,0 0-2,0 0 2,0 0 4,0 0-4,0-1 4,0 1-4,0-10 0,0 10 0,0-2-2,0 2 2,0 0-2,0 0 2,0 0 0,0 0 0,0-1 2,0 1-2,0-1 4,0 1-4,0 0-2,0 0 2,0-1-6,0 1 6,-3-13 2,3 13-2,27 5 6,-27-5-6,18 7 4,-18-7-4,20 7 0,-20-7 0,25 8 0,-25-8 0,27 8-2,-27-8 2,25 10 0,-25-10 0,26 7 8,-26-7-8,25 8-2,-25-8 2,24 8-4,-24-8 4,28 7 6,-28-7-6,28 6-2,-28-6 2,26 6-6,-26-6 6,26 4-2,-26-4 2,29 2-4,-29-2 4,26 2 4,-26-2-4,26 0 4,-26 0-4,23 1-4,-23-1 4,19 3 2,-19-3-2,15 2 4,-15-2-4,0 0 0,0 0 0,12 2 4,-12-2-4,1 0 6,-1 0-6,0 0 2,0 0-2,0 0 2,0 0-2,19 3-2,-19-3 2,1 0-4,-1 0 4,0 0 2,0 0-2,1 0 0,-1 0 0,0 0 0,0 0 0,14 3 4,-14-3-4,2 0-2,-2 0 2,1 0-4,-1 0 4,15 5-4,-15-5 4,28 5-4,-28-5 4,1 0 4,-1 0-4,11 3 6,-11-3-6,0 0 0,0 0 0,0 0-12,0 0 12,2 0-34,-2 0 34,1 0-56,-1 0 56,0 0-54,0 0 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0.5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4485 5111 26,'0'0'0,"-1"0"40,1 0-40,-24-2 44,24 2-44,0 0 40,0 0-40,0 0 34,0 0-34,-1 0 22,1 0-22,-1 0 12,1 0-12,-1 0 8,1 0-8,0 0 8,0 0-8,-1 0 12,1 0-12,-1 0 16,1 0-16,-1 0 12,1 0-12,0 0 4,0 0-4,-14 0 4,14 0-4,31-4 22,-31 4-22,19-1 28,-19 1-28,23-2 20,-23 2-20,25 0 12,-25 0-12,29 0 4,-29 0-4,31 0 4,-31 0-4,33 3 0,-33-3 0,34 2 0,-34-2 0,34 6-2,-34-6 2,30 4 2,-30-4-2,31 4 4,-31-4-4,31 6 0,-31-6 0,27 3 0,-27-3 0,31 6 2,-31-6-2,30 4 0,-30-4 0,28 1-2,-28-1 2,27 0 2,-27 0-2,23 0 4,-23 0-4,21 0 4,-21 0-4,16 0 4,-16 0-4,0 0 0,0 0 0,0 0-2,0 0 2,1 0 4,-1 0-4,1 0 4,-1 0-4,1 0 2,-1 0-2,1 0 8,-1 0-8,1 0 6,-1 0-6,8 0 4,-8 0-4,0 0 4,0 0-4,1 0 2,-1 0-2,0 0 8,0 0-8,1 0 12,-1 0-12,1 0 4,-1 0-4,1 0-2,-1 0 2,1 0-2,-1 0 2,0 0 0,0 0 0,1 0-2,-1 0 2,1 0-10,-1 0 10,0 0-34,0 0 34,1 0-74,-1 0 74,0 0-122,0 0 122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1.6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5893 4692 32,'0'0'0,"-16"-3"36,16 3-36,0 0 26,0 0-26,0 0 22,0 0-22,-2 0 18,2 0-18,-1 0 12,1 0-12,-1 0 6,1 0-6,0 0-2,0 0 2,0 0 6,0 0-6,-1 0 22,1 0-22,0 0 32,0 0-32,-12-4 32,12 4-32,48-2 20,-48 2-20,30-2 18,-30 2-18,39-3 14,-39 3-14,0 0 4,0 0-4,52-3 8,-52 3-8,82-4 8,-82 4-8,48-3 14,-48 3-14,49-2 32,-25 2-32,0 0 22,2 0-22,0 0-4,-26 0 4,48 2-2,-48-2 2,48 3 10,-48-3-10,48 7 4,-48-7-4,44 7 8,-44-7-8,46 9 10,-46-9-10,49 16 12,-49-16-12,48 8 16,-48-8-16,49 7 12,-49-7-12,47 6 16,-47-6-16,38 6 14,-38-6-14,39 7 14,-39-7-14,34 6 8,-34-6-8,34 6 2,-34-6-2,31 5 8,-31-5-8,30 5 12,-30-5-12,29 5 12,-29-5-12,27 4 2,-27-4-2,30 5-4,-30-5 4,25 5 8,-25-5-8,27 4 20,-27-4-20,29 3 18,-29-3-18,32 3 14,-32-3-14,37 2 12,-37-2-12,37 0 6,-16 0-6,-2 0 4,-19 0-4,40-2 2,-40 2-2,45-1 0,-25 1 0,1 0 0,0 0 0,1 0 4,1 0-4,0 0 6,-23 0-6,44 2 4,-44-2-4,43 2 2,-43-2-2,38 3 2,-38-3-2,36 0 0,-36 0 0,31 0-2,-31 0 2,29-2-2,-29 2 2,24-2-2,-24 2 2,16-2 2,-16 2-2,0 0-2,0 0 2,1 0 2,-1 0-2,1 0 18,-1 0-18,0 0 22,0 0-22,1 0 14,-1 0-14,0 0 4,0 0-4,2 0 0,-2 0 0,0 0-4,0 0 4,0 0-20,0 0 20,1 0-52,-1 0 52,1 0-82,-1 0 82,3-1-106,-3 1 106,-39-2-136,39 2 136,-22-2-160,22 2 160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26T06:49:52.3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5892 4952 20,'0'0'0,"-12"-8"30,12 8-30,-1 0 30,1 0-30,0 0 24,0 0-24,-1 0 20,1 0-20,-1 0 22,1 0-22,0 0 22,0 0-22,0 0 16,0 0-16,-2 0 12,2 0-12,-14-2 28,14 2-28,33-9 30,-33 9-30,23-8 14,-23 8-14,25-10 8,-25 10-8,35-8 4,-35 8-4,36-7 12,-36 7-12,43-8 22,-43 8-22,0 0 16,0 0-16,58-5 10,-58 5-10,87-7 12,-87 7-12,52-4 16,-52 4-16,58-3 12,-29 3-12,1 0 8,-30 0-8,58 4 6,-58-4-6,57 6 8,-57-6-8,54 4 2,-54-4-2,55 4 0,-55-4 0,54 4 10,-54-4-10,56 5 10,-56-5-10,55 6 0,-55-6 0,52 7 0,-52-7 0,49 6 0,-49-6 0,46 8 6,-46-8-6,43 7 12,-43-7-12,42 8 2,-42-8-2,37 6-2,-37-6 2,39 5 0,-39-5 0,32 4 6,-32-4-6,31 5 0,-31-5 0,30 3 0,-30-3 0,28 2 4,-28-2-4,25 2 4,-25-2-4,26 0 12,-26 0-12,21 0 8,-21 0-8,20 2 0,-20-2 0,19 2-2,-19-2 2,0 0 4,0 0-4,12 3 4,-12-3-4,1 0-4,-1 0 4,0 0 0,0 0 0,0 0 4,0 0-4,16 3 2,-16-3-2,1 0-2,-1 0 2,1 0-2,-1 0 2,2 0 4,-2 0-4,0 0 0,0 0 0,0 0-4,0 0 4,1 0 0,-1 0 0,0 0 2,0 0-2,1 0 2,-1 0-2,1 0-2,-1 0 2,17 0 0,-17 0 0,0 0-4,0 0 4,0 0-24,0 0 24,2 0-42,-2 0 42,0 0-76,0 0 76,1 0-102,-1 0 102,1 0-112,-1 0 112,12 0-92,-12 0 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BA2C9-3C92-4C8F-80C8-9A9512703C8C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6BF4-7F5B-404F-A02A-C6597C3E6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380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สี่เหลี่ยมผืนผ้า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72CD1C-4A3C-43A7-8504-3B7FA2E6CCFB}" type="datetimeFigureOut">
              <a:rPr lang="th-TH" smtClean="0"/>
              <a:t>27/11/58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emf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11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1.emf"/><Relationship Id="rId24" Type="http://schemas.openxmlformats.org/officeDocument/2006/relationships/customXml" Target="../ink/ink17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5.emf"/><Relationship Id="rId4" Type="http://schemas.openxmlformats.org/officeDocument/2006/relationships/customXml" Target="../ink/ink7.xml"/><Relationship Id="rId9" Type="http://schemas.openxmlformats.org/officeDocument/2006/relationships/image" Target="../media/image10.emf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Dynamic Programming II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Sira</a:t>
            </a:r>
            <a:r>
              <a:rPr lang="en-US" dirty="0" smtClean="0"/>
              <a:t> </a:t>
            </a:r>
            <a:r>
              <a:rPr lang="en-US" dirty="0" err="1" smtClean="0"/>
              <a:t>Songpolrojjanakul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23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7360" y="432000"/>
              <a:ext cx="6843960" cy="4889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120" y="427320"/>
                <a:ext cx="6851160" cy="48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0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360" y="502200"/>
              <a:ext cx="4807800" cy="352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480" y="497520"/>
                <a:ext cx="4816440" cy="35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12560" y="833040"/>
              <a:ext cx="6071040" cy="4073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880" y="829800"/>
                <a:ext cx="6081840" cy="40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59720" y="492120"/>
              <a:ext cx="5376240" cy="398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200" y="488520"/>
                <a:ext cx="5384880" cy="39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6320" y="487800"/>
              <a:ext cx="7128360" cy="528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080" y="483480"/>
                <a:ext cx="7135560" cy="52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89400" y="1713960"/>
              <a:ext cx="206280" cy="4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3640" y="1690920"/>
                <a:ext cx="2170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598400" y="1836720"/>
              <a:ext cx="207360" cy="14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1200" y="1803600"/>
                <a:ext cx="223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109600" y="1679760"/>
              <a:ext cx="677160" cy="48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2760" y="1645920"/>
                <a:ext cx="694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109960" y="1754280"/>
              <a:ext cx="542880" cy="3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3480" y="1720440"/>
                <a:ext cx="553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2134440" y="1840680"/>
              <a:ext cx="516600" cy="50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7600" y="1814040"/>
                <a:ext cx="529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2151000" y="1890720"/>
              <a:ext cx="507240" cy="26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5600" y="1865160"/>
                <a:ext cx="519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1548720" y="1679040"/>
              <a:ext cx="262080" cy="38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0800" y="1645560"/>
                <a:ext cx="2768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552320" y="1805760"/>
              <a:ext cx="245160" cy="129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44760" y="1774080"/>
                <a:ext cx="259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1568160" y="1900800"/>
              <a:ext cx="229680" cy="4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60960" y="1870200"/>
                <a:ext cx="243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1585440" y="2193840"/>
              <a:ext cx="898200" cy="288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80400" y="2167200"/>
                <a:ext cx="9082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1646640" y="2280240"/>
              <a:ext cx="775800" cy="32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9080" y="2250360"/>
                <a:ext cx="787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1616040" y="2388960"/>
              <a:ext cx="777960" cy="10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1000" y="2359440"/>
                <a:ext cx="790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1631880" y="2447640"/>
              <a:ext cx="739440" cy="23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5040" y="2416320"/>
                <a:ext cx="7534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330120" y="343440"/>
              <a:ext cx="7236360" cy="6037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6520" y="339480"/>
                <a:ext cx="724500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1760" y="912960"/>
              <a:ext cx="8781120" cy="5364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520" y="909000"/>
                <a:ext cx="8790480" cy="53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มอดูล">
  <a:themeElements>
    <a:clrScheme name="มอดูล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มอดูล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มอดู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11740</TotalTime>
  <Words>6</Words>
  <Application>Microsoft Office PowerPoint</Application>
  <PresentationFormat>นำเสนอทางหน้าจอ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มอดูล</vt:lpstr>
      <vt:lpstr>Classical Dynamic Programming II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Sira</dc:creator>
  <cp:lastModifiedBy>sk</cp:lastModifiedBy>
  <cp:revision>1519</cp:revision>
  <dcterms:created xsi:type="dcterms:W3CDTF">2013-11-10T15:56:01Z</dcterms:created>
  <dcterms:modified xsi:type="dcterms:W3CDTF">2015-11-27T11:40:11Z</dcterms:modified>
</cp:coreProperties>
</file>