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>
      <p:cViewPr>
        <p:scale>
          <a:sx n="66" d="100"/>
          <a:sy n="66" d="100"/>
        </p:scale>
        <p:origin x="-63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09:49:02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 1124 32,'0'0'0,"0"-1"6,0 1-6,0-1 2,0 1-2,0 0 4,0 0-4,0-1 6,0 1-6,0 0 6,0 0-6,0-15 8,0 32-8,0 0 6,0-17-6,3 51 8,-3-51-8,5 80 6,-5-80-6,8 99 0,-8-99 0,20 117 2,-20-117-2,7 121-4,-7-121 4,6 118-8,-6-118 8,5 115 0,-5-115 0,3 103-4,-3-103 4,3 97-2,-3-56 2,0 0 4,0-4-4,0-1 2,0-5-2,0-1-2,0-10 2,0 1-2,0-21 2,-2 31 6,2-31-6,-2 17 0,2-17 0,0 0-10,0 0 10,0 1-6,0-1 6,0 1-4,0-1 4,0 0-12,0 0 12,0 0-12,0 0 12,0 2-8,0-2 8,0 0-12,0 0 12,0 0-10,0 0 10</inkml:trace>
  <inkml:trace contextRef="#ctx0" brushRef="#br0" timeOffset="479.0046">2223 1315 64,'0'0'0,"0"0"12,0 0-12,1 0 2,-1 0-2,12-4 2,-36 25-2,0 2 4,24-23-4,-36 32 2,16-13-2,0 0 10,-3 5-10,1-1 18,-3 1-18,1 2 14,-3 0-14,0 0 12,-1 2-12,2 0 12,0-2-12,-1 3 18,3-2-18,-1 0 16,1-2-16,1-2 12,23-23-12,-37 40 16,37-40-16,-31 29 18,31-29-18,-23 21 8,23-21-8,0 0-2,0 0 2,-2 1-6,2-1 6,0 1-6,0-1 6,-1 0-6,1 0 6,-10 8-4,10-8 4,3 29 2,-3-29-2,34 22 2,-34-22-2,33 28 0,-11-11 0,-3 0 4,4-2-4,-1 2-2,2-3 2,1 1 0,1-1 0,-2 0-4,-24-14 4,52 22-8,-52-22 8,47 22-8,-47-22 8,39 13-10,-39-13 10,34 13-6,-34-13 6,28 8-6,-28-8 6,23 8 2,-23-8-2,20 5 2,-20-5-2,0 0-2,0 0 2,0 0 2,0 0-2,2 0 2,-2 0-2,13 7 0,-13-7 0,0 0 0,0 0 0,0 0 0,0 0 0,1 0 0,-1 0 0,1 0-14,-1 0 14,1 0-40,-1 0 40,0 0-64,0 0 64</inkml:trace>
  <inkml:trace contextRef="#ctx0" brushRef="#br0" timeOffset="1123.9991">2228 1947 40,'0'0'0,"-18"-18"10,18 18-10,0-2 6,0 2-6,-2 0 8,2 0-8,0 0 4,0 0-4,-1-2 0,1 2 0,-1 0 0,1 0 0,-1 0 0,1 0 0,0 0 0,0 0 0,0-1 2,0 1-2,-1-1 8,1 1-8,-1 0 6,1 0-6,-9-4 0,9 4 0,4 68 2,-4-68-2,9 48 4,-9-48-4,29 47 0,-29-47 0,13 44 2,-13-44-2,9 33-4,-9-33 4,9 23-2,-9-23 2,7 19 0,-7-19 0,0 0-4,0 0 4,0 1 6,0-1-6,0 0 8,0 0-8,0 1 8,0-1-8,0 1 6,0-1-6,0 0 2,0 0-2,0 1 4,0-1-4,6 2 4,-6-22-4,0 0-4,0 20 4,-2-44-4,2 44 4,-2-51 0,2 51 0,-2-55 4,2 30-4,0 1 4,0 24-4,6-43-6,-6 43 6,25-36-4,-25 36 4,23-29 8,-23 29-8,21-23 6,-21 23-6,21-14-2,-21 14 2,21-7-6,-21 7 6,24-8-4,-24 8 4,22-2 4,-22 2-4,23 0 4,-23 0-4,21 4 6,-21-4-6,20 9 14,-20-9-14,21 31 10,-21-31-10,17 23 2,-17-23-2,14 23 6,-14-23-6,10 29 6,-10-29-6,8 33 0,-8-33 0,8 33-2,-8-33 2,7 31-20,-7-31 20,5 26-46,-5-26 46,3 21-62,-3-21 62</inkml:trace>
  <inkml:trace contextRef="#ctx0" brushRef="#br0" timeOffset="1527.9996">2978 1863 38,'0'0'0,"-28"-16"18,28 16-18,-23-17 20,23 17-20,-28-19 36,28 19-36,-32-18 38,32 18-38,-31-13 42,31 13-42,-30-7 46,30 7-46,-27-5 32,27 5-32,-22 0 14,22 0-14,-20 2 0,20-2 0,-12 4 6,12-4-6,-13 9-2,13-9 2,-8 38-8,8-38 8,-7 31-4,7-31 4,-6 42-8,6-42 8,0 2-14,0-2 14,-2 51-24,2-51 24,2 58-26,-2-58 26,7 23-28,-7-23 28,27 16-18,-27-16 18,20 11 0,-20-11 0,25 8 0,-25-8 0,28 4-6,-28-4 6,31-3-8,-31 3 8,32-8 0,-32 8 0,31-43 0,-31 43 0,28-28-6,-28 28 6,26-27 4,-26 27-4,23-33 2,-23 33-2,17-27-2,-17 27 2,13-24 4,-13 24-4,10-20-2,-10 20 2,0 0-6,0 0 6,0-2 4,0 2-4,0 0 8,0 0-8,0 0 0,0 0 0,0-2 0,0 2 0,0 0-2,0 0 2,0 0-2,0 0 2,7-5 8,-7 5-8,6 30 6,-6-30-6,7 29-6,-7-29 6,7 43-34,-7-43 34,7 39-74,-7-39 74</inkml:trace>
  <inkml:trace contextRef="#ctx0" brushRef="#br0" timeOffset="1817.9991">3383 1790 168,'0'0'0,"-16"-16"10,16 16-10,-17-9 6,17 9-6,0 0 10,0 0-10,0 0 0,0 0 0,-15-5-4,15 5 4,-7 38-2,7-38 2,-3 68-2,3-68 2,2 102 2,-2-102-2,7 135 6,-7-135-6,9 141 2,-9-141-2,17 147 4,-17-147-4,7 139-8,-7-139 8,5 126-36,-5-126 36,4 114-52,-4-114 52,5 96-60,-5-96 60,6 78-38,-6-78 38</inkml:trace>
  <inkml:trace contextRef="#ctx0" brushRef="#br0" timeOffset="2141.0036">3274 2029 10,'0'0'0,"10"-50"4,-10 50-4,25-37 6,-25 37-6,19-28 4,-19 28-4,19-22 0,-19 22 0,23-15 2,-23 15-2,25-14 4,-25 14-4,27-7 2,-27 7-2,28-4 28,-28 4-28,33 0 44,-33 0-44,34 31 18,-34-31-18,32 27 6,-32-27-6,29 32 2,-29-32-2,23 37 2,-23-37-2,17 33 12,-17-33-12,11 33 16,-11-33-16,9 27 30,-9-27-30,6 20 44,-6-20-44,3 20 34,-3-20-34,0 17 22,0-17-22,-4 13 20,4-13-20,-26 17 26,26-17-26,-26 18 20,26-18-20,-32 17 16,32-17-16,-36 13 10,36-13-10,-39 8 6,39-8-6,-38 8 8,38-8-8,-38 6 2,38-6-2,-35 2-4,35-2 4,-26 0-8,26 0 8,-22 0-24,22 0 24,-17 0-64,17 0 64,-1 0-116,1 0 116,0 0-128,0 0 128</inkml:trace>
  <inkml:trace contextRef="#ctx0" brushRef="#br0" timeOffset="2697.0032">4232 1852 66,'0'0'0,"-4"-19"26,4 19-26,-33-10 14,33 10-14,-26-7 22,26 7-22,-25-4 22,25 4-22,-29 0 20,29 0-20,-35 4 24,35-4-24,-38 7 32,38-7-32,-39 27 34,39-27-34,-36 23 22,36-23-22,-31 25 14,31-25-14,-24 29 8,24-29-8,-18 24 8,18-24-8,-13 18 4,13-18-4,0 0-4,0 0 4,0 0-6,0 0 6,-8 10 0,8-10 0,4 25 6,-4-25-6,33 18 2,-33-18-2,34 28-4,-34-28 4,37 29-4,-37-29 4,57 20-6,-57-20 6,0 22-6,0-22 6,79 15-6,-79-15 6,40 20-4,-40-20 4,30 14 6,-30-14-6,26 17 6,-26-17-6,22 13 0,-22-13 0,1 0 2,-1 0-2,10 8 0,-10-8 0,0 1-4,0-1 4,10 20 4,-10-20-4,0 0 8,0 0-8,5 17 12,-5-17-12,-1 27 14,1-27-14,-8 13 26,8-13-26,-37 20 24,37-20-24,-25 14 10,25-14-10,-39 9 16,39-9-16,-39 17 14,39-17-14,-43 6 10,43-6-10,-43 5 4,43-5-4,-30 4 2,30-4-2,-29 4 2,29-4-2,-18 0-20,18 0 20,-17 0-56,17 0 56,-1 0-100,1 0 100,-1 0-152,1 0 152</inkml:trace>
  <inkml:trace contextRef="#ctx0" brushRef="#br0" timeOffset="3183.0027">4713 2004 56,'0'0'0,"-24"-26"62,24 26-62,-16-22 42,16 22-42,-20-19 34,20 19-34,-19-13 54,19 13-54,-22-10 42,22 10-42,-21-7 18,21 7-18,-24-3 2,24 3-2,-25 0 6,25 0-6,-25 7 6,25-7-6,-27 37-6,27-37 6,-25 31 0,25-31 0,-21 39 4,21-39-4,-20 57-6,20-57 6,-13 0-6,13 0 6,-9 69 0,9-69 0,-7 26-2,7-26 2,-4 19-12,4-19 12,0 18-18,0-18 18,5 16-18,-5-16 18,26 17-20,-26-17 20,17 13-12,-17-13 12,21 7-4,-21-7 4,29 6-4,-29-6 4,29 1-4,-29-1 4,31-4-8,-31 4 8,32-8-2,-32 8 2,29-35 0,-29 35 0,27-22-2,-27 22 2,22-22 4,-22 22-4,22-24 2,-22 24-2,20-27 0,-20 27 0,17-19-2,-17 19 2,1-1-2,-1 1 2,17-16-2,-17 16 2,1 0 0,-1 0 0,1 0 4,-1 0-4,1 0-2,-1 0 2,0 0 2,0 0-2,0 0 12,0 0-12,14-9 12,-14 9-12,22 43 10,-22-43-10,10 34 6,-10-34-6,8 43-2,-8-43 2,7 47-24,-7-47 24,8 47-68,-8-47 68,7 40-100,-7-40 100</inkml:trace>
  <inkml:trace contextRef="#ctx0" brushRef="#br0" timeOffset="3591.998">5108 2066 26,'0'0'0,"7"-21"20,-7 21-20,2-16 26,-2 16-26,0 0 62,0 0-62,-2-12 76,2 12-76,-10-17 38,10 17-38,0 0 10,0 0-10,-18-6 16,18 6-16,-30 0 16,30 0-16,-22 4 10,22-4-10,-26 25 2,26-25-2,-28 29 0,28-29 0,-29 38 4,29-38-4,-29 56 6,29-56-6,-24 0 6,24 0-6,-16 65 0,16-65 0,-10 26-6,10-26 6,-5 20-4,5-20 4,0 22-2,0-22 2,5 19-4,-5-19 4,28 23-2,-28-23 2,25 17-2,-25-17 2,33 16-4,-33-16 4,35 11-6,-35-11 6,42 8-4,-42-8 4,39 5-6,-39-5 6,43 4-16,-21-4 16,-1 0-36,-1 0 36,1 0-54,-21 0 54,37-4-74,-37 4 74,34-7-72,-34 7 72</inkml:trace>
  <inkml:trace contextRef="#ctx0" brushRef="#br0" timeOffset="4231.9977">5373 1294 38,'0'0'0,"-8"-20"20,8 20-20,0 0 16,0 0-16,0-2 10,0 2-10,0 0 8,0 0-8,0-1 12,0 1-12,-7-7 36,7 7-36,4 49 40,-4-49-40,8 74 18,-8-74-18,34 106 4,-34-106-4,17 132-8,-17-132 8,15 143-12,-15-143 12,12 134-20,-12-134 20,8 120-24,-8-120 24,7 103-8,-7-103 8,7 88-2,-7-88 2,4 77-2,-4-77 2,5 64 4,-5-64-4,2 43 2,-2-43-2,3 30-4,-3-30 4,0 0-2,0 0 2,0 0 2,0 0-2,0 1 0,0-1 0,0 0-2,0 0 2,0 1 0,0-1 0,0 1 2,0-1-2,0 5 0,0-5 0,7-44 2,-7 44-2,31-38 4,-31 38-4,26-49 2,-26 49-2,29-51 0,-29 51 0,37-51 2,-37 51-2,37-50-2,-37 50 2,37-40-4,-37 40 4,37-33 4,-37 33-4,32-27 0,-32 27 0,26-19 0,-26 19 0,18-15 2,-18 15-2,0 0 14,0 0-14,1 0 44,-1 0-44,0 0 56,0 0-56,1 0 66,-1 0-66,1 0 64,-1 0-64,0 0 20,0 0-20,5-9-18,-5 9 18,-34 5-14,34-5 14,-24 25-6,24-25 6,-33 24-6,33-24 6,-33 24 2,33-24-2,-31 24 8,31-24-8,-24 23 4,24-23-4,-16 18-2,16-18 2,-9 18-4,9-18 4,-5 26-6,5-11 6,0 1-2,0-16 2,7 36-10,-7-36 10,38 46-30,-38-46 30,22 37-36,-22-37 36,27 28-46,-27-28 46,37 23-68,-37-23 68,35 12-104,-35-12 104</inkml:trace>
  <inkml:trace contextRef="#ctx0" brushRef="#br0" timeOffset="4384.9964">6181 2378 32,'0'0'0,"1"0"10,-1 0-10,1 0-2,-1 0 2,1-2 2,-1 2-2,0 0 0,0 0 0,0 0 0,0 0 0,0-2 4,0 2-4,7-6 10,-7 6-10,0-1 6,0 1-6,3-17 4,-3 17-4,5-25-22,-5 25 22</inkml:trace>
  <inkml:trace contextRef="#ctx0" brushRef="#br0" timeOffset="19445.9883">3008 4356 52,'0'0'0,"-24"-6"56,24 6-56,-24-9 52,24 9-52,-21-8 26,21 8-26,-20-17 16,20 17-16,-19-9 26,19 9-26,-1 0 18,1 0-18,-12-8 8,12 8-8,-1 0-2,1 0 2,-17-20-2,17 20 2,-6-24 2,6 24-2,-3-20-2,3 20 2,0-23-2,0 23 2,2-21 0,-2 21 0,6-17-14,-6 17 14,8-15-18,-8 15 18,23-10-8,-23 10 8,0 0-6,0 0 6,13-6-4,-13 6 4,30 0-2,-30 0 2,20 35-2,-20-35 2,20 37-4,-20-37 4,20 63-12,-20-63 12,19 76-28,-19-76 28,9 81-24,-9-81 24,7 83-14,-7-83 14,6 73-6,-6-43 6,0 0 2,0-30-2,-3 48 6,3-48-6,-4 39 10,4-39-10,-6 21 10,6-21-10,-7 17 8,7-17-8,-8 9 14,8-9-14,-23 7 28,23-7-28,-14 4 18,14-4-18,-18 0 4,18 0-4,-16-7 2,16 7-2,-21-41-2,21 41 2,-22-31-4,22 31 4,-17-35 0,17 35 0,-15-32 4,15 32-4,-9-26 0,9 26 0,-5-19-4,5 19 4,0-1-4,0 1 4,0 0-4,0 0 4,-2-10-4,2 10 4,41-22 2,-41 22-2,29-10 2,-29 10-2,39-8-6,-39 8 6,45-5-8,-45 5 8,43-3-12,-43 3 12,49-2-8,-26 2 8,-2 0-6,-1 0 6,1 0-4,-21 0 4,38 0 2,-38 0-2,28 0 2,-28 0-2,20-2 0,-20 2 0,0 0 0,0 0 0,12-3 14,-12 3-14,5-23 18,-5 23-18,4-26 12,-4 8-12,0 0 14,0 18-14,-6-47 20,6 47-20,-30-51 18,30 51-18,-28-57 4,28 57-4,-34-64-2,14 27 2,0-1 0,-2-6 0,-1 0-8,1 0 8,1 0-6,0 0 6,2 0 6,19 44-6,-35-73 10,35 73-10,-23-48 12,23 48-12,-14-29 8,14 29-8,0-2-10,0 2 10,0 0-34,0 0 34,0 0-42,0 0 42,0-2-20,0 2 20,-8-7-2,8 7 2,29 31 0,-29-31 0,28 26 2,-28-26-2,34 32-6,-34-32 6,34 35-12,-34-35 12,31 21-10,-31-21 10,24 16-6,-24-16 6,0 0-4,0 0 4,1 0 4,-1 0-4,0 0 26,0 0-26,13 9 30,-13-9-30,8-36 24,-8 36-24,8-37 22,-8 37-22,5-46 12,-5 15-12,0 2 8,0 29-8,-3-67-2,3 67 2,-6-69-2,6 69 2,-8-67 6,8 67-6,-9-55 12,9 55-12,-8-33 18,8 33-18,-4-14 8,4 14-8,0 0-16,0 0 16,0-1-58,0 1 58,0-1-68,0 1 68,-3-2-38,3 2 38,6 46-64,-6-46 64</inkml:trace>
  <inkml:trace contextRef="#ctx0" brushRef="#br0" timeOffset="19847.9878">3646 4262 68,'0'0'0,"-33"-56"26,33 56-26,-39 0 12,39 0-12,-36-63 6,36 63-6,-31-25 14,31 25-14,-20-19 14,20 19-14,0 0-2,0 0 2,0-1-2,0 1 2,-1-1-4,1 1 4,0 0-12,0 0 12,-2-1-8,2 1 8,-6-4 8,6 4-8,9 67 10,11-38-10,2 1-4,-22-30 4,29 68-20,-29-68 20,29 67-20,-29-67 20,28 60-12,-28-60 12,26 45-8,-26-45 8,19 32-8,-19-32 8,13 16-2,-13-16 2,0 0 8,0 0-8,0 2 14,0-2-14,0 0 26,0 0-26,0 0 36,0 0-36,10 3 28,-10-3-28,3-62 10,-3 62-10,4-60 6,-4 60-6,2-79 4,-2 79-4,2-81 0,-2 81 0,3-73-16,-3 73 16,4-58-38,-4 58 38,5-37-30,-5 37 30,6-18-18,-6 18 18,0 0-28,0 0 28,8-4-38,-8 4 38</inkml:trace>
  <inkml:trace contextRef="#ctx0" brushRef="#br0" timeOffset="20126.991">3915 4230 56,'0'0'0,"0"0"36,0 0-36,1 0 36,-1 0-36,1 0 14,-1 0-14,1 0 0,-1 0 0,14 0-2,-14 0 2,-4 48-4,4-48 4,-3 34 0,3-34 0,-3 37-2,3-21 2,0 0-8,0-16 8,3 31-14,-3-31 14,10 25-26,-10-25 26,32 21-30,-32-21 30,24 14-14,-24-14 14,28 9-2,-28-9 2,27 4 0,-27-4 0,25-2-2,-25 2 2,22-29 16,-22 29-16,20-23 38,-20 23-38,16-28 42,-16 28-42,13-29 52,-13 29-52,7-29 62,-7 29-62,5-31 46,-5 18-46,0-1 44,0 14-44,-5-25 26,5 25-26,-42-23-4,42 23 4,-33-17-12,33 17 12,-36-10-30,36 10 30,-42-3-50,42 3 50,-35 3-62,35-3 62,-33 33-80,33-33 80,-26 28-88,26-28 88</inkml:trace>
  <inkml:trace contextRef="#ctx0" brushRef="#br0" timeOffset="20477.9864">4336 4276 108,'0'0'0,"3"-11"24,-3 11-24,0-1 10,0 1-10,-2-9 36,2 9-36,-8-23 50,8 23-50,0-1 38,0 1-38,0-1 24,0 1-24,-10-12 12,10 12-12,-1-1 4,1 1-4,0-1 0,0 1 0,-1 0-4,1 0 4,0-1-6,0 1 6,-1-1-4,1 1 4,-1 0-8,1 0 8,-14-15-8,14 15 8,35 0 2,-35 0-2,21 4 0,-21-4 0,27 27-4,-27-27 4,30 30-12,-30-30 12,28 42-28,-28-42 28,23 57-28,-23-57 28,21 0-20,-21 0 20,14 85-22,-14-85 22,9 40-16,-9-40 16,7 37-2,-7-37 2,5 31 8,-5-31-8,1 29 24,-1-29-24,-2 21 28,2-21-28,-10 23 28,10-23-28,-35 15 42,35-15-42,-26 11 26,26-11-26,-31 7 20,31-7-20,-34 5 38,34-5-38,-37 0 28,37 0-28,-35-2 14,35 2-14,-33-7 6,33 7-6,-29-29 2,29 29-2,-27-13 2,27 13-2,-19-10-14,19 10 14,-1 0-46,1 0 46,-1 0-88,1 0 88,-12-8-116,12 8 116</inkml:trace>
  <inkml:trace contextRef="#ctx0" brushRef="#br0" timeOffset="21893.9864">5332 4524 28,'0'0'0,"-8"19"46,8-19-46,-1 1 40,1-1-40,-1 0 20,1 0-20,0 1 18,0-1-18,-2 0 14,2 0-14,0 1 10,0-1-10,-1 1 14,1-1-14,0 0 6,0 0-6,-19 13 4,19-13-4,-6-37 8,6 37-8,-6-44 8,6 44-8,-2-65 4,2 27-4,0-2 0,0 40 0,2-90 2,-2 90-2,6-97 4,-6 97-4,7-104 10,-7 104-10,26-109 12,-26 109-12,15-110 4,-15 110-4,20-100 0,-20 100 0,18-87 2,-18 87-2,18-62 0,-18 62 0,17-40 0,-17 40 0,8-22 2,-8 22-2,0 0 2,0 0-2,0 0 4,0 0-4,8-3 8,12 26-8,0 0 8,-20-23-8,26 61 4,-26-61-4,28 81 0,-28-81 0,32 96-4,-32-96 4,27 91-10,-27-91 10,28 87-20,-28-87 20,24 83-28,-24-83 28,24 74-28,-24-74 28,20 66-30,-20-66 30,22 49-24,-22-49 24,16 37-4,-16-37 4,15 21-4,-15-21 4,0 0-12,0 0 12,8 10-8,-8-10 8,1 0 0,-1 0 0,1 0 10,-1 0-10,20 6 28,-20-6-28,25-46 38,-25 46-38,9-45 34,-9 45-34,10-58 26,-10 58-26,9-70 20,-9 70-20,9-77 24,-9 77-24,7-87 20,-7 87-20,7-94 16,-7 94-16,4-88 18,-4 88-18,5-83 8,-5 83-8,6-72 0,-6 72 0,6-60-4,-6 60 4,21-49 0,-21 49 0,9-31 6,-9 31-6,7-18 4,-7 18-4,0-2 2,0 2-2,0 0-2,0 0 2,0 0-14,0 0 14,0-1-50,0 1 50,0 0-96,0 0 96,0 0-128,0 0 128</inkml:trace>
  <inkml:trace contextRef="#ctx0" brushRef="#br0" timeOffset="22573.9852">6535 3911 58,'0'0'0,"7"-14"30,-7 14-30,7 60 10,-7-60-10,5 63 2,-5-63-2,2 75 0,-2-38 0,0 0-6,0-37 6,-3 63 2,3-63-2,-7 59 4,7-59-4,-6 52 2,6-52-2,-5 44 0,5-44 0,-5 33 0,5-20 0,0 3 0,0-16 0,5 15-4,-5-15 4,7 11-2,-7-11 2,29 8-2,-29-8 2,19 5 2,-19-5-2,23 0 4,-23 0-4,22-9 4,-22 9-4,28-44 10,-28 44-10,24-32 6,-24 32-6,19-39 4,-19 39-4,17-39 22,-17 39-22,9-32 32,-9 32-32,7-38 20,-7 22-20,0-1 14,0 17-14,-30-34 12,30 34-12,-36-39 4,16 26-4,-1-2 10,0 0-10,-1 1 16,22 14-16,-44-20 24,44 20-24,-37-11 50,37 11-50,-34-8 44,34 8-44,-20-6 16,20 6-16,0 0 4,0 0-4,0 0-6,0 0 6,-1 0-8,1 0 8,-1 0-4,1 0 4,-1 0 0,1 0 0,-8-2 2,8 2-2,61-4 2,-61 4-2,50-6-18,-50 6 18,57-7-34,-57 7 34,59-24-34,-59 24 34,52-12-38,-52 12 38,47-8-30,-47 8 30,41-8-30,-41 8 30,32-8-52,-32 8 52,29-8-66,-29 8 66,25-9-54,-25 9 54</inkml:trace>
  <inkml:trace contextRef="#ctx0" brushRef="#br0" timeOffset="23034.989">6570 3567 42,'0'0'0,"-28"-53"36,28 53-36,-23 1 30,23-1-30,-1 0 24,1 0-24,0 0 0,0 0 0,-1-1-6,1 1 6,-2 0-12,2 0 12,0-1 0,0 1 0,0-1 10,0 1-10,-10-39 6,10 39-6,10 65 0,13-44 0,-1 1-6,-22-22 6,28 47-10,-28-47 10,29 38-14,-29-38 14,30 32-20,-30-32 20,25 19-20,-25-19 20,27 11-14,-27-11 14,22 8-8,-22-8 8,21 0 0,-21 0 0,25-8-8,-25 8 8,18-48-14,-18 48 14,16-34-4,-16 34 4,17-39 2,-17 39-2,13-42 4,-13 42-4,8-42 2,-8 42-2,7-48-4,-7 48 4,4-46 0,-4 46 0,3-46 12,-3 46-12,3-44 8,-3 29-8,0 2 6,0 13-6,0-21 6,0 21-6,0 0 0,0 0 0,0 0-4,0 0 4,0-2-2,0 2 2,0 0 4,0 0-4,0 0-2,0 0 2,0-2-2,0 2 2,0 1 2,0-1-2,21 26 0,-21-26 0,23 17 4,-23-17-4,16 6 2,-16-6-2,19 3-2,-19-3 2,18 0 0,-18 0 0,24-4-6,-24 4 6,17-5-16,-17 5 16,18-6-18,-18 6 18,0 0-8,0 0 8</inkml:trace>
  <inkml:trace contextRef="#ctx0" brushRef="#br0" timeOffset="23527.984">6931 4356 14,'0'0'0,"-5"21"16,5-21-16,-2 20 10,2-20-10,0 15 8,0-15-8,0 0 4,0 0-4,0 1-2,0-1 2,1 12 6,-1-12-6,9 19 14,-9-19-14,1 0 16,-1 0-16,16 8 26,-16-8-26,24 0 36,-24 0-36,16-6 34,-16 6-34,21-23 26,-21 23-26,25-19 16,-25 19-16,25-19 10,-25 19-10,28-22 10,-28 22-10,28-18 10,-28 18-10,30-20 8,-30 20-8,30-13 6,-30 13-6,33-8 4,-33 8-4,31-7-4,-31 7 4,33-2-2,-33 2 2,29 0 6,-29 0-6,28 4 6,-28-4-6,17 26 0,-17-26 0,12 21-6,-12-21 6,9 21-12,-9-21 12,4 23-32,-4-23 32,1 30-38,-1-15 38,0-1-14,0-14 14,-5 30-6,5-30 6,-10 27-4,10-27 4,-27 18 6,27-18-6,-15 9 6,15-9-6,-15 6 6,15-6-6,0 0 12,0 0-12,-13 0 14,13 0-14,-24-46 18,24 46-18,-14-36 24,14 36-24,-13-53 22,13 53-22,-15-65 14,15 65-14,-10-77 18,10 77-18,-8-84 26,8 84-26,-10-83 22,10 83-22,-5-69 16,5 42-16,0 0 4,0 27-4,3-32-2,-3 32 2,6-14 0,-6 14 0,0-1 0,0 1 0,0-1 2,0 1-2,0 0-8,0 0 8,0-1-30,0 1 30,0-1-58,0 1 58,0 0-104,0 0 104,6-2-120,-6 2 120</inkml:trace>
  <inkml:trace contextRef="#ctx0" brushRef="#br0" timeOffset="23950.9886">6930 4070 24,'0'0'0,"-2"-15"26,2 15-26,0 0 30,0 0-30,0-1 20,0 1-20,-3-13 12,3 13-12,0 0 4,0 0-4,0 0 0,0 0 0,0-2 8,0 2-8,-7-13 10,7 30-10,0 1 8,0-18-8,4 40 2,-4-40-2,6 57 0,-6-57 0,8 62-2,-8-62 2,9 54-4,-9-54 4,7 48-16,-7-48 16,6 34-32,-6-34 32,4 31-54,-4-31 54</inkml:trace>
  <inkml:trace contextRef="#ctx0" brushRef="#br0" timeOffset="24411.984">8463 3876 84,'0'0'0,"-5"-24"36,5 24-36,-7-18 54,7 18-54,0 0 50,0 0-50,0 0 36,0 0-36,0-2 28,0 2-28,0 0 24,0 0-24,0 0 12,0 0-12,-8-6 4,8 6-4,-5 79 4,5-79-4,-5 76 0,5-76 0,-5 93-2,5-93 2,-4 98-12,4-98 12,-5 86-38,5-86 38,-6 70-54,6-70 54,-5 59-58,5-59 58,-2 56-70,2-35 70,0 2-68,0-4 68</inkml:trace>
  <inkml:trace contextRef="#ctx0" brushRef="#br0" timeOffset="24570.9881">8596 4118 86,'0'0'0,"16"-79"66,-16 79-66,13-71 50,-13 71-50,8-50 60,-8 50-60,8-34 92,-8 34-92,0 0 94,0 0-94,0-1 42,0 1-42,0-1 4,0 1-4,4-9 4,-4 9-4,-8 61 2,8-61-2,-33 61-12,33-61 12,-21 79-36,21-79 36,-25 81-76,25-81 76,-21 77-110,21-77 110,-15 65-116,15-65 116,-10 50-104,10-50 104</inkml:trace>
  <inkml:trace contextRef="#ctx0" brushRef="#br0" timeOffset="24944.988">8776 4057 30,'0'0'0,"0"-1"46,0 1-46,0-1 50,0 1-50,0 0 40,0 0-40,0-1 22,0 1-22,7-9 4,-7 33-4,0-1-2,0-23 2,-1 44-2,1-44 2,0 0 2,0 0-2,-5 54-2,5-54 2,-10 65-6,10-65 6,-16 23 0,16-23 0,-8 18 4,8-18-4,0 1 4,0-1-4,0 0-4,0 0 4,0 0-8,0 0 8,0 2-8,0-2 8,-5 7-6,5-7 6,-8-54-2,8 54 2,-6-49 0,6 49 0,-3-56 0,3 28 0,0 1 0,0-3 0,0 2 0,0 28 0,1-47 2,-1 47-2,3-30 14,-3 30-14,0-1 12,0 1-12,0-1 8,0 1-8,0 0 8,0 0-8,0-1 0,0 1 0,2-11-4,-2 11 4,2 29-6,-2-29 6,3 31-8,-3-31 8,5 27-4,-5-27 4,3 23 0,-3-23 0,0 0 0,0 0 0,6 13-4,-6-13 4,38 6-2,-38-6 2,25 3 2,-25-3-2,26-1 0,-26 1 0,29-7-2,-29 7 2,31-28 0,-31 28 0,26-11 0,-26 11 0,21-7-6,-21 7 6,21-2 0,-21 2 0,17 4-4,-17-4 4,11 32-26,-11-32 26,10 35-54,-10-35 54,8 38-62,-8-38 62</inkml:trace>
  <inkml:trace contextRef="#ctx0" brushRef="#br0" timeOffset="25086.9879">9025 4278 72,'0'0'0,"0"11"58,0-41-58,0 0 44,0-2-44,0-1 32,0-6-32,0-1 52,0 40-52,2-90 52,-2 90-52,4-104 36,-4 104-36,4-112 30,-4 112-30,4-118 12,-4 118-12,3-124 2,-3 66-2,0 2 6,0 56-6,0-92 0,0 92 0,-4-65-2,4 65 2,-4-37-2,4 37 2,0-1-34,0 1 34,0-1-80,0 1 80,0 0-88,0 0 88,-3-14-94,3 51 94</inkml:trace>
  <inkml:trace contextRef="#ctx0" brushRef="#br0" timeOffset="25657.9833">9142 4224 20,'0'0'0,"7"27"-6,-7-27 6,7 19-4,-7-19 4,3 31-4,-3-31 4,4 29-2,-4-29 2,2 26 0,-2-26 0,0 18 6,0-18-6,0 0 12,0 0-12,0 2 22,0-2-22,0 0 34,0 0-34,0 0 38,0 0-38,0 1 36,0-1-36,0 4 32,0-31-32,0 0 24,0 7-24,0-1 10,0-5-10,0-1 4,0-3-4,0 1 8,0 29-8,1-58 6,-1 58-6,4-49-6,-4 49 6,10-31-6,-10 31 6,19-16 0,-19 16 0,0-1 0,0 1 0,8-6 2,-8 6-2,31-3 8,-31 3-8,21 5 4,-21-5-4,30 46 2,-30-46-2,25 42 6,-25-42-6,28 49-4,-28-49 4,25 46-20,-25-46 20,24 41-28,-24-41 28,19 34-22,-19-34 22,18 23-8,-18-23 8,0 1 0,0-1 0,13 13-4,-13-13 4,1 0 2,-1 0-2,0 0 18,0 0-18,19 4 18,-19-4-18,9-52 12,-9 52-12,6-29 18,-6 11-18,0 0 18,0 18-18,-4-32 8,4 32-8,-29-37 0,29 37 0,-22-38-2,22 38 2,-30-33 4,30 33-4,-33-35 26,33 35-26,-31-25 24,31 25-24,-27-19 4,27 19-4,-27-12 26,27 12-26,-14-9 32,14 9-32,0 0 6,0 0-6,-1 0-8,1 0 8,-1 0-22,1 0 22,-1 0-14,1 0 14,0 0 4,0 0-4,-13-4 4,13 4-4,57 4-2,-57-4 2,43 4-8,-21-4 8,0 0-8,-22 0 8,43-6 0,-43 6 0,43-24 2,-43 24-2,38-9-2,-38 9 2,34-5-2,-34 5 2,25-2-2,-25 2 2,21 2 8,-21-2-8,13 8 6,-13-8-6,10 41-2,-10-41 2,8 39-2,-8-39 2,5 54-4,-5-28 4,0 0-2,0-26 2,-5 51-4,5-51 4,-8 47-4,8-47 4,-23 38 4,23-38-4,-8 29 4,8-29-4,-6 20 0,6-20 0,0 1 0,0-1 0,0 0 0,0 0 0,0 0-18,0 0 18,0 2-62,0-2 62,-4 7-80,28-7 80,-2 0-98,-22 0 98</inkml:trace>
  <inkml:trace contextRef="#ctx0" brushRef="#br0" timeOffset="26351.9823">9933 3863 40,'0'0'0,"-8"-18"16,8 18-16,0 0 16,0 0-16,0-2 22,0 2-22,0 0 24,0 0-24,0 0 22,0 0-22,0-1 28,0 1-28,0 0 38,0 0-38,-7-6 30,7 38-30,0-1 10,0 2-10,0-1 2,0 9-2,0-2 6,0-39-6,-3 84 12,3-84-12,-4 74 4,4-74-4,-7 60-4,7-60 4,-3 48-4,3-48 4,-3 37-2,3-21 2,0 0 4,0-16-4,6 21 2,-6-21-2,23 14-8,-23-14 8,1 0-8,-1 0 8,16 9-2,-16-9 2,29 0 2,-29 0-2,11-7 0,-11 7 0,9-35 0,-9 35 0,7-31 10,-7 31-10,7-31 22,-7 31-22,8-38 26,-8 38-26,5-36 22,-5 16-22,0 1 18,0 19-18,-7-48 12,7 48-12,-36-44 10,36 44-10,-26-44 26,26 44-26,-24-34 24,24 34-24,-24-28 20,24 28-20,-14-20 22,14 20-22,0 0 6,0 0-6,0-1 0,0 1 0,0 0-6,0 0 6,0-1-10,0 1 10,0-1-4,0 1 4,-9-7-8,9 7 8,41-21-26,-41 21 26,35-11-44,-35 11 44,47-9-50,-47 9 50,42-10-48,-42 10 48,43-9-44,-43 9 44,39-9-32,-39 9 32,31-7-26,-31 7 26,25-6-16,-25 6 16,18-4-10,-18 4 10,1 0-16,-1 0 16,1 0-2,-1 0 2,0 0 0,0 0 0,1 0-14,-1 0 14,0 0-12,0 0 12,9-2 0,-9 2 0,-6-29 4,6 29-4,-37-8 2,37 8-2,-22-11 2,22 11-2,-27-10 0,27 10 0,-23-7-2,23 7 2,-26-8 2,26 8-2,-29-23 12,29 23-12,-25-14 6,25 14-6,-25-18 0,25 18 0,-22-12 2,22 12-2,-16-8 4,16 8-4,0 0 6,0 0-6,-11-10 0,11 10 0,0-1-10,0 1 10,0-1-16,0 1 16,0 0-20,0 0 20,0-1-20,0 1 20,0-1-18,0 1 18,0 0-16,0 0 16,0 0-8,0 0 8,0-2-6,0 2 6,0 0-10,0 0 10,0 0-4,0 0 4,-7-15 2,7 15-2,-8-31 4,8 31-4,-7-14 2,7 14-2,-7-17-2,7 17 2,-6-16-2,6 16 2,0 0-6,0 0 6,0-1-6,0 1 6,0-1-2,0 1 2</inkml:trace>
  <inkml:trace contextRef="#ctx0" brushRef="#br0" timeOffset="26897.9824">10077 3735 28,'0'0'0,"-37"-18"26,37 18-26,-37-21 30,12 5-30,-1 2 26,26 14-26,3-30 12,-38 11-12,0-2 8,12-1-8,2-1 20,-2-1-20,0 1 20,2-6-20,0 2 40,21 27-40,-35-48 60,35 48-60,-28-39 52,28 39-52,-17-28 18,17 28-18,0-1-12,0 1 12,0-1-6,0 1 6,0 0 2,0 0-2,-9-8 6,9 8-6,38 2 4,-38-2-4,39 31 4,-14-9-4,-1-2 4,2 9-4,0-2-4,-1 3 4,0 1-22,-1 0 22,0 0-54,-2-3 54,0-1-78,-22-27 78,39 45-78,-39-45 78,38 34-62,-38-34 62,27 28-36,-27-28 36,21 16-8,-21-16 8,0 0 0,0 0 0,14 7 0,-14-7 0,1 0 0,-1 0 0,15 0 0,-15 0 0,6-49 0,-6 49 0,3-37 0,-3 37 0,-2-43 6,2 43-6,-6-48 16,6 48-16,-28-53 14,28 53-14,-14-59 24,14 59-24,-22-64 32,22 64-32,-21-68 20,21 68-20,-18-68 20,18 68-20,-13-50 20,13 50-20,-8-36 10,8 36-10,0 0 2,0 0-2,0-1 0,0 1 0,0-1 8,0 1-8,-5-14 22,5 14-22,5 51 14,-5-51-14,9 45-2,-9-45 2,33 54 0,-33-54 0,18 48 0,-18-48 0,14 29 0,-14-29 0,16 18 2,-16-18-2,21 11 4,-21-11-4,19 7 6,-19-7-6,28 3 4,-28-3-4,30-3 0,-30 3 0,29-33-2,-29 33 2,31-31-20,-31 31 20,25-27-44,-25 27 44,24-25-44,-24 25 44,18-14-64,-18 14 64,0 0-46,0 0 46</inkml:trace>
  <inkml:trace contextRef="#ctx0" brushRef="#br0" timeOffset="27306.9865">10274 3941 38,'0'0'0,"-8"10"24,8-10-24,0 0-4,0 0 4,-2 0-6,2 0 6,0 0 6,0 0-6,-19 0 8,19 0-8,-2 33 6,2-14-6,0 2 6,0 4-6,0 1 2,0 5-2,0-1 0,0 1 0,0 1 2,0-32-2,-3 59 0,3-59 0,-3 51 0,3-51 0,-5 44 2,5-44-2,-4 37 12,4-37-12,-3 26 28,3-26-28,-3 15 38,3-15-38,0 0 34,0 0-34,0 0 22,0 0-22,0 2 14,0-2-14,0 0 10,0 0-10,0 0 16,0 0-16,-1 7 32,1-7-32,1-30 46,-1 30-46,6-21 32,-6 21-32,31-25 8,-31 25-8,25-28 6,-25 28-6,30-30 6,-30 30-6,38-30-2,-38 30 2,38-29-2,-38 29 2,36-19-2,-36 19 2,33-13-2,-33 13 2,26-9 2,-26 9-2,23 0 2,-23 0-2,19 8-12,-19-8 12,11 52-36,-11-52 36,11 40-58,-11-40 58,6 45-44,-6-45 44,3 47-4,-3-27 4,0 1 10,0-21-10,-3 32 22,3-32-22,-10 20 48,10-20-48,0 1 54,0-1-54,-1 1 30,1-1-30,-17 5 20,17-5-20,-23-2 28,23 2-28,-10-32 22,10 32-22,-9-37 8,9 37-8,-18-48 4,18 48-4,-15-59-2,15 59 2,-9-67-20,9 67 20,-8-69-48,8 69 48,-8-60-86,8 60 86,-5-52-112,5 33 112,0-2-128,0 21 128</inkml:trace>
  <inkml:trace contextRef="#ctx0" brushRef="#br0" timeOffset="28059.981">11121 4087 66,'0'0'0,"-18"-49"28,18 49-28,-15 3 14,15-3-14,-15-50 2,15 50-2,-11-11-2,11 11 2,0-1 0,0 1 0,0-1 2,0 1-2,0 0 0,0 0 0,0-1 6,0 1-6,-5-4 18,5 4-18,4 30 14,-4-30-14,5 46 6,-5-46-6,7 64 2,-7-64-2,7 72 2,-7-72-2,6 64 4,-6-64-4,1 50 2,-1-50-2,-1 42 0,1-42 0,-6 31 20,6-31-20,-7 18 46,7-18-46,0 1 52,0-1-52,0 0 52,0 0-52,-7 12 36,7-12-36,-29 4 12,29-4-12,-10 0 0,10 0 0,-15-7-2,15 7 2,-21-36-2,21 36 2,-18-28 0,18 28 0,-14-32 0,14 32 0,-9-34-2,9 34 2,-5-28 0,5 15 0,0 0-4,0 13 4,5-18-4,-5 18 4,31-16 2,-31 16-2,24-10 2,-24 10-2,25-7-4,-25 7 4,27-3-6,-27 3 6,29 0-10,-29 0 10,30 4-14,-30-4 14,31 25-24,-31-25 24,30 10-30,-30-10 30,26 10-18,-26-10 18,21 8-12,-21-8 12,17 7-8,-17-7 8,0 0 0,0 0 0,0 0 18,0 0-18,1 0 26,-1 0-26,9 4 20,-9-4-20,1-43 18,-1 43-18,-1-36 18,1 36-18,-9-45 16,9 45-16,-28-53 8,28 53-8,-17-53 4,17 53-4,-20-62 2,20 62-2,-21-62 0,21 62 0,-21-57 0,21 57 0,-15-52-4,15 52 4,-9-32-2,9 32 2,-8-16 0,8 16 0,0-1-8,0 1 8,0-1-12,0 1 12,0 0-8,0 0 8,0-1-8,0 1 8,-5-3-6,5 3 6,37 10-8,-37-10 8,31 32-26,-31-32 26,27 20-24,-27-20 24,26 11-10,-26-11 10,22 7 0,-22-7 0,15 3 4,-15-3-4,0 0 10,0 0-10,13-2 20,-13 2-20,17-54 18,-17 54-18,11-39 20,-11 39-20,4-44 24,-4 44-24,6-44 24,-6 44-24,3-45 24,-3 23-24,0 1 20,0 21-20,-2-33 28,2 33-28,-3-25 28,3 25-28,0-1 12,0 1-12,0-1 0,0 1 0,0 0-32,0 0 32,0-1-90,0 1 90,0-1-160,0 1 160,0 0-154,0 0 154</inkml:trace>
  <inkml:trace contextRef="#ctx0" brushRef="#br0" timeOffset="28777.9807">12692 3963 40,'0'0'0,"-63"-17"28,63 17-28,-59-22 42,59 22-42,-54-14 52,54 14-52,-38-9 54,38 9-54,-27-7 30,27 7-30,-14-9-2,14 9 2,0 0-4,0 0 4,-6-9-2,6 9 2,-4-38 2,4 38-2,4-25 2,-4 25-2,40-34-4,-40 34 4,33-33 0,-33 33 0,39-25 0,-39 25 0,43-19-2,-43 19 2,39-9 4,-39 9-4,38 0 4,-38 0-4,32 37 4,-32-37-4,23 50 6,-23-50-6,19 75-4,-19-75 4,7 89-8,-7-89 8,4 94-12,-4-47 12,0 0-12,0-47 12,-3 74-2,3-74 2,-8 54 2,8-54-2,-22 41 2,22-41-2,-8 22 16,8-22-16,-7 13 48,7-13-48,0 1 66,0-1-66,0 0 56,0 0-56,0 1 42,0-1-42,0 1 22,0-1-22,0 0 0,0 0 0,0 1 0,0-1 0,-5 5 2,5-5-2,-9-33-2,9 33 2,-3-29-2,3 29 2,1-40 2,-1 40-2,8-40 2,14 21-2,-1-1 4,-21 20-4,34-42-6,-34 42 6,39-30-10,-39 30 10,45-25 4,-45 25-4,45-13-2,-45 13 2,40-7-14,-40 7 14,38 0-20,-38 0 20,32 35-22,-32-35 22,24 29-30,-24-29 30,18 38-40,-18-38 40,12 39-30,-12-39 30,7 37-12,-7-37 12,7 31-6,-7-31 6,4 18 18,-4-18-18,0 1 54,0-1-54,0 1 64,0-1-64,0 1 60,0-1-60,0 1 44,0-1-44,3 8 28,-3-8-28,-31-2 24,31 2-24,-15-8 8,15 8-8,-21-44 0,21 44 0,-21-39 4,21 39-4,-24-46-4,24 46 4,-20-59-8,20 59 8,-19-52-8,19 52 8,-13-52-12,13 52 12,-9-47-30,9 47 30,-3-41-56,3 21 56,0 0-68,0 20 68,5-34-80,-5 34 80,27-32-102,-27 32 102,19-24-110,-19 24 110,20-18-84,-20 18 84</inkml:trace>
  <inkml:trace contextRef="#ctx0" brushRef="#br0" timeOffset="28982.9853">13074 3613 44,'0'0'0,"-29"-52"30,29 52-30,-34 0 18,34 0-18,-33-60 22,33 60-22,-26-31 26,26 31-26,-14-26 10,14 26-10,-9-15-4,9 15 4,0 0 2,0 0-2,0-2 4,0 2-4,-5-10 0,5 10 0,0 0 0,0 0 0,0-19 2,0 19-2,24-2 2,-24 2-2,18 0-4,-18 0 4,20 6-8,-20-6 8,17 32-24,-17-32 24,15 23-54,-15-23 54,14 21-50,-14-21 50</inkml:trace>
  <inkml:trace contextRef="#ctx0" brushRef="#br0" timeOffset="29166.9847">13010 3171 24,'0'0'0,"-6"-23"14,6 23-14,-3-16 14,3 16-14,0-16 24,0 16-24,0-14 22,0 14-22,6-19 20,-6 19-20,7-19 8,-7 19-8,20-19 0,-20 19 0,14-21 6,-14 21-6,17-13 4,-17 13-4,14-13-4,-14 13 4,1 0-16,-1 0 16,14-7-16,-14 7 16,0 0-12,0 0 12,23-4-22,-23 4 22,9 37-36,-9-37 36,10 47-26,-10-47 26</inkml:trace>
  <inkml:trace contextRef="#ctx0" brushRef="#br0" timeOffset="29380.9852">13090 3719 40,'0'0'0,"0"2"0,0-2 0,0 0 0,0 0 0,0 1 18,0-1-18,-4 0 30,4 0-30,28 6 30,-28-6-30,20 7 28,-20-7-28,28 9 18,-28-9-18,31 22 18,-31-22-18,31 22 30,-31-22-30,28 29 26,-28-29-26,27 30 26,-27-30-26,22 41 30,-22-41-30,14 52 16,-14-52-16,9 57 10,-9-57-10,5 65 14,-5-65-14,2 62 0,-2-62 0,-2 56-2,2-56 2,-5 45 4,5-45-4,-8 41 2,8-41-2,-21 33 4,21-33-4,-9 24 0,9-24 0,-7 20-22,7-20 22,0 0-62,0 0 62,0 2-106,0-2 106</inkml:trace>
  <inkml:trace contextRef="#ctx0" brushRef="#br0" timeOffset="29855.98">13505 3842 14,'0'0'0,"-5"-31"10,5 31-10,-5-25 22,5 25-22,0-19 36,0 19-36,0 0 46,0 0-46,0-1 60,0 1-60,0-1 46,0 1-46,0 0 16,0 0-16,0-1 0,0 1 0,0-11-2,0 11 2,-8 81 2,8-81-2,-32 66 2,32-66-2,-17 64-2,17-64 2,-12 62-6,12-62 6,-9 49-4,9-49 4,-3 38-10,3-21 10,0 0-18,0-17 18,7 25-14,-7-25 14,29 17-8,-29-17 8,19 9-4,-19-9 4,21 6-2,-21-6 2,23 0 2,-23 0-2,24-7 10,-24 7-10,27-50 24,-27 50-24,27-41 28,-27 41-28,32-52 30,-32 52-30,35-63 32,-35 63-32,31-58 18,-31 58-18,27-55 6,-27 55-6,22-35 10,-22 35-10,9-19 30,-9 19-30,0 0 44,0 0-44,0-1 30,0 1-30,8-6 8,-8 25-8,0 2-14,0-21 14,-2 54-48,2-54 48,-6 75-66,6-75 66,-23 82-80,23-82 80,-10 73-122,10-73 122</inkml:trace>
  <inkml:trace contextRef="#ctx0" brushRef="#br0" timeOffset="30395.9799">13831 4035 42,'0'0'0,"0"-1"30,0 1-30,10-52 30,-10 52-30,7-72 38,-7 72-38,7-39 28,-7 39-28,7-28 30,-7 28-30,4-15 38,-4 15-38,0-1 34,0 1-34,0-1 30,0 1-30,0-1 16,0 1-16,5-6 2,-5 34-2,0-1 4,0-27-4,-3 66 2,3-66-2,-6 84-4,6-84 4,-10 85-10,10-85 10,-26 76-8,26-76 8,-7 57-4,7-57 4,-7 43-2,7-43 2,-4 27-6,4-27 6,-2 13-2,2-13 2,0 0 4,0 0-4,0 2 2,0-2-2,0 1 8,0-1-8,0 0 0,0 0 0,0 2-4,0-2 4,0 0 10,0 0-10,0 2 18,0-2-18,9-59 12,14 41-12,-1-3 4,-22 21-4,33-47-4,-33 47 4,35-46-4,-35 46 4,37-38 4,-37 38-4,31-21 2,-31 21-2,24-10 2,-24 10-2,22-4 2,-22 4-2,16 2 4,-16-2-4,13 38-16,-13-38 16,9 34-48,-9-34 48,9 36-48,-9-36 48,7 37-44,-7-37 44,4 28-28,-4-28 28,3 23 4,-3-23-4,0 2 10,0-2-10,0 0 6,0 0-6,0 0 8,0 0-8,0 2 8,0-2-8,0 0 4,0 0-4,0 13 0,0-13 0,-6-55 4,6 55-4,-7-44 4,7 44-4,-4-56 4,4 56-4,-5-59 8,5 59-8,-3-74 8,3 74-8,-3-78 8,3 78-8,-6-83 2,6 83-2,-8-90 0,8 90 0,-34-86 2,34 86-2,-27-79 2,27 79-2,-26-64 24,26 64-24,-22-40 34,22 40-34,-19-15 10,19 15-10,0 0 2,0 0-2,-14-10 4,14 10-4,-22 42-2,22-42 2,-8 36-2,8-36 2,-5 43 2,5-22-2,0 0-2,0-21 2,4 33-2,-4-33 2,9 23 4,-9-23-4,40 6 2,-40-6-2,31 5 6,-31-5-6,37-3 12,-17-17-12,0-1 6,1 2-6,0 0-6,0 0 6,0-1-2,-21 20 2,35-40 4,-35 40-4,28-31-12,-28 31 12,25-24-46,-25 24 46,17-16-50,-17 16 50,16-8-44,-16 8 44,15 4-82,-15-4 82</inkml:trace>
  <inkml:trace contextRef="#ctx0" brushRef="#br0" timeOffset="30620.9791">14336 4122 50,'0'0'0,"0"0"64,0 0-64,0 1 32,0-1-32,0 1 24,0-1-24,6 10 36,-6-10-36,-22-7 42,22 7-42,-10-44 40,10 44-40,-7-38 34,7 38-34,-4-51 22,4 51-22,-2-56 20,2 29-20,0 0 12,0 27-12,5-48 0,-5 48 0,8-38 8,-8 38-8,30-27 12,-30 27-12,22-18 10,-22 18-10,27-11 4,-27 11-4,27-8 6,-27 8-6,29-5 16,-29 5-16,31 3 24,-31-3-24,30 38 18,-30-38-18,28 39 4,-28-39-4,24 54 0,-24-54 0,19 55-2,-19-55 2,13 66-16,-13-66 16,10 63-60,-10-63 60,7 54-110,-7-54 110,3 52-136,-3-33 136</inkml:trace>
  <inkml:trace contextRef="#ctx0" brushRef="#br0" timeOffset="31319.9794">12703 4661 26,'0'0'0,"-28"0"8,28 0-8,-31 0 30,31 0-30,-34-1 52,34 1-52,-27 0 46,27 0-46,-21 0 40,21 0-40,-3 0 52,3 0-52,-11 0 52,11 0-52,0 0 44,0 0-44,-1 0 34,1 0-34,0 0 20,0 0-20,-2 0 8,2 0-8,0 0-6,0 0 6,-2 0-10,2 0 10,0 0-6,0 0 6,0 0 4,0 0-4,-1 0 14,1 0-14,-11 0 10,11 0-10,55-5 2,-55 5-2,53-6 4,-53 6-4,71-7 4,-71 7-4,74-6 2,-74 6-2,86-9 2,-86 9-2,88-6-4,-88 6 4,96-7-2,-96 7 2,101-3 2,-101 3-2,105-3 4,-105 3-4,112-4 4,-112 4-4,111-4 2,-111 4-2,113-7-2,-113 7 2,107-10-2,-107 10 2,103-15 2,-103 15-2,101-8-2,-101 8 2,102-8 0,-102 8 0,104-5 0,-104 5 0,101-5-4,-101 5 4,94-5 4,-94 5-4,90-2 6,-90 2-6,75-2-2,-43 2 2,0 0-2,-7 0 2,-1 0 0,-24 0 0,35 2 0,-35-2 0,24 2 4,-24-2-4,0 0 2,0 0-2,0 0-8,0 0 8,0 0-2,0 0 2,2 0 6,-2 0-6,1 0 4,-1 0-4,0 0 8,0 0-8,1 0 12,-1 0-12,0 0 10,0 0-10,1 0 4,-1 0-4,0 0-2,0 0 2,1 0-22,-1 0 22,1 0-64,-1 0 64,1 0-118,-1 0 118,1 0-170,-1 0 170</inkml:trace>
  <inkml:trace contextRef="#ctx0" brushRef="#br0" timeOffset="32326.9829">15752 3303 22,'0'0'0,"0"-1"32,0 1-32,0 0 36,0 0-36,8-53 46,-8 29-46,0-1 64,0 25-64,0 0 64,0 0-64,0 0 50,0 0-50,0-1 38,0 1-38,0 0 18,0 0-18,-2-2 0,2 2 0,-32 44 0,32-44 0,-24 76 2,24-76-2,-30 121-2,9-42 2,1 0 2,-5 14-2,-1 0-2,-1 1 2,-1 1-10,2-4 10,-1 0-12,-3 1 12,1 0-12,3-5 12,-1-1-10,1-2 10,0-1-6,2-12 6,0 2 0,3-16 0,2 1-2,19-58 2,-31 79 0,31-79 0,-26 52 0,26-52 0,-9 29-2,9-29 2,0 1 2,0-1-2,0 0-2,0 0 2,0 1-6,0-1 6,0 1-6,0-1 6,0 0-22,0 0 22,0 1-42,0-1 42,0 0-64,0 0 64,-10 4-96,10-4 96</inkml:trace>
  <inkml:trace contextRef="#ctx0" brushRef="#br0" timeOffset="33095.9783">16291 4057 62,'0'0'0,"-27"-53"22,27 53-22,-26 0 16,26 0-16,-33-64 8,33 64-8,-26-30 22,26 30-22,-24-32 38,24 32-38,-15-23 22,15 23-22,-9-23 6,9 23-6,-8-21 4,8 21-4,-5-17 0,5 17 0,0 0-2,0 0 2,0-1 0,0 1 0,0-1 4,0 1-4,0 0 4,0 0-4,0-1 6,0 1-6,-1-8 10,1 8-10,24 74 6,-24-74-6,10 71-2,-10-71 2,3 88-2,-3-43 2,0-1 0,0-44 0,-7 77-6,7-77 6,-30 69-6,30-69 6,-17 51 2,17-51-2,-15 39 8,15-39-8,-16 28 10,16-28-10,-15 12 12,15-12-12,-17 6 16,17-6-16,0 0 8,0 0-8,-14 6 4,14-6-4,-27-6 6,27 6-6,-12-42-2,12 42 2,-9-36-2,9 36 2,-9-43-2,9 43 2,-9-41-2,9 41 2,-3-38 0,3 19 0,0 2-2,0 17 2,4-25 4,-4 25-4,29-17 2,-29 17-2,17-4 2,-17 4-2,23-4 4,-23 4-4,33 4-4,-12 22 4,-2-1 0,-19-25 0,40 42 4,-40-42-4,39 43-2,-39-43 2,34 38-4,-34-38 4,28 27-2,-28-27 2,28 19 0,-28-19 0,20 8 2,-20-8-2,24 7 18,-24-7-18,17 0 40,-17 0-40,14-6 54,-14 6-54,15-53 44,-15 53-44,11-49 20,-11 49-20,8-61 8,-8 61-8,10-72 6,-10 72-6,6-65 6,-6 65-6,5-62 0,-5 37 0,0 0-2,0 25 2,-3-35-4,3 35 4,-6-22-34,6 22 34,0 0-72,0 0 72,-8-10-90,8 10 90,-28-3-104,28 3 104,-10 6-110,10-6 110</inkml:trace>
  <inkml:trace contextRef="#ctx0" brushRef="#br0" timeOffset="33321.9779">16305 4631 58,'0'0'0,"19"9"52,-19-9-52,6 29 2,-6-15-2,0-1 0,0-13 0,-4 37 10,4-37-10,-7 39 36,7-39-36,0 1 46,0-1-46,-7 53 40,7-53-40,-9 67 42,9-67-42,-6 28 38,6-28-38,-3 16 16,3-16-16,0 1 6,0-1-6,0 1 14,0-1-14,0 5 8,0-5-8,34 3 2,-34-3-2,20-2 6,-20 2-6,16-7 0,-16 7 0,20-49-8,-20 49 8,22-39-22,-22 39 22,22-50-58,-22 50 58,23-55-94,-23 55 94,27-54-116,-27 54 116</inkml:trace>
  <inkml:trace contextRef="#ctx0" brushRef="#br0" timeOffset="33776.9825">16672 4508 56,'0'0'0,"0"0"32,0 0-32,-14 7 28,14-7-28,0 0 24,0 0-24,-1 0 14,1 0-14,-18 4 16,18-4-16,-5-29 26,5 29-26,-3-33 36,3 13-36,0-1 32,0-4-32,0 0 28,0 25-28,3-54 22,-3 54-22,5-53 10,-5 53-10,7-56 10,-7 56-10,8-47 12,-8 47-12,8-44 10,-8 44-10,10-38 4,-10 38-4,9-27 0,-9 27 0,8-26-2,-8 26 2,0-1-4,0 1 4,0 0-2,0 0 2,0-1 4,0 1-4,0-1 4,0 1-4,8-5 0,-8 5 0,28 9 0,-28-9 0,16 46-4,-16-46 4,20 45-2,-20-45 2,20 45-4,-20-45 4,20 40-18,-20-40 18,19 41-16,-19-41 16,17 27-18,-17-27 18,10 21-22,-10-21 22,9 17-10,-9-17 10,1 0-2,-1 0 2,15 8-2,-15-8 2,24 2-4,-24-2 4,1 0 6,-1 0-6,10-2 20,-10 2-20,26-57 24,-26 57-24,11-41 36,-11 41-36,8-45 56,-8 45-56,8-56 60,-8 56-60,3-52 44,-3 52-44,-4-61 28,4 61-28,-39-59 14,39 59-14,-35-49 8,35 49-8,-38-39 12,38 39-12,-37-23 6,37 23-6,-36-9 0,36 9 0,-31-6-8,31 6 8,-30 0-32,30 0 32,-27 32-60,27-32 60,-16 21-88,16-21 88,-11 22-106,11-22 106,-5 23-122,5-10 122</inkml:trace>
  <inkml:trace contextRef="#ctx0" brushRef="#br0" timeOffset="34211.9768">17275 4122 78,'0'0'0,"13"-1"24,-13-13-24,0 0 12,0 14-12,-4-13 20,4 13-20,-9-19 22,9 19-22,-26-27 8,26 27-8,-16-33 14,16 33-14,-13-33 30,13 33-30,-8-30 50,8 30-50,-10-21 64,10 21-64,0-1 46,0 1-46,0-1 22,0 1-22,0 0 6,0 0-6,0-1-2,0 1 2,0-1 0,0 1 0,-10-6-4,10 6 4,-7 73-16,7-73 16,-10 61-24,10-61 24,-7 64-32,7-64 32,-7 54-32,7-54 32,-4 45-26,4-25 26,0-2-16,0-1 16,0 0-2,0-17 2,0 23 6,0-23-6,2 15 4,-2-15-4,0 2 16,0-2-16,0 0 28,0 0-28,0 1 22,0-1-22,0 1 10,0-1-10,0 0 6,0 0-6,2 5 8,-2-5-8,-30-9 0,30 9 0,-15-42 0,15 42 0,-17-30 10,17 30-10,-13-38 8,13 38-8,-13-45 2,13 45-2,-9-46 8,9 46-8,-10-38 4,10 38-4,-6-30 0,6 30 0,-4-25-2,4 10 2,0 1 2,0 14-2,7-36 6,-7 36-6,40-29 0,-40 29 0,27-29 0,-27 29 0,33-9 6,-33 9-6,36-8 8,-36 8-8,37-4 4,-37 4-4,36 7 8,-36-7-8,37 48 6,-37-48-6,28 37 0,-28-37 0,27 49 2,-27-49-2,18 51-6,-18-51 6,11 52-44,-11-52 44,10 54-82,-10-54 82,5 51-114,-5-28 114,0-1-118,0-22 118</inkml:trace>
  <inkml:trace contextRef="#ctx0" brushRef="#br0" timeOffset="34364.9814">17375 4145 64,'0'0'0,"8"-78"56,-8 78-56,6-86 56,-6 86-56,3-94 54,-3 39-54,0 2 36,0 53-36,-3-116 24,3 116-24,-7-112 22,7 112-22,-7-100 18,7 100-18,-8-78 20,8 78-20,-9-50 16,9 50-16,-5-25 6,5 25-6,0-1-4,0 1 4,0 0-22,0 0 22,0-2-54,0 2 54,0 0-60,0 0 60,-5-9-68,5 38 68,0 0-104,0-29 104</inkml:trace>
  <inkml:trace contextRef="#ctx0" brushRef="#br0" timeOffset="34600.9815">17442 3971 112,'0'0'0,"0"1"48,0-1-48,0 0 4,0 0-4,0 1 6,0-1-6,8 5 10,-8-5-10,7-27 18,-7 27-18,22-20 26,-22 20-26,18-18 24,-18 18-24,23-19 20,-23 19-20,29-15 16,-29 15-16,32-8 16,-32 8-16,36-8 10,-36 8-10,30-2 38,-30 2-38,31 4 50,-31-4-50,27 42 20,-27-42-20,20 42 12,-20-42-12,20 46 10,-20-46-10,9 53 4,-9-53-4,7 53 6,-7-53-6,2 48 4,-2-23-4,0-2-4,0-23 4,-1 35 8,1-35-8,-5 33 6,5-33-6,-5 24-8,5-24 8,-6 20-10,6-20 10,-7 14-36,7-14 36,0 2-70,0-2 70,0 0-110,0 0 110,0 0-150,0 0 150</inkml:trace>
  <inkml:trace contextRef="#ctx0" brushRef="#br0" timeOffset="35524.976">15956 4633 66,'0'0'0,"-23"-4"44,23 4-44,-24-4 38,24 4-38,-20-1 44,20 1-44,-1 0 48,1 0-48,-1 0 38,1 0-38,-14 0 16,14 0-16,-1 0 2,1 0-2,-1 0-2,1 0 2,-1 0 0,1 0 0,0 0 0,0 0 0,-1 0 12,1 0-12,-14 0 30,35-15-30,1-2 18,-22 17-18,38-19 4,-38 19-4,59-24 0,-59 24 0,2-23 2,-2 23-2,106-23 10,-106 23-10,71-22 6,-71 22-6,71-19 6,-71 19-6,68-15 2,-68 15-2,71-10-4,-71 10 4,67-8 4,-67 8-4,70-7 8,-70 7-8,78-8 6,-78 8-6,79-9 0,-79 9 0,85-7-2,-85 7 2,84-9 0,-84 9 0,90-6-2,-90 6 2,87-7 0,-87 7 0,85-6 0,-85 6 0,83-6-2,-83 6 2,80-5 2,-80 5-2,79-6 2,-79 6-2,74-6 0,-74 6 0,71-9 0,-71 9 0,68-24-2,-68 24 2,64-8 2,-64 8-2,59-9 2,-59 9-2,61-16-4,-61 16 4,47-9 0,-47 9 0,38-7 8,-38 7-8,28-9 0,-28 9 0,0 0-6,0 0 6,1 0-4,-1 0 4,11-5 2,-11 5-2,0 0 10,0 0-10,2 0-2,-2 0 2,0 0-6,0 0 6,0 0 6,0 0-6,1 0 8,-1 0-8,1 0 4,-1 0-4,1 0 4,-1 0-4,0 0 6,0 0-6,11 0 4,-11 0-4,1 0 0,-1 0 0,22 0 8,-22 0-8,1 0 14,-1 0-14,17-4 16,-17 4-16,31-4 16,-31 4-16,18-6 6,-18 6-6,25-7 0,-25 7 0,18-6 2,-18 6-2,19-6 4,-19 6-4,16-5 4,-16 5-4,0 0 2,0 0-2,1 0-6,-1 0 6,1 0-8,-1 0 8,1 0-2,-1 0 2,1 0 6,-1 0-6,8-4-2,-8 4 2,1 0-8,-1 0 8,0 0 0,0 0 0,2 0-36,-2 0 36,0 0-82,0 0 82,1 0-90,-1 0 90,12 0-86,-12 0 86,-41 7-100,41-7 100</inkml:trace>
  <inkml:trace contextRef="#ctx0" brushRef="#br0" timeOffset="41039.9729">2984 7144 102,'0'0'0,"-31"-20"44,31 20-44,-30-11 34,30 11-34,-24-13 18,24 13-18,-21-9 6,21 9-6,-13-15 2,13 15-2,-1 0 2,1 0-2,-11-10 2,11 10-2,0-1-4,0 1 4,0-1-6,0 1 6,0 0 0,0 0 0,-7-18 4,7 18-4,0-1-4,0 1 4,0 0-2,0 0 2,0 0 6,0 0-6,-3-15 4,3 15-4,34 70 2,-34-70-2,21 62-4,-21-62 4,18 71-16,-18-71 16,15 83-32,-15-83 32,8 80-42,-8-80 42,8 80-24,-8-80 24,5 70-10,-5-70 10,3 50-2,-3-31 2,0 2 26,0-21-26,-3 24 50,3-24-50,-6 15 42,6-15-42,-10 9 36,10-9-36,-21 6 34,21-6-34,-13 4 30,13-4-30,0 0 22,0 0-22,-15 0 2,15 0-2,-34-28-4,34 28 4,-15-24-2,15 24 2,-19-31-4,19 31 4,-13-36 0,13 36 0,-11-31 0,11 31 0,-6-31 0,6 31 0,-3-24-2,3 24 2,0-23-4,0 23 4,6-26 0,-6 26 0,36-21 2,-36 21-2,22-17-2,-22 17 2,31-10-6,-31 10 6,31-5-12,-31 5 12,34-4-18,-34 4 18,32 0-14,-32 0 14,34 0-22,-34 0 22,33 4-28,-33-4 28,31 4-12,-31-4 12,25 3-2,-25-3 2,18 6-4,-18-6 4,0 0 0,0 0 0,0 0 6,0 0-6,1 0 16,-1 0-16,9 4 20,-9-4-20,1-44 18,-1 44-18,-4-40 22,4 40-22,-9-50 18,9 50-18,-40-54 8,40 54-8,-24-60 8,24 60-8,-28-63 2,28 63-2,-31-74-4,31 74 4,-34-74 0,34 74 0,-31-71 2,31 71-2,-20-56 2,20 56-2,-16-33 2,16 33-2,-9-16-2,9 16 2,0 0-8,0 0 8,0-1-18,0 1 18,0-1-20,0 1 20,0 0-10,0 0 10,-6-1-2,6 1 2,38 26-2,-38-26 2,28 19-2,-28-19 2,26 20-4,-26-20 4,25 16-8,-25-16 8,20 10-6,-20-10 6,1 0 0,-1 0 0,1 0 0,-1 0 0,13 5 10,-13-5-10,18-31 28,-18 31-28,7-36 26,-7 36-26,5-45 18,-5 45-18,3-59 20,-3 59-20,3-58 18,-3 28-18,0 0 12,0 7-12,0-1 10,0 24-10,-4-33 0,4 33 0,-5-25 0,5 25 0,0 0 0,0 0 0,0-1-32,0 1 32,0 0-90,0 0 90,0-1-94,0 1 94,-4-3-62,4 3 62</inkml:trace>
  <inkml:trace contextRef="#ctx0" brushRef="#br0" timeOffset="41585.9723">3551 7396 152,'0'0'0,"-18"-31"46,18 31-46,0-1 2,0 1-2,-15-6-8,15 6 8,0 0-4,0 0 4,0 0 0,0 0 0,-17-6 2,17 6-2,-2-31-2,2 31 2,0-15-4,0 15 4,0-2 0,0 2 0,0 0 2,0 0-2,2-10 0,-2 10 0,33-9-4,-33 9 4,15-5-10,-15 5 10,0 0-8,0 0 8,13 0-4,-13 0 4,27 38-8,-27-38 8,13 27-6,-13-27 6,8 29-6,-8-29 6,8 36-2,-8-36 2,4 28 4,-4-28-4,0 18 18,0-18-18,0 0 24,0 0-24,0 0 22,0 0-22,0 1 26,0-1-26,0 1 16,0-1-16,0 0 4,0 0-4,0 8-2,0-8 2,-30-37-4,30 37 4,-8-33 2,8 33-2,-10-42 2,10 42-2,-9-52-2,9 52 2,-8-48 0,8 48 0,-8-52 0,8 52 0,-10-48 0,10 48 0,-19-38 14,19 38-14,-8-29 18,8 29-18,-8-15 2,8 15-2,0-1-8,0 1 8,-10-13-4,10 13 4,0 0 2,0 0-2,-1-2 4,1 2-4,-26-13 10,26 13-10,0 0 10,0 0-10,0 0 6,0 0-6,-1 0-4,1 0 4,-1 0-4,1 0 4,-1 0-4,1 0 4,-1 0-2,1 0 2,0 0 0,0 0 0,-17-6-4,17 6 4,6-23-2,-6 23 2,44-17-4,-44 17 4,31-18 2,-31 18-2,35-15 2,-35 15-2,38-15 4,-38 15-4,32-8 6,-32 8-6,34-4-4,-34 4 4,24 0 4,-24 0-4,22 4 12,-22-4-12,18 29 4,-18-29-4,16 34-2,-16-34 2,15 47-40,-15-47 40,16 59-96,-16-59 96,10 67-114,-10-67 114</inkml:trace>
  <inkml:trace contextRef="#ctx0" brushRef="#br0" timeOffset="41768.9768">3741 7765 60,'0'0'0,"0"2"10,0-2-10,0 0 4,0 0-4,0 1 0,0-1 0,0 1-2,0-1 2,0 5 4,0-5-4,6-22 2,-6 22-2,1 0 2,-1 0-2,21-8 22,-21 8-22,29-3 40,-29 3-40,14 0 58,-14 0-58,13 7 64,-13-7-64,9 38 48,-9-38-48,10 37 22,-10-37-22,0 0 4,0 0-4,10 55-8,-10-55 8,9 104-44,-9-104 44,6 54-70,-6-54 70,4 52-80,-4-31 80,0-2-90,0-5 90</inkml:trace>
  <inkml:trace contextRef="#ctx0" brushRef="#br0" timeOffset="42094.9762">4088 7442 112,'0'0'0,"-9"-56"30,-11 56-30,-1 0 22,21 0-22,-17-72 42,17 72-42,-15-40 48,15 40-48,-10-35 32,10 35-32,-7-28 28,7 28-28,-5-18 12,5 18-12,0-2 0,0 2 0,0 0 4,0 0-4,0 0-2,0 0 2,0-1-4,0 1 4,-3-10 2,3 10-2,23-5 6,-23 5-6,19 0 0,-19 0 0,24 6 2,-24-6-2,31 49 6,-31-49-6,27 37 0,-27-37 0,27 44 2,-27-44-2,23 53 0,-23-53 0,18 45-2,-18-45 2,11 45 6,-11-45-6,8 33 16,-8-33-16,3 24 30,-3-24-30,0 22 44,0-22-44,-5 16 52,5-16-52,-10 15 50,10-15-50,-26 9 42,26-9-42,-19 5 34,19-5-34,-24 5 12,24-5-12,-27 2-4,27-2 4,-25 3-2,25-3 2,-30 0-8,30 0 8,-25 0-24,25 0 24,-25 0-48,25 0 48,-22-3-72,22 3 72,-16-7-122,16 7 122,-13-7-180,13 7 180</inkml:trace>
  <inkml:trace contextRef="#ctx0" brushRef="#br0" timeOffset="42993.9713">4626 7497 12,'0'0'0,"0"-1"8,0 1-8,-1 0-2,1 0 2,0-1-2,0 1 2,-1-1 0,1 1 0,-1 0 2,1 0-2,-1-1 2,1 1-2,0 0-4,0 0 4,0-1-4,0 1 4,-1 0 0,1 0 0,-1-2 2,1 2-2,-1 0 0,1 0 0,-1-1 0,1 1 0,0 0 8,0 0-8,-1-1 10,1 1-10,0-1 4,0 1-4,-1 0 6,1 0-6,-1 0 14,1 0-14,0-2 18,0 2-18,-1 0 16,1 0-16,0-1 12,0 1-12,-2-1 18,2 1-18,-1 0 10,1 0-10,-4-8 0,4 8 0,-5-26 4,5 26-4,-4-18 2,4 18-2,-2-37 10,2 11-10,0 1 16,0 25-16,-2-66 14,2 66-14,-3-74 16,3 74-16,-3-83 18,3 83-18,-5-94 24,5 94-24,-7-100 26,7 100-26,-10-108 30,10 108-30,-24-102 36,24 102-36,-19-90 34,19 90-34,-19-74 18,19 74-18,-29-59 12,29 59-12,-29-45 26,29 45-26,-35-32 18,35 32-18,-33-24 4,33 24-4,-32-10 4,32 10-4,-32-9 8,32 9-8,-33-4 4,33 4-4,-28 4-2,28-4 2,-25 40-2,25-40 2,-20 39-4,20-39 4,-16 53-6,16-53 6,-8 64-4,8-64 4,-4 71-10,4-37 10,0 0-28,0-34 28,7 58-22,-7-58 22,38 42-14,-38-42 14,32 31-26,-32-31 26,39 19-20,-39-19 20,43 7-8,-43-7 8,45 7-8,-24-7 8,1 0-4,-22 0 4,43-10 0,-43 10 0,39-48 0,-39 48 0,33-33 0,-33 33 0,28-40 4,-28 40-4,16-41 16,-16 41-16,8-36 26,-8 36-26,5-31 18,-5 31-18,-2-22 10,2 22-10,-36-15 12,36 15-12,-33-18-2,33 18 2,-38-9-16,38 9 16,-41-3-24,41 3 24,-41 2-48,20 14 48,1 1-68,20-17 68,-38 37-66,38-37 66,-31 42-82,31-42 82</inkml:trace>
  <inkml:trace contextRef="#ctx0" brushRef="#br0" timeOffset="43443.9709">4934 7126 40,'0'0'0,"-32"-10"28,32 10-28,-32-7 12,32 7-12,-31-9 44,31 9-44,-22-6 54,22 6-54,-15-7 16,15 7-16,-1 0 0,1 0 0,0 0-4,0 0 4,-1 0 0,1 0 0,0 0 0,0 0 0,-1 0 2,1 0-2,-1 0 4,1 0-4,0 0 0,0 0 0,0 0 0,0 0 0,-5-4 2,5 4-2,35 0 4,-35 0-4,13 7 6,-13-7-6,15 72 0,-15-72 0,7 55-6,-7-55 6,8 56-2,-8-56 2,7 49 2,-7-49-2,2 34-4,-2-21 4,0 1-6,0-14 6,0 17 0,0-17 0,0 2 2,0-2-2,0 0 2,0 0-2,-1 10-4,1-10 4,0 1 2,0-1-2,2 18 4,-2-18-4,45 18-4,-45-18 4,34 10-4,-34-10 4,34 9-6,-34-9 6,35 9-12,-35-9 12,33 10-14,-33-10 14,31 8-10,-31-8 10,29 9-10,-29-9 10,29 7-4,-29-7 4,22 5 2,-22-5-2,21 3 4,-21-3-4,16 0 8,-16 0-8,12-6 26,-12 6-26,10-26 48,-10 26-48,6-25 48,-6 25-48,6-40 36,-6 40-36,5-48 26,-5 48-26,4-56 18,-4 27-18,0 1 8,0 28-8,-3-57 10,3 57-10,-7-55 10,7 55-10,-26-51 0,26 51 0,-18-42-6,18 42 6,-15-29-8,15 29 8,0-1-44,0 1 44,0 0-102,0 0 102,0-1-140,0 1 140</inkml:trace>
  <inkml:trace contextRef="#ctx0" brushRef="#br0" timeOffset="43834.9756">5401 7160 50,'0'0'0,"-26"-31"28,26 31-28,-17-29 4,17 29-4,-16-21 0,16 21 0,-9-28 4,9 28-4,-6-31 6,6 31-6,-3-34 10,3 14-10,0 0 16,0 20-16,6-32 6,-6 32-6,8-24-2,-8 24 2,1 0-2,-1 0 2,0-1 4,0 1-4,0-1 14,0 1-14,18-10 20,-18 10-20,20 6 18,-20-6-18,7 71 10,-7-71-10,7 71 2,-7-71-2,5 84-4,-5-84 4,4 83-4,-4-83 4,2 77-2,-2-77 2,2 64 0,-2-64 0,1 53-4,-1-53 4,6 38-16,-6-38 16,4 23-6,-4-23 6,7 11-2,-7-11 2,22 9-8,-22-9 8,17 4 4,-17-4-4,19-1 4,-19 1-4,22-33 0,-22 33 0,23-36 8,-23 36-8,21-44 20,-21 44-20,23-48 30,-23 48-30,21-52 40,-21 52-40,15-53 46,-15 53-46,14-53 34,-14 53-34,8-44 22,-8 44-22,8-29 50,-8 29-50,0-1 80,0 1-80,0-1 64,0 1-64,0 0 40,0 0-40,0-1 16,0 1-16,3-8 2,-3 29-2,0 2-18,0-23 18,-2 46-54,2-46 54,-1 66-84,1-66 84,-5 75-122,5-75 122,-2 59-150,2-37 150</inkml:trace>
  <inkml:trace contextRef="#ctx0" brushRef="#br0" timeOffset="44525.9709">5848 7114 30,'0'0'0,"-7"-48"28,7 48-28,-30-44 32,30 44-32,-10-41 40,10 41-40,-10-28 58,10 28-58,0 0 68,0 0-68,0-1 52,0 1-52,0-1 20,0 1-20,-7-12 2,7 12-2,-3 67-4,3-67 4,-1 66-4,1-66 4,-2 81-2,2-41 2,0 0 0,0-3 0,0 1 0,0-38 0,-1 66 2,1-40-2,0-1 4,0-8-4,0 0-2,0-17 2,1 22-8,-1-22 8,0 0-2,0 0 2,0 1 8,0-1-8,0 1 6,0-1-6,0 0-4,0 0 4,0 1-6,0-1 6,0 1 6,0-1-6,0 0 10,0 0-10,3 0 4,-3 0-4,27-42 4,-27 42-4,21-34 0,-21 34 0,31-38 0,-31 38 0,31-33 6,-31 33-6,28-27 0,-28 27 0,29-17 0,-29 17 0,25-11-2,-25 11 2,22-8 0,-22 8 0,22-3 8,-22 3-8,19 2-4,-19-2 4,17 9-20,-17-9 20,16 31-24,-16-31 24,8 17-30,-8-17 30,10 17-30,-10-17 30,0 1-14,0-1 14,0 1-6,0-1 6,0 0-4,0 0 4,0 1-2,0-1 2,0 1 0,0-1 0,0 0 4,0 0-4,6 8 10,-6-8-10,6-35 12,-6 35-12,2-38 2,-2 38-2,-4-43 0,4 43 0,-31-42 2,31 42-2,-22-45 0,22 45 0,-24-41 4,24 41-4,-31-46 2,31 46-2,-29-47 0,29 47 0,-37-50 4,16 28-4,2-1 2,-2 2-2,1 0-4,0 4 4,0-1 2,-1 4-2,2 1 8,19 13-8,-37-23 10,37 23-10,-27-9 30,27 9-30,-21-9 26,21 9-26,-1 0-2,1 0 2,-1 0-28,1 0 28,0 0-30,0 0 30,0 0-4,0 0 4,-10-5 4,32 5-4,-1 0-4,2 0 4,-1 0-8,6 0 8,0 0-20,-28 0 20,57-4-40,-57 4 40,56-5-48,-56 5 48,45-7-42,-45 7 42,38-3-22,-38 3 22,28 0-4,-28 0 4,24 8-10,-24-8 10,15 31-36,-15-31 36,11 18-30,-11-18 30,8 16-4,-8-16 4,0 0 14,0 0-14,0 2 26,0-2-26,0 0 26,0 0-26,0 0 30,0 0-30,6 8 36,-6-8-36,-9-37 58,9 37-58,-32-43 50,32 43-50,-20-54 22,20 54-22,-25-65 14,25 65-14,-25-72 12,25 72-12,-26-75 12,26 75-12,-30-74 2,30 74-2,-22-63 0,22 63 0,-20-47 0,20 47 0,-11-27 0,11 27 0,0-1-8,0 1 8,0 0-28,0 0 28,0-1-24,0 1 24,-9-11-12,9 11 12,7 29-44,15-9 44,0 1-96,-22-21 96</inkml:trace>
  <inkml:trace contextRef="#ctx0" brushRef="#br0" timeOffset="44799.9702">6220 6972 116,'0'0'0,"0"0"52,0 0-52,2 1 30,-2-1-30,0 1 20,0-1-20,1 1 18,-1-1-18,1 1 6,-1-1-6,1 0 0,-1 0 0,0 1 6,0-1-6,7 6 8,-7-6-8,26-8 4,-26 8-4,17-7 0,-17 7 0,23-3 2,-23 3-2,25 4 4,-25-4-4,29 46 2,-29-46-2,29 39 4,-29-39-4,27 54 2,-27-54-2,22 0-4,-22 0 4,18 67 2,-18-67-2,11 36 2,-11-36-2,10 36 4,-10-36-4,5 30 22,-5-30-22,5 25 64,-5-25-64,0 19 78,0-19-78,0 1 40,0-1-40,0 8 24,0-8-24,-1 0 32,1 0-32,-26 21 24,26-21-24,-31 7 6,31-7-6,-19 3-2,19-3 2,-19 0-4,19 0 4,-23-3-18,23 3 18,-27-8-50,27 8 50,-24-32-76,24 32 76,-20-24-108,20 24 108,-12-24-162,12 24 162</inkml:trace>
  <inkml:trace contextRef="#ctx0" brushRef="#br0" timeOffset="45319.9699">7287 6979 26,'-25'-15'0,"-1"-3"44,26 5-44,0 0 52,0 13-52,-65-18 44,65 18-44,-21-14 44,21 14-44,-1-1 14,1 1-14,0-1-8,0 1 8,-1 0-6,1 0 6,0-1 0,0 1 0,-2 0 4,2 0-4,-8-7 2,8 7-2,7 55-2,-7-55 2,33 43-2,-33-43 2,22 47 0,-22-47 0,16 43 0,-16-43 0,17 37 0,-17-37 0,19 24-4,-19-24 4,17 14-2,-17-14 2,18 10 2,-18-10-2,14 4 0,-14-4 0,14-2 20,-14 2-20,15-37 44,-15 37-44,16-40 48,-16 40-48,15-56 40,-15 56-40,9-61 34,-9 61-34,7-60 26,-7 60-26,4-55 8,-4 30-8,0 1 4,0 24-4,-32-38 2,32 38-2,-32-27-2,32 27 2,-38-9-24,38 9 24,-37-5-66,37 5 66,-36 39-84,36-39 84,-39 56-86,39-56 86,-34 75-78,34-75 78,-29 89-64,29-89 64</inkml:trace>
  <inkml:trace contextRef="#ctx0" brushRef="#br0" timeOffset="45448.9741">7253 7360 60,'0'0'0,"27"9"64,-27-9-64,28 35 46,-28-35-46,25 31 34,-25-31-34,26 44 22,-26-44-22,18 55 6,-18-55-6,13 2-4,-13-2 4,7 106 0,-7-106 0,6 71 0,-6-34 0,0 0-18,0-37 18,-3 67-60,3-67 60,-7 63-92,7-63 92</inkml:trace>
  <inkml:trace contextRef="#ctx0" brushRef="#br0" timeOffset="45923.9697">7736 7153 20,'0'0'0,"9"-22"28,-9 22-28,7-17 34,-7 17-34,7-16 20,-7 16-20,0 0-2,0 0 2,0-1-2,0 1 2,0 0 6,0 0-6,5-10 16,-5 10-16,2 0 12,-2 0-12,16 0-2,-16 0 2,9 64-2,-9-64 2,7 44 2,-7-44-2,6 42 2,-6-42-2,3 43 2,-3-29-2,0 0 2,0-14-2,0 21 8,0-21-8,0 0 28,0 0-28,0 1 28,0-1-28,-1 10 32,1-10-32,-3-29 58,3 29-58,-2-46 56,2 13-56,0-1 32,0-7-32,0 0 24,0-7-24,0-1 20,0 49-20,2-103 22,-2 103-22,3-110 16,-3 47-16,0 0 0,0-10 0,0 0 4,0 73-4,-5-161 6,5 161-6,-4-164-4,4 164 4,-3-149-2,3 149 2,-3-120 4,3 80-4,0 2 4,0 38-4,0-35 6,0 35-6,0 0 2,0 0-2,0-2-4,0 2 4,-2-10-20,2 10 20,-33 61-52,33-61 52,-23 64-74,23-64 74,-25 86-52,25-86 52,-33 99-36,33-99 36,-34 103-24,34-103 24,-37 91 4,17-56-4,0-3 42,0-9-42,0-3 64,20-20-64,-35 13 36,35-13-36,-37 7 6,37-7-6,-33-32 0,33 32 0,-36-44 14,16 17-14,-1-1 18,0-4-18,-1 0 10,-1 0-10,-1 0 6,0 0-6,0-1 4,-3 4-4,1 2-2,0 3 2,1 0-4,3 6 4,0 0 2,22 18-2,-35-25 2,35 25-2,-18-11-22,18 11 22,0 0-54,0 0 54,-1 0-48,1 0 48,-8-8-44,30 35 44,-1 0-80,1-5 80,2 0-112,8 4 112</inkml:trace>
  <inkml:trace contextRef="#ctx0" brushRef="#br0" timeOffset="46553.9694">8147 7002 70,'0'0'0,"-35"-1"12,35 1-12,-25-8 20,25 8-20,-21-33 30,21 33-30,-17-17 26,17 17-26,-10-18 8,10 18-8,-7-14 2,7 14-2,0-2 4,0 2-4,-4-14 4,4 14-4,0-1 2,0 1-2,0-1 2,0 1-2,3-15 4,-3 15-4,36-3 6,-36 3-6,14 1 6,-14-1-6,15 30 2,-15-30-2,16 32-2,-16-32 2,9 38-2,-9-38 2,0 1-2,0-1 2,8 55 4,-8-55-4,5 78 2,-5-78-2,2 41 0,-2-41 0,-1 33-2,1-33 2,-7 30 0,7-30 0,-27 20 4,27-20-4,-16 15 10,16-15-10,-19 8 26,19-8-26,-21 7 22,21-7-22,-20 2 20,20-2-20,-26-5 30,26 5-30,-22-35 20,22 35-20,-25-28 2,25 28-2,-20-34 0,20 34 0,-15-37 6,15 37-6,-14-36 0,14 36 0,-7-33 0,7 33 0,-5-30 6,5 16-6,0 1 6,0 13-6,6-32-2,-6 32 2,37-28-6,-37 28 6,31-27 8,-31 27-8,35-17 8,-35 17-8,38-6 2,-38 6-2,38-5 2,-38 5-2,36 1 2,-36-1-2,30 41 0,-30-41 0,33 42-2,-33-42 2,27 53-30,-27-53 30,26 59-52,-26-59 52,22 57-44,-22-57 44,22 50-40,-22-50 40,16 45-16,-16-45 16,12 28 0,-12-28 0,9 19 6,-9-19-6,0 0 6,0 0-6,0 2 0,0-2 0,0 0 12,0 0-12,6 5 26,-6-5-26,-5-57 20,5 57-20,-9-42 6,9 42-6,-21-58 10,21 58-10,-10-61 22,10 61-22,-9-68 20,9 68-20,-19-74 6,19 74-6,-14-81 0,14 81 0,-16-85 2,16 85-2,-15-82 2,15 82-2,-10-77 2,10 77-2,-9-53 20,9 53-20,-7-29 30,7 29-30,0 0 16,0 0-16,0-2 4,0 2-4,0 0-2,0 0 2,0 0-4,0 0 4,-5-13-2,5 13 2,6 50 2,-6-50-2,28 30 4,-28-30-4,19 21 0,-19-21 0,18 12 0,-18-12 0,22 7 4,-22-7-4,24 2 0,-24-2 0,27-4-2,-27 4 2,29-32 2,-29 32-2,31-29 0,-31 29 0,28-33-8,-28 33 8,21-31-40,-21 31 40,16-29-76,-16 29 76,11-22-100,-11 22 100,8-12-112,-8 12 112</inkml:trace>
  <inkml:trace contextRef="#ctx0" brushRef="#br0" timeOffset="47609.9683">8921 7032 18,'0'0'0,"-25"-23"22,25 23-22,-20-23 26,20 23-26,-18-22 28,18 22-28,-13-22 14,13 22-14,-11-18 6,11 18-6,0 0 12,0 0-12,-9-13 14,9 13-14,0-2 22,0 2-22,0 0 30,0 0-30,0-2 30,0 2-30,0 0 26,0 0-26,0 0 14,0 0-14,-7-17 4,7 17-4,0 0 4,0 0-4,-20 0 0,20 0 0,-8 44-2,8-44 2,-8 45 2,8-45-2,-7 56 0,7-56 0,-6 58 4,6-58-4,-3 56 4,3-31-4,0-1-4,0-24 4,3 39 0,-3-39 0,9 33 0,-9-33 0,34 24-4,-34-24 4,25 18-2,-25-18 2,28 12-4,-28-12 4,30 7-2,-30-7 2,31 3 2,-31-3-2,33-4 0,-33 4 0,31-36 0,-31 36 0,32-40-4,-32 40 4,31-44 10,-31 44-10,25-57 32,-25 57-32,22-62 38,-22 62-38,15-64 38,-15 64-38,9-67 40,-9 67-40,1-58 28,-1 58-28,-6-57 28,-23 37-28,-1 0 24,8 3-24,-2 1 16,24 16-16,-48-13 10,48 13-10,-48-8-6,23 8 6,1 0-4,1 23 4,1 0-4,1-4 4,0 1-20,21-20 20,-35 42-42,35-42 42,-25 41-58,25-41 58,-9 33-80,9-33 80,-6 26-84,6-26 84,0 15-68,0-15 68,39 9-60,-39-9 60,36 7-54,-36-7 54,50 1-34,-50-1 34,55-1-10,-55 1 10,59-5 0,-29-8 0,-2 0 0,-28 13 0,58-18 0,-58 18 0,56-19 0,-56 19 0,47-19 14,-47 19-14,40-19 30,-40 19-30,36-20 28,-36 20-28,23-21 22,-23 21-22,18-23 20,-18 23-20,12-18 26,-12 18-26,8-16 34,-8 16-34,0 0 28,0 0-28,2-15 36,-2 15-36,-7-18 50,7 18-50,-34-6 32,34 6-32,-22-2 12,22 2-12,-25 0 16,25 0-16,-24 6 22,24-6-22,-22 29 14,22-29-14,-24 25 0,24-25 0,-21 36 0,21-36 0,-21 39 4,21-39-4,-20 47 4,20-47-4,-11 45 0,11-45 0,-8 39-2,8-39 2,-6 32-2,6-32 2,-3 23-8,3-23 8,0 18 0,0-18 0,8 15 0,-8-15 0,33 11-6,-33-11 6,25 9-10,-25-9 10,30 7-20,-30-7 20,31 4-16,-31-4 16,35 0-4,-35 0 4,31-4-4,-31 4 4,33-10-6,-33 10 6,31-27-2,-31 27 2,25-10-4,-25 10 4,22-8-8,-22 8 8,1 0 0,-1 0 0,1 0 8,-1 0-8,10-5 0,-10 5 0,10 62-20,-10-62 20,7 37-24,-7-37 24,7 40-8,-7-40 8,5 37 0,-5-37 0,4 24-2,-4-24 2,4 25-2,-4-25 2,0 0-2,0 0 2,0 1-2,0-1 2,5 13 0,-5-13 0,29 3-4,-29-3 4,15-3-4,-15 3 4,10-37 4,-10 37-4,13-37 4,-13 37-4,9-42 12,-9 42-12,10-55 30,-10 55-30,6-53 34,-6 53-34,4-60 42,-4 28-42,0 0 44,0 32-44,-6-65 28,6 65-28,-28-80 14,28 80-14,-24-81 6,24 81-6,-31-95 10,31 95-10,-34-102 10,34 102-10,-31-103 2,31 103-2,-31-94 4,31 94-4,-23-72 10,23 72-10,-17-46 8,17 46-8,-12-21-2,12 21 2,0 0-8,0 0 8,0-2-28,0 2 28,0 0-50,0 0 50,0 0-48,0 0 48,0-1-56,0 1 56,-9-5-88,30 33 88,1-1-124,-22-27 124</inkml:trace>
  <inkml:trace contextRef="#ctx0" brushRef="#br0" timeOffset="47799.968">9539 6931 56,'0'0'0,"0"1"14,0-1-14,0 0 0,0 0 0,10 11 16,-10-11-16,23 0 36,-23 0-36,15-3 30,-15 3-30,17-8 32,-17 8-32,23-25 40,-23 25-40,25-12 32,-25 12-32,26-7 32,-26 7-32,26-5 34,-26 5-34,24 0 32,-24 0-32,20 5 24,-20-5-24,14 44 4,-14-44-4,14 38 2,-14-38-2,0 1 2,0-1-2,7 55-22,-7-55 22,5 74-74,-5-74 74,2 39-128,-2-22 128</inkml:trace>
  <inkml:trace contextRef="#ctx0" brushRef="#br0" timeOffset="48089.9682">10037 6970 130,'0'0'0,"-34"-48"70,34 48-70,-30 3 48,30-3-48,-21-49 56,21 49-56,-14-23 42,14 23-42,0 0 16,0 0-16,0-1 6,0 1-6,0-1 2,0 1-2,0 0-4,0 0 4,0-1 4,0 1-4,-8-9 8,8 9-8,39-2 4,-39 2-4,31 6-2,-31-6 2,37 61-2,-37-61 2,35 45-2,-35-45 2,34 48-2,-34-48 2,28 48 2,-28-48-2,20 48 2,-20-48-2,16 44 2,-16-44-2,11 40-2,-11-40 2,7 31 0,-7-31 0,4 29 2,-4-29-2,0 22-4,0-22 4,-5 20-2,5-20 2,-33 13 8,33-13-8,-23 14 8,23-14-8,-28 8 0,28-8 0,-32 6 0,32-6 0,-36 3 0,36-3 0,-35 0-12,35 0 12,-31-6-48,31 6 48,-31-30-92,31 30 92,-20-19-132,20 19 132</inkml:trace>
  <inkml:trace contextRef="#ctx0" brushRef="#br0" timeOffset="48813.9675">10328 6946 14,'0'0'0,"-24"-53"24,24 53-24,-17 0 30,17 0-30,-11-63 22,11 63-22,-9-31 8,9 31-8,-5-21 6,5 21-6,-2-16 2,2 16-2,0 0-4,0 0 4,0-1 4,0 1-4,0 0 24,0 0-24,0-11 26,0 11-26,20 40 8,-20-40-8,8 54 2,-8-54-2,5 67 0,-5-67 0,3 72-8,-3-36 8,0-1-18,0-35 18,-4 60-26,4-60 26,-7 56-28,7-56 28,-7 44-16,7-44 16,-9 33-2,9-33 2,-8 23 4,8-23-4,0 0 10,0 0-10,-8 10 8,8-10-8,0 0 8,0 0-8,-25 3 14,25-3-14,-24-29 10,24 29-10,-9-30 2,9 30-2,-7-31 2,7 31-2,-5-29 2,5 29-2,-1-21 2,1 21-2,1-15 6,-1 15-6,7-7 4,-7 7-4,31-6-4,-31 6 4,23 0 2,-23 0-2,30 6 8,-30-6-8,35 36 2,-35-36-2,34 20 0,-34-20 0,36 16 0,-36-16 0,32 10 0,-32-10 0,26 5 2,-26-5-2,22 0 20,-22 0-20,20-5 54,-20 5-54,11-35 52,-11 35-52,8-29 24,-8 29-24,8-34 10,-8 34-10,5-39 4,-5 18-4,0-1-2,0 22 2,-3-42-2,3 42 2,-7-43 0,7 43 0,-9-40-6,9 40 6,-21-36-16,21 36 16,-9-28-38,9 28 38,-4-18-48,4 18 48,0-2-40,0 2 40,0 0-34,0 0 34,0 0-28,0 0 28,0-8-22,0 8 22,29 5-10,-29-5 10,10 33-2,-10-33 2,7 21-8,-7-21 8,9 20-2,-9-20 2,8 17-2,-8-17 2,0 1 0,0-1 0,10 12 8,-10-12-8,1 1 4,-1-1-4,23 14 12,-23-14-12,22 2 22,-22-2-22,18-2 26,-18 2-26,21-8 26,-21 8-26,22-33 20,-22 33-20,23-15 30,-23 15-30,31-14 36,-31 14-36,26-11 26,-26 11-26,34-8 24,-34 8-24,33-5 28,-33 5-28,29 0 22,-29 0-22,36 6 18,-36-6-18,32 49 18,-32-49-18,24 41 4,-24-41-4,22 47-4,-22-47 4,12 53-2,-12-53 2,9 52 6,-9-52-6,3 52 10,-3-52-10,3 51-8,-3-29 8,0 2-36,0-7 36,0 3-74,0-20 74,-5 29-104,5-29 104,-5 17-110,5-17 110</inkml:trace>
  <inkml:trace contextRef="#ctx0" brushRef="#br0" timeOffset="49156.9713">11155 7381 62,'0'0'0,"-15"-2"48,15 2-48,-15-6 26,15 6-26,-12-26 46,12 26-46,-9-23 56,9 23-56,-6-33 48,6 33-48,-5-41 30,5 41-30,0 0 14,0 0-14,-5-57 16,5 57-16,-2-93 12,2 69-12,0-3 12,0 27-12,4-43 6,-4 43-6,7-38 4,-7 38-4,31-29 6,-31 29-6,15-23 0,-15 23 0,21-23 2,-21 23-2,21-13 6,-21 13-6,21-9 8,-21 9-8,19-7 12,-19 7-12,21 0 30,-21 0-30,20 31 26,-20-31-26,23 35 2,-23-35-2,22 48 4,-22-48-4,19 50 6,-19-50-6,17 52 0,-17-52 0,12 55-2,-12-55 2,8 50 2,-8-50-2,7 49-2,-7-49 2,5 46-42,-5-46 42,3 41-108,-3-24 108,0 0-148,0-17 148</inkml:trace>
  <inkml:trace contextRef="#ctx0" brushRef="#br0" timeOffset="50009.9667">12777 6346 66,'0'0'0,"-21"-29"52,21 29-52,-15-25 48,15 25-48,-14-15 56,14 15-56,0 0 46,0 0-46,0 0 20,0 0-20,0-1 4,0 1-4,0-1 4,0 1-4,-9-10 4,9 10-4,-7 42-8,7-42 8,-1 78-4,1-78 4,3 111 8,-3-111-8,8 128 2,-8-128-2,27 129-8,-27-129 8,11 111-20,-11-111 20,10 91-22,-10-91 22,15 78-22,-15-78 22,16 67-12,-16-67 12,14 49 0,-14-49 0,9 36-4,-9-36 4,8 20 2,-8-20-2,0 1 0,0-1 0,0 0-4,0 0 4,8 5 2,-8-5-2,9-32 10,-9 32-10,22-42 22,-22 42-22,10-58 20,-10 58-20,10-69 12,-10 69-12,16-84 12,-16 84-12,9-82 12,-9 82-12,9-91 10,-9 91-10,7-94 10,-7 94-10,7-81 8,-7 81-8,7-71 6,-7 71-6,6-44 2,-6 44-2,8-21 2,-8 21-2,9-4 2,-9 4-2,18 0 6,-18 0-6,20 52 8,-20-52-8,22 65-6,-22-65 6,31 88 0,-31-88 0,33 91 2,-33-91-2,32 91 0,-32-91 0,29 82-12,-29-82 12,30 69-28,-30-69 28,28 59-14,-28-59 14,30 42-8,-30-42 8,24 28-6,-24-28 6,23 13-4,-23-13 4,18 8-4,-18-8 4,15 2 2,-15-2-2,10-5 14,-10 5-14,16-47 28,-16 47-28,15-46 32,-15 46-32,10-64 32,-10 64-32,18-69 26,-18 69-26,9-72 20,-9 72-20,8-70 18,-8 70-18,7-73 10,-7 73-10,6-78 10,-6 35-10,0 1 6,0 42-6,-3-79 0,3 79 0,-8-65 12,8 65-12,-7-45 12,7 45-12,-10-21 0,10 21 0,0 0-2,0 0 2,0-1-2,0 1 2,0-1-24,0 1 24,-6-2-76,6 20 76,0-1-122,0-17 122,5 29-148,-5-29 148</inkml:trace>
  <inkml:trace contextRef="#ctx0" brushRef="#br0" timeOffset="50617.9657">14127 6798 16,'0'0'0,"-37"-26"14,37 26-14,-30-38 8,30 38-8,-20-39 10,20 39-10,-1-1 12,1 1-12,-12-49-6,12 49 6,-3-82 2,3 61-2,0-2 12,0 23-12,5-40 10,-5 40-10,31-34 6,-31 34-6,12-23 8,-12 23-8,0-1 10,0 1-10,2 0 16,-2 0-16,12-8 18,-12 8-18,10 32 4,-10-32-4,5 51-2,-5-51 2,4 72 0,-4-33 0,0 1 2,0-40-2,-2 79 2,2-79-2,-7 75 2,7-75-2,-7 57 0,7-57 0,-9 48 0,9-48 0,-6 39 0,6-39 0,-5 24 2,5-24-2,0 17-2,0-17 2,0 1-10,0-1 10,3 9-8,-3-9 8,35 1 6,-35-1-6,24-4 16,-24 4-16,26-46 30,-26 46-30,32-40 36,-32 40-36,38-47 38,-38 47-38,38-53 40,-38 53-40,34-54 26,-34 54-26,32-46 22,-32 46-22,25-38 20,-25 38-20,22-22 22,-22 22-22,1 0 28,-1 0-28,0-1 20,0 1-20,1-1 6,-1 1-6,7-9 2,-7 9-2,2 37-2,-2-37 2,1 53-38,-1-20 38,0 0-70,0 5 70,0-1-92,0-37 92,-4 66-126,4-66 126</inkml:trace>
  <inkml:trace contextRef="#ctx0" brushRef="#br0" timeOffset="51039.9652">14579 6769 56,'0'-25'0,"0"25"46,0 0-46,0-24 42,0 24-42,0-1 48,0 1-48,0-1 56,0 1-56,0 0 36,0 0-36,0-1 14,0 1-14,0-1 2,0 1-2,-2-40-2,2 40 2,-27 69-2,27-69 2,-9 56-6,9-56 6,-8 57 2,8-57-2,-7 51 6,7-51-6,-8 44-2,8-44 2,-7 33-2,7-33 2,-4 24 2,4-24-2,-1 20 0,1-20 0,0 0-8,0 0 8,0 2 0,0-2 0,0 0 4,0 0-4,0 0-6,0 0 6,0 1-4,0-1 4,0 0 6,0 0-6,0 2 0,0-2 0,31-29-4,-31 29 4,22-27 4,-22 27-4,34-28 0,-34 28 0,32-27-4,-32 27 4,35-23 0,-35 23 0,34-12-6,-34 12 6,26-8-10,-26 8 10,22 0-28,-22 0 28,20 30-54,-20-30 54,14 32-62,-14-32 62,12 43-58,-12-43 58,8 36-26,-8-36 26,5 32 0,-5-32 0,1 22 24,-1-22-24,0 0 52,0 0-52,0 0 48,0 0-48,0 1 40,0-1-40,0 8 42,0-8-42,-6-39 44,6 39-44,-9-40 42,9 40-42,-8-51 34,8 51-34,-8-65 32,8 65-32,-6-74 24,6 74-24,-4-82 8,4 82-8,-5-89 0,5 89 0,-5-95-4,5 95 4,-5-88-2,5 88 2,-8-74 0,8 74 0,-7-57 0,7 57 0,-6-33-26,6 33 26,-2-14-72,2 14 72,0-1-90,0 1 90,0-6-110,0 6 110</inkml:trace>
  <inkml:trace contextRef="#ctx0" brushRef="#br0" timeOffset="51811.9649">15075 7056 94,'0'0'0,"-3"13"28,3-13-28,0 1 0,0-1 0,0 0-8,0 0 8,0 1-8,0-1 8,0 1 8,0-1-8,0 0 22,0 0-22,-6 4 44,6-4-44,8-50 56,-8 50-56,33-47 50,-33 47-50,17-54 46,-17 54-46,15-58 40,-15 58-40,9-54 40,-9 54-40,6-45 30,-6 24-30,0 0 20,0 21-20,-33-32 10,33 32-10,-34-31 4,34 31-4,-36-20 4,36 20-4,-37-5 0,37 5 0,-34-4-2,34 4 2,-30 4-12,30-4 12,-23 46-32,23-46 32,-17 33-46,17-33 46,-7 30-64,7-30 64,-6 28-60,6-28 60,0 20-46,0-20 46,37 13-50,-37-13 50,36 10-34,-36-10 34,43 6-18,-43-6 18,47 2-6,-25-2 6,0 0 6,-22 0-6,40-6-2,-40 6 2,38-21-4,-38 21 4,35-7 6,-35 7-6,28-10 12,-28 10-12,31-25 28,-31 25-28,22-18 34,-22 18-34,19-22 18,-19 22-18,17-22 12,-17 22-12,11-17 26,-11 17-26,0 0 46,0 0-46,0-1 58,0 1-58,0-1 44,0 1-44,0 0 14,0 0-14,0-1 0,0 1 0,9-11 2,-9 11-2,-10 41 4,10-41-4,-33 40-2,33-40 2,-25 48 0,25-48 0,-21 52 0,21-52 0,-22 44-2,22-44 2,-13 39 2,13-39-2,-10 30 0,10-30 0,-3 21-2,3-21 2,0 18-6,0-18 6,4 13-4,-4-13 4,30 13-2,-30-13 2,22 9-2,-22-9 2,27 7-2,-27-7 2,31 4 0,-31-4 0,31 0 0,-31 0 0,26-4-4,-26 4 4,31-7 4,-31 7-4,28-25 2,-28 25-2,23-19-4,-23 19 4,24-16-2,-24 16 2,18-14 4,-18 14-4,1 0 6,-1 0-6,0 0 20,0 0-20,2 0 24,-2 0-24,0 0 4,0 0-4,0 0 0,0 0 0,8-9 0,-8 9 0,-8 44-2,8-44 2,-31 27 0,31-27 0,-19 29 0,19-29 0,-19 28 0,19-28 0,-11 23 4,11-23-4,-9 21-2,9-21 2,0 0 2,0 0-2,-8 14 0,8-14 0,0 0-6,0 0 6,-1 19-2,1-19 2,10 21 0,-10-21 0,38 9-2,-38-9 2,24 9-8,-24-9 8,26 5-2,-26-5 2,26 4 0,-26-4 0,29 2-6,-29-2 6,26 0-4,-26 0 4,24-1 0,-24 1 0,19-5-4,-19 5 4,19-7 0,-19 7 0,1 0 4,-1 0-4,13-21 2,-13 21-2,17-25 0,-17 25 0,8-17-2,-8 17 2,5-25 6,-5 25-6,2-26 4,-2 7-4,0 1 0,0-2 0,0 1 4,0 19-4,-2-43 2,2 43-2,-6-42-6,6 42 6,-8-36-6,8 36 6,-9-33 6,9 33-6,-17-25 4,17 25-4,-7-17-2,7 17 2,0 0 2,0 0-2,0-2 0,0 2 0,0 0-14,0 0 14,-7-9-68,7 9 68,-1 0-120,1 0 120,-18 2-136,18-2 136</inkml:trace>
  <inkml:trace contextRef="#ctx0" brushRef="#br0" timeOffset="55445.9628">4391 10398 52,'0'0'0,"-28"-10"74,28 10-74,-17-5 50,17 5-50,-20-2 16,20 2-16,-1 0 8,1 0-8,-13 3 6,13-3-6,-1 0 4,1 0-4,-15 9 2,15-9-2,0 1-6,0-1 6,0 0-4,0 0 4,0 1-2,0-1 2,0 1-4,0-1 4,0 0-2,0 0 2,0 1 0,0-1 0,-10 15 2,10-15-2,5-47-2,-5 47 2,7-38 0,-7 38 0,1-1 2,-1 1-2,22-55-4,-22 55 4,8-83-6,-8 83 6,5-40 14,-5 27-14,0-4 36,0 17-36,-3-19 48,3 19-48,-9-12 42,9 12-42,-25-8 12,25 8-12,-14-6 0,14 6 0,0 0 12,0 0-12,-13-4 10,13 4-10,-29 6 2,29-6-2,-12 33 4,12-33-4,-9 36 4,9-36-4,-7 50-4,7-50 4,-5 71-6,5-33 6,0 1 2,0-39-2,6 79 2,-6-79-2,34 76-4,-34-76 4,31 66-18,-31-66 18,36 52-26,-15-32 26,-1 2-30,2-7 30,1-1-32,-23-14 32,43 15-24,-43-15 24,45 6-16,-45-6 16,37 4-6,-37-4 6,34-4 0,-34 4 0,31-52-2,-31 52 2,26-48-2,-26 48 2,21-54 0,-21 54 0,14-61 10,-14 61-10,8-60 34,-8 60-34,5-57 42,-5 31-42,0 1 54,0 25-54,-31-46 52,31 46-52,-36-44 18,13 27-18,0-2 4,-4 2-4,0 2 4,27 15-4,-62-26 4,62 26-4,-62-13 2,62 13-2,-60-9-4,32 9 4,1 0-8,4 21 8,0-2-18,23-19 18,-36 32-40,36-32 40,-26 40-70,26-40 70,-13 44-90,13-44 90,-9 47-92,9-26 92,0 1-76,0-22 76</inkml:trace>
  <inkml:trace contextRef="#ctx0" brushRef="#br0" timeOffset="55894.9675">4867 10223 34,'0'0'0,"8"-13"20,-8 13-20,0-18 18,0 18-18,-4-17 18,4 17-18,-8-22 34,8 22-34,-21-20 58,21 20-58,-9-16 60,9 16-60,-20-13 50,20 13-50,-13-8 34,13 8-34,-18-5 14,18 5-14,-17-4 16,17 4-16,-16-2 20,16 2-20,-17 0 12,17 0-12,-15 4 6,15-4-6,-17 24 8,17-24-8,-16 20 6,16-20-6,-7 23 0,7-23 0,-17 23 2,17-23-2,-8 22 4,8-22-4,-6 23 2,6-23-2,-4 27-2,4-13 2,0-1-2,0-13 2,2 33 2,-2-33-2,8 31-2,-8-31 2,25 29-8,-25-29 8,16 23-22,-16-23 22,14 13-18,-14-13 18,17 10-10,-17-10 10,14 5-14,-14-5 14,15 4-8,-15-4 8,0 0-10,0 0 10,16 0-10,-16 0 10,1 0-6,-1 0 6,0 0-2,0 0 2,0 0 2,0 0-2,1 0 8,-1 0-8,1 0 16,-1 0-16,1 0 10,-1 0-10,0 0-2,0 0 2,2 0-4,-2 0 4,16-4 0,-16 4 0,9 43 0,-9-43 0,9 27 0,-9-27 0,17 24 2,-17-24-2,10 17 0,-10-17 0,25 7 0,-25-7 0,25 6 2,-25-6-2,32 3 2,-32-3-2,30 0 2,-30 0-2,26-3 6,-26 3-6,24-8-2,-24 8 2,19-34-4,-19 34 4,18-23 2,-18 23-2,11-24-2,-11 24 2,8-27 6,-8 27-6,6-26 2,-6 26-2,3-27-12,-3 27 12,-3-33-30,3 33 30,-7-27-60,7 27 60,-29-19-88,29 19 88,0 0-106,0 0 106</inkml:trace>
  <inkml:trace contextRef="#ctx0" brushRef="#br0" timeOffset="56133.9622">5111 10360 100,'0'0'0,"0"0"14,0 0-14,-6-23-8,6 23 8,-27-22-2,27 22 2,-8-19-4,8 19 4,-1-27 0,1 27 0,1-35 14,-1 35-14,8-29 12,-8 29-12,31-30 18,-31 30-18,24-27 24,-24 27-24,28-17 24,-28 17-24,31-13 34,-31 13-34,33-6 28,-33 6-28,28 0 34,-28 0-34,30 5 40,-30-5-40,24 41 24,-24-41-24,18 32 10,-18-32-10,15 44 2,-15-44-2,9 48 0,-9-48 0,9 56-2,-9-56 2,7 58-14,-7-58 14,5 49-48,-5-49 48,2 40-92,-2-27 92,0 0-128,0-13 128</inkml:trace>
  <inkml:trace contextRef="#ctx0" brushRef="#br0" timeOffset="56386.9665">5584 10553 52,'0'0'0,"-18"9"52,18-9-52,-20 5 42,20-5-42,-17 0 44,17 0-44,-17-5 30,17 5-30,-15-34 12,15 34-12,-14-30 18,14 30-18,-10-40 20,10 40-20,-8-52 24,8 52-24,-8-51 26,8 51-26,-4-51 24,4 51-24,3-52 18,-3 52-18,7-42 10,14 21-10,-1 2 4,-20 19-4,22-32 2,-22 32-2,23-19 0,-23 19 0,20-9 0,-20 9 0,23-6 2,-23 6-2,20 0 4,-20 0-4,23 39-22,-23-39 22,22 38-84,-22-38 84,18 53-128,-18-53 128</inkml:trace>
  <inkml:trace contextRef="#ctx0" brushRef="#br0" timeOffset="56646.9667">5901 10520 46,'0'0'0,"0"1"26,0-1-26,8 22 24,-8-22-24,1 0 34,-1 0-34,1 0 26,-1 0-26,18 6 20,-18-6-20,26-1 44,-26 1-44,10-7 48,-10 7-48,10-26 30,-10 26-30,9-21 46,-9 21-46,9-22 66,-9 22-66,5-24 56,-5 24-56,3-29 34,-3 14-34,0-3 24,0 18-24,-5-35 16,5 35-16,-31-53 8,31 53-8,-25 0 6,25 0-6,-32-77 0,32 77 0,-39-44-2,39 44 2,-32-41 2,32 41-2,-34-37-2,34 37 2,-17-28-6,17 28 6,-14-19-2,14 19 2,-9-12-4,9 12 4,-1-11-14,1 11 14,0 0-70,0 0 70,3-13-90,-3 13 90,49-20-68,-49 20 68,24-7-88,-24 7 88,28 0-108,-28 0 108</inkml:trace>
  <inkml:trace contextRef="#ctx0" brushRef="#br0" timeOffset="56788.9616">6043 10653 58,'0'0'0,"-2"61"38,2-61-38,-6 73 36,6-73-36,-8 68 32,8-68-32,-6 62 12,6-62-12,-5 57 2,5-36-2,0 0 6,0-1-6,0-3 8,0-17-8,4 28 2,-4-28-2,5 19-4,-5-19 4,0 1-34,0-1 34,6 13-78,-6-13 78</inkml:trace>
  <inkml:trace contextRef="#ctx0" brushRef="#br0" timeOffset="57067.962">5772 9765 22,'0'0'0,"-31"-84"28,31 84-28,-19-59 20,19 59-20,-7-39 10,7 39-10,-7-25 10,7 25-10,0 0 6,0 0-6,0 0 8,0 0-8,0 0 14,0 0-14,0-1 16,0 1-16,-3-10 4,3 10-4,7 41-2,-7-41 2,10 36 6,-10-36-6,20 33 4,-20-33-4,9 21 2,-9-21-2,0 1 6,0-1-6,0 0 14,0 0-14,8 7 34,-8-7-34,37-3 46,-37 3-46,21-8 22,-21 8-22,24-49 2,-24 49-2,28-40 2,-28 40-2,27-45 2,-27 45-2,23-45 2,-23 45-2,23-43-10,-23 43 10,18-35-58,-18 35 58,15-28-90,-15 28 90,16-14-82,-16 14 82</inkml:trace>
  <inkml:trace contextRef="#ctx0" brushRef="#br0" timeOffset="57535.9613">6419 10249 22,'0'0'0,"-16"-5"40,16 5-40,-19 0 36,19 0-36,-17 4 14,17-4-14,-16 9 14,16-9-14,-18 33 8,18-33-8,-10 21 4,10-21-4,-8 23 4,8-23-4,-8 18 0,8-18 0,0 1-2,0-1 2,0 0 4,0 0-4,-6 12 4,6-12-4,0 1 2,0-1-2,3 20 0,-3-20 0,29 6-4,-29-6 4,20 3-2,-20-3 2,24-3 0,-24 3 0,22-32 12,-22 32-12,24-29 40,-24 29-40,23-37 56,-23 37-56,17-40 50,-17 40-50,14-37 46,-14 37-46,9-32 52,-9 32-52,6-26 50,-6 26-50,0-21 28,0 21-28,-5-21 8,5 21-8,-41-17 0,41 17 0,-35-8-6,35 8 6,-34-6-14,34 6 14,-36-3-48,36 3 48,-33 3-74,33-3 74,-31 7-76,31-7 76,-26 30-74,26-30 74,-16 10-90,16-10 90,0 0-80,0 0 80</inkml:trace>
  <inkml:trace contextRef="#ctx0" brushRef="#br0" timeOffset="57652.9659">6262 10038 62,'0'0'0,"16"-55"60,-16 55-60,10-64 46,-10 64-46,8-66 48,-8 66-48,10-70 32,-10 70-32,5-71 6,-5 71-6,4-67 4,-4 38-4,0 0 2,0 29-2,-6-44 0,6 44 0,-9-31 4,9 31-4,-20-13 2,20 13-2,0-2-12,0 2 12,0 0-38,0 0 38,0-1-66,0 1 66,-9-3-64,9 3 64,-1 35-56,1-14 56</inkml:trace>
  <inkml:trace contextRef="#ctx0" brushRef="#br0" timeOffset="57866.9664">6496 10035 56,'0'0'0,"19"0"38,-19 0-38,30-6 28,-30 6-28,33-27 28,-33 27-28,40-6 20,-40 6-20,0 0 28,0 0-28,59-7 28,-19 7-28,0 0 16,-40 0-16,42 3 24,-42-3-24,34 6 28,-34-6-28,33 29 28,-33-29-28,25 25 30,-25-25-30,20 33 18,-20-33-18,17 41 6,-17-41-6,8 43 2,-8-43-2,9 46 4,-9-46-4,4 45 2,-4-45-2,2 42 0,-2-20 0,0-2-4,0-20 4,-4 35-26,4-35 26,-6 30-52,6-30 52,-5 18-78,5-18 78,0 2-130,0-2 130</inkml:trace>
  <inkml:trace contextRef="#ctx0" brushRef="#br0" timeOffset="58767.9612">8036 10373 34,'0'0'0,"-9"-21"44,9 21-44,-31-8 26,31 8-26,-1 0 16,1 0-16,0 0 10,0 0-10,-15-4 0,15 4 0,0 0-6,0 0 6,-1 0 0,1 0 0,-15-4 4,15 4-4,4-31-2,-4 31 2,9-11-8,-9 11 8,31-9-12,-31 9 12,0 0-6,0 0 6,0 0 6,0 0-6,1 0 6,-1 0-6,9-7-2,-9 7 2,8 35-2,-8-35 2,6 31-2,-6-31 2,3 29-4,-3-29 4,-2 23 10,2-23-10,-5 19 16,5-19-16,0 0 18,0 0-18,0 2 14,0-2-14,-7 8-2,7-8 2,-17 0 0,17 0 0,-7-41 2,7 41-2,-2-55 8,2 17-8,0 1 16,0 37-16,2-88 20,-2 88-20,6-98 24,-6 98-24,6-110 14,-6 110-14,6-124 16,-6 124-16,4-132 26,-4 62-26,0 0 24,0 70-24,-4-134 14,4 134-14,-6-132 8,6 132-8,-32-130 2,32 130-2,-27-109 12,27 109-12,-32-91 44,32 91-44,-38-58 32,38 58-32,-38-24 4,16 24-4,0 0 0,22 0 0,-42 2 2,21 39-2,-2 1 0,1 2 0,0 0 0,1 12 0,1 1 2,20-57-2,-39 127-4,39-127 4,-26 129-4,26-129 4,-13 125 2,13-125-2,-7 106 2,7-106-2,4 80-4,22-47 4,3-3-6,-7-14 6,0-3-4,-22-13 4,54 16-2,-54-16 2,60 6 0,-29-28 0,-1 3-4,2-8 4,3 2 0,-5-12 0,2 2 4,-2-7-4,-1 1-4,-4-4 4,0 3 0,-25 42 0,36-82 18,-36 82-18,22-71 42,-22 71-42,1-52 48,-1 52-48,3-39 20,-23 26-20,0-3 2,20 16-2,-52-11-2,52 11 2,-60-10-4,27 10 4,1 0-16,1 33 16,-1-2-34,3 5 34,1 0-48,6 9 48,-3-1-66,25-44 66,-33 93-82,33-93 82,-18 92-96,18-92 96,-10 86-118,10-46 118</inkml:trace>
  <inkml:trace contextRef="#ctx0" brushRef="#br0" timeOffset="59205.9612">8261 10522 78,'0'0'0,"-9"21"82,9-21-82,0 1 50,0-1-50,0 0 24,0 0-24,0 1 12,0-1-12,0 1 6,0-1-6,-7 7 14,7-7-14,-10-44 20,10 44-20,-6-44 18,6 44-18,-4-58 22,4 58-22,-3-63 24,3 34-24,0-1 14,0 30-14,2-47 6,-2 47-6,4-30 4,-4 30-4,5-16 4,-5 16-4,0 0 0,0 0 0,0-2 4,0 2-4,0 0 4,0 0-4,5-5-4,-5 5 4,43 4 4,-43-4-4,30 31 6,-30-31-6,38 21-2,-18-7 2,1 0 0,-21-14 0,35 23-4,-35-23 4,38 19-8,-38-19 8,31 16-6,-31-16 6,24 12-8,-24-12 8,19 7-6,-19-7 6,1 0 2,-1 0-2,0 0 2,0 0-2,2 0 8,-2 0-8,0 0 18,0 0-18,0 0 8,0 0-8,1 0 10,-1 0-10,5 7 10,-5-7-10,-6-44 6,6 44-6,-36-22 12,36 22-12,-25-27 0,25 27 0,-31-27 2,31 27-2,-29-29 14,29 29-14,-29-29 12,29 29-12,-19-25 2,19 25-2,-10-15-8,10 15 8,0 0-4,0 0 4,0-2 2,0 2-2,0 0 0,0 0 0,-10-7-2,10 7 2,10-29-10,-10 29 10,46-18-34,-46 18 34,35-13-58,-35 13 58,30-14-84,-30 14 84,30-10-94,-30 10 94,25-7-94,-25 7 94</inkml:trace>
  <inkml:trace contextRef="#ctx0" brushRef="#br0" timeOffset="59346.9594">8596 9975 110,'0'0'0,"-5"-36"54,5 36-54,-32-48 58,32 48-58,-22-62 40,22 62-40,-30-75 22,30 75-22,-36-83 12,14 40-12,2-1 14,-3 1-14,-1-1 18,1 8-18,0 0 12,23 36-12,-35-56 14,35 56-14,-21-33 10,21 33-10,0 0-4,0 0 4,-1-2-22,1 2 22,-1 0-32,1 0 32,-11-12-54,11 12 54,32 32-98,-32-32 98</inkml:trace>
  <inkml:trace contextRef="#ctx0" brushRef="#br0" timeOffset="59673.9602">8760 10136 58,'0'0'0,"-36"-3"50,36 3-50,-51-9 26,51 9-26,0-33 12,0 33-12,-65-23 22,65 23-22,-29-23 24,29 23-24,-23-21 8,23 21-8,-16-14 4,16 14-4,0 0 4,0 0-4,-2 0-2,2 0 2,0 0 2,0 0-2,-9-9 4,30 37-4,1 1 0,-22-29 0,33 48 4,-33-48-4,38 60 4,-38-60-4,38 58-2,-38-58 2,32 54-2,-32-54 2,29 49 2,-29-49-2,22 36-4,-22-36 4,18 20-2,-18-20 2,1 1 10,-1-1-10,0 0 22,0 0-22,0 0 42,0 0-42,1 2 52,-1-2-52,9 9 40,-9-9-40,7-43 22,-7 43-22,6-41 10,-6 41-10,8-57 2,-8 57-2,10-58-6,-10 58 6,18-56-26,-18 56 26,10-51-46,-10 51 46,8-41-50,-8 41 50,9-27-42,-9 27 42,21-20-48,-21 20 48,14-5-50,-14 5 50,15-6-58,-15 6 58,20-3-62,-20 3 62,17 2-24,-17-2 24</inkml:trace>
  <inkml:trace contextRef="#ctx0" brushRef="#br0" timeOffset="59929.9598">9004 10035 50,'0'0'0,"2"0"48,-2 0-48,1 0 34,-1 0-34,0 0 22,0 0-22,0 0 20,0 0-20,1 0 22,-1 0-22,1 0 36,-1 0-36,0 0 36,0 0-36,2 0 14,-2 0-14,9 8 0,-9-8 0,-19 32 0,19-32 0,-6 27 2,6-27-2,-4 37-2,4-17 2,0 2-4,0-22 4,6 53-2,-6-53 2,25 0 0,-25 0 0,22 64-2,-22-64 2,23 24-4,-23-24 4,27 16 2,-27-16-2,25 8 6,-25-8-6,29 4 0,-29-4 0,22-3 12,-22 3-12,22-8 38,-22 8-38,19-39 56,-19 39-56,12-26 80,-12 26-80,9-27 90,-9 27-90,8-26 76,-8 26-76,4-25 46,-4 25-46,0-17 14,0 17-14,-7-21 8,7 21-8,-37-20 4,37 20-4,-28-19-10,28 19 10,-32-19-32,32 19 32,-26-9-60,26 9 60,-23-8-92,23 8 92,-14-6-130,14 6 130,-1 0-148,1 0 148,-1 0-148,1 0 148</inkml:trace>
  <inkml:trace contextRef="#ctx0" brushRef="#br0" timeOffset="60149.9605">9262 10050 96,'0'0'0,"7"-10"38,-7 10-38,0-2 18,0 2-18,0 0 10,0 0-10,4-13 18,-4 13-18,0-1 24,0 1-24,6-22 32,-6 22-32,32-1 22,-32 1-22,22 5 10,-22-5-10,27 34 12,-27-34-12,25 28 10,-25-28-10,26 32 4,-26-32-4,24 30 2,-24-30-2,17 29 4,-17-29-4,14 31 10,-14-31-10,13 29 20,-13-29-20,8 22 28,-8-22-28,5 20 38,-5-20-38,3 16 22,-3-16-22,0 14 4,0-14-4,0 0 2,0 0-2,-5 13-2,5-13 2,-40 21-12,40-21 12,-17 9-44,17-9 44,-15 8-74,15-8 74,-18 6-92,18-6 92</inkml:trace>
  <inkml:trace contextRef="#ctx0" brushRef="#br0" timeOffset="60710.9648">10093 10464 56,'0'0'0,"0"0"34,0 0-34,-1 0 20,1 0-20,-1 0 10,1 0-10,-1 0 2,1 0-2,0 0 2,0 0-2,-13 4 6,13-4-6,-21-5 8,21 5-8,-7-24 8,7 24-8,-4-22 14,4 22-14,-2-31 28,2 13-28,0 0 42,0-6-42,0-1 38,0-3-38,0-1 20,0 29-20,2-65 8,-2 65-8,2-82 10,-2 82-10,3-98 4,-3 98-4,5-112-6,-5 112 6,6-126-2,-6 126 2,6-130 6,-6 130-6,5-126 6,-5 126-6,4-113 0,-4 113 0,3-91 4,-3 91-4,1-61 28,-1 61-28,2-31 30,-2 31-30,0 0 8,0 0-8,0-6-2,0 6 2,-9 44-2,9-44 2,-38 60-2,38-60 2,-22 82-8,22-82 8,-23 94-12,23-94 12,-21 97-10,21-97 10,-20 90-6,20-90 6,-16 69 4,16-69-4,-17 45 2,17-45-2,-19 24 6,19-24-6,-21 0 16,21 0-16,-25 3 6,25-3-6,-30-35 0,30 35 0,-33-41 2,33 41-2,-38-54-2,13 23 2,3-1 0,-2 0 0,-2-2 6,0 4-6,-1 0 0,-1 3 0,-1 1 0,2 3 0,-2 2 0,5 5 0,-2 0 0,26 16 0,-46-14-4,46 14 4,-33-4-12,33 4 12,-20-5-24,20 5 24,-9 4-32,9-4 32,-4 45-50,4-45 50,35 47-68,-10-18 68,0 1-74,8 3 74,1 1-80,7-3 80</inkml:trace>
  <inkml:trace contextRef="#ctx0" brushRef="#br0" timeOffset="61269.9593">10396 10011 54,'0'0'0,"1"0"50,-1 0-50,1 0 54,-1 0-54,0 0 48,0 0-48,1 0 34,-1 0-34,1 0 24,-1 0-24,0 0 12,0 0-12,1 0 0,-1 0 0,0 6-4,0-6 4,-1 33-4,1-33 4,-2 31 0,2-31 0,-2 38 2,2-9-2,0-29 2,0 14-2,0 1 2,0 25-2,0 0 2,0-20-2,0 1-2,0-21 2,-1 29 0,1-29 0,-3 26 4,3-26-4,-6 18 14,6-18-14,-10 7 28,10-7-28,-24 8 28,24-8-28,-14 4 20,14-4-20,-18 0 16,18 0-16,-18-7 10,18 7-10,-23-39 2,23 39-2,-27-31 8,27 31-8,-21-30 12,21 30-12,-20-39 4,20 39-4,-13-37-4,13 37 4,-9-34 0,9 34 0,-6-35 0,6 35 0,-1-26-4,1 26 4,2-25 2,-2 25-2,9-18 2,-9 18-2,47-9 6,-47 9-6,34-9 6,-34 9-6,36-4-2,-36 4 2,39 0-4,-39 0 4,39 28-4,-39-28 4,38 29-16,-38-29 16,37 36-30,-37-36 30,35 39-34,-35-39 34,29 31-38,-29-31 38,20 24-20,-20-24 20,15 16-4,-15-16 4,0 0 2,0 0-2,0 1 24,0-1-24,0 0 26,0 0-26,0 1 20,0-1-20,11 5 16,-11-5-16,-4-47 12,4 47-12,-11-37 12,11 37-12,-26-43 6,26 43-6,-13-51 2,13 51-2,-19-52-2,19 52 2,-17-59-4,17 59 4,-17-62 0,17 62 0,-20-63 4,20 63-4,-14-59 0,14 59 0,-13-43 0,13 43 0,-8-26 4,8 26-4,0 0 12,0 0-12,0-1 6,0 1-6,0 0-6,0 0 6,0-2 0,0 2 0,-7-8 0,7 8 0,8 33 2,-8-33-2,34 21 4,-34-21-4,25 16 0,-25-16 0,22 13 0,-22-13 0,26 8 0,-26-8 0,24 0 0,-24 0 0,21-6 2,-21 6-2,23-44 2,-23 44-2,22-38 2,-22 38-2,19-43 0,-19 43 0,18-42-18,-18 42 18,15-39-50,-15 39 50,10-31-88,-10 31 88,9-15-108,-9 15 108,10-7-100,-10 7 100</inkml:trace>
  <inkml:trace contextRef="#ctx0" brushRef="#br0" timeOffset="61951.9584">11238 10009 16,'0'0'0,"-21"-49"14,21 49-14,-20 0 32,20 0-32,-15-72 30,15 72-30,-9-37 8,9 37-8,-8-30 0,8 30 0,-5-19 4,5 19-4,0 0 10,0 0-10,0 0 20,0 0-20,0-2 30,0 2-30,-2-3 18,2 3-18,6 73-6,-6-73 6,9 69 0,-9-69 0,7 73 8,-7-73-8,10 79 0,-10-79 0,6 67 2,-6-67-2,4 59 4,-4-35-4,0 0-2,0-24 2,-5 36 6,5-36-6,-6 21 30,6-21-30,0 1 28,0-1-28,-9 9 8,9-9-8,0 0 2,0 0-2,-1 0 0,1 0 0,-17 5-6,17-5 6,-17-59 0,17 59 0,-7-37 2,7 37-2,-5-43 0,5 43 0,-3-36-2,3 22 2,0 2-6,0 12 6,5-18 0,-5 18 0,8-5 4,-8 5-4,23-6 2,-23 6-2,18 1 0,-18-1 0,27 38 0,-27-38 0,30 39-4,-30-39 4,30 42-2,-30-42 2,33 40 2,-33-40-2,30 31 2,-30-31-2,27 23 2,-27-23-2,26 13 2,-26-13-2,19 8 12,-19-8-12,0 0 40,0 0-40,14 2 46,-14-2-46,10-31 22,-10 31-22,8-31 10,-8 31-10,7-44 2,-7 44-2,5-57-2,-5 57 2,3-63 0,-3 34 0,0 0-6,0 29 6,-5-52-24,5 52 24,-6-33-26,6 33 26,-10-21-18,10 21 18,0 0-26,0 0 26,-2-2-34,2 2 34,-14-5-52,14 5 52,-6 58-66,6-58 66,-4 59-48,4-23 48,0 2-30,0-38 30,1 82-18,-1-82 18,4 82-4,-4-82 4,3 81 12,-3-81-12,3 77 24,-3-77-24,4 73 30,-4-73-30,1 72 42,-1-37-42,0-1 46,0-4-46,0 1 46,0-31-46,-1 52 50,1-52-50,-4 39 32,4-39-32,-3 23 6,3-23-6,-6 23 0,6-23 0,0 1-12,0-1 12,0 1-44,0-1 44,0 0-66,0 0 66,-4 8-78,4-8 78</inkml:trace>
  <inkml:trace contextRef="#ctx0" brushRef="#br0" timeOffset="62336.9635">11667 10344 14,'0'0'0,"0"-2"12,0 2-12,0 0 12,0 0-12,6-11 8,-6 35-8,0 3 2,0-27-2,-3 29 6,3-29-6,-3 27 16,3-27-16,-6 23 36,6-23-36,-4 18 52,4-18-52,0 0 54,0 0-54,0 0 46,0 0-46,0 2 26,0-2-26,0 0 18,0 0-18,-5 5 18,5-5-18,0-46 20,0 46-20,-2-45 22,2 17-22,0 0 12,0-4-12,0 0 8,0 2-8,0-1 16,0 31-16,2-55 6,-2 55-6,5-40-6,-5 40 6,5-20-4,-5 20 4,0-1 0,0 1 0,0-1 4,0 1-4,8-11 6,-8 11-6,35 0 6,-35 0-6,24 7 2,-24-7-2,31 51 6,-31-51-6,30 37 2,-30-37-2,34 40-8,-34-40 8,27 34-2,-27-34 2,23 32 2,-23-32-2,23 17-8,-23-17 8,13 9-12,-13-9 12,1 0 2,-1 0-2,0 0 26,0 0-26,12 6 68,-12-6-68,8-52 88,-8 52-88,6-36 62,-6 16-62,0 1 30,0 19-30,-8-35 24,-14 19-24,-1 0 14,23 16-14,-35-28 0,15 16 0,0-2-6,20 14 6,-40-19-22,40 19 22,-37-15-52,37 15 52,-26-8-110,26 8 110,-20-5-172,20 5 172,-2 0-218,2 0 218</inkml:trace>
  <inkml:trace contextRef="#ctx0" brushRef="#br0" timeOffset="62913.9578">12259 10227 138,'0'0'0,"-11"-17"52,11 17-52,-30-20 14,30 20-14,-18-17 4,18 17-4,-16-25 2,16 25-2,-8-29 0,8 29 0,-7-33 2,7 33-2,-5-34 0,5 34 0,-3-33 0,3 20 0,0 0 10,0 13-10,0 0 20,0 0-20,0-1 26,0 1-26,0-1 8,0 1-8,0-11 0,0 45 0,0 0 2,0-6-2,0 0 0,0 7 0,0-1 2,0 1-2,0 0 0,0-35 0,1 61 0,-1-61 0,2 53-6,-2-53 6,2 39-6,-2-22 6,0-1 0,0-16 0,0 24 6,0-24-6,-2 15 2,2-15-2,0 1-2,0-1 2,-3 7 4,3-7-4,-2 0 2,2 0-2,-22 5 8,22-5-8,-29-7 20,29 7-20,-18-38 16,18 38-16,-18-28 12,18 28-12,-17-37 24,17 37-24,-17-42 20,17 42-20,-9-46 6,9 46-6,-10-49 4,10 49-4,-5-46 4,5 46-4,-2-48 4,2 48-4,4-41 2,-4 41-2,34-39 4,-34 39-4,25-31 4,-25 31-4,35-20 2,-35 20-2,35-11 4,-35 11-4,41-7 0,-41 7 0,41-2 0,-41 2 0,39 30-6,-39-30 6,36 35-8,-36-35 8,31 46-24,-31-46 24,23 59-60,-23-59 60,17 62-76,-17-62 76,10 57-70,-10-57 70,8 53-30,-8-53 30,4 40 6,-4-40-6,2 24 28,-2-24-28,0 1 26,0-1-26,0 0 22,0 0-22,0 11 46,0-11-46,-9-44 50,9 44-50,-20-52 46,20 52-46,-9-60 34,9 60-34,-8-74 20,8 74-20,-7-85 22,7 85-22,-9-92 16,9 92-16,-7-97 12,7 97-12,-9-98 10,9 98-10,-24-98 2,24 98-2,-16-93-2,16 93 2,-12-82-2,12 82 2,-8-63-2,8 63 2,-7-43-10,7 43 10,0 0-20,0 0 20,0 0-30,0 0 30,-4-19-64,4 19 64,5 46-104,-5-46 104,6 58-114,-6-58 114</inkml:trace>
  <inkml:trace contextRef="#ctx0" brushRef="#br0" timeOffset="63114.9624">12366 10094 42,'0'0'0,"0"1"30,0-1-30,0 1 8,0-1-8,0 0 14,0 0-14,0 1 34,0-1-34,0 2 30,0-2-30,44-10 24,-44 10-24,27-41 22,-27 41-22,34-21 14,-34 21-14,38-21 24,-38 21-24,54-17 22,-54 17-22,0-10 18,0 10-18,72-6 36,-72 6-36,38 0 50,-38 0-50,31 28 44,-31-28-44,22 35 26,-22-35-26,12 39 12,-12-39-12,9 43 8,-9-43-8,5 55 6,-5-28-6,0 0 4,0-27-4,-7 56-4,7-56 4,-29 54-6,29-54 6,-12 49-24,12-49 24,-9 39-72,9-39 72,-9 26-134,9-26 134</inkml:trace>
  <inkml:trace contextRef="#ctx0" brushRef="#br0" timeOffset="63809.9573">13502 10079 72,'0'0'0,"-39"-52"10,39 52-10,-37 0 4,37 0-4,-27-84 10,27 84-10,-20-48 16,20 48-16,-7-50 2,7 50-2,-6-35-8,6 35 8,-4-26-2,4 26 2,0 0 0,0 0 0,0-1 8,0 1-8,0 0 10,0 0-10,0-11 2,0 11-2,7 56 4,-7-56-4,8 56 6,-8-56-6,6 72-2,-6-72 2,3 80-2,-3-45 2,0 0-2,0-35 2,-2 63 2,2-63-2,-7 52 8,7-52-8,-27 43 8,27-43-8,-16 32 24,16-32-24,-18 21 20,18-21-20,0 0 8,0 0-8,-13 14 6,13-14-6,-26 3 0,26-3 0,-11-2 0,11 2 0,-9-34 0,9 34 0,-9-31-4,9 31 4,-7-33 0,7 33 0,-9-36 0,9 36 0,-4-29-2,4 29 2,0-25 2,0 25-2,3-17 2,-3 17-2,29-9-2,-29 9 2,23-3-4,-23 3 4,27 3 4,-27-3-4,36 30 4,-36-30-4,38 21-2,-38-21 2,42 20 0,-42-20 0,42 21 2,-42-21-2,37 11 2,-37-11-2,29 6-4,-29-6 4,23 5-4,-23-5 4,15 0 0,-15 0 0,12-6 6,-12 6-6,9-26 24,-9 26-24,6-26 34,-6 26-34,3-31 32,-3 13-32,0-1 22,0-1-22,0-2 18,0-2-18,0 1 20,0 23-20,1-53 22,-1 53-22,4-58 16,-4 58-16,9-55 4,-9 55-4,36-46 0,-36 46 0,25-33-2,-25 33 2,28-18 10,-28 18-10,31-8 14,-31 8-14,31 0 6,-31 0-6,31 39 6,-31-39-6,28 48 6,-28-48-6,26 51 2,-26-51-2,21 68 2,-21-68-2,15 70-2,-15-70 2,12 65-24,-12-65 24,7 69-66,-7-69 66,4 61-100,-4-61 100,3 54-102,-3-30 102,0-1-98,0-23 98</inkml:trace>
  <inkml:trace contextRef="#ctx0" brushRef="#br0" timeOffset="64057.9573">14069 10288 34,'0'0'0,"0"0"58,0 0-58,0 0 58,0 0-58,10-7 38,-10 7-38,-7-40 26,7 40-26,-7-26 40,7 26-40,-10-36 38,10 36-38,0 0 18,0 0-18,-7-56 20,7 56-20,-4-113 36,4 79-36,0 0 26,0 34-26,4-64 16,-4 64-16,9-55 28,-9 55-28,36-42 24,-36 42-24,24-32 8,-24 32-8,27-16 2,-27 16-2,22-7 4,-22 7-4,23-5 12,-23 5-12,22 5 12,-22-5-12,18 55 4,-18-55-4,18 48 6,-18-48-6,11 62 2,-11-62-2,7 69-4,-7-69 4,4 67-16,-4-67 16,0 60-58,0-34 58,0 0-110,0-8 110,0 0-152,0-4 152</inkml:trace>
  <inkml:trace contextRef="#ctx0" brushRef="#br0" timeOffset="64781.957">14547 10054 20,'0'0'0,"-30"-29"36,30 29-36,-31-29 36,31 29-36,-24-34 34,24 34-34,-20-35 20,20 35-20,-16-36 8,16 36-8,-10-33 6,10 33-6,-8-34 2,8 34-2,-3-27 12,3 27-12,0-23 18,0 23-18,5-16 10,-5 16-10,1 0 6,-1 0-6,23-9 6,-23 9-6,26 0 2,-26 0-2,9 38 0,-9-38 0,7 54 2,-7-54-2,7 64 0,-7-64 0,4 78-2,-4-78 2,3 73-6,-3-73 6,2 66-10,-2-36 10,0-1-2,0-29 2,-3 46 4,3-46-4,-3 34 0,3-34 0,-3 17 0,3-17 0,0 2 8,0-2-8,0 1 10,0-1-10,0 0 4,0 0-4,0 1 6,0-1-6,-2 8 12,2-8-12,-5-29 12,5 14-12,0 0 8,0 15-8,2-39 6,-2 39-6,6-44 10,-6 44-10,26-44 10,-26 44-10,17-40 0,-17 40 0,20-32 4,-20 32-4,22-30 10,-22 30-10,23-15 0,-23 15 0,18-4-2,-18 4 2,19-5 0,-19 5 0,19 5 2,-19-5-2,15 49 0,-15-49 0,15 37-2,-15-37 2,8 41-18,-8-41 18,10 44-30,-10-44 30,6 38-22,-6-38 22,6 29-10,-6-29 10,6 25 2,-6-25-2,0 0 0,0 0 0,0 1-6,0-1 6,0 1 0,0-1 0,2 6 14,-2-6-14,-2-35 14,2 35-14,-6-44 10,6 44-10,-7-52 10,7 52-10,-8-59 0,8 59 0,-18-64 2,18 64-2,-9-67 4,9 67-4,-8-71-2,8 71 2,-19-71 2,19 71-2,-9-66 2,9 66-2,-7-51 2,7 51-2,-6-39 2,6 39-2,-2-17-2,2 17 2,0 0 2,0 0-2,2-4 4,-2 4-4,33 0 0,-33 0 0,20 37-8,-20-37 8,24 38-14,-24-38 14,24 35-12,-24-35 12,23 30-6,-23-30 6,21 22 0,-21-22 0,17 3 2,-17-3-2,15 5 14,-15-5-14,14-3 30,-14 3-30,9-64 50,-9 64-50,17-54 52,-17 54-52,8-68 42,-8 68-42,10-71 30,-10 71-30,6-71 10,-6 71-10,4-75 6,-4 38-6,0 1 4,0 36-4,-5-63 0,5 63 0,-24-52 2,24 52-2,-9-35-16,9 35 16,-6-17-56,6 17 56,0 0-82,0 0 82,0-2-76,0 2 76,-3-2-94,3 2 94</inkml:trace>
  <inkml:trace contextRef="#ctx0" brushRef="#br0" timeOffset="65215.9564">14936 10236 32,'0'0'0,"-23"6"18,23-6-18,0 0 6,0 0-6,-1 0 10,1 0-10,-1 0 10,1 0-10,-1 0 4,1 0-4,0 0 14,0 0-14,-8 5 22,8-5-22,-20-33 16,20 33-16,-5-22 16,5 22-16,-4-19 18,4 19-18,0-20 14,0 20-14,0-20 6,0 20-6,0-20 6,0 20-6,3-19 2,-3 19-2,0 0-4,0 0 4,0-1 4,0 1-4,4-14 10,-4 14-10,30-8 2,-30 8-2,17-3 0,-17 3 0,23 5 0,-23-5 0,26 44 0,-26-44 0,29 31 6,-29-31-6,29 32 2,-29-32-2,30 30-4,-30-30 4,28 28-4,-28-28 4,25 17-8,-25-17 8,25 10-6,-25-10 6,23 8-2,-23-8 2,16 2-4,-16-2 4,18-5 0,-18 5 0,10-40 10,-10 40-10,9-34 26,-9 34-26,5-39 46,-5 39-46,1-40 56,-1 40-56,-4-42 48,4 42-48,-34-37 38,34 37-38,-24-42 28,24 42-28,-34-40 24,34 40-24,-32-47 24,32 47-24,-39-49 28,39 49-28,-32-42 32,32 42-32,-29-42 22,29 42-22,-22-37 8,22 37-8,-14-29 0,14 29 0,-8-23-2,8 23 2,-2-21 0,2 21 0,3-16 0,-3 16 0,34-24-6,-34 24 6,27-26-30,-27 26 30,34-18-82,-34 18 82,38-10-114,-38 10 114,40-8-116,-20 8 116,0 0-134,-20 0 134</inkml:trace>
  <inkml:trace contextRef="#ctx0" brushRef="#br0" timeOffset="65338.9602">15212 10411 140,'0'0'0,"-19"70"78,19-70-78,-27 68 34,27-68-34,-24 77 26,24-77-26,-19 85 20,19-85-20,-17 83 6,17-83-6,-14 81 0,14-81 0,-16 70-12,16-70 12,-10 56-46,10-56 46,-4 40-78,4-40 78,-4 23-102,4-23 102</inkml:trace>
  <inkml:trace contextRef="#ctx0" brushRef="#br0" timeOffset="65737.9557">15294 10213 38,'0'0'0,"2"-70"44,-2 70-44,1-56 36,-1 56-36,5-45 40,-5 45-40,8-36 40,-8 36-40,24-25 18,-24 25-18,17-17 0,-17 17 0,15-10-2,-15 10 2,16-7 6,-16 7-6,15 0 14,-15 0-14,16 7 6,-16-7-6,18 29-2,-18-29 2,16 23 2,-16-23-2,10 31 4,-10-31-4,7 39 0,-7-39 0,7 41 2,-7-41-2,4 41 2,-4-20-2,0-4 4,0-17-4,-5 35 4,5-35-4,-10 29-2,10-29 2,-33 23-6,33-23 6,-17 15 2,17-15-2,-22 10 14,22-10-14,-16 7 10,16-7-10,-18 1 0,18-1 0,-15-7-2,15 7 2,-8-50 6,8 50-6,-17-48 18,17 48-18,-8-52 12,8 52-12,-7-55-4,7 55 4,-6-62-2,6 62 2,-1-55 2,1 55-2,4-56 6,-4 56-6,9-52 8,12 32-8,0-1 4,-21 21-4,28-33 10,-28 33-10,33-26 30,-33 26-30,33-12 44,-33 12-44,34-9 30,-34 9-30,30-6 16,-30 6-16,29 0 20,-29 0-20,29 8 16,-29-8-16,26 45 8,-26-45-8,21 37 6,-21-37-6,14 42 4,-14-42-4,12 52-2,-12-52 2,7 50-2,-7-50 2,4 43 0,-4-22 0,0-2-6,0-3 6,0-1-54,0-15 54,-2 25-120,2-25 120,-3 19-172,3-19 172</inkml:trace>
  <inkml:trace contextRef="#ctx0" brushRef="#br0" timeOffset="66215.9564">16350 9968 84,'0'0'0,"-6"-28"68,6 28-68,-26-13 50,26 13-50,-25-9 10,25 9-10,-20-4 10,20 4-10,-11 2 12,11-2-12,-10 33 6,10-33-6,-8 32 0,8-32 0,-8 46 0,8-46 0,-8 60 6,8-60-6,-7 61 6,7-61-6,-3 63 2,3-33-2,0-2 0,0-4 0,0 0-2,0-24 2,5 38 0,-5-38 0,28 28-4,-28-28 4,21 17 0,-21-17 0,24 7 4,-24-7-4,26 6-2,-26-6 2,20 0-2,-20 0 2,20-6 0,-20 6 0,20-28 16,-20 28-16,11-16 56,-11 16-56,0-1 50,0 1-50,6-14 14,-6 14-14,-4-24 2,4 24-2,-38-11-6,38 11 6,-31-5-16,31 5 16,-33-3-42,33 3 42,-36 3-76,36-3 76,-33 27-82,33-27 82,-28 22-86,28-22 86</inkml:trace>
  <inkml:trace contextRef="#ctx0" brushRef="#br0" timeOffset="66661.9553">16505 10144 52,'0'0'0,"8"-26"50,-8 26-50,7-21 48,-7 21-48,5-22 28,-5 22-28,0-1 12,0 1-12,0-1 20,0 1-20,0 0 20,0 0-20,0 0 10,0 0-10,4-13 2,-4 13-2,3 46 2,-3-46-2,2 58-2,-2-22 2,0 0-4,0-36 4,-2 75-2,2-75 2,-2 66-4,2-66 4,-3 55-8,3-55 8,-6 44-2,6-44 2,-4 33 2,4-33-2,-3 21 2,3-21-2,0 1 12,0-1-12,0 1 16,0-1-16,0 0 16,0 0-16,0 1 12,0-1-12,0 1 6,0-1-6,-3 8 8,3-8-8,-2-42 10,2 42-10,-3-31 8,3 12-8,0-1 0,0 20 0,6-39 2,-6 39-2,25-39 4,-25 39-4,20-33 2,-20 33-2,22-29 0,-22 29 0,27-21 0,-27 21 0,31-12-2,-31 12 2,25-8 0,-25 8 0,23-1-12,-23 1 12,21 6-50,-21-6 50,17 51-74,-17-51 74,16 37-72,-16-37 72,13 36-46,-13-36 46,9 29-8,-9-29 8,5 25 14,-5-25-14,0 0 30,0 0-30,0 0 50,0 0-50,0 1 62,0-1-62,0 1 62,0-1-62,4 10 56,-4-10-56,-26-53 60,26 53-60,-9-43 44,9 43-44,-7-60 18,7 60-18,-8-67 16,8 67-16,-7-77 6,7 77-6,-7-88 0,7 88 0,-10-100 6,10 100-6,-7-103 0,7 103 0,-8-91-4,8 91 4,-9-72-2,9 72 2,-8-43-12,8 43 12,-6-21-48,6 21 48,0-1-74,0 1 74,0-1-86,0 1 86,-4-7-126,4 7 126</inkml:trace>
  <inkml:trace contextRef="#ctx0" brushRef="#br0" timeOffset="66845.9558">16793 10146 72,'0'0'0,"14"11"4,-14-11-4,22 0 16,-22 0-16,13-5 18,-13 5-18,18-9 24,-18 9-24,27-30 46,-27 30-46,38-14 36,-38 14-36,41-8 36,-41 8-36,0 0 26,0 0-26,58-5 18,-58 5-18,57 6 32,-57-6-32,23 41 28,-23-41-28,13 31 14,-13-31-14,10 40 0,-10-40 0,4 47-2,-4-21 2,0-1-14,0-25 14,-6 51-56,6-51 56,-23 47-102,23-47 102,-9 40-128,9-40 128</inkml:trace>
  <inkml:trace contextRef="#ctx0" brushRef="#br0" timeOffset="67273.9545">17420 10465 80,'0'0'0,"-3"11"46,3-11-46,-11 14 58,11-14-58,0 0 60,0 0-60,0 0 32,0 0-32,-1 0 10,1 0-10,-1 0 0,1 0 0,0 0-4,0 0 4,-23 9 12,23-9-12,-5-42 26,5 17-26,0 2 30,0 23-30,7-67 32,-7 67-32,39-83 32,-39 83-32,23-97 34,-23 97-34,23-110 30,-23 110-30,24-123 16,-24 123-16,25-134 10,-25 134-10,24-146 2,-24 146-2,21-153-2,-21 153 2,15-148 0,-15 148 0,8-139 4,-8 139-4,3-111 12,-3 111-12,-6-80 16,-17 56-16,-1 1 16,24 23-16,-39-5 6,39 5-6,-47-1-2,20 34 2,-1 2 0,-2 6 0,0 2-4,-4 9 4,4 0-2,-1 8 2,0 1 2,5 1-2,0 0-2,4-4 2,2 0-4,20-58 4,-27 94 4,27-94-4,-9 76 4,9-76-4,-7 62-2,7-62 2,4 42-2,24-26 2,1 0 0,-29-16 0,47 12 0,-47-12 0,58 6 0,-25-24 0,0-1 4,0-3-4,2-1 4,-1-4-4,-1-2-6,-2-2 6,0 0-10,-6 1 10,0-1 4,-25 31-4,33-59 8,-33 59-8,12-50 4,-12 50-4,7-37 0,-7 37 0,-3-27 0,3 27 0,-51-8-12,51 8 12,-35-7-44,35 7 44,-35 2-70,35-2 70,-33 41-98,33-41 98,-27 41-136,27-41 136,-20 48-138,20-48 138</inkml:trace>
  <inkml:trace contextRef="#ctx0" brushRef="#br0" timeOffset="67634.9596">17533 10087 60,'0'0'0,"0"0"10,0 0-10,0 0 20,0 0-20,10 6 20,-10-6-20,25 5 0,-25-5 0,18 2 8,-18-2-8,20 0 10,-20 0-10,21 0 2,-21 0-2,21 0 6,-21 0-6,24 0 12,-24 0-12,19 6 12,-19-6-12,18 34 10,-18-34-10,16 27 8,-16-27-8,9 35 4,-9-35-4,9 42 6,-9-42-6,0 1 0,0-1 0,5 53-2,-5-53 2,-2 80 4,2-80-4,-8 39 4,8-39-4,-32 36 4,32-36-4,-21 32 10,21-32-10,-19 19 46,19-19-46,-18 16 56,18-16-56,-18 8 22,18-8-22,-15 3 12,15-3-12,-19-3 16,19 3-16,-18-31 16,18 31-16,-13-29 16,13 29-16,-10-39 16,10 39-16,-9-50 14,9 50-14,-9-58 12,9 58-12,-7-57 6,7 57-6,-3-53 10,3 30-10,0 1 22,0 22-22,7-40 14,-7 40-14,39-32 2,-39 32-2,24-23 0,-24 23 0,31-18 2,-31 18-2,38-11 6,-38 11-6,46-9 6,-46 9-6,50-8 2,-50 8-2,48-3 2,-25 3-2,1 0 6,-24 0-6,39 5 12,-39-5-12,34 35 12,-34-35-12,26 34 10,-26-34-10,22 47 6,-22-47-6,14 58 2,-14-58-2,10 70-38,-10-70 38,4 77-112,-4-77 112,-1 74-164,1-74 164</inkml:trace>
  <inkml:trace contextRef="#ctx0" brushRef="#br0" timeOffset="67776.9534">18054 10495 188,'0'0'0,"24"-21"54,-24 21-54,1 0 50,-1 0-50,0-1 62,0 1-62,1 0 54,-1 0-54,0-1 30,0 1-30,1-1 10,-1 1-10,1 0 0,-1 0 0,0-1-2,0 1 2,1-1 0,-1 1 0,0 0-10,0 0 10,2-1-54,-2 1 54,0-1-98,0 1 98,0-1-130,0 1 130</inkml:trace>
  <inkml:trace contextRef="#ctx0" brushRef="#br0" timeOffset="69003.9537">7440 12071 34,'0'0'0,"-35"-10"30,35 10-30,-37-10 42,37 10-42,0 0 44,0 0-44,-50-6 32,19 6-32,-2 0 28,33 0-28,-33 4 22,33-4-22,-25 36 18,25-36-18,-23 37 10,23-37-10,-13 54 4,13-54-4,-8 84 0,8-84 0,-6 113-2,6-43 2,0 1 4,0-71-4,3 158 4,-3-158-4,6 168 2,-6-168-2,7 173-2,-7-173 2,8 168-2,-8-168 2,18 161 2,-18-161-2,8 145-4,-8-145 4,10 120 0,-10-120 0,8 99 4,-8-99-4,17 83 0,-17-83 0,9 61 0,-9-61 0,17 47-2,-17-47 2,9 30-2,-9-30 2,8 16-6,-8-16 6,0 2-2,0-2 2,8 8 8,-8-8-8,32 5-2,-32-5 2,23 4 0,-23-4 0,35 0 6,-35 0-6,40-6 4,-17-10-4,0-1 10,-23 17-10,49-19 4,-49 19-4,45-21 0,-45 21 0,42-17 0,-42 17 0,34-11 0,-34 11 0,24-8 6,-24 8-6,16-7 0,-16 7 0,1 0-8,-1 0 8,1 0-32,-1 0 32,0 0-78,0 0 78,4-3-112,-4 3 112</inkml:trace>
  <inkml:trace contextRef="#ctx0" brushRef="#br0" timeOffset="69511.9532">8038 13479 42,'0'0'0,"-26"9"26,26-9-26,-27 6 36,27-6-36,-29 6 42,29-6-42,-32 1 46,32-1-46,-31-3 50,31 3-50,-33-28 32,33 28-32,-31-28 22,31 28-22,-33-33 20,33 33-20,-34-42 8,34 42-8,-32-54 16,32 54-16,-34-64 8,34 64-8,-29-77 2,29 77-2,-26-88 4,26 88-4,-17-84-2,17 84 2,-10-77-8,10 77 8,-3-66 0,3 66 0,30-50 12,-30 50-12,33-39 4,-13 25-4,1 0 0,-21 14 0,51-13-2,-51 13 2,55-7-4,-27 24 4,1-1 4,-1 8-4,0-1 8,-1 10-8,0 0 2,-4 5-2,1-1-2,-3-1 2,-1 1-4,-20-37 4,31 77 0,-31-77 0,17 65 0,-17-65 0,9 63 0,-9-63 0,9 53 4,-9-53-4,1 48 4,-1-48-4,-1 41 2,1-41-2,-10 35 0,10-35 0,-36 30 0,36-30 0,-26 21 0,26-21 0,-25 20 0,25-20 0,-24 13-6,24-13 6,-24 9-28,24-9 28,-23 7-54,23-7 54,-17 4-82,17-4 82,-1 0-118,1 0 118</inkml:trace>
  <inkml:trace contextRef="#ctx0" brushRef="#br0" timeOffset="69903.9535">8419 13082 56,'0'0'0,"-1"0"18,1 0-18,-11-7 4,11 7-4,-18-10-2,18 10 2,-8-20 4,8 20-4,-5-18 6,5 18-6,-1-25 8,1 8-8,0-1 24,0-1-24,0 0 32,0 19-32,0-2 32,0 2-32,1-48 38,-1 48-38,3-75 30,-3 75-30,2-31 28,-2 31-28,3-21 36,-3 21-36,0-1 38,0 1-38,0-1 44,0 1-44,0 0 26,0 0-26,0-1 8,0 1-8,3-12 6,-3 12-6,3 34 2,-3-34-2,6 62 4,-6-62-4,7 85 0,-7-85 0,8 100-2,-8-100 2,7 94 0,-7-94 0,4 82 0,-4-82 0,3 72-2,-3-72 2,2 62-14,-2-33 14,0 0-30,0-29 30,2 46-42,-2-46 42,3 38-54,-3-38 54,1 30-72,-1-30 72,0 19-90,0-19 90,0 1-92,0-1 92</inkml:trace>
  <inkml:trace contextRef="#ctx0" brushRef="#br0" timeOffset="70150.9572">8851 13130 156,'0'0'0,"4"-13"80,-4 13-80,-40-9 44,40 9-44,-1 0 38,1 0-38,0 0 28,0 0-28,0 0 4,0 0-4,-2 0-2,2 0 2,0 0-2,0 0 2,-1 0 0,1 0 0,0 0 26,0 0-26,-9-4 28,39-10-28,-1 0 16,-29 14-16,35-12 12,-35 12-12,39-9 4,-39 9-4,41-9 0,-41 9 0,36-6-4,-36 6 4,37-4 4,-37 4-4,34-1 6,-34 1-6,26 2-2,-26-2 2,26 3-26,-26-3 26,21 8-84,-21-8 84,20 7-130,-20-7 130</inkml:trace>
  <inkml:trace contextRef="#ctx0" brushRef="#br0" timeOffset="70813.9525">9558 12556 24,'0'0'0,"-26"-35"34,26 35-34,-29-32 32,29 32-32,-27-52 54,27 52-54,-26 0 48,26 0-48,-25-77 28,25 77-28,-18-36 28,18 36-28,-13-21 16,13 21-16,0-1 4,0 1-4,0-1-2,0 1 2,0 0 0,0 0 0,-9-8 4,9 8-4,5 71 2,-5-71-2,28 84 4,-28-84-4,22 114 2,-22-114-2,15 129-8,-15-129 8,8 126-16,-8-126 16,7 114-24,-7-114 24,3 103-24,-3-61 24,0 1-12,0-6 12,0-1-2,0-36 2,-3 61-2,3-61 2,-4 43 2,4-43-2,-3 27 8,3-27-8,0 0 2,0 0-2,0 1-2,0-1 2,0 0 2,0 0-2,0 2 4,0-2-4,-4 7 2,4-7-2,8-40 0,12 20 0,1 0 6,-21 20-6,33-48 4,-33 48-4,36-42-6,-36 42 6,39-46 0,-18 27 0,-2-1 6,2 4-6,-1-4 0,-20 20 0,33-29 0,-33 29 0,28-19 0,-28 19 0,18-11-4,-18 11 4,0 0 16,0 0-16,1 0 44,-1 0-44,2 0 28,-2 0-28,0 0 0,0 0 0,1 0-4,-1 0 4,6-8-2,-6 8 2,-36 44-6,36-44 6,-25 26-6,25-26 6,-28 26 0,28-26 0,-30 30 4,30-30-4,-25 18 4,25-18-4,-20 20 0,20-20 0,-8 17 2,8-17-2,-10 9 0,10-9 0,-3 16 0,3-16 0,0 23 0,0-23 0,6 30-8,-6-30 8,38 35-28,-38-35 28,28 36-70,-28-36 70,30 29-112,-30-29 112</inkml:trace>
  <inkml:trace contextRef="#ctx0" brushRef="#br0" timeOffset="71263.9525">10030 12957 58,'0'0'0,"-35"-56"40,35 56-40,-29 3 54,29-3-54,-21-50 58,21 50-58,0 0 26,0 0-26,-1-1 10,1 1-10,0-1 0,0 1 0,0 0 2,0 0-2,-2-1 4,2 1-4,-5-7 0,5 44 0,0 0 6,0-37-6,3 65 0,-3-65 0,7 75-8,-7-75 8,8 67-4,-8-67 4,6 56-12,-6-56 12,6 42-10,-6-42 10,4 30-4,-4-30 4,3 18-4,-3-18 4,0 0 0,0 0 0,0 1 2,0-1-2,0 1 0,0-1 0,0 1 2,0-1-2,0 0 4,0 0-4,0 6 2,0-6-2,5-52 10,-5 52-10,9-43 8,-9 43-8,30-49 8,-30 49-8,24-53 12,-24 53-12,31-41 12,-31 41-12,33-37 16,-33 37-16,32-31 6,-32 31-6,34-20-2,-34 20 2,26-8 4,-26 8-4,24-7 10,-24 7-10,21 0 8,-21 0-8,13 34 2,-13-34-2,8 38 2,-8-38-2,9 53 0,-9-53 0,6 59-34,-6-59 34,5 54-84,-5-54 84,3 46-128,-3-46 128</inkml:trace>
  <inkml:trace contextRef="#ctx0" brushRef="#br0" timeOffset="71567.9518">10540 12970 34,'0'0'0,"2"-19"44,-2 19-44,-4-20 50,4 20-50,-7-17 42,7 17-42,-34-18 36,34 18-36,-24-12 36,24 12-36,-27-7 36,27 7-36,-24-5 28,24 5-28,-27 0 16,27 0-16,-24 7 2,24-7-2,-25 46 4,25-46-4,-21 36 6,21-36-6,0 1-2,0-1 2,-14 52-4,14-52 4,-15 72-6,15-72 6,-6 36 2,6-36-2,0 26 8,0-26-8,6 17 0,-6-17 0,35 14 0,-35-14 0,27 6 0,-27-6 0,29 3 2,-29-3-2,34-3 2,-34 3-2,31-29-2,-31 29 2,35-21 0,-35 21 0,33-36 0,-33 36 0,29-30-4,-29 30 4,22-27 0,-22 27 0,18-23 4,-18 23-4,1 0 4,-1 0-4,0-1 26,0 1-26,0-1 48,0 1-48,1 0 32,-1 0-32,1-1 8,-1 1-8,1-1 4,-1 1-4,4-9-26,-4 9 26,7 46-82,-7-46 82,3 44-112,-3-19 112,0 2-148,0-8 148</inkml:trace>
  <inkml:trace contextRef="#ctx0" brushRef="#br0" timeOffset="72111.9515">10773 12904 96,'0'0'0,"-31"-11"62,31 11-62,-18-7 22,18 7-22,-2 0 2,2 0-2,-8-3 2,8 3-2,-4 51 4,4-23-4,0 0 2,0-28-2,7 81 0,-7-81 0,35 100-2,-35-100 2,14 105-4,-14-105 4,11 107-4,-11-107 4,8 97-2,-8-97 2,7 91-8,-7-91 8,2 78-16,-2-78 16,4 69-16,-4-69 16,5 55-4,-5-55 4,4 33 0,-4-33 0,4 20-2,-4-20 2,0 0 6,0 0-6,0 0 8,0 0-8,0 1 8,0-1-8,4 5 8,-4-5-8,-7-49 8,7 49-8,-26-45 14,26 45-14,-16-59 18,16 59-18,-17-64 18,17 64-18,-17-72 24,17 72-24,-16-77 24,16 77-24,-10-82 20,10 82-20,-8-91 20,8 91-20,-5-90 12,5 50-12,0-1 8,0 41-8,32-74 8,-32 74-8,31-58 4,-31 58-4,37-48 0,-16 27 0,2 0 2,-2 4-2,1 1 0,-22 16 0,45-18 6,-45 18-6,41-9 6,-41 9-6,31-5-2,-31 5 2,30 1 2,-30-1-2,25 41-4,-25-41 4,21 33 0,-21-33 0,14 38 4,-14-38-4,11 33 2,-11-33-2,6 34 4,-6-34-4,3 31 0,-3-31 0,-3 30 0,3-30 0,-7 28 6,-14-15-6,-3-2 10,24-11-10,-33 23 4,33-23-4,-38 16 6,38-16-6,-43 21 6,43-21-6,-40 12 2,40-12-2,-41 9 2,41-9-2,-37 7-2,37-7 2,-27 5-14,27-5 14,-16 0-56,16 0 56,-1 0-104,1 0 104,0 0-94,0 0 94,-5 0-80,5 0 80</inkml:trace>
  <inkml:trace contextRef="#ctx0" brushRef="#br0" timeOffset="72741.9509">11319 12904 28,'0'0'0,"-5"-14"12,5 14-12,-9-17 20,9 17-20,-1 0 22,1 0-22,-15-9 32,15 9-32,0 0 50,0 0-50,-8-20 52,8 20-52,0-1 36,0 1-36,0 0 26,0 0-26,0-1 18,0 1-18,0-1 8,0 1-8,0 0 6,0 0-6,0-1 0,0 1 0,-5-11-4,5 11 4,-21 2-2,21-2 2,-9 27-6,9-27 6,-8 22-2,8-22 2,-7 24 4,7-24-4,-10 23-2,10-23 2,-8 17 0,8-17 0,0 1-2,0-1 2,-10 15-4,10-15 4,0 0-10,0 0 10,-6 21-20,6-21 20,0 1-16,0-1 16,0 1-14,0-1 14,0 15-10,0-15 10,35 16 0,-35-16 0,14 5 4,-14-5-4,2 0-4,-2 0 4,10 0-6,-10 0 6,0 0 0,0 0 0,1 0 4,-1 0-4,19-6 18,-19 6-18,0 0 30,0 0-30,0 0 34,0 0-34,0-2 36,0 2-36,0 0 24,0 0-24,0 0 12,0 0-12,0-2 6,0 2-6,8-15-8,-8 15 8,-27 6-6,27-6 6,-18 25 2,18-25-2,-20 20 0,20-20 0,-21 24 2,21-24-2,-17 21 10,17-21-10,-15 19 6,15-19-6,-10 13-4,10-13 4,0 1-2,0-1 2,-8 12 0,8-12 0,-5 24 2,5-24-2,0 1 2,0-1-2,-2 9 0,2-9 0,7 23-2,-7-23 2,35 11-4,-35-11 4,28 8-2,-28-8 2,25 18-4,-25-18 4,28 9-4,-28-9 4,29 18 4,-29-18-4,27 23 4,-27-23-4,23 17 2,-23-17-2,17 21 4,-17-21-4,14 19 2,-14-19-2,8 19-2,-8-19 2,8 15 2,-8-15-2,2 20 6,-2-20-6,0 15 2,0-15-2,-2 17-4,2-17 4,-10 16-4,10-16 4,-34 19 2,34-19-2,-21 17 6,21-17-6,-27 15 6,27-15-6,-27 15 0,27-15 0,-27 8-2,27-8 2,-25 8 0,25-8 0,-26 8 2,26-8-2,-18 6-12,18-6 12,-1 0-68,1 0 68,-1 0-114,1 0 114,-1 0-112,1 0 112</inkml:trace>
  <inkml:trace contextRef="#ctx0" brushRef="#br0" timeOffset="73251.9512">11790 13119 28,'0'0'0,"-7"-27"36,7 27-36,-25-21 38,25 21-38,-15-19 54,15 19-54,-8-20 68,8 20-68,-19-13 32,19 13-32,-15-8 6,15 8-6,-17-8 24,17 8-24,-18-3 20,18 3-20,-24 0 0,24 0 0,-25 4-2,25-4 2,-24 36 4,24-36-4,-27 36 2,27-36-2,-20 45-2,20-45 2,-20 51-4,20-51 4,-13 49-2,13-49 2,-10 36 0,10-36 0,-6 27-2,6-27 2,0 22 0,0-22 0,0 1-2,0-1 2,5 10-2,-5-10 2,40 9 0,-40-9 0,20 4 2,-20-4-2,24 2 0,-24-2 0,26-2-4,-26 2 4,36-9-2,-15-14 2,-1-1 0,-20 24 0,39-32 4,-39 32-4,38-42-4,-38 42 4,39-37-4,-39 37 4,33-33 6,-33 33-6,28-26 2,-28 26-2,24-20-2,-24 20 2,1 0 6,-1 0-6,0-1 18,0 1-18,2 0 18,-2 0-18,0-1 18,0 1-18,10-5 12,-10 5-12,7 35 4,-7-35-4,7 47 2,-7-47-2,6 50 0,-6-50 0,2 53-14,-2-33 14,0 3-60,0-7 60,0 0-108,0-16 108,2 24-126,-2-24 126</inkml:trace>
  <inkml:trace contextRef="#ctx0" brushRef="#br0" timeOffset="73522.9553">12380 13029 54,'0'0'0,"-17"-16"28,17 16-28,-28-15 16,28 15-16,-33-10 52,33 10-52,-33-15 74,33 15-74,-37-9 68,37 9-68,-29-8 52,29 8-52,-27-5 44,27 5-44,-24-1 46,24 1-46,-17 2 18,17-2-18,-14 31 4,14-31-4,-11 28 8,11-28-8,-8 35 0,8-35 0,0 2-4,0-2 4,-7 56 0,7-56 0,-3 85 0,3-85 0,1 43-4,-1-43 4,9 34-6,-9-34 6,49 22-26,-49-22 26,33 9-54,-33-9 54,45 8-92,-45-8 92,47 3-150,-47-3 150</inkml:trace>
  <inkml:trace contextRef="#ctx0" brushRef="#br0" timeOffset="73985.9521">12491 12539 34,'0'0'0,"-15"-50"32,15 50-32,-14 2 20,14-2-20,-18-48 8,18 48-8,-7-19 14,7 19-14,0-1 8,0 1-8,0-1 12,0 1-12,-6-8 36,6 8-36,6 34 40,-6-34-40,25 60 14,-25-60-14,19 88 4,-19-88-4,13 103 0,-13-103 0,9 105-2,-9-105 2,5 102-4,-5-102 4,3 96 0,-3-50 0,0 0 2,0-46-2,-2 85-2,2-85 2,-5 72 0,5-72 0,-6 56-6,6-56 6,-7 37 0,7-37 0,-5 17 4,5-17-4,0 1-2,0-1 2,0 1 0,0-1 0,0 0-2,0 0 2,-5 4 2,5-4-2,33-8 10,-33 8-10,26-49 10,-26 49-10,32-41 8,-32 41-8,38-48 2,-17 22-2,1 0 2,-1 0-2,0 0 8,-21 26-8,39-46 6,-39 46-6,32-35 2,-32 35-2,21-21 8,-21 21-8,0 0 38,0 0-38,2-1 58,-2 1-58,1-1 46,-1 1-46,0 0 18,0 0-18,13-7 0,-13 7 0,5 36 2,-5-36-2,1 40 2,-1-40-2,-2 50-2,2-50 2,-10 58-2,10-58 2,-20 46 0,20-46 0,-6 36-2,6-36 2,-5 30 0,5-30 0,-2 15 0,2-15 0,2 17-34,-2-17 34,6 15-64,-6-15 64,10 11-84,-10-11 84,32 8-112,-32-8 112</inkml:trace>
  <inkml:trace contextRef="#ctx0" brushRef="#br0" timeOffset="74447.9501">13026 12453 72,'0'0'0,"-28"-35"58,28 35-58,-27-25 58,27 25-58,-23-6 38,23 6-38,-19-8 20,19 8-20,0 0 2,0 0-2,0 0 0,0 0 0,-1 0 0,1 0 0,0 0-2,0 0 2,-5-3-2,5 3 2,43 6 4,-43-6-4,31 8 10,-31-8-10,37 6 6,-37-6-6,38 4 4,-14-4-4,-24 0 8,0 0-8,28 0 2,-28 0-2,69-3 2,-69 3-2,36-2 10,-36 2-10,32 6 14,-32-6-14,30 53 20,-30-53-20,26 66 16,-26-66-16,27 86 4,-27-86-4,16 106 0,-16-106 0,12 121 0,-12-121 0,8 125 0,-8-125 0,4 134 0,-4-73 0,0-1 4,0-60-4,-5 113 0,5-113 0,-6 102-8,6-102 8,-6 82-2,6-82 2,-8 79 2,8-79-2,-7 64 0,7-64 0,-5 52 6,5-52-6,-3 41 0,3-41 0,-4 24-6,4-24 6,-1 15 10,1-15-10,0 0 26,0 0-26,0 1 24,0-1-24,0 1 18,0-1-18,-2 8 40,2-8-40,-30 6 46,30-6-46,-19 5 30,19-5-30,-22 6 28,22-6-28,-21 6 20,21-6-20,-22 6 10,22-6-10,-25 5 8,25-5-8,-22 6 4,22-6-4,-24 7 2,24-7-2,-21 8-6,21-8 6,-19 9-48,19-9 48,-20 15-112,20-15 112,0 0-162,0 0 162,-11 9-184,11-9 184</inkml:trace>
  <inkml:trace contextRef="#ctx0" brushRef="#br0" timeOffset="168663.8872">5226 4953 34,'0'0'0,"-1"0"22,1 0-22,-14 6 34,14-6-34,0 0 30,0 0-30,-23 4 16,23-4-16,-1 0 8,1 0-8,-17 4 18,17-4-18,-2 0 28,2 0-28,0 0 20,0 0-20,-19 2 12,19-2-12,0 0 12,0 0-12,-1 0 20,1 0-20,-1 0 20,1 0-20,-1 0 14,1 0-14,0 0 8,0 0-8,0 0 2,0 0-2,-1 0 2,1 0-2,-1 0-4,1 0 4,-1 0-2,1 0 2,-1 0 2,1 0-2,-1 0 0,1 0 0,0 0-2,0 0 2,0 0-6,0 0 6,-1 0-4,1 0 4,-1 0 0,1 0 0,-7 0-2,31-22 2,0 1-2,-24 21 2,30-26 6,-30 26-6,33-20 2,-33 20-2,35-21-4,-35 21 4,36-19 0,-36 19 0,35-13 4,-35 13-4,37-12-2,-37 12 2,34-8 0,-34 8 0,32-7 2,-32 7-2,29-6-4,-29 6 4,30-4 4,-30 4-4,35-4 0,-35 4 0,34-4-6,-34 4 6,37-3 0,-37 3 0,37-5 2,-37 5-2,31-5 0,-31 5 0,35-5-2,-35 5 2,37-5 4,-37 5-4,39-6 2,-39 6-2,40-7-6,-40 7 6,38-6 6,-38 6-6,34-7 8,-34 7-8,32-10-2,-32 10 2,33-8-8,-33 8 8,35-9 0,-35 9 0,36-8 6,-36 8-6,37-9-4,-37 9 4,40-8-4,-40 8 4,40-10 6,-40 10-6,41-17 4,-41 17-4,46-16-6,-46 16 6,45-9-4,-45 9 4,43-18 8,-43 18-8,47-15 4,-47 15-4,47-15-4,-47 15 4,50-16 2,-50 16-2,55-9 2,-55 9-2,54-22 0,-54 22 0,58-18 0,-58 18 0,54-20-2,-54 20 2,49-19 0,-49 19 0,47-15 2,-47 15-2,42-13 0,-42 13 0,38-8 0,-38 8 0,34-6 2,-34 6-2,28-6 0,-28 6 0,25-4 0,-25 4 0,23-3 2,-23 3-2,19 0 0,-19 0 0,19 0-2,-19 0 2,0 0 0,0 0 0,14 0-2,-14 0 2,0 0 0,0 0 0,0 0 4,0 0-4,20 0 2,-20 0-2,0 0 2,0 0-2,24 0 0,-24 0 0,20 0-4,-20 0 4,12 0-2,-12 0 2,16 0 2,-16 0-2,15 0 2,-15 0-2,20-2 0,-20 2 0,19-4-2,-19 4 2,21-3 0,-21 3 0,21-6 0,-21 6 0,20-5-2,-20 5 2,22-6-2,-22 6 2,19-6 2,-19 6-2,21-5 4,-21 5-4,25-2 4,-25 2-4,18-4 2,-18 4-2,20-2 0,-20 2 0,18-3 0,-18 3 0,15-2-2,-15 2 2,14-4-2,-14 4 2,1 0 0,-1 0 0,13-2 2,-13 2-2,2 0 4,-2 0-4,0 0 2,0 0-2,19 0 6,-19 0-6,1 0 4,-1 0-4,1 0 0,-1 0 0,0 0 4,0 0-4,0 0 2,0 0-2,1 0 4,-1 0-4,1 0 4,-1 0-4,1 0-4,-1 0 4,0 0-2,0 0 2,1 0-6,-1 0 6,0 0-46,0 0 46,13 0-98,-13 0 98,2 38-120,-2-38 120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09:54:40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2980 4068 8,'0'0'0,"3"38"2,-3-38-2,0 0 10,0 0-10,1 47 16,-1-9-16,0-1 16,0-14-16,0-1 12,0-22-12,3 52 10,-3-52-10,2 56 20,-2-56-20,5 62 24,-5-62-24,5 68 14,-5-68-14,6 68 14,-6-68-14,4 76 22,-4-76-22,6 72 22,-6-72-22,5 76 22,-5-76-22,5 84 14,-5-84-14,1 83 14,-1-83-14,3 87 28,-3-87-28,3 84 26,-3-84-26,3 82 12,-3-82-12,4 80 10,-4-80-10,5 77 8,-5-77-8,5 75 0,-5-75 0,4 58 0,-4-58 0,2 55 4,-2-55-4,1 43 4,-1-26-4,0-1 6,0-16-6,0 24 6,0-24-6,0 17 4,0-17-4,0 1 4,0-1-4,0 1-4,0-1 4,0 0-12,0 0 12,0 1-26,0-1 26,0 1-60,0-1 60,0 0-84,0 0 84,0 1-94,0-1 94</inkml:trace>
  <inkml:trace contextRef="#ctx0" brushRef="#br0" timeOffset="1409.9983">3128 4139 14,'0'0'0,"0"0"16,0 0-16,-2 0 22,2 0-22,0 0 20,0 0-20,-1 0 16,1 0-16,0 0 20,0 0-20,-1 0 20,1 0-20,-1 0 8,1 0-8,0 0 12,0 0-12,-1 0 16,1 0-16,0 0 4,0 0-4,-1 0 0,1 0 0,-1 0 6,1 0-6,-1 0 4,1 0-4,-4 8 0,4-8 0,1 0 10,-1 0-10,20 4 14,-20-4-14,26 4 6,-26-4-6,22 4 4,-22-4-4,23 1 2,-23-1-2,35 0 0,-35 0 0,29 0 2,-29 0-2,30-3 0,-30 3 0,28-3 2,-28 3-2,26-4 2,-26 4-2,31-3 0,-31 3 0,29-6 2,-29 6-2,32-5 8,-32 5-8,33-4 2,-33 4-2,32-4-4,-32 4 4,30-5 4,-30 5-4,27-3 0,-27 3 0,26-4-4,-26 4 4,30-2 0,-30 2 0,30-2-2,-30 2 2,28-3 0,-28 3 0,29-4 2,-29 4-2,25-5 0,-25 5 0,23-5 0,-23 5 0,24-2-2,-24 2 2,24 0-2,-24 0 2,24 0 0,-24 0 0,26 0-2,-26 0 2,26 0 20,-26 0-20,37 0 36,-37 0-36,36-1 8,-36 1-8,46-5 0,-46 5 0,53-5 8,-53 5-8,51-6 2,-51 6-2,55-4 2,-55 4-2,53-2 4,-29 2-4,0 0 4,-24 0-4,51 0 4,-51 0-4,53-2 2,-53 2-2,50-3 0,-50 3 0,50-3-4,-50 3 4,51-1-4,-27 1 4,1 0 0,1 0 0,0 0 2,1 0-2,-2 0 0,3 0 0,0 0 0,-28 0 0,59-2-2,-59 2 2,63-2-2,-63 2 2,70-1 4,-70 1-4,68-2 2,-68 2-2,73-2-2,-35 2 2,0 0 2,-3 0-2,1 0 8,0 0-8,1 0 4,-3 0-4,1 0 0,-1 0 0,0 0-2,0 0 2,-2 0 0,-32 0 0,63-3 0,-63 3 0,61-3 0,-61 3 0,60-3 8,-60 3-8,59-2 2,-59 2-2,65-2-6,-34 2 6,1 0 18,1 0-18,0 0 36,-33 0-36,71-1 20,-71 1-20,69-3-2,-69 3 2,72-3-6,-72 3 6,76-2-2,-76 2 2,77-2 2,-37 2-2,1 0 0,-3 0 0,1 0-2,1 0 2,-1 0-4,-39 0 4,78 2 0,-78-2 0,75 2 6,-75-2-6,77 7 0,-77-7 0,75 8 2,-75-8-2,74 23 2,-74-23-2,71 13 0,-71-13 0,71 10-2,-71-10 2,72 8 0,-72-8 0,76 9 0,-76-9 0,76 8-4,-76-8 4,79 4-2,-79-4 2,85 3 2,-43-3-2,2 0 0,0 0 0,-1 0 0,2 0 0,0 0 2,-45 0-2,83-1-2,-42 1 2,1 0 0,-1 0 0,0 0 2,2 0-2,-3 0 4,-40 0-4,87 2 2,-43-2-2,0 0-2,1 0 2,2 0 4,1 0-4,-1 0 4,-47 0-4,97-3 6,-97 3-6,95-3 4,-95 3-4,94-6-2,-94 6 2,89-7 12,-89 7-12,90-8 14,-90 8-14,91-24 4,-91 24-4,94-14 6,-94 14-6,95-10 16,-95 10-16,99-17 12,-99 17-12,100-8 2,-100 8-2,98-9 2,-98 9-2,99-8 2,-99 8-2,94-17 4,-94 17-4,99-16 4,-99 16-4,100-13 2,-100 13-2,100-19 4,-100 19-4,108-8 2,-108 8-2,106-18 0,-106 18 0,107-9 4,-107 9-4,108-15 0,-108 15 0,104-16-6,-104 16 6,101-8 2,-101 8-2,103-9 4,-103 9-4,96-8 0,-96 8 0,101-10 2,-101 10-2,101-9 0,-101 9 0,93-6 0,-93 6 0,93-5 2,-93 5-2,83-2 2,-83 2-2,82-2 4,-82 2-4,86-2 8,-86 2-8,80-2 8,-80 2-8,82-4 0,-82 4 0,80-4 4,-80 4-4,79-4 10,-79 4-10,89-5 2,-89 5-2,86-5 2,-86 5-2,81-5 2,-81 5-2,80-5 4,-80 5-4,69-5 0,-69 5 0,67-3-6,-67 3 6,62-7 0,-62 7 0,62-4 6,-62 4-6,56-5 4,-56 5-4,55-2 0,-28 2 0,1 0 0,-2 0 0,1 0 2,-4 0-2,1 0 4,-24 0-4,50-2 2,-50 2-2,45-1 2,-45 1-2,43-2-2,-43 2 2,38-1-2,-38 1 2,32 0-2,-32 0 2,33-2-4,-33 2 4,31-3 4,-31 3-4,27-2 4,-27 2-4,22-4-2,-22 4 2,13-4 0,-13 4 0,0 0 0,0 0 0,0 0-6,0 0 6,2 0-26,-2 0 26,0 0-62,0 0 62,1 0-110,-1 0 110,0 0-180,0 0 180</inkml:trace>
  <inkml:trace contextRef="#ctx0" brushRef="#br0" timeOffset="3909.9972">3406 5753 16,'0'0'0,"0"0"10,0 0-10,1 0 4,-1 0-4,1 0 6,-1 0-6,0 0 10,0 0-10,0 0 6,0 0-6,2 0 8,-2 0-8,1 0 12,-1 0-12,1 0 4,-1 0-4,0 0 4,0 0-4,0 0 4,0 0-4,10 0 4,-10 0-4,1 0 8,-1 0-8,20 0 6,-20 0-6,27-3 2,-27 3-2,17-3 2,-17 3-2,24-8 14,-24 8-14,23-6 16,-23 6-16,28-9 0,-28 9 0,29-18 0,-29 18 0,31-8 2,-31 8-2,30-5-4,-30 5 4,32-5 0,-32 5 0,32-3-2,-32 3 2,34-3 2,-34 3-2,34-2 2,-34 2-2,39-4 0,-39 4 0,36-3 2,-36 3-2,35-2 6,-35 2-6,35-1 8,-35 1-8,32 0-2,-32 0 2,35 0 2,-35 0-2,38-2 2,-38 2-2,39-3 2,-39 3-2,39-5 0,-39 5 0,40-4-2,-40 4 2,34-4 2,-34 4-2,35-3-2,-35 3 2,39-4-2,-39 4 2,38-3 2,-38 3-2,43-6 2,-43 6-2,40-5 4,-40 5-4,42-7-2,-42 7 2,40-8-2,-40 8 2,37-5 2,-37 5-2,36-5 2,-36 5-2,35-3 2,-35 3-2,32-3-4,-32 3 4,38-3-2,-38 3 2,36-2-2,-36 2 2,37-2-2,-37 2 2,39-2 0,-39 2 0,40-3 2,-40 3-2,46-3 0,-46 3 0,47-3-2,-47 3 2,51-4 0,-26 4 0,1 0 0,-1 0 0,0 0 4,-3 0-4,1 0 4,-23 0-4,45 3 0,-45-3 0,45 3 12,-45-3-12,44 1 18,-22-1-18,2 0 6,-24 0-6,46-2-2,-46 2 2,49-4 2,-49 4-2,50-5 8,-50 5-8,49-7 10,-49 7-10,55-8 14,-55 8-14,57-9 14,-57 9-14,58-17 6,-58 17-6,64-8 2,-64 8-2,62-8 4,-62 8-4,72-7 4,-72 7-4,69-9 2,-69 9-2,69-6 0,-69 6 0,68-8 2,-68 8-2,60-3-2,-60 3 2,61-4 2,-61 4-2,60-3 0,-60 3 0,57-2-6,-30 2 6,2 0-2,-1 0 2,-1 0 4,1 0-4,-1 0 4,1 0-4,-1 0 4,-27 0-4,55 2 4,-55-2-4,61 3-4,-61-3 4,57 2 2,-57-2-2,60 4 4,-60-4-4,60 3-6,-60-3 6,52 4-4,-52-4 4,56 4 2,-56-4-2,51 3 2,-51-3-2,52 5 2,-52-5-2,54 5 2,-54-5-2,48 4 6,-48-4-6,47 6 2,-47-6-2,45 6-2,-45-6 2,47 6 0,-47-6 0,44 8 8,-44-8-8,49 7 18,-49-7-18,51 7 18,-51-7-18,51 7 6,-51-7-6,56 5-2,-56-5 2,56 3 2,-25-3-2,0 0 6,0 0-6,-1 0 2,-30 0-2,60-3 2,-60 3-2,60-2 2,-32 2-2,1 0 2,1 0-2,0 0 2,-30 0-2,59-1 0,-59 1 0,60-2 0,-60 2 0,62 0 0,-30 0 0,0 0 2,-3 0-2,3 0 6,-32 0-6,67 0 10,-67 0-10,64 2 6,-64-2-6,68 1 8,-33-1-8,1 0 4,-3 0-4,1 0 4,-34 0-4,69-2 6,-69 2-6,67-5 0,-67 5 0,68-6 2,-68 6-2,70-7 0,-70 7 0,71-5-2,-71 5 2,71-7 2,-71 7-2,72-6 0,-72 6 0,73-5 0,-73 5 0,77-7 2,-77 7-2,79-5 0,-79 5 0,78-8-4,-78 8 4,75-6 0,-75 6 0,75-9 2,-75 9-2,72-8-2,-72 8 2,73-9 2,-73 9-2,76-8 2,-76 8-2,75-8 0,-75 8 0,78-8 2,-78 8-2,80-7-2,-80 7 2,81-5-6,-81 5 6,81-4 4,-81 4-4,77-4 6,-77 4-6,79-3 8,-79 3-8,73-2 12,-73 2-12,66-2 4,-32 2-4,0 0 4,-2 0-4,0 0 10,2 0-10,-1 0 14,0 0-14,0 0 6,-33 0-6,63 1 10,-63-1-10,68 1 10,-68-1-10,65 4 0,-65-4 0,69 3 2,-69-3-2,73 3-2,-73-3 2,63 3-2,-63-3 2,63 2 0,-63-2 0,60 3 2,-60-3-2,53 2 4,-23-2-4,-2 0 0,0 0 0,-3 0-4,0 0 4,2 0-2,-27 0 2,52 2 2,-52-2-2,47 4-2,-47-4 2,48 4-8,-48-4 8,40 5 2,-40-5-2,44 2 6,-44-2-6,40 2 0,-40-2 0,39 2 2,-39-2-2,40 2 4,-40-2-4,34 1 0,-34-1 0,36 4 0,-36-4 0,35 2 4,-35-2-4,34 2 10,-15-2-10,2 0 8,-21 0-8,39 0 0,-39 0 0,36 0 0,-36 0 0,35 0 0,-35 0 0,35 0 2,-35 0-2,35 0 6,-35 0-6,34 0 0,-34 0 0,34 0-2,-34 0 2,33 2 4,-33-2-4,34 3 6,-34-3-6,34 3 10,-34-3-10,35 2 8,-35-2-8,39 0 8,-39 0-8,35 0 8,-35 0-8,41 2 6,-41-2-6,42 2 4,-42-2-4,42 3 0,-42-3 0,48 4 6,-48-4-6,44 2 2,-44-2-2,45 2-4,-24-2 4,0 0 0,0 0 0,-1 0 0,-20 0 0,38 0 2,-38 0-2,27 0 2,-27 0-2,26 0-4,-26 0 4,20 2-4,-20-2 4,18 0 0,-18 0 0,16 0 2,-16 0-2,17-2 0,-17 2 0,17-2-2,-17 2 2,18-4-2,-18 4 2,26-4 2,-26 4-2,28-3 2,-28 3-2,31-7-4,-31 7 4,32-7 2,-32 7-2,32-7 2,-32 7-2,30-8-2,-30 8 2,28-8 2,-28 8-2,26-7-2,-26 7 2,25-8-4,-25 8 4,22-6 0,-22 6 0,23-6 0,-23 6 0,23-3-2,-23 3 2,18-4 0,-18 4 0,17-4-2,-17 4 2,15-6-10,-15 6 10,2 0-14,-2 0 14,11-7-14,-11 7 14,28-7-20,-28 7 20,1 0-28,-1 0 28,10-7-26,-10 7 26,29-6-28,-29 6 28,18-6-30,-18 6 30,19-4-30,-19 4 30,20-1-28,-20 1 28,20 0-30,-20 0 30,16-2-26,-16 2 26,18-4-4,-18 4 4,21-4 2,-21 4-2,21-6-2,-21 6 2,20-5-2,-20 5 2,24-4-8,-24 4 8,21-5-18,-21 5 18,16-5-24,-16 5 24,1 0-30,-1 0 30,12-4-50,-12 4 50,1 0-68,-1 0 68,1 0-50,-1 0 50</inkml:trace>
  <inkml:trace contextRef="#ctx0" brushRef="#br0" timeOffset="4913.9964">12800 3819 40,'0'0'0,"-17"0"30,17 0-30,0 0 38,0 0-38,0 0 36,0 0-36,-1 0 34,1 0-34,-1 0 20,1 0-20,-1 0 4,1 0-4,-1 0 4,1 0-4,0 0 4,0 0-4,-2 0 6,2 0-6,0 0 16,0 0-16,-13-2 24,13 2-24,32-3 14,-32 3-14,18-4 6,-18 4-6,24-3 6,-24 3-6,27-2 2,-27 2-2,35-2 4,-35 2-4,31 0 8,-31 0-8,34 0 12,-34 0-12,35 2 10,-35-2-10,37 2 4,-37-2-4,40 4 2,-40-4-2,0 0-2,0 0 2,55 5 2,-55-5-2,76 7 4,-76-7-4,43 9 2,-43-9-2,40 8 4,-40-8-4,40 7 2,-40-7-2,41 6 2,-41-6-2,38 6 0,-38-6 0,45 4-4,-45-4 4,41 6-2,-41-6 2,45 7 0,-45-7 0,40 6 2,-40-6-2,40 6 2,-40-6-2,37 4-2,-37-4 2,35 4-2,-35-4 2,36 3 0,-36-3 0,33 4-4,-33-4 4,32 4 2,-32-4-2,37 4 8,-37-4-8,37 6 0,-37-6 0,38 5-4,-38-5 4,40 6 2,-40-6-2,38 6 4,-38-6-4,36 4 6,-36-4-6,32 3 2,-32-3-2,34 3 0,-34-3 0,29 3 8,-29-3-8,31 0 4,-31 0-4,30 0 4,-30 0-4,28 0 2,-28 0-2,31 0 2,-31 0-2,27 0 6,-27 0-6,34 0-2,-34 0 2,33 0-4,-33 0 4,36 0 0,-36 0 0,41-5 0,-41 5 0,38-6-2,-38 6 2,31-9-2,-31 9 2,28-7 0,-28 7 0,26-7-2,-26 7 2,24-4-6,-24 4 6,23-2-8,-23 2 8,21-4-10,-21 4 10,19-2-20,-19 2 20,18-2-30,-18 2 30,18-3-28,-18 3 28,13-6-26,-13 6 26,1 0-30,-1 0 30,1 0-42,-1 0 42,12-5-50,-12 5 50,1 0-50,-1 0 50,0 0-44,0 0 44</inkml:trace>
  <inkml:trace contextRef="#ctx0" brushRef="#br0" timeOffset="5341.9959">14665 3828 52,'0'0'0,"-2"0"60,2 0-60,0 0 48,0 0-48,-24-7 38,24 7-38,-1 0 28,1 0-28,0 0 16,0 0-16,0 0 18,0 0-18,-2 0 24,2 0-24,-15-2 16,15 2-16,-8 44 18,8-44-18,-10 33 26,10-33-26,-8 37 18,8-37-18,0 1 12,0-1-12,-6 52 20,6-52-20,-5 92 30,5-92-30,-3 65 26,3-65-26,-2 69 22,2-34-22,0 1 20,0 0-20,0 1 22,0-37-22,2 73 16,-2-73-16,4 75 6,-4-75-6,4 77 6,-4-77-6,1 79 6,-1-79-6,2 75 8,-2-37-8,0 0 4,0-38-4,1 74 2,-1-74-2,4 65 6,-4-65-6,3 69 2,-3-69-2,3 62 0,-3-62 0,4 61 8,-4-27-8,0-1 10,0-2-10,0 1 2,0-4-2,0 0-4,0-4 4,0 2 2,0-26-2,3 46 4,-3-46-4,3 40-4,-3-40 4,2 41-2,-2-41 2,2 39 0,-2-22 0,0-3-2,0-14 2,3 23 0,-3-23 0,0 16-4,0-16 4,0 1 0,0-1 0,0 1 4,0-1-4,0 0-4,0 0 4,0 0-20,0 0 20,0 0-46,0 0 46,0 2-64,0-2 64,0 0-84,0 0 84,0 0-118,0 0 118,0 2-148,0-2 148</inkml:trace>
  <inkml:trace contextRef="#ctx0" brushRef="#br0" timeOffset="5991.9961">13339 5523 52,'0'0'0,"-4"10"24,4-10-24,7 20 38,-7-20-38,26 6 44,-26-6-44,18 3 30,-18-3-30,26 2 22,-26-2-22,28 2 28,-28-2-28,35 3 32,-35-3-32,36 6 32,-36-6-32,41 7 22,-41-7-22,0 0 20,0 0-20,59 7 22,-59-7-22,92 5 14,-92-5-14,53 3 14,-26-3-14,0 0 10,-27 0-10,54-3 0,-54 3 0,58-5-6,-58 5 6,56-4-2,-56 4 2,54-5 2,-54 5-2,51-4 0,-51 4 0,48-2 0,-48 2 0,45-4 0,-45 4 0,45-4-2,-45 4 2,41-2 0,-41 2 0,37-3-2,-37 3 2,37-7 0,-37 7 0,32-6 2,-32 6-2,34-9-2,-34 9 2,34-17-6,-34 17 6,30-10-4,-30 10 4,34-7 0,-34 7 0,33-6-4,-33 6 4,26-6-2,-26 6 2,22-6 2,-22 6-2,18-5 0,-18 5 0,15-6-2,-15 6 2,1 0 0,-1 0 0,10-3 2,-10 3-2,1 0 0,-1 0 0,1 0-4,-1 0 4,0 0-4,0 0 4,0 0 0,0 0 0,18 0 2,-18 0-2,0 0-2,0 0 2,0 0-4,0 0 4,0 0-4,0 0 4,2 0-14,-2 0 14,16 0-16,-16 0 16,0 0-18,0 0 18,2 0-22,-2 0 22,0 0-30,0 0 30,0 0-40,0 0 40,17 2-50,-17-2 50,0 0-78,0 0 78</inkml:trace>
  <inkml:trace contextRef="#ctx0" brushRef="#br0" timeOffset="7229.9945">4286 4351 10,'0'25'0,"0"-25"14,0 0-14,0 24 22,0-24-22,5 95 24,-5-95-24,7 65 16,-7-65-16,9 74 42,-9-74-42,19 93 54,-19-93-54,11 102 42,-11-102-42,9 117 30,-9-117-30,23 128 10,-23-128-10,14 124 6,-14-124-6,9 121 2,-9-121-2,17 113 4,-17-113-4,9 99 2,-9-99-2,7 85 0,-7-85 0,7 73 0,-7-73 0,5 58 2,-5-58-2,3 44 2,-3-44-2,3 34-2,-3-34 2,0 20-4,0-20 4,0 0 6,0 0-6,0 0 6,0 0-6,0 1-6,0-1 6,0 0-16,0 0 16,0 1-58,0-1 58,0 1-114,0-1 114</inkml:trace>
  <inkml:trace contextRef="#ctx0" brushRef="#br0" timeOffset="7855.9939">5685 4187 28,'0'0'0,"0"-1"44,0 1-44,0-1 40,0 1-40,0 0 32,0 0-32,0-1 14,0 1-14,0-1 2,0 1-2,0-1-4,0 1 4,0-1-6,0 1 6,-8-7 8,8 7-8,-4 29 32,4-29-32,-3 40 28,3-12-28,0 0 22,0-28-22,2 73 36,-2-73-36,4 79 34,-4-79-34,6 88 32,-6-88-32,9 96 44,-9-96-44,9 103 42,-9-103-42,17 112 24,-17-112-24,9 110 22,-9-110-22,7 111 24,-7-111-24,5 103 8,-5-103-8,4 91-2,-4-91 2,3 84 4,-3-51-4,0 2-4,0-5 4,0 0-6,0-8 6,0 2-2,0-24 2,1 34-26,-1-34 26,5 27-46,-5-27 46,2 10-60,-2-10 60,0 1-78,0-1 78,0 0-90,0 0 90,0 1-102,0-1 102</inkml:trace>
  <inkml:trace contextRef="#ctx0" brushRef="#br0" timeOffset="8391.9945">7200 4308 36,'0'0'0,"0"-1"40,0 1-40,0 0 18,0 0-18,0-1 20,0 1-20,0 0 26,0 0-26,0-1 34,0 1-34,0-1 36,0 1-36,0 0 34,0 0-34,8-9 38,-8 9-38,-9 48 36,9-48-36,-9 37 38,9-37-38,-6 46 32,6-46-32,-3 53 36,3-22-36,0 1 56,0-32-56,5 66 56,-5-66-56,8 71 44,-8-71-44,19 87 30,-19-87-30,8 96 18,-8-96-18,10 101 14,-10-101-14,7 101 10,-7-101-10,6 100 0,-6-100 0,3 88 2,-3-46-2,0 1 4,0-5-4,0-1-2,0-3 2,0 0-2,0-34 2,2 58 2,-2-58-2,3 52-2,-3-52 2,5 43-18,-5-43 18,4 34-40,-4-34 40,5 22-68,-5-22 68,4 15-86,-4-15 86,0 2-104,0-2 104,0 0-126,0 0 126,0 0-140,0 0 140</inkml:trace>
  <inkml:trace contextRef="#ctx0" brushRef="#br0" timeOffset="9165.9939">9559 4083 28,'0'0'0,"0"-1"30,0 1-30,0 0 22,0 0-22,0-1 26,0 1-26,0-1 32,0 1-32,0 0 36,0 0-36,0-1 30,0 1-30,0-1 12,0 1-12,0 0 6,0 0-6,0-9 8,0 9-8,-1 0 14,1 0-14,-1 0 18,1 0-18,-15-3 20,15 3-20,-6 59 18,6-59-18,-5 39 8,5-39-8,-5 42 6,5-42-6,-5 45 24,5-45-24,0 48 24,0-17-24,0-2 12,0-29-12,0 72 20,0-72-20,3 83 28,-3-83-28,6 102 34,-6-102-34,6 103 28,-6-103-28,8 111 10,-8-111-10,7 116 4,-7-116-4,8 102 4,-8-102-4,5 92 8,-5-92-8,5 82 6,-5-82-6,5 69 0,-5-69 0,3 60 0,-3-60 0,3 51-4,-3-51 4,3 40-4,-3-40 4,4 31-8,-4-31 8,3 20-28,-3-20 28,0 1-34,0-1 34,0 1-36,0-1 36,0 0-46,0 0 46,0 0-56,0 0 56,0 2-70,0-2 70,0 0-88,0 0 88,1 7-96,-1-7 96</inkml:trace>
  <inkml:trace contextRef="#ctx0" brushRef="#br0" timeOffset="9983.9926">10979 3677 24,'0'0'0,"0"0"18,0 0-18,0-1 24,0 1-24,0-1 24,0 1-24,0 0 28,0 0-28,0-1 44,0 1-44,-6-11 50,6 11-50,-7 53 42,7-53-42,-3 63 38,3-21-38,0-2 34,0-40-34,2 98 32,-2-98-32,3 103 38,-3-103-38,5 104 34,-5-104-34,6 98 30,-6-98-30,7 89 26,-7-89-26,7 80 18,-7-80-18,7 75 16,-7-75-16,4 69 10,-4-69-10,2 63 4,-2-34-4,0 1 4,0-30-4,-2 47-4,2-47 4,-4 43-14,4-43 14,-3 28-30,3-28 30,-6 26-50,6-26 50,-1 24-66,1-24 66,0 0-74,0 0 74,0 0-68,0 0 68,0 6-60,0-6 60,0 1-62,0-1 62,0 1-64,0-1 64,7 15-38,-7-15 38</inkml:trace>
  <inkml:trace contextRef="#ctx0" brushRef="#br0" timeOffset="19343.9864">12804 4009 22,'0'0'0,"3"36"20,-3-9-20,0-27 22,0 15-22,0-1 16,0-14-16,-3 98 10,3-98-10,-4 66 14,4-66-14,-8 72 12,8-72-12,-23 77 12,23-77-12,-14 79 14,14-79-14,-10 73 14,10-73-14,-8 79 10,8-79-10,-10 70 6,10-70-6,-19 68 12,19-68-12,-8 69 10,8-69-10,-7 61 6,7-61-6,-7 66 8,7-66-8,-8 54 4,8-54-4,-7 48 0,7-48 0,-6 46 0,6-46 0,-6 44-2,6-44 2,-4 42 0,4-42 0,-2 42 4,2-22-4,0 2 8,0-1-8,0 0 10,0 3-10,0-3 6,0 2-6,0 0 4,0 0-4,0 0 2,0-2-2,0 0 4,0-1-4,0-1 8,0-19-8,-2 36 4,2-36-4,-5 36 10,5-36-10,-5 35 16,5-35-16,-6 29 10,6-29-10,-7 17 8,7-17-8,0 0 6,0 0-6,-9 14 4,9-14-4,0 0 0,0 0 0,-5 15-2,5-15 2,0 0-4,0 0 4,0 0 0,0 0 0,0 1 4,0-1-4,0 1-4,0-1 4,0 0-16,0 0 16,0 1-46,0-1 46,0 1-88,0-1 88</inkml:trace>
  <inkml:trace contextRef="#ctx0" brushRef="#br0" timeOffset="20600.99">11014 5180 14,'0'0'0,"3"24"2,-3-24-2,4 22 0,-4-22 0,6 23 0,-6-23 0,7 25 2,-7-25-2,8 21 2,-8-21-2,6 17 0,-6-17 0,6 16 4,-6-16-4,0 0 10,0 0-10,3 11 6,-3-11-6,0 1 2,0-1-2,0 0 0,0 0 0,0 1 0,0-1 0,0 18 6,0-18-6,0 0 0,0 0 0,0 1-6,0-1 6,0 1-2,0-1 2,0 1-2,0-1 2,0 1 0,0-1 0,0 0 2,0 0-2,0 0-2,0 0 2,0 2-8,0-2 8,0 0-8,0 0 8,0 0-6,0 0 6,0 1-6,0-1 6,0 0-6,0 0 6,0 1-4,0-1 4,0 1 0,0-1 0,0 0 0,0 0 0</inkml:trace>
  <inkml:trace contextRef="#ctx0" brushRef="#br0" timeOffset="21541.9849">11006 5426 20,'0'0'0,"3"-29"6,-3 29-6,0 0 10,0 0-10,3-9 12,-3 9-12,4-22 4,-4 22-4,0 0 0,0 0 0,1-14 0,-1 14 0,4-26 6,-4 26-6,1-15 6,-1 15-6,3-14 4,-3 14-4,2-15 8,-2 15-8,0 0 2,0 0-2,3-15-2,-3 15 2,2-23 4,-2 23-4,3-18 2,-3 18-2,0 0 6,0 0-6,2-11 8,-2 11-8,3-27 0,-3 27 0,0-1-2,0 1 2,4-9 2,-4 9-2,2-27 8,-2 27-8,3-15 4,-3 15-4,0 0 6,0 0-6,0-13 0,0 13 0,0 0-4,0 0 4,0-24 6,0 24-6,0-1 8,0 1-8,0-1 8,0 1-8,0-16 2,0 16-2,0 0 2,0 0-2,-3-22 0,3 22 0,0-1 0,0 1 0,-2-17 2,2 17-2,-2-26 2,2 26-2,0 0 0,0 0 0,0-13-4,0 13 4,0 0 0,0 0 0,0-19 0,0 19 0,0-1 6,0 1-6,0-17 6,0 17-6,0-1-4,0 1 4,0-20-4,0 20 4,0-2 4,0 2-4,0 0 6,0 0-6,2-16 2,-2 16-2,0-1 2,0 1-2,1-23 0,-1 23 0,1-24-2,-1 24 2,0 0 4,0 0-4,6-13 6,-6 13-6,0 0 8,0 0-8,0-1 6,0 1-6,0-21 0,0 21 0,0-1-4,0 1 4,0-21 0,0 21 0,0 0 6,0 0-6,0 0 2,0 0-2,-4-18-2,4 18 2,0-1-2,0 1 2,0 0-4,0 0 4,0-1-16,0 1 16,0-1-42,0 1 42,0 0-70,0 0 70</inkml:trace>
  <inkml:trace contextRef="#ctx0" brushRef="#br0" timeOffset="72558.9552">3125 5839 6,'0'0'0,"-1"0"2,1 0-2,-1 0 8,1 0-8,0 0 2,0 0-2,-1 0-4,1 0 4,0 0-8,0 0 8,-1 0-6,1 0 6,-1 0 0,1 0 0</inkml:trace>
  <inkml:trace contextRef="#ctx0" brushRef="#br0" timeOffset="73180.9544">3077 5763 30,'0'0'0,"0"0"34,0 0-34,-18 9 36,18-9-36,0 1 34,0-1-34,0 0 30,0 0-30,0 1 26,0-1-26,0 0 16,0 0-16,0 1 10,0-1-10,0 1 14,0-1-14,0 0 20,0 0-20,0 1 22,0-1-22,0 1 28,0-1-28,0 0 28,0 0-28,0 1 24,0-1-24,-7 8 20,7-8-20,29 4 22,-29-4-22,0 0 14,0 0-14,0 0 4,0 0-4,9 2 6,-9-2-6,1 0-2,-1 0 2,0 0 2,0 0-2,21 3 6,-21-3-6,0 0-2,0 0 2,18 3 2,-18-3-2,1 0 6,-1 0-6,19 0 4,-19 0-4,27-4 0,-27 4 0,17-6-2,-17 6 2,1 0-2,-1 0 2,12-6-2,-12 6 2,25-4 0,-25 4 0,1 0 2,-1 0-2,11-3 4,-11 3-4,1 0 4,-1 0-4,24-6-2,-24 6 2,0 0-6,0 0 6,1 0-6,-1 0 6,16-5 0,-16 5 0,26-22 4,-26 22-4,0 0 2,0 0-2,13-6 4,-13 6-4,0 0 6,0 0-6,0 0 0,0 0 0,25-2-4,-25 2 4,0 0 4,0 0-4,0 0 8,0 0-8,20-2 12,-20 2-12,0 0 16,0 0-16,21-6 8,-21 6-8,0 0 2,0 0-2,21-1-2,-21 1 2,0 0-4,0 0 4,20-2 4,-20 2-4,1 0 8,-1 0-8,19-4 2,-19 4-2,0 0 0,0 0 0,18-8 2,-18 8-2,26-4-6,-26 4 6,11-5 0,-11 5 0,1 0 0,-1 0 0,16-4-6,-16 4 6,1 0 2,-1 0-2,19-4 6,-19 4-6,1 0 2,-1 0-2,17-4-2,-17 4 2,1 0 2,-1 0-2,0 0 0,0 0 0,17 0 0,-17 0 0,0 0 0,0 0 0,1 0-18,-1 0 18,19-4-54,-19 4 54,0 0-90,0 0 90,1 0-112,-1 0 112,1 0-136,-1 0 136</inkml:trace>
  <inkml:trace contextRef="#ctx0" brushRef="#br0" timeOffset="74637.9495">3686 6323 40,'0'0'0,"0"-2"76,0 2-76,0 0 74,0 0-74,0 0 74,0 0-74,0-1 70,0 1-70,10-13 54,-10 13-54,-2 0 36,2 0-36,-24-5 12,24 5-12,-2 0 16,2 0-16,-22-4 30,22 4-30,-21 0 24,21 0-24,0 0 20,0 0-20,-12 2 12,12-2-12,-1 0 10,1 0-10,-21 7 12,21-7-12,-17 26 4,17-26-4,-7 16 4,7-16-4,-7 16 0,7-16 0,-6 20 0,6-20 0,-4 24 2,4-24-2,-1 20-6,1-20 6,0 23-4,0-23 4,3 26-2,-3-26 2,10 23-4,-10-23 4,30 22-2,-30-22 2,26 27-4,-26-27 4,28 11-2,-28-11 2,33 15 0,-33-15 0,36 10-2,-36-10 2,38 6-6,-38-6 6,41 4-12,-41-4 12,39 1-14,-39-1 14,38 0-16,-38 0 16,37-5-18,-37 5 18,31-10-16,-31 10 16,29-32-18,-29 32 18,28-27-16,-28 27 16,21-24-4,-21 24 4,14-36 4,-14 36-4,10-32 26,-10 32-26,6-33 48,-6 33-48,2-29 48,-2 16-48,0-1 40,0 14-40,-7-24 24,7 24-24,-32-20 26,32 20-26,-27-17 24,27 17-24,-27-16 8,27 16-8,-28-7 2,28 7-2,-27-6-12,27 6 12,-27-2-40,27 2 40,-25 2-68,25-2 68,-20 4-84,20-4 84,-17 5-112,17-5 112,0 0-170,0 0 170</inkml:trace>
  <inkml:trace contextRef="#ctx0" brushRef="#br0" timeOffset="75236.9533">5330 6193 68,'0'0'0,"0"-1"36,0 1-36,0 0 16,0 0-16,-7-17 16,7 17-16,-1 0 26,1 0-26,0 0 32,0 0-32,-2 0 32,2 0-32,0 0 26,0 0-26,-1 0 14,1 0-14,0 0 2,0 0-2,-1 0 20,1 0-20,-16-6 44,16 6-44,2 54 38,-2-54-38,5 41 32,-5-41-32,6 51 14,-6-51-14,7 51 0,-7-51 0,8 50-8,-8-50 8,5 46-2,-5-46 2,4 43-10,-4-43 10,3 45-42,-3-45 42,0 37-66,0-22 66,0 0-94,0-15 94,0 23-122,0-23 122</inkml:trace>
  <inkml:trace contextRef="#ctx0" brushRef="#br0" timeOffset="75811.9479">6554 6089 254,'0'0'0,"-14"-9"76,14 9-76,-15-10 32,15 10-32,0 0 38,0 0-38,-14-8 32,14 8-32,-19-10 32,19 10-32,0 0 20,0 0-20,-7-15 6,7 15-6,0 0 2,0 0-2,0-21 0,0 21 0,9-21-2,-9 21 2,37-8-8,-37 8 8,31-8-24,-31 8 24,31-4-42,-31 4 42,33-2-42,-33 2 42,34 0-38,-34 0 38,30 6-28,-30-6 28,27 29-12,-27-29 12,18 19-8,-18-19 8,14 25 0,-14-25 0,8 28 8,-8-28-8,5 31 12,-5-11-12,0-1 26,0-19-26,-5 38 32,5-38-32,-27 53 36,27-53-36,-24 0 36,24 0-36,-26 71 36,26-71-36,-24 34 40,24-34-40,-24 27 26,24-27-26,-14 25 14,14-25-14,-7 15 4,7-15-4,0 0-2,0 0 2,0 0 0,0 0 0,-7 8 2,7-8-2,4 21 8,-4-21-8,34 7 14,-34-7-14,35 2 8,-35-2-8,37-2 2,-37 2-2,40-7-2,-40 7 2,36-29-4,-36 29 4,40-17-10,-40 17 10,37-17-32,-37 17 32,29-12-58,-29 12 58,24-8-84,-24 8 84,16-7-110,-16 7 110,2 0-134,-2 0 134</inkml:trace>
  <inkml:trace contextRef="#ctx0" brushRef="#br0" timeOffset="76717.9473">8840 5856 132,'0'0'0,"-6"-11"72,6 11-72,-5-17 28,5 17-28,0-1 20,0 1-20,-4-12 14,4 12-14,-2-22 12,2 22-12,0 0 14,0 0-14,0-14 4,0 14-4,0 0-4,0 0 4,4-24-4,-4 24 4,32-5-4,-32 5 4,21-2-2,-21 2 2,21 2-8,-21-2 8,20 4-12,-20-4 12,21 10-12,-21-10 12,10 28-14,-10-28 14,9 20-10,-9-20 10,8 16-2,-8-16 2,4 24 6,-4-24-6,3 25 6,-3-25-6,0 23 4,0-23-4,-6 25 12,6-25-12,-27 21 16,27-21-16,-10 18 22,10-18-22,0 0 20,0 0-20,0 2 4,0-2-4,-8 11 6,8-11-6,-1 0 8,1 0-8,-1 0-2,1 0 2,-1 0-2,1 0 2,-1 0-2,1 0 2,0 0-2,0 0 2,0 0-4,0 0 4,-15 8-2,15-8 2,36 0 0,-36 0 0,20 2-2,-20-2 2,21 1 2,-21-1-2,21 5 0,-21-5 0,21 8-2,-21-8 2,17 22 6,-17-22-6,12 14 8,-12-14-8,10 19 16,-10-19-16,8 27 30,-8-27-30,3 31 38,-3-31-38,-2 30 50,2-30-50,-29 35 54,29-35-54,-22 31 44,22-31-44,-21 25 32,21-25-32,-22 21 24,22-21-24,-21 16 10,21-16-10,-23 12-2,23-12 2,-25 8-10,25-8 10,-27 5-32,27-5 32,-33 4-54,33-4 54,-31 0-62,31 0 62,-26-7-80,26 7 80,-22-29-106,22 29 106,-13-21-128,13 21 128</inkml:trace>
  <inkml:trace contextRef="#ctx0" brushRef="#br0" timeOffset="77408.9466">10413 5779 170,'0'0'0,"0"0"100,0 0-100,0 0 78,0 0-78,0-1 64,0 1-64,0 0 54,0 0-54,0-1 38,0 1-38,0-1 20,0 1-20,0 0 6,0 0-6,8-5-2,-8 5 2,-9 37-6,9-37 6,-8 37 0,8-37 0,-21 48 2,21-48-2,-7 47-4,7-47 4,-7 40-2,7-40 2,-6 39-2,6-39 2,-4 33 0,4-33 0,-4 28 6,4-28-6,0 23 8,0-23-8,0 14 4,0-14-4,0 1 12,0-1-12,0 1 24,0-1-24,0 11 18,0-11-18,35 20 10,-35-20-10,22 6 6,-22-6-6,23 2 6,-23-2-6,28-3 6,-28 3-6,34-9 0,-34 9 0,33-23 2,-33 23-2,32-12-4,-32 12 4,33-15-18,-33 15 18,29-9-28,-29 9 28,26-16-36,-26 16 36,26-7-38,-26 7 38,19-8-34,-19 8 34,1 0-28,-1 0 28,16-4-22,-16 4 22,0 0-22,0 0 22,0 0-20,0 0 20,2 0-6,-2 0 6,0 0 4,0 0-4,2 0-2,-2 0 2,0 0-6,0 0 6,0 0-2,0 0 2,1 0-6,-1 0 6,10-2 2,-10 2-2,-5-25 22,5 25-22,-1 0 28,1 0-28,-22-9 26,22 9-26,-1 0 28,1 0-28,0 0 28,0 0-28,-18-8 22,18 8-22,-1 0 16,1 0-16,0 0 8,0 0-8,-16-7 10,16 7-10,-7 40 16,7-40-16,-6 36 14,6-36-14,-4 40 16,4-40-16,-3 43 18,3-24-18,0 2 18,0-21-18,3 33 16,-3-33-16,2 31 2,-2-31-2,4 26-4,-4-26 4,4 18-14,-4-18 14,0 1-68,0-1 68,0 0-128,0 0 128,0 1-176,0-1 176</inkml:trace>
  <inkml:trace contextRef="#ctx0" brushRef="#br0" timeOffset="78139.9473">11934 5752 124,'0'0'0,"-23"7"40,23-7-40,-17 36 26,17-36-26,-18 24 46,18-24-46,-15 40 46,15-40-46,-8 38 38,8-38-38,-8 36 34,8-36-34,-4 33 22,4-33-22,-3 22 2,3-22-2,0 18 2,0-18-2,0 2 4,0-2-4,3 11 0,-3-11 0,37 10 6,-37-10-6,17 7 6,-17-7-6,22 1 2,-22-1-2,23-4 6,-23 4-6,29-7-2,-29 7 2,30-8-4,-30 8 4,30-6 8,-30 6-8,29-2 4,-29 2-4,25 0 0,-25 0 0,27 4 0,-27-4 0,24 9-2,-24-9 2,18 29 0,-18-29 0,19 15-4,-19-15 4,10 16 0,-10-16 0,9 20 0,-9-20 0,6 22-4,-6-22 4,2 25 14,-2-12-14,0 1 30,0-14-30,-6 27 36,6-27-36,-26 24 44,26-24-44,-25 28 42,25-28-42,-27 29 32,27-29-32,-28 20 24,28-20-24,-36 20 12,36-20-12,-34 17 6,34-17-6,-34 10-14,34-10 14,-34 5-64,34-5 64,-27 3-104,27-3 104,-28 0-134,28 0 134,-24-6-158,24 6 158</inkml:trace>
  <inkml:trace contextRef="#ctx0" brushRef="#br0" timeOffset="78326.951">11886 5869 224,'0'0'0,"0"-1"206,0 1-206,4-10 114,-4 10-114,0 0 80,0 0-80,-1-2 74,1 2-74,0 0 54,0 0-54,-28-14 32,28 14-32,0 0 18,0 0-18,0 0 14,0 0-14,-16 0 10,16 0-10,39 3-4,-39-3 4,39 3-42,-39-3 42,40 4-98,-40-4 98,40 3-130,-40-3 130,0 0-154,0 0 154,52 1-190,-52-1 190</inkml:trace>
  <inkml:trace contextRef="#ctx0" brushRef="#br0" timeOffset="79025.9462">13587 5757 94,'0'0'0,"0"0"74,0 0-74,0-2 60,0 2-60,0-16 64,0 16-64,-1-2 66,1 2-66,0 0 52,0 0-52,0 0 32,0 0-32,-22-17 24,22 17-24,-1-1 22,1 1-22,0-1 10,0 1-10,-18-16 4,18 16-4,-27 4 6,27-4-6,-10 41 18,10-41-18,-8 34 24,8-34-24,-10 44 22,10-44-22,0 2 22,0-2-22,-16 55 26,16-55-26,-9 92 32,9-92-32,-9 52 36,9-52-36,-6 54 36,6-54-36,-1 53 22,1-53-22,1 50 14,-1-50-14,6 45 6,-6-45-6,24 40-2,-24-40 2,16 30 0,-16-30 0,19 25 0,-19-25 0,22 17-8,-22-17 8,27 16-20,-27-16 20,27 9-34,-27-9 34,30 5-44,-30-5 44,31 3-46,-31-3 46,31-1-58,-31 1 58,26-6-70,-26 6 70,25-30-74,-25 30 74,22-21-70,-22 21 70,18-20-74,-18 20 74,20-24-70,-20 24 70,12-30-42,-12 30 42,9-31-10,-9 31 10,8-33 14,-8 33-14,3-30 24,-3 17-24,0 0 50,0 13-50,-3-19 68,3 19-68,-28-16 76,28 16-76,-24-9 76,24 9-76,-26-8 60,26 8-60,-35-4 60,35 4-60,-36 0 48,36 0-48,-37 8 24,37-8-24,-40 46 10,40-46-10,-34 25-16,34-25 16,-32 27-58,32-27 58,-20 21-112,20-21 112,-13 15-170,13-15 170</inkml:trace>
  <inkml:trace contextRef="#ctx0" brushRef="#br0" timeOffset="88633.9397">3547 4878 52,'0'0'0,"0"-1"46,0 1-46,0 0 42,0 0-42,0-1 54,0 1-54,0-1 58,0 1-58,0 0 44,0 0-44,4-14 24,-4 14-24,-1 0 8,1 0-8,0 0 6,0 0-6,-1 0 0,1 0 0,0 0 0,0 0 0,-2 0 10,2 0-10,0 0 8,0 0-8,-1 0 0,1 0 0,0 0 4,0 0-4,-1 0 8,1 0-8,-1 0 4,1 0-4,0 0 0,0 0 0,0 0 4,0 0-4,-11 0 0,11 0 0,0 0 0,0 0 0,-1 0 8,1 0-8,-20 0 4,20 0-4,0 0 2,0 0-2,-1 0 4,1 0-4,-19 4 0,19-4 0,-1 0 2,1 0-2,-24 4 2,24-4-2,0 0 0,0 0 0,0 0 2,0 0-2,-1 0 2,1 0-2,-14 9 2,14-9-2,-1 0 0,1 0 0,-1 0 0,1 0 0,-1 0 0,1 0 0,0 0 4,0 0-4,-1 0 0,1 0 0,-14 9-4,14-9 4,-1 0 0,1 0 0,-17 9 0,17-9 0,0 0-4,0 0 4,-6 17 4,6-17-4,-6 23 8,6-23-8,0 0 4,0 0-4,-6 10 2,6-10-2,-7 27-2,7-27 2,-7 15 0,7-15 0,-6 16 4,6-16-4,0 0 4,0 0-4,-6 13-4,6-13 4,0 0 0,0 0 0,-5 19 0,5-19 0,0 0 0,0 0 0,-2 18 2,2-18-2,0 1 2,0-1-2,-3 18 2,3-18-2,0 0-2,0 0 2,-2 23-2,2-23 2,0 22-4,0-22 4,2 18 0,-2-18 0,5 18 6,-5-18-6,8 21 2,-8-21-2,24 22-2,-24-22 2,14 16-2,-14-16 2,19 13 0,-19-13 0,20 9 6,-20-9-6,18 16-2,-18-16 2,23 8-4,-23-8 4,20 8 2,-20-8-2,21 8 2,-21-8-2,24 7 2,-24-7-2,19 6-2,-19-6 2,18 2-2,-18-2 2,17 0 2,-17 0-2,16 0 6,-16 0-6,18-2 8,-18 2-8,13-2 6,-13 2-6,17-4 10,-17 4-10,14-6 12,-14 6-12,15-6 6,-15 6-6,0 0 4,0 0-4,14-8-2,-14 8 2,23-28-4,-23 28 4,11-16 2,-11 16-2,10-21-4,-10 21 4,10-20 0,-10 20 0,16-24 4,-16 24-4,9-17-6,-9 17 6,0 0-4,0 0 4,6-13 4,-6 13-4,7-23 4,-7 23-4,0-1 2,0 1-2,6-11 4,-6 11-4,0 0 12,0 0-12,5-23 26,-5 23-26,0 0 20,0 0-20,3-15-4,-3 15 4,0-25-4,0 25 4,0-15 10,0 15-10,-3-17 4,3 17-4,-5-15-2,5 15 2,-7-15-2,7 15 2,-6-21-4,6 21 4,-8-29 0,8 29 0,-19-28 4,19 28-4,-10-24 2,10 24-2,-8-18 6,8 18-6,-2-1 16,2 1-16,-15-10 14,15 10-14,-23-24 16,23 24-16,-16-13 18,16 13-18,-13-8 4,13 8-4,-20-8 0,20 8 0,-18-6 0,18 6 0,-20-4 4,20 4-4,-19-2 6,19 2-6,-15 0-2,15 0 2,-20 0-12,20 0 12,-19 0-26,19 0 26,-21 3-38,21-3 38,-21 5-68,21-5 68,-24 7-92,24-7 92,-23 8-120,23-8 120,-18 25-168,18-25 168</inkml:trace>
  <inkml:trace contextRef="#ctx0" brushRef="#br0" timeOffset="113201.9231">17746 4940 38,'0'0'0,"0"0"28,0 0-28,0 2 28,0-2-28,0 0 30,0 0-30,0 0 36,0 0-36,2 13 36,-2-13-36,0 0 36,0 0-36,0-2 34,0 2-34,0 0 26,0 0-26,-5-24 16,5 24-16,-9-25 0,9 25 0,-9-16-2,9 16 2,-8-18 0,8 18 0,-5-22 2,5 22-2,-2-27 0,2 14 0,0 0-2,0 13 2,2-24 0,-2 24 0,7-23-4,-7 23 4,28-17-6,-28 17 6,16-16-14,-16 16 14,19-10-14,-19 10 14,18-7-12,-18 7 12,22-4-10,-22 4 10,24 0-10,-24 0 10,24 8-10,-24-8 10,21 38-2,-21-38 2,18 31-2,-18-31 2,15 40-2,-15-40 2,13 41 2,-13-41-2,9 42-2,-9-42 2,5 43 0,-5-43 0,4 43 6,-4-24-6,0 1-4,0-20 4,-6 42-4,6-42 4,-23 36 4,23-36-4,-20 33 2,20-33-2,-18 34 6,18-34-6,-23 27 10,23-27-10,-28 26 8,28-26-8,-27 22 6,27-22-6,-31 14 12,31-14-12,-22 10 14,22-10-14,-21 9 8,21-9-8,-18 8 8,18-8-8,-1 0 6,1 0-6,0 0-2,0 0 2,0 0-6,0 0 6,-1 0-2,1 0 2,-1 0 0,1 0 0,-1 0 0,1 0 0,-8 6 0,8-6 0,0 0 0,0 0 0,0 19 0,0-19 0,43 8-4,-43-8 4,29 8-6,-29-8 6,26 6 4,-26-6-4,27 5 6,-27-5-6,24 5-6,-24-5 6,22 4-18,-22-4 18,16 4-44,-16-4 44,1 0-74,-1 0 74,1 0-80,-1 0 80,0 0-54,0 0 54</inkml:trace>
  <inkml:trace contextRef="#ctx0" brushRef="#br0" timeOffset="114097.9227">18964 4558 110,'0'0'0,"0"0"12,0 0-12,-2-10-2,2 10 2,-35-4-6,35 4 6,-7 1 0,7-1 0,-8 36 16,8-36-16,-6 40 20,6-40-20,-4 52 10,4-52-10,-5 52 2,5-52-2,-5 56 0,5-56 0,-3 49-6,3-29 6,0-3-2,0-17 2,5 29-2,-5-29 2,9 19-2,-9-19 2,30 10 4,-30-10-4,25 7-2,-25-7 2,22 5-4,-22-5 4,27 3 0,-27-3 0,30 2 0,-30-2 0,25 2-2,-25-2 2,29 4-6,-29-4 6,26 5-2,-26-5 2,24 5 0,-24-5 0,24 9 0,-24-9 0,17 19 0,-17-19 0,19 25 2,-19-25-2,11 23 8,-11-23-8,8 31 8,-8-31-8,8 32 18,-8-32-18,7 33 30,-7-33-30,3 35 38,-3-21-38,0 0 46,0-14-46,-1 30 48,1-30-48,-5 26 40,5-26-40,-8 26 36,8-26-36,-9 28 26,9-28-26,-21 23 4,21-23-4,-15 21-2,15-21 2,-13 13 4,13-13-4,-17 9 0,17-9 0,0 0-30,0 0 30,-14 7-68,14-7 68,-27 2-114,27-2 114,-17 0-152,17 0 152</inkml:trace>
  <inkml:trace contextRef="#ctx0" brushRef="#br0" timeOffset="114286.9271">18940 4742 262,'0'0'0,"0"0"62,0 0-62,0-1 12,0 1-12,0-1-2,0 1 2,0 0-2,0 0 2,0-2 0,0 2 0,6-3 2,-6 3-2,32-6 0,-32 6 0,18-2-26,-18 2 26,24 0-74,-24 0 74,26 4-118,-26-4 118</inkml:trace>
  <inkml:trace contextRef="#ctx0" brushRef="#br0" timeOffset="115671.9213">17258 3700 2,'0'0'0,"0"-16"2,0 16-2,-23 9 12,23-9-12,-7 36 18,7-36-18,-5 28 12,5-28-12,-3 31 8,3-16-8,0-1 8,0 1-8,0 0 0,0-15 0,2 26 2,-2-26-2,3 23 4,-3-23-4,3 13 2,-3-13-2,0 0 0,0 0 0,0 1 2,0-1-2,0 1 2,0-1-2,2 9 0,-2-9 0,27 8 4,-27-8-4,13 8 2,-13-8-2,16 2-2,-16-2 2,18 0-4,-18 0 4,20-4 2,-20 4-2,20-6 0,-20 6 0,21-6-4,-21 6 4,21-4-2,-21 4 2,23 0 0,-23 0 0,23 4 4,-23-4-4,20 7-2,-20-7 2,17 32-8,-17-32 8,14 20-12,-14-20 12,9 20-12,-9-20 12,9 25 0,-9-25 0,8 15 2,-8-15-2,0 2 2,0-2-2,5 16 2,-5-16-2,0 0-4,0 0 4,0 2 10,0-2-10,0 0 16,0 0-16,0 0 8,0 0-8,0 1 8,0-1-8,3 13 8,-3-13-8,-34 5 2,34-5-2,-14 0 4,14 0-4,-17-5 14,17 5-14,-13-28 12,13 28-12,-12-21 16,12 21-16,-10-22 30,10 22-30,-8-20 24,8 20-24,-8-20 8,8 20-8,-7-15 4,7 15-4,-2-22 0,2 22 0,0-18-6,0 18 6,0-17-24,0 17 24,4-18-50,-4 18 50,4-14-78,-4 14 78</inkml:trace>
  <inkml:trace contextRef="#ctx0" brushRef="#br0" timeOffset="116145.921">17583 3763 168,'0'0'0,"0"-1"28,0 1-28,0-1 0,0 1 0,0 0-6,0 0 6,0-1-4,0 1 4,0-1 0,0 1 0,0 0 2,0 0-2,8-13 4,-8 32-4,0-1 2,0-2-2,0 2-16,0-18 16,3 30-26,-3-30 26,4 27-22,-4-27 22,6 25-16,-6-25 16,0 0-14,0 0 14,6 12-12,-6-12 12,0 1-14,0-1 14,10 16-10,-10-16 10,0 0-6,0 0 6,21 8-6,-21-8 6,20 4 6,-20-4-6,14 0 0,-14 0 0,17-5 0,-17 5 0,22-10 6,-22 10-6,19-28 0,-19 28 0,19-13 4,-19 13-4,24-8 2,-24 8-2,16-8-2,-16 8 2,21-5 0,-21 5 0,20-2-2,-20 2 2,11 2 2,-11-2-2,18 7 4,-18-7-4,13 26 0,-13-26 0,9 18 2,-9-18-2,7 26 6,-7-26-6,5 19 0,-5-19 0,5 22 2,-5-22-2,2 14 8,-2-14-8,0 13 12,0-13-12,0 1 34,0-1-34,0 0 32,0 0-32,-1 13 16,1-13-16,-30 6 24,30-6-24,-17 4 26,17-4-26,-14 0 12,14 0-12,-22-6 16,22 6-16,-20-38 44,20 38-44,-16-22 40,16 22-40,-14-20 18,14 20-18,-9-22 16,9 22-16,-9-24 14,9 24-14,-9-24 2,9 24-2,-9-21-2,9 21 2,-6-18-8,6 18 8,-4-18-42,4 18 42,0 0-68,0 0 68,0-13-108,0 13 108</inkml:trace>
  <inkml:trace contextRef="#ctx0" brushRef="#br0" timeOffset="117028.9247">18733 3675 88,'0'0'0,"0"0"46,0 0-46,0-16 50,0 16-50,0 0 48,0 0-48,0-1 42,0 1-42,0-1 32,0 1-32,0 0 14,0 0-14,0-1 2,0 1-2,0 0 0,0 0 0,0 0 6,0 0-6,0-2 6,0 2-6,-8-16 0,8 16 0,6 44-4,-6-44 4,39 33-2,-39-33 2,20 34 0,-20-34 0,21 31 0,-21-31 0,19 35-2,-19-35 2,14 27 0,-14-27 0,17 27 0,-17-27 0,9 25 0,-9-25 0,16 17 2,-16-17-2,8 20 2,-8-20-2,0 1 0,0-1 0,0 1-2,0-1 2,0 1-6,0-1 6,0 0-6,0 0 6,0 1 6,0-1-6,8 6 6,-8-6-6,21-31 0,-21 31 0,10-36-2,-10 36 2,8-44-2,-8 44 2,10-42-4,-10 42 4,19-39-2,-19 39 2,10-36 2,-10 36-2,8-29 0,-8 29 0,7-22-2,-7 22 2,5-18-12,-5 18 12,0-1-32,0 1 32,0-1-58,0 1 58,0 0-90,0 0 90,0-1-90,0 1 90</inkml:trace>
  <inkml:trace contextRef="#ctx0" brushRef="#br0" timeOffset="117390.9199">19229 3700 26,'0'0'0,"15"1"34,-15-1-34,-41-7 38,41 7-38,-24-8 40,24 8-40,-24-4 46,24 4-46,-24-3 32,24 3-32,-23 3 12,23-3-12,-20 7 10,20-7-10,-18 28 4,18-28-4,-13 23-2,13-23 2,-9 21-4,9-21 4,-7 22-4,7-22 4,-5 20-6,5-20 6,0 18-4,0-18 4,4 9-2,-4-9 2,26 8 0,-26-8 0,20 5-2,-20-5 2,25 2-8,-25-2 8,28-2-12,-28 2 12,33-8-20,-33 8 20,29-36-26,-29 36 26,28-24-16,-28 24 16,23-21-10,-23 21 10,17-14-10,-17 14 10,1 0 8,-1 0-8,0-1 32,0 1-32,2-1 40,-2 1-40,0 0 26,0 0-26,1-1 14,-1 1-14,1-1 16,-1 1-16,8-8 28,-8 8-28,-6 51 28,6-51-28,-8 34 12,8-34-12,-19 25 2,19-25-2,-6 22-4,6-22 4,0 1-10,0-1 10,0 0-46,0 0 46,0 0-86,0 0 86,-3 13-112,3-13 112</inkml:trace>
  <inkml:trace contextRef="#ctx0" brushRef="#br0" timeOffset="117681.9201">19489 3287 108,'0'0'0,"0"0"74,0 0-74,0-1 76,0 1-76,-1-50 88,1 50-88,-21-49 88,21 49-88,0 0 64,0 0-64,0-1 28,0 1-28,0-1 12,0 1-12,0 0 8,0 0-8,-6-6 40,6 6-40,3 34 54,-3-34-54,3 40 24,-3-40-24,4 57 8,-4-57-8,7 55 4,-7-55-4,4 59 6,-4-59-6,5 60 2,-5-60-2,2 61-4,-2-29 4,0-1-2,0-1 2,0 1 0,0-31 0,-2 54-2,2-54 2,-2 48-8,2-28 8,0 0-32,0-3 32,0-2-60,0-15 60,0 22-88,0-22 88,0 15-100,0-15 100,0 1-96,0-1 96,0 1-94,0-1 94,0 0-84,0 0 84,0 1-76,0-1 76</inkml:trace>
  <inkml:trace contextRef="#ctx0" brushRef="#br0" timeOffset="139903.9056">3643 3891 32,'0'0'0,"0"-1"30,0 1-30,0 0 28,0 0-28,7-17 36,-7 17-36,-1 0 42,1 0-42,-1 0 36,1 0-36,-1 0 32,1 0-32,-1 0 22,1 0-22,0 0 10,0 0-10,0 0 8,0 0-8,-1 0 2,1 0-2,-1 0 8,1 0-8,-1 0 12,1 0-12,-18-7 2,18 7-2,0-1 2,0 1-2,0-22 10,0 22-10,4-24 8,-4 24-8,9-21 4,-9 21-4,23-20 4,-23 20-4,18-29 4,-18 29-4,22-27 8,-22 27-8,25-34 8,-25 34-8,30-36 4,-30 36-4,31-40 0,-31 40 0,31-49 2,-31 49-2,34 1 0,-34-1 0,34-66 0,-34 66 0,39-34 4,-39 34-4,36-37 0,-36 37 0,37-32-4,-37 32 4,38-33-2,-38 33 2,35-29 2,-12 12-2,0 1 2,-1 1-2,-1-1-2,2 1 2,-1 0-6,1 1 6,1-1 2,-24 15-2,45-23 6,-20 9-6,0 0 2,1 1-2,0 0-2,-26 13 2,50-23-10,-50 23 10,55-21-4,-55 21 4,52-15 0,-52 15 0,52-13 0,-52 13 0,54-9 2,-54 9-2,52-6 6,-52 6-6,48-5-2,-48 5 2,49-2-6,-24 2 6,-1 0-2,-1 0 2,0 0-6,1 0 6,0 0-2,-24 0 2,44 2 0,-44-2 0,37 6 0,-37-6 0,40 5 2,-40-5-2,34 8 2,-34-8-2,37 6 0,-37-6 0,34 5 0,-34-5 0,32 4-2,-32-4 2,34 3-2,-34-3 2,31 3 0,-31-3 0,32 6 10,-32-6-10,33 6 4,-33-6-4,36 8-14,-36-8 14,33 6-4,-33-6 4,33 7 4,-33-7-4,28 8 0,-28-8 0,27 9 0,-27-9 0,29 10 0,-29-10 0,26 8 2,-26-8-2,27 7-2,-27-7 2,27 7-2,-27-7 2,24 6-4,-24-6 4,25 7-4,-25-7 4,20 23 8,-20-23-8,23 14 6,-23-14-6,21 17 2,-21-17-2,20 16-2,-20-16 2,21 16-2,-21-16 2,17 13 2,-17-13-2,20 17 0,-20-17 0,18 19 2,-18-19-2,19 19 2,-19-19-2,20 22-2,-20-22 2,17 22-2,-17-22 2,23 19 0,-23-19 0,19 21 4,-19-21-4,20 24 2,-20-24-2,20 20-4,-20-20 4,20 25 0,-20-25 0,16 24-2,-16-24 2,14 21 0,-14-21 0,10 26 2,-10-26-2,8 23 0,-8-23 0,19 21-2,-19-21 2,10 25-2,-10-25 2,10 19 2,-10-19-2,9 20-6,-9-20 6,9 15-6,-9-15 6,0 1 6,0-1-6,0 1 2,0-1-2,9 16-2,-9-16 2,0 1 0,0-1 0,0 0-2,0 0 2,0 1 0,0-1 0,0 1 0,0-1 0,8 13 2,-8-13-2,1 0 0,-1 0 0,1 0-2,-1 0 2,0 0 2,0 0-2,2 0 4,-2 0-4,0 0 6,0 0-6,1 0 20,-1 0-20,0 0 38,0 0-38,1 0 52,-1 0-52,1 0 44,-1 0-44,0 0 16,0 0-16,1 0 4,-1 0-4,12 4 2,-12-4-2,-29-26-2,29 26 2,-17-14 2,17 14-2,-20-17 4,20 17-4,-20-19-4,20 19 4,-20-18 4,20 18-4,-20-19 4,20 19-4,-22-20-6,22 20 6,-20-17 0,20 17 0,-14-15 6,14 15-6,-2-2 6,2 2-6,-14-11 6,14 11-6,-1 0 2,1 0-2,0 0-6,0 0 6,-1-2-2,1 2 2,0 0 0,0 0 0,-2-2-16,2 2 16,0 0-22,0 0 22,-1 0-22,1 0 22,0-1-24,0 1 24,-1-2-18,1 2 18,-1 0-8,1 0 8,0 0 0,0 0 0,-11-11-2,11 11 2,34 35-6,-34-35 6,20 27-4,-20-27 4,20 26-4,-20-26 4,21 29-6,-21-29 6,24 31 4,-24-31-4,20 29 8,-20-29-8,22 33 4,-22-33-4,18 34 0,-18-34 0,16 30-4,-16-30 4,14 31 0,-14-31 0,9 23-4,-9-23 4,9 18-6,-9-18 6,0 0 6,0 0-6,10 11 0,-10-11 0,0 0-2,0 0 2,1 0 4,-1 0-4,0 0-4,0 0 4,20 8 2,-20-8-2,20-8 8,-20 8-8,8-39 2,-8 39-2,8-34 0,-8 34 0,9-38 4,-9 38-4,8-43 0,-8 43 0,8-42-8,-8 42 8,10-36-14,-10 36 14,8-32-14,-8 32 14,8-22-8,-8 22 8,8-19-14,-8 19 14,0-1-24,0 1 24,0-1-34,0 1 34,0 0-50,0 0 50,5-10-60,-5 10 60,-9-19-76,9 19 76,0 0-82,0 0 82</inkml:trace>
  <inkml:trace contextRef="#ctx0" brushRef="#br0" timeOffset="141095.9045">4844 2608 72,'0'0'0,"4"-17"42,-4 17-42,-9-21 72,9 21-72,-1 0 88,1 0-88,-23-8 68,23 8-68,0 0 52,0 0-52,-17-7 32,17 7-32,0-1 12,0 1-12,-7-20 4,7 20-4,0-1 2,0 1-2,0-16 0,0 16 0,7-31-6,-7 31 6,7-19-4,-7 19 4,35-25 0,-35 25 0,23-20-14,-23 20 14,21-13-24,-21 13 24,20-8-18,-20 8 18,17-5-14,-17 5 14,18-2-18,-18 2 18,20 0-14,-20 0 14,18 4-8,-18-4 8,17 7-10,-17-7 10,15 22 0,-15-22 0,9 18 10,-9-18-10,8 26-2,-8-26 2,3 26-4,-3-8 4,0-1 2,0-17-2,-1 33 2,1-33-2,-8 33 6,8-33-6,-22 32 14,22-32-14,-14 27 12,14-27-12,-21 25 6,21-25-6,-15 23 6,15-23-6,-18 17 2,18-17-2,-13 15 0,13-15 0,0 1 4,0-1-4,-9 12 2,9-12-2,-1 0 2,1 0-2,0 0-4,0 0 4,-1 0-12,1 0 12,-1 0-10,1 0 10,-1 0-12,1 0 12,0 0-12,0 0 12,-1 0-12,1 0 12,-1 0-10,1 0 10,0 0-4,0 0 4,-1 0 2,1 0-2,-11 8 2,11-8-2,33 5-4,-33-5 4,20 6-2,-20-6 2,25 5-2,-25-5 2,20 5-2,-20-5 2,21 5 6,-21-5-6,23 3 6,-23-3-6,15 5 0,-15-5 0,0 0 0,0 0 0,18 5 2,-18-5-2,0 0 2,0 0-2,0 0 0,0 0 0,15 6-2,-15-6 2,1 0-8,-1 0 8,1 0-30,-1 0 30,1 0-52,-1 0 52,0 0-68,0 0 68,1 0-86,-1 0 86</inkml:trace>
  <inkml:trace contextRef="#ctx0" brushRef="#br0" timeOffset="143633.9022">6003 4457 32,'0'0'0,"0"-1"54,0 1-54,0 0 52,0 0-52,0-1 52,0 1-52,0-1 46,0 1-46,0 0 40,0 0-40,0-1 28,0 1-28,0-1 8,0 1-8,0 0 0,0 0 0,0-1-6,0 1 6,0 0-8,0 0 8,0 0-4,0 0 4,0-2-2,0 2 2,0 0 2,0 0-2,4-9 6,-4 9-6,8 62 0,-8-62 0,25 38-2,-25-38 2,9 41 0,-9-41 0,9 40-2,-9-40 2,8 33-2,-8-33 2,6 28 0,-6-28 0,6 23 2,-6-23-2,6 16 2,-6-16-2,0 0 2,0 0-2,0 1-4,0-1 4,0 1-8,0-1 8,0 0-4,0 0 4,0 1 4,0-1-4,0 1 0,0-1 0,6 10-6,-6-10 6,21-30-4,-21 30 4,10-32-6,-10 32 6,7-42-12,-7 42 12,8-44-10,-8 44 10,8-39-4,-8 39 4,10-34-10,-10 34 10,7-29-14,-7 29 14,8-21-16,-8 21 16,6-17-18,-6 17 18,0-1-10,0 1 10,0-2-10,0 2 10,5-13-36,-5 13 36,0 0-64,0 0 64</inkml:trace>
  <inkml:trace contextRef="#ctx0" brushRef="#br0" timeOffset="143902.9067">6392 4439 58,'0'0'0,"-33"2"20,33-2-20,-28 6 8,28-6-8,-25 8 10,25-8-10,-23 26 16,23-26-16,-21 17 18,21-17-18,-16 16 10,16-16-10,-1 1 0,1-1 0,-10 16 2,10-16-2,-7 26-2,7-26 2,-3 13-16,3-13 16,0 2-20,0-2 20,1 11-14,-1-11 14,36 19-16,-36-19 16,20 8-24,-20-8 24,20 2-26,-20-2 26,18-1-18,-18 1 18,20-8-6,-20 8 6,16-29 0,-16 29 0</inkml:trace>
  <inkml:trace contextRef="#ctx0" brushRef="#br0" timeOffset="144011.9031">6403 4504 30,'0'0'0,"0"-1"30,0 1-30,0-1 22,0 1-22,0 0 20,0 0-20,6-9 22,-6 9-22,-29 47 16,29-47-16,-8 26 0,8-26 0,-6 25-4,6-25 4,-1 21-4,1-21 4,0 0-8,0 0 8,0 2-24,0-2 24,1 11-60,-1-11 60</inkml:trace>
  <inkml:trace contextRef="#ctx0" brushRef="#br0" timeOffset="144283.902">6566 4149 72,'0'0'0,"0"0"72,0 0-72,-6-13 76,6 13-76,-1 0 66,1 0-66,0-2 38,0 2-38,-1 0 20,1 0-20,-1 0 8,1 0-8,-1-2 6,1 2-6,-20-14 24,20 14-24,-3 40 28,3-40-28,-1 41 14,1-16-14,0 0 8,0-25-8,4 50 6,-4-50-6,6 47 2,-6-47-2,8 45-2,-8-45 2,9 45 2,-9-45-2,7 41 2,-7-41-2,4 41 0,-4-41 0,3 36 4,-3-36-4,5 31-12,-5-31 12,3 23-52,-3-23 52,4 16-90,-4-16 90,0 0-120,0 0 120</inkml:trace>
  <inkml:trace contextRef="#ctx0" brushRef="#br0" timeOffset="144960.9008">5963 5076 144,'0'0'0,"0"0"76,0 0-76,-1 0 52,1 0-52,-17-7 38,17 7-38,-1 0 22,1 0-22,-2 0 16,2 0-16,0 0 10,0 0-10,0 0 0,0 0 0,-1 0-8,1 0 8,-1 0 0,1 0 0,-13-5 0,13 5 0,36-6-28,-36 6 28,23-7-42,-23 7 42,25-4-42,-25 4 42,24-3-48,-24 3 48,18 0-48,-18 0 48,1 0-46,-1 0 46,16 0-36,-16 0 36,0 0-12,0 0 12,1 0-2,-1 0 2,19 0-2,-19 0 2,2 30 2,-2-30-2,-3 14 10,3-14-10,-8 14 20,8-14-20,-30 9 22,30-9-22,-18 16 30,18-16-30,-17 9 38,17-9-38,-1 0 32,1 0-32,-14 6 30,14-6-30,0 0 22,0 0-22,-1 0 6,1 0-6,-1 0 0,1 0 0,-1 0-8,1 0 8,-1 0-8,1 0 8,-1 0-2,1 0 2,0 0-2,0 0 2,-1 0 2,1 0-2,0 0-6,0 0 6,-15 7-30,15-7 30,1 0-60,-1 0 60,24 4-80,-24-4 80</inkml:trace>
  <inkml:trace contextRef="#ctx0" brushRef="#br0" timeOffset="145346.906">6286 5068 34,'0'0'0,"-24"-7"36,24 7-36,-2 0 36,2 0-36,-10-2 22,10 2-22,-1 0 8,1 0-8,-21 2 10,21-2-10,-20 33 8,20-33-8,-8 15 8,8-15-8,-6 22 10,6-22-10,-4 20 4,4-20-4,-4 16-4,4-16 4,0 15 0,0-15 0,4 18 0,-4-18 0,9 16-4,-9-16 4,36 16 4,-36-16-4,20 10-2,-20-10 2,27 7-8,-27-7 8,26 6-10,-26-6 10,23 4-20,-23-4 20,22 0-28,-22 0 28,20-2-34,-20 2 34,18-7-26,-18 7 26,15-28-8,-15 28 8,9-17 0,-9 17 0,8-23 0,-8 23 0,5-19 0,-5 19 0,4-21 6,-4 21-6,0-19 28,0 19-28,-5-18 42,5 18-42,-8-13 38,8 13-38,-22-9 26,22 9-26,-18-9 12,18 9-12,-16-6 4,16 6-4,-1 0-4,1 0 4,-14-5-24,14 5 24,-1 0-50,1 0 50,-1 0-66,1 0 66</inkml:trace>
  <inkml:trace contextRef="#ctx0" brushRef="#br0" timeOffset="145600.9059">6570 4929 128,'0'0'0,"0"0"72,0 0-72,0-2 20,0 2-20,7-20 26,-7 20-26,0 0 36,0 0-36,-35 4 26,35-4-26,-9 31 12,9-31-12,-6 23 4,6-23-4,-2 20 0,2-6 0,0 0 4,0-14-4,3 31-2,-3-31 2,8 29-4,-8-29 4,22 31 4,-22-31-4,8 30 0,-8-30 0,10 27-2,-10-27 2,7 25-16,-7-25 16,7 22-34,-7-22 34,8 18-50,-8-18 50,0 0-76,0 0 76,6 18-96,-6-18 96</inkml:trace>
  <inkml:trace contextRef="#ctx0" brushRef="#br0" timeOffset="145814.9053">6494 5138 76,'0'0'0,"0"0"58,0 0-58,-1 0 44,1 0-44,-19-10 34,19 10-34,-1 0 24,1 0-24,0 0 24,0 0-24,0 0 26,0 0-26,-1 0 24,1 0-24,0 0 12,0 0-12,-2 0 10,2 0-10,-13-5 8,13 5-8,30 0 0,-30 0 0,17 2-2,-17-2 2,11 3-2,-11-3 2,20 4-2,-20-4 2,16 6-18,-16-6 18,16 4-48,-16-4 48,21 6-62,-21-6 62,16 5-68,-16-5 68,0 0-80,0 0 80</inkml:trace>
  <inkml:trace contextRef="#ctx0" brushRef="#br0" timeOffset="146313.9009">6846 4857 68,'0'0'0,"0"-1"72,0 1-72,0-13 64,0 13-64,-34-5 64,34 5-64,0 0 40,0 0-40,-1 0 16,1 0-16,-1 0 16,1 0-16,-5-2 14,5 2-14,-8 26 2,8-26-2,-6 21-2,6-21 2,-1 19 4,1-19-4,0 21 4,0-21-4,4 19-6,-4-19 6,6 15 2,-6-15-2,0 0 6,0 0-6,0 0 0,0 0 0,8 13-2,-8-13 2,0 1-2,0-1 2,7 21 4,-7-21-4,2 0 0,-2 0 0,1 0-4,-1 0 4,20 7-4,-20-7 4,0 0-4,0 0 4,1 0 0,-1 0 0,17 7-4,-17-7 4,28 3-4,-28-3 4,14 6 0,-14-6 0,18 8-2,-18-8 2,16 25-4,-16-25 4,16 22 2,-16-22-2,16 22 2,-16-22-2,16 29 0,-16-29 0,14 24 0,-14-24 0,10 26 4,-10-26-4,8 20 6,-8-20-6,8 18 2,-8-18-2,4 17 10,-4-17-10,0 0 22,0 0-22,0 10 30,0-10-30,0 1 22,0-1-22,-1 20 14,1-20-14,-8 18 16,8-18-16,0 0 14,0 0-14,-24 9 0,24-9 0,-24 2-22,24-2 22,-18 0-46,18 0 46,-17-4-54,17 4 54,-23-7-60,23 7 60,-24-8-80,24 8 80,-19-8-94,19 8 94,-21-9-88,21 9 88</inkml:trace>
  <inkml:trace contextRef="#ctx0" brushRef="#br0" timeOffset="146618.9049">6835 4883 96,'0'0'0,"0"0"80,0 0-80,-2 0 44,2 0-44,0 0 34,0 0-34,-13 6 30,13-6-30,0 1 36,0-1-36,0 0 40,0 0-40,0 1 20,0-1-20,-5 16-2,5-16 2,36-6-4,-36 6 4,22-9 2,-22 9-2,29-9 2,-29 9-2,23-6-6,-23 6 6,26-3-18,-26 3 18,21 0-24,-21 0 24,16 4-24,-16-4 24,1 0-28,-1 0 28,1 0-32,-1 0 32,13 9-40,-13-9 40,0 0-52,0 0 52,0 0-70,0 0 70,9 19-62,-9-19 62</inkml:trace>
  <inkml:trace contextRef="#ctx0" brushRef="#br0" timeOffset="154225.8952">17770 6421 44,'0'0'0,"-8"-16"40,8 16-40,0-1 40,0 1-40,-10-14 26,10 14-26,-18-23 24,18 23-24,-7-13 22,7 13-22,-5-18 10,5 18-10,0-21 10,0 21-10,0-21 20,0 21-20,5-20 20,-5 20-20,4-19 24,-4 19-24,0-1 20,0 1-20,6-14 8,-6 14-8,0-1 4,0 1-4,0-1 4,0 1-4,4-19 4,-4 19-4,0-2 4,0 2-4,7-21 4,-7 21-4,1 0-4,-1 0 4,20-10-6,-20 10 6,23-5 0,-23 5 0,0 0 0,0 0 0,14-5-4,-14 5 4,31 0-2,-31 0 2,16 5-2,-16-5 2,22 9-6,-22-9 6,18 29-12,-18-29 12,15 13-8,-15-13 8,18 16 0,-18-16 0,8 13-2,-8-13 2,7 14 0,-7-14 0,6 19 6,-6-19-6,4 20 4,-4-20-4,5 22 4,-5-22-4,2 23 4,-2-23-4,3 21 2,-3-21-2,0 23-4,0-23 4,-4 23-2,4-23 2,-8 23 4,8-23-4,-21 26 0,21-26 0,-20 28-4,20-28 4,-23 27-2,23-27 2,-27 33 2,27-33-2,-28 29 0,28-29 0,-31 27 2,31-27-2,-30 26 6,30-26-6,-31 22 2,31-22-2,-29 20-2,29-20 2,-30 20 6,30-20-6,-28 13 12,28-13-12,-24 12 24,24-12-24,-21 9 36,21-9-36,-16 9 28,16-9-28,0 0 10,0 0-10,-1 0 0,1 0 0,0 0-2,0 0 2,-1 0-2,1 0 2,0 0 2,0 0-2,-7 9 4,7-9-4,50 3 4,-50-3-4,37 2-2,-13-2 2,-2 0 0,-22 0 0,43-5 8,-43 5-8,46-5 2,-46 5-2,43-7-4,-43 7 4,32-6-4,-32 6 4,28-4-2,-28 4 2,18-3-2,-18 3 2,1 0-4,-1 0 4,1 0-2,-1 0 2,0 0-2,0 0 2,9 0 0,-9 0 0,1 0-2,-1 0 2,0 0-10,0 0 10,0 0-22,0 0 22,1 0-42,-1 0 42,1 0-62,-1 0 62,1 0-86,-1 0 86,1 0-106,-1 0 106</inkml:trace>
  <inkml:trace contextRef="#ctx0" brushRef="#br0" timeOffset="155406.8993">19072 6277 76,'0'0'0,"0"-21"42,0 21-42,-2-18 24,2 18-24,-5-23 42,5 23-42,-4-13 54,4 13-54,-5-16 52,5 16-52,0 0 36,0 0-36,-5-15 10,5 15-10,0 0 0,0 0 0,0-1 0,0 1 0,0-1 0,0 1 0,0-15 2,0 15-2,1 0 2,-1 0-2,23-4 2,-23 4-2,0 0 16,0 0-16,18 5 26,-18-5-26,9 49 38,-9-49-38,9 33 52,-9-33-52,9 38 42,-9-38-42,6 46 28,-6-46-28,4 48 26,-4-24-26,0-1 26,0-23-26,-3 52 18,3-52-18,-4 51 8,4-51-8,-4 44-2,4-44 2,-7 44-8,7-44 8,-6 29-30,6-29 30,-7 24-74,7-24 74,-6 14-110,6-14 110,0 1-138,0-1 138,0 1-168,0-1 168</inkml:trace>
  <inkml:trace contextRef="#ctx0" brushRef="#br0" timeOffset="155827.8946">19401 6321 106,'0'0'0,"0"0"38,0 0-38,8-9 26,-8 9-26,0 0 30,0 0-30,0 0 34,0 0-34,0-2 40,0 2-40,0-1 34,0 1-34,0 0 36,0 0-36,10-13 38,-10 13-38,-33 53 30,33-53-30,-11 28 28,11-28-28,-9 33 28,9-33-28,-8 32 32,8-32-32,-8 33 28,8-33-28,-6 34 22,6-34-22,-3 30 8,3-30-8,2 27 0,-2-27 0,6 28 2,-6-28-2,31 21-2,-31-21 2,26 18 2,-26-18-2,29 8 2,-29-8-2,32 8-2,-32-8 2,36 2 0,-36-2 0,38-4-10,-17-11 10,0-2-16,0 2 16,1-1-16,-22 16 16,38-41-12,-38 41 12,35-37 2,-35 37-2,25-39 0,-25 39 0,22-38-4,-22 38 4,13-27 2,-13 27-2,8-33 8,-8 33-8,3-33 16,-3 33-16,-3-31 22,3 31-22,-8-26 26,8 26-26,-37-23 20,37 23-20,-26-18 6,26 18-6,-30-15 4,30 15-4,-32-13 6,32 13-6,-34-8-2,34 8 2,-32-5-4,32 5 4,-31-2 0,31 2 0,-28 3-10,28-3 10,-26 6-48,26-6 48,-21 37-90,21-37 90,-21 23-122,21-23 122,-18 24-156,18-24 156</inkml:trace>
  <inkml:trace contextRef="#ctx0" brushRef="#br0" timeOffset="159571.8917">14882 2621 68,'0'0'0,"0"0"46,0 0-46,0 1 22,0-1-22,0 1 32,0-1-32,0 1 46,0-1-46,0 0 62,0 0-62,0 1 70,0-1-70,0 1 50,0-1-50,0 0 24,0 0-24,0 1 16,0-1-16,0 1 20,0-1-20,0 0 28,0 0-28,0 1 26,0-1-26,0 1 20,0-1-20,4 8 10,-4-8-10,0 0 0,0 0 0,-1 0-4,1 0 4,-1 0-4,1 0 4,-2 0 2,2 0-2,-13 0-2,13 0 2,0 0-10,0 0 10,-1 0-6,1 0 6,-27 0-2,27 0 2,-1 0 0,1 0 0,-23-4 8,23 4-8,-22 0 6,22 0-6,-1 0 0,1 0 0,-12 0 0,12 0 0,-28-2 4,28 2-4,-20 0 12,20 0-12,-18 0 8,18 0-8,-20 0 8,20 0-8,-21 0 12,21 0-12,-17 0 8,17 0-8,-20 0 8,20 0-8,-17 0 8,17 0-8,-14 0 6,14 0-6,-2 0 6,2 0-6,0 0 0,0 0 0,-12 0-2,12 0 2,-24 0 2,24 0-2,0 0 0,0 0 0,-12-1 4,12 1-4,-22-3 4,22 3-4,-1 0-2,1 0 2,-11-1 0,11 1 0,-23 0 6,23 0-6,-14 0-2,14 0 2,-15 0-4,15 0 4,-20 0 4,20 0-4,-18 0-2,18 0 2,-19 0-2,19 0 2,-18 0 2,18 0-2,0 0 6,0 0-6,-11 0 0,11 0 0,-23 1-4,23-1 4,-1 0 2,1 0-2,-13 2-2,13-2 2,-23 0-2,23 0 2,-1 0 2,1 0-2,-10 2 8,10-2-8,-20 0 8,20 0-8,-1 0 0,1 0 0,-12 2 4,12-2-4,-19 0 2,19 0-2,-17 0-8,17 0 8,-18 0-4,18 0 4,-19 0-4,19 0 4,-24 0 0,24 0 0,-20 0 2,20 0-2,-18 0-2,18 0 2,-15 0 2,15 0-2,-1 0 0,1 0 0,-13 0-2,13 0 2,-27 0-2,27 0 2,-15 1-2,15-1 2,-15 2 4,15-2-4,-15 2 0,15-2 0,-14 0 2,14 0-2,-17 0 6,17 0-6,-18 0 2,18 0-2,-18 0 0,18 0 0,-16 0-2,16 0 2,-15 0 6,15 0-6,-16 0 2,16 0-2,-14 0-4,14 0 4,0 0-2,0 0 2,-15 1 4,15-1-4,-1 0 0,1 0 0,-1 0-6,1 0 6,0 0 2,0 0-2,-18 2 6,18-2-6,-1 0 4,1 0-4,0 0-6,0 0 6,-2 0-8,2 0 8,0 0 0,0 0 0,-1 0 4,1 0-4,-1 0-2,1 0 2,-1 0-2,1 0 2,0 0 2,0 0-2,0 0 2,0 0-2,-1 0-6,1 0 6,-1 0-6,1 0 6,-1 0 2,1 0-2,-1 0-2,1 0 2,-1 0-2,1 0 2,0 0 2,0 0-2,0 0-2,0 0 2,-1 0-4,1 0 4,-1 0 0,1 0 0,0 0-2,0 0 2,-6 0-2,6 0 2,7-28-2,-7 28 2,29-21 0,-29 21 0,18-21-6,-18 21 6,16-21-22,-16 21 22,17-21-24,-17 21 24,19-23-16,-19 23 16,20-25-20,-20 25 20,19-20-30,-19 20 30,16-26-18,-16 26 18,14-19-10,-14 19 10,0-1-14,0 1 14,9-14-6,-9 14 6,1 0 0,-1 0 0,0 0 4,0 0-4,1 0 4,-1 0-4,0 0-4,0 0 4,1 0-2,-1 0 2,0 0 4,0 0-4,2 0 0,-2 0 0,0 0 0,0 0 0,1 0 2,-1 0-2,1 0-2,-1 0 2,1 0-2,-1 0 2,10-8 4,-10 8-4,-5 29 4,5-29-4,-8 19-2,8-19 2,-10 12-4,10-12 4,-21 17 2,21-17-2,-8 14 4,8-14-4,-10 14-2,10-14 2,-17 21-6,17-21 6,-18 18-4,18-18 4,-22 24-6,22-24 6,-22 23-8,22-23 8,-18 18 0,18-18 0,-18 18 4,18-18-4,-1 0-2,1 0 2,-16 13-2,16-13 2,0 0 6,0 0-6,-20 22 6,20-22-6,-1 0 4,1 0-4,-2 0 12,2 0-12,-14 7 14,14-7-14,0 0 8,0 0-8,-1 0 4,1 0-4,-1 0 0,1 0 0,-1 0 2,1 0-2,0 0 4,0 0-4,0 0 2,0 0-2,-1 0 0,1 0 0,-1 0 4,1 0-4,-1 0 4,1 0-4,-2 0 4,2 0-4,-9 7 6,9-7-6,38 23 16,-38-23-16,20 9 20,-20-9-20,28 7 8,-28-7-8,30 7 0,-30-7 0,29 6 2,-29-6-2,34 9 6,-34-9-6,29 19 6,-29-19-6,30 14 0,-30-14 0,24 8-2,-24-8 2,21 10 2,-21-10-2,13 15 0,-13-15 0,0 0-2,0 0 2,1 0-4,-1 0 4,1 0 2,-1 0-2,0 0 2,0 0-2,1 0 2,-1 0-2,8 8 4,-8-8-4,0 0 2,0 0-2,1 0 2,-1 0-2,1 0 0,-1 0 0,0 0-2,0 0 2,0 0-12,0 0 12,1 0-30,-1 0 30,1 0-48,-1 0 48,1 0-78,-1 0 78,1 0-116,-1 0 116,1 0-132,-1 0 132</inkml:trace>
  <inkml:trace contextRef="#ctx0" brushRef="#br0" timeOffset="172791.8841">6891 3876 26,'0'0'0,"0"0"24,0 0-24,-4-13 12,4 13-12,-27-29 20,27 29-20,-7-15 36,7 15-36,-8-16 46,8 16-46,-6-19 40,6 19-40,-4-17 28,4 17-28,-2-17 12,2 17-12,-2-20 10,2 20-10,0-19 18,0 19-18,0-22 26,0 22-26,2-22 26,-2 22-26,6-28 26,-6 28-26,9-27 28,-9 27-28,8-27 16,-8 27-16,22-27 8,-22 27-8,12-26 12,-12 26-12,10-22 12,-10 22-12,17-26 12,-17 26-12,9-29 10,-9 29-10,21-30 8,-21 30-8,19-37 8,-19 37-8,22-54 0,-22 54 0,23 0 0,-23 0 0,28-85 6,-28 85-6,30-52 0,-30 52 0,32-49-6,-32 49 6,35-51 4,-35 51-4,34-49 6,-34 49-6,36-44 0,-36 44 0,40-45 0,-40 45 0,38-43-2,-38 43 2,38-40 0,-38 40 0,34-35 2,-34 35-2,36-34 2,-36 34-2,36-30-2,-36 30 2,38-30 0,-17 16 0,0 0 0,-21 14 0,39-26-2,-39 26 2,40-24-2,-40 24 2,43-25-2,-43 25 2,40-25 2,-40 25-2,42-22 4,-42 22-4,39-21-2,-39 21 2,42-17-8,-42 17 8,42-12 0,-42 12 0,42-15 4,-42 15-4,38-14-4,-38 14 4,37-8-4,-37 8 4,31-8 4,-31 8-4,31-9 4,-31 9-4,31-6 2,-31 6-2,31-5 0,-31 5 0,35-3-2,-35 3 2,36 0-4,-36 0 4,35 0 2,-35 0-2,42 1 6,-42-1-6,41 2-2,-41-2 2,46 2-2,-46-2 2,47 1 4,-47-1-4,46 2 2,-46-2-2,49 4-4,-49-4 4,47 4 0,-47-4 0,45 4 0,-45-4 0,42 4 0,-42-4 0,38 4 2,-38-4-2,33 2 2,-33-2-2,29 4 2,-29-4-2,33 7 0,-33-7 0,29 6 2,-29-6-2,33 10 6,-33-10-6,33 8-2,-33-8 2,33 5-6,-33-5 6,31 6 2,-31-6-2,29 6 4,-29-6-4,28 6-2,-28-6 2,30 7-2,-30-7 2,27 8 6,-27-8-6,28 8 4,-28-8-4,30 7 0,-30-7 0,32 6 2,-32-6-2,28 10 0,-28-10 0,30 17-2,-30-17 2,29 9 0,-29-9 0,25 8 2,-25-8-2,26 20 2,-26-20-2,25 7-2,-25-7 2,21 7-2,-21-7 2,23 8 2,-23-8-2,22 8 0,-22-8 0,17 19-4,-17-19 4,23 8-2,-23-8 2,21 8 2,-21-8-2,21 8 0,-21-8 0,18 18-2,-18-18 2,18 8 0,-18-8 0,18 9 0,-18-9 0,20 22 2,-20-22-2,22 13 0,-22-13 0,20 18 0,-20-18 0,16 17 0,-16-17 0,16 22 2,-16-22-2,14 22 2,-14-22-2,16 23-2,-16-23 2,9 19-4,-9-19 4,17 14-2,-17-14 2,0 1 4,0-1-4,9 13 6,-9-13-6,28 29-2,-28-29 2,13 16-6,-13-16 6,14 18 2,-14-18-2,11 23 2,-11-23-2,21 23-2,-21-23 2,12 24-2,-12-24 2,15 26 0,-15-26 0,9 25 2,-9-25-2,10 30 2,-10-30-2,20 31-2,-20-31 2,9 29 0,-9-29 0,17 33 0,-17-33 0,9 27-6,-9-27 6,9 33 2,-9-33-2,10 32 6,-10-32-6,8 30 0,-8-30 0,9 31 0,-9-31 0,9 28-4,-9-28 4,9 28 0,-9-28 0,9 27 2,-9-27-2,16 26 2,-16-26-2,8 27 4,-8-27-4,8 22-2,-8-22 2,7 19 0,-7-19 0,5 16 0,-5-16 0,0 1-4,0-1 4,5 12 0,-5-12 0,0 1 2,0-1-2,0 0 2,0 0-2,0 1 2,0-1-2,0 1 4,0-1-4,0 1 6,0-1-6,0 1 14,0-1-14,0 0 34,0 0-34,0 1 42,0-1-42,0 0 30,0 0-30,0 1 8,0-1-8,0 1-2,0-1 2,5 12-6,-5-12 6,-32-45-10,32 45 10,-18-23-4,18 23 4,-23-27 2,23 27-2,-20-23 2,20 23-2,-24-23-4,24 23 4,-22-20 2,22 20-2,-20-17 6,20 17-6,-23-19 16,23 19-16,-20-16 36,20 16-36,-1 0 32,1 0-32,-14-9 14,14 9-14,0 0 4,0 0-4,-1 0-2,1 0 2,0 0-10,0 0 10,-1 0-20,1 0 20,-1 0-20,1 0 20,-1 0-26,1 0 26,0 0-24,0 0 24,-1 0-6,1 0 6,-12-9-4,12 9 4,32-1-6,-32 1 6,23 3-2,-23-3 2,23 32 6,-23-32-6,21 29 0,-21-29 0,22 35-6,-22-35 6,22 38-4,-22-38 4,17 31 2,-17-31-2,16 32 0,-16-32 0,12 29-2,-12-29 2,10 25 0,-10-25 0,9 25 2,-9-25-2,8 21 8,-8-21-8,10 16 4,-10-16-4,0 1 0,0-1 0,0 0-2,0 0 2,0 1-6,0-1 6,0 1 0,0-1 0,6 10 12,-6-10-12,26 4 14,-26-4-14,0 0 8,0 0-8,10 0 2,-10 0-2,19-58 0,-19 58 0,10-39 8,-10 39-8,6-38 6,-6 38-6,5-40 0,-5 40 0,8-43 0,-8 43 0,7-40 2,-7 40-2,6-37 0,-6 37 0,8-31-10,-8 31 10,9-19-16,-9 19 16,7-18-12,-7 18 12,5-16-26,-5 16 26,5-15-38,-5 15 38,0 0-28,0 0 28,0 0-20,0 0 20,0-2-28,0 2 28,0 0-42,0 0 42,0-1-46,0 1 46,0-1-56,0 1 56,0 0-72,0 0 72,0-1-94,0 1 94,0-1-108,0 1 108</inkml:trace>
  <inkml:trace contextRef="#ctx0" brushRef="#br0" timeOffset="174920.8857">9643 4839 12,'0'0'0,"0"25"6,0-25-6,2 19 6,-2-19-6,4 19-2,-4-19 2,0 0-6,0 0 6,6 11 8,-6-11-8,0 0 4,0 0-4,23 9-2,-23-9 2,22 5 6,-22-5-6,13 4 2,-13-4-2,17 0-2,-17 0 2,20-4 2,-20 4-2,16-6 4,-16 6-4,20-8 0,-20 8 0,14-8-2,-14 8 2,0 0 2,0 0-2,14-7 2,-14 7-2,0 0 2,0 0-2,22-2 0,-22 2 0,21 8 0,-21-8 0,7 35 16,-7-35-16,5 26 30,-5-26-30,3 23 38,-3-23-38,0 23 44,0-23-44,-3 22 44,3-22-44,-5 24 38,5-24-38,-7 17 36,7-17-36,-22 20 28,22-20-28,-9 11 16,9-11-16,-20 8 8,20-8-8,-16 8 0,16-8 0,-17 6-4,17-6 4,-14 3-16,14-3 16,-16 0-46,16 0 46,-18-2-72,18 2 72,0 0-78,0 0 78,-12-5-82,12 5 82</inkml:trace>
  <inkml:trace contextRef="#ctx0" brushRef="#br0" timeOffset="175096.8808">9725 4715 136,'0'0'0,"2"0"46,-2 0-46,1-1 8,-1 1-8,18-12 2,-18 12-2,1 0 4,-1 0-4,1 0 6,-1 0-6,0 0-4,0 0 4,14-5-42,-14 5 42,36 5-96,-36-5 96</inkml:trace>
  <inkml:trace contextRef="#ctx0" brushRef="#br0" timeOffset="175338.8857">10214 4605 128,'0'0'0,"-1"0"26,1 0-26,-23 0 18,23 0-18,-8 37 24,8-37-24,-3 26 22,3-13-22,0 1 20,0-14-20,2 27 12,-2-27-12,6 28 2,-6-28-2,5 33 2,-5-33-2,7 36-4,-7-36 4,8 40-22,-8-40 22,0 1-42,0-1 42,10 48-58,-10-48 58,21 58-76,-21-58 76</inkml:trace>
  <inkml:trace contextRef="#ctx0" brushRef="#br0" timeOffset="175542.8812">10135 4888 120,'0'0'0,"0"0"146,0 0-146,-19-8 66,19 8-66,0 0 54,0 0-54,-21-3 56,21 3-56,-1 0 44,1 0-44,-1 0 24,1 0-24,0 0 4,0 0-4,-1 0 2,1 0-2,-1 0 4,1 0-4,-14 0-4,14 0 4,34-8-26,-34 8 26,23-8-60,-23 8 60,29-5-88,-29 5 88,31-4-116,-31 4 116,27 0-146,-27 0 146</inkml:trace>
  <inkml:trace contextRef="#ctx0" brushRef="#br0" timeOffset="175782.8853">10434 4728 118,'0'0'0,"0"-1"102,0 1-102,0 0 60,0 0-60,-3-18 50,3 18-50,0 0 38,0 0-38,-3 0 28,3 0-28,0 0 20,0 0-20,0 0 16,0 0-16,-22-4 8,22 4-8,-2 31-2,2-17 2,0 2 2,0-16-2,2 32 2,-2-32-2,6 35 0,-6-35 0,7 30 0,-7-30 0,8 30-28,-8-30 28,7 32-70,-7-32 70,7 25-92,-7-25 92,5 28-100,-5-28 100,3 19-102,-3-19 102</inkml:trace>
  <inkml:trace contextRef="#ctx0" brushRef="#br0" timeOffset="176145.8809">10577 4750 252,'0'0'0,"3"-15"112,-3 15-112,-25 6 46,25-6-46,-2 0 38,2 0-38,-15 7 38,15-7-38,-19 28 42,19-28-42,-9 20 36,9-20-36,-7 25 16,7-25-16,-5 33 4,5-33-4,-1 22 2,1-22-2,1 24 0,-1-24 0,6 20-2,-6-20 2,34 17-8,-34-17 8,24 20-6,-24-20 6,28 10 2,-28-10-2,28 8-2,-28-8 2,28 6-8,-28-6 8,26 2-8,-26-2 8,26-2-20,-26 2 20,18-5-28,-18 5 28,16-7-16,-16 7 16,2-1-20,-2 1 20,11-24-20,-11 24 20,22-27-12,-22 27 12,10-21-12,-10 21 12,7-20-6,-7 20 6,4-26 2,-4 12-2,0 1 4,0 13-4,-2-25 4,2 25-4,-5-25 8,5 25-8,-8-21 10,8 21-10,-24-19 16,24 19-16,-17-16 22,17 16-22,-15-13 12,15 13-12,-17-9 4,17 9-4,-18-6 4,18 6-4,-16-2-8,16 2 8,-18 0-30,18 0 30,-1 0-48,1 0 48,-16 2-74,16-2 74,0 0-124,0 0 124,-27 5-150,27-5 150</inkml:trace>
  <inkml:trace contextRef="#ctx0" brushRef="#br0" timeOffset="193583.869">5701 4200 46,'0'0'0,"0"-1"28,0 1-28,0 0 22,0 0-22,0-1 22,0 1-22,0-1 22,0 1-22,-7-17 24,7 17-24,0 0 14,0 0-14,0-2 0,0 2 0,0 0-8,0 0 8,0 0-6,0 0 6,0-2 2,0 2-2,0 0 2,0 0-2,0 0 8,0 0-8,0-1 14,0 1-14,-6-13 8,6 13-8,41 3 8,-41-3-8,22 6 14,-22-6-14,29 26 16,-29-26-16,31 19 22,-31-19-22,31 23 20,-31-23-20,38 23 12,-38-23-12,39 24 10,-13-9-10,0-2 6,-26-13-6,-2 25 6,35-13-6,1 1 8,-34-13-8,41 21 4,-41-21-4,34 18 2,-34-18-2,41 22 2,-41-22-2,42 19-2,-42-19 2,37 18 4,-37-18-4,42 21 6,-42-21-6,40 22 4,-40-22-4,33 24 4,-33-24-4,37 28 6,-37-28-6,34 34 6,-34-34-6,37 34 2,-37-34-2,36 40 4,-36-40-4,30 37 0,-30-37 0,26 38 0,-26-38 0,23 37 4,-23-37-4,29 36 0,-29-36 0,30 39 0,-30-39 0,32 33-2,-32-33 2,30 32-2,-30-32 2,25 33 2,-25-33-2,24 26 0,-24-26 0,26 23 2,-26-23-2,28 22 4,-28-22-4,25 17 4,-25-17-4,22 16 4,-22-16-4,22 17 2,-22-17-2,18 13 8,-18-13-8,21 10 14,-21-10-14,20 15 8,-20-15-8,15 9 2,-15-9-2,2 0-2,-2 0 2,15 9-6,-15-9 6,24 27-6,-24-27 6,14 13 4,-14-13-4,0 2 0,0-2 0,8 13-6,-8-13 6,2 0-2,-2 0 2,20 22-4,-20-22 4,7 22 0,-7-22 0,0 2 0,0-2 0,10 11-4,-10-11 4,1 1-10,-1-1 10,0 0-26,0 0 26,0 1-42,0-1 42,0 1-44,0-1 44,2 0-48,-2 0 48,1 2-62,-1-2 62,0 0-84,0 0 84</inkml:trace>
  <inkml:trace contextRef="#ctx0" brushRef="#br0" timeOffset="194067.8685">5828 5464 44,'0'0'0,"0"0"24,0 0-24,-2 0 10,2 0-10,0 0 12,0 0-12,-1 0 8,1 0-8,0 0 14,0 0-14,-1 0 30,1 0-30,-1 0 40,1 0-40,-12 0 34,12 0-34,31-27 28,-31 27-28,19-21 26,-19 21-26,27-28 12,-27 28-12,29-37 8,-29 37-8,32-54 8,-32 54-8,39 0 6,-39 0-6,38-95 6,-15 66-6,-1 1 4,3-2-4,-2-1 6,4-2-6,-1 1 0,1-3 0,-1-1-2,3 1 2,-1-2 0,1-1 0,1 0 0,0 0 0,0 1-8,2-1 8,2-1-26,-2 1 26,0-2-22,3 3 22,-3 0-24,1 1 24,-1 1-28,-4 3 28,-2 1-18,0 3 18,0 0-18,-26 28 18,39-46-16,-39 46 16,31-38-14,-31 38 14,28-35-12,-28 35 12,19-25-6,-19 25 6,16-21-14,-16 21 14,1-1-16,-1 1 16,1-1-8,-1 1 8,0 0-10,0 0 10,2-1-4,-2 1 4,0-1-12,0 1 12,0 0-30,0 0 30,1-1-24,-1 1 24</inkml:trace>
  <inkml:trace contextRef="#ctx0" brushRef="#br0" timeOffset="195093.8681">6404 4199 18,'0'0'0,"-3"-19"-4,3 19 4,-7-18 12,7 18-12,-6-20 24,6 20-24,-7-28 20,7 28-20,-3-29 16,3 29-16,-1-34 14,1 13-14,0 0 8,0-4-8,0 25 14,0-13-14,0-1 16,0-29-16,0 0 18,0 43-18,2-48 20,-2 48-20,4-48 20,-4 48-20,5-47 26,-5 47-26,6-49 18,-6 49-18,7-54 8,-7 54-8,7-57 12,-7 57-12,6-56 22,-6 56-22,6-54 16,-6 54-16,5-50 4,-5 50-4,3-46 2,-3 46-2,4-48 0,-4 48 0,1-50-2,-1 50 2,2-51-4,-2 51 4,2-45-4,-2 28 4,0 1-8,0 16 8,0-16-34,0 16 34,0-1-52,0 1 52,0 0-70,0 0 70,0-1-88,0 1 88</inkml:trace>
  <inkml:trace contextRef="#ctx0" brushRef="#br0" timeOffset="195470.8668">6191 2674 38,'0'0'0,"0"0"14,0 0-14,-8-11 12,8 11-12,0 0 34,0 0-34,0-2 46,0 2-46,0 0 44,0 0-44,0-1 36,0 1-36,0-2 22,0 2-22,0 0 12,0 0-12,0 0 8,0 0-8,0-1 2,0 1-2,0 0 2,0 0-2,0-1 6,0 1-6,0-1 2,0 1-2,0 0-4,0 0 4,0-1 0,0 1 0,0-1 2,0 1-2,-9-9 8,9 9-8,-4 42 4,4-27-4,0 0 2,0-1-2,0 1 0,0-15 0,3 28-6,-3-28 6,2 26-8,-2-26 8,3 25-32,-3-25 32,3 23-52,-3-23 52,3 17-54,-3-17 54,3 17-64,-3-17 64</inkml:trace>
  <inkml:trace contextRef="#ctx0" brushRef="#br0" timeOffset="196021.8673">6411 2647 122,'0'0'0,"1"0"18,-1 0-18,2 0 8,-2 0-8,0 0 8,0 0-8,0 0 16,0 0-16,1 0 12,-1 0-12,0 0-2,0 0 2,1 0-2,-1 0 2,1 0 4,-1 0-4,6-7 2,-6 7-2,-6 40 2,6-40-2,-3 23 4,3-10-4,0 0 2,0-13-2,2 24 8,-2-24-8,7 21 6,-7-21-6,23 21 0,-23-21 0,13 15 6,-13-15-6,20 16 6,-20-16-6,20 7 8,-20-7-8,19 7 12,-19-7-12,20 5 6,-20-5-6,20 5 6,-20-5-6,20 0 10,-20 0-10,28 0 6,-28 0-6,25-4 6,-25 4-6,23-6 2,-23 6-2,26-24-6,-26 24 6,21-22-4,-21 22 4,20-26-6,-20 26 6,20-26-2,-20 26 2,15-24 0,-15 24 0,9-25-2,-9 25 2,8-20 0,-8 20 0,4-20 0,-4 20 0,0-16-2,0 16 2,-4-18 2,4 18-2,-10-22 4,10 22-4,-40-18 8,40 18-8,-24-16 6,24 16-6,-29-8 0,29 8 0,-31-8 10,31 8-10,-33-5 0,33 5 0,-36-3-6,36 3 6,-35 0-8,35 0 8,-31 0-38,31 0 38,-30 2-76,30-2 76,-24 5-102,24-5 102</inkml:trace>
  <inkml:trace contextRef="#ctx0" brushRef="#br0" timeOffset="196878.8713">6178 2630 50,'0'0'0,"-1"-1"40,1 1-40,0-1 30,0 1-30,-2 0 24,2 0-24,-16-16 26,16 16-26,0-1 20,0 1-20,0 0 16,0 0-16,0-1 20,0 1-20,-5-19 16,5 19-16,0-1 16,0 1-16,0 0 14,0 0-14,0 0 6,0 0-6,0-2 2,0 2-2,0 0 2,0 0-2,0 0 2,0 0-2,-5-14 8,5 14-8,0-1 10,0 1-10,0-1 2,0 1-2,0 0 2,0 0-2,0 0 6,0 0-6,0-2 4,0 2-4,0 0 0,0 0 0,0 0 2,0 0-2,-3-14 2,3 14-2,-5-26-6,5 26 6,0-2-6,0 2 6,0 0-2,0 0 2,-3-8 2,3 8-2,0-1 0,0 1 0,0-1-4,0 1 4,-2-21 2,2 21-2,0 0-2,0 0 2,0-2-2,0 2 2,0 0 2,0 0-2,0 0 2,0 0-2,0-2 2,0 2-2,0-19 0,0 19 0,0-1 0,0 1 0,0-1-2,0 1 2,0 0-4,0 0 4,0-1-6,0 1 6,0 0-8,0 0 8,0 0 0,0 0 0,0-20 0,0 34 0,0-1 0,0-13 0,0 17 4,0-17-4,2 25 2,-2-25-2,1 24 2,-1-24-2,3 23 2,-3-23-2,1 25 6,-1-25-6,0 24 8,0-24-8,3 27 12,-3-27-12,3 30 8,-3-30-8,5 36 2,-5-36-2,5 36 0,-5-36 0,5 33-4,-5-33 4,5 32 0,-5-32 0,4 26 6,-4-26-6,5 25 2,-5-25-2,4 20-4,-4-20 4,2 16 2,-2-16-2,0 0 4,0 0-4,0 1-2,0-1 2,0 1-2,0-1 2,4 8-4,-4-8 4,0 1-12,0-1 12,0 0-16,0 0 16,0 1-18,0-1 18,0 1-14,0-1 14,0 0-14,0 0 14,0 1-14,0-1 14,0 1-12,0-1 12,0 0-22,0 0 22,0 1-24,0-1 24,0 1-18,0-1 18,0 1-22,0-1 22,0 1-40,0-1 40,0 0-66,0 0 66</inkml:trace>
  <inkml:trace contextRef="#ctx0" brushRef="#br0" timeOffset="245372.8379">16582 8948 116,'0'0'0,"-27"-21"28,27 21-28,-1 0 8,1 0-8,-12-10 24,12 10-24,0 0 44,0 0-44,-1 0 52,1 0-52,0 0 42,0 0-42,-23-7 34,23 7-34,0 0 22,0 0-22,0-1 6,0 1-6,0 0 12,0 0-12,0-1 18,0 1-18,0-1 22,0 1-22,0-1 16,0 1-16,0 0 14,0 0-14,0-2 32,0 2-32,0 0 46,0 0-46,-9-10 40,9 10-40,4 47 32,-4-47-32,29 49 26,-29-49-26,22 60 12,-22-60-12,23 64 4,-23-64-4,26 61 4,-26-61-4,24 57 2,-24-57-2,22 50 0,-22-50 0,22 40 2,-22-40-2,19 36 0,-19-36 0,20 24-4,-20-24 4,21 16 2,-21-16-2,13 11 4,-13-11-4,0 0 0,0 0 0,1 0 0,-1 0 0,15 6-2,-15-6 2,1 0 6,-1 0-6,20 0 14,-20 0-14,3-42 16,-3 42-16,3-27 12,-3 10-12,0 0 4,0 17-4,-1-34 4,1 34-4,-5-36 10,5 36-10,-4-36 4,4 36-4,-4-39-4,4 39 4,-4-35-4,4 35 4,-3-36-4,3 36 4,-1-40-8,1 22 8,0 1-8,0 3 8,0-3-8,0 17 8,1-25-12,-1 25 12,3-14-10,-3 14 10,0 0-10,0 0 10,0-1-10,0 1 10,0 0-6,0 0 6,0 0 4,0 0-4,0 0 4,0 0-4,2-8 0,-2 8 0,25 52 0,-25-52 0,12 33-8,-12-33 8,9 40 2,-9-40-2,10 34 10,-10-34-10,17 23 4,-17-23-4,8 26 4,-8-26-4,17 14 2,-17-14-2,21 15 2,-21-15-2,18 16-4,-18-16 4,21 8 0,-21-8 0,20 6 4,-20-6-4,19 7 0,-19-7 0,21 3 2,-21-3-2,13 0 8,-13 0-8,18-6 8,-18 6-8,9-25 12,-9 25-12,7-18 8,-7 18-8,7-16 2,-7 16-2,3-28 8,-3 16-8,0-1 2,0 13-2,-2-26-2,2 26 2,-3-27 2,3 27-2,-7-21 0,7 21 0,-7-17-6,7 17 6,-4-16-6,4 16 6,0-2-20,0 2 20,-5-13-42,5 13 42,0 0-50,0 0 50,0 0-62,0 0 62,0-2-80,0 2 80,0 0-94,0 0 94,0-1-116,0 1 116,0 0-138,0 0 138</inkml:trace>
  <inkml:trace contextRef="#ctx0" brushRef="#br0" timeOffset="246007.8332">17375 9349 200,'0'0'0,"0"0"82,0 0-82,1 0 58,-1 0-58,0 0 66,0 0-66,0 0 84,0 0-84,16 1 74,-16-1-74,0 0 38,0 0-38,-6-24 18,6 24-18,-10-21 18,10 21-18,-8-14 12,8 14-12,-10-17 4,10 17-4,-6-15 0,6 15 0,-5-24-2,5 24 2,-3-20 0,3 20 0,-3-31 2,3 16-2,0 0 2,0-1-2,0-1-2,0 0 2,0 0 2,0 1-2,0 1 2,0-3-2,0 1 4,0-1-4,0 0 14,0 18-14,-1-27 20,1 27-20,-3-21 24,3 21-24,0-2 20,0 2-20,0 0 18,0 0-18,0 0 14,0 0-14,0 0 4,0 0-4,0-2 2,0 2-2,0-1 0,0 1 0,0 0-2,0 0 2,-1-9 2,1 9-2,2 61 2,-2-61-2,6 42-2,-6-42 2,26 38-4,-26-38 4,15 30-6,-15-30 6,17 29-4,-17-29 4,18 21-6,-18-21 6,17 26-10,-17-26 10,19 31-4,-19-31 4,20 27 0,-20-27 0,20 27 0,-20-27 0,21 25 0,-21-25 0,20 23 0,-20-23 0,20 26 0,-20-26 0,20 24 0,-20-24 0,18 20-2,-18-20 2,13 15-2,-13-15 2,1 0 2,-1 0-2,14 9 10,-14-9-10,0 0 2,0 0-2,1 0-8,-1 0 8,20 4 8,-20-4-8,23-6 10,-23 6-10,8-31 2,-8 31-2,5-26 4,-5 26-4,2-35-2,-2 16 2,0 1-2,0 18 2,-6-44 0,6 44 0,-4-38-4,4 38 4,-4-40-2,4 40 2,-4-44-4,4 44 4,-4-35-10,4 35 10,-4-36-10,4 36 10,-3-29-16,3 29 16,-2-18-24,2 18 24,0 0-24,0 0 24,0-1-44,0 1 44,0 0-62,0 0 62,0 0-78,0 0 78,0 0-98,0 0 98,0-2-96,0 2 96,-3-10-98,3 10 98,-1 0-114,1 0 114</inkml:trace>
  <inkml:trace contextRef="#ctx0" brushRef="#br0" timeOffset="246845.8328">15633 8942 52,'0'0'0,"-32"6"14,32-6-14,-34 27 16,34-27-16,-37 25 36,37-25-36,-37 26 52,37-26-52,-31 30 56,31-30-56,-29 30 44,29-30-44,-23 28 22,23-28-22,-19 33 24,19-33-24,-12 32 30,12-32-30,-7 40 20,7-40-20,0 0 18,0 0-18,-6 55 18,6-55-18,6 85 8,-6-85-8,36 41 4,-36-41-4,31 39-2,-12-23 2,2-2-2,-21-14 2,41 12 0,-41-12 0,42 9-6,-42-9 6,46 6-4,-21-6 4,-1 0-10,-24 0 10,45-9-28,-23-14 28,0-2-34,-22 25 34,38-33-24,-38 33 24,29-39-18,-29 39 18,23-45-10,-23 45 10,15-44 0,-15 44 0,9-46 4,-9 46-4,5-40 12,-5 40-12,-2-35 20,2 35-20,-9-23 26,9 23-26,-39-11 20,39 11-20,-26-10 8,26 10-8,-24-5-2,24 5 2,-24-5-16,24 5 16,-28-2-48,28 2 48,-22 0-86,22 0 86,-16 4-108,16-4 108</inkml:trace>
  <inkml:trace contextRef="#ctx0" brushRef="#br0" timeOffset="247162.8326">16302 8827 292,'0'0'0,"-20"-8"72,20 8-72,-22-7 36,22 7-36,-24-4 44,24 4-44,-30 0 64,30 0-64,-25 4 68,25-4-68,-26 36 54,26-36-54,-27 32 28,27-32-28,-31 43 14,31-43-14,-27 54 12,27-54-12,-26 63 4,26-63-4,-21 64 14,21-64-14,-6 63 22,6-63-22,-7 62 14,7-34-14,0-1 4,0-27-4,7 56 2,-7-56-2,36 49 6,-36-49-6,33 49 0,-12-30 0,0 0-10,2-2 10,-1-1-44,2-1 44,0 0-86,-24-15 86,51 19-114,-51-19 114,47 15-148,-47-15 148,49 9-184,-49-9 184</inkml:trace>
  <inkml:trace contextRef="#ctx0" brushRef="#br0" timeOffset="247565.8321">17701 8631 160,'0'0'0,"15"-4"84,-15 4-84,1 0 50,-1 0-50,15 0 70,-15 0-70,31 40 88,-31-40-88,26 37 110,-26-37-110,28 43 110,-28-43-110,31 52 80,-31-52-80,22 54 58,-22-54-58,21 62 40,-21-62-40,21 66 44,-21-66-44,15 73 34,-15-73-34,9 80 10,-9-80-10,8 79 0,-8-79 0,4 78-6,-4-43 6,0 0-18,0-35 18,-2 71-74,2-71 74,-10 67-148,10-67 148,-35 57-210,35-57 210,-24 53-290,24-53 290</inkml:trace>
  <inkml:trace contextRef="#ctx0" brushRef="#br0" timeOffset="414749.7194">2843 9434 8,'0'0'0,"0"-2"6,0 2-6,0 0 8,0 0-8,0-1 4,0 1-4,0 0 2,0 0-2,0-1 2,0 1-2,0 0 4,0 0-4,-7-4 8,7 27-8,0 0 16,0-23-16,2 69 8,-2-69-8,8 100 2,-8-100-2,21 131 8,-21-131-8,8 144 2,-8-144-2,7 155 0,-7-155 0,6 162 4,-6-162-4,1 157-2,-1-157 2,-1 150-6,1-150 6,-7 133 2,7-133-2,-21 108 2,21-108-2,-8 74-4,8-74 4,-6 47 0,6-47 0,-4 22 0,4-22 0,0 0-12,0 0 12,0 1-6,0-1 6,0 1 6,0-1-6,-3 4 0,3-4 0,3-29-2,-3 29 2,4-43 4,-4 43-4,25-57 6,-25 57-6,23-69 2,-23 69-2,29-75 0,-29 75 0,35-78 0,-35 78 0,39-84 2,-16 40-2,1 1 4,-1 0-4,1 0-2,0 3 2,0-1 0,-1 8 0,1-2 4,-24 35-4,36-56 2,-36 56-2,30-38 4,-30 38-4,19-21 20,-19 21-20,1-2 66,-1 2-66,1 0 74,-1 0-74,1 0 22,-1 0-22,8-8-6,-8 8 6,-8 31-14,-12-10 14,-1-3-18,21-18 18,-35 55-8,35-55 8,-39 70-4,16-32 4,2 0 0,0 0 0,0-1 4,21-37-4,-38 67 8,38-67-8,-33 54 2,33-54-2,-22 36-6,22-36 6,-13 24-6,13-24 6,0 1-6,0-1 6,-9 8-2,9-8 2,0 18-6,0-18 6,6 14-18,-6-14 18,38 18-30,-38-18 30,27 23-38,-27-23 38,34 13-46,-34-13 46,38 10-50,-38-10 50</inkml:trace>
  <inkml:trace contextRef="#ctx0" brushRef="#br0" timeOffset="415129.7206">3455 10362 20,'0'0'0,"-8"-53"8,8 53-8,-9-36-4,9 36 4,-9-25-2,9 25 2,-7-15 2,7 15-2,0-1 0,0 1 0,0-1-2,0 1 2,0 0 4,0 0-4,-3-7 22,3 7-22,7 33 26,-7-33-26,8 51 10,-8-51-10,8 68 0,-8-68 0,8 82 4,-8-82-4,7 82 6,-7-82-6,6 75 0,-6-75 0,4 63-2,-4-63 2,3 39 0,-3-39 0,0 24 2,0-24-2,0 1 6,0-1-6,0 0 4,0 0-4,0 1 4,0-1-4,0 1 12,0-1-12,0 3 12,0-3-12,-3-37 10,3 15-10,0-2 8,0 24-8,2-55 2,-2 55-2,5-63 2,-5 63-2,9-67 4,-9 67-4,30-58-2,-30 58 2,21-50-4,-21 50 4,24-37 0,-24 37 0,23-23 2,-23 23-2,20-11 6,-20 11-6,17-8 6,-17 8-6,17-2 10,-17 2-10,13 5 24,-13-5-24,9 40 30,-9-40-30,16 36 12,-16-36-12,10 44 0,-10-44 0,8 48-2,-8-48 2,6 49 0,-6-49 0,4 50 0,-4-50 0,4 45-32,-4-45 32,3 39-74,-3-39 74,4 28-90,-4-28 90</inkml:trace>
  <inkml:trace contextRef="#ctx0" brushRef="#br0" timeOffset="415525.7187">4176 10384 64,'0'0'0,"-7"-17"26,7 17-26,-38-19 0,38 19 0,-26-13 4,26 13-4,-28-16 16,28 16-16,-31-13 42,31 13-42,-29-8 36,29 8-36,-27-6 14,27 6-14,-25-3 4,25 3-4,-24 0 2,24 0-2,-23 9 4,23-9-4,-20 46-2,20-46 2,-16 34 0,16-34 0,-13 37 4,13-37-4,-9 36 0,9-36 0,-7 35-4,7-35 4,-6 30-2,6-30 2,-2 24 4,2-24-4,0 13 2,0-13-2,0 1-6,0-1 6,4 12-4,-4-12 4,31 6-2,-31-6 2,20 5 0,-20-5 0,20 0 0,-20 0 0,26-31-2,-26 31 2,33-30-6,-33 30 6,33-40-2,-33 40 2,34-50 6,-34 50-6,35-51 2,-35 51-2,28-53 2,-28 53-2,27-45 2,-27 45-2,21-33 0,-21 33 0,13-20-2,-13 20 2,0-1 0,0 1 0,0 0 2,0 0-2,0 0 2,0 0-2,10-6 0,-10 6 0,4 50-42,-4-50 42,5 58-90,-5-58 90,2 70-62,-2-33 62</inkml:trace>
  <inkml:trace contextRef="#ctx0" brushRef="#br0" timeOffset="415947.7186">4315 10179 38,'0'0'0,"3"38"18,-3-38-18,5 65 14,-5-65-14,7 97 6,-7-97-6,8 124 2,-8-124-2,8 134 2,-8-134-2,7 133-2,-7-133 2,3 124-2,-3-124 2,1 107 2,-1-63-2,0 0-2,0-44 2,2 71-14,-2-71 14,4 52-6,-4-52 6,4 39 4,-4-39-4,6 23 2,-6-23-2,0 0-4,0 0 4,0 2-6,0-2 6,0 0 6,0 0-6,0 0 14,0 0-14,4 9 24,-4-9-24,2-48 22,-2 21-22,0-2 12,0 29-12,-4-69 16,4 69-16,-8-92 20,8 92-20,-21-110 14,21 110-14,-9-126 6,9 126-6,-6-138 4,6 138-4,-5-139 0,5 77 0,0-1-2,0 63 2,10-104-2,11 67 2,0-3 0,-21 40 0,22-53 0,-22 53 0,22-35 0,-22 35 0,17-19-2,-17 19 2,15-5 0,-15 5 0,13-4 8,-13 4-8,17 2 4,-17-2-4,18 52-2,-18-52 2,20 46 0,-20-46 0,18 58 2,-18-58-2,9 52 0,-9-52 0,8 49 0,-8-49 0,6 42-2,-6-42 2,0 36 2,0-36-2,-1 28 32,1-28-32,-6 19 34,6-19-34,-24 16 12,24-16-12,-15 9 4,15-9-4,-19 6-8,19-6 8,-21 5-20,21-5 20,-25 0-30,25 0 30,-27 0-38,27 0 38,-26-5-42,26 5 42,-25-26-66,25 26 66</inkml:trace>
  <inkml:trace contextRef="#ctx0" brushRef="#br0" timeOffset="416327.7187">4957 9958 142,'0'0'0,"0"-2"4,0 2-4,5-11 0,-5 11 0,-45-2 2,45 2-2,-31 4-2,31-4 2,-29 33 12,29-33-12,-34 26 14,34-26-14,-33 34 16,33-34-16,-30 39 18,30-39-18,-35 52 24,35-52-24,-24-2 26,24 2-26,-23 59 16,23-59-16,-15 22 16,15-22-16,-9 14 8,9-14-8,0 1-2,0-1 2,0 0-6,0 0 6,0 1-6,0-1 6,-7 8-2,7-8 2,41 10 6,-41-10-6,36 18-2,-36-18 2,45 8 0,-45-8 0,48 7 12,-48-7-12,46 8-4,-46-8 4,45 9-12,-45-9 12,40 19-4,-40-19 4,32 18 0,-32-18 0,25 19 0,-25-19 0,17 21 0,-17-21 0,13 20-6,-13-20 6,7 22 0,-7-22 0,5 29 8,-5-29-8,2 26 2,-2-26-2,-3 26 0,3-26 0,-8 26 0,8-26 0,-38 20 6,38-20-6,-28 23 8,28-23-8,-29 16-4,29-16 4,-35 14-6,35-14 6,-38 10-4,38-10 4,-39 6-22,39-6 22,-31 2-48,31-2 48,-25 0-84,25 0 84,-15-5-90,15 5 90</inkml:trace>
  <inkml:trace contextRef="#ctx0" brushRef="#br0" timeOffset="416777.7187">5477 10179 50,'0'0'0,"-29"-21"30,29 21-30,-23-18 42,23 18-42,-23-18 76,23 18-76,-25-22 64,25 22-64,-24-15 40,24 15-40,-23-10 50,23 10-50,-26-7 24,26 7-24,-23-4 4,23 4-4,-21 2 14,21-2-14,-26 8 10,26-8-10,-22 36 6,22-36-6,-18 31 0,18-31 0,-15 38-2,15-38 2,-12 35 0,12-35 0,0 1-4,0-1 4,-8 54-4,8-54 4,-3 63 4,3-51-4,0 2 0,0-14 0,0 17-6,0-17 6,0 0-6,0 0 6,6 11-8,-6-11 8,40 10-6,-40-10 6,17 8-12,-17-8 12,25 2-16,-25-2 16,28-4-10,-28 4 10,28-34-6,-28 34 6,35-31 0,-35 31 0,28-39 6,-28 39-6,31-41 2,-31 41-2,31-36-4,-31 36 4,27-28-4,-27 28 4,25-23-2,-25 23 2,17-9 0,-17 9 0,0 0 2,0 0-2,2 0 10,-2 0-10,8-9 10,-8 9-10,18 4 4,-18-4-4,7 42 2,-7-42-2,6 49 4,-6-49-4,3 51-14,-3-24 14,0-1-60,0-4 60,0 0-82,0-22 82,-3 30-98,3-30 98,-3 19-84,3-19 84</inkml:trace>
  <inkml:trace contextRef="#ctx0" brushRef="#br0" timeOffset="416996.7223">5766 10169 70,'0'0'0,"0"-1"66,0 1-66,0-1 56,0 1-56,3-8 54,-3 8-54,-46-3 28,46 3-28,-18 0 14,18 0-14,-22 8 10,22-8-10,-16 46 4,16-46-4,-18 41 6,18-41-6,-17 51 18,17-51-18,-8 53 28,8-53-28,-6 51 18,6-51-18,-1 39 8,1-39-8,1 29 0,-1-29 0,5 24 2,-5-24-2,30 19 4,-30-19-4,22 11-8,-22-11 8,29 8-18,-29-8 18,36 4-16,-36-4 16,33-2-42,-33 2 42,41-8-68,-41 8 68,38-30-68,-38 30 68,35-26-68,-35 26 68,32-28-66,-32 28 66</inkml:trace>
  <inkml:trace contextRef="#ctx0" brushRef="#br0" timeOffset="417417.7179">5890 9486 138,'0'0'0,"-16"-55"54,16 55-54,-17-36 16,17 36-16,-15-16 6,15 16-6,0-1 10,0 1-10,0 0 12,0 0-12,0-2 16,0 2-16,0 0 32,0 0-32,-9-7 42,9 33-42,0 3 30,0-29-30,6 82 12,-6-82-12,34 120 4,-34-120-4,14 139 4,-14-139-4,7 153 0,-7-153 0,5 150 4,-5-150-4,2 142-2,-2-78 2,0 0-6,0-14 6,0 0 0,0-9 0,0 0-4,0-41 4,3 55-6,-3-55 6,5 34-2,-5-34 2,8 20-4,-8-20 4,0 1-8,0-1 8,0 0-8,0 0 8,8 7 0,-8-7 0,28-2 10,-28 2-10,17-9 6,-17 9-6,21-46-6,-21 46 6,20-40-2,-20 40 2,22-48 0,-22 48 0,20-56 0,-20 56 0,19-55-2,-19 55 2,25-56-6,-25 56 6,20-47 2,-20 47-2,24-37 2,-24 37-2,16-22 4,-16 22-4,0-1 6,0 1-6,2-1 4,-2 1-4,0-1 4,0 1-4,9-5-4,-9 21 4,0 1-6,0-17 6,-5 39-6,5-39 6,-8 54 2,8-54-2,-30 53 6,30-53-6,-16 50-6,16-50 6,-15 44 0,15-44 0,-10 39 8,10-39-8,-6 32 0,6-32 0,-2 31-4,2-15 4,0-2 2,0-14-2,5 21 0,-5-21 0,8 18-2,-8-18 2,1 0-6,-1 0 6,21 15-40,-21-15 40,21 16-82,-21-16 82,12 9-124,-12-9 124</inkml:trace>
  <inkml:trace contextRef="#ctx0" brushRef="#br0" timeOffset="417979.7171">7282 10236 4,'0'0'0,"-10"-15"4,10 15-4,-8-20 20,8 20-20,-8-31 28,8 31-28,-8-40 22,8 40-22,-7-53 22,7 53-22,-5-53 24,5 53-24,-4-48 18,4 28-18,0 1 16,0 6-16,0-1 38,0 14-38,0-1 58,0 1-58,0 0 50,0 0-50,0-1 16,0 1-16,3-8 0,-3 8 0,6 47 6,-6-47-6,10 75 2,-10-75-2,29 107 0,-29-107 0,21 114 0,-21-114 0,17 110-6,-17-110 6,14 95-6,-14-95 6,16 81-6,-16-81 6,9 69-8,-9-69 8,9 57-2,-9-57 2,8 41 0,-8-41 0,6 27 0,-6-27 0,0 1 8,0-1-8,0 0 12,0 0-12,0 1 2,0-1-2,0 1-2,0-1 2,5 8-2,-5-8 2,-46 3 0,46-3 0,-27 3-4,27-3 4,-29 0-2,29 0 2,-32-2 4,32 2-4,-33-4 8,33 4-8,-28-10 26,28 10-26,-19-10 28,19 10-28,-1 0 8,1 0-8,0 0-4,0 0 4,0 0-4,0 0 4,-1 0 2,1 0-2,-1 0 2,1 0-2,-10-7-4,10 7 4,51-3 2,-51 3-2,39-3 2,-39 3-2,40-3-6,-40 3 6,44-5 0,-44 5 0,43-7-14,-43 7 14,40-8-64,-40 8 64,43-6-116,-43 6 116</inkml:trace>
  <inkml:trace contextRef="#ctx0" brushRef="#br0" timeOffset="418625.7166">7997 10306 32,'0'0'0,"-25"-23"18,25 23-18,-18-22 32,18 22-32,-9-17 20,9 17-20,-10-20 8,10 20-8,0-1 10,0 1-10,0 0 8,0 0-8,0 0 6,0 0-6,0-2 28,0 2-28,0 0 32,0 0-32,-5-6 18,5 6-18,27 63 6,-27-63-6,15 64-4,-15-64 4,9 71 4,-9-71-4,9 66 2,-9-66-2,7 61-6,-7-61 6,4 48 2,-4-48-2,2 33 14,-2-20-14,0 0 26,0-13-26,-4 16 42,4-16-42,0 0 50,0 0-50,-8 10 28,8-10-28,-32 5 4,32-5-4,-14 0 0,14 0 0,-15-5 2,15 5-2,-13-27 2,13 27-2,-9-23-2,9 23 2,-10-26-4,10 26 4,-7-31-2,7 31 2,-4-30-4,4 30 4,-4-21 0,4 21 0,4-17 4,-4 17-4,6-10-2,-6 10 2,25-9-2,-25 9 2,23-3-4,-23 3 4,27 0-20,-27 0 20,33 5-24,-33-5 24,38 23-34,-38-23 34,34 15-50,-34-15 50,33 8-40,-33-8 40,26 8-18,-26-8 18,20 3-2,-20-3 2,0 0-2,0 0 2,15 0 0,-15 0 0,7-29 4,-7 29-4,4-27 10,-4 6-10,0 2 20,0 19-20,-8-40 34,8 40-34,-37-45 22,37 45-22,-27-46 4,27 46-4,-40-50 4,18 22-4,-1 0 2,-3-4-2,-1 0 8,-2-4-8,0 0 8,-4-1-8,0-1 2,0-1-2,2 0 32,2 6-32,-1 1 44,8 8-44,-2 2 44,24 22-44,-26-31 36,26 31-36,0-2-4,0 2 4,-1 0-18,1 0 18,-1 0-10,1 0 10,-1-1 2,1 1-2,-14-1-12,41 15 12,1 2-42,-4-2 42,1 0-64,5 5 64,0-1-76,1 6 76,1-3-86,3 5 86,1-2-94,-3 3 94</inkml:trace>
  <inkml:trace contextRef="#ctx0" brushRef="#br0" timeOffset="419245.7165">8341 10293 22,'0'0'0,"9"34"20,-9-34-20,9 30 6,-9-30-6,7 38 6,-7-38-6,2 41 2,-2-13-2,0-28 0,0 15 0,0-2 4,0-13-4,-9 70 4,9-70-4,-9 28 20,9-28-20,-8 17 40,8-17-40,0 1 48,0-1-48,0 1 40,0-1-40,0 0 22,0 0-22,0 1 4,0-1-4,-5 5 0,5-5 0,-9-52 6,9 52-6,-28-46 4,28 46-4,-13-57 0,13 57 0,-10-66 0,10 66 0,-7-69-2,7 69 2,-6-63 0,6 63 0,-3-51 2,3 35-2,0 0 2,0 16-2,0-17 0,0 17 0,0 0-2,0 0 2,0-1 4,0 1-4,0-2 6,0 2-6,3-3 6,-3 3-6,26 36 2,-26-36-2,17 28-6,-17-28 6,16 28-2,-16-28 2,22 25 2,-22-25-2,17 19-2,-17-19 2,17 10-8,-17-10 8,15 9-2,-15-9 2,18 2 2,-18-2-2,15-2-2,-15 2 2,21-8 0,-21 8 0,23-38-4,-23 38 4,23-18-2,-23 18 2,24-14 6,-24 14-6,19-9 4,-19 9-4,17-4 14,-17 4-14,14 1 22,-14-1-22,15 44 12,-15-44-12,9 48 2,-9-48-2,9 52-2,-9-52 2,10 52-14,-10-52 14,6 54-28,-6-54 28,4 41-30,-4-41 30,4 36-30,-4-36 30,3 25-14,-3-25 14,0 1-2,0-1 2,0 1 0,0-1 0,0 1 2,0-1-2,3 6 8,-3-6-8,2-39 18,-2 19-18,0-3 18,0-3-18,0 0 14,0 26-14,-5-60 12,5 60-12,-7-57 10,7 57-10,-34-62 12,34 62-12,-28-64 14,28 64-14,-37-70 6,16 29-6,-1 1 0,-5-2 0,2 0 2,-4 1-2,1 0-2,-2 2 2,0 1-4,0 4 4,0 2-6,4 11 6,0-1-4,4 6 4,-1 1 8,23 15-8,-31-12 18,31 12-18,-20-6 10,20 6-10,-1 0-4,1 0 4,0 0-2,0 0 2,-8-3-2,8 3 2,3 25-4,-3-25 4,44 22 2,-44-22-2,39 28 0,-14-14 0,-1-1-2,2 2 2,0-1 4,2-1-4,0 0-4,-28-13 4,55 22-10,-29-8 10,-1-1-14,-25-13 14,42 18-20,-42-18 20,35 19-16,-35-19 16,30 16-30,-30-16 30,21 10-50,-21-10 50,20 8-60,-20-8 60,0 0-70,0 0 70</inkml:trace>
  <inkml:trace contextRef="#ctx0" brushRef="#br0" timeOffset="444939.6994">2137 14240 20,'0'0'0,"-24"-22"24,24 22-24,-27-22 16,27 22-16,-31-15 22,31 15-22,-31-16 34,31 16-34,-33-9 32,33 9-32,-35-6 28,35 6-28,-31-2 20,31 2-20,-30 0 12,30 0-12,-25 4 8,25-4-8,-20 25 2,20-25-2,-18 19-2,18-19 2,-13 31-4,13-31 4,-10 31-4,10-31 4,-8 38-4,8-38 4,-4 40-6,4-15 6,0-25-12,0 0 12,0 26-14,0-26 14,31 56-18,-31-56 18,19 27-22,-19-27 22,23 22-12,-23-22 12,25 16-6,-25-16 6,34 9-14,-34-9 14,32 6-10,-32-6 10,35 0-4,-35 0 4,35-6 2,-35 6-2,28-48 0,-28 48 0,30-39-2,-30 39 2,23-44 2,-23 44-2,20-46-4,-20 46 4,13-46-4,-13 46 4,10-52 4,-10 52-4,5-64 2,-5 27-2,0 0-4,0 37 4,-5-88 4,5 88-4,-33-94 6,33 94-6,-23-96 4,23 96-4,-25-101 14,25 101-14,-22-86 14,22 86-14,-20-71 28,20 71-28,-14-51 48,14 51-48,-10-26 42,10 26-42,0-2 28,0 2-28,0 0 12,0 0-12,0 0-2,0 0 2,0-1-6,0 1 6,-7-10-2,7 10 2,1 44 2,-1-44-2,6 50 4,-6-50-4,10 75-2,-10-75 2,34 96-8,-34-96 8,22 104-34,-22-104 34,21 101-64,-21-101 64,24 98-72,-24-98 72,18 89-68,-18-89 68</inkml:trace>
  <inkml:trace contextRef="#ctx0" brushRef="#br0" timeOffset="445353.6991">2291 14108 58,'0'0'0,"0"0"20,0 0-20,0-3 12,0 3-12,3 58 8,-3-58-8,6 73 14,-6-73-14,9 99 16,-9-99-16,27 125 6,-27-125-6,11 137-2,-11-137 2,9 133-4,-9-133 4,7 126-8,-7-126 8,4 104-22,-4-104 22,5 87-24,-5-87 24,5 66-10,-5-66 10,7 49 2,-7-49-2,5 33 4,-5-33-4,5 16 4,-5-16-4,0 1 10,0-1-10,0 0 10,0 0-10,1 4 2,-1-4-2,-4-31 6,4 31-6,-4-44 12,4 44-12,-6-69 16,6 69-16,-7-96 16,7 96-16,-10-109 6,10 109-6,-24-122 0,24 122 0,-9-124 0,9 124 0,-7-121 2,7 64-2,0 1 2,0 56-2,5-103 4,-5 103-4,38-84 4,-38 84-4,30-63-2,-30 63 2,24-44 2,-24 44-2,27-23-2,-27 23 2,22-6-4,-22 6 4,20-8 4,-20 8-4,16-1 2,-16 1-2,15 7 0,-15-7 0,15 50 6,-15-50-6,14 48 10,-14-48-10,8 52 6,-8-52-6,8 50 10,-8-50-10,4 43 28,-4-43-28,1 38 26,-1-38-26,-1 34 10,1-34-10,-7 31 8,7-31-8,-27 26 2,27-26-2,-26 26-4,26-26 4,-29 23-8,29-23 8,-36 17-26,36-17 26,-33 13-28,33-13 28,-33 9-34,33-9 34,-28 5-80,28-5 80,-23 2-72,23-2 72</inkml:trace>
  <inkml:trace contextRef="#ctx0" brushRef="#br0" timeOffset="445673.6985">2982 13731 38,'0'0'0,"6"-19"18,-6 19-18,-4-13 18,4 13-18,-45-10 16,45 10-16,-34-8 64,34 8-64,-31-9 70,31 9-70,-35-8 90,35 8-90,-31-7 122,31 7-122,-22-6 80,22 6-80,-21 0 40,21 0-40,0 0 6,0 0-6,-10 3-2,10-3 2,-6 38 2,6-38-2,-5 53 0,5-7 0,0 0-6,0-46 6,1 123-8,-1-123 8,4 137-8,-4-137 8,3 130-12,-3-130 12,3 115-14,-3-115 14,2 97-12,-2-56 12,0 0-6,0-41 6,2 64 0,-2-64 0,2 40 2,-2-40-2,4 27-2,-4-27 2,0 0-6,0 0 6,0 1-4,0-1 4,0 0 2,0 0-2,5 10 0,-5-10 0,25 8-4,-25-8 4,16 7-6,-16-7 6,23 4-20,-23-4 20,28 0-66,-28 0 66,31 0-110,-31 0 110,34-4-126,-34 4 126,32-5-112,-32 5 112</inkml:trace>
  <inkml:trace contextRef="#ctx0" brushRef="#br0" timeOffset="446007.6985">3247 14601 170,'0'0'0,"-25"14"54,25-14-54,-28 7 36,28-7-36,0 0 38,0 0-38,-1 0 20,1 0-20,0 0 0,0 0 0,-11 5-2,11-5 2,-5-43 0,5 23 0,0 1 2,0 19-2,9-55 0,12 24 0,3-1-2,-24 32 2,31-58 0,-31 58 0,32-55-2,-32 55 2,31-52-22,-31 52 22,28-40-42,-28 40 42,23-33-38,-23 33 38,18-24-30,-18 24 30,16-17-16,-16 17 16,0 0-4,0 0 4,0-1-2,0 1 2,0-1-12,0 1 12,0-1-16,0 1 16,9-6-12,-9 6 12,-35-9-8,35 9 8,-31-19 16,31 19-16,-32-7 34,32 7-34,-34-6 42,34 6-42,-32-3 50,32 3-50,-29-5 46,29 5-46,-22-4 38,22 4-38,-2 0 30,2 0-30,-1 0 12,1 0-12,0 0 2,0 0-2,-1 0 0,1 0 0,-1 0-4,1 0 4,-7-4-2,7 4 2,6 49 0,-6-49 0,36 52-6,-36-52 6,30 62-42,-30-62 42,31 67-84,-31-67 84,27 55-116,-27-55 116</inkml:trace>
  <inkml:trace contextRef="#ctx0" brushRef="#br0" timeOffset="446367.6982">3629 13707 224,'0'0'0,"-20"0"50,20 0-50,-20 1 32,20-1-32,-16 3 12,16-3-12,-1 0 0,1 0 0,-1 0-2,1 0 2,-1 0 0,1 0 0,0 0 2,0 0-2,-1 0-2,1 0 2,0 0-2,0 0 2,-9 1 2,9-1-2,44 4 0,-44-4 0,32 8 0,-32-8 0,37 21-6,-37-21 6,39 23-4,-39-23 4,35 31 2,-35-31-2,33 46 2,-33-46-2,29 69 8,-29-69-8,24 81 4,-24-81-4,22 93-2,-22-93 2,12 93 2,-12-93-2,9 80 0,-9-80 0,5 72 2,-5-72-2,3 59 0,-3-59 0,-2 48 12,2-48-12,-5 40 66,5-40-66,-7 25 96,7-25-96,-8 15 52,8-15-52,-20 12 8,20-12-8,-13 9 8,13-9-8,-18 8 12,18-8-12,-24 8 8,24-8-8,-24 8-4,24-8 4,-29 8-6,29-8 6,-27 6-20,27-6 20,-29 4-34,29-4 34,-25 0-76,25 0 76,-21-2-150,21 2 150,0 0-192,0 0 192</inkml:trace>
  <inkml:trace contextRef="#ctx0" brushRef="#br0" timeOffset="446771.698">4414 14128 244,'0'0'0,"-31"-18"26,31 18-26,-34-9 12,34 9-12,-27-6 20,27 6-20,-16-4 28,16 4-28,-1 0 8,1 0-8,-1 0 0,1 0 0,0 0-2,0 0 2,-1 0-4,1 0 4,-1 0-4,1 0 4,-1 0-2,1 0 2,0 0 2,0 0-2,-3 0-2,3 0 2,49 7-22,-49-7 22,26 8-26,-26-8 26,23 4-12,-23-4 12,15 5-6,-15-5 6,2 0-2,-2 0 2,1 0-2,-1 0 2,0 0 6,0 0-6,11 4-4,-11-4 4,4 31-20,-4-31 20,0 24-10,0-24 10,-6 34-2,-15-17 2,0 0 4,21-17-4,-22 31 6,22-31-6,-21 26 12,21-26-12,-19 14 28,19-14-28,-1 1 16,1-1-16,0 0 2,0 0-2,-1 1 0,1-1 0,0 0-6,0 0 6,-1 0-6,1 0 6,-1 2-8,1-2 8,0 0-2,0 0 2,-1 2 4,1-2-4,-3 0 0,3 0 0,33-4 2,-33 4-2,26-5 2,-26 5-2,31-8 6,-31 8-6,34-8-12,-34 8 12,30-19-86,-30 19 86</inkml:trace>
  <inkml:trace contextRef="#ctx0" brushRef="#br0" timeOffset="447527.6979">5610 13984 12,'0'0'0,"-6"-59"10,6 59-10,-10-46 18,10 46-18,-24-34 8,24 34-8,-8-32 8,8 32-8,-6-22 6,6 22-6,0 0 2,0 0-2,0 0 6,0 0-6,0-1 16,0 1-16,0-1 24,0 1-24,-1-11 14,1 11-14,8 48 8,-8-48-8,18 65 2,-18-65-2,9 90-4,-9-90 4,7 94-6,-7-94 6,4 90-12,-4-90 12,3 72-10,-3-43 10,0-1-2,0-8 2,0 1-2,0-8 2,0 2-2,0-15 2,0 16 4,0-16-4,0 0 2,0 0-2,0 0-4,0 0 4,0 2 0,0-2 0,0 0 0,0 0 0,1 4 10,-1-4-10,5-66 16,-5 66-16,7-54 6,-7 54-6,8-65-2,-8 65 2,24-67 0,-24 67 0,16-63 4,-16 63-4,21-62 0,-21 62 0,19-44-4,-19 44 4,16-32-4,-16 32 4,15-18 2,-15 18-2,0-2 8,0 2-8,0 0 10,0 0-10,8-2 2,-8 2-2,9 69-2,-9-69 2,9 61-12,-9-61 12,7 70-18,-7-70 18,4 57-8,-4-57 8,3 43-6,-3-43 6,1 27-4,-1-27 4,0 2 2,0-2-2,0 0 4,0 0-4,0 1 14,0-1-14,0 5 20,0-5-20,26-31 16,-26 31-16,25-40 22,-25 40-22,24-53 24,-24 53-24,29-57 12,-29 57-12,34-60 14,-34 60-14,30-51 18,-30 51-18,30-37 6,-30 37-6,25-23 4,-25 23-4,16-10 16,-16 10-16,10-5 24,-10 5-24,8 36 12,-8-36-12,5 50 0,-5-50 0,2 76-34,-2-36 34,0 1-84,0-41 84,-5 72-118,5-72 118</inkml:trace>
  <inkml:trace contextRef="#ctx0" brushRef="#br0" timeOffset="447825.6969">6414 14027 48,'0'0'0,"11"-36"44,-11 36-44,8-27 14,-8 27-14,2-21 38,-2 21-38,-3-21 44,3 21-44,-29-23 28,29 23-28,-20-18 50,20 18-50,-27-9 46,27 9-46,-31-7 28,31 7-28,-31 0 20,31 0-20,-35 5 8,35-5-8,-34 46 4,34-46-4,-28 42 6,28-42-6,-23 50-2,23-50 2,-15 0-4,15 0 4,-10 71 0,10-71 0,-7 33-2,7-33 2,-3 25 0,3-25 0,0 19 2,0-19-2,0 1 0,0-1 0,4 13-2,-4-13 2,31 9-2,-31-9 2,20 6-2,-20-6 2,26 1 0,-26-1 0,28-1-2,-28 1 2,30-8 0,-30 8 0,28-27 0,-28 27 0,26-11-4,-26 11 4,21-8-2,-21 8 2,1 0 0,-1 0 0,12-5 2,-12 5-2,17 7-10,-17-7 10,8 48-52,-8-48 52,5 33-92,-5-33 92,3 34-96,-3-34 96,2 30-78,-2-30 78</inkml:trace>
  <inkml:trace contextRef="#ctx0" brushRef="#br0" timeOffset="448002.696">6551 14249 104,'0'0'0,"9"-22"60,-9 22-60,18-21 56,-18 21-56,18-27 32,-18 27-32,20-31 10,-20 31-10,20-33 10,-20 33-10,24-35 14,-24 35-14,27-34 16,-27 34-16,19-32 8,-19 32-8,24-31 0,-24 31 0,26-25-4,-26 25 4,23-22 0,-23 22 0,23-22 0,-23 22 0,21-15-20,-21 15 20,17-13-48,-17 13 48,16-8-66,-16 8 66,1 0-68,-1 0 68,13-8-68,-13 8 68</inkml:trace>
  <inkml:trace contextRef="#ctx0" brushRef="#br0" timeOffset="448244.7016">6757 13935 68,'0'0'0,"-24"-36"86,24 36-86,-29-22 66,29 22-66,-27-13 56,27 13-56,-21-14 58,21 14-58,-17-8 56,17 8-56,-1 0 48,1 0-48,-2 0 30,2 0-30,0 0 14,0 0-14,0 0 4,0 0-4,-1 0 4,1 0-4,0 0 4,0 0-4,-9-7 4,9 7-4,10 55 6,17-31-6,3 2 2,-30-26-2,29 59-4,-29-59 4,30 52 2,-30-52-2,23 50-2,-23-50 2,21 40-6,-21-40 6,24 36 0,-24-36 0,19 32 2,-19-32-2,17 26 2,-17-26-2,15 23-6,-15-23 6,9 15-40,-9-15 40,0 1-72,0-1 72,0 1-88,0-1 88,9 11-110,-9-11 110,0 0-122,0 0 122</inkml:trace>
  <inkml:trace contextRef="#ctx0" brushRef="#br0" timeOffset="448805.6961">7443 13716 42,'0'0'0,"-22"-28"36,22 28-36,-13-19 18,13 19-18,0-1 2,0 1-2,0 0 2,0 0-2,0-1 8,0 1-8,0-1 14,0 1-14,-11-9 12,34 26-12,-1 1-2,-2 8 2,0-1 0,2 9 0,-1-2 2,1 11-2,1 0 0,-3 1 0,1 1 0,-21-45 0,34 78-6,-34-78 6,25 72-12,-25-72 12,23 49-8,-23-49 8,21 29 2,-21-29-2,16 24 6,-16-24-6,0 1-2,0-1 2,15 7-6,-15-7 6,21 4 0,-21-4 0,12-3 8,-12 3-8,10-53 12,-10 53-12,18-58 12,-18 58-12,14-74 8,-14 74-8,16-86-2,-16 86 2,18-88 0,-18 88 0,18-83 2,-18 83-2,21-65-6,-21 65 6,18-49-28,-18 49 28,13-25-44,-13 25 44,0-1-46,0 1 46</inkml:trace>
  <inkml:trace contextRef="#ctx0" brushRef="#br0" timeOffset="449179.6963">8333 13985 46,'0'0'0,"-5"-18"12,5 18-12,-29-21 32,29 21-32,-19-21 36,19 21-36,-24-24 24,24 24-24,-28-23 22,28 23-22,-31-15 30,31 15-30,-38-15 34,38 15-34,-35-9 24,35 9-24,-35-4 14,35 4-14,-31 0 8,31 0-8,-30 8 2,30-8-2,-27 40 6,27-40-6,-18 29 4,18-29-4,-18 39-2,18-39 2,-1 1-4,1-1 4,-8 51-6,8-51 6,-7 72-2,7-72 2,-4 35 0,4-35 0,0 25-2,0-25 2,4 17-6,-4-17 6,10 13-8,-10-13 8,31 8-6,-31-8 6,21 4-4,-21-4 4,22 0-4,-22 0 4,26-5 2,-26 5-2,28-31 4,-28 31-4,26-23 0,-26 23 0,29-27 0,-29 27 0,29-31-2,-29 31 2,30-31-2,-30 31 2,27-32 0,-27 32 0,21-20 2,-21 20-2,15-9 8,-15 9-8,0 0 12,0 0-12,9-6 6,-9 6-6,7 32 0,-7-32 0,7 36 0,-7-36 0,3 47 0,-3-47 0,1 48-26,-1-24 26,0 0-64,0-6 64,0 0-98,0-18 98</inkml:trace>
  <inkml:trace contextRef="#ctx0" brushRef="#br0" timeOffset="449439.6965">8493 13413 36,'0'0'0,"0"-1"32,0 1-32,7-52 18,-7 52-18,3-49 32,-3 49-32,0-25 46,0 25-46,0-20 56,0 20-56,0-1 68,0 1-68,0 0 78,0 0-78,0-1 64,0 1-64,0-1 34,0 1-34,0 0 30,0 0-30,0-10 42,0 10-42,2 89 26,-2-89-26,6 85-2,-6-85 2,7 103-2,-7-103 2,4 104 4,-4-104-4,3 100 0,-3-50 0,0 0 0,0-3 0,0 1 0,0-48 0,-1 98-8,1-55 8,0 1-38,0-8 38,0 2-82,0-9 82,0-1-120,0-9 120,0 0-150,0-19 150</inkml:trace>
  <inkml:trace contextRef="#ctx0" brushRef="#br0" timeOffset="449825.6955">8742 13715 58,'0'0'0,"0"-16"58,0 16-58,0 0 64,0 0-64,0-1 66,0 1-66,0-1 64,0 1-64,0 0 46,0 0-46,0-1 18,0 1-18,0-1 0,0 1 0,0-10 2,0 10-2,-7 68 4,7-68-4,-8 57-6,8-57 6,-7 63-8,7-63 8,-3 59-4,3-33 4,0 1 0,0-27 0,4 42 2,-4-42-2,9 30 0,-9-30 0,34 24 2,-34-24-2,23 17-2,-23-17 2,27 10-6,-27-10 6,27 6-2,-27-6 2,28 2 0,-28-2 0,26-6 0,-26 6 0,26-41-2,-26 41 2,22-28-2,-22 28 2,19-31 2,-19 31-2,18-27-4,-18 27 4,11-25-2,-11 25 2,8-21 6,-8 21-6,5-23 0,-5 23 0,3-19-2,-3 19 2,0-19-10,0 19 10,-3-17-40,3 17 40,0-1-68,0 1 68,-2-15-84,2 15 84,0 0-98,0 0 98</inkml:trace>
  <inkml:trace contextRef="#ctx0" brushRef="#br0" timeOffset="450257.6956">9103 13981 22,'0'0'0,"6"10"4,-6-10-4,0 1-2,0-1 2,0 1-2,0-1 2,0 0 10,0 0-10,0 1 10,0-1-10,0 1 12,0-1-12,0 12 20,0-12-20,23 5 34,-23-5-34,16-2 32,-16 2-32,16-8 26,-16 8-26,19-44 30,-19 44-30,18-26 18,-18 26-18,13-28 14,-13 28-14,9-28 14,-9 28-14,8-26 16,-8 26-16,6-21 18,-6 21-18,3-23 14,-3 23-14,0-19 16,0 19-16,0-19 22,0 19-22,-5-15 32,5 15-32,-9-11 34,9 11-34,-26-8 32,26 8-32,-19-7 38,19 7-38,-16-6 26,16 6-26,-16-2 10,16 2-10,-19 3 4,19-3-4,-15 34-4,15-34 4,-17 39-8,17-39 8,-15 55-2,15-55 2,-10 67 0,10-67 0,-8 73 0,8-73 0,-6 71 0,6-71 0,-2 58 0,2-58 0,2 48 4,-2-48-4,8 35 4,13-21-4,0-1 4,-21-13-4,26 21-6,-26-21 6,31 15-6,-31-15 6,35 8 4,-35-8-4,30 8 0,-30-8 0,31 3-4,-31-3 4,27 0-2,-27 0 2,23-5-2,-23 5 2,19-8-4,-19 8 4,16-22 0,-16 22 0,1 0-2,-1 0 2,11-9 0,-11 9 0,0 0 6,0 0-6,1 0 2,-1 0-2,1 0-2,-1 0 2,1 0 0,-1 0 0,1 0-2,-1 0 2,0 0-32,0 0 32,0 0-70,0 0 70,1 0-90,-1 0 90,1 0-106,-1 0 106,12-8-122,-12 8 122</inkml:trace>
  <inkml:trace contextRef="#ctx0" brushRef="#br0" timeOffset="452689.6936">10264 13747 30,'0'0'0,"-15"-28"20,15 28-20,-11-20 20,11 20-20,0 0 14,0 0-14,0-1 6,0 1-6,0-1 0,0 1 0,0 0 0,0 0 0,0-1 6,0 1-6,0-1 8,0 1-8,0-1 2,0 1-2,-6-9 0,6 9 0,1 81 2,-1-81-2,2 61 0,-2-61 0,4 72-12,-4-72 12,4 63-14,-4-36 14,0 1-10,0-5 10,0 1-4,0-24 4,-1 37-2,1-37 2,-3 24 0,3-24 0,0 1 4,0-1-4,0 1 4,0-1-4,0 0 0,0 0 0,0 1-6,0-1 6,0 1-6,0-1 6,0 0-2,0 0 2,-1 10-4,1-10 4,2-33-4,-2 33 4,7-27 6,-7 27-6,26-42 6,-26 42-6,22-48 6,-22 48-6,23-44 8,-23 44-8,25-44 8,-25 44-8,26-37 4,-26 37-4,24-25-2,-24 25 2,23-13 0,-23 13 0,19-7 4,-19 7-4,17 0 8,-17 0-8,11 31 4,-11-31-4,10 37-4,-10-37 4,7 52-30,-7-52 30,6 56-40,-6-56 40,6 56-22,-6-56 22,1 51-8,-1-51 8</inkml:trace>
  <inkml:trace contextRef="#ctx0" brushRef="#br0" timeOffset="452963.6933">10495 14062 18,'0'-29'0,"0"-1"16,0 30-16,-3-63 20,3 63-20,-8-63 12,8 63-12,-32-68 8,32 68-8,-24-73 12,24 73-12,-28-74 10,28 74-10,-31-81 8,31 81-8,-31-78 16,31 78-16,-27-71 24,27 71-24,-18-52 28,18 52-28,-13-30 22,13 30-22,0-1 4,0 1-4,0 0-4,0 0 4,0-1-6,0 1 6,-7-11-2,7 11 2,1 31 2,-1-31-2,8 33-2,14-11 2,-2 0-6,-20-22 6,31 43-10,-31-43 10,28 34-10,-28-34 10,25 22-4,-25-22 4,19 9 0,-19-9 0,15 4 6,-15-4-6,10-2 16,-10 2-16,9-41 24,-9 41-24,6-47 32,-6 47-32,6-57 24,-6 57-24,6-73 16,-6 73-16,1-81 10,-1 45-10,0-2 6,0 38-6,-4-70 4,4 70-4,-5-54-2,5 54 2,-7-34 0,7 34 0,-7-19 0,7 19 0,0-1-16,0 1 16,0 0-34,0 0 34,-5-6-40,5 6 40,4 46-86,-4-46 86</inkml:trace>
  <inkml:trace contextRef="#ctx0" brushRef="#br0" timeOffset="453383.6932">11005 13981 30,'0'0'0,"0"0"8,0 0-8,0-1-14,0 1 14,0-1-8,0 1 8,0 0 0,0 0 0,0-1-2,0 1 2,5-2 0,-5 2 0,-9 47 18,9-47-18,-6 15 36,6-15-36,0 1 40,0-1-40,0 1 38,0-1-38,0 1 32,0-1-32,-9 5 12,9-5-12,0 0 6,0 0-6,-18 2 12,18-2-12,-9-54 12,9 54-12,-21-58 14,21 58-14,-13-72 16,13 72-16,-14-90 18,14 90-18,-11-104 12,11 104-12,-9-113 8,9 113-8,-9-127-2,9 127 2,-9-132 4,9 132-4,-5-135 10,5 70-10,0-2 2,0 67-2,6-130 4,16 75-4,-1 0 2,-21 55-2,21-79 4,-21 79-4,14-47 8,-14 47-8,0-1 2,0 1-2,9-9-2,-9 41 2,0 0 4,0-32-4,-6 72-6,6-72 6,-33 90-24,33-90 24,-18 93-32,18-93 32,-15 86-18,15-86 18,-19 72-2,19-72 2,-15 58 12,15-58-12,-18 35 28,18-35-28,-17 17 8,17-17-8,-13 7-8,13-7 8,-15-33-4,15 33 4,-19-47 2,19 47-2,-21-65 2,21 65-2,-21-67-2,21 67 2,-26-70 0,26 70 0,-26-61-2,26 61 2,-29-53 6,29 53-6,-26-36 4,26 36-4,-22-23-16,22 23 16,-1 0-54,1 0 54,-1-1-84,1 1 84,-11-6-80,11 6 80</inkml:trace>
  <inkml:trace contextRef="#ctx0" brushRef="#br0" timeOffset="453961.6929">11219 13636 68,'0'0'0,"3"-19"4,-3 19-4,0-16-2,0 16 2,-3-12-4,3 12 4,-3-15 8,3 15-8,0-1 10,0 1-10,-3-14 2,3 14-2,0 0 2,0 0-2,0-1 6,0 1-6,0-1 20,0 1-20,0-17 28,0 17-28,22 7 26,-22-7-26,8 57 10,-8-57-10,18 53-2,-18-53 2,8 58 2,-8-58-2,7 58-4,-7-58 4,7 53-2,-7-53 2,3 40 4,-3-23-4,0-1 10,0-16-10,-3 23 24,3-23-24,0 0 28,0 0-28,-7 8 34,7-8-34,-25 9 36,25-9-36,-15 4 22,15-4-22,-20-2 8,20 2-8,-21-37 8,21 37-8,-22-32 10,22 32-10,-23-37 6,23 37-6,-20-39 6,20 39-6,-16-37 2,16 37-2,-8-31-2,8 31 2,-6-27 2,6 27-2,0-19-2,0 19 2,3-12-2,-3 12 2,7-9 2,-7 9-2,28-8 0,-28 8 0,17-2 0,-17 2 0,22 0 2,-22 0-2,20 4 6,-20-4-6,24 27 4,-24-27-4,25 23-2,-25-23 2,25 32-18,-25-32 18,26 36-30,-26-36 30,22 39-40,-22-39 40,22 35-50,-22-35 50,20 32-34,-20-32 34,16 24-18,-16-24 18,2 1-6,-2-1 6,0 0 0,0 0 0,0 1 2,0-1-2,13 12 4,-13-12-4,0 0 10,0 0-10,15 4 24,-15-4-24,6-51 20,-6 51-20,3-44 10,-3 15-10,0 1 18,0 28-18,-3-64 22,3 64-22,-6-70 12,6 70-12,-9-76 2,9 76-2,-27-81 0,27 81 0,-24-85 4,24 85-4,-25-78 4,25 78-4,-22-58 26,22 58-26,-15-29 32,15 29-32,0-1 12,0 1-12,0-1 6,0 1-6,0 0 6,0 0-6,0-1-2,0 1 2,-9-9-2,9 31 2,0-1 0,0-21 0,0 20-4,0-20 4,7 19 0,-7-19 0,24 13 0,-24-13 0,23 8-4,-23-8 4,24 3-4,-24-3 4,32-2 2,-32 2-2,31-31-2,-31 31 2,35-23-28,-35 23 28,31-26-70,-31 26 70,26-21-102,-26 21 102,23-11-118,-23 11 118</inkml:trace>
  <inkml:trace contextRef="#ctx0" brushRef="#br0" timeOffset="454481.6927">12121 13969 16,'0'0'0,"-19"-26"30,19 26-30,-7-20 28,7 20-28,-7-21 16,7 21-16,-2-25 6,2 25-6,0-22 2,0 22-2,0-18 4,0 18-4,0 0-2,0 0 2,2-11 2,-2 11-2,0-2 2,0 2-2,9-15 8,-9 15-8,1 0 24,-1 0-24,17-3 14,-17 3-14,6 44 2,-6-44-2,3 43-4,-3-17 4,0-26-2,0 13 2,0 1 6,0-14-6,-3 58 6,3-58-6,-2 16 6,2-16-6,0 0 16,0 0-16,0 0 18,0 0-18,0 1 8,0-1-8,-4 2 6,4-2-6,-22-57 8,22 57-8,-17-49 20,17 49-20,-15-49 30,15 49-30,-16-56 22,16 56-22,-10-52 22,10 52-22,-9-47 20,9 47-20,-7-43 8,7 43-8,-3-36 6,3 20-6,0-1 4,0 17-4,3-23 0,-3 23 0,7-21 0,-7 21 0,29-14-4,-29 14 4,23-9 2,-23 9-2,30-7 8,-30 7-8,33-5 2,-33 5-2,37 2 4,-37-2-4,35 34 6,-35-34-6,34 41-2,-34-41 2,33 53-4,-33-53 4,26 53-4,-26-53 4,22 51-32,-22-51 32,14 48-72,-14-48 72,11 42-82,-11-42 82,9 39-68,-9-39 68,7 25-68,-7-25 68</inkml:trace>
  <inkml:trace contextRef="#ctx0" brushRef="#br0" timeOffset="454688.6972">12297 13360 50,'0'0'0,"-21"-76"50,21 76-50,-17-59 48,17 59-48,-12-36 38,12 36-38,0-1 24,0 1-24,0 0 4,0 0-4,0-1 2,0 1-2,0-1 2,0 1-2,0 0-4,0 0 4,0-1-4,0 1 4,0-1-2,0 1 2,0 0 0,0 0 0,-9-5 2,9 5-2,36 2 4,-36-2-4,21 0 4,-21 0-4,26 0 4,-26 0-4,30-8-22,-30 8 22,29-23-50,-29 23 50,27-8-66,-27 8 66,21-4-54,-21 4 54,16 5-22,-16-5 22</inkml:trace>
  <inkml:trace contextRef="#ctx0" brushRef="#br0" timeOffset="454876.6962">12497 13617 50,'0'0'0,"17"2"40,-17-2-40,28-2 28,-28 2-28,27-7 30,-27 7-30,34-8 38,-34 8-38,39-16 42,-39 16-42,34-6 40,-34 6-40,38-3 28,-38 3-28,30 3 34,-30-3-34,19 30 46,-19-30-46,14 29 40,-14-29-40,13 46 16,-13-46-16,0 0-4,0 0 4,7 57-2,-7-57 2,3 90 2,-3-67-2,0-1 2,0-22-2,-6 43-8,6-43 8,-10 38-58,10-38 58,-20 31-112,20-31 112,-8 23-148,8-23 148</inkml:trace>
  <inkml:trace contextRef="#ctx0" brushRef="#br0" timeOffset="455559.6917">13060 14011 64,'0'0'0,"0"-24"56,0 24-56,0-21 24,0 21-24,-5-13 6,5 13-6,0-1 2,0 1-2,-7-11 2,7 11-2,-4-27-2,4 27 2,-3-15 0,3 15 0,0-2 4,0 2-4,1-12-2,-1 12 2,2 0 0,-2 0 0,25-9 4,-25 9-4,2 0 12,-2 0-12,15-4 12,-15 4-12,8 50-2,-8-50 2,8 42-4,-8-42 4,5 50-4,-5-50 4,3 48 2,-3-30-2,0 0 8,0-18-8,-3 23 2,3-23-2,0 2 2,0-2-2,0 0 8,0 0-8,0 0 6,0 0-6,0 1-4,0-1 4,-4 13-2,4-13 2,-7-40 8,7 40-8,-6-36 10,6 36-10,-3-54 4,3 26-4,0-1 4,0 2-4,0 0 2,0-3-2,0 1-2,0 29 2,-4-46 12,4 46-12,-9-46 18,9 46-18,-30-37 16,30 37-16,-13-23 18,13 23-18,-2 0 4,2 0-4,0 0 4,0 0-4,-1-1 10,1 1-10,-8-9 6,8 9-6,0 0 4,0 0-4,-2 0-4,2 0 4,0 0-2,0 0 2,-2 0 4,2 0-4,-13-5 2,13 5-2,29 0 2,-29 0-2,30 2 4,-30-2-4,34 3 8,-34-3-8,44 3 6,-44-3-6,47 2 4,-47-2-4,43 1 2,-43-1-2,41 3 0,-41-3 0,32 5 4,-32-5-4,23 27-2,-23-27 2,16 31-22,-16-31 22,8 48-60,-8-48 60,8 55-74,-8-55 74,2 72-78,-2-36 78,0 1-76,0-37 76</inkml:trace>
  <inkml:trace contextRef="#ctx0" brushRef="#br0" timeOffset="455700.6964">13303 14348 32,'0'0'0,"-3"21"28,3-21-28,0 0 18,0 0-18,0 2 2,0-2-2,0 0 20,0 0-20,0 1 34,0-1-34,0 1 30,0-1-30,0 0 32,0 0-32,0 1 20,0-1-20,-4 7 14,4-7-14,1 0 26,-1 0-26,24 6 34,-24-6-34,7 28 28,-7-28-28,6 19 14,-6-19-14,4 33 4,-4-13-4,0-1-10,0-19 10,0 0-54,0 0 54,-2 51-98,2-51 98,-30 79-100,30-79 100</inkml:trace>
  <inkml:trace contextRef="#ctx0" brushRef="#br0" timeOffset="456002.696">13644 14051 68,'0'-33'0,"0"0"74,0 33-74,-5-62 54,5 62-54,-28-49 40,28 49-40,-7-48 46,7 48-46,-5-35 30,5 35-30,-3-27 10,3 27-10,0-1 6,0 1-6,0-1 4,0 1-4,0-13 12,0 13-12,35-4 22,-35 4-22,19 2 16,-19-2-16,22 36 8,-22-36-8,20 43 0,-20-43 0,24 50 4,-24-50-4,22 56 6,-22-56-6,14 52 0,-14-52 0,9 49 0,-9-49 0,7 42 4,-7-42-4,4 36-2,-4-36 2,3 28-4,-3-28 4,0 22 8,0-22-8,-6 16 24,6-16-24,-26 8 30,26-8-30,-20 7 16,20-7-16,-20 4 4,20-4-4,-24 4-2,24-4 2,-24-2-4,24 2 4,-26-5-10,26 5 10,-23-26-42,23 26 42,-18-18-92,18 18 92,-19-18-154,19 18 154</inkml:trace>
  <inkml:trace contextRef="#ctx0" brushRef="#br0" timeOffset="456440.6958">14287 13943 50,'0'0'0,"-24"-25"36,24 25-36,-18-15 18,18 15-18,-1-1 16,1 1-16,0 0 10,0 0-10,-2-1 0,2 1 0,0 0 2,0 0-2,-1 0 4,1 0-4,0-2 0,0 2 0,-10-8 2,10 8-2,-4 34 0,4-14 0,0-1-4,0-19 4,4 40-2,-4-40 2,6 40 0,-6-40 0,8 35-6,-8-35 6,9 18-2,-9-18 2,1 0 8,-1 0-8,14 7 24,-14-7-24,33 0 50,-33 0-50,19-39 66,-19 39-66,21-47 52,-21 47-52,23-64 32,-23 64-32,18-71 24,-18 71-24,15-61 14,-15 61-14,9-57 10,-9 57-10,3-40 0,-3 40 0,-5-30 0,5 30 0,-42-16-2,42 16 2,-29-7-32,29 7 32,-32 0-78,11 21 78,2 2-106,19-23 106,-40 48-98,20-19 98,0 0-66,20-29 66</inkml:trace>
  <inkml:trace contextRef="#ctx0" brushRef="#br0" timeOffset="456588.6956">14238 14218 36,'0'0'0,"24"19"58,-24-19-58,23 28 50,-23-28-50,24 31 36,-24-31-36,25 39 42,-25-39-42,21 55 34,-21-55-34,16 0 18,-16 0-18,9 90 14,-9-90-14,7 53 8,-7-53-8,3 52 6,-3-27-6,0-1 2,0-24-2,-4 48-10,4-48 10,-7 43-32,7-43 32,-9 37-74,9-37 74,-16 30-120,16-30 120</inkml:trace>
  <inkml:trace contextRef="#ctx0" brushRef="#br0" timeOffset="457057.6906">14903 14030 26,'0'0'0,"0"-1"8,0 1-8,0 0 0,0 0 0,0-1 8,0 1-8,0-1 26,0 1-26,0-1 38,0 1-38,0-1 18,0 1-18,0 0 4,0 0-4,8-11 4,-8 11-4,-4 44 2,4-44-2,-7 34 0,7-34 0,-7 45 0,7-45 0,0 0 2,0 0-2,-8 48 0,8-48 0,-1 0 6,1 0-6,-2 1 22,2-1-22,0 0 28,0 0-28,0 1 44,0-1-44,-19 40 68,19-40-68,-4-73 58,4 40-58,0-1 34,0 34-34,6-88 18,-6 88-18,8-100 22,-8 100-22,23-113 40,-23 113-40,8-122 30,-8 122-30,5-132 24,-5 132-24,3-148 22,-3 69-22,0-1 10,0 80-10,-2-163 8,2 163-8,-1-151 0,1 94 0,0 1-2,0 18 2,0 1 8,0 37-8,1-32 10,-1 32-10,0 0 2,0 0-2,0 0 2,0 0-2,-6 67-2,6-67 2,-25 72-20,25-72 20,-20 94-52,20-94 52,-25 101-60,25-101 60,-26 107-30,26-107 30,-29 98-4,29-98 4,-31 81 4,31-81-4,-25 52 12,25-52-12,-21 20 16,21-20-16,-17 7 0,17-7 0,-17-33-6,17 33 6,-19-44 2,19 44-2,-24-60 12,24 60-12,-25-69 18,25 69-18,-28-67 8,28 67-8,-38-66 0,18 36 0,0 0 4,-1 6-4,2 0 4,-3 5-4,1 1-2,21 18 2,-32-18-2,32 18 2,-25-3-8,25 3 8,-20-4-30,20 4 30,-5 3-72,5-3 72,-5 41-102,5-41 102,3 39-112,26-15 112,0-1-114,-4 6 114</inkml:trace>
  <inkml:trace contextRef="#ctx0" brushRef="#br0" timeOffset="457621.6901">15095 13726 60,'0'0'0,"1"0"44,-1 0-44,0 0 34,0 0-34,8 0 30,-8 0-30,22-8 24,-22 8-24,8-21 22,-8 21-22,0-1 20,0 1-20,8-12 10,-8 12-10,30-10 4,-30 10-4,17-6 4,-17 6-4,23-3 6,-23 3-6,21 3 8,-21-3-8,21 37 6,-21-37-6,20 29 2,-20-29-2,15 39 0,-15-39 0,0 1 0,0-1 0,8 53 0,-8-53 0,5 80-2,-5-59 2,0 1 2,0-22-2,-6 40 4,6-40-4,-34 39 2,34-39-2,-26 29 2,26-29-2,-27 19 6,27-19-6,-25 11 6,25-11-6,-22 9 16,22-9-16,-24 1 28,24-1-28,-21-5 20,21 5-20,-22-47 10,22 47-10,-20-42 6,20 42-6,-19-41 4,19 41-4,-14-47 0,14 47 0,-8-40 2,8 40-2,-6-34 6,6 18-6,0 0 2,0 16-2,3-19 2,-3 19-2,10-18 0,-10 18 0,34-9-2,-34 9 2,27-7 0,-27 7 0,26-3 4,-26 3-4,27 2 0,-27-2 0,30 8-4,-30-8 4,27 39 0,-27-39 0,22 26-12,-22-26 12,24 30-30,-24-30 30,21 28-34,-21-28 34,15 29-32,-15-29 32,14 24-24,-14-24 24,10 18-10,-10-18 10,0 0-2,0 0 2,0 0-4,0 0 4,0 1 0,0-1 0,0 1 4,0-1-4,8 9 2,-8-9-2,5-40 6,-5 40-6,3-34 10,-3 34-10,4-48 2,-4 48-2,1-56 2,-1 21-2,0 1 6,0-3-6,0-1 2,0 38-2,-3-77 4,3 77-4,-5-77 8,5 77-8,-8-63 18,8 63-18,-9-46 36,9 46-36,-18-27 32,18 27-32,0 0 10,0 0-10,0 0 4,0 0-4,0-2 0,0 2 0,-7-6-4,7 6 4,-3 28 0,3-28 0,0 21 2,0-21-2,3 21 2,-3-21-2,7 8 0,-7-8 0,31 7 0,-31-7 0,18 2 2,-18-2-2,21-6 0,-21 6 0,28-37 4,-28 37-4,26-29 4,-26 29-4,32-27 0,-32 27 0,25-31-6,-25 31 6,23-27-32,-23 27 32,23-26-80,-23 26 80,15-18-124,-15 18 124</inkml:trace>
  <inkml:trace contextRef="#ctx0" brushRef="#br0" timeOffset="458064.6894">16479 14123 166,'0'0'0,"-18"4"38,18-4-38,-20 2 26,20-2-26,0 0 6,0 0-6,-1 0 2,1 0-2,-12 0 20,12 0-20,-3-38 30,3 38-30,3-38 28,-3 38-28,33-49 30,-33 49-30,35-61 20,-14 30-20,0 0 10,4-2-10,0 0 6,4 0-6,-2 1 0,0 1 0,-1 1-2,-2 4 2,1-1 2,-3 6-2,1 1 2,-23 20-2,36-36-2,-36 36 2,30-25-22,-30 25 22,25-16-42,-25 16 42,0-1-42,0 1 42,0 0-50,0 0 50,1-1-86,-1 1 86,2-1-98,-2 1 98</inkml:trace>
  <inkml:trace contextRef="#ctx0" brushRef="#br0" timeOffset="458306.6942">16582 13638 28,'0'0'0,"-17"-56"34,17 56-34,-20 0 24,20 0-24,-16-62 36,16 62-36,-9-24 40,9 24-40,-7-16 26,7 16-26,0-1 12,0 1-12,0-1 10,0 1-10,0 0 24,0 0-24,-3-6 44,3 6-44,39 50 34,-39-50-34,24 60 12,-24-60-12,29 71 2,-29-71-2,29 78-2,-29-78 2,26 75 0,-26-75 0,22 64 0,-22-64 0,27 57-4,-27-57 4,21 49-2,-21-49 2,21 42 4,-21-42-4,27 30 2,-27-30-2,27 23-2,-27-23 2,31 12 0,-31-12 0,29 8-2,-29-8 2,25 4-4,-25-4 4,20 0-16,-20 0 16,13-5-56,-13 5 56,1 0-110,-1 0 110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10:02:57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1850 3473 50,'0'0'0,"-13"-13"44,13 13-44,-15-9 40,15 9-40,-15-9 24,15 9-24,-18-9 24,18 9-24,-21-7 18,21 7-18,-21-7 16,21 7-16,-21-6 12,21 6-12,-24-5 4,24 5-4,-28-1 4,28 1-4,-28 2-8,28-2 8,-35 8-8,35-8 8,-39 34 8,39-34-8,-38 32 2,12-14-2,1 0-4,25-18 4,1 53 0,-31-33 0,0-3-2,30-17 2,-24 40 0,24-40 0,-14 35-2,14-35 2,-11 29-4,11-29 4,-4 26-2,4-26 2,0 24-2,0-24 2,3 29 0,-3-29 0,8 27 2,-8-27-2,31 24 0,-31-24 0,27 25-6,-27-25 6,31 15-8,-31-15 8,37 9 0,-37-9 0,40 7 0,-40-7 0,40 2-4,-40-2 4,40-5-6,-18-9 6,-2 0-6,-20 14 6,43-25-12,-43 25 12,40-24-12,-40 24 12,36-31-4,-36 31 4,30-39-4,-30 39 4,26-43-4,-26 43 4,20-43-2,-20 43 2,12-45 4,-12 45-4,11-47 4,-11 47-4,4-52-2,-4 19 2,0 1 2,0 32-2,-4-74 2,4 74-2,-33-81-4,33 81 4,-22-86 0,22 86 0,-23-91 4,23 91-4,-28-98 0,28 98 0,-27-103-2,27 103 2,-26-97 2,26 97-2,-20-81 10,20 81-10,-12-60 12,12 60-12,-9-36 8,9 36-8,-4-15 8,4 15-8,0-1 4,0 1-4,0-1-4,0 1 4,0 0-4,0 0 4,0-1 2,0 1-2,-3-4 6,3 4-6,10 66 8,-10-66-8,35 69 2,-35-69-2,25 85 2,-25-85-2,23 98 0,-23-98 0,18 92-16,-18-92 16,16 93-40,-16-93 40,14 88-62,-14-88 62,14 84-56,-14-84 56,9 80-30,-9-80 30</inkml:trace>
  <inkml:trace contextRef="#ctx0" brushRef="#br0" timeOffset="499.9996">2143 3302 130,'0'0'0,"4"-25"36,-4 25-36,0 0 0,0 0 0,0 0 4,0 0-4,0-2 0,0 2 0,0-9-4,0 9 4,-22 55 6,22-55-6,-7 71 4,7-71-4,-6 100 2,6-100-2,-4 126 0,4-126 0,-3 137 0,3-137 0,-3 139 4,3-139-4,-2 134 2,2-70-2,0-4-4,0-3 4,0 0-20,0-57 20,3 98-34,-3-98 34,5 88-32,-5-88 32,7 71-30,-7-71 30,10 60-24,-10-60 24,9 44-8,-9-44 8,9 33-6,-9-33 6,7 22-4,-7-22 4,0 1 2,0-1-2,0 0-2,0 0 2,0 1-2,0-1 2,5 10-2,-5-10 2,-2-33 6,2 33-6,-6-37 16,6 37-16,-10-52 18,10 52-18,-25-64 20,25 64-20,-17-77 12,17 77-12,-14-90 10,14 90-10,-14-104 16,14 104-16,-10-113 10,10 113-10,-8-115 0,8 115 0,-5-112-2,5 60 2,0 0 2,0 52-2,3-92 4,-3 92-4,37-83 0,-37 83 0,26-68-2,-26 68 2,29-50-4,-29 50 4,31-37-4,-31 37 4,30-19 4,-30 19-4,31-6 4,-31 6-4,29-6 0,-29 6 0,28 0 4,-28 0-4,31 7 8,-31-7-8,28 49 4,-28-49-4,27 47 2,-27-47-2,17 50 0,-17-50 0,10 51 2,-10-51-2,7 48 18,-7-48-18,2 39 28,-2-21-28,0-2 30,0-16-30,-3 29 22,3-29-22,-9 25 4,9-25-4,-34 23 0,34-23 0,-24 22 2,24-22-2,-25 18-2,25-18 2,-31 16-2,31-16 2,-31 13-2,31-13 2,-28 8-10,28-8 10,-30 6-10,30-6 10,-23 5-32,23-5 32,-20 0-86,20 0 86</inkml:trace>
  <inkml:trace contextRef="#ctx0" brushRef="#br0" timeOffset="1137.9989">2908 2968 22,'0'0'0,"-7"-12"14,7 12-14,-34-9 44,34 9-44,-21-10 58,21 10-58,-20-8 40,20 8-40,-18-7 62,18 7-62,-13-6 72,13 6-72,-1 0 48,1 0-48,-13-3 28,13 3-28,0 0 24,0 0-24,0 0 10,0 0-10,-20-2-4,20 2 4,-17 32-2,17-32 2,-8 48 0,8-48 0,-4 82-2,4-82 2,-3 108-4,3-45 4,0 1 2,0 0-2,0 1 2,0-65-2,3 114-12,-3-114 12,3 101-18,-3-101 18,2 90-18,-2-90 18,4 77-16,-4-77 16,4 61-10,-4-61 10,5 48-10,-5-48 10,5 36-6,-5-36 6,5 22-6,-5-22 6,0 1-6,0-1 6,0 0 6,0 0-6,5 10 4,-5-10-4,9 18-8,-9-18 8,21 7-4,-21-7 4,16 6 0,-16-6 0,19 2 0,-19-2 0,20 1 2,-20-1-2,24 0-2,-24 0 2,24 0-4,-24 0 4,24 0-2,-24 0 2,22 0-6,-22 0 6,19 0-18,-19 0 18,19 0-38,-19 0 38,1 0-46,-1 0 46,1 0-56,-1 0 56,0 0-86,0 0 86</inkml:trace>
  <inkml:trace contextRef="#ctx0" brushRef="#br0" timeOffset="1999.0026">3796 3008 46,'0'0'0,"-5"-10"40,5 10-40,-28-8 16,28 8-16,-1 0 0,1 0 0,-1 0 0,1 0 0,-1 0-2,1 0 2,0 0 2,0 0-2,-1 0 0,1 0 0,0 0-2,0 0 2,-10-7 0,10 7 0,34-3-2,-34 3 2,26 0-2,-26 0 2,35 0 2,-35 0-2,37 0 4,-37 0-4,0 0-2,0 0 2,55 2 0,-55-2 0,77 1-2,-77-1 2,40 0-2,-40 0 2,31 0 4,-31 0-4,21 0 6,-21 0-6,17 0 10,-17 0-10,0 0 4,0 0-4,1 0 6,-1 0-6,12 0 12,-12 0-12,20 6 30,-20-6-30,8 32 40,-8-32-40,7 45 24,-7-45-24,7 71 10,-7-71-10,7 90 4,-7-90-4,7 94 2,-7-94-2,7 95 4,-7-95-4,5 90 4,-5-90-4,6 84-2,-6-84 2,6 79 0,-6-79 0,8 63-6,-8-63 6,7 52-8,-7-52 8,6 42-6,-6-42 6,7 31-6,-7-31 6,5 26 0,-5-26 0,5 22-2,-5-22 2,0 2 4,0-2-4,0 0 14,0 0-14,0 0 18,0 0-18,0 2 14,0-2-14,3 6 4,-3-6-4,-28 8 14,28-8-14,-18 8 14,18-8-14,-23 7 2,23-7-2,-24 7 4,24-7-4,-27 6 4,27-6-4,-32 8 2,32-8-2,-35 7 0,35-7 0,-31 8-4,31-8 4,-30 10-14,30-10 14,-20 8-48,20-8 48,-18 7-84,18-7 84,-2 0-108,2 0 108</inkml:trace>
  <inkml:trace contextRef="#ctx0" brushRef="#br0" timeOffset="2501.9985">4655 2980 76,'0'0'0,"-30"-9"24,30 9-24,-22-7 26,22 7-26,-22-4 44,22 4-44,0 0 44,0 0-44,-1 0 20,1 0-20,-13 0 6,13 0-6,-7 25-2,7-25 2,-6 36 0,6-36 0,-4 70 0,4-20 0,0-2 0,0-48 0,3 113 0,-3-113 0,4 112-10,-4-112 10,6 98-20,-6-98 20,9 87-28,-9-87 28,18 78-28,-18-78 28,8 69-20,-8-69 20,9 52-6,-9-52 6,7 49-2,-7-49 2,8 35-8,-8-35 8,6 27-4,-6-27 4,7 19 8,-7-19-8,0 1 4,0-1-4,0 1-4,0-1 4,0 0-4,0 0 4,0 1-4,0-1 4,0 1 0,0-1 0,0 1-4,0-1 4,6 5-2,-6-5 2,30 0 0,-30 0 0,10 0-2,-10 0 2,13-1 4,-13 1-4,1 0 4,-1 0-4,12-3 0,-12 3 0,29-5-10,-29 5 10,15-5-56,-15 5 56</inkml:trace>
  <inkml:trace contextRef="#ctx0" brushRef="#br0" timeOffset="3501.9978">5879 2972 58,'0'0'0,"5"-25"10,-5 25-10,0 0 0,0 0 0,0 0 12,0 0-12,0-16 10,0 16-10,0 0 2,0 0-2,0 0 2,0 0-2,-1 0 0,1 0 0,-1 0-2,1 0 2,-1 0-2,1 0 2,-1 0-2,1 0 2,0 0 0,0 0 0,-1 0 2,1 0-2,-17-7 2,17 7-2,43-8 0,-43 8 0,27-21 0,-27 21 0,33-8 0,-33 8 0,37-8 2,-37 8-2,34-7 0,-34 7 0,35-6-4,-35 6 4,32-5 0,-32 5 0,25-5 2,-25 5-2,21-4-2,-21 4 2,16-3 4,-16 3-4,1 0 4,-1 0-4,13 0-4,-13 0 4,0 0 0,0 0 0,1 0 6,-1 0-6,0 0 6,0 0-6,1 0 12,-1 0-12,1 0 16,-1 0-16,1 0 14,-1 0-14,14 0 12,-14 0-12,8 32 16,-8-32-16,10 35 16,-10-35-16,17 46 6,-17-46-6,10 62 12,-10-62-12,17 81 14,-17-81-14,10 94 2,-10-94-2,16 101-6,-16-101 6,8 103-4,-8-103 4,8 101 0,-8-101 0,6 98-2,-6-98 2,6 96-4,-6-96 4,5 90-2,-5-90 2,7 75-4,-7-75 4,6 63 0,-6-63 0,5 38-4,-5-38 4,9 30-8,-9-30 8,8 17 0,-8-17 0,8 10 2,-8-10-2,0 1 2,0-1-2,0 0 0,0 0 0,8 13 4,-8-13-4,0 1 10,0-1-10,0 0 8,0 0-8,0 1 2,0-1-2,0 1 14,0-1-14,5 17 20,-5-17-20,-43 4 10,43-4-10,-22 3 16,22-3-16,-21 3 14,21-3-14,-25 0 12,25 0-12,-24-2 18,24 2-18,-20-2 12,20 2-12,-20-4 14,20 4-14,-15-3 8,15 3-8,0 0-2,0 0 2,-1 0 0,1 0 0,-11-1 0,11 1 0,0 0 0,0 0 0,-2 0-2,2 0 2,0 0-10,0 0 10,-1 0-34,1 0 34,-15 2-50,15-2 50,-1 0-54,1 0 54,-1 0-68,1 0 68,-1 0-86,1 0 86</inkml:trace>
  <inkml:trace contextRef="#ctx0" brushRef="#br0" timeOffset="6392.9999">3226 3409 16,'0'0'0,"-1"-17"8,1 17-8,0-18 6,0 18-6,3-18 4,-3 18-4,5-15 14,-5 15-14,0 0 18,0 0-18,7-14 8,-7 14-8,1 0 6,-1 0-6,1-1 6,-1 1-6,1-1 2,-1 1-2,1 0 6,-1 0-6,15-19 8,-15 19-8,1 0 4,-1 0-4,0 0 2,0 0-2,2 0 2,-2 0-2,0 0 20,0 0-20,15-8 40,-15 8-40,7 43 32,-7-43-32,23 36 10,-23-36-10,15 42 2,-15-42-2,1 0 6,-1 0-6,13 56 2,-13-56-2,19 76-2,-19-76 2,10 39 0,-10-39 0,5 35-10,-5-35 10,3 36-34,-3-36 34,2 28-58,-2-28 58,0 24-76,0-24 76</inkml:trace>
  <inkml:trace contextRef="#ctx0" brushRef="#br0" timeOffset="6580.9964">3263 2980 18,'0'0'0,"2"-33"-4,-2 17 4,0 3-10,0 13 10,-3-21-4,3 21 4,-4-22 2,4 22-2,-4-24 4,4 24-4,0 0 6,0 0-6,0-1 10,0 1-10,0-1 8,0 1-8,-1-12 2,1 12-2,0 0-10,0 0 10,0-1-16,0 1 16</inkml:trace>
  <inkml:trace contextRef="#ctx0" brushRef="#br0" timeOffset="7379.0001">5145 3460 84,'0'0'0,"-1"0"26,1 0-26,-1 0 0,1 0 0,-1 0-2,1 0 2,-1 0-4,1 0 4,0 0 0,0 0 0,0 0-2,0 0 2,-1 0-4,1 0 4,-1 0 2,1 0-2,0 0 0,0 0 0,-11 1-2,11-1 2,8-26 2,-8 26-2,31-21 6,-31 21-6,19-24 4,-19 24-4,17-26 12,-17 26-12,12-23 22,-12 23-22,9-16 30,-9 16-30,0-1 42,0 1-42,0-1 46,0 1-46,0 0 36,0 0-36,0-2 26,0 2-26,0 0 22,0 0-22,0 0 16,0 0-16,0-2 4,0 2-4,8-7-2,-8 7 2,2 42-2,-2-42 2,4 70 0,-4-70 0,4 113 2,-4-113-2,5 138 0,-5-138 0,7 153-4,-7-153 4,8 148-6,-8-148 6,8 129 2,-8-129-2,5 98 2,-5-98-2,3 73-10,-3-73 10,2 56-18,-2-56 18,1 45-12,-1-25 12,0-1-2,0-2 2,0 2 2,0-3-2,0 1 12,0-17-12,-4 26 18,4-26-18,-7 23 14,7-23-14,-31 18 12,31-18-12,-24 11 6,24-11-6,-29 16 10,29-16-10,-34 15 16,34-15-16,-39 9 6,39-9-6,-38 8 20,38-8-20,-36 5 20,36-5-20,-35 3 2,35-3-2,-27 0 0,27 0 0,-28-3-8,28 3 8,-23-7-36,23 7 36,-16-9-86,16 9 86,-14-23-108,14 23 108,-10-25-104,10 25 104</inkml:trace>
  <inkml:trace contextRef="#ctx0" brushRef="#br0" timeOffset="7715.995">5128 3041 40,'0'0'0,"-3"-19"48,3 19-48,-2-18 44,2 18-44,0 0 36,0 0-36,0-1 20,0 1-20,-1-10 10,1 10-10,0 0 8,0 0-8,0-2 8,0 2-8,0 0 10,0 0-10,0 0 8,0 0-8,0-1 8,0 1-8,0-1 4,0 1-4,0 0 2,0 0-2,0-1-4,0 1 4,0-1-26,0 1 26,0 0-50,0 0 50,0-1-80,0 1 80</inkml:trace>
  <inkml:trace contextRef="#ctx0" brushRef="#br0" timeOffset="8723.9938">7249 3433 60,'0'0'0,"0"0"40,0 0-40,3-17 42,-3 17-42,-41-18 48,41 18-48,0 0 20,0 0-20,0 0 10,0 0-10,0 0 0,0 0 0,-2 0-2,2 0 2,-1 0 4,1 0-4,0 0 0,0 0 0,-1 0 0,1 0 0,-1 0 0,1 0 0,0-6 6,0 6-6,58-9 8,-58 9-8,35-10 0,-35 10 0,38-8 2,-38 8-2,38-9-8,-38 9 8,40-4-26,-40 4 26,33-4-58,-33 4 58,32-2-78,-32 2 78,22 0-52,-22 0 52</inkml:trace>
  <inkml:trace contextRef="#ctx0" brushRef="#br0" timeOffset="8988.998">7328 3598 46,'0'0'0,"-19"-19"30,19 19-30,-21-8 16,21 8-16,-19-5 8,19 5-8,-2 0 4,2 0-4,0 0 2,0 0-2,-1 0 0,1 0 0,0 0-2,0 0 2,-1 0-2,1 0 2,-1 0-2,1 0 2,0 0 4,0 0-4,-10-3 2,10 3-2,34 0 0,-34 0 0,30 0 4,-30 0-4,31 0 6,-31 0-6,31-2-2,-31 2 2,38-2 0,-38 2 0,33-4 2,-33 4-2,34-5-6,-34 5 6,35-5 4,-35 5-4,24-5 6,-24 5-6,20-3-4,-20 3 4,1 0-8,-1 0 8,1 0-12,-1 0 12,11-4-22,-11 4 22,1 0-42,-1 0 42,1 0-30,-1 0 30</inkml:trace>
  <inkml:trace contextRef="#ctx0" brushRef="#br0" timeOffset="48545.967">8254 3236 30,'0'0'0,"-9"-26"26,9 26-26,-7-18 18,7 18-18,-8-24 20,8 24-20,-5-25 20,5 25-20,0 0 12,0 0-12,-4-11 4,4 11-4,0-1 0,0 1 0,0 0 0,0 0 0,0-1 0,0 1 0,0-1 0,0 1 0,0-13 24,0 13-24,7 53 28,-7-53-28,31 56 6,-31-56-6,21 67-2,-21-67 2,15 81-4,-15-81 4,10 82 0,-10-82 0,10 73 0,-10-73 0,7 70-8,-7-70 8,6 61-10,-6-61 10,5 50-8,-5-50 8,2 35-2,-2-22 2,0 0 2,0-13-2,0 1 2,0-1-2,0 0 2,0 0-2,0 1-2,0-1 2,0 1-2,0-1 2,0 0 0,0 0 0,0 2-2,0-2 2,0 7-2,0-7 2,-2-40 2,2 40-2,-1-49 0,1 18 0,0 0-2,0 31 2,1-63 2,-1 63-2,7-58 2,-7 58-2,31-55 2,-31 55-2,25-49 2,-25 49-2,23-44 0,-23 44 0,21-32-4,-21 32 4,14-19-4,-14 19 4,2-1-2,-2 1 2,0 0 2,0 0-2,11-2 8,-11 2-8,17 6 0,-17-6 0,7 56-2,-7-56 2,6 55 2,-6-55-2,3 59-12,-3-59 12,3 57-14,-3-57 14,3 43-2,-3-43 2,1 24-2,-1-24 2,0 1-2,0-1 2,0 0 0,0 0 0,0 1 0,0-1 0,0 1-4,0-1 4,4 10 0,-4-10 0,39-40 10,-39 40-10,22-36 10,-22 36-10,24-39 6,-24 39-6,27-46 2,-27 46-2,29-40 2,-29 40-2,28-32 0,-28 32 0,27-21 2,-27 21-2,20-10 2,-20 10-2,0 0 0,0 0 0,13-5 6,-13 5-6,9 46 8,-9-46-8,8 49 4,-8-49-4,3 68-12,-3-35 12,0 0-36,0-33 36,-4 68-58,4-68 58,-8 59-52,8-59 52</inkml:trace>
  <inkml:trace contextRef="#ctx0" brushRef="#br0" timeOffset="48872.9715">9111 3312 78,'0'0'0,"3"-20"8,-3 20-8,-7-19-4,7 19 4,-40-13 10,40 13-10,-27-10 20,27 10-20,-27-8 14,27 8-14,-28-5 10,28 5-10,-33 0 4,33 0-4,-33 40 2,33-40-2,-36 46 6,36-46-6,-34 52 8,34-52-8,-31 52 4,31-52-4,-24 51 2,24-51-2,-16 46 2,16-46-2,-11 35 0,11-35 0,-5 29 0,5-29 0,-3 21-4,3-21 4,0 1-2,0-1 2,4 11 2,-4-11-2,35 7 0,-35-7 0,20 2-2,-20-2 2,27-5-4,-27 5 4,31-35-4,-31 35 4,32-31 0,-32 31 0,35-36 10,-35 36-10,37-40 18,-37 40-18,34-43 16,-34 43-16,37-36 10,-37 36-10,29-27 2,-29 27-2,24-19 0,-24 19 0,1 0 8,-1 0-8,1-1 22,-1 1-22,12-5 22,-12 5-22,7 49 4,-7-49-4,5 50-26,-5-50 26,3 61-70,-3-61 70,-1 69-102,1-69 102</inkml:trace>
  <inkml:trace contextRef="#ctx0" brushRef="#br0" timeOffset="49048.9713">9357 3702 24,'0'0'0,"10"-6"32,-10 6-32,6-20 72,-6 20-72,7-14 86,-7 14-86,8-26 48,-8 26-48,19-29 22,-19 29-22,18-38 24,-18 38-24,18-54 22,-18 54-22,25 0 10,-25 0-10,26-90-4,-26 90 4,27-52-2,-27 52 2,25-42 2,-25 42-2,26-33-4,-26 33 4,19-29-36,-19 29 36,18-19-76,-18 19 76,0 0-106,0 0 106</inkml:trace>
  <inkml:trace contextRef="#ctx0" brushRef="#br0" timeOffset="49251.9661">9369 3374 82,'0'0'0,"-31"5"72,31-5-72,-27 0 50,27 0-50,-22-1 40,22 1-40,-1 0 18,1 0-18,-1 0-2,1 0 2,0 0-2,0 0 2,0 0 6,0 0-6,-1 0 24,1 0-24,-1 0 44,1 0-44,-9-4 38,9 4-38,57 4 12,-57-4-12,36 41 6,-36-41-6,37 36 10,-37-36-10,34 41 8,-34-41-8,33 42 6,-33-42-6,28 41-2,-28-41 2,23 38-22,-23-38 22,22 31-58,-22-31 58,17 27-76,-17-27 76,18 27-108,-18-27 108</inkml:trace>
  <inkml:trace contextRef="#ctx0" brushRef="#br0" timeOffset="49782.9708">10913 2980 44,'0'0'0,"-23"-20"44,23 20-44,0 0 22,0 0-22,-1-1 2,1 1-2,0 0-4,0 0 4,-2-1 0,2 1 0,0-1 4,0 1-4,-13-6 4,13 6-4,32 70 6,-32-70-6,27 59 2,-27-59-2,28 72 0,-28-72 0,24 74-2,-24-74 2,20 72-8,-20-72 8,19 64-4,-19-64 4,17 52 2,-17-52-2,15 37 0,-15-37 0,17 24 6,-17-24-6,0 0 6,0 0-6,8 9 0,-8-9 0,1 0 4,-1 0-4,16 4 22,-16-4-22,23-7 24,-23 7-24,16-56 8,-16 56-8,18-51 2,-18 51-2,20-66-2,-20 66 2,22-81-2,-22 81 2,24-73 0,-24 73 0,21-63 2,-21 63-2,23-44-18,-23 44 18,20-20-36,-20 20 36,15-7-40,-15 7 40,18-7-56,-18 7 56</inkml:trace>
  <inkml:trace contextRef="#ctx0" brushRef="#br0" timeOffset="50090.9708">11528 3220 8,'0'0'0,"0"-10"10,0 10-10,-9-8 12,9 8-12,-43-7 18,43 7-18,-24-6 16,24 6-16,-24-2 10,24 2-10,-24 2 6,24-2-6,-25 8 4,25-8-4,-20 30 4,20-30-4,-24 22 4,24-22-4,-17 34 6,17-34-6,-13 42 2,13-42-2,0 0 0,0 0 0,-10 56 0,10-56 0,-6 69 0,6-69 0,-4 25 0,4-25 0,0 19 2,0-19-2,5 13 2,-5-13-2,28 8-4,-28-8 4,21 5-2,-21-5 2,25 0 4,-25 0-4,22-5 0,-22 5 0,25-32 0,-25 32 0,24-23 6,-24 23-6,23-27 8,-23 27-8,22-33 8,-22 33-8,20-29 8,-20 29-8,15-24 4,-15 24-4,11-20 2,-11 20-2,0 0 14,0 0-14,0-1 22,0 1-22,0-1 16,0 1-16,6-2 12,-6 2-12,4 31 10,-4-31-10,2 34-4,-2-11 4,0 0-32,0-23 32,0 54-44,0-54 44,-4 49-58,4-49 58</inkml:trace>
  <inkml:trace contextRef="#ctx0" brushRef="#br0" timeOffset="50345.966">11669 2507 42,'0'0'0,"-2"-65"34,2 65-34,-8-42 44,8 42-44,-22-26 52,22 26-52,-8-23 38,8 23-38,0 0 30,0 0-30,0-1 24,0 1-24,0 0 14,0 0-14,-8-6 14,8 21-14,0 0 22,0 10-22,0-1 26,0-24-26,4 79 30,-4-79-30,7 104 20,-7-104-20,20 127 14,-20-127-14,9 133 10,-9-133-10,8 132 2,-8-132-2,4 124 6,-4-124-6,4 109-2,-4-109 2,2 102-12,-2-102 12,2 83-36,-2-83 36,3 74-66,-3-74 66,5 64-84,-5-64 84,5 46-98,-5-46 98,5 33-88,-5-33 88</inkml:trace>
  <inkml:trace contextRef="#ctx0" brushRef="#br0" timeOffset="50619.9657">11883 3114 44,'0'0'0,"-4"-31"40,4 31-40,-8-13 22,8 13-22,0 0 50,0 0-50,-9-10 62,9 10-62,-1 0 40,1 0-40,0 0 10,0 0-10,0 0-2,0 0 2,-20-8-2,20 8 2,-9 79 2,9-79-2,-6 66 4,6-66-4,-4 72-2,4-35 2,0-1-4,0-36 4,6 66 2,-6-66-2,27 47 0,-27-47 0,23 33-4,-23-33 4,25 22 0,-25-22 0,34 5 0,-34-5 0,33 6 0,-33-6 0,33 0 4,-33 0-4,32-31 4,-32 31-4,30-32 2,-30 32-2,27-42-2,-27 42 2,22-43-2,-22 43 2,14-43 0,-14 43 0,9-43 0,-9 43 0,7-41-2,-7 26 2,0-3-4,0 18 4,-3-24-22,3 24 22,-4-18-60,4 18 60,0 0-100,0 0 100</inkml:trace>
  <inkml:trace contextRef="#ctx0" brushRef="#br0" timeOffset="51069.9656">12226 3272 22,'0'0'0,"9"7"10,-9-7-10,0 0 6,0 0-6,0 1 2,0-1-2,0 1 0,0-1 0,0 0 4,0 0-4,3 16 18,-3-16-18,31-5 20,-31 5-20,14-10 14,-14 10-14,16-36 16,-16 36-16,14-29 16,-14 29-16,10-28 20,-10 28-20,15-33 12,-15 33-12,8-24 10,-8 24-10,9-26 22,-9 26-22,4-23 28,-4 23-28,4-13 46,-4 13-46,0 0 46,0 0-46,0-2 28,0 2-28,0 0 16,0 0-16,0-8 10,0 8-10,-34-10 8,34 10-8,-16-3 4,16 3-4,-24 1 4,24-1-4,-23 35-2,23-35 2,-23 35-6,23-35 6,-19 38-2,19-38 2,-8 54 4,8-54-4,-8 38 2,8-38-2,-1 45-2,1-45 2,4 48 0,-4-48 0,32 42-2,-32-42 2,24 31-2,-24-31 2,32 25 0,-32-25 0,34 15-4,-34-15 4,33 9-4,-33-9 4,32 5 0,-32-5 0,29 0 0,-29 0 0,27-3 0,-27 3 0,24-5 2,-24 5-2,25-23 0,-25 23 0,21-10-2,-21 10 2,19-16 4,-19 16-4,0 0 0,0 0 0,0 0-4,0 0 4,2 0-4,-2 0 4,0 0 0,0 0 0,2 0 2,-2 0-2,0 0-2,0 0 2,1 0-2,-1 0 2,0 0 0,0 0 0,0 0 6,0 0-6,0 0 6,0 0-6,2 0 2,-2 0-2,0 0-4,0 0 4,2 0-14,-2 0 14,0 0-22,0 0 22,1 0-38,-1 0 38,0 0-58,0 0 58,0 0-82,0 0 82,2 0-102,-2 0 102</inkml:trace>
  <inkml:trace contextRef="#ctx0" brushRef="#br0" timeOffset="52465.964">13155 3171 24,'0'0'0,"-21"-4"58,21 4-58,-17-5 58,17 5-58,-1 0 24,1 0-24,0 0 10,0 0-10,-9-4 4,9 4-4,-11-26-2,11 26 2,-4-20 0,4 20 0,-3-27-4,3 13 4,0 1-4,0 13 4,3-27 4,-3 27-4,10-25-2,-10 25 2,29-21-4,-29 21 4,17-18 2,-17 18-2,17-10 4,-17 10-4,1 0 10,-1 0-10,0 0 6,0 0-6,11-8-4,-11 8 4,21 66-4,-21-66 4,7 65-2,-7-65 2,2 80-2,-2-38 2,0-1 0,0-41 0,-5 69-4,5-69 4,-9 57-6,9-57 6,-8 38 6,8-38-6,-9 26 8,9-26-8,0 0-2,0 0 2,0 1 2,0-1-2,0 1 0,0-1 0,0 0-4,0 0 4,0 1 2,0-1-2,0 1-4,0-1 4,-7 9 4,7-32-4,0-2 12,0 25-12,3-44 4,-3 44-4,28-54 8,-28 54-8,24-56 10,-24 56-10,24-53 6,-24 53-6,29-48 4,-29 48-4,29-37 4,-29 37-4,22-19 2,-22 19-2,18-9 0,-18 9 0,1 0 6,-1 0-6,12-5 0,-12 5 0,18 46-2,-18-46 2,9 44 6,-9-44-6,8 57 2,-8-57-2,9 59-10,-9-59 10,9 54-20,-9-54 20,8 37-14,-8-37 14,6 22 0,-6-22 0,0 0 4,0 0-4,0 1-4,0-1 4,0 0-2,0 0 2,0 1 0,0-1 0,6 4 0,-6-31 0,0 2 4,0 25-4,-2-40 2,2 40-2,-5-57 6,5 57-6,-8-60 8,8 60-8,-27-62 2,27 62-2,-18-66 2,18 66-2,-24-68 2,24 68-2,-25-69 0,25 69 0,-22-61 8,22 61-8,-15-43 10,15 43-10,-8-23 6,8 23-6,0 0 0,0 0 0,0 0-6,0 0 6,0 0 0,0 0 0,-7-7 2,7 7-2,5 40-2,-5-40 2,10 38-18,-10-38 18,30 46-26,-30-46 26,13 37-18,-13-37 18,17 24-4,-17-24 4,1 0 4,-1 0-4,12 12-4,-12-12 4,1 0 6,-1 0-6,19 2 24,-19-2-24,8-71 24,-8 71-24,9-57 20,-9 57-20,9-64 30,-9 64-30,5-73 20,-5 73-20,4-71 4,-4 36-4,0-1 12,0 36-12,-7-74 16,7 74-16,-23-59 16,23 59-16,-10-38 4,10 38-4,-8-17-6,8 17 6,0-2-20,0 2 20,0 0-52,0 0 52,0 0-42,0 0 42,-6-4-42,6 4 42,4 61-90,-4-61 90</inkml:trace>
  <inkml:trace contextRef="#ctx0" brushRef="#br0" timeOffset="52851.9637">13710 3228 26,'0'0'0,"0"1"-6,0-1 6,10 7 0,-10-7 0,2 36 2,-2-36-2,2 21-2,-2-6 2,0-2 0,0-13 0,0 22 0,0-22 0,0 1 4,0-1-4,0 0 8,0 0-8,0 1 18,0-1-18,0 1 32,0-1-32,0 0 46,0 0-46,0 16 50,0-42-50,0 0 28,0 26-28,2-56 20,-2 56-20,5-71 18,-5 71-18,10-86 14,-10 86-14,21-93 16,-21 93-16,9-105 18,-9 105-18,8-106 16,-8 106-16,7-113 6,-7 113-6,7-121 0,-7 121 0,7-115-6,-7 115 6,20-102 2,-20 102-2,14-69 10,-14 69-10,9-36 12,-9 36-12,0-1 24,0 1-24,0 0 12,0 0-12,0-1-10,0 1 10,5-6-18,-5 6 18,-28 30-22,28-30 22,-24 37-18,24-37 18,-31 50-4,31-50 4,-36 51 12,36-51-12,-35 44 32,35-44-32,-35 30 50,35-30-50,-25 13 32,25-13-32,-23 8 4,23-8-4,-25 0-2,25 0 2,-27-30 0,27 30 0,-32-26-4,32 26 4,-33-31-2,33 31 2,-34-34 0,34 34 0,-26-37-10,26 37 10,-25-27-20,25 27 20,-13-15-60,13 15 60,0-2-96,0 2 96,0 0-58,0 0 58,-7-6-20,7 6 20,42 2-52,-23 19 52</inkml:trace>
  <inkml:trace contextRef="#ctx0" brushRef="#br0" timeOffset="53361.9632">14027 2995 20,'0'0'0,"0"0"14,0 0-14,0 0 24,0 0-24,2 0 18,-2 0-18,0 0 16,0 0-16,9 3 16,-9-3-16,7 54 8,-7-54-8,4 41 8,-4-41-8,1 48 14,-1-29-14,0 3 14,0-22-14,-5 27 14,5-27-14,-7 27 34,7-27-34,-9 18 44,9-18-44,-20 12 36,20-12-36,0 0 26,0 0-26,-13 7 10,13-7-10,-24 0 4,24 0-4,-1 0 4,1 0-4,-12-3-2,12 3 2,-21-44-4,21 44 4,-9-31 0,9 31 0,-7-32-4,7 32 4,-4-39-8,4 24 8,0-1 6,0 16-6,4-22 8,-4 22-8,9-17-2,-9 17 2,37-9-2,-37 9 2,25-6-4,-25 6 4,31 0 2,-31 0-2,31 4 4,-31-4-4,31 33-6,-31-33 6,27 26-22,-27-26 22,24 27-40,-24-27 40,23 26-30,-23-26 30,17 28-16,-17-28 16,16 25-24,-16-25 24,14 22-30,-14-22 30,10 18-18,-10-18 18,0 0-4,0 0 4,0 1 4,0-1-4,0 1 6,0-1-6,0 0 0,0 0 0,7 9 0,-7-27 0,0 0 2,0 18-2,-3-41 0,3 41 0,-7-53 4,7 53-4,-22-59 6,22 59-6,-9-62-2,9 62 2,-19-64 0,19 64 0,-19-68 4,19 68-4,-21-63 0,21 63 0,-19-52 16,19 52-16,-15-39 32,15 39-32,-10-19 18,10 19-18,0 0 4,0 0-4,0-1 0,0 1 0,0-1-2,0 1 2,0-1 0,0 1 0,-8-3 2,8 3-2,4 36 0,-4-36 0,9 12-8,-9-12 8,32 8 0,-32-8 0,21 5 4,-21-5-4,26 0-2,-26 0 2,29-7 4,-29 7-4,28-31-4,-28 31 4,26-24-46,-26 24 46,21-20-94,-21 20 94</inkml:trace>
  <inkml:trace contextRef="#ctx0" brushRef="#br0" timeOffset="54125.9634">15220 3037 2,'0'0'0,"-4"-31"2,4 31-2,-1-33 16,1 33-16,0 0 12,0 0-12,0-53 2,0 53-2,28-66 22,-28 66-22,9-23 64,-9 23-64,0 0 86,0 0-86,0-1 56,0 1-56,0 0 16,0 0-16,8-10 4,-8 10-4,-5 41-4,5-41 4,-10 57-2,10-57 2,-28 80 4,28-80-4,-17 91-2,17-91 2,-16 92 0,16-92 0,-15 77-2,15-77 2,-6 59 2,6-59-2,-4 47 4,4-47-4,1 34-4,-1-34 4,9 21-4,-9-21 4,46 14-6,-46-14 6,28 7-4,-28-7 4,30 4-6,-30-4 6,30-7-6,-30 7 6,30-60 0,-30 60 0,29-56 0,-29 56 0,31-65 2,-31 65-2,22-69 2,-22 69-2,20-71 0,-20 71 0,17-52 0,-17 52 0,10-40 0,-10 40 0,8-22-6,-8 22 6,0-1-2,0 1 2,0 0 6,0 0-6,6-4 2,-6 21-2,0 1-4,0-18 4,-1 48-16,1-48 16,-3 65-20,3-65 20,-7 72-8,7-72 8,-7 63 0,7-63 0,-8 54-6,8-54 6,-8 39-2,8-39 2,-6 23 0,6-23 0,0 0-4,0 0 4,0 2 0,0-2 0,0 0 2,0 0-2,0 0 2,0 0-2,-3 6 0,3-6 0,36-60 8,-36 60-8,17-49 18,-17 49-18,22-56 16,-22 56-16,28-56 14,-28 56-14,29-55 12,-29 55-12,31-45 6,-31 45-6,29-33 6,-29 33-6,26-18 22,-26 18-22,22-5 20,-22 5-20,20-5 16,-20 5-16,17 4 26,-17-4-26,13 40 18,-13-40-18,9 48 6,-9-48-6,6 57 0,-6-57 0,1 69 0,-1-69 0,-1 66-18,1-66 18,-7 55-56,7-55 56,-8 47-80,8-47 80,-10 36-114,10-36 114</inkml:trace>
  <inkml:trace contextRef="#ctx0" brushRef="#br0" timeOffset="54426.962">15898 3452 72,'0'0'0,"-17"6"52,17-6-52,-1 0 20,1 0-20,-15 2 20,15-2-20,-20-6 28,20 6-28,-7-40 30,7 40-30,-3-47 24,3 19-24,0 1 16,0 27-16,3-64 22,-3 64-22,6-66 22,-6 66-22,9-62 18,-9 62-18,28-62 22,-28 62-22,21-50 8,-21 50-8,24-38 2,-24 38-2,32-26 8,-32 26-8,31-13 8,-31 13-8,28-9 4,-28 9-4,24 0 4,-24 0-4,23 42 10,-23-42-10,13 50 4,-13-50-4,11 62 0,-11-62 0,8 79-2,-8-79 2,4 80-32,-4-80 32,3 78-74,-3-45 74,0 1-128,0-5 128</inkml:trace>
  <inkml:trace contextRef="#ctx0" brushRef="#br0" timeOffset="54859.964">16413 3411 62,'0'0'0,"-24"3"30,24-3-30,-21 0 12,21 0-12,-1 0 30,1 0-30,-1 0 12,1 0-12,-16 0-2,16 0 2,-1 0 0,1 0 0,-1 0 4,1 0-4,0 0 4,0 0-4,0 0-6,0 0 6,0 0-4,0 0 4,-2 0 4,2 0-4,-1 0 0,1 0 0,-1 0-2,1 0 2,0 0-4,0 0 4,0 0-2,0 0 2,-2 0 8,2 0-8,0 0 20,0 0-20,-1 0 20,1 0-20,-8 0 0,8 0 0,1-29 0,-1 29 0,-1-29 10,1 29-10,-9-39 8,9 39-8,-30-51 10,30 51-10,-22-54 32,22 54-32,-15-44 32,15 44-32,-15-40 16,15 40-16,-9-27 10,9 27-10,-6-28 4,6 28-4,-6-25 4,6 25-4,0-20 2,0 20-2,6-17 2,-6 17-2,7-14 0,-7 14 0,35-12 2,-35 12-2,27-7 0,-27 7 0,34-5-2,-34 5 2,40-1 0,-40 1 0,40 1 2,-40-1-2,41 7 2,-41-7-2,40 24-18,-40-24 18,30 20-50,-30-20 50,28 28-76,-28-28 76,23 39-100,-23-39 100</inkml:trace>
  <inkml:trace contextRef="#ctx0" brushRef="#br0" timeOffset="55030.9672">16524 3656 46,'0'0'0,"0"0"46,0 0-46,0 1 14,0-1-14,0 0 2,0 0-2,0 1 10,0-1-10,0 1 40,0-1-40,-9 6 56,9-6-56,-3 21 60,3-21-60,2 15 62,-2-15-62,7 21 42,-7-21-42,23 24 24,-23-24-24,8 37 16,-8-37-16,0 1 2,0-1-2,5 54-2,-5-54 2,-3 109-2,3-109 2,-10 61-30,10-61 30,-34 58-66,34-58 66,-16 50-80,16-50 80,-11 31-108,11-31 108</inkml:trace>
  <inkml:trace contextRef="#ctx0" brushRef="#br0" timeOffset="55321.9623">16886 3334 162,'0'-28'0,"0"1"32,0 27-32,-7-50 28,7 50-28,-31-56 50,31 56-50,-14-53 40,14 53-40,-7-46 18,7 46-18,-6-33 12,6 33-12,-4-15 8,4 15-8,0 0 6,0 0-6,0-2-6,0 2 6,0 0 0,0 0 0,0 0 10,0 0-10,0-6 6,0 6-6,28 29 0,-28-29 0,19 29-2,-19-29 2,23 43 0,-23-43 0,20 50 0,-20-50 0,20 53 0,-20-53 0,15 53 2,-15-53-2,12 51 4,-12-51-4,8 44-2,-8-44 2,5 38-2,-5-38 2,1 32 2,-1-32-2,-1 20-4,1-20 4,-6 15 0,6-15 0,-9 13 8,9-13-8,-33 10 0,33-10 0,-24 6-12,24-6 12,-23 7-18,23-7 18,-28 3-44,28-3 44,-26 0-82,26 0 82,-19 0-116,19 0 116</inkml:trace>
  <inkml:trace contextRef="#ctx0" brushRef="#br0" timeOffset="56135.9618">16320 3448 26,'0'0'0,"-8"-19"38,8 19-38,-2 0 20,2 0-20,0 0 2,0 0-2,-1 0 0,1 0 0,-1 0 0,1 0 0,0 0 0,0 0 0,-15-6 4,15-8-4,0 0 2,0 14-2,4-21 2,-4 21-2,42-20 4,-42 20-4,31-17-2,-31 17 2,30-16-4,-30 16 4,30-9 0,-30 9 0,24-6 2,-24 6-2,22-4 2,-22 4-2,18 2 6,-18-2-6,19 7 2,-19-7-2,14 35-4,-14-35 4,10 19 6,-10-19-6,6 21 4,-6-21-4,5 23-4,-5-23 4,2 23-6,-2-23 6,-2 25 0,2-25 0,-7 22 2,7-22-2,-28 19 2,28-19-2,-20 17 2,20-17-2,-22 15-4,22-15 4,-17 10-2,17-10 2,-19 8 10,19-8-10,-1 0 14,1 0-14,-14 4 4,14-4-4,-20-2-4,20 2 4,-7-33 2,7 33-2,-7-31 4,7 31-4,-6-35 0,6 35 0,-3-43 2,3 21-2,0 0 4,0-1-4,0-1 4,0 24-4,2-51 6,-2 51-6,3-49 4,-3 49-4,6-52 2,-6 52-2,6-43 6,-6 43-6,8-39 6,-8 39-6,7-31 22,-7 31-22,4-18 36,-4 18-36,0-1 18,0 1-18,0-1-2,0 1 2,2-12-2,-2 12 2,-40-18 2,40 18-2,-22-5 0,22 5 0,-26 2-2,26-2 2,-27 29-4,27-29 4,-27 20-4,27-20 4,-26 20 4,26-20-4,-20 19 4,20-19-4,-20 9 0,20-9 0,-1 0 2,1 0-2,0 0 4,0 0-4,0 0 0,0 0 0,-1 0-8,1 0 8,-2 0-8,2 0 8,-5 8 0,5-8 0,2-34 6,-2 34-6,9-28 6,13 15-6,2-1 0,-24 14 0,31-26-6,-31 26 6,33-22 2,-33 22-2,36-18 8,-36 18-8,33-15-2,-33 15 2,30-8 0,-30 8 0,33-6 0,-33 6 0,30 0-4,-30 0 4,30 4 4,-30-4-4,33 33 8,-33-33-8,28 28 0,-28-28 0,27 42 2,-27-42-2,25 41 6,-25-41-6,18 47-6,-18-47 6,13 47-6,-13-47 6,10 40 0,-10-40 0,8 47 0,-8-47 0,6 41 0,-6-41 0,3 40 0,-3-22 0,0 1 2,0-19-2,-2 27 6,2-27-6,-5 22 4,5-22-4,-5 21-2,5-21 2,-8 17-30,8-17 30,0 0-78,0 0 78,0 1-98,0-1 98</inkml:trace>
  <inkml:trace contextRef="#ctx0" brushRef="#br0" timeOffset="56743.9615">17434 3089 60,'0'0'0,"0"0"34,0 0-34,-7-13 6,7 13-6,-2 0 4,2 0-4,-1-1 0,1 1 0,-1 0-2,1 0 2,0-1 0,0 1 0,-1-1 6,1 1-6,0 0 10,0 0-10,-20-15 6,20 15-6,2 54-2,-2-54 2,5 44 6,-5-44-6,6 54 4,-6-54-4,7 56-2,-7-56 2,5 44 0,-5-44 0,4 31-2,-4-31 2,3 21 2,-3-21-2,0 2-2,0-2 2,7 7 0,-7-7 0,21 6 12,-21-6-12,14 0 48,-14 0-48,16-38 78,-16 38-78,27-46 58,-27 46-58,27-58 40,-27 58-40,27-66 44,-27 66-44,20-65 60,-20 65-60,10-57 60,-10 57-60,6-51 26,-6 30-26,0 3 6,0 18-6,-9-29 2,9 29-2,-49-14-30,49 14 30,-33-9-98,11 9 98,-1 0-144,-1 29 144,0 1-140,-2 1 140,1 0-108,-1 7 108</inkml:trace>
  <inkml:trace contextRef="#ctx0" brushRef="#br0" timeOffset="56888.9658">17409 3570 24,'0'0'0,"25"3"48,-25-3-48,23 6 40,-23-6-40,22 30 34,-22-30-34,13 32 34,-13-32-34,9 43 10,-9-43-10,6 50-2,-6-23 2,0 2 0,0-29 0,-4 53 0,4-53 0,-8 49-18,8-49 18,-23 38-56,23-38 56,-10 30-76,10-30 76</inkml:trace>
  <inkml:trace contextRef="#ctx0" brushRef="#br0" timeOffset="57305.9614">17836 3269 12,'0'0'0,"1"0"12,-1 0-12,2-10 12,-2 10-12,7 49 10,-7-49-10,5 22 16,-5-22-16,3 20 20,-3-20-20,0 0 26,0 0-26,0 2 24,0-2-24,0 0 20,0 0-20,0 0 22,0 0-22,0 2 28,0-2-28,0 2 44,0-27-44,0 0 40,0 25-40,3-50 36,-3 50-36,7-65 38,-7 65-38,8-77 28,-8 77-28,18-88 16,-18 88-16,9-108 4,-9 108-4,7-136 2,-7 136-2,6-153 4,-6 153-4,22-147 0,-22 147 0,15-121 0,-15 121 0,16-73 8,-16 73-8,7-34 4,-7 34-4,0 0-2,0 0 2,4-10-12,-4 10 12,-35 0-36,35 0 36,-31 50-42,31-50 42,-37 53-30,16-19 30,0 2-20,-4-2 20,-2 1-8,2-1 8,0-1 8,5-8-8,0 0 40,20-25-40,-37 32 32,37-32-32,-25 12 4,25-12-4,-19 8 2,19-8-2,-20-5-2,20 5 2,-16-59 2,16 59-2,-21-52 4,21 52-4,-21-53-2,21 53 2,-26-66-2,26 66 2,-31-72-2,31 72 2,-32-69-6,32 69 6,-31-64 0,31 64 0,-21-46-12,21 46 12,-14-21-84,14 21 84,0-1-122,0 1 122,0-1-78,0 1 78</inkml:trace>
  <inkml:trace contextRef="#ctx0" brushRef="#br0" timeOffset="57869.9606">18294 2878 78,'0'0'0,"0"0"12,0 0-12,2 0-4,-2 0 4,0 0-4,0 0 4,1 0-4,-1 0 4,0 0 2,0 0-2,1 0 4,-1 0-4,4-6 2,-4 6-2,4 33 2,-4-33-2,1 42 8,-1-14-8,0-28 6,0 14-6,0 0 0,0-14 0,-6 106 0,6-106 0,-27 53-2,27-53 2,-16 48 16,16-48-16,-17 40 22,17-40-22,-17 30 18,17-30-18,-18 20 30,18-20-30,-16 17 58,16-17-58,-17 10 56,17-10-56,-16 7 16,16-7-16,-20 3 6,20-3-6,-18-2 20,18 2-20,-16-8 24,16 8-24,-16-41 10,16 41-10,-9-36 0,9 36 0,-10-41 2,10 41-2,-7-46 2,7 46-2,-7-39 0,7 39 0,-5-31-4,5 16 4,0 1-4,0 14 4,6-25 0,-6 25 0,37-18 4,-37 18-4,31-15 4,-31 15-4,32-9 2,-32 9-2,34-6 0,-34 6 0,35 0-6,-35 0 6,35 6 2,-35-6-2,30 32 4,-30-32-4,31 23-14,-31-23 14,21 29-32,-21-29 32,21 31-38,-21-31 38,16 25-36,-16-25 36,11 23-30,-11-23 30,10 16-14,-10-16 14,0 1-2,0-1 2,0 1-2,0-1 2,0 1-2,0-1 2,0 0-2,0 0 2,0 1 0,0-1 0,8 5 2,-8-32-2,0 1 2,0 2-2,0-1-4,0-4 4,0-1-4,0 30 4,-2-62 2,2 62-2,-2-71-4,2 71 4,-6-68-6,6 68 6,-9-64 0,9 64 0,-24-52 6,24 52-6,-15-34 12,15 34-12,-9-16 10,9 16-10,0 0 0,0 0 0,0-1-6,0 1 6,0-1-6,0 1 6,0 0-2,0 0 2,0-1 6,0 1-6,0-1 8,0 1-8,-7-1 6,7 1-6,29 5 10,-29-5-10,23 6 10,-23-6-10,25 0 8,-25 0-8,31-8 0,-31 8 0,27-42-2,-27 42 2,33-29 2,-33 29-2,27-27-30,-27 27 30,27-23-80,-27 23 80,24-19-100,-24 19 100</inkml:trace>
  <inkml:trace contextRef="#ctx0" brushRef="#br0" timeOffset="58379.9601">19282 3389 166,'0'0'0,"-24"-39"6,24 39-6,-8-11-4,8 11 4,-7-18-2,7 18 2,-3-24-4,3 4 4,0 2-4,0 18 4,0-1 0,0 1 0,4-56 2,-4 56-2,32-100 4,-32 100-4,16-54 4,-16 54-4,14-44-4,-14 44 4,10-26 4,-10 26-4,0 0 26,0 0-26,0 0 34,0 0-34,0-1 26,0 1-26,7-12 16,-7 12-16,5 82 8,-5-82-8,2 90 2,-2-30-2,0 1-2,0-61 2,0 134 2,0-134-2,-7 136 2,7-136-2,-24 131-2,24-131 2,-16 123 2,16-123-2,-18 110 0,18-110 0,-16 92-4,16-92 4,-16 77 0,16-77 0,-17 65 10,17-65-10,-18 59 24,18-59-24,-20 45 24,20-45-24,-23 40 20,23-40-20,-27 29 24,27-29-24,-29 19 20,29-19-20,-35 14 14,35-14-14,-39 9 4,39-9-4,-43 6-2,21-6 2,0 0 2,22 0-2,-44-6 4,23-18-4,0 0-2,21 24 2,-36-38-18,36 38 18,-35-49-50,35 49 50,-20-51-92,20 51 92,-17-58-116,17 58 116,-9-62-102,9 32 102</inkml:trace>
  <inkml:trace contextRef="#ctx0" brushRef="#br0" timeOffset="58585.9607">19475 2572 254,'0'0'0,"8"-33"2,-8 33-2,6-28 0,-6 28 0,3-29-4,-3 14 4,0 1-2,0 14 2,-3-33 0,3 33 0,-3-32 0,3 32 0,-4-29 6,4 29-6,-4-32 0,4 32 0,-4-28-4,4 28 4,-4-17-14,4 17 14,0-1-52,0 1 52,0-1-96,0 1 96</inkml:trace>
  <inkml:trace contextRef="#ctx0" brushRef="#br0" timeOffset="62357.9578">9325 5689 56,'0'0'0,"-18"-13"6,18 13-6,0 0-2,0 0 2,0 0-8,0 0 8,-1 0-4,1 0 4,-2 0 0,2 0 0,0 0-12,0 0 12,0 0-8,0 0 8,-1 0-2,1 0 2,-1 0-2,1 0 2,0 0 0,0 0 0,-9-8 2,9 8-2,7 59 0,-7-59 0,4 34 2,-4-34-2,3 28-2,-3-28 2,0 20-2,0-20 2,0 1 6,0-1-6,0 0 2,0 0-2,0 2 4,0-2-4,0 0 6,0 0-6,-3 8 4,3-29-4,0 0 4,0-4-4,0 1 2,0-6-2,0-1 14,0 31-14,3-68 38,-3 68-38,4-76 30,-4 76-30,1-82 28,-1 38-28,0 1 24,0 43-24,-1-89 4,1 89-4,-7-88 0,7 88 0,-38-86-4,38 86 4,-33-83 0,14 45 0,-2-1 6,1 9-6,-1 1 6,21 29-6,-40-43 6,40 43-6,-35-19 4,35 19-4,-33-9 0,33 9 0,-32 0 4,32 0-4,-31 46 2,31-46-2,-29 46-2,29-46 2,-20 58-2,20-58 2,-11 63 0,11-63 0,-8 49 2,8-49-2,-2 40-2,2-40 2,5 26 2,-5-26-2,36 5 10,-36-5-10,37 5 16,-37-5-16,44-2 18,-14-25-18,-2 0 12,5 4-12,1 2 8,0-8-8,1 1 4,1 0-4,1 0 2,-4 2-2,0 0 2,-3 3-2,-1 1 4,-4 8-4,1 0-10,-26 14 10,40-20-54,-40 20 54,33-9-84,-33 9 84,24-5-92,-24 5 92</inkml:trace>
  <inkml:trace contextRef="#ctx0" brushRef="#br0" timeOffset="63111.9574">9545 5568 42,'0'0'0,"1"0"6,-1 0-6,16 0 0,-16 0 0,0 0 0,0 0 0,0-1 2,0 1-2,4-18 2,-4 18-2,21 5 6,-21-5-6,10 37 6,-10-37-6,5 27 0,-5-27 0,2 37-2,-2-19 2,0 2 2,0-20-2,0 0 2,0 0-2,-1 49-2,1-49 2,-8 53 4,8-53-4,-22 24 10,22-24-10,-9 19 24,9-19-24,0 1 50,0-1-50,-8 16 44,8-16-44,-25 7 16,25-7-16,0 0 10,0 0-10,-13 4 6,13-4-6,-26-54 4,26 54-4,-13-51 8,13 51-8,-9-57 6,9 57-6,-7-53 10,7 53-10,-5-56 12,5 35-12,0-3 4,0 24-4,2-46 4,-2 46-4,8-40 4,-8 40-4,30-29 8,-30 29-8,21-22 8,-21 22-8,22-10-2,-22 10 2,17-8 4,-17 8-4,21-2 4,-21 2-4,18 3-2,-18-3 2,17 28 2,-17-28-2,21 25 2,-21-25-2,20 28-2,-20-28 2,20 28 0,-20-28 0,23 28 2,-23-28-2,20 20 0,-20-20 0,20 13 0,-20-13 0,20 8-2,-20-8 2,18 3 2,-18-3-2,16 0 0,-16 0 0,14-6-4,-14 6 4,15-35-2,-15 35 2,7-27-2,-7 27 2,8-27 0,-8 27 0,7-25 2,-7 25-2,3-20 4,-3 20-4,0-13 4,0 13-4,0-2 4,0 2-4,-3-11 16,3 11-16,-27-8 20,27 8-20,0 0 0,0 0 0,-12-7 0,12 7 0,-24 6 6,24-6-6,-16 40-4,16-40 4,-16 32 2,16-32-2,-13 33-2,13-33 2,-10 37-6,10-37 6,-4 31 6,4-31-6,-2 25 0,2-25 0,0 22-6,0-22 6,6 12-4,-6-12 4,25 10 0,-25-10 0,15 7 4,-15-7-4,18 4-2,-18-4 2,20 0-2,-20 0 2,21-2 8,-21 2-8,22-6 6,-22 6-6,20-7-4,-20 7 4,16-9-4,-16 9 4,0 0 0,0 0 0,1 0 0,-1 0 0,1 0 0,-1 0 0,1 0 4,-1 0-4,12-7-2,-12 7 2,3 29-4,-3-29 4,-3 35 6,3-35-6,-33 40 4,33-40-4,-15 38-4,15-38 4,-18 35 0,18-35 0,-13 22 0,13-22 0,0 1-4,0-1 4,0 1-2,0-1 2,0 0-2,0 0 2,-9 7 0,9-7 0,42 9-2,-42-9 2,29 7-8,-29-7 8,32 4-18,-32-4 18,35 0-14,-35 0 14,42-6-12,-42 6 12,36-24-10,-36 24 10,35-16 0,-35 16 0,32-15-2,-32 15 2,22-17-4,-22 17 4,17-19 0,-17 19 0,11-20 4,-11 20-4,8-24 4,-8 24-4,6-27 8,-6 27-8,3-31 12,-3 31-12,2-35 10,-2 18-10,0-2 10,0 19-10,-5-31 4,5 31-4,-28-25 0,28 25 0,-19-25 4,19 25-4,-17-17-22,17 17 22,-1 0-90,1 0 90,-1-2-140,1 2 140</inkml:trace>
  <inkml:trace contextRef="#ctx0" brushRef="#br0" timeOffset="63887.9563">10564 5575 18,'0'0'0,"-33"-9"22,33 9-22,-37-9 18,37 9-18,-32-5 18,32 5-18,-20-3 22,20 3-22,0 0 10,0 0-10,-1 0 6,1 0-6,0 0 2,0 0-2,-10-2 0,10 2 0,-7-31 4,7 31-4,-2-23 0,2 23 0,1-25 6,-1 25-6,8-26 6,-8 26-6,28-20 6,-28 20-6,20-13 4,-20 13-4,0 0 2,0 0-2,14-6 10,-14 6-10,26 4 10,-26-4-10,11 48 2,-11-48-2,8 44 0,-8-44 0,6 55 2,-6-55-2,5 60-4,-5-60 4,3 54-2,-3-33 2,0-2 0,0-3 0,0-3-2,0-13 2,0 17-2,0-17 2,0 0-2,0 0 2,0 1 0,0-1 0,0 2 2,0-2-2,0 0 0,0 0 0,0 4 2,0-4-2,5-32 12,-5 32-12,7-36 12,-7 36-12,23-39 10,-23 39-10,17-43 8,-17 43-8,24-36 4,-24 36-4,22-32 2,-22 32-2,23-26-4,-23 26 4,25-17-2,-25 17 2,23-5 2,-23 5-2,21-7 0,-21 7 0,19 0 4,-19 0-4,19 6-2,-19-6 2,18 30-6,-18-30 6,15 17 2,-15-17-2,12 16 2,-12-16-2,0 2-2,0-2 2,0 0 0,0 0 0,0 2 2,0-2-2,0 0-2,0 0 2,0 0-4,0 0 4,0 1 2,0-1-2,9 4 8,-9-4-8,1-42 2,-1 23-2,0 1-4,0 18 4,-2-38 2,2 38-2,-5-37 0,5 37 0,-8-36-2,8 36 2,-26-38 0,26 38 0,-21-35 2,21 35-2,-27-38 4,27 38-4,-30-35 2,30 35-2,-37-39 0,16 19 0,-1-2 0,-1 1 0,-1-2 2,-3 2-2,2-2 0,-5 4 0,2-2-4,-5 4 4,3-2 0,1 3 0,1 0 24,28 16-24,-57-24 46,57 24-46,-46-23 44,46 23-44,-37-12 36,37 12-36,-29-7 32,29 7-32,-16-4 16,16 4-16,0 0-6,0 0 6,-1 0-10,1 0 10,-7 0-2,7 0 2,32 23 2,-32-23-2,45 8 8,-45-8-8,64 19 0,-64-19 0,76 24-10,-76-24 10,86 19-34,-86-19 34,93 23-94,-93-23 94,94 21-150,-94-21 150</inkml:trace>
  <inkml:trace contextRef="#ctx0" brushRef="#br0" timeOffset="64201.9569">11162 5360 90,'0'0'0,"-19"-25"26,19 25-26,0 0 6,0 0-6,0-1-2,0 1 2,0 0 2,0 0-2,0-2 4,0 2-4,0 0 6,0 0-6,-8-10 6,8 10-6,-7 44 4,7-26-4,0 1 0,0-19 0,5 42 0,-5-42 0,7 50 4,-7-50-4,20-1 0,-20 1 0,15 52-2,-15-52 2,17 16 0,-17-16 0,16 5-4,-16-5 4,20 5-2,-20-5 2,18 0 4,-18 0-4,19-8 2,-19 8-2,20-46 16,-20 46-16,15-36 36,-15 36-36,8-40 38,-8 40-38,9-45 52,-9 45-52,5-37 52,-5 18-52,0 0 20,0 19-20,-5-32 6,5 32-6,-48-25 6,48 25-6,-37-16 2,37 16-2,-42-8-2,20 8 2,-1 0-10,23 0 10,-48 7-32,48-7 32,-40 50-46,40-50 46,-38 31-56,38-31 56,-24 27-78,24-27 78,-9 22-82,9-22 82</inkml:trace>
  <inkml:trace contextRef="#ctx0" brushRef="#br0" timeOffset="64396.9609">11371 5319 14,'0'0'0,"15"-22"22,-15 22-22,11-18 34,-11 18-34,10-18 44,-10 18-44,25-21 26,-25 21-26,26-19 8,-26 19-8,25-13 18,-25 13-18,30-8 18,-30 8-18,23-5 16,-23 5-16,23 2 28,-23-2-28,22 10 24,-22-10-24,17 46 8,-17-46-8,16 38 2,-16-38-2,0 0 4,0 0-4,10 53-2,-10-53 2,8 96-32,-8-96 32,5 51-60,-5-26 60,0 0-62,0-25 62,-2 43-68,2-43 68</inkml:trace>
  <inkml:trace contextRef="#ctx0" brushRef="#br0" timeOffset="64668.9607">11861 5618 56,'0'0'0,"-8"15"18,8-15-18,-2 0 4,2 0-4,0 0 2,0 0-2,-17 10 14,17-10-14,0 0 32,0 0-32,0 1 48,0-1-48,-3 18 32,3-18-32,27-2 30,-27 2-30,18-7 50,-18 7-50,8-31 40,-8 31-40,9-21 28,-9 21-28,8-33 30,-8 33-30,6-35 34,-6 16-34,0 2 28,0 17-28,-4-40 24,4 40-24,-37-48 18,37 48-18,-25 2 8,25-2-8,-31-62 6,31 62-6,-24-27 2,24 27-2,-24-23 2,24 23-2,0-1 0,0 1 0,-2 0-12,2 0 12,0-1-42,0 1 42,-10-9-64,10 9 64,0 0-70,0 0 70,-5-18-86,5 18 86,33-8-104,-33 8 104</inkml:trace>
  <inkml:trace contextRef="#ctx0" brushRef="#br0" timeOffset="65293.9554">12115 5605 28,'0'0'0,"0"0"38,0 0-38,-25 15 24,25-15-24,-2 0 24,2 0-24,0 0 22,0 0-22,-20 4 14,20-4-14,-9-46 10,9 46-10,-9-25 18,9 25-18,-10-36 26,10 36-26,-5-35 16,5 35-16,-6-37 10,6 11-10,0 26 6,0 0-6,0-26-4,0 26 4,6-63 0,-6 63 0,6-29 0,-6 29 0,9-25 4,-9 25-4,19-19 6,-19 19-6,17-13-2,-17 13 2,14-8 4,-14 8-4,16-4 2,-16 4-2,16 0 6,-16 0-6,15 34 8,-15-34-8,9 35-2,-9-35 2,18 46-6,-18-46 6,9 55-2,-9-55 2,7 51 2,-7-51-2,6 47-4,-6-47 4,2 41-4,-2-21 4,0-1 2,0-19-2,0 25 0,0-25 0,0 19 0,0-19 0,0 0 2,0 0-2,0 2 0,0-2 0,0 0 0,0 0 0,0 1 2,0-1-2,0 1 4,0-1-4,3 7 0,-3-7 0,31-44-2,-31 44 2,16-25 2,-16 25-2,18-30 4,-18 30-4,20-29 0,-20 29 0,20-25-2,-20 25 2,23-23-4,-23 23 4,27-17 2,-27 17-2,24-12 4,-24 12-4,27-8 0,-27 8 0,17-3 2,-17 3-2,14 1-2,-14-1 2,10 29-16,-10-29 16,7 28-30,-7-28 30,4 33-34,-4-17 34,0-1-22,0-15 22,-4 27 0,4-27 0,-5 19 2,5-19-2,0 1-2,0-1 2,-9 13 6,9-13-6,0 0 18,0 0-18,0 0 24,0 0-24,-20 7 30,20-7-30,-23-42 26,23 42-26,-7-36 12,7 36-12,-5-39 6,5 39-6,-4-45 2,4 45-2,-2-45-2,2 24 2,0 1 0,0 20 0,3-38 0,-3 38 0,3-30 0,-3 30 0,7-23 2,-7 23-2,22-17-2,-22 17 2,19-16 6,-19 16-6,22-13 4,-22 13-4,30-8 4,-30 8-4,32-7 10,-32 7-10,34-4-2,-34 4 2,31 3 4,-31-3-4,23 35 8,-23-35-8,23 33-2,-23-33 2,17 38 0,-17-38 0,22 43 6,-22-43-6,11 43 2,-11-43-2,9 41-2,-9-41 2,5 38 0,-5-38 0,2 32 0,-2-19 0,0 0-16,0-13 16,-3 23-52,3-23 52,-4 19-94,4-19 94,0 1-106,0-1 106</inkml:trace>
  <inkml:trace contextRef="#ctx0" brushRef="#br0" timeOffset="66057.9548">12862 5299 42,'0'0'0,"-20"-50"30,20 50-30,-1 0 2,1 0-2,-12 6 2,12-6-2,0-1 8,0 1-8,0-1 4,0 1-4,-8-35 6,8 35-6,29 8 2,-29-8-2,25 71-4,-25-71 4,25 59-2,-25-59 2,25 66-2,-25-66 2,21 64 2,-21-64-2,20 54 2,-20-54-2,18 44 0,-18-44 0,17 30-2,-17-30 2,15 26-2,-15-26 2,0 1 2,0-1-2,10 12 2,-10-12-2,1 0-2,-1 0 2,17 6 2,-17-6-2,7-30 2,-7 30-2,8-35-2,-8 35 2,10-48 2,-10 48-2,17-53 2,-17 53-2,10-56 0,-10 56 0,18-54 0,-18 54 0,9-41 2,-9 41-2,9-31-2,-9 31 2,9-18 0,-9 18 0,0 0 2,0 0-2,0-1-2,0 1 2,0-1 0,0 1 0,0 0 0,0 0 0,7-7-4,-7 7 4,8 35 0,-8-35 0,7 33 2,-7-33-2,6 41 2,-6-41-2,3 40 2,-3-40-2,5 39-4,-5-39 4,6 41 0,-6-41 0,6 38 6,-6-38-6,7 34 4,-7-34-4,21 31-2,-21-31 2,14 17-6,-14-17 6,17 10-2,-17-10 2,17 6 2,-17-6-2,21 2 0,-21-2 0,21-4 6,-21 4-6,20-39 18,-20 39-18,25-32 34,-25 32-34,25-39 40,-25 39-40,16-42 44,-16 42-44,10-42 48,-10 42-48,6-37 40,-6 20-40,0 0 16,0 17-16,-30-31 0,30 31 0,-29-23 2,29 23-2,-34-17 0,34 17 0,-35-10-16,35 10 16,-35 0-48,35 0 48,-29 33-74,29-33 74,-25 31-86,25-31 86</inkml:trace>
  <inkml:trace contextRef="#ctx0" brushRef="#br0" timeOffset="66334.9596">13672 5380 128,'0'0'0,"4"-23"32,-4 23-32,-4-19 26,4 19-26,-7-22 46,7 22-46,-27-26 34,27 26-34,-9-24 6,9 24-6,-6-14 0,6 14 0,0-1 4,0 1-4,0 0-2,0 0 2,0-1-4,0 1 4,-2-10 6,2 10-6,38 0 2,-38 0-2,19 9-2,-19-9 2,22 52 2,-22-52-2,25 37 0,-25-37 0,20 38-18,-20-38 18,20 35-28,-20-35 28,15 35-16,-15-35 16,10 32-12,-10-32 12,8 25-6,-8-25 6,7 21 4,-7-21-4,0 1 2,0-1-2,0 1 0,0-1 0,2 10 18,-2-10-18,-38 8 20,38-8-20,-22 7 6,22-7-6,-24 2 4,24-2-4,-27-3-4,27 3 4,-28-7-8,28 7 8,-27-20-42,27 20 42,-26-9-84,26 9 84</inkml:trace>
  <inkml:trace contextRef="#ctx0" brushRef="#br0" timeOffset="67159.9542">14065 5422 58,'0'0'0,"-9"-53"66,9 53-66,-17 3 8,17-3-8,-10-44 2,10 44-2,-7-20 2,7 20-2,-4-20 0,4 20 0,0-25 2,0 25-2,6-23-4,-6 23 4,8-14 0,-8 14 0,0 0 10,0 0-10,2 0 32,-2 0-32,0 0 52,0 0-52,18-7 34,-18 7-34,8 61 8,-8-61-8,5 58 6,-5-58-6,3 68 0,-3-34 0,0 0-2,0-3 2,0 0 2,0-1-2,0-1-2,0-6 2,0 0-6,0-23 6,1 39-2,-1-39 2,7 31 4,-7-31-4,26 22 2,-26-22-2,18 10-6,-18-10 6,17 9-6,-17-9 6,18 2 0,-18-2 0,16-2-4,-16 2 4,15-9-2,-15 9 2,16-35 4,-16 35-4,9-21 4,-9 21-4,9-27 4,-9 27-4,7-29 10,-7 29-10,5-23 18,-5 10-18,0 0 20,0 13-20,-6-25 24,6 25-24,-35-20 20,35 20-20,-23-21 8,23 21-8,-23-15 6,23 15-6,-19-14 6,19 14-6,0 0-2,0 0 2,-1-1-6,1 1 6,-11-12-2,11 12 2,0 0 6,0 0-6,-6-19 2,6 19-2,0 0-2,0 0 2,2-20 0,-2 20 0,43-23-18,-43 23 18,28-10-30,-28 10 30,23-9-34,-23 9 34,22-7-32,-22 7 32,21-6-24,-21 6 24,16-7-24,-16 7 24,1 0-12,-1 0 12,1 0 2,-1 0-2,0 0 0,0 0 0,1 0 2,-1 0-2,1 0 4,-1 0-4,10-7 4,-10 7-4,-32-9 10,32 9-10,-31-15 4,31 15-4,-31-8 4,31 8-4,-35-6 14,35 6-14,-33-7 8,33 7-8,-32-8 2,32 8-2,-29-31 2,29 31-2,-27-30 2,27 30-2,-25-35 2,25 35-2,-21-42 2,21 42-2,-16-39 2,16 39-2,-10-34 0,10 34 0,-8-26 2,8 26-2,0 0 2,0 0-2,0-2-4,0 2 4,0 0-4,0 0 4,-2-10-4,2 10 4,34-14-8,-34 14 8,19-6-18,-19 6 18,22-2-18,-22 2 18,22 2-30,-22-2 30,23 6-68,-23-6 68,24 23-78,-24-23 78</inkml:trace>
  <inkml:trace contextRef="#ctx0" brushRef="#br0" timeOffset="67645.954">14100 5023 26,'0'0'0,"-37"-53"22,37 53-22,-38 0 26,38 0-26,-35-90 24,35 90-24,-31-47 54,31 47-54,-21-35 58,21 35-58,-12-25 22,12 25-22,0 0 0,0 0 0,0-1-4,0 1 4,0-1 4,0 1-4,-9-9-2,9 9 2,37 5-4,-37-5 4,27 43 0,-27-43 0,33 36-4,-33-36 4,31 42 2,-31-42-2,30 37-14,-30-37 14,28 34-40,-28-34 40,28 26-36,-28-26 36,21 21-32,-21-21 32,17 14-28,-17-14 28,1 0-18,-1 0 18,14 9-10,-14-9 10,0 0-2,0 0 2,18 3-2,-18-3 2,8-36 0,-8 36 0,8-31 0,-8 31 0,6-40 0,-6 40 0,7-45 2,-7 45-2,3-44 4,-3 44-4,1-51 16,-1 30-16,0-1 18,0 22-18,-2-43 16,2 43-16,-4-34 26,4 34-26,-5-23 16,5 23-16,0-2 4,0 2-4,0 0 6,0 0-6,0 0 8,0 0-8,0-2 14,0 2-14,-3-9 8,3 9-8,5 29 2,-5-29-2,8 11 2,-8-11-2,28 12 2,-28-12-2,16 8 2,-16-8-2,27 3 2,-27-3-2,33 0-6,-33 0 6,33 0-36,-33 0 36,34-1-64,-34 1 64,26-4-60,-26 4 60</inkml:trace>
  <inkml:trace contextRef="#ctx0" brushRef="#br0" timeOffset="68043.9536">14370 5340 14,'0'0'0,"-2"20"8,2-20-8,0 24 8,0-24-8,2 35 6,-2-35-6,5 38 2,-5-38-2,4 38-4,-4-38 4,0 0 2,0 0-2,5 51 0,-5-51 0,5 60 10,-5-60-10,4 25 32,-4-25-32,4 20 40,-4-20-40,0 0 40,0 0-40,0 0 30,0 0-30,0 1 18,0-1-18,0 1 10,0-1-10,0 1 4,0-1-4,0 0 4,0 0-4,0 1 12,0-1-12,3 7 14,-3-7-14,27-3 10,-27 3-10,19-8 18,-19 8-18,27-41 16,-27 41-16,34-29-4,-14 14 4,0-1 0,-20 16 0,36-26 8,-36 26-8,33-17-2,-33 17 2,29-8-2,-29 8 2,22-4 0,-22 4 0,18 2-8,-18-2 8,13 31-20,-13-31 20,9 31-38,-9-31 38,4 35-34,-4-16 34,0-1-6,0-18 6,-3 35 10,3-35-10,-8 27 30,8-27-30,-25 18 54,25-18-54,0 1 66,0-1-66,-13 12 66,13-12-66,-1 0 32,1 0-32,-21 4 2,21-4-2,-20-6-2,20 6 2,-11-46-2,11 46 2,-9-41 4,9 41-4,-10-55-2,10 55 2,-9-64-2,9 64 2,-8-67-26,8 67 26,-2-67-78,2 67 78,2-57-102,-2 57 102,30-46-124,-30 46 124</inkml:trace>
  <inkml:trace contextRef="#ctx0" brushRef="#br0" timeOffset="68660.9586">14811 5319 92,'0'0'0,"11"10"72,-11-26-72,0 1 30,0 15-30,-5-18 12,5 18-12,0 0 14,0 0-14,0-1 6,0 1-6,-9-12 6,9 12-6,0 0 16,0 0-16,0-1 14,0 1-14,0-1 28,0 1-28,-8-16 28,8 47-28,0 1 8,0-32-8,2 57 2,-2-57-2,3 68 0,-3-68 0,2 66-4,-2-66 4,3 61-2,-3-32 2,0 0 2,0-4-2,0-1-2,0-24 2,1 40 2,-1-40-2,0 24 2,0-24-2,0 0-6,0 0 6,0 0 2,0 0-2,0 2 2,0-2-2,0 0 4,0 0-4,0 10 20,0-10-20,6-49 32,-6 49-32,7-44 36,-7 44-36,23-48 22,-23 48-22,15-53 8,-15 53-8,15-52 8,-15 52-8,19-42 4,-19 42-4,20-40-4,-20 40 4,22-30-2,-22 30 2,18-19 0,-18 19 0,18-8 4,-18 8-4,1 0 8,-1 0-8,11-7 6,-11 7-6,19 41 0,-19-41 0,7 36 0,-7-36 0,5 41-4,-5-41 4,2 43-16,-2-24 16,0-1-26,0-18 26,-1 32-24,1-32 24,-3 22-10,3-22 10,0 1-4,0-1 4,0 0-4,0 0 4,0 1-2,0-1 2,0 1-4,0-1 4,0 0-4,0 0 4,-3 12 0,3-12 0,-2-52 0,2 52 0,-4-47 2,4 47-2,-6-55 2,6 55-2,-6-59 6,6 59-6,-8-62 10,8 62-10,-8-65 4,8 65-4,-20-73 6,20 73-6,-17-75 6,17 75-6,-16-73 2,16 73-2,-15-68 8,15 68-8,-8-49 8,8 49-8,-9-28 2,9 28-2,0-1-2,0 1 2,0 0-2,0 0 2,0-1-2,0 1 2,0-1 2,0 1-2,-6-11 2,6 11-2,8 44-16,-8-44 16,28 29-28,-28-29 28,15 27-32,-15-27 32,9 22-18,-9-22 18,0 1-2,0-1 2,9 8-4,-9-8 4,1 0-4,-1 0 4,23 4 0,-23-4 0,20-47 2,-20 47-2,8-43 0,-8 43 0,7-51 2,-7 51-2,3-63 6,-3 31-6,0 0 14,0-2-14,0-2 12,0-2-12,0 0 6,0 1-6,0 1 4,0 9-4,0-1 6,0 10-6,0-1 10,0 19-10,0 0 4,0 0-4,0-1 0,0 1 0,0-1-14,0 1 14,0-16-80,0 40 80,0 1-164,0-5 164</inkml:trace>
  <inkml:trace contextRef="#ctx0" brushRef="#br0" timeOffset="69215.9528">15924 5161 30,'0'0'0,"-1"0"8,1 0-8,-2 0-2,2 0 2,0 0-2,0 0 2,0 0 6,0 0-6,-15 4 26,15-18-26,0-1 38,0 15-38,3-29 38,-3 29-38,4-40 34,-4 40-34,10-56 34,-10 56-34,28 0 32,-28 0-32,14-86 42,-14 86-42,9-45 50,-9 45-50,8-38 48,-8 38-48,4-25 42,-4 25-42,0 0 36,0 0-36,0-1 32,0 1-32,0-1 20,0 1-20,3-9 6,-3 24-6,0 0-2,0 13 2,0 0 2,0-28-2,-2 86 0,2-86 0,-4 96-6,4-96 6,-4 108 0,4-108 0,-6 94 6,6-94-6,-7 83 0,7-83 0,-4 73-4,4-73 4,-4 58-2,4-34 2,0 0-2,0-5 2,0 1-2,0-20 2,3 26 2,-3-26-2,3 23 0,-3-23 0,0 0-4,0 0 4,0 1-12,0-1 12,0 1-36,0-1 36,0 0-58,0 0 58,0 1-62,0-1 62,0 0-78,0 0 78,0 0-104,0 0 104,0 2-106,0-2 106</inkml:trace>
  <inkml:trace contextRef="#ctx0" brushRef="#br0" timeOffset="69569.9521">16372 5576 112,'0'0'0,"-15"8"38,15-8-38,-2 0 32,2 0-32,0 0 26,0 0-26,0 0 14,0 0-14,-1 0 4,1 0-4,0 0-4,0 0 4,-1 0 0,1 0 0,-1 0 4,1 0-4,0 0 6,0 0-6,-19 1-2,19-1 2,-2-32-8,2 32 8,3-13-2,-3 13 2,8-16-12,-8 16 12,28-17-56,-28 17 56,12-10-94,-12 10 94</inkml:trace>
  <inkml:trace contextRef="#ctx0" brushRef="#br0" timeOffset="69734.9572">16658 5538 60,'0'0'0,"14"-16"40,-14 16-40,17-18 22,-17 18-22,17-17 6,-17 17-6,0 0 8,0 0-8,12-13 8,-12 13-8,2 0 4,-2 0-4,0-1-2,0 1 2,0-1-4,0 1 4,1 0-46,-1 0 46</inkml:trace>
  <inkml:trace contextRef="#ctx0" brushRef="#br0" timeOffset="70288.9565">17138 5306 38,'0'0'0,"-1"0"12,1 0-12,0 0 2,0 0-2,0 0-4,0 0 4,-1 0-8,1 0 8,-2 0 2,2 0-2,-16 0 4,16 0-4,6-28-2,-6 28 2,32-16-2,-32 16 2,22-15 0,-22 15 0,19-13 14,-19 13-14,21-17 22,-21 17-22,19-14 16,-19 14-16,18-10 10,-18 10-10,0 0 24,0 0-24,0 0 58,0 0-58,0 0 64,0 0-64,15-7 34,-15 7-34,5 42 10,-5-13-10,0-1 0,0-28 0,-5 66 2,5-66-2,-35 73 2,35-73-2,-17 67 2,17-67-2,-14 55 8,14-55-8,-12 45 6,12-45-6,-4 40 6,4-40-6,-2 28 6,2-28-6,3 21 2,-3-21-2,10 5 2,-10-5-2,31 10 0,-31-10 0,22 2-2,-22-2 2,18 0 2,-18 0-2,23-6 0,-23 6 0,25-47-20,-25 47 20,25-37-54,-25 37 54,22-45-94,-22 45 94,18-49-110,-18 49 110</inkml:trace>
  <inkml:trace contextRef="#ctx0" brushRef="#br0" timeOffset="70473.9519">17367 5073 60,'0'0'0,"0"-1"56,0 1-56,3-52 12,-3 24-12,0-1 2,0 11-2,0 2 4,0-2-4,0 1 6,0 17-6,3-31 8,-3 31-8,5-30 12,-5 30-12,5-14 18,-5 14-18,0-1 16,0 1-16,0-1 16,0 1-16,0 0 18,0 0-18,0-1 4,0 1-4,0-1-8,0 1 8,0 0-34,0 0 34,0-1-94,0 1 94</inkml:trace>
  <inkml:trace contextRef="#ctx0" brushRef="#br0" timeOffset="93899.9369">2095 8431 42,'0'0'0,"0"0"32,0 0-32,4-49 22,-4 49-22,5-60 8,-5 60-8,4-31 4,-4 31-4,4-21 14,-4 21-14,0-1 24,0 1-24,0-1 28,0 1-28,0 0 16,0 0-16,0-1 6,0 1-6,0-6 2,0 6-2,2 47 4,-2-47-4,5 68 6,-5-68-6,9 90-2,-9-90 2,22 100-2,-22-100 2,10 98-20,-10-98 20,7 88-42,-7-88 42,8 82-44,-8-82 44,8 74-28,-8-74 28,5 67-4,-5-67 4,5 51 2,-5-51-2,2 45-2,-2-28 2,0 0-10,0-17 10,-1 24 6,1-24-6,-3 18 22,3-18-22,0 1 14,0-1-14,-3 12 20,3-12-20,-28 16 22,28-16-22,-19 9 10,19-9-10,-22 5 8,22-5-8,-28 4 26,28-4-26,-27 3 44,27-3-44,-31 2 38,31-2-38,-32 2 54,32-2-54,-25 5 52,25-5-52,-19 7 24,19-7-24,0 0 8,0 0-8,-1 0-10,1 0 10,-1 0-6,1 0 6,-2 0-4,2 0 4,0 0-4,0 0 4,0 0 0,0 0 0,-7 6 0,7-6 0,30 0-2,-30 0 2,31 0-6,-31 0 6,39-2 2,-39 2-2,40-4 8,-40 4-8,44-6 0,-44 6 0,46-8-8,-46 8 8,43-9-22,-43 9 22,41-17-50,-41 17 50,33-8-84,-33 8 84,26-10-104,-26 10 104</inkml:trace>
  <inkml:trace contextRef="#ctx0" brushRef="#br0" timeOffset="94549.9356">2028 10241 36,'0'0'0,"-20"-17"44,20 17-44,-17-11 24,17 11-24,0 0 2,0 0-2,-13-8 0,13 8 0,0 0 0,0 0 0,-5-18 0,5 3 0,0 0 2,0 15-2,2-17-4,-2 17 4,7-21-4,-7 21 4,23-15 0,-23 15 0,15-12 2,-15 12-2,20-7 4,-20 7-4,20-7 4,-20 7-4,22-5 0,-22 5 0,25-2 0,-25 2 0,21 0 10,-21 0-10,17 5 28,-17-5-28,10 32 44,-10-32-44,10 30 34,-10-30-34,5 45 10,-5-15-10,0 0-4,0-30 4,-5 75 0,5-75 0,-36 86 0,36-86 0,-31 81-6,31-81 6,-34 70 22,34-70-22,-33 55 52,33-55-52,-26 40 46,26-40-46,-17 20 24,17-20-24,-1 0 2,1 0-2,0 0-4,0 0 4,-1 2-2,1-2 2,0 0-6,0 0 6,-2 0-6,2 0 6,0 1-6,0-1 6,-6 5 2,6-5-2,30-3 4,-30 3-4,29-5 2,-29 5-2,44-24 4,-44 24-4,48-14-4,-48 14 4,50-8-30,-50 8 30,51-7-68,-51 7 68,46-6-86,-46 6 86,39-6-98,-39 6 98</inkml:trace>
  <inkml:trace contextRef="#ctx0" brushRef="#br0" timeOffset="95152.9401">2028 11405 200,'0'0'0,"-17"-8"28,17 8-28,-17-10 4,17 10-4,0 0-8,0 0 8,-1 0-4,1 0 4,-1 0-4,1 0 4,0 0 2,0 0-2,-1 0-2,1 0 2,0 0-6,0 0 6,-13-5 2,13 5-2,9-36 4,-9 36-4,47-25 0,-47 25 0,40-26 2,-40 26-2,36-26 0,-36 26 0,38-23 0,-38 23 0,35-16 0,-35 16 0,22-10-4,-22 10 4,21-6-4,-21 6 4,0 0 0,0 0 0,6-2 2,-6 2-2,7 42-8,-7-42 8,1 44-14,-1-44 14,-2 54-10,2-54 10,-8 66 0,8-66 0,-38 67 4,38-67-4,-24 63 20,24-63-20,-23 56 70,23-56-70,-20 38 96,20-38-96,-13 21 74,13-21-74,0 0 44,0 0-44,0 0 28,0 0-28,0 1 12,0-1-12,0 1-4,0-1 4,0 0 0,0 0 0,0 1 4,0-1-4,0 1-6,0-1 6,0 0-6,0 0 6,-10 2-4,10-2 4,-1-30-4,1 30 4,4-22-2,-4 22 2,43-23-6,-43 23 6,37-23-8,-37 23 8,41-22-12,-41 22 12,41-9-14,-41 9 14,33-6-6,-33 6 6,31 0-8,-31 0 8,28 31-18,-28-31 18,22 31-26,-22-31 26,16 39-22,-16-39 22,11 40-2,-11-40 2,7 45 4,-7-45-4,4 40 2,-4-20-2,0 1 4,0-21-4,-6 40 10,6-40-10,-31 30 28,31-30-28,-24 24 40,24-24-40,-24 20 24,24-20-24,-26 17 24,26-17-24,-24 16 38,24-16-38,-26 13 32,26-13-32,-26 10 12,26-10-12,-25 7 4,25-7-4,-26 6 6,26-6-6,-26 4 0,26-4 0,-27 2 4,27-2-4,-23 0 6,23 0-6,-21 0 2,21 0-2,-17 0-6,17 0 6,-16-2-26,16 2 26,-17-2-40,17 2 40,0 0-62,0 0 62,-14-2-80,14 2 80,-1 0-90,1 0 90,0 0-106,0 0 106,-22 0-118,22 0 118</inkml:trace>
  <inkml:trace contextRef="#ctx0" brushRef="#br0" timeOffset="99953.9325">4808 8460 18,'0'0'0,"0"-2"20,0 2-20,0 0 24,0 0-24,0-1 14,0 1-14,0 0 10,0 0-10,0-2 8,0 2-8,0 0 4,0 0-4,0 0 4,0 0-4,0 0 2,0 0-2,0-3-6,0 3 6,0 0-2,0 0 2,0 0 6,0 0-6,0 0-2,0 0 2,0-2-2,0 2 2,0 0-4,0 0 4,0-2-20,0 2 20,0 0-38,0 0 38,-8 0-30,8 0 30</inkml:trace>
  <inkml:trace contextRef="#ctx0" brushRef="#br0" timeOffset="100190.9367">4746 8314 32,'0'0'0,"-10"-9"20,10 9-20,3 86 18,-3-86-18,8 79 14,-8-79-14,28 99 14,-28-99-14,15 119 16,-15-119-16,19 142 14,-19-142-14,17 149 2,-17-149-2,16 150-2,-16-150 2,14 149-4,-14-149 4,9 129-4,-9-129 4,6 113 2,-6-113-2,6 96 2,-6-96-2,3 74 0,-3-74 0,3 53-6,-3-53 6,3 33-26,-3-33 26,2 19-56,-2-19 56</inkml:trace>
  <inkml:trace contextRef="#ctx0" brushRef="#br0" timeOffset="100819.9314">4527 8510 200,'0'0'0,"0"-21"34,0 21-34,0 0 2,0 0-2,0-1-20,0 1 20,0-1-14,0 1 14,0 0-4,0 0 4,0-4 2,0 4-2,6-25 6,-6 25-6,47-11 0,-47 11 0,46-18 0,-46 18 0,63-23 0,-63 23 0,76-23 2,-29 9-2,0 0 8,-47 14-8,109-22 6,-109 22-6,115-19 8,-115 19-8,123-20 12,-123 20-12,126-15 0,-126 15 0,125-16-4,-125 16 4,131-9 2,-131 9-2,128-8 2,-128 8-2,118-5 0,-118 5 0,108-2-8,-108 2 8,94 4 2,-94-4-2,86 9 6,-46 3-6,-1 1-4,-39-13 4,76 14 0,-76-14 0,69 8 2,-69-8-2,62 8 2,-62-8-2,51 9 2,-51-9-2,41 18 2,-41-18-2,28 10 0,-28-10 0,23 6 0,-23-6 0,2 0 8,-2 0-8,0 0 18,0 0-18,0 0 32,0 0-32,13 6 30,-13-6-30,4 43 10,-4-43-10,3 48-2,-3-48 2,4 71 4,-4-71-4,1 92 10,-1-36-10,0-3 2,0-53-2,-5 115-2,5-115 2,-24 127 6,24-127-6,-10 119 8,10-119-8,-19 115 0,19-115 0,-8 103-2,8-103 2,-8 84-2,8-84 2,-8 75 0,8-75 0,-6 59 6,6-59-6,-2 42 2,2-24-2,0-5 0,0-13 0,0 20 2,0-20-2,0 2 6,0-2-6,2 9 24,-2-9-24,0 20 28,0-20-28,0 15 10,0-15-10,-6 16 6,6-16-6,-40 22 6,40-22-6,-34 25 0,11-11 0,-1-1-2,-6 6 2,-1 0 0,-6-5 0,2 1 8,-5 1-8,-2 1 8,-4 0-8,1 0 4,45-17-4,-97 24 6,45-9-6,1 0 4,51-15-4,-109 21 8,109-21-8,-106 16 26,106-16-26,-101 19 38,101-19-38,-97 12 30,97-12-30,-89 10 20,89-10-20,-83 10 18,83-10-18,-78 17 8,78-17-8,-72 14-2,72-14 2,-67 21-10,67-21 10,-67 18-34,67-18 34,-62 15-66,62-15 66,-55 20-90,55-20 90,-51 13-98,51-13 98,-34 7-80,34-7 80,-23 7-104,23-7 104</inkml:trace>
  <inkml:trace contextRef="#ctx0" brushRef="#br0" timeOffset="101481.9307">4921 7518 20,'0'0'0,"-24"-19"24,24 19-24,-1-1 28,1 1-28,0 0 8,0 0-8,-2-1-2,2 1 2,0-1-4,0 1 4,-1 0-2,1 0 2,-1-1 6,1 1-6,-1-1 2,1 1-2,0 0 0,0 0 0,-11-5 10,11 5-10,41 7 10,-41-7-10,23 42 4,-23-42-4,26 35 0,-26-35 0,21 38 2,-21-38-2,23 51 2,-23-51-2,17 0 0,-17 0 0,11 61 6,-11-61-6,9 21 2,-9-21-2,0 1-4,0-1 4,0 1-2,0-1 2,0 0-2,0 0 2,0 1-4,0-1 4,7 5-6,-7-5 6,22-31-2,-22 31 2,18-31 4,-18 31-4,17-46 4,-17 46-4,16-52 4,-16 52-4,17-47 2,-17 47-2,15-45 0,-15 45 0,18-23-4,-18 23 4,17-11-2,-17 11 2,14-9 6,-14 9-6,18 0 6,-18 0-6,22 7 0,-22-7 0,22 54-4,-22-54 4,24 44 4,-24-44-4,22 44-2,-22-44 2,20 45-10,-20-45 10,20 35-2,-20-35 2,18 29 2,-18-29-2,15 22 2,-15-22-2,0 1 2,0-1-2,0 0 2,0 0-2,9 8 0,-9-8 0,1 0 10,-1 0-10,18 2 24,-18-2-24,19-8 28,-19 8-28,9-40 22,-9 40-22,7-34 2,-7 34-2,7-37-8,-7 37 8,8-40 0,-8 40 0,6-35 4,-6 35-4,4-29-14,-4 29 14,5-23-40,-5 23 40,5-13-66,-5 13 66</inkml:trace>
  <inkml:trace contextRef="#ctx0" brushRef="#br0" timeOffset="101813.9307">5919 7170 18,'0'0'0,"-23"-34"16,23 34-16,-16-29 8,16 29-8,-8-27 16,8 27-16,-9-20 16,9 20-16,0 0 8,0 0-8,0-1 8,0 1-8,0-1 20,0 1-20,0 0 60,0 0-60,-6-12 56,6 12-56,6 75 12,-6-75-12,10 81 4,-10-81-4,17 98-2,-17-98 2,5 105-4,-5-52 4,0-1 2,0-52-2,-3 90-18,3-90 18,-8 76-44,8-76 44,-7 61-50,7-61 50,-7 46-68,7-46 68</inkml:trace>
  <inkml:trace contextRef="#ctx0" brushRef="#br0" timeOffset="102161.9313">6219 7578 56,'0'0'0,"-17"7"62,17-7-62,-18 3 74,18-3-74,-16 0 64,16 0-64,-19-7 50,19 7-50,-16-27 34,16 27-34,-14-20 20,14 20-20,-9-26 22,9 26-22,-9-33 8,9 33-8,-7-40 4,7 40-4,-3-35 4,3 18-4,0 0 2,0 17-2,7-28-2,-7 28 2,40-24 4,-40 24-4,30-20 2,-30 20-2,34-13-6,-34 13 6,37-8 0,-37 8 0,38-2 2,-38 2-2,34 9-2,-34-9 2,30 58 4,-30-58-4,25 40 6,-25-40-6,14 47-4,-14-47 4,14 44 0,-14-44 0,8 36 4,-8-36-4,5 33-4,-5-33 4,2 26 2,-2-26-2,-1 21 6,1-21-6,-7 22 4,7-22-4,-26 16 4,26-16-4,-24 12 2,24-12-2,-26 7-2,26-7 2,-29 5-2,29-5 2,-33 3 0,33-3 0,-32 0 2,32 0-2,-32-6-8,32 6 8,-30-6-20,30 6 20,-25-9-40,25 9 40,-16-9-108,16 9 108</inkml:trace>
  <inkml:trace contextRef="#ctx0" brushRef="#br0" timeOffset="103269.9298">9026 8888 38,'0'0'0,"-8"-30"30,8 30-30,-45-27 6,45 27-6,-34-19 10,34 19-10,-38-16 30,38 16-30,-38-11 32,38 11-32,-38-7 20,38 7-20,-37-3 10,37 3-10,-50 4 2,50-4-2,4 39 8,-38-23-8,2 2 10,32-18-10,-33 42 8,33-42-8,-28 43 6,28-43-6,-22 44 4,22-44-4,-13 40 2,13-40-2,-10 31-4,10-31 4,-2 23 0,2-23 0,2 26 0,-2-26 0,31 18-8,-31-18 8,29 13-4,-29-13 4,32 12 4,-32-12-4,39 4 2,-39-4-2,47-4-4,-23-16 4,1-1-10,-1 0 10,0 1-18,1-4 18,1-1-14,-4-1 14,-1-2-8,-21 28 8,33-58-2,-33 58 2,26-53 2,-26 53-2,16-53 0,-16 53 0,7-51 4,-7 51-4,6-51 4,-6 51-4,2-56 0,-2 56 0,-5-61 8,5 61-8,-34-68 12,34 68-12,-24-73 16,24 73-16,-21-67 18,21 67-18,-15-55 32,15 55-32,-11-37 52,11 37-52,0-1 34,0 1-34,0-1 8,0 1-8,-7-13 0,7 36 0,0 0 2,0 11-2,0 0-8,0-34 8,4 87-24,-4-87 24,6 103-34,-6-103 34,8 101-28,-8-101 28,8 92-22,-8-92 22,18 97-38,-18-97 38,17 90-42,-17-90 42,16 81-42,-16-81 42,18 62-42,-18-62 42,20 38-20,-20-38 20,20 14-2,-20-14 2,22 9 2,-22-9-2,21 0-2,-21 0 2,16-7 2,-16 7-2,15-54 16,-15 54-16,14-44 20,-14 44-20,10-42 12,-10 42-12,7-43 6,-7 43-6,11-22 10,-11 22-10,0-2 20,0 2-20,0 0 36,0 0-36,6-15 30,-6 15-30,7 68 12,-7-68-12,7 83 10,-7-83-10,23 110 4,-23-110-4,10 126 0,-10-126 0,8 124-2,-8-124 2,4 123-6,-4-123 6,5 112 2,-5-112-2,3 99 4,-3-99-4,5 82-2,-5-82 2,5 62-2,-5-62 2,5 41 4,-5-41-4,7 21 0,-7-21 0,0 2-4,0-2 4,0 0 2,0 0-2,6 10 18,-6-10-18,2-29 28,-2 6-28,0 0 16,0 23-16,-3-57 16,3 57-16,-6-75 12,6 75-12,-9-87 6,9 87-6,-22-106 8,22 106-8,-10-118 6,10 118-6,-7-133 4,7 133-4,-5-144 0,5 144 0,-1-132 0,1 132 0,3-124 0,-3 124 0,35-95-4,-35 95 4,28-65-4,-28 65 4,25-37 2,-25 37-2,25-19 4,-25 19-4,24-5 2,-24 5-2,23-5 6,-23 5-6,21 4 6,-21-4-6,20 44 0,-20-44 0,21 39 0,-21-39 0,15 44 0,-15-44 0,17 44-2,-17-44 2,9 40-4,-9-40 4,7 33-2,-7-33 2,4 27 0,-4-27 0,3 22 4,-3-22-4,-2 20 4,2-20-4,-5 15 6,5-15-6,-31 18 2,31-18-2,-23 13-24,23-13 24,-31 6-36,31-6 36,-39 7-28,39-7 28,-45 5-38,45-5 38,-45 3-42,45-3 42,-44 2-54,44-2 54,-39 0-82,39 0 82</inkml:trace>
  <inkml:trace contextRef="#ctx0" brushRef="#br0" timeOffset="104119.9296">5606 7621 80,'0'0'0,"0"-1"42,0 1-42,-4-7 14,4 7-14,0-2 2,0 2-2,-1 0 2,1 0-2,0 0-2,0 0 2,-1 0-4,1 0 4,-1-2 0,1 2 0,0-1 4,0 1-4,-1 0 0,1 0 0,-18-12 0,18 12 0,43-6 2,-43 6-2,26-3-2,-26 3 2,29-6 2,-29 6-2,26-3 4,-26 3-4,25-3-2,-25 3 2,19 0-8,-19 0 8,15 0-18,-15 0 18,0 0-18,0 0 18,0 0-4,0 0 4,2 0-2,-2 0 2,10 0-16,-10 0 16,2 41-28,-2-41 28,-4 30-22,4-30 22,-35 33-8,35-33 8,-27 33-2,27-33 2,-26 26 8,26-26-8,-25 23 30,25-23-30,-25 17 38,25-17-38,-20 9 36,20-9-36,-1 0 22,1 0-22,0 0 0,0 0 0,-1 0 0,1 0 0,-1 0 2,1 0-2,0 0-2,0 0 2,-1 0 2,1 0-2,-1 0 2,1 0-2,-1 0-8,1 0 8,-7 7-6,7-7 6,38-6 6,-38 6-6,23-9 10,-23 9-10,26-8 4,-26 8-4,27-10-4,-27 10 4,26-8-2,-26 8 2,27-6 2,-27 6-2,22-6-24,-22 6 24,18-3-74,-18 3 74</inkml:trace>
  <inkml:trace contextRef="#ctx0" brushRef="#br0" timeOffset="105115.9282">10149 8111 26,'0'0'0,"-31"-4"40,31 4-40,-35 0 44,35 0-44,-33 4 32,33-4-32,-32 24 26,32-24-26,-31 20 4,31-20-4,-23 34 10,23-34-10,-15 54 16,15-54-16,-16 67 0,16-67 0,-8 85 0,8-85 0,-7 96 2,7-96-2,-4 102 2,4-49-2,0 3 2,0-4-2,0-2 0,0-50 0,4 98-4,-4-98 4,6 85-2,-6-85 2,7 69 0,-7-69 0,7 55-4,-7-55 4,7 43-2,-7-43 2,10 28 0,-10-28 0,9 19 0,-9-19 0,20 12 0,-20-12 0,20 8-2,-20-8 2,21 6 2,-21-6-2,28 0 8,-28 0-8,30 0 4,-30 0-4,29-5-2,-29 5 2,31-3 0,-31 3 0,26-6 0,-26 6 0,29-8 0,-29 8 0,23-6 4,-23 6-4,23-5 0,-23 5 0,23-6-4,-23 6 4,0 0-2,0 0 2,13-2-2,-13 2 2,0 0-36,0 0 36,2 0-86,-2 0 86</inkml:trace>
  <inkml:trace contextRef="#ctx0" brushRef="#br0" timeOffset="105987.9281">10550 8487 46,'0'0'0,"-22"-8"32,22 8-32,-18-27 54,18 27-54,-17-15 36,17 15-36,-14-19 4,14 19-4,-16-22 16,16 22-16,-7-23 12,7 23-12,-7-24 6,7 24-6,-5-20 2,5 20-2,-2-21-6,2 21 6,0-17 0,0 17 0,6-12 0,-6 12 0,26-15 0,-26 15 0,23-7 6,-23 7-6,25-8 6,-25 8-6,30-6 2,-30 6-2,27 0-2,-27 0 2,25 6 4,-25-6-4,18 39 6,-18-39-6,9 41 2,-9-41-2,7 56 0,-7-56 0,2 65-4,-2-65 4,-4 72 0,4-72 0,-36 73 8,36-73-8,-24 69 0,24-69 0,-27 57 0,27-57 0,-27 47 6,27-47-6,-24 36 16,24-36-16,-19 26 42,19-26-42,-17 13 44,17-13-44,0 1 16,0-1-16,0 0 0,0 0 0,0 1 2,0-1-2,0 1 0,0-1 0,0 0-6,0 0 6,0 2-2,0-2 2,-10 4 4,10-4-4,45-4 0,-45 4 0,33-5 2,-33 5-2,36-4-22,-36 4 22,41-6-68,-41 6 68,48-6-102,-48 6 102,49-8-110,-49 8 110</inkml:trace>
  <inkml:trace contextRef="#ctx0" brushRef="#br0" timeOffset="106337.9279">11017 8263 64,'0'0'0,"-19"-49"60,19 49-60,-18 7 28,18-7-28,-11-6 2,11 6-2,0-1-4,0 1 4,0 0-4,0 0 4,0-1 4,0 1-4,0-1 6,0 1-6,-6-25 14,6 25-14,43-23 20,-43 23-20,26-9 12,-26 9-12,24-8 14,-24 8-14,25-5 20,-25 5-20,23-5 18,-23 5-18,26 0 22,-26 0-22,23 8 32,-23-8-32,20 56 20,-20-56-20,19 53 8,-19-53-8,14 74 2,-14-74-2,10 80-4,-10-80 4,8 93 0,-8-93 0,7 99 0,-7-99 0,4 106-2,-4-106 2,3 106-2,-3-60 2,0 2-2,0-48 2,-2 82 2,2-82-2,-4 61 4,4-61-4,-4 44 0,4-44 0,-4 33 2,4-33-2,-5 21 6,5-21-6,-5 16 2,5-16-2,0 0 6,0 0-6,-5 12 12,5-12-12,-24 9 10,24-9-10,-16 4 6,16-4-6,-19 2 2,19-2-2,-22 0-2,22 0 2,-28-2-2,28 2 2,-23 0-18,23 0 18,-23-4-68,23 4 68,-22-4-108,22 4 108,-15-4-120,15 4 120</inkml:trace>
  <inkml:trace contextRef="#ctx0" brushRef="#br0" timeOffset="106711.9277">11881 8366 68,'0'0'0,"-59"-22"22,59 22-22,-49-16 10,49 16-10,-63-13 50,63 13-50,-63-9 82,63 9-82,-50-5 66,50 5-66,-43-2 56,43 2-56,-32 2 36,32-2-36,-25 7 12,25-7-12,-17 49 2,17-49-2,-7 45-4,7-45 4,-7 64-2,7-23 2,0-1 4,0-40-4,4 90 2,-4-90-2,7 95 2,-7-95-2,23 92 4,-23-92-4,9 88-2,-9-88 2,8 82-4,-8-82 4,9 71-4,-9-71 4,9 61 0,-9-61 0,8 50 0,-8-50 0,18 40 0,-18-40 0,7 27 6,-7-27-6,8 16 0,-8-16 0,0 0-6,0 0 6,7 6 4,-7-6-4,27 2-6,-27-2 6,20 0-10,-20 0 10,27-4 2,-27 4-2,29-8 0,-29 8 0,34-28-6,-34 28 6,33-14-4,-33 14 4,29-9-6,-29 9 6,33-8-34,-33 8 34,23-8-72,-23 8 72,23-4-104,-23 4 104,15-6-112,-15 6 112</inkml:trace>
  <inkml:trace contextRef="#ctx0" brushRef="#br0" timeOffset="107165.9272">12237 8627 162,'0'0'0,"-5"-23"26,5 23-26,-35-19-2,35 19 2,-31-11 30,31 11-30,-34-9 56,34 9-56,-34-9 58,34 9-58,-29-4 38,29 4-38,-26-5 12,26 5-12,-29 0 6,29 0-6,-21 5 16,21-5-16,-26 6 12,26-6-12,-22 32 2,22-32-2,-15 26 4,15-26-4,-11 32 0,11-32 0,-8 34 0,8-34 0,-7 29 0,7-29 0,-7 22 0,7-22 0,0 0 0,0 0 0,-7 11-4,7-11 4,0 0-6,0 0 6,0 19 0,0-19 0,7 25 2,-7-25-2,34 12-2,-34-12 2,32 9-2,-32-9 2,34 10-4,-34-10 4,38 8 0,-38-8 0,40 8-2,-40-8 2,33 8 0,-33-8 0,30 7 8,-30-7-8,29 8 0,-29-8 0,22 7 2,-22-7-2,15 9 2,-15-9-2,10 21 4,-10-21-4,7 22 2,-7-22-2,5 20 0,-5-6 0,0 2 2,0-16-2,-7 35-2,7-35 2,-30 34-6,30-34 6,-27 42-10,27-42 10,-21 30-24,21-30 24,-22 24-46,22-24 46,-21 12-80,21-12 80,0 0-118,0 0 118,-10 6-100,10-6 100</inkml:trace>
  <inkml:trace contextRef="#ctx0" brushRef="#br0" timeOffset="107521.9269">12339 8400 138,'0'0'0,"0"0"54,0 0-54,-23-7 24,23 7-24,0 0 4,0 0-4,-2 0 2,2 0-2,0 0-2,0 0 2,0 0 0,0 0 0,-1 0 4,1 0-4,-23-6 12,23 6-12,36-4 18,-36 4-18,27-3 14,-27 3-14,26-5 2,-26 5-2,32-6-2,-32 6 2,30-7 4,-30 7-4,30-6 12,-30 6-12,32-2 18,-32 2-18,27 5 20,-27-5-20,32 47 10,-32-47-10,24 46 2,-24-46-2,26 70 4,-26-70-4,20 83-2,-20-83 2,21 97-2,-21-97 2,10 104 0,-10-104 0,6 104 0,-6-104 0,6 100 6,-6-100-6,1 86 0,-1-50 0,0-2 0,0-34 0,-2 59 4,2-59-4,-3 36 4,3-36-4,-5 26 26,5-26-26,-3 20 42,3-20-42,0 0 36,0 0-36,0 2 24,0-2-24,-4 5 10,4-5-10,-28 6 4,28-6-4,-16 2 0,16-2 0,-16 0-4,16 0 4,-24-2-4,24 2 4,-25-5-14,25 5 14,-26-6-46,26 6 46,-26-21-78,26 21 78,-20-8-102,20 8 102,-16-8-138,16 8 138</inkml:trace>
  <inkml:trace contextRef="#ctx0" brushRef="#br0" timeOffset="108006.9315">13251 8706 232,'0'0'0,"-31"-16"54,31 16-54,-33-10 22,33 10-22,-25-3 16,25 3-16,-1 0-2,1 0 2,-1 0-6,1 0 6,0 0 0,0 0 0,0 0 0,0 0 0,-1 0 4,1 0-4,-14 0 4,14 0-4,38 0-2,-38 0 2,24-3-4,-24 3 4,30-3-2,-30 3 2,28-5 0,-28 5 0,28-4 4,-28 4-4,26-6 2,-26 6-2,20-4-2,-20 4 2,1 0-8,-1 0 8,0 0-8,0 0 8,1 0 4,-1 0-4,11-2-6,-11 2 6,4 40-26,-4-24 26,0-1-22,0-15 22,-33 35-12,33-35 12,-28 35-16,28-35 16,-31 32-8,31-32 8,-32 26 18,32-26-18,-27 20 40,27-20-40,-20 11 38,20-11-38,0 0 12,0 0-12,-2 0-2,2 0 2,0 0 0,0 0 0,0 0-2,0 0 2,0 0-2,0 0 2,-8 8 0,32-8 0,0 0-2,-24 0 2,37-4-30,-37 4 30,48-9-84,-21-5 84,0-3-126,7 3 126</inkml:trace>
  <inkml:trace contextRef="#ctx0" brushRef="#br0" timeOffset="108809.9257">14423 9138 4,'0'0'0,"34"-5"0,-34 5 0,37-4 0,-37 4 0,32-3-2,-32 3 2,32-2-2,-32 2 2,34-4 0,-34 4 0,32-7 0,-32 7 0,34-8 0,-34 8 0,31-9 0,-31 9 0,29-9 0,-29 9 0,26-9 0,-26 9 0,22-9 0,-22 9 0,20-6 0,-20 6 0,16-4 0,-16 4 0,1 0 0,-1 0 0,14 0 0,-14 0 0,18 10 0,-18-10 0,0 0 0,0 0 0,9 19 0,-9-19 0,25 8 0,-25-8 0,17 5 0,-17-5 0,17 4 2,-17-4-2,18 2 8,-18-2-8,20 0 12,-20 0-12,22-6 8,-22 6-8,24-32 8,-24 32-8,27-17 10,-27 17-10,31-14 14,-31 14-14,36-9 28,-36 9-28,36-8 36,-36 8-36,48-5 42,-48 5-42,51-3 36,-23 3-36,2 0 22,-30 0-22,60 8 12,-30 9-12,0 2 4,-30-19-4,54 23 4,-27-8-4,-2-2-2,-25-13 2,48 18-2,-48-18 2,43 24 2,-43-24-2,40 19 4,-40-19-4,37 10 2,-37-10-2,36 9 2,-36-9-2,37 8 2,-37-8-2,34 5 4,-34-5-4,30 4 12,-30-4-12,34 0 6,-34 0-6,34-4 8,-34 4-8,34-3 14,-34 3-14,40-7 16,-40 7-16,35-7 24,-35 7-24,44-23 24,-44 23-24,44-17 28,-44 17-28,43-18 24,-43 18-24,48-17 14,-48 17-14,48-20 14,-48 20-14,42-15 2,-42 15-2,37-12-2,-37 12 2,34-8 4,-34 8-4,24-7 0,-24 7 0,19-4-2,-19 4 2,0 0 4,0 0-4,1 0 2,-1 0-2,1 0-6,-1 0 6,1 0-4,-1 0 4,9-3-10,-9 3 10,0 2-74,0-2 74,0 0-158,0 0 158</inkml:trace>
  <inkml:trace contextRef="#ctx0" brushRef="#br1" timeOffset="164071.8888">3608 12998 40,'0'0'0,"-26"-20"8,26 20-8,-20-14-6,20 14 6,-24-13 0,24 13 0,-21-13 18,21 13-18,-24-17 20,24 17-20,-24-8 16,24 8-16,-28-19 28,28 19-28,-31-13 30,31 13-30,-32-8 20,32 8-20,-31-7 18,31 7-18,-28-7 18,28 7-18,-27-3 10,27 3-10,-28 0 12,28 0-12,-24 6 14,24-6-14,-21 28 2,21-28-2,-21 21-2,21-21 2,-20 32-4,20-32 4,-10 40-6,10-40 6,0 0-4,0 0 4,-8 55-4,8-55 4,2 83 4,-2-83-4,9 42-2,15-24 2,1-3-14,-25-15 14,36 25-24,-36-25 24,36 22-22,-36-22 22,43 12-12,-43-12 12,38 8-20,-38-8 20,39 3-22,-39-3 22,38-5-18,-38 5 18,37-36-18,-37 36 18,33-30-14,-33 30 14,31-32-4,-31 32 4,23-38 0,-23 38 0,20-41-2,-20 41 2,8-42 4,-8 42-4,8-46 0,-8 46 0,3-50 0,-3 50 0,-1-56 6,1 56-6,-7-61 8,7 61-8,-36-71 12,36 71-12,-27-77 4,27 77-4,-31-85 0,31 85 0,-38-103 6,18 47-6,-1 0 8,21 56-8,-37-111 12,37 111-12,-32-104 8,32 104-8,-22-72 2,22 72-2,-9-45 2,9 45-2,-7-18 2,7 18-2,0-1 6,0 1-6,0 0 10,0 0-10,-4 0 38,4 0-38,39 48 46,-39-48-46,34 61 22,-13-14-22,1-1 14,1 10-14,1 0 2,-4 7-2,0 0-2,-20-63 2,34 133 6,-34-133-6,26 138 2,-26-138-2,21 132-2,-21-132 2,16 125-4,-16-125 4,14 108-32,-14-108 32,9 86-66,-9-86 66,16 67-86,-16-67 86</inkml:trace>
  <inkml:trace contextRef="#ctx0" brushRef="#br1" timeOffset="164541.8888">3818 12792 44,'0'0'0,"0"-1"44,0 1-44,0 0 38,0 0-38,0 0 36,0 0-36,0-2 18,0 2-18,4-6 0,-4 6 0,3 83-2,-3-83 2,4 85 0,-4-85 0,4 109 6,-4-109-6,5 124 2,-5-124-2,3 123-2,-3-123 2,4 117 2,-4-117-2,4 110-2,-4-110 2,7 98-22,-7-98 22,9 88-38,-9-88 38,25 77-34,-25-77 34,18 65-22,-18-65 22,13 45-12,-13-45 12,9 33-8,-9-33 8,8 14-8,-8-14 8,0 2-6,0-2 6,0 0 2,0 0-2,0 0 4,0 0-4,5 7 10,-5-29-10,0 1 18,0 21-18,-4-47 12,4 47-12,-10-64 6,10 64-6,-31-75 8,31 75-8,-17-86 10,17 86-10,-19-97 10,19 97-10,-15-114 6,15 114-6,-14-121 6,14 121-6,-8-127 8,8 127-8,-3-118 4,3 64-4,0 1 2,0 53-2,3-91-2,-3 91 2,29-73-2,-29 73 2,20-59 2,-20 59-2,26-36 0,-26 36 0,26-18 0,-26 18 0,22-4 2,-22 4-2,27-2 4,-27 2-4,28 4 8,-28-4-8,29 48 6,-29-48-6,33 40 2,-33-40-2,27 49 2,-27-49-2,20 49 12,-20-49-12,13 43 24,-13-43-24,11 40 44,-11-40-44,8 32 60,-8-32-60,3 25 60,-3-25-60,0 20 48,0-20-48,-3 17 14,3-17-14,-9 20 0,9-20 0,-39 20 2,39-20-2,-36 20-8,36-20 8,-43 20-14,43-20 14,-45 18-10,45-18 10,-46 13-6,46-13 6,-44 13-6,44-13 6,-35 9-32,35-9 32,-29 8-80,29-8 80,-18 6-128,18-6 128</inkml:trace>
  <inkml:trace contextRef="#ctx0" brushRef="#br1" timeOffset="165049.8883">4580 12085 110,'0'0'0,"-32"-13"26,32 13-26,-31-9 14,31 9-14,-33-4 32,33 4-32,-26 0 34,26 0-34,-19 8 18,19-8-18,-15 39-2,15-39 2,-13 43-8,13-43 8,-9 67 0,9-67 0,-6 87-2,6-87 2,-5 106 0,5-106 0,-2 115 10,2-54-10,0-1 10,0-60-10,5 122 0,-5-122 0,6 112-4,-6-112 4,7 107 2,-7-107-2,8 91 0,-8-91 0,7 78-2,-7-78 2,6 58 6,-6-58-6,4 40 4,-4-40-4,4 26-2,-4-26 2,0 0-2,0 0 2,0 1 0,0-1 0,0 0 6,0 0-6,0 0 6,0 0-6,3 8-4,-3-8 4,25 7-4,-25-7 4,20 8 0,-20-8 0,26 7 0,-26-7 0,28 7-2,-28-7 2,28 7-6,-28-7 6,28 8-40,-28-8 40,25 10-86,-25-10 86,25 7-82,-25-7 82</inkml:trace>
  <inkml:trace contextRef="#ctx0" brushRef="#br1" timeOffset="165321.8888">4863 12879 62,'0'0'0,"0"0"22,0 0-22,0-13 0,0 13 0,-7-23-4,7 23 4,-6-18-2,6 18 2,-4-25 6,4 8-6,0-2 4,0 19-4,3-39 10,-3 39-10,7-32 24,-7 32-24,10-31 34,-10 31-34,20-21 28,-20 21-28,0-1 12,0 1-12,0 0 6,0 0-6,0-1 10,0 1-10,10-10 20,-10 10-20,1 0 44,-1 0-44,18 0 54,-18 0-54,26 70 18,-26-70-18,16 61-4,-16-61 4,20 76 8,-20-76-8,10 72 8,-10-72-8,7 67-14,-7-67 14,5 54-70,-5-54 70,2 46-130,-2-31 130</inkml:trace>
  <inkml:trace contextRef="#ctx0" brushRef="#br1" timeOffset="165492.8923">4867 12566 152,'0'0'0,"-14"-56"98,14 56-98,-14-36 24,14 36-24,-10-21 0,10 21 0,0-2 0,0 2 0,0 0 0,0 0 0,0-1 2,0 1-2,-8-7-2,8 7 2,0 0-6,0 0 6,0-2-10,0 2 10,0 0-32,0 0 32,0 0-38,0 0 38,0 0-46,0 0 46,-9-13-84,9 13 84</inkml:trace>
  <inkml:trace contextRef="#ctx0" brushRef="#br1" timeOffset="165867.8878">5228 12223 126,'0'0'0,"0"-1"58,0 1-58,0 0 18,0 0-18,0-1-2,0 1 2,0-1 0,0 1 0,0 0 0,0 0 0,0-1-2,0 1 2,0-1 0,0 1 0,0 0-4,0 0 4,0 0 0,0 0 0,-3-7 6,3 7-6,52-23 0,-52 23 0,28-8-2,-28 8 2,31-6 2,-31 6-2,26-6 0,-26 6 0,21-4-2,-21 4 2,18-2 6,-18 2-6,20 3 10,-20-3-10,20 51 10,-20-51-10,22 62 4,-22-62-4,28 87 6,-28-87-6,21 109 6,-21-109-6,20 127 2,-20-127-2,18 135 0,-18-135 0,18 139-4,-18-139 4,16 126 2,-16-126-2,16 111 2,-16-111-2,15 90-10,-15-90 10,9 63 0,-9-63 0,8 50 10,-8-50-10,6 27 12,-6-27-12,7 17 36,-7-17-36,0 0 64,0 0-64,0 1 78,0-1-78,0 1 34,0-1-34,4 3 2,-4-3-2,-31 0 6,31 0-6,-22 0-8,22 0 8,-34-3 2,34 3-2,-32-6 0,32 6 0,-33-9-26,33 9 26,-34-6-30,34 6 30,-27-7-54,27 7 54,-25-4-86,25 4 86,-22-3-124,22 3 124</inkml:trace>
  <inkml:trace contextRef="#ctx0" brushRef="#br1" timeOffset="166332.8919">5899 11984 116,'0'0'0,"-56"-19"30,56 19-30,0-4 22,0 4-22,-70-4 34,70 4-34,-24 0 32,24 0-32,0 0 10,0 0-10,-13 4 6,13-4-6,-6 56 0,6-24 0,0 3-4,0-35 4,5 91 2,-5-91-2,27 118 0,-27-118 0,17 121 0,-17-121 0,17 115 0,-17-115 0,18 123-4,-18-123 4,14 112-2,-14-112 2,8 115 2,-8-115-2,6 111 4,-6-111-4,5 100-4,-5-100 4,3 84 2,-3-84-2,3 62 14,-3-62-14,1 44 14,-1-44-14,2 20 6,-2-20-6,0 0 6,0 0-6,0 2 6,0-2-6,0 0-4,0 0 4,0 0-6,0 0 6,0 1 0,0-1 0,0 0 0,0 0 0,0 1 4,0-1-4,1 2 2,-1-2-2,45 4-14,-45-4 14,28 5-42,-28-5 42,32 6-82,-32-6 82,29 5-100,-29-5 100</inkml:trace>
  <inkml:trace contextRef="#ctx0" brushRef="#br1" timeOffset="166689.8872">6325 12794 66,'0'0'0,"-9"-15"16,9 15-16,-20-15-2,20 15 2,-7-21 2,7 21-2,-5-31 4,5 8-4,0 2 4,0 21-4,0 0 4,0 0-4,4-50 2,-4 50-2,29-52-2,-29 52 2,0 0 2,0 0-2,0-1 16,0 1-16,9-11 54,-9 11-54,31 6 56,-31-6-56,23 75 16,-23-75-16,30 88 2,-30-88-2,32 113 2,-32-113-2,31 129 4,-31-129-4,23 131 4,-23-131-4,24 133 6,-24-133-6,18 126 10,-18-126-10,11 117 10,-11-117-10,8 115 20,-8-115-20,6 104 44,-6-58-44,0 0 56,0-46-56,-4 83 50,4-83-50,-9 73 40,9-73-40,-38 64 34,38-64-34,-25 57 28,25-57-28,-28 45 28,28-45-28,-27 36 24,27-36-24,-28 19 6,28-19-6,-24 14-2,24-14 2,-21 7-4,21-7 4,-24 2-38,24-2 38,-29-6-72,29 6 72,-24-52-80,24 52 80,-26-45-104,26 45 104,-20-60-132,20 60 132</inkml:trace>
  <inkml:trace contextRef="#ctx0" brushRef="#br1" timeOffset="166864.8918">6361 12407 170,'0'0'0,"0"-1"10,0 1-10,0-1-4,0 1 4,4-48-6,-4 48 6,-39-61 2,39 61-2,-15-29 6,15 29-6,-15-24-6,15 24 6,-14-13 2,14 13-2,0 0 4,0 0-4,0-1-28,0 1 28,0-1-86,0 1 86</inkml:trace>
  <inkml:trace contextRef="#ctx0" brushRef="#br1" timeOffset="167363.8871">6677 12295 40,'0'0'0,"-25"-8"58,25 8-58,-23-6 24,23 6-24,-1 0 4,1 0-4,0 0 4,0 0-4,-1 0 2,1 0-2,-1 0 0,1 0 0,0 0-2,0 0 2,-8-5 2,8 5-2,54-4 10,-54 4-10,32-9 10,-32 9-10,35-23 6,-35 23-6,34-22 4,-34 22-4,31-19 20,-31 19-20,26-16 22,-26 16-22,20-9 2,-20 9-2,0 0 8,0 0-8,13-6 30,-13 6-30,19 2 50,-19-2-50,9 46 46,-9-46-46,22 54 16,-22-54-16,23 87 0,-23-87 0,27 113 0,-27-113 0,27 128 0,-27-128 0,25 137-2,-25-137 2,20 127-2,-20-127 2,19 117-4,-19-117 4,15 94-4,-15-94 4,16 79 4,-16-79-4,15 67 6,-15-67-6,10 48 2,-10-48-2,15 35-2,-15-35 2,8 17 0,-8-17 0,0 0 8,0 0-8,0 1 34,0-1-34,0 1 42,0-1-42,0 0 16,0 0-16,5 3 2,-5-3-2,-38-1 0,38 1 0,-30-3 0,30 3 0,-37-5 6,37 5-6,-45-4 0,45 4 0,-42-6-4,42 6 4,-40-3 0,40 3 0,-35 0-2,35 0 2,-20 0-8,20 0 8,-1 0-56,1 0 56,0 0-136,0 0 136,-1 0-172,1 0 172</inkml:trace>
  <inkml:trace contextRef="#ctx0" brushRef="#br1" timeOffset="167822.8913">7598 12773 104,'0'0'0,"-25"-9"78,25 9-78,-22-6 28,22 6-28,-24-4 8,24 4-8,-1 0 2,1 0-2,-1 0-4,1 0 4,0 0-4,0 0 4,-1 0 2,1 0-2,0 0 0,0 0 0,-2 0 0,2 0 0,-5-2 2,5 2-2,27-2 2,-27 2-2,22-3-4,-22 3 4,28-4-2,-28 4 2,27-5 0,-27 5 0,35-3-28,-35 3 28,34-3-54,-34 3 54,35-2-70,-35 2 70,31 0-50,-31 0 50</inkml:trace>
  <inkml:trace contextRef="#ctx0" brushRef="#br1" timeOffset="168100.8909">7634 12971 94,'0'0'0,"-25"2"48,25-2-48,-22 0 6,22 0-6,-15 0 2,15 0-2,0 0 0,0 0 0,-1 0 0,1 0 0,-1 0 4,1 0-4,0 0 0,0 0 0,-1 0-4,1 0 4,-7 0 0,7 0 0,29-6 2,-29 6-2,21-5 2,-21 5-2,29-6 2,-29 6-2,32-7 2,-32 7-2,32-8 0,-32 8 0,34-18-2,-34 18 2,32-7 6,-32 7-6,31-6 2,-31 6-2,30-6-2,-30 6 2,27-5-2,-27 5 2,25-3-2,-25 3 2,19 0 2,-19 0-2,1 0 2,-1 0-2,0 0-2,0 0 2,14 0 0,-14 0 0,0 0 2,0 0-2,1 0 0,-1 0 0,1 0-2,-1 0 2,1 0-4,-1 0 4,1 0-12,-1 0 12,0 0-56,0 0 56</inkml:trace>
  <inkml:trace contextRef="#ctx0" brushRef="#br1" timeOffset="173265.8826">679 1844 6,'0'0'0,"0"0"0,0 0 0,0-1 8,0 1-8,0-1 12,0 1-12,0-7 2,0 7-2,-2 0 0,2 0 0,0 0 4,0 0-4,-1 0 8,1 0-8,0 0 12,0 0-12,-13-8 8,13 30-8,0-1 4,0-21-4,1 57 18,-1-57-18,7 79 20,-7-79-20,27 102 6,-27-102-6,17 115 10,-17-115-10,18 134 8,-18-134-8,17 147-4,-17-147 4,21 156 0,-21-156 0,21 173 0,-21-173 0,27 175-2,-27-175 2,24 179 2,-24-179-2,27 177 4,-27-177-4,25 173 0,-25-173 0,24 174-2,-24-174 2,26 169-2,-26-169 2,21 165-6,-21-165 6,20 154 0,-20-154 0,16 138 0,-16-138 0,14 123 2,-14-123-2,9 117 6,-9-117-6,10 115 2,-10-115-2,18 127 4,-18-127-4,10 127 2,-10-127-2,10 128-2,-10-128 2,8 123-2,-8-123 2,10 108 0,-10-108 0,7 96-2,-7-96 2,5 69-2,-5-69 2,6 53 0,-6-53 0,4 44 4,-4-44-4,5 34 2,-5-34-2,4 36-2,-4-36 2,5 36 2,-5-36-2,6 29 0,-6-29 0,3 33 2,-3-33-2,2 33 2,-2-33-2,2 33-2,-2-33 2,1 31-4,-1-15 4,0 1 0,0-1 0,0-1 4,0 1-4,0-1-2,0 2 2,0 1-2,0-1 2,0 2 0,0 1 0,0 1 0,0 3 0,0-1-2,0 0 2,0 2-2,0-1 2,0-3 0,0-21 0,2 36-8,-2-36 8,3 23-12,-3-23 12,0 1-2,0-1 2,0 1 4,0-1-4,0 0-2,0 0 2,1 10-2,-1-10 2,41 7 0,-41-7 0,15 6 2,-15-6-2,16 4 0,-16-4 0,21 0-2,-21 0 2,27 0 2,-27 0-2,27 1 2,-27-1-2,31 4 0,-31-4 0,30 7-2,-30-7 2,32 20-2,-32-20 2,34 9 0,-34-9 0,38 17 2,-38-17-2,40 9-2,-40-9 2,38 10-2,-38-10 2,42 10 0,-42-10 0,42 8 0,-42-8 0,46 8-2,-46-8 2,48 7 2,-48-7-2,49 7 0,-49-7 0,53 8 2,-53-8-2,51 6 4,-51-6-4,53 5-4,-53-5 4,49 5 0,-49-5 0,52 2 0,-52-2 0,51 3-2,-51-3 2,52 3 2,-52-3-2,56 6 2,-56-6-2,55 6 0,-55-6 0,60 6-2,-60-6 2,61 6-2,-61-6 2,58 4 0,-58-4 0,62 5 2,-62-5-2,62 3 2,-30-3-2,-1 0-2,1 0 2,1 0 0,-33 0 0,63-2 0,-30 2 0,-1 0 2,2 0-2,-2 0 2,-1 0-2,1 0-2,-32 0 2,66 2-2,-66-2 2,65 3 0,-65-3 0,71 7 0,-71-7 0,73 6-4,-73-6 4,71 9-2,-71-9 2,69 7 2,-69-7-2,68 6 4,-68-6-4,70 9 2,-70-9-2,69 6-2,-69-6 2,69 7-4,-69-7 4,71 5-2,-71-5 2,71 4 2,-71-4-2,75 2 0,-75-2 0,80 3 2,-80-3-2,79 1 4,-79-1-4,80 1 4,-39-1-4,-1 0-2,-1 0 2,0 0-4,2 0 4,0 0 0,-41 0 0,81 1 2,-39-1-2,-2 0 2,1 0-2,0 0-2,4 0 2,0 0 8,-45 0-8,92-3 8,-92 3-8,100-5-4,-100 5 4,103-9 0,-103 9 0,102-22 10,-102 22-10,102-17 6,-102 17-6,100-14-2,-100 14 2,98-17 4,-98 17-4,98-10 0,-98 10 0,102-9 0,-102 9 0,103-8 6,-103 8-6,106-6-2,-106 6 2,110-8 2,-110 8-2,106-5 2,-106 5-2,102-6 0,-102 6 0,101-6 4,-101 6-4,97-6 4,-97 6-4,103-7 0,-103 7 0,102-6 0,-102 6 0,111-8 2,-111 8-2,109-8 0,-109 8 0,107-5-2,-107 5 2,107-6-4,-107 6 4,101-5-2,-101 5 2,99-3 2,-99 3-2,101-2 4,-50 2-4,0 0 2,2 0-2,-2 0 0,5 0 0,0 0 2,-3 0-2,1 0 2,-1 0-2,-1 0 0,0 0 0,-1 0-2,-2 0 2,0 0 4,-1 0-4,2 0 2,-50 0-2,101-1-4,-101 1 4,106-2 2,-106 2-2,106-4 2,-106 4-2,108-4 0,-108 4 0,105-2 0,-105 2 0,102-3-2,-54 3 2,0 0 0,1 0 0,-1 0 6,1 0-6,-1 0 2,-48 0-2,102 3-2,-102-3 2,106 4-2,-106-4 2,102 6 2,-102-6-2,101 5 0,-101-5 0,101 6-2,-101-6 2,94 8 2,-94-8-2,94 8-2,-94-8 2,94 9 0,-94-9 0,93 8 2,-93-8-2,95 9 0,-95-9 0,102 8-2,-102-8 2,102 9 0,-102-9 0,100 8 2,-100-8-2,101 8 6,-101-8-6,94 8 2,-94-8-2,94 7 0,-94-7 0,93 5 6,-93-5-6,94 4-4,-94-4 4,96 1 0,-46-1 0,0 0 0,-50 0 0,102 2-6,-102-2 6,98 2 4,-98-2-4,97 4 6,-97-4-6,94 6 0,-94-6 0,87 7 0,-87-7 0,87 8 0,-87-8 0,85 18-6,-85-18 6,86 9 2,-86-9-2,90 18 4,-90-18-4,88 9-6,-88-9 6,86 8 0,-86-8 0,85 16 10,-85-16-10,84 10 0,-84-10 0,83 8-4,-83-8 4,82 18 2,-82-18-2,81 9-6,-81-9 6,87 9-6,-87-9 6,88 8 4,-88-8-4,91 7 4,-91-7-4,91 8-6,-91-8 6,88 8 0,-88-8 0,88 10 0,-88-10 0,83 19-6,-83-19 6,82 15 0,-82-15 0,83 9 6,-83-9-6,80 16 6,-80-16-6,86 10-4,-86-10 4,87 8 2,-87-8-2,97 9 0,-97-9 0,97 8 0,-97-8 0,95 7 8,-95-7-8,96 8 0,-96-8 0,90 8-2,-90-8 2,89 6 0,-89-6 0,89 6 0,-89-6 0,95 3 2,-95-3-2,97 5 4,-97-5-4,100 5 4,-100-5-4,105 3 0,-105-3 0,98 5 0,-98-5 0,99 2 2,-48-2-2,-1 0 2,-2 0-2,0 0 2,2 0-2,-2 0-2,-48 0 2,102-2 0,-102 2 0,103-5 6,-103 5-6,110-5 0,-110 5 0,106-6-6,-106 6 6,108-4 0,-108 4 0,105-4 2,-105 4-2,100-3 2,-100 3-2,103-2 6,-103 2-6,102-2 6,-50 2-6,1 0 4,0 0-4,2 0 2,-2 0-2,2 0-2,0 0 2,0 0-4,-2 0 4,1 0 0,-2 0 0,-1 0 8,-2 0-8,3 0-2,-1 0 2,2 0-6,-53 0 6,106-2 4,-106 2-4,110-2 4,-110 2-4,112-4 4,-112 4-4,111-4 2,-111 4-2,112-4 6,-112 4-6,105-7 6,-105 7-6,105-8-4,-105 8 4,102-8-4,-102 8 4,105-9 4,-105 9-4,107-8 6,-107 8-6,108-7 0,-108 7 0,105-7-2,-105 7 2,100-7-4,-100 7 4,97-6 2,-97 6-2,93-7 4,-93 7-4,94-5-2,-94 5 2,92-6-6,-92 6 6,95-5-4,-95 5 4,100-5 8,-100 5-8,98-6 4,-98 6-4,99-8 0,-99 8 0,92-9 4,-92 9-4,89-19-2,-89 19 2,88-14-4,-88 14 4,83-10-4,-83 10 4,84-17-4,-84 17 4,82-8 6,-82 8-6,79-5 0,-79 5 0,77-5-6,-41 5 6,0 0 4,-5 0-4,0 0 4,0 0-4,-1 0 0,-30 0 0,53 5 0,-53-5 0,52 5-6,-52-5 6,49 6-4,-49-6 4,49 7 2,-49-7-2,47 6 6,-47-6-6,49 8 4,-49-8-4,45 4-2,-45-4 2,43 1 0,-43-1 0,41-1 0,-41 1 0,35-4 0,-35 4 0,27-6-4,-27 6 4,21-8-6,-21 8 6,18-8 0,-18 8 0,0-1 0,0 1 0,13-17-2,-13 17 2,20-26 2,-20 26-2,8-15 2,-8 15-2,7-13 0,-7 13 0,6-18 0,-6 18 0,6-22 0,-6 22 0,8-31 0,-8 31 0,8-35 0,-8 35 0,9-44 0,-9 44 0,9-48 4,-9 48-4,9-53 6,-9 53-6,10-59 4,-10 59-4,7-62 6,-7 62-6,7-64 8,-7 64-8,4-66 2,-4 66-2,3-66 2,-3 33-2,0 1 8,0-4-8,0 1 6,0-4-6,0-2 2,0-1-2,0 0 2,0 42-2,2-94-2,-2 94 2,5-96-2,-5 96 2,7-101 2,-7 101-2,7-105-2,-7 105 2,8-110 0,-8 110 0,9-115 4,-9 115-4,7-110 0,-7 110 0,7-112 2,-7 112-2,6-104 2,-6 104-2,5-103 0,-5 103 0,6-100 0,-6 100 0,6-98 0,-6 98 0,5-100 0,-5 100 0,5-98 4,-5 98-4,5-100 2,-5 100-2,3-100-6,-3 100 6,4-101-2,-4 101 2,5-96 0,-5 45 0,0 0-2,0 51 2,-2-96-2,2 96 2,-6-95 2,6 95-2,-8-101 8,8 101-8,-19-91 6,19 91-6,-8-87 0,8 87 0,-8-83 0,8 83 0,-9-77 0,9 77 0,-21-80 4,21 80-4,-13-75 4,13 75-4,-18-73 0,18 73 0,-8-72-2,8 72 2,-8-67-4,8 67 4,-5-72 0,5 72 0,-4-72 4,4 72-4,-1-76 0,1 38 0,0-1 0,0 3 0,0-2 2,0 38-2,1-70 2,-1 70-2,4-67 2,-4 67-2,7-60 0,-7 60 0,24-65-2,-24 65 2,9-56 4,-9 56-4,8-47 26,-8 47-26,5-30 32,-5 30-32,2-16 10,-2 16-10,0 0 2,0 0-2,0-11 8,0 11-8,0 0 10,0 0-10,-7-19 12,7 19-12,-2 0 4,2 0-4,0 0-2,0 0 2,-23-8-6,23 8 6,-1 0-8,1 0 8,-21-21 0,21 21 0,-1-1 4,1 1-4,-21-17 2,21 17-2,-1 0-4,1 0 4,-19-7-2,19 7 2,-22-6 4,22 6-4,-16-7 2,16 7-2,-19-6 6,19 6-6,-14-8 8,14 8-8,-17-8 2,17 8-2,-19-7-2,19 7 2,-19-9 0,19 9 0,-26-21 4,26 21-4,-26-17 6,26 17-6,-31-16 4,31 16-4,-31-13 0,31 13 0,-36-16 4,36 16-4,-34-14 2,34 14-2,-40-10-2,40 10 2,-40-15 0,40 15 0,-46-7 2,46 7-2,-50-9 2,50 9-2,-53-8 2,53 8-2,-53-7 2,53 7-2,-63-7-2,63 7 2,-62-6-2,62 6 2,-62-6 2,62 6-2,-70-4-2,70 4 2,-66-4-4,32 4 4,0 0 6,0 0-6,-1 0 0,3 0 0,-3 0-10,35 0 10,-70 2 0,33-2 0,0 0 6,-1 0-6,1 0 8,37 0-8,-76-2 12,76 2-12,-76-5 12,76 5-12,-81-8 10,81 8-10,-81-19 4,81 19-4,-79-9 6,79 9-6,-76-7 6,76 7-6,-76-6 2,76 6-2,-75-5-2,75 5 2,-78-4-2,78 4 2,-80-2 2,40 2-2,0 0 2,0 0-2,2 0 0,38 0 0,-85-1 6,85 1-6,-86-2 10,86 2-10,-82-2 4,82 2-4,-87-5 2,87 5-2,-76-2 0,76 2 0,-77-1 0,39 1 0,0 0 0,0 0 0,0 0 0,38 0 0,-74-2 0,74 2 0,-72-2 6,72 2-6,-74-2 6,74 2-6,-76-2 2,76 2-2,-78-2 2,78 2-2,-80-3 4,80 3-4,-76-3 4,76 3-4,-74-4 2,38 4-2,-1 0 6,2 0-6,-1 0 4,2 0-4,1 0 0,-3 0 0,1 0-4,-1 0 4,2 0-6,34 0 6,-69 2 0,69-2 0,-71 2 2,71-2-2,-74 3 2,74-3-2,-74 4 6,74-4-6,-73 5 0,73-5 0,-70 4-6,70-4 6,-64 1-4,34-1 4,-1 0-4,31 0 4,-60-3 0,60 3 0,-61-6 4,61 6-4,-60-4 2,60 4-2,-61-3 2,61 3-2,-62-2 0,30 2 0,0 0-4,-2 0 4,0 0 0,0 0 0,1 0 2,-3 0-2,0 0-4,-2 0 4,0 0-2,1 0 2,2 0 0,35 0 0,-73-3 2,73 3-2,-72-3 4,72 3-4,-71-2 2,37 2-2,-2 0-4,1 0 4,0 0-2,1 0 2,1 0 4,0 0-4,2 0 4,-1 0-4,1 0 2,-2 0-2,1 0-4,-2 0 4,2 0 0,-2 0 0,0 0-4,34 0 4,-72-2-4,72 2 4,-68-2 6,68 2-6,-70-2 4,37 2-4,-1 0 0,34 0 0,-66-2-4,66 2 4,-66-2-2,66 2 2,-67-3 2,67 3-2,-66-2 2,31 2-2,3 0 2,-2 0-2,1 0 0,-2 0 0,1 0 2,-3 0-2,2 0 2,35 0-2,-75 3-2,75-3 2,-75 3-2,75-3 2,-73 3-2,73-3 2,-70 3-6,70-3 6,-68 3-6,68-3 6,-67 4 0,67-4 0,-71 6 0,71-6 0,-71 5-2,71-5 2,-64 4 2,64-4-2,-66 4 4,66-4-4,-68 3 4,68-3-4,-74 2 4,74-2-4,-78 6-2,78-6 2,-80 4-4,80-4 4,-78 3 0,78-3 0,-76 2-2,76-2 2,-76 1-2,76-1 2,-72 4 4,72-4-4,-74 4 2,74-4-2,-73 5-4,73-5 4,-72 7 0,72-7 0,-72 4 4,72-4-4,-74 5 4,74-5-4,-74 2 2,38-2-2,0 0-2,-2 0 2,3 0-2,1 0 2,-2 0 0,3 0 0,-3 0 0,3 0 0,0 0 2,0 0-2,1 0 0,32 0 0,-66-4-4,66 4 4,-64-3 2,32 3-2,0 0 8,0 0-8,1 0 0,0 0 0,-1 0-8,-1 0 8,2 0 4,31 0-4,-67-3 6,67 3-6,-71-2-8,36 2 8,0 0-4,0 0 4,1 0 4,34 0-4,-65 2 2,65-2-2,-64 3-4,64-3 4,-66 4-2,66-4 2,-67 3 2,67-3-2,-65 4 0,65-4 0,-66 5 4,66-5-4,-63 6-2,63-6 2,-64 4-6,64-4 6,-69 6 2,69-6-2,-68 5 0,68-5 0,-72 5-4,72-5 4,-71 7-2,71-7 2,-71 6 2,71-6-2,-68 7-2,68-7 2,-70 6-4,70-6 4,-67 7 4,67-7-4,-68 4 6,68-4-6,-69 3 0,69-3 0,-66 4-4,66-4 4,-60 1-2,60-1 2,-67 2 2,67-2-2,-66 3 2,66-3-2,-67 3 0,67-3 0,-69 5 2,69-5-2,-66 3 2,66-3-2,-57 2 4,57-2-4,-62 2-2,32-2 2,0 0-4,30 0 4,-58 1 0,58-1 0,-61 4 2,61-4-2,-59 3 0,59-3 0,-59 3-4,59-3 4,-56 2-2,56-2 2,-59 4-2,59-4 2,-62 4 0,62-4 0,-67 3 0,67-3 0,-72 5 2,72-5-2,-70 5 0,70-5 0,-68 2-2,68-2 2,-67 4-2,67-4 2,-64 4-2,64-4 2,-66 3 4,66-3-4,-64 5 6,64-5-6,-64 6 2,64-6-2,-65 5-2,65-5 2,-65 7-4,65-7 4,-62 6-2,62-6 2,-69 4 4,69-4-4,-70 5 2,70-5-2,-76 4 0,76-4 0,-74 5 2,74-5-2,-74 5-4,74-5 4,-73 4-2,73-4 2,-71 5 0,71-5 0,-74 4 0,74-4 0,-71 6 6,71-6-6,-73 6 2,73-6-2,-67 8 2,67-8-2,-67 7 2,67-7-2,-72 5-6,72-5 6,-73 6-2,73-6 2,-73 3 4,73-3-4,-75 2 0,39-2 0,1 0-2,2 0 2,-2 0 2,2 0-2,0 0 4,-2 0-4,1 0 0,-2 0 0,1 0-2,35 0 2,-70-2 0,70 2 0,-72 0-2,72 0 2,-69-1-2,69 1 2,-73-1 2,34 1-2,0 0 0,1 0 0,-1 0-2,-2 0 2,1 0 2,-2 0-2,2 0 2,3 0-2,-3 0 0,1 0 0,-1 0 0,2 0 0,1 0 0,1 0 0,-1 0 0,1 0 0,-1 0 2,3 0-2,-1 0 0,-2 0 0,1 0 0,0 0 0,0 0-2,0 0 2,-2 0-2,2 0 2,-1 0 4,2 0-4,-1 0 0,0 0 0,1 0 0,35 0 0,-68-3 2,68 3-2,-71-3 0,71 3 0,-70-3-2,70 3 2,-68-4-2,68 4 2,-69-4 0,69 4 0,-69-3 0,69 3 0,-68-2-6,32 2 6,1 0-2,-1 0 2,1 0 2,0 0-2,2 0-2,-2 0 2,0 0 2,3 0-2,0 0 4,1 0-4,0 0-2,-1 0 2,1 0-2,1 0 2,-1 0 2,31 0-2,-61 2-2,61-2 2,-64 2-2,64-2 2,-62 4 0,62-4 0,-64 3 2,64-3-2,-67 5-2,67-5 2,-68 6-4,68-6 4,-74 4 4,74-4-4,-74 6 4,74-6-4,-70 5 0,70-5 0,-72 4 0,72-4 0,-66 2 2,34-2-2,-1 0 2,0 0-2,0 0-4,1 0 4,0 0-2,0 0 2,0 0 4,1 0-4,-1 0 4,32 0-4,-58 2-2,58-2 2,-56 4-2,56-4 2,-54 2 4,54-2-4,-58 3 2,58-3-2,-58 3-2,58-3 2,-60 2-2,31-2 2,0 0 2,2 0-2,-1 0 4,28 0-4,-50-2 0,50 2 0,-53-4-2,53 4 2,-50-4 2,50 4-2,-54-6-2,54 6 2,-56-4 4,56 4-4,-50-2 4,50 2-4,-49-2-2,24 2 2,1 0 2,3 0-2,-2 0-2,23 0 2,-48-3-2,48 3 2,-45-2 0,45 2 0,-42-2-2,42 2 2,-48-2-2,48 2 2,-44-2-4,22 2 4,-1 0-2,-2 0 2,3 0 6,22 0-6,-39 0 0,39 0 0,-44 0 0,44 0 0,-39-2 0,39 2 0,-35-4-4,35 4 4,-40-2 2,40 2-2,-33 0 0,33 0 0,-38 0-2,38 0 2,-33 0-4,33 0 4,-31 2-2,31-2 2,-31 1 6,31-1-6,-28 0 4,28 0-4,-28 0 0,28 0 0,-28 0 2,28 0-2,-24 0 2,24 0-2,-18 0 2,18 0-2,-16 0 2,16 0-2,-1 0-2,1 0 2,-1 0 0,1 0 0,-1 0 2,1 0-2,0 0-2,0 0 2,-1 0-2,1 0 2,0 0 4,0 0-4,-2 0 2,2 0-2,0 0-2,0 0 2,-2 0-2,2 0 2,0 0-4,0 0 4,0 0 2,0 0-2,-1 0 0,1 0 0,0 0-4,0 0 4,0 0 0,0 0 0,-2 0-2,2 0 2,0 0-2,0 0 2,0 0 2,0 0-2,0 0 2,0 0-2,0 0-4,0 0 4,0 0-4,0 0 4,0 0-4,0 0 4,0 0-22,0 0 22,0 0-48,0 0 48,0 0-70,0 0 70,0 0-80,0 0 80,0 0-84,0 0 84,0 0-116,0 0 116</inkml:trace>
  <inkml:trace contextRef="#ctx0" brushRef="#br1" timeOffset="185811.8743">8548 12687 24,'0'0'0,"-8"-19"34,8 19-34,-10-23 26,10 23-26,-9-19 14,9 19-14,-9-20 26,9 20-26,0-1 32,0 1-32,-8-14 18,8 14-18,0-1 8,0 1-8,0-1 2,0 1-2,0 0 2,0 0-2,0-1-2,0 1 2,0-1-2,0 1 2,0 0 2,0 0-2,-7-14 4,7 47-4,0 1 2,0-34-2,1 72-2,-1-72 2,5 94 2,-5-94-2,6 102 6,-6-102-6,9 98 6,-9-98-6,9 90 0,-9-90 0,5 77-8,-5-77 8,3 70-4,-3-70 4,2 60 2,-2-37-2,0-2 0,0-5 0,0 1-2,0-17 2,0 17-2,0-17 2,0 1 0,0-1 0,0 0-6,0 0 6,0 1-4,0-1 4,0 0 0,0 0 0,0 2-6,0-23 6,0-2 2,0 23-2,3-54 6,-3 54-6,5-71 0,-5 71 0,7-77-2,-7 77 2,21-80-2,-21 80 2,10-73 2,-10 73-2,27-68 4,-27 68-4,22-68 4,-22 68-4,24-62 2,-24 62-2,26-57-2,-26 57 2,25-49-4,-25 49 4,24-36-2,-24 36 2,22-26 0,-22 26 0,18-10 0,-18 10 0,1 0 2,-1 0-2,12-8 4,-12 8-4,9 34 2,-9-34-2,7 49 0,-7-49 0,5 67-2,-5-67 2,2 81-4,-2-40 4,0-1-4,0-40 4,-1 78 0,1-78 0,-4 68 2,4-68-2,-5 54 0,5-54 0,-7 41 0,7-41 0,-5 19-2,5-19 2,0 1-6,0-1 6,0 1-6,0-1 6,0 0-2,0 0 2,0 0-2,0 0 2,-3 6 6,3-6-6,2-62 10,-2 62-10,9-52 2,-9 52-2,29-65 4,-29 65-4,26-68 4,-26 68-4,28-68 2,-28 68-2,27-66 4,-27 66-4,32-53 6,-32 53-6,27-41 2,-27 41-2,28-29 0,-28 29 0,23-15 2,-23 15-2,18-4 8,-18 4-8,20-4 6,-20 4-6,16 6 0,-16-6 0,15 64-2,-15-64 2,9 58 0,-9-58 0,9 67 6,-9-67-6,3 72 2,-3-37-2,0 1 2,0-36-2,-3 72 6,3-72-6,-7 65-2,7-65 2,-9 56-30,9-56 30,-7 46-74,7-46 74,-5 29-88,5-29 88</inkml:trace>
  <inkml:trace contextRef="#ctx0" brushRef="#br1" timeOffset="186212.8782">9570 13015 26,'0'0'0,"-27"-23"16,27 23-16,-15-27 20,15 27-20,-14-31 30,14 31-30,-10-34 38,10 34-38,-16-34 42,16 34-42,-9-31 32,9 31-32,-16-22 24,16 22-24,-11-19 12,11 19-12,0 0 12,0 0-12,-15-8 16,15 8-16,-30-5 2,30 5-2,-16 3 2,16-3-2,-14 36 4,14-36-4,-19 42-2,19-42 2,-21 54-2,21-54 2,-17 61 0,17-61 0,-13 63 0,13-63 0,-10 59 0,10-59 0,-7 49 0,7-49 0,-7 42 0,7-42 0,-4 27-2,4-27 2,-3 15 0,3-15 0,0 0 2,0 0-2,0 2-4,0-2 4,0 4-2,0-4 2,25-2 4,-25 2-4,19-9 2,-19 9-2,25-48 0,-25 48 0,33-43 0,-33 43 0,32-45 2,-32 45-2,32-49 2,-32 49-2,31-48 2,-31 48-2,27-38 8,-27 38-8,23-25 2,-23 25-2,15-15-8,-15 15 8,0 0 4,0 0-4,1 0 8,-1 0-8,1 0 6,-1 0-6,6-10 6,-6 10-6,10 63 2,-10-63-2,6 54-12,-6-54 12,4 63-44,-4-63 44,3 53-70,-3-53 70,1 47-100,-1-47 100</inkml:trace>
  <inkml:trace contextRef="#ctx0" brushRef="#br1" timeOffset="186599.8738">9769 13303 28,'0'0'0,"0"0"28,0 0-28,0 1 34,0-1-34,0 1 64,0-1-64,10 12 80,-10-12-80,21-6 46,-21 6-46,18-60 22,-18 60-22,18-47 10,-18 47-10,23-49 0,-23 49 0,26-51 4,-26 51-4,30-46 6,-30 46-6,34-47 2,-34 47-2,35-47 2,-35 47-2,36-44 0,-36 44 0,35-40-16,-35 40 16,31-26-42,-31 26 42,18-14-50,-18 14 50,1-1-38,-1 1 38,1 0-22,-1 0 22,0-1-16,0 1 16,0 0-26,0 0 26,1-1-20,-1 1 20,9-6-12,-9 6 12,-37 2-8,37-2 8,-26 6 2,26-6-2,-29 27-2,29-27 2,-35 15 2,35-15-2,-38 16 16,38-16-16,-36 13 30,36-13-30,-35 8 26,35-8-26,-32 5 28,32-5-28,-27 4 40,27-4-40,-21 0 32,21 0-32,0 0 22,0 0-22,-1 0 8,1 0-8,0 0-4,0 0 4,-1 0-6,1 0 6,-1 0-2,1 0 2,-9-3 0,9 3 0,35 3 4,-35-3-4,35 43 6,-14-22-6,-2-1 0,2 6 0,0-1 2,0-3-2,1 2 2,-2 0-2,0-1 0,-20-23 0,37 37 0,-37-37 0,33 33-2,-33-33 2,28 24-16,-28-24 16,25 20-50,-25-20 50,20 19-72,-20-19 72,2 0-90,-2 0 90</inkml:trace>
  <inkml:trace contextRef="#ctx0" brushRef="#br1" timeOffset="187242.8778">9249 12617 74,'0'0'0,"0"0"38,0 0-38,-1 0 16,1 0-16,-2 0 6,2 0-6,0 0 4,0 0-4,0 0 6,0 0-6,-1 0 12,1 0-12,0 0 22,0 0-22,-1 0 18,1 0-18,-16 2 8,16-2-8,30-23 6,-30 23-6,21-7 6,-21 7-6,19-7 8,-19 7-8,21-7 10,-21 7-10,21-6 10,-21 6-10,23-4 6,-23 4-6,24-1 2,-24 1-2,23 0 0,-23 0 0,23 0 0,-23 0 0,22 2 0,-22-2 0,21 3 0,-21-3 0,19 6 4,-19-6-4,19 7 2,-19-7-2,17 21-4,-17-21 4,14 16 4,-14-16-4,9 17 6,-9-17-6,9 16 2,-9-16-2,10 18 2,-10-18-2,9 17 0,-9-17 0,7 22-2,-7-22 2,6 26-2,-6-26 2,6 28 4,-6-28-4,3 35 4,-3-35-4,3 35-8,-3-35 8,4 33-28,-4-33 28,3 28-54,-3-28 54,3 27-70,-3-27 70,2 29-74,-2-17 74</inkml:trace>
  <inkml:trace contextRef="#ctx0" brushRef="#br1" timeOffset="197429.8666">10726 11146 32,'0'0'0,"0"-1"2,0 1-2,0 0-10,0 0 10,0-1-14,0 1 14,0-1-4,0 1 4,3-8 0,-3 8 0,-3 36 0,3-36 0,-1 47-2,1-12 2,0-1-4,0-34 4,1 79 0,-1-79 0,3 88 0,-3-88 0,3 98 4,-3-98-4,7 113 4,-7-113-4,7 128 0,-7-128 0,11 142 0,-11-142 0,9 145-2,-9-145 2,7 139-4,-7-139 4,1 125 2,-1-125-2,-1 110 4,1-110-4,-7 101 4,7-101-4,-28 87 8,28-87-8,-16 77 12,16-77-12,-18 70 10,18-70-10,-18 51 18,18-51-18,-13 35 30,13-35-30,-8 18 26,8-18-26,0 1 12,0-1-12,0 0 4,0 0-4,0 1 2,0-1-2,-9 3-4,9-3 4,-18-45-6,18 45 6,-5-30 2,5 30-2,-2-30 6,2 30-6,0-30-2,0 30 2,7-25-2,-7 25 2,23-20-2,-23 20 2,18-14 2,-18 14-2,21-10 2,-21 10-2,26-3-2,-26 3 2,26 5 4,-26-5-4,34 66 4,-34-66-4,30 73 4,-30-73-4,33 99 2,-33-99-2,25 121-2,-25-121 2,21 137-2,-21-137 2,16 145 0,-16-145 0,9 145 0,-9-145 0,8 150-2,-8-150 2,7 148 0,-7-148 0,3 153 0,-3-153 0,2 146-2,-2-79 2,0 1 0,0-12 0,0 1 2,0-15-2,0 1 0,0-17 0,0 3 2,0-14-2,0 3 2,0-18-2,3 19-2,-3-19 2,0 0 2,0 0-2,0 1 4,0-1-4,6 9 0,-6-9 0,0 0 2,0 0-2,1 0 2,-1 0-2,0 0-4,0 0 4,1 0-2,-1 0 2,1 0 2,-1 0-2,1 0-4,-1 0 4,0 0-6,0 0 6,2 0-24,-2 0 24,0 0-62,0 0 62,1 0-44,-1 0 44</inkml:trace>
  <inkml:trace contextRef="#ctx0" brushRef="#br1" timeOffset="198927.8663">21778 11144 14,'0'0'0,"-16"0"10,16 0-10,-1 0 6,1 0-6,-2 0 6,2 0-6,0 0 2,0 0-2,-1 0-2,1 0 2,-1 0-2,1 0 2,0 0 2,0 0-2,-1 0-2,1 0 2,0 0 0,0 0 0,-2 0 2,2 0-2,-7 0-2,7 0 2,50 9-2,-50-9 2,20 5 0,-20-5 0,25 0-4,-25 0 4,24-29-2,-24 29 2,22-20 4,-22 20-4,25-16 2,-25 16-2,17-12-4,-17 12 4,1 0-4,-1 0 4,15-8 10,-15 8-10,0 0 20,0 0-20,17 0 14,-17 0-14,6 74 4,-6-74-4,2 78 0,-2-78 0,-3 108 0,3-108 0,-10 134-2,10-134 2,-39 150 0,39-150 0,-22 154 6,22-154-6,-22 156 2,22-156-2,-18 145 2,18-145-2,-14 131 0,14-131 0,-8 113-6,8-113 6,-2 88-2,2-88 2,2 64 2,-2-64-2,29 46 4,-29-46-4,24 29 0,-24-29 0,28 23-6,-28-23 6,32 16 0,-32-16 0,30 9-2,-30-9 2,33 2-6,-33-2 6,33-29-2,-33 29 2,28-33 4,-28 33-4,23-26 2,-23 26-2,21-23-4,-21 23 4,14-6 4,-14 6-4,11-2 10,-11 2-10,7 51 8,-7-51-8,7 73 2,-7-73-2,7 107 8,-7-107-8,6 134 8,-6-134-8,7 149 0,-7-149 0,9 158 2,-9-158-2,9 150 2,-9-150-2,20 141-4,-20-141 4,16 124 0,-16-124 0,8 107 6,-8-107-6,11 92-2,-11-92 2,8 80 4,-8-80-4,8 69 10,-8-69-10,5 67 18,-5-67-18,2 53 38,-2-53-38,0 43 28,0-43-28,-9 33 12,9-33-12,-32 24 20,32-24-20,-21 21 22,21-21-22,-21 15 14,21-15-14,-18 12 6,18-12-6,-19 8 2,19-8-2,-18 6 8,18-6-8,-16 5 4,16-5-4,-15 6-14,15-6 14,-17 4-54,17-4 54,-13 2-96,13-2 96</inkml:trace>
  <inkml:trace contextRef="#ctx0" brushRef="#br2" timeOffset="217905.8527">2924 16685 24,'0'0'0,"1"0"40,-1 0-40,1 0 22,-1 0-22,0 0 8,0 0-8,7 4 6,-7-4-6,0 0 4,0 0-4,0-17 2,0 17-2,-35-8 2,35 8-2,-25-8 2,25 8-2,-27-5 0,27 5 0,-35-6 12,35 6-12,-35-7 20,35 7-20,-37-6 24,37 6-24,-40-5 30,40 5-30,-36-4 16,11 4-16,25 0-4,0 0 4,-25 0-4,-5 17 4,0-3 2,30-14-2,-34 26 2,34-26-2,-29 24 2,29-24-2,-29 27 4,29-27-4,-22 33-4,22-33 4,-17 44-8,17-44 8,-9 46-2,9-46 2,-6 47-2,6-47 2,-3 37-10,3-37 10,0 23-8,0-23 8,5 12-6,-5-12 6,27 14-6,-27-14 6,23 9-2,-23-9 2,26 8-4,-26-8 4,31 8-6,-31-8 6,33 3-8,-33-3 8,38 0 2,-38 0-2,40-6 2,-20-14-2,0-1-6,1 5 6,-1-1-6,-20 17 6,36-39-8,-36 39 8,33-44-2,-33 44 2,28-44 0,-28 44 0,21-54 0,-21 54 0,13-56 2,-13 56-2,10-58-2,-10 58 2,4-66-4,-4 31 4,0 2 0,0 33 0,-2-77 4,2 77-4,-29-78 2,29 78-2,-23-73 2,23 73-2,-24-69 6,24 69-6,-18-50 12,18 50-12,-13-31 18,13 31-18,0 0 16,0 0-16,0-1 4,0 1-4,0-1 0,0 1 0,0 0 4,0 0-4,0-1-2,0 1 2,0-1 2,0 1-2,-8-11 6,8 28-6,0 0 4,0-17-4,4 47 2,-4-47-2,27 72 0,-27-72 0,21 87 0,-21-87 0,19 92-4,-19-92 4,14 81-24,-14-81 24,9 73-46,-9-73 46,9 67-70,-9-67 70,19 64-54,-19-64 54</inkml:trace>
  <inkml:trace contextRef="#ctx0" brushRef="#br2" timeOffset="218375.8524">3116 16593 98,'0'0'0,"0"-1"18,0 1-18,0-1-4,0 1 4,0 0-8,0 0 8,0-10-2,0 37 2,0 0 2,0 10-2,0-1 0,0-36 0,5 100-4,-5-100 4,5 110-4,-5-110 4,10 117-4,-10-117 4,17 112 0,-17-112 0,8 97-8,-8-97 8,7 88-14,-7-88 14,6 72-20,-6-72 20,7 58-24,-7-58 24,7 46-16,-7-46 16,10 36-4,-10-36 4,9 22 2,-9-22-2,0 1 0,0-1 0,0 0 4,0 0-4,0 2 12,0-2-12,8 9 10,-8-26-10,0 2 8,0 15-8,-5-45 12,5 45-12,-8-61 14,8 61-14,-22-80 16,22 80-16,-10-89 16,10 89-16,-9-94 16,9 94-16,-9-96 10,9 96-10,-8-94 4,8 94-4,-3-93 4,3 93-4,1-83 2,-1 83-2,7-72 2,-7 72-2,37-62 0,-37 62 0,25-47-6,-25 47 6,23-31-2,-23 31 2,26-18 4,-26 18-4,20-7 2,-20 7-2,18-6 4,-18 6-4,21 0 4,-21 0-4,17 29 2,-17-29-2,19 30-4,-19-30 4,21 36 0,-21-36 0,14 39 6,-14-39-6,9 33 2,-9-33-2,8 34 6,-8-34-6,5 27 16,-5-13-16,0-1 12,0-13-12,-2 25 22,2-25-22,-6 22 26,6-22-26,-10 18 8,10-18-8,-31 17 10,31-17-10,-25 14 4,25-14-4,-29 13 2,29-13-2,-35 10 2,35-10-2,-30 8-2,30-8 2,-35 8 0,35-8 0,-27 4-2,27-4 2,-21 3-26,21-3 26,-1 0-78,1 0 78,0 0-102,0 0 102</inkml:trace>
  <inkml:trace contextRef="#ctx0" brushRef="#br2" timeOffset="219007.8514">4117 16054 12,'0'0'0,"-39"-15"4,39 15-4,-29-10 8,29 10-8,-37-9 8,37 9-8,-32-17 32,32 17-32,-34-8 44,34 8-44,-31-9 50,31 9-50,-31-7 64,31 7-64,-26-3 42,26 3-42,-25 0 28,25 0-28,-18 6 26,18-6-26,-11 25 6,11-25-6,-10 23-2,10-23 2,-7 50 2,7-50-2,-3 77-2,3-77 2,3 104 2,-3-104-2,5 124 2,-5-124-2,9 126 2,-9-126-2,22 119 0,-22-119 0,9 111-4,-9-111 4,8 98 2,-8-98-2,9 80 2,-9-80-2,18 75-6,-18-75 6,10 58-4,-10-58 4,8 44 2,-8-44-2,9 30 0,-9-30 0,6 15-4,-6-15 4,0 0-4,0 0 4,0 1 2,0-1-2,5 5-2,-5-5 2,43 7-4,-43-7 4,23 5 0,-23-5 0,30 2 0,-30-2 0,35 0 0,-35 0 0,41-4 2,-41 4-2,36-6 0,-36 6 0,41-10-2,-41 10 2,33-16-4,-33 16 4,30-10-2,-30 10 2,27-5-4,-27 5 4,17-7-10,-17 7 10,1 0-10,-1 0 10,1 0-16,-1 0 16,0 0-30,0 0 30,0 0-60,0 0 60,2 0-106,-2 0 106</inkml:trace>
  <inkml:trace contextRef="#ctx0" brushRef="#br2" timeOffset="219585.8514">4411 16775 46,'0'0'0,"-18"4"34,18-4-34,-16 0 24,16 0-24,-21-7 22,21 7-22,-20-38 18,20 38-18,-19-31 12,19 31-12,-18-32 6,18 32-6,-9-32 0,9 32 0,-7-38 4,7 38-4,-3-35 0,3 35 0,1-38 0,-1 38 0,7-35 6,-7 35-6,37-25 0,-37 25 0,24-19-4,-24 19 4,28-12 0,-28 12 0,27-9 0,-27 9 0,25-4 6,-25 4-6,25 0 6,-25 0-6,24 8 2,-24-8-2,23 53 4,-23-53-4,22 44 4,-22-44-4,19 54 4,-19-54-4,14 56 0,-14-56 0,7 48 0,-7-48 0,7 42 4,-7-42-4,1 35 2,-1-35-2,-3 35 0,3-35 0,-7 38 2,7-38-2,-33 36-2,33-36 2,-20 32-12,20-32 12,-22 24-34,22-24 34,-19 15-72,19-15 72</inkml:trace>
  <inkml:trace contextRef="#ctx0" brushRef="#br2" timeOffset="220031.8507">4639 16159 70,'0'0'0,"-8"-21"64,8 21-64,-9-8 36,9 8-36,0 0 16,0 0-16,-1 0 4,1 0-4,-1 0-4,1 0 4,-1 0 0,1 0 0,-1 0 0,1 0 0,0 0-2,0 0 2,-1 0 0,1 0 0,-16-8 4,16 8-4,9-23 6,-9 23-6,53-15 2,-53 15-2,36-18-4,-36 18 4,33-17-2,-33 17 2,33-17 4,-33 17-4,29-9 0,-29 9 0,21-8 2,-21 8-2,17-5 10,-17 5-10,1 0 6,-1 0-6,13-3 18,-13 3-18,20 6 32,-20-6-32,18 59 14,-18-59-14,23 62-2,-23-62 2,25 88-8,-25-88 8,21 103-2,-21-103 2,20 111 8,-20-111-8,15 107 4,-15-107-4,16 100 0,-16-100 0,18 78-4,-18-78 4,9 63-2,-9-63 2,8 50 4,-8-50-4,8 38 0,-8-38 0,7 33-4,-7-33 4,6 22 0,-6-22 0,0 0 4,0 0-4,0 0 2,0 0-2,7 15 10,-7-15-10,0 0 4,0 0-4,0 0 6,0 0-6,2 16 26,-2-16-26,-30 26 12,30-26-12,-15 10 0,15-10 0,-22 8 6,22-8-6,-22 10 0,22-10 0,-28 7-2,28-7 2,-31 19 2,31-19-2,-30 8 2,30-8-2,-28 17 0,28-17 0,-21 10-10,21-10 10,-16 8-46,16-8 46,-1 0-96,1 0 96</inkml:trace>
  <inkml:trace contextRef="#ctx0" brushRef="#br2" timeOffset="220557.8504">5418 16013 26,'0'0'0,"-40"-8"24,40 8-24,-32-7 28,32 7-28,-32-5 44,32 5-44,-30-3 76,30 3-76,-27-2 86,27 2-86,-18 0 78,18 0-78,-16 0 46,16 0-46,-1 0 16,1 0-16,0 0 10,0 0-10,-11 0 8,11 0-8,-9 29 2,9-29-2,-6 49 2,6-49-2,-2 74 0,2-74 0,4 101 4,-4-101-4,31 118 0,-31-118 0,14 121-8,-14-121 8,13 116 2,-13-116-2,9 115 0,-9-115 0,8 117-2,-8-117 2,7 114 4,-7-114-4,4 108 4,-4-108-4,4 91 0,-4-91 0,3 70 0,-3-49 0,0 1-4,0-22 4,0 24-6,0-24 6,0 1 0,0-1 0,0 1-4,0-1 4,0 0-2,0 0 2,0 2 4,0-2-4,0 1 4,0-1-4,0 7 0,21-7 0,2 0-2,-23 0 2,25 0 0,-25 0 0,31-1 0,-31 1 0,29-3-8,-29 3 8,28-6-44,-28 6 44,24-7-86,-24 7 86,24-5-110,-24 5 110,15-7-126,-15 7 126</inkml:trace>
  <inkml:trace contextRef="#ctx0" brushRef="#br2" timeOffset="220965.8512">5819 16497 148,'0'0'0,"-27"-2"46,27 2-46,-22 0 32,22 0-32,-21 0 28,21 0-28,0 0 6,0 0-6,-1 0-2,1 0 2,-1 0 2,1 0-2,-1 0 4,1 0-4,-5 2 0,5-2 0,1-37-2,-1 37 2,9-32-2,15 12 2,0 0 2,-24 20-2,33-39 2,-33 39-2,33-49-4,-33 49 4,31 2-4,-31-2 4,29-62-18,-29 62 18,23-26-18,-23 26 18,14-17-4,-14 17 4,0 0 0,0 0 0,0-1 0,0 1 0,0 0-8,0 0 8,0-2-8,0 2 8,9-6-8,-9 6 8,-49-4-6,49 4 6,-31-3-2,31 3 2,-34 0 2,34 0-2,-31 3 14,31-3-14,-29 5 28,29-5-28,-20 5 22,20-5-22,0 0 8,0 0-8,0 0 4,0 0-4,-1 0-4,1 0 4,-1 0-12,1 0 12,-12 4-2,12-4 2,3 22 6,-3-22-6,35 17-2,-35-17 2,29 20-18,-29-20 18,30 19-30,-30-19 30,27 19-42,-27-19 42,24 15-54,-24-15 54,20 10-54,-20-10 54,17 8-38,-17-8 38</inkml:trace>
  <inkml:trace contextRef="#ctx0" brushRef="#br2" timeOffset="221154.8549">5877 16167 28,'0'0'0,"-23"-33"38,23 33-38,-20-27 50,20 27-50,-15-16 40,15 16-40,0-1 20,0 1-20,0 0 8,0 0-8,0-2 8,0 2-8,0 0 6,0 0-6,0 0 4,0 0-4,0-2 8,0 2-8,-8-4 4,8 4-4,4 69 2,-4-69-2,9 56-6,-9-56 6,25 63-4,-25-63 4,12 62 4,-12-62-4,8 55 4,-8-55-4,5 47 2,-5-47-2,5 46-16,-5-46 16,2 32-62,-2-32 62,3 25-92,-3-25 92</inkml:trace>
  <inkml:trace contextRef="#ctx0" brushRef="#br2" timeOffset="221787.8503">6354 16132 178,'0'0'0,"-9"-13"24,9 13-24,-1 0 0,1 0 0,-1 0 0,1 0 0,-1-2-4,1 2 4,-1 0-4,1 0 4,0-1 4,0 1-4,0-1 2,0 1-2,-1 0-2,1 0 2,-20-12 0,20 12 0,31-25 0,-31 25 0,22-10 4,-22 10-4,24-7 8,-24 7-8,20-6 8,-20 6-8,20-4 4,-20 4-4,17-3 0,-17 3 0,0 0 10,0 0-10,11 0 36,-11 0-36,25 42 30,-25-42-30,18 55 4,-18-55-4,20 79 0,-20-79 0,23 98 4,-23-98-4,15 110 0,-15-110 0,12 111-2,-12-111 2,9 109 0,-9-109 0,9 99-2,-9-99 2,22 93-4,-22-93 4,18 85 0,-18-85 0,13 70-2,-13-70 2,17 57-4,-17-57 4,9 39-6,-9-39 6,9 25-4,-9-25 4,9 14 0,-9-14 0,0 0 6,0 0-6,0 2 10,0-2-10,0 0 12,0 0-12,0 0 12,0 0-12,0 2 28,0-2-28,6 3 32,-6-3-32,-50 5 8,50-5-8,-23 5 18,23-5-18,-26 0 20,26 0-20,-27 0 4,27 0-4,-27 0-4,27 0 4,-26 0 2,26 0-2,-18-1 8,18 1-8,0 0-2,0 0 2,-14-4-4,14 4 4,-25 0-10,25 0 10,0 0-60,0 0 60,-1 0-126,1 0 126,0 0-156,0 0 156</inkml:trace>
  <inkml:trace contextRef="#ctx0" brushRef="#br2" timeOffset="222349.8498">7338 16633 92,'0'0'0,"-29"-10"40,29 10-40,-21-7 36,21 7-36,-1 0 32,1 0-32,0 0 20,0 0-20,0 0 4,0 0-4,0 0-4,0 0 4,-2 0-2,2 0 2,-1 0 0,1 0 0,-1 0 0,1 0 0,0 0 4,0 0-4,-8-4 2,8 4-2,55-8 6,-55 8-6,35-7 2,-35 7-2,35-7-4,-35 7 4,31-7 0,-31 7 0,27-5 0,-27 5 0,24-4-2,-24 4 2,1 0-6,-1 0 6,0 0-4,0 0 4,1 0-2,-1 0 2,1 0-10,-1 0 10,15-4-32,-15 29 32,0 1-48,0-26 48,-9 47-36,-16-20 36,1 0-18,24-27 18,-34 50-4,34-50 4,-38 47 12,38-47-12,-37 35 12,37-35-12,-34 27 26,34-27-26,-30 15 56,30-15-56,-21 9 40,21-9-40,-1 0 8,1 0-8,0 0 0,0 0 0,-1 0-2,1 0 2,0 0-2,0 0 2,-1 0 4,1 0-4,-1 0 6,1 0-6,-9 7 0,36-23 0,-1 1-4,-26 15 4,40-8 2,-40 8-2,40-10 8,-40 10-8,42-8-12,-42 8 12,46-6-58,-46 6 58,40-7-102,-40 7 102</inkml:trace>
  <inkml:trace contextRef="#ctx0" brushRef="#br2" timeOffset="222895.8488">8305 16605 18,'0'0'0,"-37"-18"28,37 18-28,-36-10 28,36 10-28,-35-7 16,35 7-16,-34-6 12,34 6-12,-35 0 8,35 0-8,-35 10 8,35-10-8,-32 47 26,32-47-26,-30 32 30,30-32-30,-26 32 8,26-32-8,-18 36-4,18-36 4,-12 35-2,12-35 2,-7 32 0,7-32 0,-5 33-4,5-19 4,0-1 2,0-13-2,5 26 4,-5-26-4,28 20-2,-28-20 2,23 13 0,-23-13 0,29 9 2,-29-9-2,31 1 0,-31-1 0,33-1-8,-33 1 8,36-35-6,-36 35 6,35-33 0,-35 33 0,36-44-4,-36 44 4,35-52 2,-35 52-2,31-61 4,-31 61-4,30-68-2,-30 68 2,24-70-2,-24 70 2,17-73-6,-17 73 6,15-72-2,-15 72 2,8-72 6,-8 72-6,2-72 4,-2 72-4,-4-76-4,4 76 4,-38-81-6,38 81 6,-31-83 2,31 83-2,-38-85 6,38 85-6,-31-74 18,31 74-18,-25-58 36,25 58-36,-14-32 32,14 32-32,0 0 14,0 0-14,0-2 0,0 2 0,0 0 0,0 0 0,-10-15 6,10 15-6,4 54 4,-4-54-4,33 70 2,-33-70-2,29 103 2,-29-103-2,31 116-6,-31-116 6,28 114-2,-28-114 2,30 110-2,-30-110 2,26 101-40,-26-101 40,25 96-84,-25-96 84,31 94-96,-31-94 96</inkml:trace>
  <inkml:trace contextRef="#ctx0" brushRef="#br2" timeOffset="223315.8502">8635 16498 56,'0'0'0,"0"-1"24,0 1-24,-2-4 10,2 4-10,2 88 22,-2-88-22,6 85 22,-6-85-22,8 115 12,-8-115-12,27 130 4,-27-130-4,13 129 6,-13-129-6,8 123 8,-8-123-8,9 117-2,-9-117 2,6 98-2,-6-98 2,6 81 0,-6-81 0,6 70 0,-6-70 0,6 49 2,-6-49-2,5 36 0,-5-36 0,3 23-2,-3-23 2,0 2 4,0-2-4,0 1 2,0-1-2,0 0 6,0 0-6,2 7 10,-2-7-10,-5-44 12,5 44-12,-8-48 12,8 48-12,-23-67 16,23 67-16,-15-83 16,15 83-16,-16-95 2,16 95-2,-14-106 6,14 106-6,-9-114 8,9 114-8,-8-120 2,8 120-2,-5-118 0,5 61 0,0-1-2,0 58 2,9-100-2,14 62 2,-1-2 2,-22 40-2,26-55 2,-26 55-2,29-36 0,-29 36 0,25-17 0,-25 17 0,23-2 0,-23 2 0,27-4 0,-27 4 0,21 5 0,-21-5 0,23 53 0,-23-53 0,18 40 0,-18-40 0,13 43-4,-13-43 4,9 44 2,-9-44-2,6 41 4,-6-41-4,2 32 2,-2-32-2,-2 28 24,2-28-24,-7 18 40,7-18-40,-25 18 26,25-18-26,-21 12 4,21-12-4,-26 12 2,26-12-2,-32 8 2,32-8-2,-34 9-2,34-9 2,-39 6 2,39-6-2,-37 7 0,37-7 0,-36 6-14,36-6 14,-31 6-44,31-6 44,-25 4-84,25-4 84,-18 4-134,18-4 134</inkml:trace>
  <inkml:trace contextRef="#ctx0" brushRef="#br2" timeOffset="223805.8486">9398 15823 56,'-26'-13'0,"1"-1"68,25 14-68,2-23 58,-2 23-58,-62-13 52,62 13-52,-31-9 62,31 9-62,-24-6 44,24 6-44,-16 0 16,16 0-16,-13 8 4,13-8-4,-7 61 0,7-27 0,0 0 2,0-34-2,4 94 0,-4-94 0,33 117 2,-33-117-2,21 126 2,-21-126-2,19 137-2,-19-137 2,14 134 0,-14-134 0,10 133 2,-10-133-2,7 120 2,-7-120-2,7 98 4,-7-98-4,6 75 2,-6-75-2,5 54 0,-5-54 0,5 38-2,-5-38 2,6 25-4,-6-25 4,5 17 0,-5-17 0,10 13 2,-10-13-2,21 8 2,-21-8-2,16 6 0,-16-6 0,21 4 0,-21-4 0,19 0-2,-19 0 2,25-2 0,-25 2 0,29-4 0,-29 4 0,29-5-20,-29 5 20,27-7-52,-27 7 52,26-5-74,-26 5 74,24-4-100,-24 4 100</inkml:trace>
  <inkml:trace contextRef="#ctx0" brushRef="#br2" timeOffset="224347.848">9873 16307 128,'0'0'0,"-1"0"42,1 0-42,-24-6 16,24 6-16,-2 0 0,2 0 0,0 0-2,0 0 2,-1 0 0,1 0 0,-19-4 0,19 4 0,-4-31 8,4 31-8,0-23 12,0 23-12,8-33 2,-8 33-2,39-38-2,-39 38 2,28-49 4,-28 49-4,30-48 2,-30 48-2,32-45-2,-32 45 2,30-41-4,-30 41 4,22-26-2,-22 26 2,17-23 2,-17 23-2,0 0 2,0 0-2,1-1 0,-1 1 0,1-1 2,-1 1-2,5-12 0,-5 12 0,-44-7-2,44 7 2,-31-6 4,31 6-4,-39 0 0,39 0 0,-40 2-2,40-2 2,-42 7 0,42-7 0,-38 7 0,38-7 0,-28 7 0,28-7 0,-20 7 0,20-7 0,0 0 0,0 0 0,-1 0-2,1 0 2,-1 0-2,1 0 2,-1 0 2,1 0-2,-7 6 2,33 12-2,0-1 0,-26-17 0,29 18 2,-29-18-2,34 18-20,-34-18 20,34 20-42,-34-20 42,30 15-40,-30-15 40,29 12-38,-29-12 38,22 8-34,-22-8 34,17 7-24,-17-7 24,0 0-4,0 0 4,1 0 2,-1 0-2,2 0-4,-2 0 4,0 0 0,0 0 0,7 4 0,-7-4 0,-5-29 8,5 29-8,-26-25 24,26 25-24,-24-29 24,24 29-24,-23-31 16,23 31-16,-25-42 12,25 42-12,-30-42 14,30 42-14,-29-44 34,29 44-34,-24-37 48,24 37-48,-19-29 42,19 29-42,-1-1 32,1 1-32,-1 0 22,1 0-22,0-1 10,0 1-10,-12-11 4,12 11-4,-1 35 6,1-35-6,1 53 2,-1-53-2,7 72-4,-7-72 4,33 82-4,-33-82 4,14 83 0,-14-83 0,14 73 0,-14-73 0,9 65-8,-9-65 8,9 53-56,-9-53 56,9 43-126,-9-43 126</inkml:trace>
  <inkml:trace contextRef="#ctx0" brushRef="#br2" timeOffset="224873.8477">10412 15874 70,'0'0'0,"-17"-4"10,17 4-10,-1 0-4,1 0 4,-1 0-4,1 0 4,0 0 0,0 0 0,-1 0 2,1 0-2,0 0 0,0 0 0,-12-3 2,12 3-2,8-26 4,-8 26-4,39-9 2,-39 9-2,29-23 14,-29 23-14,31-21 26,-31 21-26,33-19 20,-33 19-20,32-11 6,-32 11-6,31-8 8,-31 8-8,24-3 16,-24 3-16,24 3 24,-24-3-24,25 42 12,-25-42-12,23 59-4,-23-59 4,27 88 2,-27-88-2,26 115 4,-26-115-4,26 132 4,-26-132-4,22 144-6,-22-144 6,20 140-6,-20-140 6,16 136 0,-16-136 0,18 120 0,-18-120 0,11 95 2,-11-95-2,10 79 0,-10-79 0,9 58 0,-9-58 0,9 41 2,-9-41-2,9 25 2,-9-25-2,0 0 4,0 0-4,0 1 22,0-1-22,0 0 34,0 0-34,0 2 22,0-2-22,0 0 10,0 0-10,8 9 4,-8-9-4,-33 8 0,33-8 0,-20 4 2,20-4-2,-27 0 2,27 0-2,-28-2-12,28 2 12,-26-4-30,26 4 30,-27-4-50,27 4 50,-25-3-78,25 3 78,-25 0-92,25 0 92</inkml:trace>
  <inkml:trace contextRef="#ctx0" brushRef="#br2" timeOffset="225223.8478">11213 15822 84,'0'0'0,"-26"-11"88,26 11-88,-19-7 62,19 7-62,-18-2 24,18 2-24,-17 2 6,17-2-6,-16 28 4,16-28-4,-7 31 4,7-31-4,-9 41 6,9-41-6,-7 63 4,7-63-4,-1 79-2,1-37 2,0 2 6,0-44-6,4 94 6,-4-94-6,7 98 0,-7-98 0,9 100 2,-9-100-2,8 103 0,-8-103 0,7 98 0,-7-98 0,2 95 6,-2-55-6,0 2-6,0-7 6,0 0-10,0-7 10,0 1-4,0-8 4,0-1 0,0-7 0,0 0 8,0-13-8,0 1 0,0-1 0,0 1 0,0-1 0,0 14 4,0-14-4,43 5-4,-43-5 4,24 0-6,-24 0 6,28-7-2,-28 7 2,31-29-4,-31 29 4,33-15 6,-33 15-6,32-8 0,-32 8 0,27-8-36,-27 8 36,29-6-76,-29 6 76,24 0-110,-24 0 110</inkml:trace>
  <inkml:trace contextRef="#ctx0" brushRef="#br2" timeOffset="225500.8515">11674 16741 54,'0'0'0,"-32"-27"46,32 27-46,-32-31 54,32 31-54,-29-40 54,29 40-54,-23-57 32,23 57-32,-17 0 22,17 0-22,-17-75 12,17 75-12,-9-45 4,9 45-4,-6-44 2,6 44-2,-4-46 2,4 46-2,4-46 6,-4 46-6,29-44 0,-29 44 0,26-38 0,-26 38 0,34-29 10,-34 29-10,39-19 4,-39 19-4,39-6-2,-39 6 2,38-5 2,-38 5-2,34 30 6,-34-30-6,20 38 6,-20-38-6,18 50 10,-18-50-10,6 65 4,-6-65-4,6 73-6,-6-73 6,2 79 0,-2-79 0,-3 75 0,3-75 0,-27 65-4,27-65 4,-18 57-4,18-57 4,-20 46-4,20-46 4,-13 32-24,13-32 24,-9 19-72,9-19 72,0 1-118,0-1 118</inkml:trace>
  <inkml:trace contextRef="#ctx0" brushRef="#br2" timeOffset="225874.8517">11959 16030 78,'0'0'0,"-38"-7"58,38 7-58,-20-6 54,20 6-54,-22-4 54,22 4-54,-1 0 32,1 0-32,0 0 4,0 0-4,-2 0-2,2 0 2,0 0 0,0 0 0,0 0 2,0 0-2,-10-2 8,33-13-8,-4-1 10,-19 16-10,32-17-2,-32 17 2,36-20-2,-36 20 2,41-17-4,-41 17 4,0 0 2,0 0-2,52-14 10,-52 14-10,66-7 6,-66 7-6,31 0 10,-31 0-10,32 46 8,-32-46-8,25 60 2,-25-60-2,22 88 4,-22-88-4,18 105 4,-18-105-4,13 131-2,-13-131 2,8 129 2,-8-129-2,6 135 4,-6-135-4,4 124 0,-4-124 0,3 100-2,-3-100 2,2 89 0,-2-89 0,5 65 2,-5-65-2,2 47 2,-2-47-2,1 37 6,-1-37-6,3 26 14,-3-26-14,0 16 18,0-16-18,0 0 14,0 0-14,0 2 12,0-2-12,0 10 10,0-10-10,-27 8 8,27-8-8,-14 4 6,14-4-6,-21 3 4,21-3-4,-25 0 0,25 0 0,-26-1-4,26 1 4,-29-2 0,29 2 0,-27-2-6,27 2 6,-22-4-40,22 4 40,-19-4-86,19 4 86,0 0-132,0 0 132</inkml:trace>
  <inkml:trace contextRef="#ctx0" brushRef="#br2" timeOffset="226461.8462">12971 16633 176,'0'0'0,"-32"-16"48,32 16-48,-29-8 22,29 8-22,-21-5 16,21 5-16,-1 0 14,1 0-14,-1 0 2,1 0-2,0 0 2,0 0-2,-1 0 4,1 0-4,-1 0-2,1 0 2,-2 0-4,2 0 4,-4 0 8,4 0-8,44-7 10,-44 7-10,32-8-2,-32 8 2,36-10 0,-36 10 0,38-9-4,-38 9 4,34-8-6,-34 8 6,29-7 0,-29 7 0,18-7 0,-18 7 0,1 0 4,-1 0-4,1 0-2,-1 0 2,1 0-4,-1 0 4,10-5 0,-10 5 0,1 47-14,-1-47 14,0 33-12,0-33 12,-10 35-10,-12-17 10,2 0-16,20-18 16,-26 33-10,26-33 10,-30 29-6,30-29 6,-27 27 4,27-27-4,-26 19 4,26-19-4,-25 16 8,25-16-8,-15 9 20,15-9-20,-2 0 12,2 0-12,0 0 0,0 0 0,-2 0-4,2 0 4,0 0-2,0 0 2,0 0 6,0 0-6,-7 8 4,7-8-4,46-5 0,-46 5 0,39-9-2,-20-6 2,2-2 0,-21 17 0,47-20 2,-47 20-2,47-18-2,-47 18 2,44-20 0,-44 20 0,45-15 2,-45 15-2,39-9 2,-39 9-2,36-7 4,-36 7-4,29-7 4,-29 7-4,22-4 2,-22 4-2,1 0 4,-1 0-4,0 0 0,0 0 0,0 0-4,0 0 4,1 0 0,-1 0 0,0 0-2,0 0 2,2 0-12,-2 0 12,0 0-48,0 0 48,2 0-108,-2 0 108</inkml:trace>
  <inkml:trace contextRef="#ctx0" brushRef="#br2" timeOffset="227317.8462">14211 16835 28,'0'0'0,"-28"19"54,28-19-54,-28 14 66,28-14-66,-29 9 48,29-9-48,-28 4 34,28-4-34,-29 0 32,29 0-32,-24-7 28,24 7-28,-25-51 26,25 51-26,-22-40 30,22 40-30,-17-52 22,17 52-22,-12-60 16,12 60-16,-7-61 10,7 61-10,-5-67-2,5 36 2,0-1-4,0 32 4,2-62 4,-2 62-4,10-62 0,10 32 0,0 1-4,-20 29 4,25-54-2,-25 54 2,29-51-2,-29 51 2,33-38 2,-33 38-2,33-31 0,-33 31 0,28-17-4,-28 17 4,27-9 4,-27 9-4,24 0 14,-24 0-14,19 35 4,-19-35-4,20 42-6,-20-42 6,19 60 0,-19-60 0,13 74-2,-13-74 2,10 84-2,-10-84 2,4 80 2,-4-40-2,0-1 0,0-39 0,-2 71 2,2-71-2,-7 67 6,7-67-6,-26 60 4,26-60-4,-13 48 0,13-48 0,-21 42 0,21-42 0,-20 26 4,20-26-4,-18 21 2,18-21-2,-17 14 4,17-14-4,-14 8 2,14-8-2,-14 8-6,14-8 6,-17 1-2,17-1 2,-17 0-28,17 0 28,-20-5-78,20 5 78,-22-33-114,22 33 114,-20-25-128,20 25 128</inkml:trace>
  <inkml:trace contextRef="#ctx0" brushRef="#br3" timeOffset="311886.7936">17285 7765 16,'0'0'0,"0"0"32,0 0-32,-59-2 50,15 2-50,0 0 52,44 0-52,-40-3 48,40 3-48,-37-4 42,37 4-42,-24-6 40,24 6-40,-20-6 26,20 6-26,0 0 4,0 0-4,-1 0-2,1 0 2,-1 0 2,1 0-2,0 0-4,0 0 4,-5-6-2,5 6 2,66-4 4,-66 4-4,55-2 2,-55 2-2,68-3 2,-68 3-2,76-1 2,-33 1-2,0 0 2,3 0-2,-1 0 4,6 0-4,-4 0 0,-47 0 0,102-3-4,-102 3 4,102-4-2,-102 4 2,96-9 0,-96 9 0,86-20 0,-86 20 0,66-9-2,-66 9 2,50-6-2,-50 6 2,33-6-6,-33 6 6,22-2-14,-22 2 14,1 0-16,-1 0 16,1 0-40,-1 0 40,0 0-74,0 0 74,9 0-92,-9 0 92</inkml:trace>
  <inkml:trace contextRef="#ctx0" brushRef="#br3" timeOffset="312141.7896">17295 7706 46,'0'0'0,"-1"0"50,1 0-50,-1 0 34,1 0-34,-14-13 8,14 13-8,0-1 0,0 1 0,-1 0 0,1 0 0,-14-14 10,14 14-10,4 49 20,-4-49-20,36 56 18,-36-56-18,31 70 4,-31-70-4,36 84-4,-36-84 4,38 84 0,-38-84 0,38 83 2,-38-83-2,36 78-4,-36-78 4,36 70 0,-36-70 0,31 60 2,-31-60-2,30 48-4,-30-48 4,28 41 0,-28-41 0,22 29 4,-22-29-4,21 22-16,-21-22 16,16 16-34,-16-16 34,0 0-40,0 0 40,0 2-48,0-2 48</inkml:trace>
  <inkml:trace contextRef="#ctx0" brushRef="#br3" timeOffset="312460.7934">18069 7800 16,'0'0'0,"31"-56"22,-31 56-22,26-48 6,-26 48-6,23-39 8,-23 39-8,17-22 22,-17 22-22,1-1 34,-1 1-34,1 0 42,-1 0-42,0-2 24,0 2-24,10-11 8,-10 37-8,0 2 2,0-28-2,-35 55 2,35-55-2,-40 79-4,16-37 4,-1 2-4,-2 5 4,-2-2 2,-1 2-2,-1 0 2,0-3-2,-2 1 2,3-5-2,-3 0 0,8-7 0,-2-2-2,6-5 2,1 1-4,20-29 4,-31 38-6,31-38 6,-18 21 0,18-21 0,0 2-18,0-2 18,-1 0-38,1 0 38,-1 0-34,1 0 34,0 0-44,0 0 44</inkml:trace>
  <inkml:trace contextRef="#ctx0" brushRef="#br3" timeOffset="313195.7881">17779 9195 28,'0'0'0,"-50"24"18,50-11-18,0-2 22,0-11-22,-88 25 26,88-25-26,-56 23 20,56-23-20,-58 18 14,58-18-14,-60 13 6,60-13-6,-66 6 12,34-6-12,0 0 14,2-17-14,0 2 14,1-8-14,-1 2 16,4-10-16,1 2 14,2-9-14,0-2 16,23 40-16,-30-91 22,30 91-22,-24-93 16,24 93-16,-3-100 10,3 100-10,-6-91 12,6 91-12,3-90 12,19 49-12,0-2 12,-22 43-12,37-80 6,-12 41-6,-1-1 8,5 3-8,0-1 8,5 2-8,0 0 6,4 3-6,-1-2 6,7 7-6,-1 0-2,1 7 2,3-2-2,1 10 2,2 0 0,-50 13 0,101-11 2,-101 11-2,101-7 6,-101 7-6,88 2 0,-49 29 0,-2 1-4,-8-1 4,0 0 2,-6 9-2,-1 0-4,-22-40 4,31 93-6,-31-93 6,22 94 2,-22-94-2,13 94 4,-13-94-4,7 88 6,-7-88-6,3 78 2,-3-42-2,0 0 0,0-36 0,-5 66 4,5-66-4,-25 59 4,25-59-4,-21 50 0,21-50 0,-25 50 2,25-50-2,-28 36 2,28-36-2,-31 35 2,31-35-2,-35 32 0,35-32 0,-42 23-4,16-8 4,-1 0-2,27-15 2,-52 22-4,52-22 4,-63 25 0,33-10 0,-1-2-2,2 3 2,-2 0-4,1-3 4,0 4 6,30-17-6,-42 21-2,42-21 2,-38 14-38,38-14 38,-23 10-94,23-10 94,-1 0-138,1 0 138</inkml:trace>
  <inkml:trace contextRef="#ctx0" brushRef="#br3" timeOffset="319201.784">18347 8349 12,'0'0'0,"-7"16"8,7-16-8,0 0 6,0 0-6,-9 22 2,9-22-2,-1 0 4,1 0-4,0 0 18,0 0-18,-20 6 28,20-6-28,0 0 20,0 0-20,-1 0 18,1 0-18,-2 0 10,2 0-10,0 0-2,0 0 2,0 0 2,0 0-2,-1 0 4,1 0-4,-17 8 14,17-8-14,3-39 18,-3 39-18,10-33 10,15 10-10,-1 2 8,-5-7-8,2-1 2,-21 29-2,58-2 4,-58 2-4,2-94 8,51 71-8,0-3 8,-18 3-8,0-2 6,1 6-6,0 0 0,1-2 0,0 2 0,-2-1 0,0 0 4,-3 5-4,0-3 4,-2 3-4,-2-3-2,-2 5 2,-1-2-2,-25 15 2,46-21 2,-46 21-2,42-18 6,-42 18-6,43-17 6,-43 17-6,42-16 0,-42 16 0,44-19-4,-44 19 4,42-18 2,-42 18-2,38-18 10,-38 18-10,36-15 6,-36 15-6,34-16 0,-34 16 0,28-13 0,-28 13 0,26-10 0,-26 10 0,17-7 2,-17 7-2,0 0 4,0 0-4,1 0 16,-1 0-16,1 0 32,-1 0-32,1 0 26,-1 0-26,0 0 8,0 0-8,1 0 0,-1 0 0,1 0 2,-1 0-2,6-6 2,-6 6-2,-30 26 0,30-26 0,-24 26-4,24-26 4,-31 33-6,31-33 6,-30 34-4,30-34 4,-30 36-6,30-36 6,-31 33-2,31-33 2,-29 29 6,29-29-6,-23 23 2,23-23-2,-17 13 0,17-13 0,-1 0-2,1 0 2,-1 0-6,1 0 6,0 0-6,0 0 6,-1 0-2,1 0 2,0 0 4,0 0-4,-5 9 0,5-9 0,-3-27-2,3 27 2,0-26 0,0 26 0,3-27 4,-3 27-4,6-29 0,-6 29 0,5-29-2,-5 29 2,4-28 0,-4 15 0,0-2-4,0 15 4,-3-28-4,3 28 4,-6-30 0,6 30 0,-21-31 2,21 31-2,-15-28 2,15 28-2,-10-26 2,10 26-2,-8-18-2,8 18 2,0 0-2,0 0 2,0 0 4,0 0-4,-10-10-4,10 10 4,-1 0-4,1 0 4,-1 0 0,1 0 0,-1 0-2,1 0 2,0 0 6,0 0-6,-14-8-10,14 8 10,6 46-40,-6-46 40,29 28-58,-29-28 58,17 28-74,-17-28 74,18 28-80,-18-28 80</inkml:trace>
  <inkml:trace contextRef="#ctx0" brushRef="#br3" timeOffset="320185.7832">18389 8756 48,'0'0'0,"-1"0"24,1 0-24,-24 7 12,24-7-12,0 2 12,0-2-12,0 0 12,0 0-12,0 2 4,0-2-4,-10 16 4,10-16-4,-9 23 4,9-23-4,-5 12 2,5-12-2,-3 13 18,3-13-18,4 22 14,-4-22-14,7 24 2,-7-24-2,27 25 4,-27-25-4,19 29 2,-19-29-2,21 27-4,-21-27 4,25 27-2,-25-27 2,26 30 2,-26-30-2,33 23 2,-33-23-2,38 27 2,-38-27-2,42 23-2,-15-10 2,0 0 8,1 2-8,-1-2 12,3 0-12,-1 1 4,2-1-4,0 0 2,-31-13-2,61 20 0,-61-20 0,60 14-2,-60-14 2,59 9 0,-59-9 0,58 5 2,-58-5-2,57 7 6,-57-7-6,53 2 6,-28-2-6,-2 0 4,0 0-4,1 0 2,-24 0-2,39 0-2,-39 0 2,36-2 0,-36 2 0,31-5-2,-31 5 2,27-4-2,-27 4 2,21-5 2,-21 5-2,17-4 2,-17 4-2,0 0 0,0 0 0,1 0 2,-1 0-2,1 0 2,-1 0-2,1 0 2,-1 0-2,1 0 12,-1 0-12,0 0 18,0 0-18,0 0 18,0 0-18,1 0 18,-1 0-18,1 0 14,-1 0-14,1 0 8,-1 0-8,0 0 4,0 0-4,1 0 2,-1 0-2,0-2-2,0 2 2,-35 5-2,35-5 2,-16 8 6,16-8-6,-18 25 2,18-25-2,-22 18-4,22-18 4,-20 25-4,20-25 4,-26 25-10,26-25 10,-25 23-6,25-23 6,-22 23 2,22-23-2,-19 22 0,19-22 0,-1 1 0,1-1 0,0 1-4,0-1 4,-2 1-8,2-1 8,0 0-2,0 0 2,-1 1 2,1-1-2,-1 1-4,1-1 4,0 1-2,0-1 2,0 0-2,0 0 2,-1 1-2,1-1 2,0 0-2,0 0 2,-2 2 0,2-2 0,-8 6 2,8-6-2,-5-40-2,5 40 2,0-26 0,0 26 0,0-30 2,0 30-2,5-29 0,-5 29 0,3-31 0,-3 13 0,0 2 4,0 0-4,0 1-2,0 15 2,-6-31-2,6 31 2,-9-27 6,9 27-6,-28-20 6,28 20-6,-13-15-2,13 15 2,0-1-2,0 1 2,0 0 6,0 0-6,0-1 4,0 1-4,0 0 2,0 0-2,0-1 2,0 1-2,0-1 0,0 1 0,0 0 0,0 0 0,-8-5-2,8 5 2,2 40-4,-2-40 4,32 19-18,-32-19 18,22 18-44,-22-18 44,25 15-58,-25-15 58,22 11-60,-22-11 60,22 8-64,-22-8 64</inkml:trace>
  <inkml:trace contextRef="#ctx0" brushRef="#br3" timeOffset="350847.7625">19883 7768 70,'0'0'0,"0"-1"20,0 1-20,0-14 4,0 14-4,0-1 2,0 1-2,0 0-2,0 0 2,-1-1 0,1 1 0,0 0 0,0 0 0,-1-1-4,1 1 4,-1 0-2,1 0 2,-22-13 4,22 13-4,0-1 8,0 1-8,1 0 4,-1 0-4,21-15 2,-21 15-2,1 0 10,-1 0-10,1 0 18,-1 0-18,17 0 18,-17 0-18,7 27 8,-7-27-8,3 26 0,-3-12 0,0 0 0,0-14 0,-3 29 12,3-29-12,-8 26 20,8-26-20,-23 21 16,23-21-16,0 1 10,0-1-10,0 0 12,0 0-12,0 1 16,0-1-16,0 0 10,0 0-10,0 0 6,0 0-6,-10 11 4,10-11-4,-3-40 10,3 40-10,-3-46 8,3 19-8,0 0 4,0 27-4,5-63 6,-5 63-6,6-75 0,-6 75 0,23-86 0,-23 86 0,8-100 4,-8 100-4,8-113 2,-8 113-2,9-112-4,-9 112 4,9-111-8,-9 111 8,8-99-4,-8 99 4,6-95 6,-6 95-6,4-91 0,-4 55 0,0 3 8,0 33-8,-4-52 38,4 52-38,-7-32 26,7 32-26,-35-12 4,35 12-4,-27-8 0,27 8 0,-29 0-2,29 0 2,-38 43 4,38-43-4,-37 50 4,37-50-4,-38 62 0,38-62 0,-39 72 0,39-72 0,-33 81-4,33-81 4,-28 75-4,28-75 4,-21 68 4,21-68-4,-9 61 0,9-61 0,-6 44-6,6-27 6,0 1-4,0-18 4,37 25-14,-37-25 14,30 13-22,-30-13 22,32 8-14,-32-8 14,35 7-8,-35-7 8,38 0-6,-38 0 6,33-7 2,-33 7-2,36-46 6,-36 46-6,33-31 0,-33 31 0,27-36-4,-27 36 4,25-36 2,-25 36-2,14-36 0,-14 36 0,10-40-2,-10 40 2,3-40 0,-3 40 0,-1-37-2,1 37 2,-8-30 12,8 30-12,-40-14 10,40 14-10,-23-8 2,23 8-2,-30-4 4,30 4-4,-31 4-2,31-4 2,-37 44-2,37-44 2,-40 41 0,40-41 0,-33 44-4,33-44 4,-24 37-32,24-37 32,-9 31-80,9-31 80,-8 24-116,8-24 116</inkml:trace>
  <inkml:trace contextRef="#ctx0" brushRef="#br3" timeOffset="351386.767">20156 7706 72,'0'0'0,"-1"0"26,1 0-26,-1 0 10,1 0-10,-18 0 22,18 0-22,-1 0 24,1 0-24,0 0 10,0 0-10,-22-4 0,22 4 0,0 0 4,0 0-4,0 0 8,0 0-8,-2 0 0,2 0 0,-1 0 0,1 0 0,-1 0-4,1 0 4,0 0 2,0 0-2,-2 0 6,2 0-6,0 0 4,0 0-4,0 0 4,0 0-4,-1 0 0,1 0 0,-14 0 6,14 0-6,-4-55 4,4 42-4,0-2 0,0 15 0,1-24 0,-1 24 0,7-22 0,-7 22 0,10-13 4,-10 13-4,0 0 0,0 0 0,19-8 2,-19 8-2,0 0 6,0 0-6,18-3 4,-18 3-4,25 5 2,-25-5-2,17 38-4,-17-38 4,16 28-6,-16-28 6,17 31 2,-17-31-2,16 30 2,-16-30-2,13 28-2,-13-28 2,10 25 2,-10-25-2,18 24-6,-18-24 6,9 15-10,-9-15 10,1 1-4,-1-1 4,16 10 0,-16-10 0,1 0 4,-1 0-4,0 0 0,0 0 0,1 0 0,-1 0 0,1 0 10,-1 0-10,20 8 12,-20-8-12,6-33 24,-6 33-24,3-21 38,-3 21-38,-1-25 30,1 25-30,-8-29 20,8 29-20,-35-33 18,35 33-18,-21-36 20,21 36-20,-21-35 12,21 35-12,-24-42 30,24 42-30,-22-30 38,22 30-38,-16-23 16,16 23-16,-13-19 8,13 19-8,0 0 2,0 0-2,0-2-2,0 2 2,0 0-6,0 0 6,0-2-4,0 2 4,-7-3 0,7 3 0,38-3 0,-38 3 0,32-4 4,-32 4-4,39-2-22,-39 2 22,38 0-70,-38 0 70,39 0-102,-39 0 102,34 2-102,-34-2 102,29 2-106,-29-2 106</inkml:trace>
  <inkml:trace contextRef="#ctx0" brushRef="#br3" timeOffset="351540.7614">20485 7394 80,'0'0'0,"0"-1"40,0 1-40,3-53 36,-3 53-36,-3-97 28,3 97-28,-4-53 24,4 53-24,-6-49 18,6 49-18,-6-38 24,6 38-24,-5-24 20,5 24-20,0-1 8,0 1-8,0-1 4,0 1-4,0 0 6,0 0-6,0-1 4,0 1-4,0 0-24,0 0 24,0 0-58,0 0 58,0-2-76,0 2 76,0 0-88,0 0 88</inkml:trace>
  <inkml:trace contextRef="#ctx0" brushRef="#br3" timeOffset="352305.7626">19898 9424 30,'0'0'0,"-3"-13"24,3 13-24,4-26 12,-4 26-12,0-1 18,0 1-18,6-11 20,-6 11-20,9-20 6,-9 20-6,2 0 0,-2 0 0,0 0-2,0 0 2,18-8-4,-18 8 4,1 0-2,-1 0 2,0 0 2,0 0-2,1 0 4,-1 0-4,18-7 2,-18 7-2,7 44-2,-7-44 2,3 29 2,-3-14-2,0-2 2,0-13-2,-3 25 4,3-25-4,-5 17 8,5-17-8,0 1 10,0-1-10,0 0 8,0 0-8,0 1 4,0-1-4,0 0 6,0 0-6,-9 10 10,9-10-10,-19-7 10,19 7-10,-7-58 10,7 58-10,-3-50 16,3 20-16,0 0 12,0-7-12,0-1 2,0 38-2,2-86 2,-2 86-2,3-98 8,-3 98-8,4-103 6,-4 103-6,3-98 0,-3 98 0,5-90 6,-5 90-6,8-73 10,-8 73-10,9-47 6,-9 47-6,16-27 12,-16 27-12,0-1 26,0 1-26,0 0 18,0 0-18,7-6 2,-7 6-2,-4 38-2,4-38 2,-8 48-2,8-48 2,-36 60-4,36-60 4,-26 65-4,26-65 4,-26 64 6,26-64-6,-28 46 2,28-46-2,-22 30 0,22-30 0,-16 14 6,16-14-6,-2 0 2,2 0-2,-12 6 4,12-6-4,-24-40 2,24 40-2,-14-36 6,14 36-6,-20-48 8,20 48-8,-26-52 0,26 52 0,-28-57 0,28 57 0,-30-59 2,30 59-2,-33-54 0,33 54 0,-33-47 4,33 47-4,-35-37 4,35 37-4,-34-26-2,34 26 2,-22-10 2,22 10-2,-18-7-2,18 7 2,-1 0-18,1 0 18,0 0-26,0 0 26,-6-5-30,6 29 30,0 0-58,0-24 58,7 40-82,18-15 82,0 1-84,-3 0 84</inkml:trace>
  <inkml:trace contextRef="#ctx0" brushRef="#br3" timeOffset="352664.766">20160 9069 48,'0'0'0,"5"25"20,-5-25-20,6 30 8,-6-30-8,6 36 0,-6-36 0,5 35 2,-5-35-2,3 39 4,-3-39-4,3 37 2,-3-37-2,0 0-2,0 0 2,1 49-6,-1-23 6,0 0 4,0-26-4,0 25 18,0-25-18,-2 19 24,2-19-24,-5 16 20,5-16-20,0 2 40,0-2-40,-6 13 56,6-13-56,-1 0 28,1 0-28,-21 18 6,21-18-6,-24 1 16,24-1-16,-13-4 20,13 4-20,-10-30 2,10 30-2,-15-25 2,15 25-2,-9-32 6,9 32-6,-6-37 0,6 37 0,-5-31-2,5 18 2,0 0-2,0 13 2,6-20-2,-6 20 2,9-11 0,-9 11 0,29-9 0,-29 9 0,19-7 0,-19 7 0,21 0 0,-21 0 0,26 6 0,-26-6 0,25 26-2,-25-26 2,27 15-8,-27-15 8,27 15-28,-27-15 28,19 7-40,-19-7 40,19 6-32,-19-6 32,2 0-28,-2 0 28,14 4-26,-14-4 26,1 0-32,-1 0 32,0 0-46,0 0 46,19 0-48,-19 0 48,0 0-22,0 0 22</inkml:trace>
  <inkml:trace contextRef="#ctx0" brushRef="#br3" timeOffset="352813.7604">20285 8969 56,'0'0'0,"-7"-60"46,7 60-46,-6-59 40,6 59-40,-7-55 44,7 55-44,-9-51 50,9 51-50,-21-43 46,21 43-46,-8-35 30,8 35-30,-8-23 16,8 23-16,-8-16 8,8 16-8,0 0 4,0 0-4,0 0-2,0 0 2,0-2-6,0 2 6,0 0-20,0 0 20,0-1-54,0 1 54,-6-4-102,6 19 102</inkml:trace>
  <inkml:trace contextRef="#ctx0" brushRef="#br3" timeOffset="353435.7609">20805 9476 16,'0'0'0,"-14"-4"14,14 4-14,-1 0 6,1 0-6,0 0 0,0 0 0,-1 0 4,1 0-4,-1 0 2,1 0-2,0 0-6,0 0 6,-14 0 0,14 0 0,8-22 4,-8 22-4,0 0 0,0 0 0,1 0-2,-1 0 2,0 0 0,0 0 0,2 0 6,-2 0-6,0 0 18,0 0-18,0 0 24,0 0-24,1 0 22,-1 0-22,1 0 18,-1 0-18,1 0 14,-1 0-14,0 0 14,0 0-14,1 0 16,-1 0-16,1 0 12,-1 0-12,0 0 0,0 0 0,11-9 0,-11 9 0,4-41 8,-4 26-8,0-1 10,0-11-10,0 27 12,0-14-12,0 0 16,0 14-16,-5-95 16,5 95-16,-5-65 20,5 65-20,-3-67 16,3 67-16,-5-69 4,5 69-4,-5-70 0,5 70 0,-6-67 6,6 67-6,-5-59 34,5 59-34,-7-47 56,7 47-56,-6-31 34,6 31-34,-9-15 16,9 15-16,-29-6 14,29 6-14,-21-5 8,21 5-8,-26 0 2,26 0-2,-27 36-2,27-36 2,-31 40-2,31-40 2,-31 52 0,31-52 0,-27 65 2,27-65-2,-20 70 0,20-70 0,-10 68-2,10-68 2,-8 59-6,8-59 6,-2 46-2,2-46 2,5 31-2,-5-31 2,42 20-8,-42-20 8,32 8-6,-32-8 6,34 8-4,-34-8 4,37 0 0,-37 0 0,35-35 0,-35 35 0,34-32-2,-34 32 2,33-49 2,-33 49-2,27-55 2,-27 55-2,20-47-2,-20 47 2,9-44 4,-9 44-4,5-38 24,-5 25-24,0-1 22,0 14-22,-7-24 10,7 24-10,-47-18 4,47 18-4,-29-10-2,29 10 2,-37-3 0,37 3 0,-32 1-2,32-1 2,-34 40-18,34-40 18,-29 37-46,29-37 46,-23 46-88,23-46 88,-17 49-118,17-49 118,-9 55-136,9-55 136</inkml:trace>
  <inkml:trace contextRef="#ctx0" brushRef="#br3" timeOffset="353935.7606">20985 9536 24,'0'0'0,"-7"13"20,7-13-20,-7 15 16,7-15-16,0 0 16,0 0-16,-9 16 18,9-16-18,0 0 30,0 0-30,0 0 40,0 0-40,0 1 24,0-1-24,0 1 12,0-1-12,0 0 22,0 0-22,-7 21 14,7-21-14,-1 0 2,1 0-2,-17 2 8,17-2-8,-5-45 16,5 45-16,-3-36 24,3 17-24,0-4 18,0 23-18,0 0 4,0 0-4,3-52 0,-3 52 0,25-61 2,-25 61-2,9-24 6,-9 24-6,1 0 2,-1 0-2,16-16 2,-16 16-2,23-7 2,-23 7-2,14-2-2,-14 2 2,15 3-2,-15-3 2,18 36 0,-18-36 0,16 26 6,-16-26-6,20 33 2,-20-33-2,18 32-2,-18-32 2,15 28-4,-15-28 4,18 27-2,-18-27 2,14 18 4,-14-18-4,2 1 4,-2-1-4,13 12 2,-13-12-2,1 0-4,-1 0 4,1 0 2,-1 0-2,0 0 4,0 0-4,0 0 0,0 0 0,1 0 4,-1 0-4,2 0 2,-2 0-2,15 9 16,-15-9-16,-5-49 26,5 49-26,-28-31 20,28 31-20,-20-35 18,20 35-18,-25-36 10,25 36-10,-26-40 16,26 40-16,-24-34 26,24 34-26,-23-29 26,23 29-26,-13-23 18,13 23-18,0-1 2,0 1-2,0 0-4,0 0 4,0-1 0,0 1 0,0 0 0,0 0 0,0-1-2,0 1 2,-9-6 0,9 6 0,52-19 4,-52 19-4,32-8 10,-32 8-10,36-6 2,-36 6-2,38-5-10,-38 5 10,33-4-12,-33 4 12,32-2-48,-32 2 48,29-3-90,-29 3 90,25-3-102,-25 3 102,20 0-98,-20 0 98,0 0-94,0 0 94</inkml:trace>
  <inkml:trace contextRef="#ctx0" brushRef="#br3" timeOffset="354118.7647">21285 9096 30,'0'0'0,"0"0"42,0 0-42,-8-50 50,8 50-50,-9-90 60,9 90-60,-11-48 44,11 48-44,-4-48 30,4 48-30,-3-44 32,3 24-32,0 2 24,0 18-24,2-31 18,-2 31-18,2-22 26,-2 22-26,0 0 28,0 0-28,0-2 8,0 2-8,0 0-2,0 0 2,0 0-4,0 0 4,0 0 2,0 0-2,0-2 0,0 2 0,0 0-40,0 0 40,0-2-82,0 2 82,0 0-118,0 0 118</inkml:trace>
  <inkml:trace contextRef="#ctx0" brushRef="#br3" timeOffset="373387.747">11347 11665 2,'0'0'0,"0"0"-2,0 0 2,0-1 0,0 1 0,0-1 2,0 1-2,1-11 14,-1 11-14,0-1 20,0 1-20,0-1 16,0 1-16,0 0 12,0 0-12,0 0 2,0 0-2,0-2 2,0 2-2,7-13 4,-7 13-4,4 49 0,-4-35 0,0 0 0,0-14 0,0 22-2,0-22 2,-4 22-2,4-22 2,0 0 0,0 0 0,0 0 4,0 0-4,0 1 6,0-1-6,0 0-2,0 0 2,0 1-2,0-1 2,-3 5 14,3-5-14,-5-32 24,5 32-24,-2-39 14,2 39-14,-3-57 8,3 57-8,0-70 12,0 70-12,-3-82 10,3 82-10,-2-90 2,2 90-2,-5-93 0,5 93 0,-7-101 10,7 101-10,-8-108 16,8 108-16,-10-119 4,10 119-4,-7-127 0,7 127 0,-5-110 4,5 110-4,-3-89-2,3 62 2,0 1 2,0 26-2,3-24 18,-3 24-18,0 0 14,0 0-14,0 0 0,0 0 0,2-6 0,-2 6 0,-2 39-4,2-39 4,-9 48-10,9-48 10,-25 54-14,25-54 14,-15 63-14,15-63 14,-18 63-4,18-63 4,-17 50 2,17-50-2,-21 35 0,21-35 0,-20 20 2,20-20-2,-20 14 6,20-14-6,-22 8 10,22-8-10,-25 4 10,25-4-10,-30 0 0,30 0 0,-36-7-4,15-13 4,-2 1 0,1 3 0,0 3 4,-3-5-4,1 1 4,3-2-4,-3 0 2,1-1-2,1 2 4,22 18-4,-39-40-2,39 40 2,-34-32 0,34 32 0,-27-23 4,27 23-4,-15-12 0,15 12 0,0 0-16,0 0 16,-2 0-58,2 0 58,0 0-86,0 0 86,-1 0-52,1 0 52</inkml:trace>
  <inkml:trace contextRef="#ctx0" brushRef="#br3" timeOffset="373927.7472">11545 11441 22,'0'0'0,"-7"-16"4,7 16-4,0 0 0,0 0 0,-7-9 0,7 9 0,0 0 0,0 0 0,-9-16 0,9 16 0,0-1 0,0 1 0,-3-24 2,3 24-2,0 0 2,0 0-2,3-18 6,-3 18-6,33-5 8,-33 5-8,18 0 4,-18 0-4,20 6 0,-20-6 0,19 34 2,-19-34-2,20 29 6,-20-29-6,15 33 6,-15-33-6,8 39 2,-8-39-2,0 1-2,0-1 2,10 50-2,-10-50 2,5 65 0,-5-65 0,4 29 0,-4-29 0,0 25 12,0-25-12,-4 20 16,4-20-16,-9 20 24,9-20-24,-29 17 36,29-17-36,-13 13 22,13-13-22,-16 7 22,16-7-22,0 0 20,0 0-20,-13 6 10,13-6-10,-31-2 10,31 2-10,-13-8 12,13 8-12,-12-26 14,12 26-14,-10-18 4,10 18-4,-8-15-2,8 15 2,-5-16-2,5 16 2,0 0 0,0 0 0,0-15 4,0 15-4,6-23 6,-6 23-6,29-9 4,-29 9-4,20-6 0,-20 6 0,20-4 0,-20 4 0,24 0-2,-24 0 2,24 1-2,-24-1 2,25 3 2,-25-3-2,25 3 2,-25-3-2,21 2 0,-21-2 0,19 0 0,-19 0 0,16-2 4,-16 2-4,13-4 2,-13 4-2,0 0-2,0 0 2,15-5 4,-15 5-4,20-10 0,-20 10 0,0-1-2,0 1 2,7-18 2,-7 18-2,5-24 0,-5 24 0,0-1-22,0 1 22,0 0-60,0 0 60,5-9-80,-5 9 80,0-1-80,0 1 80</inkml:trace>
  <inkml:trace contextRef="#ctx0" brushRef="#br3" timeOffset="374103.746">11768 11241 48,'0'0'0,"-25"-51"50,25 51-50,-22-59 32,22 59-32,-27-65 28,27 65-28,-24-63 36,24 63-36,-25-56 30,25 56-30,-18-42 20,18 42-20,-10-24 12,10 24-12,0-1 2,0 1-2,0 0 2,0 0-2,0-1-2,0 1 2,0-1-20,0 1 20,0-1-42,0 1 42,-9-11-88,9 34 88</inkml:trace>
  <inkml:trace contextRef="#ctx0" brushRef="#br3" timeOffset="374358.7514">12045 11250 124,'0'0'0,"3"-23"58,-3 23-58,0 0 10,0 0-10,0 0-4,0 0 4,0-2 6,0 2-6,0 0 20,0 0-20,0 0 24,0 0-24,2-9 16,-2 36-16,0 1 10,0-6-10,0 2 4,0 3-4,0 1 0,0 2 0,0-1 0,0-5 0,0 2 2,0-26-2,0 44 0,0-44 0,-4 38-18,4-23 18,0 1-56,0-16 56,4 25-82,-4-25 82,3 19-78,-3-19 78</inkml:trace>
  <inkml:trace contextRef="#ctx0" brushRef="#br3" timeOffset="374684.7511">12207 11369 46,'0'-14'0,"0"0"50,0 14-50,0-20 56,0 20-56,0-17 66,0 17-66,0 0 58,0 0-58,0-1 40,0 1-40,0-1 42,0 1-42,0 0 38,0 0-38,0 0 18,0 0-18,0-7 10,0 7-10,-20 36 2,20-36-2,-8 41-2,8-41 2,-2 51 4,2-25-4,0-1 6,0-25-6,2 42-2,-2-42 2,8 42-6,-8-42 6,24 28 0,-24-28 0,18 23 2,-18-23-2,21 24 0,-21-24 0,24 3-2,-24-3 2,25 7-6,-25-7 6,25 3-6,-25-3 6,24-5 0,-24 5 0,25-37 2,-25 37-2,22-34 2,-22 34-2,19-38-2,-19 38 2,13-36 0,-13 36 0,8-38 4,-8 38-4,3-35 14,-3 20-14,0-1 20,0 16-20,-7-31 14,-16 16-14,1 2 8,22 13-8,-31-25 2,31 25-2,-36-14 4,36 14-4,-35-8-6,35 8 6,-31-2-26,31 2 26,-26 3-56,26-3 56,-19 27-82,19-27 82,0 0-106,0 0 106,-14 8-132,14-8 132</inkml:trace>
  <inkml:trace contextRef="#ctx0" brushRef="#br3" timeOffset="374927.7465">12386 11356 16,'0'0'0,"0"0"14,0 0-14,15-21 38,-15 21-38,0-2 48,0 2-48,7-17 22,-7 17-22,29-27 10,-29 27-10,19-10 18,-19 10-18,25-10 16,-25 10-16,27-5 24,-27 5-24,34-2 38,-34 2-38,30 2 26,-30-2-26,31 8 14,-31-8-14,36 39 12,-36-39-12,30 32 2,-30-32-2,26 34 0,-26-34 0,21 35 6,-21-35-6,11 38 6,-11-38-6,10 33-2,-10-33 2,7 36 0,-7-36 0,3 36 8,-3-20-8,0 2 10,0-1-10,0-1 8,0-16-8,-3 26 4,3-26-4,-7 15 2,7-15-2,0 1-4,0-1 4,0 1-36,0-1 36,-6 8-78,6-8 78,-3 0-116,3 0 116</inkml:trace>
  <inkml:trace contextRef="#ctx0" brushRef="#br3" timeOffset="393327.734">13069 11249 12,'0'0'0,"2"0"10,-2 0-10,1 0 16,-1 0-16,18-8 26,-18 8-26,17 4 20,-17-4-20,7 44 8,-7-44-8,7 46 2,-7-46-2,3 53-2,-3-22 2,0 2-2,0-33 2,-3 60-2,3-60 2,-4 53 0,4-53 0,-3 52 2,3-52-2,-4 40 4,4-21-4,0-1-2,0-18 2,4 29 0,-4-29 0,8 19 4,-8-19-4,25 15 0,-25-15 0,16 8-2,-16-8 2,16 7-2,-16-7 2,14 3 4,-14-3-4,2 0 0,-2 0 0,13 0-4,-13 0 4,27-25 0,-27 25 0,13-20 4,-13 20-4,11-20 18,-11 20-18,9-22 24,-9 22-24,7-23 28,-7 23-28,4-19 32,-4 19-32,2-20 36,-2 20-36,-3-19 34,3 19-34,-9-21 20,9 21-20,-38-21 16,38 21-16,-28-19 14,28 19-14,-27-17 24,27 17-24,-28-19 46,28 19-46,-24-14 30,24 14-30,-17-13 2,17 13-2,0 0-4,0 0 4,0 0-4,0 0 4,0 0 2,0 0-2,-13-8 2,13 8-2,-5-23-4,5 23 4,1-11-2,-1 11 2,36-16 2,-36 16-2,29-14 0,-29 14 0,34-14 0,-34 14 0,35-10-2,-35 10 2,31-10 2,-31 10-2,33-8 2,-33 8-2,29-7-22,-29 7 22,25-8-52,-25 8 52,24-6-60,-24 6 60,17-6-56,-17 6 56,0 0-64,0 0 64,1 0-68,-1 0 68,0 0-62,0 0 62</inkml:trace>
  <inkml:trace contextRef="#ctx0" brushRef="#br3" timeOffset="393729.7338">13103 11158 44,'0'0'0,"-34"-32"44,34 32-44,-29-30 52,29 30-52,-20-20 36,20 20-36,0-1 18,0 1-18,-2-1 2,2 1-2,0 0 4,0 0-4,-2-1-2,2 1 2,0-1-2,0 1 2,0 0-4,0 0 4,-9-10-4,9 10 4,45 7 4,-45-7-4,27 28 10,-27-28-10,28 19-4,-28-19 4,24 17-16,-24-17 16,22 15-16,-22-15 16,16 9-16,-16-9 16,1 0-10,-1 0 10,13 7-8,-13-7 8,0 0-2,0 0 2,0 0 2,0 0-2,17 0-2,-17 0 2,7-54 2,-7 54-2,8-40 2,-8 40-2,5-41 0,-5 41 0,4-47 2,-4 47-2,1-44 0,-1 23 0,0-1 0,0 1 0,0 0 0,0 21 0,-4-22 2,4 22-2,0-1 6,0 1-6,0 0 2,0 0-2,0-1 0,0 1 0,0-1 0,0 1 0,0 0 0,0 0 0,0-1 0,0 1 0,0-1 2,0 1-2,-4-12 8,4 12-8,29 26 8,-29-26-8,11 7 2,-11-7-2,18 2-4,-18-2 4,18-3 2,-18 3-2,22-8 4,-22 8-4,24-24-2,-24 24 2,24-9-12,-24 9 12,21-6-30,-21 6 30,19-3-52,-19 3 52,14 5-52,-14-5 52</inkml:trace>
  <inkml:trace contextRef="#ctx0" brushRef="#br3" timeOffset="394115.7338">13396 11369 16,'0'18'0,"0"1"2,0-19-2,0 35-2,0-11 2,0-24 0,0 0 0,0 26 2,0-26-2,-2 63 2,2-63-2,-5 34 2,5-34-2,-5 29-2,5-29 2,-5 27 6,5-27-6,-3 25 10,3-25-10,-4 20 10,4-20-10,-4 13 16,4-13-16,0 0 10,0 0-10,0 1 4,0-1-4,0 0 10,0 0-10,0 0 12,0 0-12,0 2 22,0-2-22,0 0 24,0 0-24,-3 7 12,3-7-12,40-9 12,-40 9-12,24-40 4,-24 40-4,29-27 0,-29 27 0,35-24 4,-35 24-4,34-21 0,-34 21 0,33-16 0,-33 16 0,28-10 0,-28 10 0,20-7 2,-20 7-2,16-2 0,-16 2 0,2 0-2,-2 0 2,12 0-4,-12 0 4,6 46-6,-6-46 6,3 24 0,-3-11 0,0 0 6,0-13-6,-3 20 6,3-20-6,-6 16 22,6-16-22,-10 11 64,10-11-64,-1 0 82,1 0-82,-19 8 52,19-8-52,-1 0 16,1 0-16,0 0 2,0 0-2,-16 5 0,16-5 0,-20-36-2,20 36 2,-8-28-2,8 28 2,-10-38-2,10 38 2,-8-42-2,8 42 2,-7-49-28,7 49 28,-3-47-76,3 47 76,4-41-114,-4 41 114</inkml:trace>
  <inkml:trace contextRef="#ctx0" brushRef="#br3" timeOffset="394799.7343">14017 11327 40,'0'0'0,"-7"-21"26,7 21-26,-31-17 14,31 17-14,-17-13 36,17 13-36,-15-18 38,15 18-38,0 0 22,0 0-22,-9-15 24,9 15-24,0 0 18,0 0-18,0 0 16,0 0-16,0-2 10,0 2-10,-7-14 2,7 46-2,0 0 0,0-32 0,1 53-4,-1-53 4,2 60 0,-2-60 0,4 61 4,-4-61-4,1 60 2,-1-34-2,0 0-2,0-5 2,0-2-2,0-3 2,0-1-2,0-15 2,-1 21 0,1-21 0,-2 13 0,2-13 0,0 0 8,0 0-8,0 1 22,0-1-22,0 1 18,0-1-18,0 0 6,0 0-6,0 2 4,0-2-4,0 0 2,0 0-2,-3 8 4,3-8-4,-16-40 10,16 40-10,-6-32 2,6 15-2,0 0 0,0 17 0,6-38 10,-6 38-10,35-33 10,-35 33-10,24-26 0,-24 26 0,26-28-2,-26 28 2,25-13 2,-25 13-2,23-8 2,-23 8-2,22-5-2,-22 5 2,18 0-2,-18 0 2,16 30 8,-16-30-8,14 31 4,-14-31-4,7 37-6,-7-37 6,7 38-18,-7-38 18,3 40-38,-3-20 38,0-1-44,0-19 44,-1 27-28,1-27 28,-5 23-10,5-23 10,0 0-6,0 0 6,0 1-8,0-1 8,0 0-6,0 0 6,0 0-4,0 0 4,0 2 0,0-2 0,-5 8 8,5-8-8,-3-50 2,3 50-2,-5-28-2,5 28 2,-4-37 0,4 37 0,-4-40 2,4 40-2,-7-41-4,7 41 4,-7-54-4,7 54 4,-10-53 4,10 53-4,-23-62 2,23 62-2,-16-64 0,16 64 0,-15-57 2,15 57-2,-9-51 2,9 51-2,-9-39-4,9 39 4,-5-23-2,5 23 2,0 0 4,0 0-4,0-1 2,0 1-2,-4-13 2,4 13-2,27 0 0,-27 0 0,18 8-2,-18-8 2,18 47-4,-18-47 4,21 24-28,-21-24 28,14 23-38,-14-23 38,2 0-20,-2 0 20,12 16-6,-12-16 6,1 0 0,-1 0 0,23 7-2,-23-7 2,15-3 0,-15 3 0,7-39 10,-7 39-10,6-37 26,-6 37-26,3-42 28,-3 42-28,4-49 26,-4 23-26,0 0 26,0-1-26,0 0 28,0 27-28,-2-58 20,2 58-20,-4-56 18,4 56-18,-6-51 36,6 51-36,-8-39 40,8 39-40,-8-23 38,8 23-38,0-1 22,0 1-22,0 0 0,0 0 0,0 0-4,0 0 4,0-2-16,0 2 16,-7-9-84,7 9 84,-4 27-144,4-27 144</inkml:trace>
  <inkml:trace contextRef="#ctx0" brushRef="#br3" timeOffset="395325.7325">14732 11450 30,'0'0'0,"-18"-4"10,18 4-10,-2 0 0,2 0 0,-1 0-2,1 0 2,-1 0 0,1 0 0,0 0 2,0 0-2,0 0 12,0 0-12,-2 0 20,2 0-20,-15-2 18,15 2-18,36-34 14,-36 34-14,19-22 12,-19 22-12,25-27 6,-25 27-6,22-28 16,-22 28-16,22-29 20,-22 29-20,20-21 14,-20 21-14,1-1 12,-1 1-12,0-1 22,0 1-22,14-12 54,-14 12-54,0 0 54,0 0-54,17-1 24,-17 1-24,4 82 14,-4-45-14,0-1 4,0-36-4,-4 82 2,4-82-2,-6 84 6,6-84-6,-29 80 0,29-80 0,-15 64-4,15-64 4,-9 50-2,9-50 2,-7 41-2,7-41 2,-3 26-4,3-26 4,0 19-22,0-19 22,0 2-62,0-2 62,3 13-86,-3-13 86,1 0-106,-1 0 106</inkml:trace>
  <inkml:trace contextRef="#ctx0" brushRef="#br3" timeOffset="395518.7318">14858 11178 58,'0'0'0,"0"0"16,0 0-16,-5-52 14,5 52-14,-8-48 24,8 48-24,-6-25 18,6 25-18,-5-20 20,5 20-20,0-2 28,0 2-28,0 0 24,0 0-24,0 0 14,0 0-14,0-2 0,0 2 0,0 0-8,0 0 8,0 0-10,0 0 10,0-1-56,0 1 56,0 0-96,0 0 96</inkml:trace>
  <inkml:trace contextRef="#ctx0" brushRef="#br3" timeOffset="396241.7318">15552 11602 42,'0'0'0,"-18"-16"68,18 16-68,-21-13 40,21 13-40,-20-8 34,20 8-34,-20-7 50,20 7-50,-1 0 48,1 0-48,0 0 24,0 0-24,-1 0 0,1 0 0,-1 0 2,1 0-2,0 0 10,0 0-10,-1 0 14,1 0-14,0 0 10,0 0-10,-7-3 14,7 3-14,63 3 22,-63-3-22,43 5 22,-43-5-22,53 7 12,-53-7-12,61 7-2,-61-7 2,68 9 0,-68-9 0,70 16 0,-70-16 0,69 7-2,-69-7 2,71 4 0,-38-4 0,-2 0 0,0 0 0,0 0 0,-31 0 0,58-2 2,-58 2-2,49-4 2,-49 4-2,40-5 0,-40 5 0,29-4 0,-29 4 0,20-2 2,-20 2-2,0 0 2,0 0-2,0 0 2,0 0-2,1 0 0,-1 0 0,1 0 0,-1 0 0,0 0 2,0 0-2,2 0-4,-2 0 4,7-2-12,-32 25 12,2 3-16,23-26 16,-29 32-12,29-32 12,-35 30-8,35-30 8,-36 22-4,36-22 4,-30 19 4,30-19-4,-27 11 2,27-11-2,-13 8 0,13-8 0,0 0 0,0 0 0,-2 0-2,2 0 2,-1 0-2,1 0 2,-7 4 2,7-4-2,-3-48 8,3 48-8,-2-37 4,2 18-4,0 0-2,0-2 2,0 0-2,0-2 2,0 0-4,0 1 4,0 2-2,0 20 2,-3-44 4,3 44-4,-9-44 4,9 44-4,-38-40 2,38 40-2,-19-28 8,19 28-8,-18-25 4,18 25-4,-17-8-2,17 8 2,-1 0-2,1 0 2,-16-6-2,16 6 2,-8 31 0,8-31 0,-7 40-32,7-40 32,-1 43-92,1-43 92,4 54-132,-4-54 132</inkml:trace>
  <inkml:trace contextRef="#ctx0" brushRef="#br3" timeOffset="399888.7339">11886 12977 22,'0'0'0,"0"-1"8,0 1-8,0-1 12,0 1-12,0 0 20,0 0-20,0-1 26,0 1-26,0-1 26,0 1-26,0 0 24,0 0-24,0-1 16,0 1-16,0-1 10,0 1-10,7-11 14,-7 11-14,5 67 6,-5-67-6,5 52-6,-5-52 6,4 60 2,-4-28-2,0 0 2,0-32-2,-2 63-2,2-63 2,-5 63-2,5-63 2,-7 61-18,7-61 18,-7 54-42,7-54 42,-7 45-66,7-45 66</inkml:trace>
  <inkml:trace contextRef="#ctx0" brushRef="#br3" timeOffset="400291.7293">12144 13236 36,'0'0'0,"0"0"38,0 0-38,-6-19 34,6 19-34,0 0 28,0 0-28,-25-17 42,25 17-42,-3 0 36,3 0-36,0 0 16,0 0-16,-15-5 10,15 5-10,-22 6 2,22-6-2,-8 28 0,8-28 0,-9 30 6,9-30-6,-5 33 0,5-33 0,-5 42-2,5-42 2,0 1 4,0-1-4,-1 51 4,1-51-4,3 58 4,-3-58-4,7 23-4,-7-23 4,23 20-4,-23-20 4,19 16 0,-19-16 0,18 10-4,-18-10 4,20 7-6,-20-7 6,23 4-4,-23-4 4,21 0 0,-21 0 0,21-5 0,-21 5 0,21-30 2,-21 30-2,22-24 0,-22 24 0,16-28 0,-16 28 0,17-24 2,-17 24-2,10-30 4,-10 30-4,7-32 4,-7 32-4,4-32 12,-4 16-12,0 1 18,0 15-18,-7-29 16,7 29-16,-38-25 16,38 25-16,-29-21 6,29 21-6,-31-13 0,31 13 0,-33-8 0,33 8 0,-35-1 0,35 1 0,-34 5-2,34-5 2,-31 46-2,31-46 2,-24 34-16,24-34 16,-18 33-52,18-33 52,-7 31-100,7-31 100,-4 24-104,4-24 104</inkml:trace>
  <inkml:trace contextRef="#ctx0" brushRef="#br3" timeOffset="400520.7333">12340 13284 42,'0'0'0,"0"0"2,0 0-2,0-10 2,0 10-2,0-21 16,0 21-16,5-17 22,-5 17-22,10-19 12,-10 19-12,31-19 30,-31 19-30,21-13 40,-21 13-40,24-8 16,-24 8-16,24-4 12,-24 4-12,23-3 22,-23 3-22,24 1 18,-24-1-18,14 6 12,-14-6-12,14 39 10,-14-39-10,8 33 6,-8-33-6,7 40 0,-7-40 0,3 53 0,-3-53 0,-3 48 0,3-48 0,-8 46-20,8-46 20,-26 42-48,26-42 48,-8 31-72,8-31 72,-9 25-82,9-25 82</inkml:trace>
  <inkml:trace contextRef="#ctx0" brushRef="#br3" timeOffset="401317.7286">12831 13182 56,'0'0'0,"0"0"18,0 0-18,0-1 12,0 1-12,-2-16 8,2 16-8,-1 0 6,1 0-6,-2 0 12,2 0-12,0 0 16,0 0-16,-2 0 10,2 0-10,-16-7 8,16 7-8,-1 44 6,1-20-6,0 1 6,0-25-6,1 58 12,-1-58-12,5 58-2,-5-58 2,5 54-8,-5-54 8,5 44 0,-5-44 0,6 39 0,-6-39 0,5 32 0,-5-32 0,7 26 2,-7-26-2,7 22-2,-7-22 2,0 0-2,0 0 2,7 13 0,-7-13 0,1 0 0,-1 0 0,27 8 2,-27-8-2,0 0 0,0 0 0,17 0 2,-17 0-2,17-8 10,-17 8-10,9-31 28,-9 31-28,6-21 38,-6 21-38,6-25 30,-6 25-30,1-24 26,-1 24-26,-2-26 22,2 26-22,-6-26 14,6 26-14,-29-25 10,29 25-10,-19-23 20,19 23-20,-24-24 28,24 24-28,-23-22 16,23 22-16,-20-20 8,20 20-8,-2 0 0,2 0 0,0-1 0,0 1 0,-11-12 4,11 12-4,0 0-4,0 0 4,-6-19-2,6 19 2,10-18 6,-10 18-6,43-14 2,-43 14-2,33-17-6,-33 17 6,29-8-2,-29 8 2,33-9 6,-33 9-6,28-9-10,-28 9 10,28-8-42,-28 8 42,22-8-50,-22 8 50,19-5-44,-19 5 44,17-4-40,-17 4 40,1 0-32,-1 0 32,2 0-16,-2 0 16,0 0-4,0 0 4,0 0-6,0 0 6,0 0-6,0 0 6,1 0 0,-1 0 0,6-4 6,-6 4-6,-5-22 0,5 22 0,-38-9-4,38 9 4,-26-8-2,26 8 2,-29-20 6,29 20-6,-36-18 10,36 18-10,-35-19 10,35 19-10,-44-25 10,22 10-10,2-1 12,-2 1-12,-1-1 8,2-1-8,1 0 0,20 17 0,-33-30 4,33 30-4,-20-18 10,20 18-10,-1-2 6,1 2-6,-1 0-4,1 0 4,-1-1 4,1 1-4,-1-1 2,1 1-2,-7-8-2,7 8 2,37 0 2,-37 0-2,23 2-4,-23-2 4,28 7-24,-28-7 24,29 36-52,-29-36 52,31 15-74,-31-15 74,24 15-66,-24-15 66,22 9-24,-22-9 24,14 8 0,-14-8 0,0 0 0,0 0 0,0 0 0,0 0 0,0 0 0,0 0 0,11 4 0,-11-4 0,4-34 0,-4 34 0,2-27 0,-2 11 0,0 1 0,0 15 0,-4-33 0,4 33 0,-6-35 6,6 35-6,-7-36 18,7 36-18,-9-32 26,9 32-26,-10-25 28,10 25-28,0 0 18,0 0-18,0-2 6,0 2-6,0 0 2,0 0-2,0 0-4,0 0 4,0-2-2,0 2 2,0 0 8,0 0-8,0-1 20,0 1-20,0-1 14,0 1-14,-6-9-2,6 9 2,36-8-2,-36 8 2,19-8 2,-19 8-2,19-19 2,-19 19-2,24-9-26,-24 9 26,21-8-54,-21 8 54,25-6-44,-25 6 44</inkml:trace>
  <inkml:trace contextRef="#ctx0" brushRef="#br3" timeOffset="401727.7284">13056 13262 4,'0'0'0,"6"22"4,-6-22-4,5 31 4,-5-31-4,5 36 2,-5-36-2,4 39-2,-4-39 2,1 36-2,-1-18 2,0 1 4,0-4-4,0 0-2,0-1 2,0-2 2,0-12-2,-1 24 32,1-24-32,-4 18 44,4-18-44,0 0 36,0 0-36,0 1 28,0-1-28,0 1 16,0-1-16,0 1 12,0-1-12,0 0 14,0 0-14,0 0 12,0 0-12,0 2 2,0-2-2,0 0-2,0 0 2,-5 9 10,5-9-10,25-9 16,-25 9-16,17-30 10,-17 30-10,22-19 6,-22 19-6,27-23 0,-27 23 0,25-16-2,-25 16 2,22-12 2,-22 12-2,23-7 4,-23 7-4,14-4 2,-14 4-2,0 0 0,0 0 0,15 0-6,-15 0 6,9 32-10,-9-32 10,9 23-18,-9-23 18,6 30-18,-6-30 18,2 28-2,-2-28 2,0 23-4,0-23 4,-2 14 6,2-14-6,0 1 30,0-1-30,0 1 30,0-1-30,0 0 24,0 0-24,-3 5 16,3-5-16,-1 0 12,1 0-12,-18 3 8,18-3-8,-8-40 0,8 40 0,-9-32-4,9 32 4,-7-39-6,7 39 6,-7-41-12,7 41 12,-7-49-54,7 49 54,-8-50-106,8 50 106,-5-44-102,5 44 102</inkml:trace>
  <inkml:trace contextRef="#ctx0" brushRef="#br3" timeOffset="402539.7279">13652 13332 14,'0'0'0,"-17"-13"14,17 13-14,-1 0 22,1 0-22,-13-9 18,13 9-18,-7-28 4,7 28-4,0 0 0,0 0 0,0-2 0,0 2 0,0 0 14,0 0-14,0 0 20,0 0-20,0-1 16,0 1-16,-6-7 10,6 7-10,7 81-2,-7-81 2,9 57-4,-9-57 4,7 62 0,-7-62 0,9 58 2,-9-58-2,5 44-2,-5-44 2,3 33-4,-3-33 4,2 21-2,-2-21 2,0 0 4,0 0-4,0 0 4,0 0-4,0 2 10,0-2-10,0 0 10,0 0-10,0 1 4,0-1-4,0 0 10,0 0-10,0 1 16,0-1-16,2 3 24,-2-3-24,2-49 24,-2 49-24,4-37 18,-4 37-18,9-39 6,-9 39-6,25-36 4,-25 36-4,18-32 14,-18 32-14,21-23 10,-21 23-10,21-18 2,-21 18-2,17-8-2,-17 8 2,1 0 2,-1 0-2,15-7 2,-15 7-2,22 5-2,-22-5 2,10 35 0,-10-35 0,8 34-2,-8-34 2,11 36-18,-11-36 18,8 35-38,-8-35 38,8 31-28,-8-31 28,6 22-8,-6-22 8,4 15-2,-4-15 2,0 1-4,0-1 4,0 1-4,0-1 4,0 0 0,0 0 0,0 1 0,0-1 0,2 5-4,-2-5 4,-2-37 2,2 37-2,-4-34 4,4 34-4,-5-35 2,5 35-2,-5-38 2,5 38-2,-7-44 2,7 44-2,-24-42 12,24 42-12,-19-56 10,19 56-10,-22-56 2,22 56-2,-20-57 4,20 57-4,-20-54 8,20 54-8,-15-37 10,15 37-10,-9-23 0,9 23 0,0-1-8,0 1 8,0-1 0,0 1 0,0 0 2,0 0-2,0-1-2,0 1 2,-7-5-4,29 28 4,0 0-2,-22-23 2,22 28-4,-22-28 4,19 26-4,-19-26 4,17 23 0,-17-23 0,1 1 2,-1-1-2,13 13 2,-13-13-2,0 0-2,0 0 2,2 0-2,-2 0 2,21 6 2,-21-6-2,17-52 14,-17 52-14,7-43 26,-7 43-26,3-46 28,-3 21-28,0 0 18,0 25-18,-2-53 6,2 53-6,-5-54 12,5 54-12,-9-46 16,9 46-16,-8-31 10,8 31-10,-9-19 8,9 19-8,0 0 0,0 0 0,0-2-8,0 2 8,0 0-18,0 0 18,0 0-58,0 0 58,-8-2-106,8 2 106</inkml:trace>
  <inkml:trace contextRef="#ctx0" brushRef="#br3" timeOffset="402986.7319">14476 13344 12,'0'0'0,"13"-4"18,-13 4-18,0 0 32,0 0-32,-7-23 28,7 23-28,0-24 24,0 24-24,4-17 32,-4 17-32,31-17 28,-31 17-28,17-16 20,-17 16-20,19-17 22,-19 17-22,16-8 22,-16 8-22,2 0 26,-2 0-26,15-7 52,-15 7-52,24 5 48,-24-5-48,10 47 20,-10-47-20,7 40 6,-7-40-6,7 50 0,-7-50 0,2 53 2,-2-25-2,0-1 0,0-27 0,-5 52 0,5-52 0,-9 46-10,9-46 10,-25 36-40,25-36 40,-11 29-76,11-29 76,-8 19-94,8-19 94,0 0-110,0 0 110</inkml:trace>
  <inkml:trace contextRef="#ctx0" brushRef="#br3" timeOffset="403158.7318">14509 12964 36,'0'0'0,"-30"-61"26,30 61-26,-14-46 36,14 46-36,-9-44 34,9 44-34,-8-30 20,8 30-20,-5-23 10,5 23-10,-2-13 16,2 13-16,0 0 20,0 0-20,0-2 8,0 2-8,0 0 0,0 0 0,0 0 0,0 0 0,0-2-4,0 2 4,-3-5-54,3 5 54</inkml:trace>
  <inkml:trace contextRef="#ctx0" brushRef="#br3" timeOffset="403884.7314">15270 13385 76,'0'0'0,"-16"5"46,16-5-46,-20 6 36,20-6-36,0 0 38,0 0-38,-17 7 26,17-7-26,0 0 10,0 0-10,-1 0 6,1 0-6,-1 0 6,1 0-6,0 0 14,0 0-14,-15 9 18,15-9-18,68 2 16,-42-2-16,0 0 12,1 0-12,1 0 14,-28 0-14,64-2 16,-64 2-16,66-2 8,-33 2-8,0 0 6,3 0-6,1 0 0,-37 0 0,68 4 0,-68-4 0,65 5 0,-65-5 0,62 5 0,-62-5 0,52 3 0,-29-3 0,0 0 0,-23 0 0,36 0 4,-36 0-4,27 0 2,-27 0-2,23 0 2,-23 0-2,16 1-2,-16-1 2,1 0-2,-1 0 2,1 0 4,-1 0-4,0 0 4,0 0-4,7 2 2,-7-2-2,4 21 0,-4-21 0,0 17-2,0-17 2,-8 23-8,8-23 8,-40 22-8,40-22 8,-18 21-2,18-21 2,-22 19-2,22-19 2,-25 11 0,25-11 0,-18 10-2,18-10 2,0 0-2,0 0 2,0 0 0,0 0 0,-15 8 0,15-8 0,-15-4-2,15 4 2,-8-29 2,8 29-2,-4-23 2,4 23-2,-4-22 0,4 22 0,-2-30 8,2 30-8,-4-29 2,4 29-2,-4-34 0,4 34 0,-5-38 0,5 38 0,-7-39-10,7 39 10,-9-42-4,9 42 4,-23-39 12,23 39-12,-16-28 12,16 28-12,-12-21 6,12 21-6,0 0 6,0 0-6,0-1-2,0 1 2,0-1 0,0 1 0,0 0-6,0 0 6,-11-4-46,11 4 46,-6 46-86,6-46 86,-3 36-108,3-18 108</inkml:trace>
  <inkml:trace contextRef="#ctx0" brushRef="#br4" timeOffset="433094.7119">17197 11579 22,'0'0'0,"10"-18"26,-10 18-26,0-1 18,0 1-18,0 0 12,0 0-12,1-18 18,-1 18-18,0-2 22,0 2-22,-5-18 12,5 18-12,-27-8 8,27 8-8,-12-6 6,12 6-6,-16-4-2,16 4 2,-15 0 10,15 0-10,-19 0 22,19 0-22,-20 0 10,20 0-10,-20 0 6,20 0-6,-22 0 6,22 0-6,-19 0 0,19 0 0,-23 0-2,23 0 2,-24 6-2,24-6 2,-24 29 2,24-29-2,-23 22 0,23-22 0,-24 25 0,24-25 0,-22 31 2,22-31-2,-18 36 0,18-36 0,-18 36 2,18-36-2,-13 32 0,13-32 0,-10 33 0,10-33 0,-7 26-4,7-26 4,-6 20-2,6-20 2,-2 19 0,2-19 0,2 13-4,-2-13 4,0 0 0,0 0 0,6 13 0,-6-13 0,35 9 0,-35-9 0,16 7 0,-16-7 0,21 4-4,-21-4 4,26 2-2,-26-2 2,29-2 0,-29 2 0,39-4-2,-39 4 2,35-7 0,-35 7 0,33-7 4,-33 7-4,33-6 2,-33 6-2,30-5-4,-30 5 4,28-4-2,-28 4 2,31-3 4,-31 3-4,27 0 6,-27 0-6,20 0 4,-20 0-4,19 0-2,-19 0 2,0 0-2,0 0 2,15 0-6,-15 0 6,1 0-24,-1 0 24,0 0-28,0 0 28,0 0-24,0 0 24,1 0-34,-1 0 34,1 0-48,-1 0 48</inkml:trace>
  <inkml:trace contextRef="#ctx0" brushRef="#br4" timeOffset="433460.7111">17223 10800 48,'0'0'0,"-4"-25"48,4 25-48,0 0 44,0 0-44,0-1 28,0 1-28,0 0 10,0 0-10,0-1-2,0 1 2,-4-12 6,4 39-6,0-1 10,0-26-10,2 49 14,-2-49-14,6 70 14,-6-70-14,7 72 4,-7-72-4,20 80 2,-20-80-2,9 81 6,-9-81-6,11 80 4,-11-80-4,8 78 0,-8-78 0,10 73-8,-10-73 8,7 72-4,-7-72 4,7 66 0,-7-66 0,5 65-2,-5-65 2,4 48 2,-4-48-2,4 35 2,-4-35-2,2 30-2,-2-30 2,0 16-4,0-16 4,0 0 0,0 0 0,0 1 4,0-1-4,0 1 8,0-1-8,0 0 0,0 0 0,0 1-6,0-1 6,0 1 0,0-1 0,0 0 0,0 0 0,0 1-2,0-1 2,0 0-8,0 0 8,0 0-38,0 0 38,0 2-80,0-2 80</inkml:trace>
  <inkml:trace contextRef="#ctx0" brushRef="#br4" timeOffset="434101.7064">17555 11387 34,'0'0'0,"0"-1"30,0 1-30,0-1 34,0 1-34,0 0 24,0 0-24,0-1 22,0 1-22,-7-9 28,7 9-28,-3 66 20,3-32-20,0 0 2,0-34-2,4 90 0,-4-90 0,6 101 4,-6-101-4,6 98 2,-6-98-2,6 94-4,-6-94 4,4 92-2,-4-92 2,2 78 4,-2-78-4,3 68 0,-3-68 0,3 58 0,-3-58 0,4 48 0,-4-48 0,5 38-2,-5-38 2,4 31 4,-4-31-4,5 19 2,-5-19-2,0 1-2,0-1 2,0 1 0,0-1 0,0 0-4,0 0 4,0 1-2,0-1 2,0 1 4,0-1-4,3 7-2,-3-7 2,-4-35-4,4 35 4,-7-37 4,7 37-4,-10-47 0,10 47 0,-9-59-4,9 59 4,-15-72-2,15 72 2,-7-76 0,7 76 0,-7-82 2,7 82-2,-4-82 0,4 40 0,0 2 4,0 40-4,2-86 6,-2 86-6,5-81 6,-5 81-6,26-67 10,-26 67-10,20-60 6,-20 60-6,23-41-2,-23 41 2,24-24 6,-24 24-6,24-19 10,-24 19-10,22-11 4,-22 11-4,26-8 2,-26 8-2,21-6-4,-21 6 4,26-2 4,-26 2-4,26 2 6,-26-2-6,21 28 0,-21-28 0,23 27 4,-23-27-4,18 35 0,-18-35 0,15 39-2,-15-39 2,11 42 2,-11-42-2,7 42-2,-7-42 2,6 36-4,-6-36 4,1 30 2,-1-30-2,-3 24 2,3-24-2,-6 21 4,6-21-4,-26 19 8,26-19-8,-19 18 2,19-18-2,-21 17 2,21-17-2,-26 12 6,26-12-6,-27 8 2,27-8-2,-29 7 8,29-7-8,-28 4 4,28-4-4,-27 2 2,27-2-2,-28 0 6,28 0-6,-24 0-2,24 0 2,-20-2 0,20 2 0,0 0-6,0 0 6,-12-2-36,12 2 36,0 0-74,0 0 74,-2 0-112,2 0 112</inkml:trace>
  <inkml:trace contextRef="#ctx0" brushRef="#br4" timeOffset="434986.7104">18272 10945 20,'0'0'0,"-31"-7"24,31 7-24,-17-7 48,17 7-48,-15-7 58,15 7-58,-14-6 36,14 6-36,-1 0 12,1 0-12,-14-3 14,14 3-14,-1 0 18,1 0-18,-24 2 6,24-2-6,-16 8 0,16-8 0,-7 26 0,7-26 0,-4 24 0,4-24 0,-2 43 2,2-14-2,0 0 6,0-29-6,2 72 0,-2-72 0,6 81 0,-6-81 0,9 82 0,-9-82 0,18 86-2,-18-86 2,9 82 0,-9-82 0,8 79 0,-8-79 0,7 81 0,-7-81 0,6 68-4,-6-68 4,6 58-2,-6-58 2,4 52 0,-4-52 0,5 43 2,-5-43-2,2 39 4,-2-39-4,2 30-2,-2-30 2,3 24 0,-3-24 0,0 14 2,0-14-2,0 0 0,0 0 0,0 1 2,0-1-2,0 1-4,0-1 4,0 0-4,0 0 4,0 1 2,0-1-2,0 1 2,0-1-2,0 0 0,0 0 0,0 3 0,0-3 0,30 9 0,-30-9 0,13 8-2,-13-8 2,18 3 0,-18-3 0,15 2 0,-15-2 0,21 0-6,-21 0 6,20 0 2,-20 0-2,18 0 6,-18 0-6,19 1 0,-19-1 0,15 2-2,-15-2 2,0 0 0,0 0 0,13 2 0,-13-2 0,1 0 2,-1 0-2,0 0 0,0 0 0,1 0-2,-1 0 2,0 0 4,0 0-4,2 0 4,-2 0-4,0 0-10,0 0 10,0 0-54,0 0 54,1 0-102,-1 0 102</inkml:trace>
  <inkml:trace contextRef="#ctx0" brushRef="#br4" timeOffset="435849.7056">19411 11050 22,'0'0'0,"-14"-4"26,14 4-26,-1 0 22,1 0-22,0 0 14,0 0-14,0 0 4,0 0-4,-1 0 0,1 0 0,-1 0 0,1 0 0,-17-5 4,17 5-4,0-1 16,0 1-16,0-1 18,0 1-18,-4-15 18,4 15-18,44-9 14,-44 9-14,24-19 2,-24 19-2,25-9 8,-25 9-8,30-6 10,-30 6-10,27-6 4,-27 6-4,31-5 4,-31 5-4,24-5 6,-24 5-6,21-3 10,-21 3-10,15 0 6,-15 0-6,2 0 2,-2 0-2,9 0 8,-9 0-8,7 27 4,-7-27-4,6 35-2,-6-35 2,6 52 4,-6-52-4,4 72 4,-4-72-4,3 85 4,-3-85-4,2 94 4,-2-44-4,0 1 0,0-51 0,-2 97-4,2-97 4,-3 92-4,3-92 4,-3 83-2,3-83 2,-1 67 4,1-40-4,0 0 0,0-27 0,5 46-4,-5-46 4,7 37 6,-7-37-6,9 28 4,-9-28-4,20 20 0,-20-20 0,0 0 2,0 0-2,0 1 0,0-1 0,0 0 0,0 0 0,0 1 0,0-1 0,0 1 4,0-1-4,0 0 14,0 0-14,0 1 10,0-1-10,0 1 8,0-1-8,0 0 14,0 0-14,0 1 12,0-1-12,8 9 10,-8-9-10,-1 0 4,1 0-4,-24 6 0,24-6 0,0 0 2,0 0-2,-19 3 0,19-3 0,-29 2 2,29-2-2,-14 2-2,14-2 2,-15 2-8,15-2 8,-1 0-26,1 0 26,-14 3-60,14-3 60,-1 0-98,1 0 98</inkml:trace>
  <inkml:trace contextRef="#ctx0" brushRef="#br4" timeOffset="436441.7048">20074 11014 56,'0'0'0,"-27"-8"46,27 8-46,-25-6 36,25 6-36,-18-7 38,18 7-38,-1 0 52,1 0-52,-14-3 32,14 3-32,0 0 4,0 0-4,-18 0 2,18 0-2,-4 26 0,4-26 0,-2 36 2,2-36-2,2 54 2,-2-54-2,7 71 0,-7-71 0,8 81 4,-8-81-4,24 90 4,-24-90-4,9 93 2,-9-93-2,7 98 0,-7-98 0,5 91 0,-5-91 0,3 89-2,-3-89 2,2 77-2,-2-44 2,0-1-2,0-3 2,0 0 0,0-8 0,0 0 4,0-21-4,1 30 0,-1-30 0,4 16 0,-4-16 0,0 0 0,0 0 0,0 2 0,0-2 0,0 0 2,0 0-2,0 0 0,0 0 0,0 1 2,0-1-2,0 5 10,0-5-10,24 0 10,-24 0-10,17-4 14,-17 4-14,20-6 14,-20 6-14,25-7 4,-25 7-4,24-8 4,-24 8-4,22-9 2,-22 9-2,22-7-4,-22 7 4,20-5-2,-20 5 2,16-2 2,-16 2-2,1 0 4,-1 0-4,12 0-28,-12 0 28,1 0-88,-1 0 88,24 5-140,-24-5 140</inkml:trace>
  <inkml:trace contextRef="#ctx0" brushRef="#br4" timeOffset="437133.7041">21068 10985 14,'0'0'0,"-10"-16"20,10 16-20,-1 0 22,1 0-22,0 0 18,0 0-18,-1 0 12,1 0-12,-1 0 8,1 0-8,-1 0 4,1 0-4,0 0 12,0 0-12,-17-7 14,17 7-14,27-1 10,-27 1-10,18-2 28,-18 2-28,21-4 26,-21 4-26,26-2 6,-26 2-6,27-2 4,-27 2-4,26 0 2,-26 0-2,24 0-4,-24 0 4,21 1 0,-21-1 0,16 3 4,-16-3-4,18 4 6,-18-4-6,0 0 18,0 0-18,12 4 22,-12-4-22,22 43 12,-22-43-12,7 41 2,-7-41-2,11 56 0,-11-56 0,7 70 0,-7-70 0,8 82-2,-8-82 2,5 88 2,-5-88-2,2 94 4,-2-94-4,2 100 0,-2-48 0,0 1-4,0-3 4,0 1-6,0-51 6,1 90 2,-1-90-2,3 70 2,-3-70-2,4 54-4,-4-54 4,6 37 2,-6-37-2,9 28 4,-9-28-4,20 23 2,-20-23-2,10 19 2,-10-19-2,0 0 0,0 0 0,0 2 6,0-2-6,0 1 24,0-1-24,0 0 44,0 0-44,0 0 44,0 0-44,0 2 28,0-2-28,0 0 22,0 0-22,0 2 10,0-2-10,0 0 2,0 0-2,8 7-2,-8-7 2,-41 2-2,41-2 2,-22 2 4,22-2-4,-26 0-6,26 0 6,-26 0-12,26 0 12,-22 0-32,22 0 32,-24 2-72,24-2 72,-18 2-92,18-2 92,-23 4-104,23-4 104</inkml:trace>
  <inkml:trace contextRef="#ctx0" brushRef="#br4" timeOffset="437921.704">18477 11320 42,'0'0'0,"5"-21"36,-5 21-36,6-19 22,-6 19-22,8-22 10,-8 22-10,10-15 14,-10 15-14,7-18 24,-7 18-24,0 0 22,0 0-22,8-13 14,-8 13-14,0 0 10,0 0-10,0 0 12,0 0-12,0-2 12,0 2-12,0 0 18,0 0-18,0 0 18,0 0-18,0-2 10,0 2-10,0 0 10,0 0-10,0-1 16,0 1-16,0-1 16,0 1-16,8-15 20,-8 15-20,19 73 14,-19-73-14,9 52 6,-9-52-6,5 56 6,-5-56-6,5 53-4,-5-53 4,5 52-6,-5-52 6,2 48-2,-2-25 2,0 0 6,0 0-6,0-2 6,0-21-6,-2 38-6,2-38 6,-2 30-14,2-30 14,-3 24-28,3-24 28,-6 14-52,6-14 52,0 0-76,0 0 76,0 2-100,0-2 100</inkml:trace>
  <inkml:trace contextRef="#ctx0" brushRef="#br4" timeOffset="438263.7046">18544 11020 34,'0'0'0,"2"-14"16,-2 14-16,0-13 32,0 13-32,-2-17 40,2 17-40,-3-19 42,3 19-42,-2-21 40,2 21-40,-3-21 28,3 21-28,0-20 10,0 20-10,0-15 6,0 15-6,0-1 6,0 1-6,0-1 6,0 1-6,0-1 2,0 1-2,0-1-6,0 1 6,0 0-8,0 0 8,0-1-12,0 1 12,0-1-34,0 1 34,0 0-76,0 0 76,0-1-88,0 1 88</inkml:trace>
  <inkml:trace contextRef="#ctx0" brushRef="#br4" timeOffset="438747.7033">18868 11379 24,'0'0'0,"-1"0"40,1 0-40,0 0 56,0 0-56,0 0 36,0 0-36,-21-8 24,21 8-24,0 0 14,0 0-14,-2 0 6,2 0-6,0 0 4,0 0-4,-1 0 2,1 0-2,-1 0 8,1 0-8,-1 0 18,1 0-18,0 0 12,0 0-12,-14-7 10,14 7-10,24-2 26,-24 2-26,17-2 16,-17 2-16,18-2-2,-18 2 2,17-3 0,-17 3 0,17 0 2,-17 0-2,17 0 2,-17 0-2,15 0 4,-15 0-4,2 0 0,-2 0 0,13 1 0,-13-1 0,1 0 6,-1 0-6,0 0 2,0 0-2,0 0-24,0 0 24,21 4-72,-21-4 72,1 0-122,-1 0 122</inkml:trace>
  <inkml:trace contextRef="#ctx0" brushRef="#br4" timeOffset="439279.7029">19228 11335 30,'0'0'0,"0"-15"38,0 15-38,0-22 38,0 22-38,0-22 30,0 8-30,0 1 22,0 13-22,1-26 18,-1 26-18,2-20 22,-2 20-22,2-13 20,-2 13-20,0-1 16,0 1-16,0 0 12,0 0-12,0-1 10,0 1-10,0-1 4,0 1-4,0 0 10,0 0-10,0-1 16,0 1-16,1-8 8,-1 8-8,4 47 2,-4-47-2,6 51-2,-6-51 2,3 57-2,-3-57 2,5 60 0,-5-60 0,2 66 0,-2-37 0,0-1 0,0-2 0,0 0 2,0-3-2,0-1 0,0-22 0,2 29 4,-2-29-4,2 28 4,-2-28-4,3 19-6,-3-19 6,0 0 2,0 0-2,0 1 4,0-1-4,0 0 0,0 0 0,0 0 0,0 0 0,0 2-4,0-2 4,0 0-8,0 0 8,0 0-30,0 0 30,0 2-60,0-2 60,0 0-80,0 0 80,3 9-82,-3-30 82</inkml:trace>
  <inkml:trace contextRef="#ctx0" brushRef="#br4" timeOffset="440198.7069">20564 11511 22,'0'0'0,"-19"-1"4,19 1-4,-1-1-4,1 1 4,0-1 0,0 1 0,-1 0 6,1 0-6,-2-1 2,2 1-2,0-1 8,0 1-8,-16-15 20,16 15-20,0-24 18,0 24-18,2-13 8,-2 13-8,0 0 4,0 0-4,5-17 6,-5 17-6,1 0 10,-1 0-10,0 0 20,0 0-20,1-1 14,-1 1-14,1-1 14,-1 1-14,0 0 14,0 0-14,1-1 6,-1 1-6,17-18 8,-17 18-8,18 0 12,-18 0-12,6 56 12,-6-56-12,4 72 10,-4-72-10,4 91 8,-4-91-8,1 104-4,-1-48 4,0-1 0,0-2 0,0-1 4,0-52-4,-2 98-2,2-98 2,-4 86 2,4-86-2,-4 77-2,4-77 2,-4 65-4,4-65 4,-1 51 2,1-28-2,0-1 2,0-4-2,0 1-4,0-19 4,-3 29 0,3-29 0,-4 27 8,4-27-8,-8 24 8,8-24-8,-29 21 22,29-21-22,-24 18 20,24-18-20,-31 18 16,31-18-16,-35 9 20,35-9-20,-35 5 8,35-5-8,-38 5 20,38-5-20,-36 0 18,36 0-18,-36-3 2,36 3-2,-41-7 6,41 7-6,-33-31 10,33 31-10,-33-19 6,33 19-6,-25-17 2,25 17-2,-19-15-2,19 15 2,-14-12-6,14 12 6,-13-13 0,13 13 0,0-2-2,0 2 2,-8-14-28,8 14 28,-6-21-74,6 21 74,-4-14-116,4 14 116,-3-16-110,3 16 110</inkml:trace>
  <inkml:trace contextRef="#ctx0" brushRef="#br4" timeOffset="440646.7065">20602 11181 48,'0'-13'0,"0"0"40,0 13-40,1-18 38,-1 18-38,3-21 28,-3 21-28,4-23 18,-4 23-18,5-25 24,-5 25-24,5-27 24,-5 27-24,5-25 16,-5 25-16,5-21 8,-5 21-8,0-1 4,0 1-4,0-1 4,0 1-4,0 0-2,0 0 2,0-1 0,0 1 0,0-1 0,0 1 0,0 0-36,0 0 36,0-1-118,0 1 118</inkml:trace>
  <inkml:trace contextRef="#ctx0" brushRef="#br4" timeOffset="477545.6765">18395 11439 22,'0'0'0,"0"0"10,0 0-10,-7 15 12,7-15-12,-1 0 22,1 0-22,-19 9 30,19-9-30,0 0 28,0 0-28,0 2 20,0-2-20,0 0 14,0 0-14,0 0 14,0 0-14,0 2 10,0-2-10,0 0 0,0 0 0,0 0-2,0 0 2,0 1-2,0-1 2,0 1-2,0-1 2,0 0-4,0 0 4,0 1 4,0-1-4,-7 13 12,7-28-12,0 1 8,0 14-8,4-19 8,-4 19-8,26-27 0,-26 27 0,16-23 4,-16 23-4,18-24 6,-18 24-6,18-26-2,-18 26 2,15-18 0,-15 18 0,17-20 0,-17 20 0,15-16-4,-15 16 4,1 0-6,-1 0 6,13-13 4,-13 13-4,2 0 4,-2 0-4,21-10-4,-21 10 4,0 0 0,0 0 0,1 0 0,-1 0 0,15-7-2,-15 7 2,1 0 4,-1 0-4,0 0 10,0 0-10,2 0 8,-2 0-8,15-5 2,-15 5-2,1 0-4,-1 0 4,2 0 6,-2 0-6,0 0 10,0 0-10,18 0 2,-18 0-2,9 31 2,-9-31-2,8 13 0,-8-13 0,6 14 4,-6-14-4,4 16 6,-4-16-6,3 15-2,-3-15 2,1 17 0,-1-17 0,0 15 2,0-15-2,2 21 2,-2-21-2,2 22 4,-2-22-4,0 24-2,0-9 2,0-1-4,0 2 4,0-1-4,0-15 4,-3 25 2,3-25-2,-2 29 2,2-29-2,-5 28 2,5-28-2,-3 26 2,3-26-2,-5 28-2,5-28 2,-3 26 0,3-26 0,-2 21 0,2-21 0,-2 17 0,2-17 0,0 19-2,0-19 2,0 1 0,0-1 0,0 12 0,0-12 0,0 1 0,0-1 0,0 0 0,0 0 0,2 19-4,-2-19 4,0 0 2,0 0-2,29 8 6,-29-8-6,24 2 8,-24-2-8,16 0 8,-16 0-8,15-2 6,-15 2-6,20-6 8,-20 6-8,17-22 8,-17 22-8,18-14 2,-18 14-2,0 0-2,0 0 2,11-9-2,-11 9 2,1 0 0,-1 0 0,1-1 2,-1 1-2,0 0-2,0 0 2,1-1 0,-1 1 0,18-17-26,-18 17 26,0 0-94,0 0 94,0-1-120,0 1 120</inkml:trace>
  <inkml:trace contextRef="#ctx0" brushRef="#br4" timeOffset="478513.6769">18575 10985 50,'0'0'0,"1"-15"34,-1 15-34,0 0 26,0 0-26,0 0 18,0 0-18,-15-8 8,15 8-8,0 0 6,0 0-6,0-1 2,0 1-2,-7-18 4,7 18-4,0-2 8,0 2-8,0 0 8,0 0-8,0-16 4,0 16-4,1 0 0,-1 0 0,1 0 6,-1 0-6,20-10 4,-20 10-4,0 0 0,0 0 0,2 0 4,-2 0-4,1 0 0,-1 0 0,0 0 0,0 0 0,19-7 2,-19 7-2,9 30-4,-9-30 4,8 13 0,-8-13 0,3 15 6,-3-15-6,0 16 0,0-16 0,0 0 0,0 0 0,0 1 4,0-1-4,-3 12 4,3-12-4,0 0 2,0 0-2,0 1-2,0-1 2,-9 19 2,9-19-2,-1 0 4,1 0-4,-1 0 2,1 0-2,0 0 8,0 0-8,-17 3 12,17-3-12,0 0 12,0 0-12,-19-7 6,19 7-6,0-1 2,0 1-2,-6-27 0,6 27 0,0-1-2,0 1 2,-3-18 0,3 18 0,0-1 0,0 1 0,1-20 0,-1 20 0,1-2 4,-1 2-4,24-13 2,-24 13-2,1 0 0,-1 0 0,0 0 0,0 0 0,1 0-2,-1 0 2,19-6-2,-19 6 2,1 0 0,-1 0 0,20 3 4,-20-3-4,6 36 2,-6-36-2,1 17-2,-1-17 2,-1 20 0,1-20 0,-6 11 6,6-11-6,0 1 0,0-1 0,-7 12 0,7-12 0,0 0 4,0 0-4,-1 0 8,1 0-8,-20 9 20,20-9-20,0 0 12,0 0-12,-1 0 2,1 0-2,-22 7 4,22-7-4,0 0 4,0 0-4,-17-2 0,17 2 0,-5-28 0,5 28 0,0-1 0,0 1 0,-3-11-4,3 11 4,0-1 0,0 1 0,3-19 0,-3 19 0,1 0 0,-1 0 0,1-1 0,-1 1 0,23-14 2,-23 14-2,1 0 4,-1 0-4,2 0-12,-2 0 12,0 0-56,0 0 56,0 0-118,0 0 118</inkml:trace>
  <inkml:trace contextRef="#ctx0" brushRef="#br4" timeOffset="487497.6702">16509 13305 30,'0'0'0,"-26"10"14,26-10-14,-25 35 20,25-35-20,-21 16 20,21-16-20,-24 28 18,24-28-18,-20 32 14,20-32-14,-18 35 10,18-35-10,-18 40 6,18-40-6,-2 1 2,2-1-2,-9 47-2,9-47 2,-9 58-2,9-58 2,-5 31 2,5-31-2,-2 30 0,2-30 0,2 24 2,-2-24-2,5 24 0,-5-24 0,8 18 0,-8-18 0,10 13 0,-10-13 0,0 0 0,0 0 0,18 9 2,-18-9-2,23 8 0,-23-8 0,14 8 4,-14-8-4,17 6 0,-17-6 0,19 4-4,-19-4 4,21 0 4,-21 0-4,24 0 2,-24 0-2,23-2-2,-23 2 2,23-7-2,-23 7 2,20-7-2,-20 7 2,21-6 4,-21 6-4,18-7 0,-18 7 0,17-6-4,-17 6 4,0 0-2,0 0 2,0 0-2,0 0 2,13-5 2,-13 5-2,22-34 2,-22 34-2,7-20 0,-7 20 0,5-24-2,-5 24 2,5-26 0,-5 26 0,3-30 4,-3 30-4,2-33 0,-2 15 0,0 1 0,0-4 0,0-1 0,0 22 0,-2-46-2,2 46 2,-4-50-2,4 50 2,-7-57-2,7 57 2,-9-64 0,9 64 0,-24-65-2,24 65 2,-18-65 6,18 65-6,-18-62 14,18 62-14,-16-51 20,16 51-20,-15-41 22,15 41-22,-8-35 22,8 35-22,-10-27 24,10 27-24,-7-18 26,7 18-26,0-1 32,0 1-32,0-1 24,0 1-24,0-1 12,0 1-12,0 0 4,0 0-4,0-1-2,0 1 2,-5-9 0,5 24 0,0 1 10,0-16-10,5 54 2,-5-54-2,30 72-4,-30-72 4,20 82 2,-20-82-2,20 88 0,-20-88 0,20 85 0,-20-85 0,17 78 0,-17-78 0,14 74 6,-14-74-6,9 61 6,-9-61-6,9 56 0,-9-56 0,8 44 2,-8-44-2,9 38 0,-9-38 0,7 27-2,-7-27 2,4 23-6,-4-23 6,4 13-8,-4-13 8,0 2-8,0-2 8,0 0-18,0 0 18,0 0-32,0 0 32,0 1-60,0-1 60,0 2-80,0-2 80,0 0-82,0 0 82,0 0-52,0 0 52</inkml:trace>
  <inkml:trace contextRef="#ctx0" brushRef="#br4" timeOffset="488049.6699">16827 13501 16,'0'0'0,"0"-1"10,0 1-10,0-1 4,0 1-4,0-11 4,0 11-4,-2 0 14,2 0-14,-1 0 28,1 0-28,0 0 46,0 0-46,-18-10 48,18 31-48,0-1 28,0-20-28,5 52 14,-5-52-14,9 67 10,-9-67-10,28 78 12,-28-78-12,12 92 6,-12-92-6,8 101 2,-8-101-2,5 102 2,-5-102-2,4 103-2,-4-55 2,0-1-2,0-47 2,-2 80-2,2-80 2,-3 70-2,3-70 2,-5 58 4,5-58-4,-5 42 2,5-42-2,-5 31-2,5-31 2,-1 21-2,1-21 2,0 0-2,0 0 2,0 0 2,0 0-2,0 2 2,0-2-2,0 0 4,0 0-4,-1 7 2,1-7-2,-4-33-2,4 33 2,-7-35 4,7 35-4,-8-52 6,8 52-6,-19-61-2,19 61 2,-8-74 2,8 74-2,-10-86 4,10 86-4,-8-92-2,8 92 2,-8-92 2,8 92-2,-4-88 2,4 47-2,0 1 4,0 40-4,2-71-2,-2 71 2,8-66-6,-8 66 6,25-57-2,-25 57 2,19-50 2,-19 50-2,22-42 6,-22 42-6,23-39 8,-23 39-8,22-29 2,-22 29-2,24-23-6,-24 23 6,20-15 2,-20 15-2,26-8 6,-26 8-6,20-5 0,-20 5 0,18 0 10,-18 0-10,16 7 18,-16-7-18,7 50 4,-7-50-4,8 39-4,-8-39 4,7 51 0,-7-51 0,5 49 2,-5-49-2,1 45 2,-1-45-2,-1 43 0,1-43 0,-9 29-4,9-29 4,-30 26 0,30-26 0,-19 29 2,19-29-2,-21 23-4,21-23 4,-23 22 0,23-22 0,-23 14 4,23-14-4,-27 12 0,27-12 0,-23 8 2,23-8-2,-25 3-4,25-3 4,-19 0-12,19 0 12,-14-3-26,14 3 26,-13-7-44,13 7 44,-8-24-62,8 24 62,-4-21-98,4 8 98</inkml:trace>
  <inkml:trace contextRef="#ctx0" brushRef="#br4" timeOffset="489399.669">17328 12840 20,'0'0'0,"-28"-18"16,28 18-16,-15-7 22,15 7-22,-20-2 32,20 2-32,-21 0 40,21 0-40,-22 4 36,22-4-36,-20 3 24,20-3-24,-17 3 22,17-3-22,-2 0 24,2 0-24,-15 2 18,15-2-18,0 0 10,0 0-10,-1 0 6,1 0-6,0 0 2,0 0-2,-22 4 0,22-4 0,-6 21 4,6-21-4,-2 23 2,2-23-2,2 35-2,-2-35 2,8 54 0,-8-54 0,26 65 0,-26-65 0,18 80 4,-18-80-4,17 93 8,-17-93-8,17 102 0,-17-102 0,14 111 0,-14-111 0,9 113 0,-9-113 0,7 112-4,-7-112 4,6 105-2,-6-105 2,4 97 4,-4-97-4,3 87 6,-3-50-6,0-1-4,0-7 4,0-1-6,0-8 6,0 1-4,0-21 4,2 30 0,-2-30 0,3 20-2,-3-20 2,3 14 0,-3-14 0,0 1 4,0-1-4,0 0 2,0 0-2,0 0 0,0 0 0,0 2-2,0-2 2,4 5 8,-4-5-8,28 4 6,-28-4-6,1 0-6,-1 0 6,11 2 0,-11-2 0,31-2 0,-31 2 0,15-4 0,-15 4 0,15-5 0,-15 5 0,20-5-6,-20 5 6,17-6 4,-17 6-4,18-4 6,-18 4-6,16-2 0,-16 2 0,0 0 0,0 0 0,0 0 0,0 0 0,15 0 2,-15 0-2,1 0 2,-1 0-2,0 0 2,0 0-2,0 0-2,0 0 2,1 0 0,-1 0 0,1 0-4,-1 0 4,2 0-46,-2 0 46,0 0-74,0 0 74,0 0-98,0 0 98</inkml:trace>
  <inkml:trace contextRef="#ctx0" brushRef="#br4" timeOffset="490943.668">17517 13484 64,'0'0'0,"-4"-14"26,4 14-26,0-1-6,0 1 6,0-1-6,0 1 6,-3-5 0,3-10 0,0 1 0,0 14 0,0-19 2,0 19-2,4-16 6,-4 16-6,6-20 2,-6 20-2,8-22 0,-8 22 0,20-15 4,-20 15-4,14-21 4,-14 21-4,15-16 4,-15 16-4,14-16 4,-14 16-4,1-1 2,-1 1-2,14-12 8,-14 12-8,1 0 14,-1 0-14,1 0 24,-1 0-24,1 0 32,-1 0-32,1 0 26,-1 0-26,16-9 18,-16 9-18,4 42 16,-4-21-16,0 0 8,0-21-8,-3 54 2,3-54-2,-7 58 6,7-58-6,-23 54 4,23-54-4,-9 53 8,9-53-8,-8 40 14,8-40-14,-7 34 8,7-34-8,-3 25 2,3-25-2,0 16 2,0-16-2,0 0 6,0 0-6,0 0 2,0 0-2,0 2-2,0-2 2,1 6 6,-1-6-6,29 20 6,-29-20-6,0 0 4,0 0-4,12 7 2,-12-7-2,1 0-4,-1 0 4,17 0 4,-17 0-4,1 0 0,-1 0 0,20-2-16,-20 2 16,23-6-40,-23 6 40,12-24-74,-12 24 74,10-19-100,-10 19 100</inkml:trace>
  <inkml:trace contextRef="#ctx0" brushRef="#br4" timeOffset="491357.6677">17655 12998 4,'0'0'0,"0"0"0,0 0 0,-8-11 8,8 11-8,-1 0 10,1 0-10,-19-9 8,19 9-8,0-1 14,0 1-14,0 0 20,0 0-20,-5-19 18,5 19-18,0 0 8,0 0-8,0-1 4,0 1-4,3-23 2,-3 23-2,36-7 2,-36 7-2,0 0 2,0 0-2,9-4-2,-9 4 2,1 0 4,-1 0-4,23 0 4,-23 0-4,9 29 2,-9-29-2,7 21 8,-7-21-8,3 23 4,-3-23-4,0 23 0,0-23 0,-1 27 2,1-27-2,-5 21 12,5-21-12,-6 16 26,6-16-26,0 1 30,0-1-30,-9 8 22,9-8-22,0 0 8,0 0-8,-20 6 2,20-6-2,-1 0 8,1 0-8,-1 0 0,1 0 0,-15 0-4,15 0 4,-9-38 0,9 38 0,-6-18-6,6 18 6,-4-13-16,4 13 16,0 0-42,0 0 42,0-2-80,0 2 80</inkml:trace>
  <inkml:trace contextRef="#ctx0" brushRef="#br4" timeOffset="492944.6709">17989 13513 78,'0'0'0,"-4"-10"14,4 10-14,-30-10 20,30 10-20,-1 0 44,1 0-44,0 0 42,0 0-42,-11-6 26,11 6-26,-1 0 16,1 0-16,-1 0 4,1 0-4,0 0 0,0 0 0,0 0 0,0 0 0,-1 0 0,1 0 0,-1 0-2,1 0 2,-1 0 2,1 0-2,-17-4 4,17 4-4,47 3 4,-47-3-4,26 3-2,-26-3 2,26 4 2,-26-4-2,29 3 8,-29-3-8,27 3 2,-27-3-2,24 4 2,-24-4-2,25 6 0,-25-6 0,14 3-2,-14-3 2,1 0 0,-1 0 0,13 2 0,-13-2 0,1 0-2,-1 0 2,0 0 4,0 0-4,0 0 2,0 0-2,1 0-6,-1 0 6,0 0-26,0 0 26,2 0-62,-2 0 62,1 0-94,-1 0 94</inkml:trace>
  <inkml:trace contextRef="#ctx0" brushRef="#br4" timeOffset="493376.6714">18419 13374 22,'0'0'0,"0"-19"32,0 19-32,0-19 38,0 19-38,0-21 32,0 21-32,0-19 28,0 19-28,0-17 24,0 17-24,0-1 24,0 1-24,0-1 30,0 1-30,0 0 26,0 0-26,0-1 18,0 1-18,0-1 20,0 1-20,0 0 16,0 0-16,0-1 10,0 1-10,0-11 20,0 11-20,2 76 16,-2-76-16,5 59 6,-5-59-6,5 68 2,-5-68-2,5 74 0,-5-74 0,3 61-6,-3-32 6,0-2-6,0-1 6,0-1 0,0-25 0,2 37-4,-2-37 4,3 31-6,-3-31 6,3 20 6,-3-20-6,5 14 8,-5-14-8,0 1 2,0-1-2,0 1 2,0-1-2,0 0-2,0 0 2,0 1-8,0-1 8,0 1-20,0-1 20,0 1-44,0-1 44,0 1-66,0-1 66,0 0-82,0 0 82,3 6-92,-3-27 92</inkml:trace>
  <inkml:trace contextRef="#ctx0" brushRef="#br4" timeOffset="494041.666">18519 13032 22,'0'0'0,"0"0"38,0 0-38,-2 0 26,2 0-26,-1 0 8,1 0-8,0 0 2,0 0-2,0 0 4,0 0-4,-1 0 24,1 0-24,-2 0 38,2 0-38,0 0 30,0 0-30,-12-7 14,12 7-14,36-20 8,-36 20-8,24-5 6,-24 5-6,28-2-2,-28 2 2,28-2 0,-28 2 0,28 0 4,-28 0-4,28 0 0,-28 0 0,30 0-2,-30 0 2,28 0 0,-28 0 0,23 0 4,-23 0-4,21 2 8,-21-2-8,0 0 8,0 0-8,14 3 6,-14-3-6,19 10-2,-19-10 2,8 29 4,-8-29-4,5 27 6,-5-27-6,4 37 0,-4-37 0,2 47-2,-2-47 2,1 58 4,-1-25-4,0 1 4,0 3-4,0-1-4,0 7 4,0-1 0,0 6 0,0 0 0,0 6 0,0-2 4,0-52-4,-1 113 6,1-113-6,-1 104 0,1-60 0,0 0-2,0-8 2,0-1-2,0-6 2,0 0-2,0-29 2,3 41 2,-3-41-2,6 34 4,-6-34-4,7 22 0,-7-22 0,9 18 4,-9-18-4,0 0 4,0 0-4,0 1-2,0-1 2,0 0 4,0 0-4,0 1 20,0-1-20,0 1 32,0-1-32,0 0 20,0 0-20,0 1 12,0-1-12,0 0 12,0 0-12,8 7 6,-8-7-6,-47 7 10,47-7-10,-26 9 20,26-9-20,-31 9 26,31-9-26,-28 8 16,28-8-16,-24 10 12,24-10-12,-25 8 8,25-8-8,-24 8 4,24-8-4,-17 5 4,17-5-4,-21 6 10,21-6-10,-18 4 22,18-4-22,-15 3 16,15-3-16,-1 0 4,1 0-4,0 0 0,0 0 0,0 0-4,0 0 4,0 0-16,0 0 16,-2 0-44,2 0 44,-1 0-78,1 0 78,0 0-82,0 0 82,-1 0-88,1 0 88,-2 0-128,2 0 128</inkml:trace>
  <inkml:trace contextRef="#ctx0" brushRef="#br4" timeOffset="508601.6561">19411 12804 14,'0'0'0,"-1"0"12,1 0-12,-24 8 22,24-8-22,-1 0 26,1 0-26,-17 5 14,17-5-14,-28 7 0,28-7 0,-14 5 4,14-5-4,-20 2 20,20-2-20,-21 2 14,21-2-14,-21 2 4,21-2-4,-21 3 4,21-3-4,-23 1 6,23-1-6,-24 2 10,24-2-10,-24 3 8,24-3-8,-24 2 14,24-2-14,-22 3 22,22-3-22,-20 2 22,20-2-22,-15 0 16,15 0-16,-1 0 6,1 0-6,-13 0 2,13 0-2,-1 0 2,1 0-2,-1 0 10,1 0-10,0 0 6,0 0-6,0 0-2,0 0 2,-2 0 2,2 0-2,0 0 4,0 0-4,-1 0 2,1 0-2,-15 0 0,15 0 0,-6 28 2,6-28-2,-3 27 0,3-8 0,0 2 2,0-21-2,6 45 2,-6-45-2,8 53-4,-8-53 4,22 63-2,-22-63 2,7 72 4,-7-72-4,8 77 4,-8-77-4,5 84 0,-5-84 0,4 79-2,-4-79 2,2 77-2,-2-41 2,0 0 0,0-1 0,0 0 4,0-35-4,-2 61 4,2-61-4,-4 51-2,4-51 2,-5 41-2,5-41 2,-5 35 2,5-35-2,-4 27 2,4-27-2,-4 24-4,4-24 4,-1 19-2,1-19 2,0 1 0,0-1 0,0 0 0,0 0 0,0 0 2,0 0-2,0 2-2,0-2 2,0 0 0,0 0 0,0 11-2,0-11 2,0 0-2,0 0 2,6 15 4,-6-15-4,28 4-2,-28-4 2,15 3-2,-15-3 2,17 0-2,-17 0 2,16 0-4,-16 0 4,20 0 0,-20 0 0,20 0 0,-20 0 0,21 0 2,-21 0-2,23 3 6,-23-3-6,21 2 2,-21-2-2,23 3-4,-23-3 4,19 1-4,-19-1 4,19 0-2,-19 0 2,17 0 0,-17 0 0,1 0 0,-1 0 0,13 0 0,-13 0 0,0 0 4,0 0-4,1 0 4,-1 0-4,21 0 0,-21 0 0,0 0 2,0 0-2,2 0-2,-2 0 2,1 0-4,-1 0 4,0 0 4,0 0-4,1 0 4,-1 0-4,1 0 0,-1 0 0,0 0 2,0 0-2,0 0 0,0 0 0,1 0-20,-1 0 20,1 0-76,-1 0 76</inkml:trace>
  <inkml:trace contextRef="#ctx0" brushRef="#br4" timeOffset="516287.6519">19620 13678 30,'0'0'0,"-6"-35"26,6 35-26,-2-26 22,2 10-22,0 1 18,0 15-18,4-31 8,-4 31-8,7-28 20,-7 28-20,8-33 24,-8 33-24,8-28 22,-8 28-22,6-28 22,-6 28-22,5-25 20,-5 25-20,0-1 28,0 1-28,0-1 34,0 1-34,0 0 28,0 0-28,0-1 18,0 1-18,0-1 16,0 1-16,0 0 8,0 0-8,0-1 0,0 1 0,2-9 6,-2 42-6,0 0 6,0-33-6,2 67 2,-2-29-2,0 0 2,0 3-2,0 1-2,0-2 2,0 1-2,0-1 2,0 1-2,0 3 2,0-2 2,0 0-2,0 1 0,0 1 0,0-1-10,0 0 10,0 1-6,0-44 6,-3 80 0,3-80 0,-5 70 0,5-70 0,-6 64-2,6-64 2,-20 47 0,20-47 0,-21 41 2,21-41-2,-19 37-2,19-37 2,-31 30 0,31-30 0,-27 27 4,27-27-4,-26 19 14,26-19-14,-29 15 42,29-15-42,-28 9 32,28-9-32,-31 6 10,31-6-10,-27 3 20,27-3-20,-27 0 14,27 0-14,-24-4 4,24 4-4,-17-10 2,17 10-2,-19-31 0,19 31 0,-14-23-4,14 23 4,-8-21 0,8 21 0,-8-21-6,8 21 6,-6-25-22,6 25 22,-2-24-46,2 8 46,0 2-80,0 14 80,5-32-108,-5 32 108,8-36-120,-8 36 120</inkml:trace>
  <inkml:trace contextRef="#ctx0" brushRef="#br4" timeOffset="516698.6552">19704 13117 24,'0'0'0,"-2"-11"32,2 11-32,0-18 28,0 18-28,0-17 28,0 17-28,2-20 32,-2 20-32,4-20 18,-4 20-18,0 0 12,0 0-12,5-16 8,-5 16-8,0 0 0,0 0 0,0-1 2,0 1-2,0-1 2,0 1-2,0 0 0,0 0 0,0 0-12,0 0 12,0-2-48,0 2 48,0 0-82,0 0 82</inkml:trace>
  <inkml:trace contextRef="#ctx0" brushRef="#br4" timeOffset="517191.6502">19974 13540 42,'0'0'0,"-20"-9"68,20 9-68,-9-9 44,9 9-44,0 0 18,0 0-18,-17-5 44,17 5-44,0 0 58,0 0-58,-1 0 46,1 0-46,0 0 18,0 0-18,-1 0 2,1 0-2,-1 0 2,1 0-2,0 0 8,0 0-8,-2 0 8,2 0-8,-14 0 4,14 0-4,1 26 2,-1-26-2,10 10 0,-10-10 0,41 9 0,-41-9 0,27 8-2,-27-8 2,28 10 2,-28-10-2,30 7 6,-30-7-6,26 8-2,-26-8 2,25 6-2,-25-6 2,21 4 0,-21-4 0,17 2-2,-17-2 2,14 0-2,-14 0 2,1 0 2,-1 0-2,13 0 6,-13 0-6,1 0 4,-1 0-4,0 0 4,0 0-4,1 0 4,-1 0-4,0 0 0,0 0 0,0 0-4,0 0 4,2 0-4,-2 0 4,1 0-4,-1 0 4,0 0-34,0 0 34,1 0-104,-1 0 104,0 0-152,0 0 152</inkml:trace>
  <inkml:trace contextRef="#ctx0" brushRef="#br4" timeOffset="518125.6503">20361 13256 46,'0'0'0,"-2"-21"32,2 21-32,-2-24 30,2 24-30,-2-17 26,2 17-26,0 0 36,0 0-36,0-2 42,0 2-42,0 0 24,0 0-24,0 0 12,0 0-12,0-1 2,0 1-2,0-1 0,0 1 0,0 0 6,0 0-6,0-1 10,0 1-10,0-4 8,0 4-8,4 40 10,-4-40-10,6 41 4,-6-41-4,24 51 4,-24-51-4,9 57 6,-9-57-6,7 58-4,-7-58 4,6 56 2,-6-56-2,5 53 2,-5-53-2,2 50-4,-2-50 4,2 48 0,-2-48 0,3 37 4,-3-37-4,2 29-2,-2-29 2,4 15-4,-4-15 4,0 1 0,0-1 0,0 1 0,0-1 0,0 1 0,0-1 0,0 1 2,0-1-2,4 4 4,-4-4-4,20-6-2,-20 6 2,7-40-2,-7 40 2,8-37 6,-8 37-6,8-41 2,-8 41-2,18-46-2,-18 46 2,8-49 6,-8 49-6,9-48 16,-9 48-16,6-46 16,-6 46-16,6-42 10,-6 42-10,7-29 4,-7 29-4,4-23 2,-4 23-2,0 0-4,0 0 4,0-1 0,0 1 0,0-1 10,0 1-10,0 0 4,0 0-4,4-13-2,-4 13 2,23 28-2,-23-28 2,10 34 0,-10-34 0,18 43 2,-18-43-2,9 46 6,-9-46-6,8 50 2,-8-50-2,7 48-2,-7-48 2,6 47 0,-6-47 0,7 42 4,-7-42-4,7 31 2,-7-31-2,8 26-6,-8-26 6,9 14-4,-9-14 4,0 0-2,0 0 2,0 1-6,0-1 6,8 8-2,-8-8 2,0 0 0,0 0 0,1 0 2,-1 0-2,16 5 6,-16-5-6,26-44 6,-26 44-6,9-33 2,-9 33-2,9-40-2,-9 40 2,9-50 4,-9 50-4,9-48 8,-9 48-8,17-51 12,-17 51-12,9-44 8,-9 44-8,8-33 6,-8 33-6,6-26 10,-6 26-10,0-1 10,0 1-10,0 0 10,0 0-10,0 0 2,0 0-2,0-2 0,0 2 0,0 0 2,0 0-2,0 0-20,0 0 20,0-2-66,0 2 66,0 0-106,0 0 106,5-9-138,-5 9 138</inkml:trace>
  <inkml:trace contextRef="#ctx0" brushRef="#br4" timeOffset="518551.6495">20849 13952 28,'0'0'0,"-1"0"32,1 0-32,-1 0 32,1 0-32,-6 9 36,6-9-36,5-34 44,-5 34-44,5-17 38,-5 17-38,7-15 26,-7 15-26,8-21 20,-8 21-20,9-17 32,-9 17-32,8-18 36,-8 18-36,0 0 20,0 0-20,9-13 12,-9 13-12,0 0 12,0 0-12,1 0 20,-1 0-20,1 0 28,-1 0-28,1 0 36,-1 0-36,16-7 36,-16 7-36,9 36 22,-9-36-22,9 35 4,-9-35-4,6 45 0,-6-45 0,0 0 0,0 0 0,2 56-2,-2-56 2,-4 81 0,4-81 0,-7 36-2,7-36 2,-4 36-2,4-36 2,-6 29-6,6-29 6,-6 19-30,6-19 30,-4 22-66,4-22 66,-5 17-88,5-17 88,0 0-112,0 0 112,0 1-136,0-1 136</inkml:trace>
  <inkml:trace contextRef="#ctx0" brushRef="#br4" timeOffset="518766.6481">20935 13766 18,'0'-17'0,"0"-3"8,0 20-8,-3-34 10,3 34-10,-7-33 46,7 33-46,-6-28 54,6 28-54,-4-30 30,4 30-30,-1-22 22,1 22-22,0-16 14,0 16-14,0 0 4,0 0-4,0-2 2,0 2-2,0 0 0,0 0 0,0 0 0,0 0 0,0-1 0,0 1 0,0-1-32,0 1 32,0-1-92,0 1 92</inkml:trace>
  <inkml:trace contextRef="#ctx0" brushRef="#br4" timeOffset="519402.6478">21076 13267 60,'0'0'0,"-1"0"48,1 0-48,0 0 42,0 0-42,0 0 30,0 0-30,-1 0 20,1 0-20,-1 0 10,1 0-10,-1 0 2,1 0-2,-1 0 4,1 0-4,0 0 16,0 0-16,0 0 22,0 0-22,-2 0 10,2 0-10,-13-7 14,13 7-14,38-9 18,-38 9-18,24-10 8,-24 10-8,22-9 6,-22 9-6,25-7 4,-25 7-4,23-6 4,-23 6-4,21-4 8,-21 4-8,23 0 6,-23 0-6,15 2-4,-15-2 4,0 0 2,0 0-2,1 0 6,-1 0-6,13 2 10,-13-2-10,0 0 20,0 0-20,27 6 20,-27-6-20,7 24 16,-7-24-16,6 23 12,-6-23-12,3 33 6,-3-33-6,4 44 6,-4-44-6,1 56 4,-1-56-4,4 62 0,-4-62 0,6 74 6,-6-74-6,6 85 0,-6-85 0,8 98-2,-8-98 2,20 105 4,-20-105-4,8 104 2,-8-104-2,7 94 2,-7-94-2,6 78 4,-6-78-4,4 58-2,-4-58 2,5 41-6,-5-41 6,5 33 2,-5-33-2,7 21 2,-7-21-2,10 18 0,-10-18 0,0 1 4,0-1-4,0 1 2,0-1-2,0 1 16,0-1-16,0 0 28,0 0-28,0 1 20,0-1-20,0 1 12,0-1-12,0 0 6,0 0-6,8 8 10,-32-8-10,0 0 12,24 0-12,-21 0 12,21 0-12,-24 0 10,24 0-10,-19-3 12,19 3-12,-21-2 18,21 2-18,-19-3 6,19 3-6,-19-1 8,19 1-8,-16 0 10,16 0-10,-1 0-2,1 0 2,-1 0 0,1 0 0,-13 0 2,13 0-2,-1 0-4,1 0 4,-1 0-2,1 0 2,0 0-2,0 0 2,-1 0-28,1 0 28,-1 0-62,1 0 62,0 0-102,0 0 102,-1 0-140,1 0 140,0 0-172,0 0 172</inkml:trace>
  <inkml:trace contextRef="#ctx0" brushRef="#br4" timeOffset="526933.6441">21685 13549 42,'0'0'0,"0"0"48,0 0-48,0 0 50,0 0-50,0 0 36,0 0-36,1 0 28,-1 0-28,1 0 16,-1 0-16,1 0 10,-1 0-10,0 0 8,0 0-8,1 0 0,-1 0 0,1 0-2,-1 0 2,0 0 4,0 0-4,1 0 0,-1 0 0,1 0-2,-1 0 2,1 0 0,-1 0 0,5-6 4,-5 6-4,47 3 4,-47-3-4,27 7-4,-27-7 4,25 7 2,-25-7-2,29 21 4,-29-21-4,27 8-2,-27-8 2,25 8-2,-25-8 2,20 6 0,-20-6 0,18 5 4,-18-5-4,1 0 4,-1 0-4,0 0 0,0 0 0,2 0 2,-2 0-2,0 0 6,0 0-6,0 0 10,0 0-10,0 0 8,0 0-8,1 0 0,-1 0 0,0 0 6,0 0-6,7 2 12,-7-2-12,-42 2 2,42-2-2,-28 3-2,28-3 2,-35 3-2,35-3 2,-37 4-2,37-4 2,-38 2 6,38-2-6,-40 2 14,40-2-14,-36 2 16,36-2-16,-28 3 22,28-3-22,-24 0 26,24 0-26,-18 1 28,18-1-28,-1 0 18,1 0-18,-1 0 0,1 0 0,-1 0-4,1 0 4,0 0-2,0 0 2,0 0 2,0 0-2,-1 0-2,1 0 2,-4 0-2,4 0 2,50 6 2,-50-6-2,32 5-2,-32-5 2,39 4 2,-39-4-2,38 0 6,-38 0-6,40-3 0,-40 3 0,32-5-2,-32 5 2,29-5-2,-29 5 2,25-6 0,-25 6 0,14-4 0,-14 4 0,0 0-2,0 0 2,1 0 2,-1 0-2,0 0 0,0 0 0,0 0-2,0 0 2,2 0-2,-2 0 2,0 0 2,0 0-2,9-3 0,-30 3 0,0 0 0,21 0 0,-25 0 6,25 0-6,-28 0 2,28 0-2,-27-1 2,27 1-2,-23-2 4,23 2-4,-19-1 4,19 1-4,-1 0 4,1 0-4,-1 0 0,1 0 0,-1 0-2,1 0 2,0 0 2,0 0-2,-1 0 2,1 0-2,-7-2-4,7 2 4,33-8-8,-33 8 8,26-19-26,-26 19 26,31-8-56,-31 8 56,32-10-72,-32 10 72,29-8-96,-29 8 96,28-7-118,-28 7 118</inkml:trace>
  <inkml:trace contextRef="#ctx0" brushRef="#br4" timeOffset="527745.6433">21735 13393 24,'0'0'0,"-6"-16"40,6 16-40,0 0 34,0 0-34,-6-13 28,6 13-28,0-1 16,0 1-16,0 0 4,0 0-4,0-1 10,0 1-10,0-1 22,0 1-22,0 0 16,0 0-16,-2-15 10,2 15-10,6 53 8,-6-53-8,9 43 8,-9-43-8,8 46 8,-8-46-8,8 48-4,-8-48 4,5 48 0,-5-48 0,5 46 0,-5-46 0,5 44-2,-5-44 2,5 41 0,-5-41 0,3 35 2,-3-35-2,2 26 0,-2-26 0,4 20-2,-4-20 2,0 1 0,0-1 0,0 0-4,0 0 4,1 12-2,-1-12 2,0 1 4,0-1-4,0 0 2,0 0-2,0 1 2,0-1-2,0 1 4,0-1-4,0 0-2,0 0 2,2 15-4,-2-34 4,0 2 0,0 2 0,0-1 2,0-1-2,0-1 0,0-2 0,0-1 6,0-1-6,0-1 6,0 23-6,3-42-6,-3 42 6,1-42-6,-1 42 6,4-43 6,-4 43-6,0-38 2,0 19-2,0 1 4,0 18-4,0-34 18,0 34-18,-5-26 20,5 26-20,-5-18 22,5 18-22,0 0 16,0 0-16,0-2 6,0 2-6,0 0 4,0 0-4,0 0 2,0 0-2,0-2 0,0 2 0,-4-8 0,4 8 0,-3 49 0,3-49 0,-1 45 0,1-16 0,0 0-4,0-29 4,1 62-2,-1-62 2,2 60 2,-2-60-2,5 57 0,-5-57 0,5 54-4,-5-54 4,5 48-6,-5-48 6,6 42-6,-6-42 6,7 38-14,-7-38 14,7 30-18,-7-30 18,5 22-10,-5-22 10,5 17-2,-5-17 2,0 0 4,0 0-4,0 1 2,0-1-2,0 2 0,0-2 0,0 0-2,0 0 2,0 0-2,0 0 2,5 5-2,-5-5 2,-3-54 0,3 54 0,-5-40 4,5 40-4,-7-44 0,7 44 0,-7-49 2,7 49-2,-9-52 2,9 52-2,-8-54 2,8 54-2,-6-56 2,6 56-2,-7-48 0,7 48 0,-6-41 2,6 41-2,-5-33 0,5 33 0,-5-19 2,5 19-2,0 0 4,0 0-4,0 0-2,0 0 2,0-2-4,0 2 4,0 0-4,0 0 4,-2-7-2,2 7 2,4 58-2,-4-58 2,4 49 4,-4-49-4,5 54 2,-5-54-2,4 54-30,-4-54 30,3 50-66,-3-28 66,0 0-92,0-3 92</inkml:trace>
  <inkml:trace contextRef="#ctx0" brushRef="#br4" timeOffset="528104.6473">21643 13678 20,'0'0'0,"-19"-2"14,19 2-14,-1 0 24,1 0-24,-25 0 34,25 0-34,0 0 34,0 0-34,-1 0 18,1 0-18,0 0 2,0 0-2,-2 0-2,2 0 2,0 0 4,0 0-4,0 0 20,0 0-20,-2 0 8,2 0-8,-13 0 0,13 0 0,49-4 10,-49 4-10,27-7 0,-27 7 0,29-4-4,-29 4 4,28-4-2,-28 4 2,28-2 0,-28 2 0,27 0-2,-27 0 2,27 2 0,-27-2 0,24 5 0,-24-5 0,21 5 2,-21-5-2,22 5 4,-22-5-4,18 4-2,-18-4 2,17 4 2,-17-4-2,1 0 2,-1 0-2,0 0-14,0 0 14,11 4-42,-11-4 42,0 0-76,0 0 76</inkml:trace>
  <inkml:trace contextRef="#ctx0" brushRef="#br4" timeOffset="529191.6426">22568 13432 58,'0'0'0,"-2"0"36,2 0-36,-17-8 24,17 8-24,0-1 18,0 1-18,0-1 12,0 1-12,0 0 8,0 0-8,0-1 8,0 1-8,-6-16 4,6 16-4,0-2 4,0 2-4,0 0 6,0 0-6,0 0 14,0 0-14,0-15 14,0 15-14,7 40 12,-7-40-12,28 35 14,-28-35-14,14 44 6,-14-44-6,16 57 0,-16-57 0,16 0 0,-16 0 0,8 83 4,-8-83-4,18 41-6,-18-41 6,8 41-2,-8-41 2,7 39 4,-7-39-4,7 35-2,-7-35 2,5 34-4,-5-34 4,5 22 2,-5-22-2,3 14 10,-3-14-10,0 1 2,0-1-2,0 0-6,0 0 6,0 1-2,0-1 2,0 1 2,0-1-2,0 0 10,0 0-10,2 7 16,-2-7-16,5-46 18,-5 46-18,7-31 18,-7 31-18,21-36 14,-21 36-14,10-41 14,-10 41-14,24-40 8,-24 40-8,19-40 8,-19 40-8,23-37 8,-23 37-8,25-30 2,-25 30-2,19-27 0,-19 27 0,19-19 4,-19 19-4,2 0 0,-2 0 0,0-1-6,0 1 6,0-1 0,0 1 0,1 0 2,-1 0-2,9-12-12,-9 12 12,0 0-44,0 0 44,0 0-92,0 0 92,0-2-134,0 2 134</inkml:trace>
  <inkml:trace contextRef="#ctx0" brushRef="#br4" timeOffset="529599.6423">22935 14189 38,'0'0'0,"-1"0"36,1 0-36,-1 0 10,1 0-10,-1 0-2,1 0 2,0 0 2,0 0-2,-1 0 10,1 0-10,-15-3 22,15 3-22,3-30 16,-3 30-16,7-23 10,-7 23-10,32-21 14,-32 21-14,22-25 20,-22 25-20,19-23 18,-19 23-18,12-16 14,-12 16-14,0 0 22,0 0-22,0 0 24,0 0-24,0-2 24,0 2-24,0 0 24,0 0-24,9-12 32,-9 12-32,1 0 38,-1 0-38,18-4 22,-18 4-22,8 47 16,-8-47-16,7 46 18,-7-46-18,5 51 12,-5-51-12,2 51 8,-2-51-8,3 48 4,-3-48-4,0 42 0,0-21 0,0-1-2,0 0 2,0-2-2,0 0 2,0-1-2,0-2 2,0 1 0,0-16 0,-1 22-8,1-22 8,-4 18-44,4-18 44,0 0-92,0 0 92,0 0-144,0 0 144</inkml:trace>
  <inkml:trace contextRef="#ctx0" brushRef="#br4" timeOffset="529854.6412">23106 13796 54,'0'-16'0,"0"-2"22,0 18-22,-3-31 22,3 31-22,-4-28 48,4 28-48,-4-31 64,4 31-64,-2-28 48,2 28-48,0-20 26,0 20-26,0-1 10,0 1-10,0-1 2,0 1-2,0 0 4,0 0-4,0-1 0,0 1 0,0-1-2,0 1 2,0 0 2,0 0-2,0-1-10,0 1 10,0-1-66,0 1 66,2-10-140,-2 10 140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10:13:39.163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632423"/>
    </inkml:brush>
    <inkml:brush xml:id="br5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2294 3316 18,'0'0'0,"0"0"12,0 0-12,-1 0 22,1 0-22,-1 0 24,1 0-24,0 0 16,0 0-16,-1 0 14,1 0-14,0 0 10,0 0-10,0 0 6,0 0-6,-2 0 2,2 0-2,-1 0 4,1 0-4,-14-6 6,14 6-6,2 77 4,-2-77-4,6 73 6,-6-73-6,9 95 8,-9-95-8,7 108 4,-7-108-4,18 119 2,-18-119-2,10 127-2,-10-127 2,18 139-4,-18-139 4,8 147 2,-8-147-2,10 152 4,-10-152-4,9 150 0,-9-150 0,8 145 2,-8-145-2,10 147 4,-10-147-4,6 143 0,-6-143 0,5 144-4,-5-144 4,5 143 0,-5-143 0,4 138 4,-4-138-4,6 136 2,-6-136-2,4 128 0,-4-128 0,7 126 0,-7-126 0,6 115 6,-6-115-6,8 109 4,-8-109-4,8 108 2,-8-108-2,7 100 2,-7-100-2,5 102 0,-5-102 0,6 99 2,-6-99-2,4 100 0,-4-100 0,4 96 0,-4-96 0,3 90 4,-3-90-4,4 87 0,-4-87 0,2 71-2,-2-71 2,2 65 2,-2-65-2,3 63 0,-3-63 0,3 63 0,-3-63 0,4 62 0,-4-62 0,3 68 0,-3-68 0,3 63 10,-3-63-10,3 59 12,-3-35-12,0 1 2,0-1-2,0 0-2,0-1 2,0-1 0,0 4 0,0-2 2,0-24-2,2 60 2,-2-60-2,2 64-2,-2-64 2,3 72 8,-3-72-8,1 73 14,-1-40-14,0 0 4,0-6-4,0-2 4,0-8-4,0-2 2,0-15-2,-1 15-8,1-15 8,0 0-22,0 0 22,0 2-42,0-2 42,0 0-62,0 0 62,0 0-72,0 0 72</inkml:trace>
  <inkml:trace contextRef="#ctx0" brushRef="#br0" timeOffset="805.9996">2531 7878 52,'0'0'0,"-12"2"48,12-2-48,-24 2 8,24-2-8,-1 0 12,1 0-12,0 0 14,0 0-14,-1 0 10,1 0-10,-1 0 8,1 0-8,-1 0-2,1 0 2,0 0-8,0 0 8,-10 4-4,10-4 4,0 0 0,0 0 0,0 0-4,0 0 4,-1 0-4,1 0 4,-1 0 6,1 0-6,-14 6 4,37-6-4,0 0-2,-23 0 2,25-4 0,-25 4 0,26-4 0,-26 4 0,32-5-2,-32 5 2,33-6-2,-33 6 2,33-4 0,-33 4 0,37-4 4,-37 4-4,39-3 0,-39 3 0,0 0-2,0 0 2,54-3 4,-54 3-4,80-2 4,-80 2-4,49-2-4,-49 2 4,51-2 0,-24 2 0,1 0 2,1 0-2,1 0-2,2 0 2,-1 0 0,4 0 0,1 0-4,-2 0 4,0 0 0,1 0 0,-1 0 4,2 0-4,-1 0 0,-1 0 0,-1 0 2,-33 0-2,67-2 2,-32 2-2,0 0 0,1 0 0,-1 0 0,-35 0 0,72 0 0,-36 0 0,1 0 0,1 0 0,0 0 2,-38 0-2,81-2-4,-41 2 4,1 0-4,0 0 4,1 0 2,-42 0-2,81-1 2,-42 1-2,0 0-4,2 0 4,-1 0-2,-1 0 2,1 0 6,2 0-6,0 0 6,-42 0-6,86 3 6,-86-3-6,93 2 6,-93-2-6,99 3 18,-99-3-18,100 4 20,-100-4-20,105 3 8,-53-3-8,2 0 4,-2 0-4,0 0 6,-52 0-6,108-6 2,-108 6-2,110-6 2,-110 6-2,115-10 4,-115 10-4,124-18-2,-124 18 2,122-8 2,-122 8-2,127-6 8,-127 6-8,125-4 4,-125 4-4,118-5 4,-118 5-4,127-2 6,-127 2-6,129-4-4,-129 4 4,130-2-2,-62 2 2,0 0 6,0 0-6,0 0 0,1 0 0,1 0 0,-1 0 0,1 0 6,3 0-6,0 0 6,2 0-6,-2 0 8,-73 0-8,149 2 6,-149-2-6,154 4 0,-154-4 0,143 1 0,-143-1 0,148 2 0,-148-2 0,152 2 4,-152-2-4,154 2 6,-154-2-6,156 6 6,-156-6-6,156 7 6,-156-7-6,153 22 2,-153-22-2,156 14 0,-156-14 0,159 15 4,-159-15-4,157 13 4,-157-13-4,152 10-2,-152-10 2,151 17-2,-151-17 2,147 7 0,-147-7 0,145 8 0,-145-8 0,141 9 2,-141-9-2,133 9-8,-133-9 8,121 7-38,-121-7 38,110 8-68,-110-8 68,94 4-88,-94-4 88</inkml:trace>
  <inkml:trace contextRef="#ctx0" brushRef="#br0" timeOffset="4247.9975">2183 3347 26,'0'0'0,"0"0"16,0 0-16,-2 0 6,2 0-6,0 0 2,0 0-2,0 0 8,0 0-8,-1 0 6,1 0-6,-1 0 2,1 0-2,-2 0-2,2 0 2,0 0 2,0 0-2,0 0 4,0 0-4,-1 0-2,1 0 2,-1 0 2,1 0-2,0 0 0,0 0 0,-1 0 0,1 0 0,-9 0 0,9 0 0,34-2-2,-34 2 2,20-2 0,-20 2 0,21 0 2,-21 0-2,21 0 2,-21 0-2,25 0 2,-25 0-2,22 3 0,-22-3 0,23 3-6,-23-3 6,24 5-2,-24-5 2,24 2 4,-24-2-4,22 5 2,-22-5-2,24 4 0,-24-4 0,22 6 0,-22-6 0,25 6-6,-25-6 6,29 6-2,-29-6 2,37 5 4,-37-5-4,36 7-2,-36-7 2,39 3 0,-39-3 0,40 6 6,-40-6-6,42 4 4,-42-4-4,42 3-2,-42-3 2,44 2-4,-44-2 4,42 1-2,-42-1 2,46 2 4,-24-2-4,-1 0 6,3 0-6,-1 0-2,1 0 2,0 0-2,-1 0 2,2 0-2,1 0 2,1 0-4,3 0 4,0 0 0,0 0 0,0 0 0,2 0 0,-1 0 0,-31 0 0,62-2 0,-62 2 0,60-3-2,-60 3 2,63 0 0,-32 0 0,1 0 4,-1 0-4,1 0 2,0 0-2,0 0 0,-32 0 0,63 2-2,-63-2 2,64 3 0,-64-3 0,67 4 4,-67-4-4,76 5 4,-76-5-4,76 4 4,-76-4-4,80 3-2,-80-3 2,78 2-2,-40-2 2,0 0 2,-38 0-2,76 1-4,-76-1 4,74 2-4,-74-2 4,74 3 2,-74-3-2,76 4 0,-76-4 0,77 3-2,-77-3 2,79 3 4,-79-3-4,83 2 4,-83-2-4,87 2-2,-87-2 2,89 3-6,-89-3 6,88 1 0,-88-1 0,89 2 2,-89-2-2,81 2-2,-81-2 2,80 3 2,-80-3-2,84 2 2,-84-2-2,80 1 12,-35-1-12,-1 0 14,0 0-14,0 0 4,-44 0-4,95-2 2,-95 2-2,93-3 0,-93 3 0,91-2 2,-46 2-2,0 0-2,-3 0 2,-1 0-4,2 0 4,-1 0 10,0 0-10,-1 0 4,2 0-4,0 0-2,-43 0 2,87 2 0,-87-2 0,94 3-4,-94-3 4,95 3 14,-95-3-14,99 2 18,-99-2-18,97 2 14,-49-2-14,-3 0 10,3 0-10,-1 0 0,-1 0 0,2 0 4,0 0-4,-2 0 10,2 0-10,1 0 6,-49 0-6,103-2 0,-103 2 0,106-1 2,-106 1-2,106-3 4,-106 3-4,106-2 0,-106 2 0,99-2 0,-99 2 0,98-2 4,-98 2-4,94-3 4,-94 3-4,97-3 0,-97 3 0,98-3 0,-98 3 0,101-1 2,-49 1-2,3 0-4,-5 0 4,0 0-2,0 0 2,0 0 4,-50 0-4,98-1 2,-98 1-2,93-2 4,-93 2-4,95-2 6,-95 2-6,95-4-2,-95 4 2,95-3-2,-95 3 2,99-5 6,-99 5-6,99-4 4,-99 4-4,97-4-2,-97 4 2,89-3 2,-89 3-2,88-1 0,-45 1 0,-2 0-2,1 0 2,0 0 0,0 0 0,0 0-4,1 0 4,0 0 2,-2 0-2,1 0 4,-42 0-4,89-1 4,-89 1-4,88-3 4,-88 3-4,86-2-4,-86 2 4,85-3 0,-85 3 0,83-4 4,-83 4-4,79-2-2,-79 2 2,79-3 4,-79 3-4,82-4 2,-82 4-2,83-4-4,-83 4 4,87-4 4,-87 4-4,92-6 6,-92 6-6,90-5 0,-90 5 0,88-6-2,-88 6 2,82-6 0,-82 6 0,78-4 0,-78 4 0,78-6 0,-78 6 0,73-3 0,-37 3 0,0 0 0,0 0 0,0 0 0,-1 0 0,3 0 0,-2 0 0,1 0 2,2 0-2,0 0-4,-1 0 4,1 0-2,-2 0 2,1 0-2,-1 0 2,2 0-8,-39 0 8,70-2 0,-70 2 0,68-2 2,-68 2-2,69-4 6,-69 4-6,66-2 12,-66 2-12,63-3 2,-63 3-2,64-2-4,-64 2 4,62-4 0,-62 4 0,63-4 0,-63 4 0,58-4-2,-58 4 2,59-5 2,-59 5-2,58-5 6,-58 5-6,51-3-4,-51 3 4,45-3-2,-45 3 2,35-2 2,-35 2-2,31 0-2,-31 0 2,20 0-2,-20 0 2,15 0-2,-15 0 2,2 0 2,-2 0-2,0 0-4,0 0 4,1 0-6,-1 0 6,0 0 8,0 0-8,0 0 22,0 0-22,2 0 28,-2 0-28,0 0 32,0 0-32,2 0 36,-2 0-36,0 0 20,0 0-20,1 0 12,-1 0-12,1 0 18,-1 0-18,1 0 14,-1 0-14,0 0 8,0 0-8,0 0 8,0 0-8,0 0 6,0 0-6,0 0 2,0 0-2,0 0 4,0 0-4,0 0 0,0 0 0,0 0 0,0 0 0,0 0 6,0 0-6,0 0 0,0 0 0,0 0-2,0 0 2,0 0 0,0 0 0,0 0-4,0 0 4,0 0-2,0 0 2,6 28 4,-6-28-4,6 34 4,-6-34-4,5 46 0,-5-46 0,8 56-6,-8-56 6,6 60-4,-6-60 4,6 61 4,-6-61-4,4 70 2,-4-70-2,4 78 0,-4-78 0,3 79 4,-3-37-4,0 0 2,0-42-2,-2 90-2,2-90 2,-5 88-2,5-88 2,-6 83 4,6-83-4,-7 79 0,7-79 0,-11 72-4,11-72 4,-7 68 0,7-68 0,-10 70-2,10-70 2,-5 64-2,5-64 2,-5 66-4,5-66 4,0 68 0,0-31 0,0 0 2,0 4-2,0 0 2,0-41-2,2 85 4,-2-85-4,3 84 6,-3-84-6,5 83 0,-5-83 0,6 79-2,-6-79 2,4 81-2,-4-81 2,7 78 0,-7-78 0,6 82 2,-6-82-2,5 80 0,-5-80 0,6 78 4,-6-78-4,5 83 2,-5-83-2,7 73-6,-7-73 6,7 68-2,-7-68 2,8 57 4,-8-57-4,10 46 0,-10-46 0,8 42 6,-8-42-6,18 42 2,-18-42-2,8 38-6,-8-38 6,6 41-2,-6-41 2,9 40 0,-9-40 0,7 36 6,-7-36-6,7 41 2,-7-41-2,8 42-6,-8-42 6,6 52 0,-6-52 0,8 57 2,-8-57-2,8 59-2,-8-59 2,7 63-4,-7-63 4,6 58 0,-6-58 0,4 51-2,-4-51 2,3 54-2,-3-54 2,2 49 4,-2-27-4,0 1 2,0-23-2,1 52-2,-1-52 2,2 47 6,-2-47-6,3 43 4,-3-43-4,1 37-4,-1-19 4,0 0-2,0-2 2,0-1-2,0 2 2,0 0 0,0-2 0,0 1 2,0-1-2,0-1 2,0-14-2,1 28 0,-1-28 0,2 26-2,-2-26 2,0 25 0,0-25 0,0 23 2,0-23-2,0 19 0,0-19 0,0 19-4,0-19 4,0 22-4,0-22 4,0 23 8,0-9-8,0 0 4,0 4-4,0 0-8,0 2 8,0 1-8,0-21 8,-2 46 0,2-46 0,-2 46 2,2-46-2,-5 43 0,5-43 0,-3 34 2,3-34-2,-5 26 0,5-26 0,-3 22 0,3-22 0,-4 14 0,4-14 0,0 18-4,0-18 4,0 16-6,0-16 6,0 17 2,0-17-2,0 18 6,0-18-6,0 1 2,0-1-2,0 14-2,0-14 2,0 1-2,0-1 2,0 1 0,0-1 0,0 21-2,0-21 2,0 0-2,0 0 2,0 1 0,0-1 0,0 22-2,0-22 2,2 29-4,-2-29 4,3 16 0,-3-16 0,2 20 2,-2-20-2,4 20-4,-4-20 4,2 17-4,-2-17 4,2 21-2,-2-21 2,5 17-2,-5-17 2,4 20 2,-4-20-2,7 19-2,-7-19 2,0 1-4,0-1 4,4 12-2,-4-12 2,0 1-2,0-1 2,5 18 2,-5-18-2,0 0 0,0 0 0,4 17-2,-4-17 2,0 0-2,0 0 2,0 3 0,0-3 0,0 0 0,0 0 0,0 0-6,0 0 6,0 2-4,0-2 4,0 0-4,0 0 4,0 0 0,0 0 0,0 1 4,0-1-4,0 0 4,0 0-4,0 1 4,0-1-4,0 1 6,0-1-6,0 1 6,0-1-6,4 11 2,-4-11-2,-3 0 2,3 0-2,-25-8 6,25 8-6,-1 0 2,1 0-2,-1 0-2,1 0 2,-16-7-4,16 7 4,-24-9-6,24 9 6,-2 0 4,2 0-4,-11-8 4,11 8-4,-27-5 2,27 5-2,-13-4 8,13 4-8,-18-4 2,18 4-2,-15-1 0,15 1 0,-16 0 2,16 0-2,-19 0 0,19 0 0,-19 0 6,19 0-6,-17-2 18,17 2-18,-14 0 16,14 0-16,-17-3 12,17 3-12,-14-1 10,14 1-10,0 0-2,0 0 2,-17-2 2,17 2-2,-27-3 6,27 3-6,-17-4 6,17 4-6,-20-3 4,20 3-4,-26-2 0,26 2 0,-33 0-4,33 0 4,-32 4-4,32-4 4,-32 7 4,32-7-4,-32 7 6,32-7-6,-26 4 0,26-4 0,-27 6-6,27-6 6,-22 3 0,22-3 0,-21 4 6,21-4-6,-20 5 8,20-5-8,-17 2 12,17-2-12,-17 2 2,17-2-2,-15 0-2,15 0 2,-15 0 6,15 0-6,-17 0 2,17 0-2,-15-3-2,15 3 2,-14-4 4,14 4-4,-17-4 0,17 4 0,-16-4-2,16 4 2,-18-2-2,18 2 2,-19-2-4,19 2 4,-21-2 2,21 2-2,-21-2 2,21 2-2,-26-1-2,26 1 2,-25-4 2,25 4-2,-20-3 0,20 3 0,-24-4-2,24 4 2,-23-5 6,23 5-6,-21-4 6,21 4-6,-20-5 2,20 5-2,-22-4 2,22 4-2,-21-2 0,21 2 0,-22-2-2,22 2 2,-26-2 2,26 2-2,-22-2 0,22 2 0,-25 0-2,25 0 2,-24 0 0,24 0 0,-26 0-2,26 0 2,-30-2 0,30 2 0,-28-2-2,28 2 2,-31-4 0,31 4 0,-29-3 4,29 3-4,-29-8 2,29 8-2,-28-6 0,28 6 0,-28-4 0,28 4 0,-27-5 2,27 5-2,-23-3-4,23 3 4,-29-5 0,29 5 0,-26-4 4,26 4-4,-28-4 2,28 4-2,-29-6 2,29 6-2,-24-4 0,24 4 0,-27-4 0,27 4 0,-25-3 0,25 3 0,-24-4 4,24 4-4,-27-2 4,27 2-4,-22-2 0,22 2 0,-29-4 0,29 4 0,-25-4-6,25 4 6,-27-3 0,27 3 0,-22-4 2,22 4-2,-21-4-6,21 4 6,-24-4-2,24 4 2,-19-4 6,19 4-6,-21-3 0,21 3 0,-22-4-6,22 4 6,-19-2 6,19 2-6,-22-2-2,22 2 2,-22-2 0,22 2 0,-23 0 8,23 0-8,-23-2-6,23 2 6,-21-3-4,21 3 4,-21-1 6,21 1-6,-25 0 4,25 0-4,-19 0 0,19 0 0,-23 0 2,23 0-2,-24-2 2,24 2-2,-21-2-2,21 2 2,-20 0-2,20 0 2,-20 0-6,20 0 6,-20 2-4,20-2 4,-18 2 2,18-2-2,-20 2 8,20-2-8,-15 2 8,15-2-8,-1 0-4,1 0 4,-13 4-2,13-4 2,-27 1 0,27-1 0,0 0-2,0 0 2,-9 1-6,9-1 6,-25 0 0,25 0 0,-14 0 0,14 0 0,-16 0-4,16 0 4,0 0 0,0 0 0,-14 0 4,14 0-4,-28 4 2,28-4-2,-1 0-4,1 0 4,-10 2 4,10-2-4,-24 3 0,24-3 0,-14 4 0,14-4 0,-15 2 0,15-2 0,-18 2 2,18-2-2,-16 3 4,16-3-4,-18 1 2,18-1-2,-19 3 4,19-3-4,-18 3-2,18-3 2,-19 2-4,19-2 4,-21 3-2,21-3 2,-26 3 2,26-3-2,-23 1 4,23-1-4,-26 2 0,26-2 0,-24 3 0,24-3 0,-20 5 2,20-5-2,-23 5-8,23-5 8,-22 2-4,22-2 4,-23 5 0,23-5 0,-23 3 0,23-3 0,-24 3 4,24-3-4,-24 3-16,24-3 16,-26 2-56,26-2 56,-27 0-106,27 0 106,-33 5-146,33-5 146,-37 5-162,37-5 162</inkml:trace>
  <inkml:trace contextRef="#ctx0" brushRef="#br0" timeOffset="8903.9943">2775 3091 22,'0'0'0,"-14"3"32,14-3-32,-16 0 20,16 0-20,-13-2 8,13 2-8,-15-9 6,15 9-6,-19-42 6,19 42-6,-17-33 20,17 33-20,-22-41 12,22 41-12,-1-1-2,1 1 2,-14-52 0,14 52 0,-18-81 4,18 81-4,-7-43 2,7 43-2,-4-37-2,4 22 2,0 1 0,0 14 0,7-25-2,-7 25 2,25-26 0,-25 26 0,20-26 8,-20 26-8,21-19 6,-21 19-6,24-16 0,-24 16 0,20-9 0,-20 9 0,21-5-4,-21 5 4,22 0 0,-22 0 0,19 5 4,-19-5-4,21 35 2,-21-35-2,23 42 4,-23-42-4,23 53 4,-23-53-4,19 62 0,-19-62 0,14 62-4,-14-62 4,10 53-4,-10-53 4,5 42 0,-5-42 0,4 35 6,-4-35-6,0 24 6,0-24-6,0 24 4,0-24-4,-3 22 6,3-22-6,-8 14 4,8-14-4,-26 16 6,26-16-6,-16 14 4,16-14-4,-21 9-12,21-9 12,-21 8-12,21-8 12,-23 7-14,23-7 14,-25 6-30,25-6 30,-20 3-64,20-3 64</inkml:trace>
  <inkml:trace contextRef="#ctx0" brushRef="#br0" timeOffset="9439.9949">3646 2780 4,'0'0'0,"0"0"4,0 0-4,-1 0 8,1 0-8,-20-2 0,20 2 0,-10-36-2,10 36 2,-6-26 4,6 26-4,-5-32 8,5 32-8,-4-33 10,4 33-10,-1-32 22,1 18-22,0 1 34,0 13-34,0-23 34,0 23-34,0-13 28,0 13-28,0-1 20,0 1-20,0 0 24,0 0-24,0-1 18,0 1-18,0-1 8,0 1-8,0 0 4,0 0-4,0-1 4,0 1-4,2-6 12,-2 6-12,4 40 6,-4-40-6,7 57-2,-7-57 2,6 76-2,-6-76 2,7 78-4,-7-78 4,5 69 0,-5-69 0,5 58-2,-5-58 2,4 47-10,-4-47 10,4 41-8,-4-41 8,5 36-2,-5-36 2,5 25 0,-5-25 0,3 15-10,-3-15 10,0 1-36,0-1 36,0 0-64,0 0 64,0 1-74,0-1 74</inkml:trace>
  <inkml:trace contextRef="#ctx0" brushRef="#br0" timeOffset="10030.9978">4556 2724 22,'0'0'0,"-2"0"42,2 0-42,-14-8 38,14 8-38,-1 0 16,1 0-16,0-2 4,0 2-4,-1 0-6,1 0 6,-23-17-6,23 17 6,-7-29 4,7 29-4,-3-17 0,3 17 0,0-17-6,0 17 6,6-18-4,-6 18 4,29-15-6,-29 15 6,20-9 6,-20 9-6,23-7 8,-23 7-8,24-8 4,-24 8-4,24-5 4,-24 5-4,21-2 2,-21 2-2,19 2 6,-19-2-6,17 8 12,-17-8-12,10 38 8,-10-38-8,8 37 2,-8-37-2,7 42 0,-7-42 0,4 54-16,-4-54 16,-2 59-26,2-59 26,-9 58-16,-13-30 16,-1 0-8,23-28 8,-29 51-2,29-51 2,-31 46 6,31-46-6,-30 33 26,30-33-26,-27 29 24,27-29-24,-26 18 28,26-18-28,-18 11 40,18-11-40,-1 0 16,1 0-16,-1 0 4,1 0-4,0 0 2,0 0-2,0 0-6,0 0 6,-2 0-4,2 0 4,-1 0 0,1 0 0,0 0-2,0 0 2,-1 0-2,1 0 2,-7 8-2,7-8 2,35-3 0,-35 3 0,30-6-2,-30 6 2,36-7-2,-36 7 2,38-10-20,-38 10 20,34-6-56,-34 6 56,34-5-84,-34 5 84</inkml:trace>
  <inkml:trace contextRef="#ctx0" brushRef="#br0" timeOffset="10707.9929">5588 2645 58,'0'0'0,"0"0"6,0 0-6,-11-5 2,11 5-2,-2 0 0,2 0 0,-1 0-4,1 0 4,-1 0 0,1 0 0,0 0 0,0 0 0,0 0 0,0 0 0,-17-3 2,17 3-2,25-23-2,-25 23 2,20-9-2,-20 9 2,26-17 4,-26 17-4,28-14 6,-28 14-6,33-9 0,-33 9 0,30-8-2,-30 8 2,28-6 2,-28 6-2,23-3 2,-23 3-2,11 0 4,-11 0-4,14 5 4,-14-5-4,8 33 4,-8-33-4,6 32 2,-6-32-2,3 42-2,-3-18 2,0 1-4,0-25 4,-8 47-2,8-47 2,-37 44 2,37-44-2,-24 36 8,24-36-8,-19 21 36,19-21-36,0 2 58,0-2-58,-1 0 46,1 0-46,-11 12 26,11-12-26,0 0 16,0 0-16,-2 0 10,2 0-10,-1 0 10,1 0-10,0 0 4,0 0-4,-1 0-2,1 0 2,-2 0-6,2 0 6,0 0-8,0 0 8,-11 5-4,11-18 4,0 0-2,0 13 2,7-17 0,-7 17 0,47-13-4,-47 13 4,33-15-6,-33 15 6,34-8-4,-34 8 4,33-4-6,-33 4 6,31 0-6,-31 0 6,26 4-10,-26-4 10,30 39-20,-30-39 20,25 31-18,-25-31 18,17 32-10,-17-32 10,12 32-6,-12-32 6,8 33 2,-8-33-2,6 27 4,-6-27-4,1 27-2,-1-27 2,-2 25 0,2-25 0,-7 22 6,7-22-6,-30 22 4,30-22-4,-26 23 0,26-23 0,-31 15 12,31-15-12,-35 14 12,35-14-12,-41 13 2,41-13-2,-36 7 2,36-7-2,-40 7 2,40-7-2,-38 5 2,38-5-2,-30 5-2,30-5 2,-28 2-12,28-2 12,-24 0-58,24 0 58,-16-2-102,16 2 102</inkml:trace>
  <inkml:trace contextRef="#ctx0" brushRef="#br0" timeOffset="12012.9969">6953 2593 72,'0'0'0,"0"0"56,0 0-56,0-1 30,0 1-30,0-1 8,0 1-8,0 0 0,0 0 0,4-11 0,-4 11 0,-5 75 8,5-75-8,-26 54 6,26-54-6,-20 54-2,20-54 2,-24 51-6,24-51 6,-22 40 6,22-40-6,-20 36 16,20-36-16,-17 21 26,17-21-26,-1 1 20,1-1-20,-1 0 0,1 0 0,-1 1 2,1-1-2,0 1-2,0-1 2,0 1-12,0-1 12,-1 1-10,1-1 10,-1 0-4,1 0 4,0 0 2,0 0-2,-7 11 4,7-11-4,37-29-2,-37 29 2,32-16 0,-32 16 0,36-15 2,-36 15-2,38-14 0,-38 14 0,40-10 0,-40 10 0,40-8-10,-40 8 10,34-9-36,-34 9 36,28-7-54,-28 7 54,23-5-50,-23 5 50,16 0-46,-16 0 46</inkml:trace>
  <inkml:trace contextRef="#ctx0" brushRef="#br0" timeOffset="12227.9923">7028 2678 54,'0'0'0,"-13"-26"48,13 26-48,-7-20 38,7 20-38,0-1 28,0 1-28,0-1 22,0 1-22,0 0 20,0 0-20,0-1 20,0 1-20,0-1 16,0 1-16,-7-7 4,7 29-4,0 0-2,0 2 2,0 0-2,0 8 2,0 0 2,0 4-2,0 1 8,0-3-8,0 0 0,0-1 0,0-1 0,0-32 0,-2 56 4,2-56-4,-2 50 0,2-50 0,-4 39-4,4-39 4,-5 30-22,5-30 22,-4 25-44,4-25 44,-3 14-66,3-14 66,0 1-82,0-1 82</inkml:trace>
  <inkml:trace contextRef="#ctx0" brushRef="#br0" timeOffset="12928.9962">8136 2551 46,'0'0'0,"-22"-9"50,22 9-50,-20-8 44,20 8-44,-23-4 30,23 4-30,-21-2 16,21 2-16,-22 2 14,22-2-14,-20 5 8,20-5-8,-20 24-4,20-24 4,-18 19 0,18-19 0,-13 23 2,13-23-2,-15 31-8,15-31 8,-8 38-6,8-38 6,-9 39 6,9-39-6,-7 36 6,7-36-6,-4 31 0,4-31 0,-5 15-4,5-15 4,0 1-6,0-1 6,0 1 0,0-1 0,0 0 2,0 0-2,0 1 2,0-1-2,-1 6-2,1-6 2,22 7-2,-22-7 2,20 5 0,-20-5 0,22 3 2,-22-3-2,27 2 0,-27-2 0,29 0-4,-29 0 4,30 0 4,-30 0-4,29 1 4,-29-1-4,26 4-4,-26-4 4,23 6-2,-23-6 2,23 26 0,-23-26 0,17 21 2,-17-21-2,17 24 4,-17-24-4,13 28-2,-13-28 2,8 27-6,-8-27 6,5 28-2,-5-28 2,3 21 0,-3-21 0,-1 21 0,1-21 0,-7 23 2,7-23-2,-27 18-2,27-18 2,-21 22-2,21-22 2,-30 15 2,30-15-2,-32 16-2,32-16 2,-37 9-2,37-9 2,-35 7 2,35-7-2,-35 7 0,35-7 0,-29 4-4,29-4 4,-23 0-22,23 0 22,0 0-78,0 0 78</inkml:trace>
  <inkml:trace contextRef="#ctx0" brushRef="#br0" timeOffset="13497.9913">9073 2493 48,'0'0'0,"0"0"82,0 0-82,0 0 78,0 0-78,0-1 70,0 1-70,0 0 30,0 0-30,6-12-2,-6 12 2,-3 41 0,3-41 0,-10 51 2,10-51-2,-35 70 0,35-70 0,-22 77 0,22-77 0,-20 76-2,20-76 2,-10 71-2,10-71 2,-9 62 0,9-62 0,-4 52-4,4-52 4,1 44-10,-1-44 10,9 34-24,-9-34 24,38 29-28,-38-29 28,28 27-22,-28-27 22,31 17-22,-31-17 22,31 8-18,-31-8 18,33 7-14,-33-7 14,32 2-6,-32-2 6,30-3 0,-30 3 0,32-29 0,-32 29 0,25-24-2,-25 24 2,24-24 2,-24 24-2,11-29 12,-11 29-12,10-31 16,-10 31-16,3-25 18,-3 25-18,-2-26 26,2 26-26,-8-24 24,8 24-24,-38-17 12,38 17-12,-29-15 8,29 15-8,-31-9 0,31 9 0,-35-3-10,35 3 10,-39 2-20,39-2 20,-35 10-30,35-10 30,-33 39-40,33-39 40,-27 25-62,27-25 62</inkml:trace>
  <inkml:trace contextRef="#ctx0" brushRef="#br0" timeOffset="14034.9952">10131 2509 18,'0'0'0,"-28"-12"30,28 12-30,-27-8 36,27 8-36,-26-5 28,26 5-28,0 0 4,0 0-4,-1 0-4,1 0 4,-1 0-4,1 0 4,0 0-2,0 0 2,-1 0 0,1 0 0,-7-4-2,27 4 2,0 0 2,-20 0-2,36 0-2,-36 0 2,38 0-4,-38 0 4,40 4 6,-40-4-6,0 0 2,0 0-2,58 4-2,-58-4 2,83 7 4,-83-7-4,41 7 6,-41-7-6,36 3 10,-36-3-10,27 3 14,-27-3-14,23 2 18,-23-2-18,18 1 20,-18-1-20,1 0 28,-1 0-28,12 5 34,-12-5-34,17 58 20,-17-58-20,5 60 2,-5-20-2,0 0-2,0-40 2,-4 86 2,4-86-2,-31 90-4,31-90 4,-21 78-36,21-78 36,-22 66-58,22-66 58,-18 59-82,18-59 82</inkml:trace>
  <inkml:trace contextRef="#ctx0" brushRef="#br0" timeOffset="14240.995">10154 2907 40,'0'0'0,"0"-1"8,0 1-8,0 0-6,0 0 6,0-1-2,0 1 2,-6-10 10,6 10-10,6-23 12,-6 23-12,46-8 20,-46 8-20,42-8 22,-42 8-22,0 0 0,0 0 0,55-6-4,-55 6 4,98-9 4,-98 9-4,51-19 4,-51 19-4,52-10-8,-52 10 8,49-9-48,-49 9 48</inkml:trace>
  <inkml:trace contextRef="#ctx0" brushRef="#br0" timeOffset="14786.9951">11492 2555 24,'0'0'0,"-9"-21"28,9 21-28,-21-19 42,21 19-42,-7-11 50,7 11-50,-23-9 28,23 9-28,-22-8 4,22 8-4,-24-3-6,24 3 6,-32 1 6,32-1-6,-35 32 22,35-32-22,-34 31 18,34-31-18,-34 34 14,34-34-14,-30 34 8,30-34-8,-21 31 4,21-31-4,-17 31 2,17-31-2,-10 24-4,10-24 4,-11 17-4,11-17 4,0 0-4,0 0 4,-4 13-4,4-13 4,4 24 4,-4-24-4,8 20 4,-8-20-4,36 19 2,-36-19-2,30 18 6,-30-18-6,35 13 0,-35-13 0,40 7-4,-40-7 4,0 0 6,0 0-6,58 7 0,-58-7 0,86 8-4,-86-8 4,48 6 2,-48-6-2,39 8 0,-39-8 0,31 7 0,-31-7 0,20 8 2,-20-8-2,14 20 2,-14-20-2,10 21-6,-10-21 6,4 26-32,-4-8 32,0 0-46,0-18 46,-7 40-22,7-40 22,-31 37 2,31-37-2,-22 31 12,22-31-12,-23 20 26,23-20-26,-19 11 32,19-11-32,-17 8 14,17-8-14,0 0 8,0 0-8,-12 0 10,12 0-10,-20-44 0,20 44 0,-14-35 0,14 35 0,-8-44 4,8 44-4,-8-45-2,8 45 2,-5-45-4,5 23 4,0 1-2,0 21 2,8-41 2,-8 41-2,36-33 4,-36 33-4,23-33-16,-23 33 16,33-31-68,-33 31 68,38-21-108,-38 21 108</inkml:trace>
  <inkml:trace contextRef="#ctx0" brushRef="#br0" timeOffset="15479.9897">12328 2668 50,'0'0'0,"0"-1"12,0 1-12,-9-15-4,9 15 4,0 0-8,0 0 8,0 0-8,0 0 8,-2 0-4,2 0 4,-22-8 2,22 8-2,0-1 2,0 1-2,0-21 6,0 21-6,31-27 4,-31 27-4,24-17 4,-24 17-4,21-16 6,-21 16-6,26-13 2,-26 13-2,24-10-2,-24 10 2,20-6-2,-20 6 2,18-5 2,-18 5-2,1 0 6,-1 0-6,2 0 4,-2 0-4,9-2-2,-9 2 2,19 53 0,-19-53 0,6 37 2,-6-13-2,0-1 2,0-23-2,-4 51-2,4-51 2,-30 49 2,30-49-2,-18 38 6,18-38-6,-17 30 6,17-30-6,-16 19 30,16-19-30,0 1 44,0-1-44,0 0 38,0 0-38,0 1 34,0-1-34,0 1 26,0-1-26,0 0 22,0 0-22,0 1 14,0-1-14,0 0 6,0 0-6,0 0 2,0 0-2,0 2-2,0-2 2,0 0 0,0 0 0,0 0 0,0 0 0,-9 3-2,9-3 2,1-49-2,-1 49 2,32-23-8,-32 23 8,27-15-8,-27 15 8,22-12 2,-22 12-2,25-7 2,-25 7-2,20-4 0,-20 4 0,19 0 4,-19 0-4,19 2 6,-19-2-6,16 5-4,-16-5 4,0 0-2,0 0 2,12 6 8,-12-6-8,0 0 2,0 0-2,2 0-4,-2 0 4,0 0-2,0 0 2,17 8-4,-17-8 4,0 1 2,0-1-2,0 1 14,0-1-14,0 0 28,0 0-28,0 1 34,0-1-34,0 1 24,0-1-24,0 0 14,0 0-14,0 1 4,0-1-4,0 1 2,0-1-2,0 0 0,0 0 0,0 1-38,0-1 38,0 1-78,0-1 78,0 0-68,0 0 68,0 1-46,0-1 46,0 1-40,0-1 40,5 7-50,-5-7 50,0 0-60,0 0 60</inkml:trace>
  <inkml:trace contextRef="#ctx0" brushRef="#br0" timeOffset="16001.9894">12545 2524 20,'0'0'0,"-16"-22"42,16 22-42,-18-22 56,18 22-56,-19-15 28,19 15-28,-20-14 34,20 14-34,-17-7 22,17 7-22,-23-4 2,23 4-2,-25 0 2,25 0-2,-31 8-4,31-8 4,-36 45 0,36-45 0,-36 33 4,36-33-4,-41 43-2,41-43 2,-34 56-2,34-56 2,-32 0 0,32 0 0,-20 70 2,20-70-2,-16 29-2,16-29 2,-9 23-4,9-23 4,-3 17 0,3-17 0,0 22 4,0-22-4,5 13 0,-5-13 0,8 14-2,-8-14 2,35 10-4,-35-10 4,21 7-2,-21-7 2,29 3-2,-29-3 2,33 0-6,-33 0 6,34-5-2,-13-14 2,0-1 0,-1 4 0,1 1-8,-21 15 8,40-34-4,-21 16 4,3-2 4,-22 20-4,31-39 4,-31 39-4,27-33 2,-27 33-2,16-24 4,-16 24-4,1 0 22,-1 0-22,0-2 40,0 2-40,0 0 48,0 0-48,2 0 46,-2 0-46,0-1 40,0 1-40,1-1 18,-1 1-18,7-10 0,-7 10 0,-4 62-2,4-62 2,-4 71-4,4-71 4,-32 75-2,32-75 2,-20 82 4,20-82-4,-17 69 2,17-69-2,-15 56-2,15-56 2,-9 48-2,9-48 2,-7 36-2,7-36 2,-6 40 0,6-40 0,-4 31-12,4-31 12,-3 25-24,3-25 24,0 20-26,0-20 26,0 1-34,0-1 34,0 0-48,0 0 48,0 1-72,0-1 72,0 1-86,0-1 86,0 0-66,0 0 66</inkml:trace>
  <inkml:trace contextRef="#ctx0" brushRef="#br0" timeOffset="18811.9879">3228 9466 30,'0'0'0,"0"-1"34,0 1-34,0 0 32,0 0-32,0-1 22,0 1-22,0 0 12,0 0-12,0-2 2,0 2-2,0 0 4,0 0-4,-3-7 4,3 7-4,3 51-2,-3-51 2,5 52-2,-5-52 2,6 61-2,-6-61 2,8 62 0,-8-62 0,7 52 4,-7-52-4,8 41 0,-8-41 0,7 40-2,-7-40 2,5 25 0,-5-25 0,3 20 0,-3-20 0,0 1 4,0-1-4,0 0 2,0 0-2,0 2 0,0-2 0,0 0-2,0 0 2,0 0-8,0 0 8,0 0-6,0 0 6,3 10 0,-3-10 0,4-31 2,-4 31-2,5-36 4,-5 36-4,9-41 6,-9 41-6,22-49 0,-22 49 0,20-39-6,-20 39 6,17-25 0,-17 25 0,16-17 4,-16 17-4,19-6 2,-19 6-2,15-6 2,-15 6-2,16 0 2,-16 0-2,16 31 2,-16-31-2,22 34 2,-22-34-2,20 39 0,-20-39 0,20 41-2,-20-41 2,19 40 0,-19-40 0,14 31 0,-14-31 0,10 21 0,-10-21 0,0 1-2,0-1 2,0 0-2,0 0 2,9 12 4,-9-12-4,0 0 2,0 0-2,1 0 6,-1 0-6,17 5 30,-17-5-30,23-39 34,-23 39-34,10-40 18,-10 40-18,16-52 8,-16 52-8,9-49 4,-9 49-4,17-48 0,-17 48 0,9-38-4,-9 38 4,11-25-16,-11 25 16,0-1-54,0 1 54,9-15-76,-9 15 76,1 0-66,-1 0 66</inkml:trace>
  <inkml:trace contextRef="#ctx0" brushRef="#br0" timeOffset="19018.9921">3807 9971 88,'0'0'0,"0"0"0,0 0 0,0-1-4,0 1 4,0 0 2,0 0-2,0 0 2,0 0-2,0 0 6,0 0-6,0-2 12,0 2-12,0 0 14,0 0-14,0 0 22,0 0-22,3-4 32,-3 4-32,23 46 22,-23-46-22,10 32 6,-10-32-6,6 43 0,-6-43 0,0 0-22,0 0 22,3 50-66,-3-19 66</inkml:trace>
  <inkml:trace contextRef="#ctx0" brushRef="#br0" timeOffset="19743.9866">5459 9349 72,'0'0'0,"-20"-16"62,20 16-62,0 0 48,0 0-48,0-1 24,0 1-24,0 0 4,0 0-4,0-2 0,0 2 0,0 0 4,0 0-4,0-1 4,0 1-4,-8-6 2,8 6-2,7 69 0,-7-69 0,30 58 2,-30-58-2,18 68 4,-18-68-4,18 69 2,-18-69-2,14 58-2,-14-58 2,10 45-4,-10-45 4,8 34-2,-8-34 2,7 19-2,-7-19 2,0 2 0,0-2 0,0 0 2,0 0-2,0 1 0,0-1 0,0 0-4,0 0 4,6 10-4,-6-10 4,28-7 12,-28 7-12,14-52 22,-14 52-22,21-47 12,-21 47-12,23-61 2,-23 61-2,22-57-2,-22 57 2,20-54-2,-20 54 2,14-39 0,-14 39 0,9-26-2,-9 26 2,0 0-28,0 0 28,0-2-56,0 2 56,0 0-76,0 0 76</inkml:trace>
  <inkml:trace contextRef="#ctx0" brushRef="#br0" timeOffset="19956.9911">5856 9874 154,'0'0'0,"0"-1"12,0 1-12,0-1-2,0 1 2,4-12 0,-4 12 0,0 0 2,0 0-2,0-1 8,0 1-8,-3-22 8,3 22-8,0-1 0,0 1 0,0-1 2,0 1-2,0 0 20,0 0-20,0-1 46,0 1-46,-1-13 44,1 13-44,35 5 20,-35-5-20,18 38 10,-18-38-10,14 34 4,-14-34-4,9 45-6,-9-45 6,8 53-22,-8-53 22,6 46-64,-6-46 64,2 39-108,-2-25 108</inkml:trace>
  <inkml:trace contextRef="#ctx0" brushRef="#br0" timeOffset="20122.9915">5958 9574 40,'0'0'0,"-5"-48"36,5 48-36,-4-30 2,4 30-2,0-1-2,0 1 2,0 0 0,0 0 0,0-2-2,0 2 2,0 0-6,0 0 6,0 0-4,0 0 4,0-1-16,0 1 16,0 0-26,0 0 26,0-2-16,0 2 16</inkml:trace>
  <inkml:trace contextRef="#ctx0" brushRef="#br0" timeOffset="21065.9867">3845 9783 40,'0'0'0,"-1"0"24,1 0-24,0 0 14,0 0-14,0 0-4,0 0 4,-1 0 0,1 0 0,-1 0 4,1 0-4,-19-6 2,19 6-2,-6-28 2,6 28-2,-4-10 2,4 10-2,0 0-4,0 0 4,0-2 0,0 2 0,0-12 4,0 12-4,1 0 2,-1 0-2,1 0 0,-1 0 0,23-8-4,-23 8 4,1 0-4,-1 0 4,0 0 0,0 0 0,0 0 6,0 0-6,1 0 10,-1 0-10,1 0 6,-1 0-6,1 0 10,-1 0-10,15-5 34,-15 21-34,0-16 44,0 0-44,0 0 36,0 0-36,0 0 26,0 0-26,0 0 16,0 0-16,0 0 4,0 0-4,0 0-10,0 0 10,0 0-40,0 0 40,0 15-76,0-15 76,-1 0-90,1 0 90</inkml:trace>
  <inkml:trace contextRef="#ctx0" brushRef="#br0" timeOffset="25243.9833">3386 10934 44,'0'0'0,"0"-1"26,0 1-26,0 0 4,0 0-4,0-1 0,0 1 0,0-1 4,0 1-4,0-1 4,0 1-4,0 0-8,0 0 8,0 0-2,0 0 2,0-2 6,0 2-6,0 0 2,0 0-2,0-13-6,0 13 6,8-21 0,-8 21 0,36-8 10,-36 8-10,30-8 2,-30 8-2,32-9-4,-32 9 4,35-8-2,-35 8 2,31-6 2,-31 6-2,26-4 4,-26 4-4,24-2 4,-24 2-4,14 0 6,-14 0-6,1 0 14,-1 0-14,13 6 18,-13-6-18,19 47 10,-19-47-10,7 45 4,-7-45-4,5 58 0,-5-24 0,0 0-4,0-34 4,-6 64-16,6-64 16,-29 57-8,29-57 8,-20 46 10,20-46-10,-17 32 12,17-32-12,-14 19 20,14-19-20,0 1 36,0-1-36,0 1 52,0-1-52,0 0 48,0 0-48,0 1 34,0-1-34,0 1 22,0-1-22,-10 9 10,10-9-10,-1 0 2,1 0-2,0 0 0,0 0 0,-1 0-2,1 0 2,0 0-10,0 0 10,-14 0 0,14 0 0,0-23 6,0 23-6,4-15-8,-4 15 8,8-20 0,-8 20 0,31-16 2,-31 16-2,23-13-4,-23 13 4,25-7 6,-25 7-6,22-6 4,-22 6-4,20 0-6,-20 0 6,15 4-6,-15-4 6,18 8 0,-18-8 0,15 39 2,-15-39-2,13 29 4,-13-29-4,10 34 4,-10-34-4,7 36 2,-7-36-2,5 38 2,-5-38-2,3 31 4,-3-17-4,0 1 6,0-15-6,-4 23 2,4-23-2,-7 21 8,7-21-8,-24 22 16,24-22-16,-16 24 18,16-24-18,-22 21 10,22-21-10,-22 18 2,22-18-2,-29 17 16,29-17-16,-30 12 8,30-12-8,-31 9 0,31-9 0,-31 6 6,31-6-6,-32 5 8,32-5-8,-28 5 8,28-5-8,-31 1 0,31-1 0,-24 0-6,24 0 6,-18-1-50,18 1 50,-15-4-96,15 4 96,-2 0-110,2 0 110,-10-8-128,10 8 128</inkml:trace>
  <inkml:trace contextRef="#ctx0" brushRef="#br0" timeOffset="27167.9818">5548 10830 52,'0'0'0,"-22"-2"56,22 2-56,-24-6 38,24 6-38,-23-7 52,23 7-52,-18-6 62,18 6-62,0 0 40,0 0-40,-1 0 22,1 0-22,-1 0 0,1 0 0,0 0-2,0 0 2,-1 0 0,1 0 0,-1 0-2,1 0 2,-1 0-8,1 0 8,0 0-2,0 0 2,0 0 8,0 0-8,-7-4 2,7 4-2,48-24-2,-48 24 2,40-7 4,-40 7-4,50-8 2,-50 8-2,53-9-2,-53 9 2,58-16-2,-58 16 2,58-14 2,-58 14-2,53-8 2,-53 8-2,48-8 0,-48 8 0,44-8 2,-44 8-2,34-5-16,-34 5 16,27-3-34,-27 3 34,15-1-36,-15 1 36,0 0-26,0 0 26,1 0-18,-1 0 18,0 0-50,0 0 50,2 0-82,-2 0 82,3 0-52,-3 0 52</inkml:trace>
  <inkml:trace contextRef="#ctx0" brushRef="#br0" timeOffset="27559.9821">5704 10820 48,'0'0'0,"-31"-21"66,31 21-66,-24-12 58,24 12-58,-18-9 42,18 9-42,-1 0 36,1 0-36,0 0 22,0 0-22,0 0 14,0 0-14,-1 0 8,1 0-8,-1 0 4,1 0-4,-8-4 4,8 4-4,-2 73 0,2-39 0,0 0-4,0 1 4,0 0-4,0 0 4,0 0-2,0-35 2,1 49 0,-1-49 0,3 36 2,-3-36-2,3 28 0,-3-28 0,5 15-2,-5-15 2,0 0-4,0 0 4,0 0 0,0 0 0,0 1 4,0-1-4,0 1 0,0-1 0,0 0 0,0 0 0,0 1-6,0-1 6,0 1-10,0-1 10,0 0-6,0 0 6,5 6-2,-5-6 2,9-29-2,-9 29 2,41-21 2,-41 21-2,30-23 4,-30 23-4,34-21 4,-34 21-4,35-13 2,-35 13-2,33-8 2,-33 8-2,29-7 2,-29 7-2,23-2-2,-23 2 2,19 3 8,-19-3-8,14 9 2,-14-9-2,15 38-2,-15-38 2,8 22 4,-8-22-4,7 27 0,-7-27 0,6 26 2,-6-26-2,3 24 6,-3-24-6,0 22 14,0-22-14,-3 22 20,3-22-20,-8 17 20,8-17-20,-28 18 10,28-18-10,-23 20 6,23-20-6,-30 18 4,30-18-4,-32 23 0,32-23 0,-36 21 2,36-21-2,-30 16-2,30-16 2,-26 9-4,26-9 4,-24 8-18,24-8 18,-18 7-62,18-7 62,-16 6-104,16-6 104,-1 0-122,1 0 122</inkml:trace>
  <inkml:trace contextRef="#ctx0" brushRef="#br0" timeOffset="37379.975">1813 4143 52,'0'0'0,"0"0"28,0 0-28,0-1 20,0 1-20,0-1 14,0 1-14,0 0 12,0 0-12,0-1 28,0 1-28,0-1 30,0 1-30,8-5 16,-8 5-16,-26 7 8,26-7-8,0 0 16,0 0-16,-11 4 26,11-4-26,-28-4 10,28 4-10,-14-27-2,14 27 2,-15-26-4,15 26 4,-14-33-2,14 33 2,-9-39 0,9 39 0,-10-39 4,10 39-4,0-1 2,0 1-2,-7-48-2,7 48 2,0-58-2,0 58 2,0-34-2,0 34 2,7-33 0,-7 33 0,30-36-2,-30 36 2,22-39-2,-22 39 2,21-32-2,-21 32 2,23-30 2,-23 30-2,22-27 0,-22 27 0,21-14-4,-21 14 4,24-8 6,-24 8-6,19-8 12,-19 8-12,19 0 4,-19 0-4,17 6-2,-17-6 2,20 34 0,-20-34 0,19 28 2,-19-28-2,19 38 0,-19-38 0,16 47 0,-16-47 0,8 51 0,-8-51 0,7 55 0,-7-55 0,6 55 2,-6-55-2,1 54 2,-1-32-2,0 0 2,0-22-2,-2 40 0,2-40 0,-8 29 0,8-29 0,-7 21 6,7-21-6,-26 23 6,26-23-6,-16 18-6,16-18 6,-19 13-6,19-13 6,-23 22 0,23-22 0,-25 15-4,25-15 4,-27 9-8,27-9 8,-26 9-26,26-9 26,-28 6-64,28-6 64,-25 2-84,25-2 84,-20-1-64,20 1 64</inkml:trace>
  <inkml:trace contextRef="#ctx0" brushRef="#br0" timeOffset="37962.979">1823 4782 24,'0'0'0,"3"-20"14,-3 20-14,3-16 14,-3 16-14,0-1 16,0 1-16,2-14 18,-2 14-18,0 0 24,0 0-24,0 0 22,0 0-22,0-1 14,0 1-14,0-1 12,0 1-12,0 0 12,0 0-12,0-1 12,0 1-12,0-1 12,0 1-12,4-12 10,-4 12-10,6 34 6,-6-34-6,6 45 4,-6-45-4,5 60 0,-5-60 0,3 66-2,-3-66 2,4 64 0,-4-37 0,0 0 2,0-4-2,0-1 0,0-4 0,0-1-4,0-1 4,0-2 0,0-1 0,0 0-2,0-13 2,0 19-4,0-19 4,0 14-8,0-14 8,0 0-28,0 0 28,0 1-54,0-1 54,0 1-74,0-1 74</inkml:trace>
  <inkml:trace contextRef="#ctx0" brushRef="#br0" timeOffset="38609.9741">1833 5968 18,'0'0'0,"-25"-6"6,25 6-6,0 0 6,0 0-6,-8-19 0,8 19 0,-9-23 0,9 23 0,-8-20 4,8 20-4,-7-15 4,7 15-4,-2-14 0,2 14 0,0-17-2,0 17 2,0-1 2,0 1-2,2-12-4,-2 12 4,32-27-2,-32 27 2,14-10 4,-14 10-4,21-9 2,-21 9-2,22-8 2,-22 8-2,20-6 2,-20 6-2,22-3 10,-22 3-10,16 0 26,-16 0-26,16 3 36,-16-3-36,14 27 30,-14-27-30,8 24 28,-8-24-28,7 37 18,-7-37-18,0 0 2,0 0-2,6 57 4,-6-57-4,-3 111 0,3-111 0,-7 65-6,-17-34 6,0 1-2,24-32 2,-32 58 4,32-58-4,-31 51 4,31-51-4,-30 41 12,30-41-12,-26 30 28,26-30-28,-21 27 28,21-27-28,-15 13 26,15-13-26,0 1 16,0-1-16,0 0 2,0 0-2,0 1-2,0-1 2,0 1-6,0-1 6,0 0-10,0 0 10,0 1-6,0-1 6,0 1 0,0-1 0,0 0-2,0 0 2,0 1 0,0-1 0,-8 1 2,8-1-2,42-5-2,-42 5 2,30-5-10,-30 5 10,34-7-30,-34 7 30,36-5-56,-36 5 56,33-5-80,-33 5 80</inkml:trace>
  <inkml:trace contextRef="#ctx0" brushRef="#br0" timeOffset="39259.9744">1889 6870 2,'0'0'0,"-1"0"2,1 0-2,0 0 2,0 0-2,0 0 0,0 0 0,-2 0 2,2 0-2,-1 0-2,1 0 2,0 0-4,0 0 4,-1 0 0,1 0 0,0 0 0,0 0 0,-5-8-2,5 8 2,2-28 2,-2 28-2,9-10 2,-9 10-2,41-10 2,-41 10-2,22-15 0,-22 15 0,21-7-2,-21 7 2,1 0 4,-1 0-4,1 0 12,-1 0-12,0 0 24,0 0-24,16-9 22,-16 9-22,16 38 6,-16-38-6,8 46 2,-8-46-2,3 62 2,-3-28-2,0-1 0,0-33 0,-3 60 0,3-60 0,-8 46 4,8-46-4,-22 35 8,22-35-8,-10 27 18,10-27-18,-8 17 38,8-17-38,0 1 42,0-1-42,0 1 30,0-1-30,0 0 16,0 0-16,0 1 6,0-1-6,0 1-4,0-1 4,0 0-8,0 0 8,0 2 0,0-2 0,0 0 0,0 0 0,0 1-2,0-1 2,-7 5 0,7-5 0,-4-31 0,4 31 0,0-18-2,0 18 2,7-17 2,-7 17-2,33-15 4,-33 15-4,19-10-4,-19 10 4,17-6-6,-17 6 6,14-4-4,-14 4 4,14 0 2,-14 0-2,17 6 2,-17-6-2,10 30-10,-10-30 10,8 28-12,-8-28 12,11 29-10,-11-29 10,7 33-8,-7-33 8,5 31 8,-5-31-8,3 26 8,-3-26-8,0 25 6,0-25-6,-3 21 18,3-21-18,-9 19 26,9-19-26,-26 15 28,26-15-28,-17 13 38,17-13-38,-24 8 42,24-8-42,-24 8 28,24-8-28,-27 7 10,27-7-10,-32 5 0,32-5 0,-29 4 0,29-4 0,-31 2-6,31-2 6,-27 0-26,27 0 26,-23-3-56,23 3 56,-24-8-76,24 8 76,-19-27-98,19 27 98,-18-17-92,18 17 92</inkml:trace>
  <inkml:trace contextRef="#ctx0" brushRef="#br1" timeOffset="49813.9667">3040 4124 46,'0'0'0,"-25"18"24,25-18-24,-1 0 34,1 0-34,-1 0 44,1 0-44,-9 7 34,9-7-34,-27 6 16,27-6-16,-1 0 8,1 0-8,-9 5 10,9-5-10,-31-4 2,31 4-2,-14-7 10,14 7-10,-13-25 14,13 25-14,-8-18 2,8 18-2,-9-28-4,9 28 4,-10-29 0,10 29 0,-15-34 0,15 34 0,-9-33-4,9 33 4,-6-31-4,6 31 4,-3-34-4,3 17 4,0 0 0,0 17 0,4-38-4,-4 38 4,9-49-2,-9 49 2,31 2-2,-31-2 2,19-63 0,-19 63 0,21-30 4,-21 30-4,20-21 2,-20 21-2,17-13 2,-17 13-2,0 0 4,0 0-4,14-9 6,-14 9-6,24-2 0,-24 2 0,17 3-2,-17-3 2,18 29 0,-18-29 0,20 31 0,-20-31 0,21 43 2,-21-43-2,19 50-4,-19-50 4,18 54-6,-18-54 6,13 58-4,-13-58 4,8 56-6,-8-56 6,5 48-2,-5-48 2,3 49-2,-3-31 2,0 1-4,0-19 4,-4 29 2,4-29-2,-4 27 2,4-27-2,-10 19-2,10-19 2,-27 18 0,27-18 0,-21 14 4,21-14-4,-23 14 6,23-14-6,-26 9 12,26-9-12,-25 7 8,25-7-8,-24 4-8,24-4 8,-19 0-10,19 0 10,-20-3-30,20 3 30,-15-8-56,15 8 56,-9-32-60,9 32 60,-7-15-54,7 15 54</inkml:trace>
  <inkml:trace contextRef="#ctx0" brushRef="#br1" timeOffset="50368.9711">3766 4114 32,'0'0'0,"-23"-21"24,23 21-24,-20-21 26,20 21-26,-10-18 10,10 18-10,-8-22 4,8 22-4,-9-28 2,9 28-2,-8-30 0,8 30 0,-7-31 0,7 31 0,-3-34 4,3 19-4,0-3 8,0 18-8,1-29 2,-1 29-2,5-34 4,-5 34-4,9-35-4,-9 35 4,32-36 0,-32 36 0,18-31 4,-18 31-4,24-25 2,-24 25-2,20-13 8,-20 13-8,17-8 2,-17 8-2,19-4 2,-19 4-2,16 0 8,-16 0-8,18 8 10,-18-8-10,17 42 4,-17-42-4,17 35 2,-17-35-2,19 53 0,-19-53 0,15 0-10,-15 0 10,14 91-16,-14-91 16,7 48-12,-7-48 12,4 46 0,-4-25 0,0 0 0,0-21 0,-5 29-4,5-29 4,-9 27 24,9-27-24,-26 23 28,26-23-28,-15 16 8,15-16-8,-15 18 0,15-18 0,-20 13 0,20-13 0,-16 10 0,16-10 0,-17 8-6,17-8 6,-1 0-12,1 0 12,-13 8-38,13-8 38,0 0-62,0 0 62</inkml:trace>
  <inkml:trace contextRef="#ctx0" brushRef="#br1" timeOffset="50907.9655">4614 4251 38,'0'0'0,"0"0"26,0 0-26,-24-22 22,24 22-22,-22-28 12,22 28-12,-9-23 2,9 23-2,-9-27-2,9 27 2,-7-33 6,7 33-6,-5-37 10,5 37-10,-2-34 10,2 15-10,0 2 8,0 17-8,3-35 2,-3 35-2,9-36-2,-9 36 2,30-37-2,-30 37 2,20-37-2,-20 37 2,24-34-2,-24 34 2,28-27 2,-28 27-2,31-19 2,-31 19-2,30-13 0,-30 13 0,25-8 0,-25 8 0,24-4 6,-24 4-6,25 4 6,-25-4-6,19 36 2,-19-36-2,16 35 6,-16-35-6,15 44 2,-15-44-2,7 57-4,-7-57 4,6 58-2,-6-58 2,2 60 2,-2-33-2,0 0 2,0-27-2,-4 43 4,4-43-4,-25 41 0,25-41 0,-16 29 0,16-29 0,-10 23 12,10-23-12,-20 17 14,20-17-14,-15 8 8,15-8-8,0 0 2,0 0-2,-14 8 2,14-8-2,-1 0 2,1 0-2,-22 5-22,22-5 22,-1 0-60,1 0 60,-15 0-76,15 0 76</inkml:trace>
  <inkml:trace contextRef="#ctx0" brushRef="#br1" timeOffset="51473.9654">5942 4211 26,'0'0'0,"-19"-20"32,19 20-32,-23-26 22,23 26-22,-17-31 12,17 31-12,-17-39 22,17 39-22,-12-34 18,12 34-18,-10-37 2,10 37-2,0-1-2,0 1 2,-5-49-2,5 49 2,-3-75 2,3 52-2,0 3 0,0 20 0,7-37 0,-7 37 0,38-33 2,-38 33-2,30-34 0,-30 34 0,35-26 2,-35 26-2,40-20 2,-40 20-2,42-8-2,-42 8 2,42-7 0,-22 7 0,0 0 2,-20 0-2,34 37 4,-34-37-4,28 39 6,-28-39-6,22 52 0,-22-52 0,15 61-8,-15-61 8,10 64-6,-10-64 6,6 65-2,-6-65 2,3 58 0,-3-33 0,0-3-2,0-22 2,-6 48-4,6-48 4,-32 40-4,32-40 4,-22 37-2,22-37 2,-26 31 2,26-31-2,-25 19 2,25-19-2,-25 16 2,25-16-2,-22 7 4,22-7-4,-22 8-2,22-8 2,-15 3-2,15-3 2,0 0-20,0 0 20,-15 0-48,15 0 48,-17-45-42,17 45 42</inkml:trace>
  <inkml:trace contextRef="#ctx0" brushRef="#br1" timeOffset="51947.9657">7045 4255 36,'0'0'0,"-24"-4"38,24 4-38,-20-25 30,20 25-30,-18-20 14,18 20-14,-17-30 14,17 30-14,-14-39 14,14 39-14,0-1 10,0 1-10,-9-54 0,9 54 0,-4-78 6,4 56-6,0 1 14,0 21-14,7-46 6,-7 46-6,33-41 0,-33 41 0,29-37 6,-29 37-6,31-31 2,-31 31-2,34-24 0,-34 24 0,39-16 4,-39 16-4,38-9 4,-38 9-4,36-6 4,-36 6-4,31 0 0,-31 0 0,27 35 0,-27-35 0,18 30 2,-18-30-2,15 40 0,-15-40 0,10 48-2,-10-48 2,6 50 2,-6-50-2,5 57 4,-5-57-4,1 50 0,-1-50 0,-1 42 4,1-42-4,-6 39 2,6-39-2,-28 32-6,28-32 6,-25 29 0,25-29 0,-25 25 4,25-25-4,-24 17 0,24-17 0,-24 11-2,24-11 2,-21 9-6,21-9 6,-18 3-42,18-3 42,-17 0-74,17 0 74,-16-6-62,16 6 62</inkml:trace>
  <inkml:trace contextRef="#ctx0" brushRef="#br1" timeOffset="52491.9651">8416 4153 20,'0'0'0,"-20"-2"36,20 2-36,-17-4 22,17 4-22,-21-9 10,21 9-10,-19-33 16,19 33-16,-18-31 12,18 31-12,-22-38 16,22 38-16,-12-48 18,12 48-18,-9-48 8,9 48-8,-8-50 4,8 50-4,-7-43 8,7 43-8,-4-34 12,4 34-12,-3-27 4,3 27-4,0-24-10,0 24 10,7-22 0,-7 22 0,37-16 8,-37 16-8,33-15 0,-33 15 0,43-9 4,-43 9-4,48-5 8,-24 5-8,-1 0 0,-1 16 0,-1-1-6,-21-15 6,35 31 0,-35-31 0,28 40 2,-28-40-2,19 41-2,-19-41 2,14 48-2,-14-48 2,9 47 0,-9-47 0,6 47-2,-6-47 2,5 42 4,-5-23-4,0-1 6,0-18-6,-3 33-2,3-33 2,-6 22 0,6-22 0,-25 24 2,25-24-2,-19 18-2,19-18 2,-27 16 2,27-16-2,-21 10 6,21-10-6,-27 9-4,27-9 4,-25 8-6,25-8 6,-17 5-6,17-5 6,-1 0-32,1 0 32,0 0-66,0 0 66,-15 2-64,15-2 64</inkml:trace>
  <inkml:trace contextRef="#ctx0" brushRef="#br1" timeOffset="52905.9655">9289 4092 52,'0'0'0,"-28"0"46,28 0-46,-25 0 36,25 0-36,-24-5 18,24 5-18,-22-9 14,22 9-14,-20-39 18,20 39-18,-21-32 16,21 32-16,-16-39 18,16 39-18,-1 0 22,1 0-22,-13-51 12,13 51-12,-7-64-2,7 64 2,-2-31 0,2 31 0,1-32 2,-1 32-2,9-28 2,13 14-2,0 0-2,-22 14 2,31-25-4,-31 25 4,40-17 4,-40 17-4,41-13 4,-41 13-4,45-8 0,-45 8 0,45-2-2,-45 2 2,37 1 0,-37-1 0,32 30 4,-32-30-4,23 24 0,-23-24 0,15 31 0,-15-31 0,14 35 2,-14-35-2,9 40 2,-9-40-2,4 44 0,-4-22 0,0 0-4,0-22 4,-2 43-2,2-43 2,-8 42-4,8-42 4,-30 38-8,30-38 8,-22 34-2,22-34 2,-28 38 4,28-38-4,-28 30 4,28-30-4,-26 26-2,26-26 2,-25 18-6,25-18 6,-18 6-14,18-6 14,-16 9-48,16-9 48,0 0-78,0 0 78,0 0-72,0 0 72</inkml:trace>
  <inkml:trace contextRef="#ctx0" brushRef="#br1" timeOffset="53409.964">10398 4199 24,'0'0'0,"-22"-8"36,22 8-36,-27-6 24,27 6-24,-28-21 32,28 21-32,-25-17 48,25 17-48,-23-25 26,23 25-26,-20-29 0,20 29 0,-11-31 4,11 31-4,-9-32 6,9 32-6,-6-35 2,6 35-2,-5-32 4,5 13-4,0 1 4,0 18-4,8-32 6,-8 32-6,34-33 2,-34 33-2,27-24 2,-27 24-2,32-26 2,-32 26-2,35-23-2,-35 23 2,37-13-2,-37 13 2,37-14-2,-37 14 2,0 0 4,0 0-4,51-6 6,-15 21-6,0 1 6,-36-16-6,32 31 0,-32-31 0,26 40 0,-26-40 0,18 46 4,-18-46-4,7 47 0,-7-47 0,7 50 0,-7-50 0,1 48 0,-1-48 0,-1 46 4,1-46-4,-7 45 6,7-45-6,-27 39 0,27-39 0,-18 31 0,18-31 0,-24 25 2,24-25-2,-27 24-4,27-24 4,-28 21 0,28-21 0,-26 20 6,26-20-6,-26 13 0,26-13 0,-23 10-18,23-10 18,-20 6-44,20-6 44,-1 0-74,1 0 74,0 0-80,0 0 80</inkml:trace>
  <inkml:trace contextRef="#ctx0" brushRef="#br1" timeOffset="53923.9635">11674 4220 16,'0'0'0,"-17"-5"16,17 5-16,-19-4 32,19 4-32,-14-8 28,14 8-28,-14-21 22,14 21-22,-15-18 26,15 18-26,-9-26 18,9 26-18,-8-37 14,8 37-14,-7-42 18,7 42-18,-7-52 16,7 52-16,-6-56 14,6 56-14,-2-47 12,2 24-12,0 1 0,0 22 0,3-40 0,-3 40 0,9-29 0,-9 29 0,32-31 0,-32 31 0,24-24 0,-24 24 0,26-18 4,-26 18-4,30-9 6,-30 9-6,34-8 0,-34 8 0,31-2 0,-31 2 0,35 5 2,-35-5-2,35 43 0,-35-43 0,23 42-2,-23-42 2,23 46 4,-23-46-4,7 58-2,-7-58 2,8 57 2,-8-57-2,3 52 6,-3-25-6,0 0-2,0-27 2,-3 43-4,3-43 4,-10 36 0,10-36 0,-31 30 4,31-30-4,-20 23 0,20-23 0,-20 19-2,20-19 2,-22 18 0,22-18 0,-21 13 2,21-13-2,-20 8-10,20-8 10,-21 7-26,21-7 26,-16 1-50,16-1 50,0 0-82,0 0 82,-11 0-64,11 0 64</inkml:trace>
  <inkml:trace contextRef="#ctx0" brushRef="#br1" timeOffset="54303.964">12422 4164 86,'0'0'0,"-21"-22"34,21 22-34,-22-31 26,22 31-26,-16-39 28,16 39-28,-15-36 36,15 36-36,0 0 18,0 0-18,-9-54 8,9 54-8,-4-81 10,4 60-10,0 0 2,0 21-2,4-35-6,-4 35 6,34-28-6,-34 28 6,27-26 2,-27 26-2,31-20 0,-31 20 0,36-18-6,-36 18 6,37-8 0,-37 8 0,39-6 8,-39 6-8,36 0 6,-36 0-6,31 6 0,-31-6 0,25 42-4,-25-42 4,15 32-2,-15-32 2,13 36 10,-13-36-10,6 44 8,-6-24-8,0 0 2,0-20-2,-3 41-2,3-41 2,-7 41-8,7-41 8,-30 39 2,30-39-2,-19 35-2,19-35 2,-27 31-24,27-31 24,-27 26-46,27-26 46,-33 18-56,33-18 56,-29 20-66,29-20 66</inkml:trace>
  <inkml:trace contextRef="#ctx0" brushRef="#br1" timeOffset="55274.968">3005 5123 56,'0'0'0,"-25"9"52,25-9-52,-25 6 52,25-6-52,-22 3 38,22-3-38,-18 0 24,18 0-24,-17-3 24,17 3-24,-12-7 16,12 7-16,-10-24 6,10 24-6,-8-15 0,8 15 0,-7-18 4,7 18-4,-5-28 6,5 28-6,-3-37 0,3 17 0,0 2-2,0 18 2,5-54 4,-5 54-4,31 0 0,-31 0 0,26-61-8,-26 61 8,25-35-2,-25 35 2,30-26 0,-30 26 0,31-22-4,-31 22 4,28-12 0,-28 12 0,32-9 6,-32 9-6,33-6 6,-33 6-6,29-1 2,-29 1-2,34 3 0,-34-3 0,24 10-4,-24-10 4,20 36-4,-20-36 4,18 27-2,-18-27 2,9 28 0,-9-28 0,6 34 2,-6-34-2,5 38 0,-5-15 0,0 0 4,0-23-4,-5 44 2,5-44-2,-29 39-2,29-39 2,-23 36 0,23-36 0,-20 28 4,20-28-4,-23 26 12,23-26-12,-24 23 10,24-23-10,-21 12 4,21-12-4,-19 9-2,19-9 2,-20 8-22,20-8 22,-15 3-42,15-3 42,-15 0-76,15 0 76,-2 0-108,2 0 108</inkml:trace>
  <inkml:trace contextRef="#ctx0" brushRef="#br1" timeOffset="55807.9625">2916 6223 28,'0'0'0,"-22"-4"58,22 4-58,0 0 50,0 0-50,-13-4 18,13 4-18,-28-25 22,28 25-22,-11-19 14,11 19-14,-10-24 6,10 24-6,-8-28 2,8 28-2,-7-30 0,7 30 0,-5-35 6,5 35-6,-2-31 0,2 16 0,0-1-4,0 16 4,6-32 4,-6 32-4,30-33 4,-30 33-4,23-30-2,-23 30 2,29-26 0,-29 26 0,34-19 4,-34 19-4,37-9 4,-37 9-4,40-7 2,-40 7-2,38 0 2,-38 0-2,32 7 2,-32-7-2,28 40 4,-28-40-4,25 30 4,-25-30-4,20 36-2,-20-36 2,16 38 0,-16-38 0,9 38 6,-9-38-6,6 35 8,-6-17-8,0-1 6,0-17-6,-3 35 4,3-35-4,-9 30 0,9-30 0,-32 28 4,32-28-4,-18 24 10,18-24-10,-26 16 34,26-16-34,-20 14 26,20-14-26,-22 9-4,22-9 4,-18 7-20,18-7 20,-20 5-54,20-5 54,-16 0-84,16 0 84,0 0-106,0 0 106</inkml:trace>
  <inkml:trace contextRef="#ctx0" brushRef="#br1" timeOffset="56433.9623">3095 7304 34,'0'0'0,"-19"8"62,19-8-62,-23 5 62,23-5-62,-21 5 60,21-5-60,-23 2 56,23-2-56,-21-1 40,21 1-40,-25-7 32,25 7-32,-19-25 14,19 25-14,-22-20 4,22 20-4,-20-23 6,20 23-6,-15-27-4,15 27 4,-14-31-8,14 31 8,-8-37-4,8 37 4,0-1 2,0 1-2,-5-52 2,5 52-2,5-84-2,-5 84 2,37-46 4,-37 46-4,30-32 0,-30 32 0,31-23 0,-31 23 0,36-14 0,-36 14 0,36-10-2,-36 10 2,35-3-2,-35 3 2,31 0 0,-31 0 0,29 5 2,-29-5-2,23 37 0,-23-37 0,24 26 4,-24-26-4,16 35 0,-16-35 0,12 36-2,-12-36 2,9 35 2,-9-35-2,5 33 2,-5-17-2,0 0 4,0-16-4,-4 31 12,4-31-12,-10 31 18,10-31-18,-34 27 20,34-27-20,-15 23 18,15-23-18,-20 23 16,20-23-16,-17 19 14,17-19-14,-16 17 0,16-17 0,-22 10-12,22-10 12,-14 6-26,14-6 26,-19 3-64,19-3 64,-18 0-92,18 0 92,-15-1-106,15 1 106,-18-4-112,18 4 112</inkml:trace>
  <inkml:trace contextRef="#ctx0" brushRef="#br2" timeOffset="62893.958">3767 5303 44,'0'0'0,"-1"0"58,1 0-58,-1 0 64,1 0-64,-26 6 58,26-6-58,0 0 46,0 0-46,-1 0 30,1 0-30,-1 0 18,1 0-18,0 0 16,0 0-16,-1 0 4,1 0-4,0 0-6,0 0 6,-1 0 0,1 0 0,-1 0-4,1 0 4,-1 0-8,1 0 8,-1 0 0,1 0 0,-1 0 4,1 0-4,-9 4 4,9-4-4,37 0-2,-37 0 2,25 0 0,-25 0 0,36 0 8,-36 0-8,37-2 0,-37 2 0,41-2-10,-41 2 10,0 0-2,0 0 2,50-2 0,-20 2 0,-1 0 0,-29 0 0,24 0 0,-24 0 0,21 0-2,-21 0 2,1 0 0,-1 0 0,12 0 0,-12 0 0,1 0 2,-1 0-2,1 0 4,-1 0-4,0 0 0,0 0 0,0 0-2,0 0 2,1 0 8,-1 0-8,1 0 8,-1 0-8,1 0 0,-1 0 0,0 0 2,0 0-2,1 0 10,-1 0-10,10 4 12,-10-4-12,-51 3 4,51-3-4,-29 2 0,29-2 0,-31 0 0,31 0 0,-34 0 8,34 0-8,-35 0 22,35 0-22,-34 0 14,34 0-14,-33 0 4,33 0-4,-26 0 8,26 0-8,-24-2 10,24 2-10,-21-2 8,21 2-8,-16-1 4,16 1-4,0 0 4,0 0-4,-1 0 4,1 0-4,0 0 2,0 0-2,0 0 2,0 0-2,-2 0-10,2 0 10,-1 0-16,1 0 16,0 0-6,0 0 6,-1 0-4,1 0 4,-5 0 0,5 0 0,32 3-2,-32-3 2,27 2-6,-27-2 6,33 5 0,-33-5 0,35 2 2,-35-2-2,40 3 0,-40-3 0,37 2 0,-37-2 0,32 1-4,-32-1 4,25 0-8,-25 0 8,20 0 0,-20 0 0,0 0 8,0 0-8,1 0 2,-1 0-2,1 0-4,-1 0 4,1 0-2,-1 0 2,1 0 0,-1 0 0,0 0 2,0 0-2,1 0 2,-1 0-2,0 0-6,0 0 6,8 0-2,-8 0 2,-48 2 4,48-2-4,-35 3 0,35-3 0,-36 1 2,36-1-2,-34 2 2,34-2-2,-31 0 4,31 0-4,-29 0 6,29 0-6,-17 0 2,17 0-2,0 0-4,0 0 4,-1 0-8,1 0 8,-1 0-24,1 0 24,0 0-54,0 0 54,-1 0-76,1 0 76,0 0-62,0 0 62,-1 0-52,1 0 52,-1 0-80,1 0 80</inkml:trace>
  <inkml:trace contextRef="#ctx0" brushRef="#br2" timeOffset="66729.9555">2099 11212 66,'0'0'0,"-1"0"30,1 0-30,-1 0 22,1 0-22,-1 0 18,1 0-18,0 0 4,0 0-4,-1 0-2,1 0 2,-21-2 0,21 2 0,-7-27 0,7 27 0,-6-24 2,6 24-2,-4-32 0,4 13 0,0 2-2,0 17 2,6-39 0,-6 39 0,6-36 4,-6 36-4,9-27 0,-9 27 0,8-19 0,-8 19 0,0 0 14,0 0-14,0-1 32,0 1-32,0-1 40,0 1-40,0 0 26,0 0-26,0-1 12,0 1-12,0-1 10,0 1-10,9-9 4,-9 9-4,7 51 2,-7-51-2,7 56 2,-7-56-2,9 76 4,-9-76-4,8 83-6,-8-83 6,8 75-26,-8-75 26,9 60-28,-9-60 28,9 42-22,-9-42 22,5 28-10,-5-28 10,6 22-4,-6-22 4,4 11-4,-4-11 4,0 1 0,0-1 0,0 0 4,0 0-4,0 1 6,0-1-6,3 6 0,-3-6 0,-8 27 0,8-27 0,-32 10 8,32-10-8,-26 10 4,26-10-4,-31 17 6,31-17-6,-33 13 6,33-13-6,-32 10 26,32-10-26,-28 6 38,28-6-38,-27 7 22,27-7-22,-22 4 32,22-4-32,0 0 30,0 0-30,-1 0 8,1 0-8,-1 0 0,1 0 0,0 0 2,0 0-2,-1 0-4,1 0 4,0 0-8,0 0 8,-2 0-2,2 0 2,-5 5 2,5-5-2,35 0-2,-35 0 2,31-2 0,-31 2 0,37-3-4,-37 3 4,40-6-42,-40 6 42,41-7-72,-41 7 72,40-10-72,-40 10 72,34-8-68,-34 8 68,32-4-56,-32 4 56,25 0-38,-25 0 38</inkml:trace>
  <inkml:trace contextRef="#ctx0" brushRef="#br2" timeOffset="67079.9549">2172 11792 20,'0'0'0,"-51"19"38,51-19-38,0 13 50,0-13-50,-82 10 56,82-10-56,-47 6 38,23-6-38,2 0 16,22 0-16,-48-6 12,24-18-12,0 0 14,0 5-14,-1-2 10,3-4-10,-1 1 8,3-2-8,-1-1 12,21 27-12,-34-61 12,34 61-12,-30-56 6,30 56-6,-17-55 4,17 55-4,-9-54 4,9 54-4,-7-52 0,7 23 0,0 0-4,0 29 4,7-59-2,16 28 2,0 0 6,-23 31-6,40-58 0,-15 30 0,0 1-6,4 3 6,0 0 4,4 6-4,0 1 8,-33 17-8,68-21 0,-68 21 0,69-2-2,-69 2 2,66-3 2,-39 23-2,2 0 4,-5 3-4,0 0 4,-3 8-4,0 0 2,-21-31-2,36 66-6,-36-66 6,24 70-4,-24-70 4,19 67 2,-19-67-2,6 56 4,-6-56-4,7 55 2,-7-55-2,2 51-4,-2-51 4,-2 51 0,2-51 0,-7 52 4,7-52-4,-32 45-4,32-45 4,-24 44-20,24-44 20,-24 32-40,24-32 40,-26 28-58,26-28 58,-25 24-70,25-24 70,-23 13-80,23-13 80</inkml:trace>
  <inkml:trace contextRef="#ctx0" brushRef="#br2" timeOffset="71103.9524">3854 4295 38,'0'0'0,"0"0"26,0 0-26,0-1 24,0 1-24,0-1 22,0 1-22,0 0 18,0 0-18,0-1 6,0 1-6,0-1 0,0 1 0,0 0 0,0 0 0,0-1-2,0 1 2,0-1 4,0 1-4,-5-15 0,5 15 0,-3 38-16,3-23 16,0-1-18,0 1 18,0-1-8,0-14 8,3 28-18,-3-28 18,1 27-28,-1-27 28,2 24-14,-2-24 14,2 19-6,-2-19 6,2 16-4,-2-16 4,0 1 0,0-1 0,0 0 2,0 0-2,0 1 2,0-1-2,0 1 6,0-1-6,0 1 16,0-1-16,0 1 20,0-1-20,0 0 10,0 0-10,0 1 2,0-1-2,0 1 2,0-1-2,1 4 4,-1-4-4,0 0 4,0 0-4,-26-25 0,26 25 0,-16-26 0,16 26 0,0-1 0,0 1 0,0 0 2,0 0-2,0-1 0,0 1 0,0-1 0,0 1 0,0 0 0,0 0 0,0-1-4,0 1 4,0-1-4,0 1 4,0 0-2,0 0 2,0-1-4,0 1 4,-8-7 4,8 7-4,5 35 4,-5-35-4,6 18-2,-6-18 2,6 20 0,-6-20 0,0 1-4,0-1 4,5 13 0,-5-13 0,0 1-4,0-1 4,0 0-4,0 0 4,0 0 2,0 0-2,0 2-4,0-2 4,0 0-6,0 0 6,0 0 0,0 0 0,0 2 4,0-2-4,0 0 0,0 0 0,7 11-4,-7-11 4,22-32-30,-22 32 30</inkml:trace>
  <inkml:trace contextRef="#ctx0" brushRef="#br2" timeOffset="71847.9517">3887 5105 30,'0'0'0,"0"0"24,0 0-24,0 0 20,0 0-20,2 0 16,-2 0-16,1 0 12,-1 0-12,5-5 24,-5 5-24,-31 9 22,31-9-22,-13 6 4,13-6-4,-17 3 12,17-3-12,-16 0 22,16 0-22,-14-3 10,14 3-10,0 0 0,0 0 0,-15-6 0,15 6 0,-24-35 4,24 35-4,-13-23 4,13 23-4,-10-24-4,10 24 4,-9-30 0,9 30 0,-7-31 2,7 31-2,-5-27-2,5 27 2,-3-28 2,3 15-2,0 0 2,0 13-2,6-26-2,-6 26 2,7-23 0,-7 23 0,22-21 2,-22 21-2,14-17 2,-14 17-2,16-13 0,-16 13 0,18-9 4,-18 9-4,17-9 0,-17 9 0,21-8-4,-21 8 4,21-5 0,-21 5 0,22-1 2,-22 1-2,23 3 6,-23-3-6,21 8 2,-21-8-2,20 35 4,-20-35-4,19 24 2,-19-24-2,19 33-4,-19-33 4,14 32 0,-14-32 0,9 41 2,-9-41-2,8 31 2,-8-31-2,3 34 0,-3-19 0,0 0-2,0-15 2,0 22-2,0-22 2,-3 19 0,3-19 0,-8 21 4,8-21-4,-21 14 10,21-14-10,-10 13 20,10-13-20,0 0 42,0 0-42,-19 8 32,19-8-32,-22 7 0,22-7 0,-1 0-4,1 0 4,-16 7-28,16-7 28,-27 3-70,27-3 70,0 0-114,0 0 114</inkml:trace>
  <inkml:trace contextRef="#ctx0" brushRef="#br2" timeOffset="74916.9541">4750 4299 10,'0'0'0,"0"0"12,0 0-12,0-2 10,0 2-10,0 0 6,0 0-6,0 0 2,0 0-2,0-1 2,0 1-2,0-1 4,0 1-4,-6-12 2,6 33-2,0-2 2,0-3-2,0-1 0,0-15 0,2 33-6,-2-33 6,1 38-16,-1-38 16,2 33-20,-2-18 20,0 1-8,0-3 8,0-1 0,0-12 0,0 23 0,0-23 0,0 15 0,0-15 0,0 0 0,0 0 0,0 0 10,0 0-10,0 2 20,0-2-20,0 0 24,0 0-24,0 1 24,0-1-24,0 1 22,0-1-22,0 0 16,0 0-16,0 5-2,0-5 2,0 0-4,0 0 4,-22-1 8,22 1-8,-1-1 0,1 1 0,-22-24 2,22 24-2,0 0 4,0 0-4,-2-1-2,2 1 2,0-1 2,0 1-2,-1 0 0,1 0 0,0-1-6,0 1 6,-1-1-12,1 1 12,-1 0-12,1 0 12,0-1-4,0 1 4,-15-20 0,15 41 0,0 0-16,0-21 16,5 33-20,-5-33 20,9 34-8,-9-34 8,20 26-4,-20-26 4,0 0-2,0 0 2,0 0 0,0 0 0,0 2 0,0-2 0,7 13 0,-7-13 0,1 0 0,-1 0 0,1 0 10,-1 0-10,1 0 14,-1 0-14,16 6 8,-16-6-8,21-28 2,-21 28-2,10-19-4,-10 19 4,8-19-2,-8 19 2,10-17 0,-10 17 0,0-2-8,0 2 8,0 0-20,0 0 20,8-15-26,-8 15 26</inkml:trace>
  <inkml:trace contextRef="#ctx0" brushRef="#br2" timeOffset="75651.9496">4780 5171 22,'0'0'0,"-7"19"24,7-19-24,-27 5 6,27-5-6,-1 0 10,1 0-10,-13 7 14,13-7-14,-25 3 14,25-3-14,-16 2 22,16-2-22,-14 0 14,14 0-14,-17-5 6,17 5-6,-18-27 6,18 27-6,-17-26 8,17 26-8,-14-26 12,14 26-12,-10-29 6,10 29-6,-9-30 6,9 30-6,-8-28 2,8 28-2,-6-23-4,6 23 4,-4-30 0,4 13 0,0-1 4,0 18-4,3-33 4,-3 33-4,6-37-6,-6 37 6,29-30-4,-29 30 4,19-25 0,-19 25 0,21-19 0,-21 19 0,21-15 2,-21 15-2,21-13-2,-21 13 2,24-9 4,-24 9-4,26-6 8,-26 6-8,25-4 2,-25 4-2,24 0-8,-24 0 8,27 4-8,-27-4 8,26 10 2,-26-10-2,22 29 8,-22-29-8,23 23 4,-23-23-4,19 29 0,-19-29 0,22 42 0,-22-42 0,14 40-6,-14-40 6,13 42 0,-13-42 0,8 37 0,-8-37 0,5 33 0,-5-18 0,0 0 4,0-15-4,-4 26 0,4-26 0,-8 25 2,8-25-2,-26 21 2,26-21-2,-16 19 2,16-19-2,-19 17 4,19-17-4,-18 16 4,18-16-4,-21 11 12,21-11-12,-22 9 18,22-9-18,-21 8 12,21-8-12,-23 6 6,23-6-6,-19 6-4,19-6 4,-18 4-18,18-4 18,-1 0-50,1 0 50,-14 2-84,14-2 84</inkml:trace>
  <inkml:trace contextRef="#ctx0" brushRef="#br2" timeOffset="90559.9388">5791 4738 62,'0'0'0,"-18"-2"28,18 2-28,-17 0 36,17 0-36,-18 0 32,18 0-32,-21 0 38,21 0-38,-1 0 54,1 0-54,-15 2 48,15-2-48,0 0 28,0 0-28,-1 0 6,1 0-6,-1 0-6,1 0 6,-1 0-2,1 0 2,0 0 4,0 0-4,0 0-2,0 0 2,-2 0-2,2 0 2,-1 0 0,1 0 0,-12 4 6,12-4-6,42 2 8,-42-2-8,38 0 0,-38 0 0,51-1 6,-51 1-6,51-3 4,-51 3-4,50-4-4,-50 4 4,47-3 4,-47 3-4,43-4 4,-43 4-4,39-4-8,-39 4 8,35-4-8,-35 4 8,30-2 2,-30 2-2,25-2 2,-25 2-2,23 0 0,-23 0 0,15 0-2,-15 0 2,1 0-2,-1 0 2,0 0 0,0 0 0,0 0-4,0 0 4,1 0-8,-1 0 8,1 0-18,-1 0 18,0 0-28,0 0 28,2 0-44,-2 0 44,0 0-78,0 0 78,1 0-88,-1 0 88</inkml:trace>
  <inkml:trace contextRef="#ctx0" brushRef="#br2" timeOffset="91050.9436">5879 4802 12,'0'0'0,"-1"0"8,1 0-8,-16-7 4,16 7-4,-3 34 4,3-34-4,-2 40 6,2-13-6,0 0 4,0-2-4,0 0-4,0-4 4,0 0-6,0-6 6,0 1 4,0-16-4,0 24 4,0-24-4,0 18 0,0-18 0,0 1 0,0-1 0,0 1 0,0-1 0,0 0 0,0 0 0,0 1 2,0-1-2,0 1 6,0-1-6,0 0 12,0 0-12,0 0 12,0 0-12,0 2 10,0-2-10,0 3 18,0-3-18,26-33 14,-26 33-14,11-16 8,-11 16-8,15-19 8,-15 19-8,10-16 8,-10 16-8,20-14 8,-20 14-8,16-9 0,-16 9 0,20-7 2,-20 7-2,20-5 6,-20 5-6,21-3 0,-21 3 0,17 0 0,-17 0 0,18 4 2,-18-4-2,19 27 0,-19-27 0,17 15 0,-17-15 0,15 17 2,-15-17-2,13 21 4,-13-21-4,9 17 0,-9-17 0,8 21-4,-8-21 4,4 18-2,-4-18 2,3 17 6,-3-17-6,0 14 4,0-14-4,0 17 2,0-17-2,0 0 10,0 0-10,-4 16 20,4-16-20,-43 25 30,43-25-30,-21 11 28,21-11-28,-25 7 22,25-7-22,-24 7 26,24-7-26,-24 7 26,24-7-26,-28 5 22,28-5-22,-24 5 28,24-5-28,-21 1 20,21-1-20,-20 0 2,20 0-2,-1 0-6,1 0 6,-12 0 0,12 0 0,-1 0-8,1 0 8,0 0-44,0 0 44,-1 0-74,1 0 74,0 0-102,0 0 102</inkml:trace>
  <inkml:trace contextRef="#ctx0" brushRef="#br2" timeOffset="97243.9349">3187 4237 14,'0'0'0,"0"0"16,0 0-16,0 0 12,0 0-12,-1 0 2,1 0-2,0 0-2,0 0 2,-2 0 2,2 0-2,0 0 4,0 0-4,-1 0 0,1 0 0,-1 0-2,1 0 2,0 0 2,0 0-2,-1 0-2,1 0 2,0 0 0,0 0 0,-1 0 2,1 0-2,-9-5 6,9 5-6,28 5 0,-28-5 0,16 5-4,-16-5 4,16 6 0,-16-6 0,18 7-2,-18-7 2,20 5 2,-20-5-2,17 6 2,-17-6-2,18 6 4,-18-6-4,16 6 0,-16-6 0,0 0 0,0 0 0,12 5 4,-12-5-4,23 3 2,-23-3-2,1 0 2,-1 0-2,14 5-2,-14-5 2,1 0-2,-1 0 2,21 8 0,-21-8 0,1 0-4,-1 0 4,1 0-8,-1 0 8,14 7-2,-14-7 2,0 0-2,0 0 2,22 6 6,-22-6-6,1 0 6,-1 0-6,16 9-4,-16-9 4,24 7 6,-24-7-6,16 6 4,-16-6-4,0 0 0,0 0 0,13 5-6,-13-5 6,29 6-8,-29-6 8,0 0 0,0 0 0,10 4 2,-10-4-2,0 0 2,0 0-2,23 4-4,-23-4 4,1 0 0,-1 0 0,0 0 0,0 0 0,18 6-6,-18-6 6,0 0 0,0 0 0,1 0 6,-1 0-6,20 5 4,-20-5-4,1 0-2,-1 0 2,1 0 0,-1 0 0,17 6 2,-17-6-2,1 0 4,-1 0-4,0 0 4,0 0-4,19 6-6,-19-6 6,2 0-4,-2 0 4,0 0 0,0 0 0,23 3 0,-23-3 0,0 0 2,0 0-2,1 0 4,-1 0-4,23 6 0,-23-6 0,1 0-4,-1 0 4,0 0 4,0 0-4,21 4 0,-21-4 0,1 0-6,-1 0 6,0 0-2,0 0 2,19 6-2,-19-6 2,1 0-2,-1 0 2,1 0 0,-1 0 0,19 3 0,-19-3 0,0 0 2,0 0-2,0 0 2,0 0-2,20 4 2,-20-4-2,1 0 2,-1 0-2,0 0 0,0 0 0,19 1 4,-19-1-4,1 0-2,-1 0 2,0 0 0,0 0 0,1 0 6,-1 0-6,22 4 0,-22-4 0,0 0-4,0 0 4,1 0 0,-1 0 0,18 5 0,-18-5 0,1 0 0,-1 0 0,1 0 6,-1 0-6,17 4 2,-17-4-2,1 0 0,-1 0 0,26 0-2,-26 0 2,1 0-2,-1 0 2,18 2-4,-18-2 4,1 0-4,-1 0 4,16 2 6,-16-2-6,2 0 4,-2 0-4,21 3-6,-21-3 6,20 2 0,-20-2 0,1 0-2,-1 0 2,14 0-4,-14 0 4,25 1 0,-25-1 0,1 0 0,-1 0 0,10 3 2,-10-3-2,24 0 0,-24 0 0,0 0-2,0 0 2,11 0-2,-11 0 2,1 0 0,-1 0 0,1 0-2,-1 0 2,18 0-2,-18 0 2,25 0 2,-25 0-2,1 0 8,-1 0-8,11 0 6,-11 0-6,1 0-4,-1 0 4,0 0-4,0 0 4,19 2 0,-19-2 0,33 0 6,-33 0-6,10 0 0,-10 0 0,1 0-6,-1 0 6,10 0 4,-10 0-4,20 0 4,-20 0-4,1 0 0,-1 0 0,14 0-4,-14 0 4,27 0 0,-27 0 0,0 0 4,0 0-4,12 0-6,-12 0 6,23 2 0,-23-2 0,1 0 6,-1 0-6,12 2 2,-12-2-2,27 0 4,-27 0-4,1 0-2,-1 0 2,10 0 0,-10 0 0,27 0 2,-27 0-2,1 0 0,-1 0 0,13 0 0,-13 0 0,25 0-2,-25 0 2,1 0 2,-1 0-2,9 0 0,-9 0 0,0 0 0,0 0 0,2 0 2,-2 0-2,18-4 2,-18 4-2,24-2 0,-24 2 0,0 0-2,0 0 2,11-3 0,-11 3 0,0 0 0,0 0 0,18-1 0,-18 1 0,23-3 2,-23 3-2,17-2-2,-17 2 2,15-2-6,-15 2 6,16-2 0,-16 2 0,14 0 2,-14 0-2,17 0 0,-17 0 0,15 0 4,-15 0-4,1 0 0,-1 0 0,14 0-10,-14 0 10,27-3 2,-27 3-2,15-3 0,-15 3 0,13-3-8,-13 3 8,0 0 6,0 0-6,15-3 8,-15 3-8,23 0 2,-23 0-2,1 0 2,-1 0-2,14-2 2,-14 2-2,23-2-4,-23 2 4,1 0-2,-1 0 2,12-3 0,-12 3 0,26-5 4,-26 5-4,14-3 6,-14 3-6,2 0-2,-2 0 2,12 0-2,-12 0 2,0 0 2,0 0-2,26 0 2,-26 0-2,22 0 0,-22 0 0,1 0 0,-1 0 0,13-2 0,-13 2 0,34-2 0,-34 2 0,16-4 2,-16 4-2,20-4 2,-20 4-2,19-1 4,-19 1-4,18-2 2,-18 2-2,24 0-4,-24 0 4,17 0 6,-17 0-6,20 0 8,-20 0-8,12-2 0,-12 2 0,15-2-2,-15 2 2,18-2 6,-18 2-6,15-2 8,-15 2-8,20-2-4,-20 2 4,17 0-2,-17 0 2,14-2 4,-14 2-4,15-2 2,-15 2-2,1 0 0,-1 0 0,15-2 0,-15 2 0,26-2 2,-26 2-2,1 0-4,-1 0 4,13-2-4,-13 2 4,24 0 10,-24 0-10,1 0 2,-1 0-2,10 0-12,-10 0 12,25-3-4,-25 3 4,0 0 4,0 0-4,10-3 2,-10 3-2,0 0 2,0 0-2,20-2 4,-20 2-4,0 0 2,0 0-2,22 0 0,-22 0 0,22 0 6,-22 0-6,2 0 0,-2 0 0,12 0 0,-12 0 0,26 0 0,-26 0 0,17 0-8,-17 0 8,0 0 0,0 0 0,13 0 6,-13 0-6,25 0 8,-25 0-8,0 0 4,0 0-4,11 0-2,-11 0 2,29 0 4,-29 0-4,0 0 2,0 0-2,12 0-4,-12 0 4,0 0-2,0 0 2,25 1-2,-25-1 2,1 0 2,-1 0-2,22 2 2,-22-2-2,1 0-2,-1 0 2,1 0-2,-1 0 2,17 1 2,-17-1-2,1 0 4,-1 0-4,0 0 4,0 0-4,18 3 0,-18-3 0,2 0-2,-2 0 2,21 3-4,-21-3 4,0 0 2,0 0-2,1 0 6,-1 0-6,1 0 2,-1 0-2,14 3-2,-14-3 2,1 0 0,-1 0 0,0 0 8,0 0-8,18 4 8,-18-4-8,0 1 2,0-1-2,20 21 2,-20-21-2,0 0 4,0 0-4,9 22 0,-9-22 0,23 22-2,-23-22 2,10 15 0,-10-15 0,7 16-2,-7-16 2,7 15 0,-7-15 0,8 20 4,-8-20-4,7 24 0,-7-24 0,5 23-2,-5-23 2,3 21 0,-3-21 0,7 20 4,-7-20-4,8 13 4,-8-13-4,6 15 0,-6-15 0,0 1 0,0-1 0,0 0-2,0 0 2,7 13-2,-7-13 2,0 0 2,0 0-2,0 0 0,0 0 0,0 2 2,0-2-2,0 0 6,0 0-6,0 0 0,0 0 0,8 21-6,-8-21 6,0 1-2,0-1 2,0 1 2,0-1-2,0 0 2,0 0-2,0 1 0,0-1 0,0 1 6,0-1-6,0 0 6,0 0-6,0 1-8,0-1 8,7 11-2,-7-11 2,-35-1 0,35 1 0,-16-5-10,16 5 10,-18-10-2,18 10 2,-17-32 0,17 32 0,-20-20 0,20 20 0,-18-19 2,18 19-2,-15-23 2,15 23-2,-14-15 0,14 15 0,0 0 0,0 0 0,0-2 2,0 2-2,0 0 2,0 0-2,0 0-2,0 0 2,0-1-4,0 1 4,0-1 0,0 1 0,0 0 0,0 0 0,0-1 4,0 1-4,0-1 2,0 1-2,0 0 0,0 0 0,-8-4 8,8 4-8,9 41 4,-9-41-4,28 26-2,-28-26 2,11 25-4,-11-25 4,9 24-4,-9-24 4,6 15 6,-6-15-6,7 13 4,-7-13-4,0 0-2,0 0 2,0 1 0,0-1 0,7 13 0,-7-13 0,1 0-6,-1 0 6,0 0-4,0 0 4,0 0 2,0 0-2,1 0 0,-1 0 0,21 7 6,-21-7-6,33 0 14,-33 0-14,14-5 14,-14 5-14,16-31 8,-16 31-8,16-23 4,-16 23-4,13-21 0,-13 21 0,10-18 2,-10 18-2,0 0 6,0 0-6,0-2 0,0 2 0,8-9-2,-8 9 2,0-2 2,0 2-2,0 0 2,0 0-2,0 0-2,0 0 2,0 0 0,0 0 0,10-15 2,-10 15-2,0 0 2,0 0-2,1 0 0,-1 0 0,0 0-38,0 0 38,2 0-102,-2 0 102</inkml:trace>
  <inkml:trace contextRef="#ctx0" brushRef="#br2" timeOffset="100711.9324">6896 4652 34,'0'0'0,"-16"-9"50,16 9-50,-20-7 58,20 7-58,0 0 64,0 0-64,-12-9 46,12 9-46,-2 0 18,2 0-18,0-2 0,0 2 0,-1 0-4,1 0 4,0 0-4,0 0 4,-1-1-2,1 1 2,-2 0 0,2 0 0,-14-16 4,14 16-4,60-9 8,-60 9-8,37-8 2,-37 8-2,45-8 2,-45 8-2,42-4 0,-42 4 0,45-2-4,-24 2 4,0 0 2,-21 0-2,41 2 2,-41-2-2,44 2-4,-44-2 4,33 2-2,-33-2 2,30 0 6,-30 0-6,22 0 2,-22 0-2,14 0-6,-14 0 6,0 0-26,0 0 26,1 0-64,-1 0 64,1 0-98,-1 0 98</inkml:trace>
  <inkml:trace contextRef="#ctx0" brushRef="#br2" timeOffset="101120.9369">6918 4608 58,'0'0'0,"0"0"28,0 0-28,-1 0 10,1 0-10,-1 0 0,1 0 0,0 0 4,0 0-4,-1 0 4,1 0-4,-9-10 2,9 10-2,-5 50 0,5-27 0,0 2-2,0 0 2,0 0 4,0-25-4,2 57 2,-2-30-2,0 0-2,0-6 2,0 2-2,0-7 2,0 1 2,0-17-2,1 23 2,-1-23-2,0 0 0,0 0 0,0 0 0,0 0 0,0 1 4,0-1-4,0 1 12,0-1-12,0 0 8,0 0-8,0 1 22,0-1-22,2 6 36,-2-6-36,27-7 30,-27 7-30,15-36 18,-15 36-18,21-27 6,-21 27-6,24-29 2,-24 29-2,26-29 0,-26 29 0,30-15 8,-30 15-8,28-10 4,-28 10-4,26-7 0,-26 7 0,22-4 2,-22 4-2,21 0 0,-21 0 0,14 8 0,-14-8 0,13 40-2,-13-40 2,16 30-4,-16-30 4,8 35-2,-8-35 2,9 32 8,-9-32-8,5 36 4,-5-21-4,0 0-2,0-15 2,-2 28 2,2-28-2,-7 23 4,7-23-4,-29 24 2,29-24-2,-17 19 0,17-19 0,-20 15-2,20-15 2,-24 10 0,24-10 0,-25 8 8,25-8-8,-30 2 10,30-2-10,-29 0 6,29 0-6,-29 0 10,29 0-10,-27 0 8,27 0-8,-24 0 0,24 0 0,-19 0-2,19 0 2,-18 0-4,18 0 4,0 0-16,0 0 16,0 0-56,0 0 56,0 0-116,0 0 116</inkml:trace>
  <inkml:trace contextRef="#ctx0" brushRef="#br2" timeOffset="101969.9316">8233 4698 52,'0'0'0,"-1"0"40,1 0-40,-15-9 2,15 9-2,-1 0 0,1 0 0,-16-9 8,16 9-8,0-1 10,0 1-10,-4-18 4,4 18-4,6-19 4,-6 19-4,31-10 24,-31 10-24,19-8 26,-19 8-26,28-8 18,-28 8-18,31-9 12,-31 9-12,39-9 6,-39 9-6,41-8 2,-41 8-2,0 0 4,0 0-4,58-7 4,-58 7-4,76-5 0,-76 5 0,38-3 0,-38 3 0,29 0-14,-29 0 14,26 2-36,-26-2 36,15 4-34,-15-4 34,2 0-24,-2 0 24,8 4-34,-8-4 34,3 23-44,-3-23 44,0 16-26,0-16 26,-6 18-4,6-18 4,-42 21 0,42-21 0,-32 20 0,32-20 0,-34 13 0,34-13 0,-35 8 0,35-8 0,-35 5 14,35-5-14,-35 2 26,35-2-26,-31 0 20,31 0-20,-23-3 22,23 3-22,-1 0 22,1 0-22,-1 0 14,1 0-14,0 0 8,0 0-8,-1 0 6,1 0-6,-1 0 4,1 0-4,0 0-2,0 0 2,-11-3-4,11 3 4,-6 30 0,6-30 0,-3 23 2,3-23-2,-4 25 0,4-25 0,0 20 2,0-20-2,0 14 4,0-14-4,0 1 0,0-1 0,0 15 0,0-15 0,0 1 0,0-1 0,0 0-4,0 0 4,0 0 2,0 0-2,0 2 6,0-2-6,0 0 2,0 0-2,0 0 0,0 0 0,-2 14-2,2-14 2,38 7 2,-38-7-2,23 7 4,-23-7-4,25 3 0,-25-3 0,24 0 2,-24 0-2,26-2 0,-26 2 0,27 0 2,-27 0-2,24 6 2,-24-6-2,22 27-2,-22-27 2,21 23 2,-21-23-2,15 19-2,-15-19 2,13 17-4,-13-17 4,7 13 2,-7-13-2,6 14 4,-6-14-4,1 14 4,-1-14-4,0 17 16,0-17-16,-4 15 28,4-15-28,-24 14 26,24-14-26,-22 8 14,22-8-14,-25 8 6,25-8-6,-30 7 8,30-7-8,-38 7 20,38-7-20,-37 4 40,37-4-40,-41 3 40,41-3-40,-38 0 16,38 0-16,-31 0 0,31 0 0,-24 0 4,24 0-4,-13-3 0,13 3 0,-1 0-30,1 0 30,0 0-82,0 0 82,-1 0-108,1 0 108,-1 0-98,1 0 98</inkml:trace>
  <inkml:trace contextRef="#ctx0" brushRef="#br2" timeOffset="102697.9311">9309 4645 72,'0'0'0,"-16"-7"58,16 7-58,-2 0 42,2 0-42,0 0 10,0 0-10,0 0-4,0 0 4,-1 0-4,1 0 4,0 0 0,0 0 0,-1 0 8,1 0-8,-7-5 6,7 5-6,39 0 8,-39 0-8,27 2 4,-27-2-4,32 3 6,-32-3-6,38 2 4,-38-2-4,32 3-2,-32-3 2,38 0 0,-38 0 0,36 0 2,-36 0-2,32 0 0,-32 0 0,31-1 0,-31 1 0,20-2 0,-20 2 0,1 0-4,-1 0 4,1 0-2,-1 0 2,0 0-6,0 0 6,2 0-32,-2 0 32,0 0-36,0 0 36,9-2-22,-9 2 22,-44 5-14,44-5 14,-30 9-4,30-9 4,-36 9-2,36-9 2,-38 8 6,38-8-6,-37 4 20,37-4-20,-37 2 20,37-2-20,-25 0 28,25 0-28,-24-2 24,24 2-24,-20-4 0,20 4 0,-1 0-2,1 0 2,-1 0 4,1 0-4,-8-1 4,8 1-4,-17 41 0,17-41 0,-5 31 0,5-31 0,-6 35 0,6-35 0,-1 36-4,1-20 4,0 0-2,0-16 2,0 24-4,0-24 4,1 21-2,-1-21 2,0 0 4,0 0-4,0 1-2,0-1 2,0 1 2,0-1-2,0 0 6,0 0-6,0 1 2,0-1-2,3 5-6,-3-5 6,33 6-2,-33-6 2,13 3 6,-13-3-6,19 0 4,-19 0-4,18-4 4,-18 4-4,21-7 6,-21 7-6,23-9-4,-23 9 4,25-18-2,-25 18 2,24-6 0,-24 6 0,26-4-6,-26 4 6,22 0 2,-22 0-2,17 3 2,-17-3-2,1 0 2,-1 0-2,14 5 0,-14-5 0,19 36-2,-19-36 2,7 14-2,-7-14 2,4 14 2,-4-14-2,0 15 4,0-15-4,-4 13-2,4-13 2,-8 18-4,8-18 4,-29 18 0,29-18 0,-20 14 4,20-14-4,-23 10 2,23-10-2,-28 8 8,28-8-8,-30 9 18,30-9-18,-35 8 30,35-8-30,-32 8 22,32-8-22,-28 4 4,28-4-4,-25 3 6,25-3-6,-17 2 4,17-2-4,0 0 4,0 0-4,-1 0-8,1 0 8,-1 0-42,1 0 42,-1 0-70,1 0 70,-1 0-84,1 0 84</inkml:trace>
  <inkml:trace contextRef="#ctx0" brushRef="#br2" timeOffset="103451.9304">10360 4680 96,'0'0'0,"-20"0"58,20 0-58,0 0 10,0 0-10,-2 0-2,2 0 2,0 0 0,0 0 0,-1 0 0,1 0 0,-1 0 10,1 0-10,-1 0 8,1 0-8,-4 0 6,4 0-6,45-7 8,-45 7-8,35-9 2,-35 9-2,35-17 4,-35 17-4,41-9 6,-41 9-6,0 0 0,0 0 0,51-4-6,-51 4 6,66-4-2,-66 4 2,31-1 0,-31 1 0,26-2-10,-26 2 10,18 0-10,-18 0 10,0 0 0,0 0 0,1 0 0,-1 0 0,2 0-34,-2 0 34,0 0-42,0 0 42,7 0-14,-7 0 14,-48 7-6,48-7 6,-34 8 0,34-8 0,-38 18 12,38-18-12,-37 8 24,37-8-24,-34 5 18,34-5-18,-34 4 16,34-4-16,-23 2 24,23-2-24,-19 0 12,19 0-12,0 0 4,0 0-4,-1 0 0,1 0 0,0 0-6,0 0 6,-9 0 0,9 0 0,-11 36 4,11-36-4,-6 31 2,6-31-2,-5 37 0,5-37 0,-4 38-2,4-38 2,-3 25 0,3-25 0,0 21 0,0-21 0,0 16-2,0-16 2,0 2 0,0-2 0,0 0-2,0 0 2,0 2 0,0-2 0,0 0 2,0 0-2,0 0 2,0 0-2,0 1 0,0-1 0,0 4 2,0-4-2,36 0 4,-36 0-4,19-4 0,-19 4 0,20-3-2,-20 3 2,21-2-4,-21 2 4,19 0 0,-19 0 0,22 0 0,-22 0 0,20 0-2,-20 0 2,20 4 2,-20-4-2,19 9 0,-19-9 0,16 33-2,-16-33 2,11 15 2,-11-15-2,8 16 2,-8-16-2,6 13 0,-6-13 0,0 0 2,0 0-2,3 15-2,-3-15 2,-3 31-2,3-31 2,-9 19 4,9-19-4,-31 16 2,31-16-2,-25 17 4,25-17-4,-24 12 4,24-12-4,-30 14 2,30-14-2,-30 8 22,30-8-22,-33 8 24,33-8-24,-32 5 24,32-5-24,-26 7 40,26-7-40,-21 3 18,21-3-18,-1 0-4,1 0 4,0 0-24,0 0 24,-13 1-56,13-1 56,0 0-68,0 0 68,0 0-74,0 0 74,-16-2-74,16 2 74</inkml:trace>
  <inkml:trace contextRef="#ctx0" brushRef="#br2" timeOffset="104251.9297">11435 4645 48,'0'0'0,"-14"-16"18,14 16-18,0 0 2,0 0-2,-1 0 0,1 0 0,-12-10-2,12 10 2,0 0 4,0 0-4,-2-23 6,2 23-6,32-19 6,-32 19-6,22-7 12,-22 7-12,29-7 22,-29 7-22,30-3 14,-30 3-14,32 0 8,-32 0-8,38 0 4,-19 0-4,2 0 0,5 0 0,-26 0 0,0 0 0,27 0-2,8 0 2,0 0-2,-35 0 2,34 0-6,-34 0 6,27 0-16,-27 0 16,18 0-18,-18 0 18,0 0-10,0 0 10,1 0-8,-1 0 8,0 0-6,0 0 6,2 0-18,-2 0 18,7 0-18,-7 0 18,-51 2-4,51-2 4,-38 4-4,38-4 4,-49 7-4,49-7 4,-51 8 4,51-8-4,-49 17 12,49-17-12,-47 8 6,47-8-6,-41 6 14,41-6-14,-35 4 30,35-4-30,-24 3 26,24-3-26,-16 2 10,16-2-10,0 0-4,0 0 4,-2 0-2,2 0 2,0 0 4,0 0-4,0 0 2,0 0-2,-5 0 0,5 17 0,0 0 0,0-17 0,2 30 0,-2-30 0,7 33-2,-7-33 2,4 37-4,-4-37 4,4 35 0,-4-35 0,3 33 2,-3-33-2,0 22 2,0-22-2,0 1 4,0-1-4,0 0 2,0 0-2,0 13-4,0-13 4,0 1-4,0-1 4,0 1-2,0-1 2,0 0 0,0 0 0,0 1 0,0-1 0,0 0 2,0 0-2,-3 13 6,3-13-6,36-8 2,-36 8-2,22-33 6,-22 33-6,27-11 6,-27 11-6,27-13-2,-27 13 2,29-8 0,-29 8 0,27-3-2,-27 3 2,24 0-2,-24 0 2,19 4 6,-19-4-6,19 8 4,-19-8-4,13 28 0,-13-28 0,8 24 0,-8-24 0,9 27-2,-9-27 2,6 23 2,-6-23-2,3 24 4,-3-24-4,0 20 14,0-20-14,-5 16 22,5-16-22,-8 20 8,8-20-8,-36 13 6,36-13-6,-25 13 16,25-13-16,-28 8 24,28-8-24,-31 9 20,31-9-20,-33 10 18,33-10-18,-34 7 14,34-7-14,-33 7 10,33-7-10,-30 4 22,30-4-22,-24 2 10,24-2-10,-18 0-2,18 0 2,0 0 2,0 0-2,0 0-14,0 0 14,-1 0-54,1 0 54,0 0-88,0 0 88,-2 0-80,2 0 80,0 0-66,0 0 66</inkml:trace>
  <inkml:trace contextRef="#ctx0" brushRef="#br2" timeOffset="105021.9291">12414 4539 38,'0'0'0,"-3"0"40,3 0-40,0 0 18,0 0-18,0 0 4,0 0-4,0 0 0,0 0 0,-1 0-6,1 0 6,0 0-4,0 0 4,-2 0 8,2 0-8,0 0 8,0 0-8,-10-3 2,10 3-2,49-7-2,-49 7 2,31-6 8,-31 6-8,30-2 10,-30 2-10,35 0-2,-35 0 2,33 2 2,-33-2-2,34 5 0,-34-5 0,38 5 0,-38-5 0,28 4 6,-28-4-6,24 6-2,-24-6 2,1 0-4,-1 0 4,0 0-2,0 0 2,1 0-8,-1 0 8,1 0-14,-1 0 14,0 0-6,0 0 6,11 5 4,-11-5-4,-63 6 4,63-6-4,-37 6 0,37-6 0,-39 3 8,39-3-8,-38 0 18,38 0-18,-37-1 4,37 1-4,-34-4 8,34 4-8,-28-8 24,28 8-24,-22-7 20,22 7-20,0 0 10,0 0-10,-1 0 4,1 0-4,0 0 0,0 0 0,0 0-6,0 0 6,-10-6-2,10 6 2,-8 61 4,8-61-4,-6 47 2,6-47-2,-5 47 2,5-47-2,0 46 0,0-23 0,0-1-6,0-6 6,0 0-4,0-3 4,0 1-2,0-14 2,0 22-2,0-22 2,0 1 0,0-1 0,0 0 4,0 0-4,0 0 2,0 0-2,0 2-2,0-2 2,0 0-2,0 0 2,0 0-2,0 0 2,0 2 2,0-2-2,0 0 2,0 0-2,32-43 6,-32 43-6,19-22 8,-19 22-8,19-15 0,-19 15 0,25-13 0,-25 13 0,22-9 6,-22 9-6,21-6 2,-21 6-2,24-3 8,-24 3-8,24 0 8,-24 0-8,23 6 0,-23-6 0,22 28 6,-22-28-6,17 24 0,-17-24 0,11 22 2,-11-22-2,7 24 4,-7-24-4,3 26 2,-3-26-2,0 20 0,0-20 0,-4 21 2,4-21-2,-8 21 20,8-21-20,-31 16 32,31-16-32,-23 15 30,23-15-30,-22 13 14,22-13-14,-25 10 20,25-10-20,-26 7 24,26-7-24,-25 8 12,25-8-12,-22 4 16,22-4-16,-18 4 10,18-4-10,0 0-4,0 0 4,-1 0-2,1 0 2,-13 2 4,13-2-4,-2 0-10,2 0 10,0 0-40,0 0 40,-1 0-60,1 0 60,0 0-76,0 0 76,-2 0-92,2 0 92,0 0-94,0 0 94</inkml:trace>
  <inkml:trace contextRef="#ctx0" brushRef="#br2" timeOffset="108754.9315">12379 4474 8,'0'0'0,"52"-14"2,-52 14-2,0-13 2,0 13-2,77-9 0,-77 9 0,40-7-4,-40 7 4,38-2 2,-38 2-2,33 0 4,-33 0-4,34 4 4,-34-4-4,33 27 8,-33-27-8,30 19 0,-30-19 0,29 23 0,-29-23 0,27 29 2,-27-29-2,20 35 2,-20-35-2,24 39 6,-24-39-6,21 46 2,-21-46-2,18 48 2,-18-48-2,15 44 4,-15-44-4,10 44 0,-10-44 0,8 42-2,-8-42 2,5 38 2,-5-38-2,5 40-2,-5-40 2,2 33 0,-2-33 0,0 25 6,0-25-6,-2 27 0,2-27 0,-6 21-4,6-21 4,-9 23-2,9-23 2,-28 28 2,28-28-2,-23 24-4,23-24 4,-23 25 2,23-25-2,-26 22 0,26-22 0,-29 20-4,29-20 4,-36 16 0,36-16 0,-30 19 0,30-19 0,-32 14 4,32-14-4,-28 13 4,28-13-4,-21 7 2,21-7-2,-20 7-2,20-7 2,0 0-8,0 0 8,-18 5-22,18-5 22</inkml:trace>
  <inkml:trace contextRef="#ctx0" brushRef="#br2" timeOffset="109123.927">12418 5264 4,'0'0'0,"-20"0"8,20 0-8,-22 0 20,22 0-20,-26-2 14,26 2-14,-33-3 14,33 3-14,-30-10 16,30 10-16,-31-25 4,31 25-4,-32-17 4,32 17-4,-28-25 2,28 25-2,-28-31 0,28 31 0,-27-37 6,27 37-6,-27-53 6,27 53-6,-22 0 4,22 0-4,-19-85 10,19 85-10,-8-50 8,8 50-8,-7-46-6,7 46 6,-3-40 0,3 40 0,3-32 2,-3 32-2,7-32-4,-7 32 4,40-36 6,-40 36-6,32-40 6,-32 40-6,35-42 2,-11 21-2,-2 0 0,2 3 0,0 3-2,-24 15 2,53-26 2,-53 26-2,60-15 2,-60 15-2,58-7 2,-58 7-2,59-5 2,-34 5-2,2 0 0,-27 0 0,47 7 0,-25 12 0,-1 0 6,-21-19-6,35 30 2,-35-30-2,28 33-4,-28-33 4,22 40 2,-22-40-2,9 39 0,-9-39 0,9 42-28,-9-42 28,3 45-54,-3-45 54</inkml:trace>
  <inkml:trace contextRef="#ctx0" brushRef="#br2" timeOffset="114073.9229">9440 4020 16,'0'0'0,"-2"-1"14,2 1-14,0-1 10,0 1-10,-1 0 6,1 0-6,-1-1 12,1 1-12,-1-1 6,1 1-6,0 0-2,0 0 2,0-1 4,0 1-4,-11-16 0,11 38 0,0 0 2,0-22-2,1 37 6,-1-37-6,0 0 0,0 0 0,4 57-2,-4-57 2,6 67 2,-6-67-2,8 33-2,-8-33 2,9 22-6,-9-22 6,8 22 4,-8-22-4,9 18 0,-9-18 0,9 15-4,-9-15 4,9 16 4,-9-16-4,0 0 2,0 0-2,9 15 0,-9-15 0,0 0 2,0 0-2,1 0 0,-1 0 0,1 0-2,-1 0 2,0 0 2,0 0-2,16 7 2,-16-7-2,0 0-2,0 0 2,2 0-2,-2 0 2,0 0 0,0 0 0,19 6 2,-19-6-2,1 0 2,-1 0-2,0 0 4,0 0-4,22 0 2,-22 0-2,1 0 0,-1 0 0,0 0 0,0 0 0,2 0-4,-2 0 4,0 0 2,0 0-2,15 0 4,-15 0-4,0 0 2,0 0-2,1 0 6,-1 0-6,20-4 16,-20 4-16,0 0 6,0 0-6,22-1 0,-22 1 0,0 0 8,0 0-8,18 0 6,-18 0-6,25 1 8,-25-1-8,17 2 2,-17-2-2,18 2-2,-18-2 2,17 3 0,-17-3 0,19 3 4,-19-3-4,19 4 6,-19-4-6,17 4 4,-17-4-4,18 2 4,-18-2-4,16 2 6,-16-2-6,18 0 6,-18 0-6,15 0 0,-15 0 0,20 1-2,-20-1 2,14 2 0,-14-2 0,1 0 0,-1 0 0,12 2-4,-12-2 4,28 3-8,-28-3 8,13 1-2,-13-1 2,1 0 4,-1 0-4,13 0-2,-13 0 2,26 4 0,-26-4 0,15 2 2,-15-2-2,16 4-2,-16-4 2,14 3 2,-14-3-2,16 2 2,-16-2-2,17 0 2,-17 0-2,18 0-2,-18 0 2,16 0 0,-16 0 0,17 0 6,-17 0-6,23 2 4,-23-2-4,20 0 2,-20 0-2,26 2 4,-26-2-4,25 3 4,-25-3-4,21 3 6,-21-3-6,25 2 4,-25-2-4,26 0-2,-26 0 2,28 0 0,-28 0 0,31-2 2,-31 2-2,28-3 12,-28 3-12,31-3 10,-31 3-10,29-4 0,-29 4 0,29-2 0,-29 2 0,27-5-2,-27 5 2,26-3 4,-26 3-4,23-3 4,-23 3-4,26-2 0,-26 2 0,21 0 0,-21 0 0,21 0-4,-21 0 4,21 0 0,-21 0 0,22 0 2,-22 0-2,23 0 0,-23 0 0,21-2 2,-21 2-2,23-4 4,-23 4-4,23-3 2,-23 3-2,20-5-4,-20 5 4,20-5-4,-20 5 4,21-4 2,-21 4-2,20-2 2,-20 2-2,24 0 0,-24 0 0,26 0 2,-26 0-2,21-1 4,-21 1-4,26-1 2,-26 1-2,24-4 2,-24 4-2,31-3 0,-31 3 0,28-3 0,-28 3 0,26-3 6,-26 3-6,28-4 0,-28 4 0,27-4 0,-27 4 0,20-4 4,-20 4-4,23-3-4,-23 3 4,20-5 2,-20 5-2,20-2 6,-20 2-6,23-3-2,-23 3 2,19-2-6,-19 2 6,19-2 2,-19 2-2,24 0 4,-24 0-4,24-2 0,-24 2 0,23-2 4,-23 2-4,24-2 2,-24 2-2,24-3-2,-24 3 2,22-4-2,-22 4 2,23-4 0,-23 4 0,26-4 6,-26 4-6,26-5 6,-26 5-6,26-5 0,-26 5 0,26-4-2,-26 4 2,26-3 0,-26 3 0,22-6 4,-22 6-4,22-4 2,-22 4-2,20-2 0,-20 2 0,18-2 0,-18 2 0,19 0 0,-19 0 0,14 0 0,-14 0 0,17 0 2,-17 0-2,18 0-4,-18 0 4,13 0 2,-13 0-2,19 0 4,-19 0-4,15 1-2,-15-1 2,17 1 0,-17-1 0,0 0-4,0 0 4,14 0-4,-14 0 4,25 0-4,-25 0 4,0 0 0,0 0 0,13 0-2,-13 0 2,31 0 2,-31 0-2,20 0 8,-20 0-8,20 0 6,-20 0-6,22 0-2,-22 0 2,20 0-6,-20 0 6,19 0 2,-19 0-2,18 0-2,-18 0 2,19 0-6,-19 0 6,17 0 4,-17 0-4,18 0 8,-18 0-8,17 0-2,-17 0 2,15 0-4,-15 0 4,16 0 0,-16 0 0,14 0-4,-14 0 4,0 0 0,0 0 0,15 2 0,-15-2 0,24 2-2,-24-2 2,2 0 2,-2 0-2,10 3 2,-10-3-2,25 3 4,-25-3-4,0 0 4,0 0-4,13 3 0,-13-3 0,24 2 0,-24-2 0,1 0-2,-1 0 2,10 3-2,-10-3 2,1 0 4,-1 0-4,20 0 4,-20 0-4,2 0 0,-2 0 0,0 0-2,0 0 2,15 0 2,-15 0-2,1 0 0,-1 0 0,0 0-4,0 0 4,20 0-4,-20 0 4,0 0 2,0 0-2,0 0 2,0 0-2,22 0 0,-22 0 0,1 0 2,-1 0-2,0 0 4,0 0-4,20 0 2,-20 0-2,2 0-2,-2 0 2,22 0-4,-22 0 4,0 0 0,0 0 0,16 1 4,-16-1-4,2 0 2,-2 0-2,0 0-6,0 0 6,18 3-8,-18-3 8,0 0 2,0 0-2,0 0 0,0 0 0,23 5 0,-23-5 0,1 0 6,-1 0-6,17 3 2,-17-3-2,1 0-2,-1 0 2,1 0 0,-1 0 0,16 3 4,-16-3-4,2 0-4,-2 0 4,24 7-8,-24-7 8,0 0 0,0 0 0,0 0 4,0 0-4,2 0 4,-2 0-4,17 6-2,-17-6 2,0 0-2,0 0 2,1 0 0,-1 0 0,0 0 2,0 0-2,19 6 4,-19-6-4,0 0 0,0 0 0,1 0-4,-1 0 4,0 0-6,0 0 6,2 0-2,-2 0 2,0 0 2,0 0-2,0 0 0,0 0 0,19 3 4,-19-3-4,0 0 0,0 0 0,0 0-4,0 0 4,3 0-2,-3 0 2,0 0 2,0 0-2,1 0-2,-1 0 2,2 0-2,-2 0 2,0 0 2,0 0-2,0 0-2,0 0 2,0 0 2,0 0-2,0 0 2,0 0-2,2 0 0,-2 0 0,0 0 4,0 0-4,2 0 2,-2 0-2,0 0-4,0 0 4,1 0 2,-1 0-2,0 0 4,0 0-4,0 0-4,0 0 4,2 0-2,-2 0 2,0 0 0,0 0 0,2 0 0,-2 0 0,1 0 6,-1 0-6,5 41 0,-5-41 0,4 25 2,-4-25-2,3 26 2,-3-26-2,3 18-4,-3-18 4,2 21-2,-2-21 2,0 19-6,0-19 6,0 20-6,0-20 6,0 20 0,0-20 0,0 20-2,0-20 2,0 16-16,0-16 16,0 0-14,0 0 14,-2 15-2,2-15 2,0 1-4,0-1 4,0 0 0,0 0 0,0 0 6,0 0-6,0 2 0,0-2 0,-4 18-2,4-18 2,-2 0 2,2 0-2,0 0 2,0 0-2,-19 8-4,19-8 4,0 0-4,0 0 4,-21 3 2,21-3-2,0 0 2,0 0-2,-20-2-4,20 2 4,-24-31-4,24 31 4,-14-18 0,14 18 0,-8-22 0,8 22 0,-10-23 4,10 23-4,-10-15 6,10 15-6,0-1 6,0 1-6,0-1 10,0 1-10,-9-11 6,9 11-6,-1 0-4,1 0 4,0 0-4,0 0 4,0 0 4,0 0-4,-1 0 0,1 0 0,-1 0-6,1 0 6,-1 0 4,1 0-4,-13-8 2,13 8-2,2 42-4,-2-42 4,4 25-4,-4-25 4,10 23-2,-10-23 2,7 21 8,-7-21-8,7 14-2,-7-14 2,0 0-6,0 0 6,0 1 4,0-1-4,9 10 2,-9-10-2,0 1 0,0-1 0,1 1-2,-1-1 2,23 18-4,-23-18 4,1 0 2,-1 0-2,21 5 0,-21-5 0,0 0-4,0 0 4,21 0 2,-21 0-2,27-9 4,-27 9-4,14-29 2,-14 29-2,14-15 0,-14 15 0,14-16-2,-14 16 2,0 0 4,0 0-4,10-10 0,-10 10 0,0 0 0,0 0 0,2 0 10,-2 0-10,0 0 4,0 0-4,1 0 2,-1 0-2,1 0 4,-1 0-4,0 0 2,0 0-2,1 0 0,-1 0 0,0 0-2,0 0 2,0 0-26,0 0 26,2 0-90,-2 0 90</inkml:trace>
  <inkml:trace contextRef="#ctx0" brushRef="#br2" timeOffset="118203.9205">14545 2901 34,'0'0'0,"-6"-16"30,6 16-30,0-1 24,0 1-24,0 0 4,0 0-4,0-1-2,0 1 2,0-1 2,0 1-2,0 0 2,0 0-2,-4-8 0,4 8 0,5 51 6,-5-51-6,7 53 4,-7-53-4,10 63 0,-10-63 0,20 69 2,-20-69-2,9 79-2,-9-79 2,7 78-2,-7-78 2,6 81-2,-6-81 2,5 77 2,-5-77-2,6 69 0,-6-69 0,5 65-2,-5-65 2,5 52 0,-5-52 0,4 37 0,-4-37 0,5 24 0,-5-24 0,0 1-2,0-1 2,0 0 2,0 0-2,5 9 0,-5-9 0,24-3 0,-24 3 0,15-44 0,-15 44 0,17-47 0,-17 47 0,21-60 6,-21 60-6,20-68 0,-20 68 0,20-75 2,-20 75-2,17-79 10,-17 79-10,9-88 16,-9 88-16,10-89 12,-10 89-12,9-86 4,-9 86-4,19-68 0,-19 68 0,13-48-6,-13 48 6,10-28 0,-10 28 0,1 0 4,-1 0-4,15-8 4,-15 8-4,23 0 10,-23 0-10,19 47 6,-19-47-6,20 53 4,-20-53-4,24 69-2,-24-69 2,20 81-4,-20-81 4,19 79 2,-19-79-2,17 78 0,-17-78 0,20 67-2,-20-67 2,18 59 0,-18-59 0,20 46 2,-20-46-2,18 34 0,-18-34 0,14 21 6,-14-21-6,0 1 0,0-1 0,13 11 0,-13-11 0,24 3 12,-24-3-12,14-2 22,-14 2-22,16-50 32,-16 50-32,19-50 24,-19 50-24,22-58 20,-22 58-20,22-61 20,-22 61-20,18-65 16,-18 65-16,17-62 8,-17 62-8,7-64 0,-7 64 0,5-60 2,-5 60-2,2-44 2,-2 31-2,0 0 0,0 13 0,0-1 0,0 1 0,0 0 0,0 0 0,0-1-30,0 1 30,0 0-88,0 0 88,0-1-118,0 1 118</inkml:trace>
  <inkml:trace contextRef="#ctx0" brushRef="#br2" timeOffset="118635.9199">15649 3386 148,'0'0'0,"-23"-17"60,23 17-60,-23-12 26,23 12-26,0 0 12,0 0-12,-1 0 4,1 0-4,-1 0-4,1 0 4,0 0-2,0 0 2,-1 0 2,1 0-2,-17-7-2,17 7 2,0-1 4,0 1-4,0-19 2,0 19-2,48-9 2,-48 9-2,35-8 2,-35 8-2,36-9-2,-36 9 2,36-7-4,-36 7 4,32-7-2,-32 7 2,27-2-10,-27 2 10,20 0-22,-20 0 22,1 0-16,-1 0 16,0 0-8,0 0 8,15 2-18,-15-2 18,7 29-50,-7-29 50,1 22-58,-1-22 58,-5 28-28,-16-12 28,-1-1-12,22-15 12,-33 35-8,33-35 8,-36 29 0,36-29 0,-40 24 2,40-24-2,-40 24 22,40-24-22,-38 16 56,38-16-56,-32 13 62,32-13-62,-20 9 32,20-9-32,-1 0 0,1 0 0,-1 0-6,1 0 6,-1 0 4,1 0-4,0 0 6,0 0-6,-10 3 0,10-3 0,39-26-4,-39 26 4,33-10-2,-33 10 2,35-8 2,-35 8-2,39-7 2,-39 7-2,40-8 0,-40 8 0,38-6-2,-38 6 2,35-5-40,-35 5 40,33-5-86,-33 5 86</inkml:trace>
  <inkml:trace contextRef="#ctx0" brushRef="#br2" timeOffset="119263.9197">16765 3035 40,'0'0'0,"0"-21"44,0 21-44,-8-29 36,8 29-36,-36-28 18,36 28-18,-28-30 8,28 30-8,-34-40 30,14 25-30,0-3 48,20 18-48,-37-28 34,37 28-34,-40-16 14,40 16-14,-33-7 12,33 7-12,-30 0 20,30 0-20,-27 7 14,27-7-14,-22 44-2,22-44 2,-18 35-2,18-35 2,-15 58 4,15-58-4,-9 48 0,9-48 0,-9 57-4,9-57 4,-4 53 0,4-31 0,0 1 2,0-23-2,6 37-4,-6-37 4,36 26 0,-36-26 0,30 22 0,-30-22 0,34 14-10,-34-14 10,37 9-4,-37-9 4,44 4 0,-24-4 0,2 0-2,-1-14 2,0-1-2,-1 0 2,0 1 0,-20 14 0,39-33 0,-39 33 0,33-42 2,-33 42-2,28-38 0,-28 38 0,19-37-4,-19 37 4,11-33 0,-11 33 0,8-28 6,-8 28-6,4-21 18,-4 21-18,0 0 28,0 0-28,0-1 26,0 1-26,0-1 16,0 1-16,0 0 10,0 0-10,3-11 8,-3 11-8,-3 49 0,3-49 0,-4 62-6,4-62 6,-7 80 4,7-80-4,-21 93 2,21-93-2,-8 91-4,8-91 4,-7 85-2,7-85 2,-6 81 4,6-81-4,-5 72 2,5-72-2,-3 61 4,3-35-4,0-1 4,0-6-4,0 0-2,0-19 2,0 20-4,0-20 4,0 2-6,0-2 6,0 0-8,0 0 8,0 0-36,0 0 36,0 2-58,0-2 58,0 0-80,0 0 80,0 0-98,0 0 98,0 1-84,0-1 84</inkml:trace>
  <inkml:trace contextRef="#ctx0" brushRef="#br2" timeOffset="120795.9186">1839 13164 60,'0'0'0,"0"0"40,0 0-40,0 0 10,0 0-10,-2 0-2,2 0 2,0 0-2,0 0 2,-14-6-2,14 6 2,-7-30-4,7 30 4,-3-24 4,3 24-4,3-33 0,-3 33 0,34-32-6,-34 32 6,29-31 0,-29 31 0,33-25 2,-33 25-2,38-22 4,-38 22-4,38-15 4,-38 15-4,39-12 2,-39 12-2,30-7 6,-30 7-6,25-4 4,-25 4-4,16 0 16,-16 0-16,10 6 32,-10-6-32,7 28 22,-7-28-22,4 28 10,-4-7-10,0 2 10,0-23-10,-2 53 8,2-53-8,-8 66 16,8-66-16,-36 68 14,36-68-14,-29 64 0,29-64 0,-32 60 8,32-60-8,-31 52 32,31-52-32,-28 40 74,28-40-74,-17 28 62,17-28-62,-10 16 8,10-16-8,0 0-4,0 0 4,0 2 0,0-2 0,0 0-4,0 0 4,0 0-4,0 0 4,0 1-2,0-1 2,0 1-6,0-1 6,-8 2-4,8-2 4,39 4 0,-39-4 0,31 0-4,-31 0 4,36 0-4,-36 0 4,40-4-12,-40 4 12,41-4-28,-41 4 28,38-6-54,-38 6 54,33-9-64,-33 9 64,29-10-64,-29 10 64,23-8-74,-23 8 74,15-6-70,-15 6 70</inkml:trace>
  <inkml:trace contextRef="#ctx0" brushRef="#br2" timeOffset="121215.9185">2219 13632 48,'0'0'0,"-28"20"32,28-20-32,-32 17 30,32-17-30,-37 16 52,37-16-52,-38 8 38,38-8-38,0 0 10,0 0-10,-56 8 8,56-8-8,-88 4 14,88-4-14,-52-2 8,26-13-8,0-1 8,2-1-8,-2 0 8,0-6-8,0 1 6,4-7-6,-3 0 6,5-3-6,-1 1 16,21 31-16,-34-63 12,34 63-12,-24-63 6,24 63-6,-11-67 8,11 67-8,-7-75 2,7 34-2,0-1-2,21-2 2,-1-1 0,2 5 0,-2-1 6,8 4-6,-2 2 4,6 2-4,0 4 2,2 4-2,0 1 4,3 9-4,-1-1 0,-36 16 0,74-13 4,-74 13-4,75-8 4,-37 8-4,0 0-6,-2 19 6,-1 2-2,-3-2 2,1 0 4,-6 7-4,0-2 4,-5 5-4,-1-1 0,-21-28 0,37 56-4,-37-56 4,22 60-4,-22-60 4,16 58 0,-16-58 0,10 57 0,-10-57 0,7 56-6,-7-32 6,0 0 0,0-24 0,-3 46 6,3-46-6,-9 44 4,-12-24-4,1 0 0,20-20 0,-30 37 10,30-37-10,-32 34 20,32-34-20,-36 26 12,36-26-12,-30 19 4,30-19-4,-24 15 2,24-15-2,-23 12 2,23-12-2,-15 8-20,15-8 20,-16 7-52,16-7 52,-1 0-66,1 0 66,-12 4-84,12-4 84,-1 0-104,1 0 104</inkml:trace>
  <inkml:trace contextRef="#ctx0" brushRef="#br2" timeOffset="126689.9152">3670 12547 42,'0'0'0,"6"-10"32,-6 10-32,0-1 32,0 1-32,0-1 32,0 1-32,0 0 30,0 0-30,0-1 28,0 1-28,0-1 26,0 1-26,0 0 14,0 0-14,5-12 2,-5 12-2,-1 54 4,1-54-4,-7 52-2,7-52 2,-30 58-8,30-58 8,-23 67-4,23-67 4,-22 58 6,22-58-6,-20 46 4,20-46-4,-14 32 0,14-32 0,-9 20 4,9-20-4,0 0 0,0 0 0,0 2-4,0-2 4,0 0-8,0 0 8,0 0-10,0 0 10,0 1-6,0-1 6,0 0 2,0 0-2,0 1 6,0-1-6,0 1 2,0-1-2,-6 3-2,29-3 2,0 0 0,-23 0 0,33-3 4,-33 3-4,35-3 2,-35 3-2,40-4-2,-40 4 2,43-5 0,-43 5 0,41-4 2,-41 4-2,42-3 0,-42 3 0,38-1-6,-38 1 6,35 0-14,-35 0 14,30 2-24,-30-2 24,20 3-50,-20-3 50,16 4-54,-16-4 54,0 0-50,0 0 50</inkml:trace>
  <inkml:trace contextRef="#ctx0" brushRef="#br2" timeOffset="126955.915">3860 12642 42,'0'0'0,"-8"-26"32,8 26-32,-8-18 6,8 18-6,0-1 20,0 1-20,0-1 32,0 1-32,0 0 24,0 0-24,0-1 22,0 1-22,0 0 16,0 0-16,0 0 12,0 0-12,0-2 8,0 2-8,0 0 8,0 0-8,-8-4 10,8 4-10,-4 65 8,4-33-8,0 1 4,0-33-4,1 75 0,-1-75 0,4 81 0,-4-81 0,4 69 0,-4-69 0,3 54-2,-3-54 2,3 48-2,-3-48 2,4 38-2,-4-38 2,3 28 0,-3-28 0,5 20 2,-5-20-2,0 0 0,0 0 0,0 0-12,0 0 12,0 1-30,0-1 30,0 1-46,0-1 46,0 0-58,0 0 58,0 1-62,0-1 62</inkml:trace>
  <inkml:trace contextRef="#ctx0" brushRef="#br2" timeOffset="129811.9133">5739 12712 48,'0'0'0,"-1"0"2,1 0-2,-13 4 0,13-4 0,0 0-2,0 0 2,-2 0 0,2 0 0,-18-9-2,18 9 2,-1-29-4,1 29 4,0-22-4,0 22 4,0-24 0,0 11 0,0 0 4,0 13-4,3-31 4,-3 31-4,5-34 8,-5 34-8,8-39 8,-8 39-8,9-54 6,-9 54-6,19 2 0,-19-2 0,14-56 2,-14 56-2,7-21 30,-7 21-30,0-1 54,0 1-54,0-1 52,0 1-52,0-1 40,0 1-40,0 0 28,0 0-28,0-1 22,0 1-22,0-1 16,0 1-16,4-4 4,-4 19-4,0 0-2,0 5 2,0 0-2,0 18 2,0 0 0,0 6 0,0 2 4,0-46-4,2 96 2,-2-96-2,2 81-6,-2-81 6,4 67-28,-4-67 28,7 57-42,-7-57 42,9 49-30,-9-49 30,24 42-22,-24-42 22,9 33-18,-9-33 18,9 20-12,-9-20 12,0 1-4,0-1 4,0 0 0,0 0 0,0 2 2,0-2-2,0 0 6,0 0-6,0 1 18,0-1-18,0 1 16,0-1-16,0 0-2,0 0 2,0 1-2,0-1 2,9 7 10,-9-7-10,-52 8 24,52-8-24,-33 7 20,33-7-20,-30 5 12,30-5-12,-25 3 24,25-3-24,-25 2 60,25-2-60,-18 0 66,18 0-66,-1 0 32,1 0-32,-1 0 18,1 0-18,0 0 0,0 0 0,-1 0-6,1 0 6,-2 0-2,2 0 2,0 0-2,0 0 2,0 0 2,0 0-2,0 0-4,0 0 4,-9 0-4,9 0 4,54 5 2,-54-5-2,41 6 4,-41-6-4,50 7 4,-50-7-4,48 5 2,-48-5-2,47 3-2,-47-3 2,40 2-4,-40-2 4,34 0 4,-34 0-4,29 0 4,-29 0-4,22-2-2,-22 2 2,19-3-4,-19 3 4,0 0-16,0 0 16,1 0-36,-1 0 36,0 0-54,0 0 54,10 0-70,-10 0 70,1 0-84,-1 0 84,1 0-118,-1 0 118</inkml:trace>
  <inkml:trace contextRef="#ctx0" brushRef="#br3" timeOffset="140961.9051">3885 5544 20,'0'0'0,"0"-1"14,0 1-14,-2-20 10,2 20-10,0-1 10,0 1-10,0 0 14,0 0-14,-2-17 20,2 17-20,0 0 30,0 0-30,0-1 22,0 1-22,0-1 12,0 1-12,0 0 16,0 0-16,0-1 14,0 1-14,0-1 8,0 1-8,0 0 8,0 0-8,0-1 2,0 1-2,0-1-2,0 1 2,-4-13-2,4 13 2,-3 55-6,3-55 6,-2 36-8,2-36 8,-2 36-18,2-18 18,0 0-26,0-3 26,0 1-32,0-1 32,0-2-26,0-13 26,3 29-14,-3-29 14,1 20-4,-1-20 4,0 1 2,0-1-2,0 0 0,0 0 0,0 1 4,0-1-4,0 1 6,0-1-6,0 0 10,0 0-10,0 1 10,0-1-10,0 1 4,0-1-4,0 0 0,0 0 0,0 1-2,0-1 2,0 1 2,0-1-2,3 6 4,-3-6-4,-31-46 16,31 46-16,-12-20 12,12 20-12,-7-16 0,7 16 0,0-1 4,0 1-4,0 0 2,0 0-2,0-1-2,0 1 2,0-1-4,0 1 4,0 0 4,0 0-4,0-1 2,0 1-2,0-1-4,0 1 4,0 0 4,0 0-4,-8-13 4,8 13-4,5 38 0,-5-38 0,8 26-2,-8-26 2,8 24 0,-8-24 0,9 18 2,-9-18-2,0 1-2,0-1 2,0 1-2,0-1 2,10 13 0,-10-13 0,1 0 0,-1 0 0,0 0-2,0 0 2,2 0-2,-2 0 2,0 0 0,0 0 0,15 10 0,-15-10 0,25-2 0,-25 2 0,13-8 0,-13 8 0,8-29 0,-8 29 0,9-23 0,-9 23 0,18-21-18,-18 21 18,0-1-44,0 1 44,10-13-48,-10 13 48</inkml:trace>
  <inkml:trace contextRef="#ctx0" brushRef="#br3" timeOffset="141675.9056">3936 6367 10,'0'0'0,"-18"6"18,18-6-18,-20 7 22,20-7-22,-20 3 16,20-3-16,-19 1 18,19-1-18,-19 0 14,19 0-14,-18-2 12,18 2-12,-18-8 14,18 8-14,-17-28 8,17 28-8,-18-28 8,18 28-8,-12-24 6,12 24-6,-9-30 2,9 30-2,-7-26-6,7 26 6,-5-27-6,5 9 6,0 0 2,0 18-2,3-35 2,-3 35-2,9-33 2,-9 33-2,36-33 4,-36 33-4,23-27 0,-23 27 0,24-22 0,-24 22 0,27-19 4,-27 19-4,29-16 6,-29 16-6,31-11 4,-31 11-4,32-7-2,-32 7 2,36-6 0,-36 6 0,36 0 2,-36 0-2,31 3 8,-31-3-8,31 33 2,-31-33-2,24 28-4,-24-28 4,21 33 10,-21-33-10,15 39 4,-15-39-4,10 35-2,-10-35 2,8 38 0,-8-38 0,3 39-6,-3-39 6,3 28 0,-3-13 0,0 0 8,0-15-8,-4 22 4,4-22-4,-8 23 4,8-23-4,-29 16 20,29-16-20,-18 15 32,18-15-32,-18 14 22,18-14-22,-18 9 12,18-9-12,-23 9 2,23-9-2,-27 7-12,27-7 12,-27 7-36,27-7 36,-30 4-40,30-4 40,-26 0-52,26 0 52,-20-4-88,20 4 88</inkml:trace>
  <inkml:trace contextRef="#ctx0" brushRef="#br3" timeOffset="142455.9045">4805 5486 42,'0'0'0,"0"-23"32,0 23-32,3-17 20,-3 17-20,0-1 18,0 1-18,0 0 12,0 0-12,0-1 10,0 1-10,0-1 4,0 1-4,0 0 2,0 0-2,0-1 6,0 1-6,0 0 6,0 0-6,2-7 6,-2 7-6,7 55-2,-7-55 2,6 47-4,-6-47 4,6 53 0,-6-53 0,4 50 2,-4-50-2,2 49 4,-2-28-4,0 2 2,0-6-2,0 1-2,0-5 2,0 2-4,0-15 4,0 16 2,0-16-2,0 0 6,0 0-6,0 2 0,0-2 0,0 0 0,0 0 0,0 0 14,0 0-14,0 0 14,0 0-14,0 1 6,0-1-6,0 1 2,0-1-2,0 2 0,0-2 0,-9-30 2,9 30-2,-22-14 0,22 14 0,-8-19-6,8 19 6,-5-18-6,5 18 6,0 0 2,0 0-2,0-2-4,0 2 4,0 0-4,0 0 4,0 0 0,0 0 0,0 0 0,0 0 0,0-1 4,0 1-4,-4-10 2,4 10-2,6 31 0,-6-31 0,8 28 0,-8-28 0,19 29-2,-19-29 2,8 26-6,-8-26 6,8 17 0,-8-17 0,0 0 4,0 0-4,0 1 0,0-1 0,0 0 0,0 0 0,5 8-2,-5-8 2,1 0-2,-1 0 2,1 0-6,-1 0 6,20 3 0,-20-3 0,8-31 4,-8 31-4,19-17-6,-19 17 6,9-15-26,-9 15 26,0-1-62,0 1 62,0-1-62,0 1 62</inkml:trace>
  <inkml:trace contextRef="#ctx0" brushRef="#br3" timeOffset="142950.9082">4777 6411 18,'0'0'0,"-17"-16"16,17 16-16,-18-30 22,18 30-22,-17-29 30,17 29-30,-13-31 28,13 31-28,-8-34 20,8 34-20,-7-33 10,7 33-10,-4-34 8,4 16-8,0-1 8,0 19-8,0-1 10,0 1-10,2-49 6,20 15-6,-1-1 2,-21 35-2,22-31 4,-22 31-4,25-27 2,-25 27-2,33-18 0,-33 18 0,34-10-4,-34 10 4,40-7 2,-40 7-2,38-2 6,-38 2-6,35 6 2,-35-6-2,35 38 2,-35-38-2,29 30 2,-29-30-2,26 38 2,-26-38-2,23 37-4,-23-37 4,17 37 2,-17-37-2,14 36 4,-14-36-4,9 31-2,-9-31 2,7 29-4,-7-29 4,3 26-2,-3-26 2,0 23 2,0-23-2,-5 21 2,5-21-2,-25 18 2,25-18-2,-18 17 4,18-17-4,-22 12 6,22-12-6,-23 8 10,23-8-10,-23 9 4,23-9-4,-31 7 0,31-7 0,-27 6 6,27-6-6,-24 6 6,24-6-6,-23 3 0,23-3 0,-15 0-8,15 0 8,-1 0-42,1 0 42,0 0-108,0 0 108</inkml:trace>
  <inkml:trace contextRef="#ctx0" brushRef="#br3" timeOffset="143785.9034">5970 5478 32,'0'0'0,"0"-23"20,0 23-20,1-13 14,-1 13-14,0 0 18,0 0-18,4-13 16,-4 13-16,0-1 14,0 1-14,0 0 14,0 0-14,0-1 12,0 1-12,0-1 14,0 1-14,0-1 6,0 1-6,0-1 0,0 1 0,0 0 2,0 0-2,0 0 4,0 0-4,1-15 6,-1 15-6,4 38 6,-4-38-6,5 39 2,-5-39-2,6 50 2,-6-50-2,5 48 2,-5-48-2,7 43-2,-7-43 2,5 40-8,-5-40 8,3 35 0,-3-35 0,4 35-2,-4-35 2,1 29-14,-1-29 14,0 23-2,0-23 2,0 1 2,0-1-2,0 1 4,0-1-4,0 0 10,0 0-10,0 1 12,0-1-12,0 13 12,0-13-12,0 0 4,0 0-4,-1 0-2,1 0 2,-19 5 0,19-5 0,-21-8 0,21 8 0,-10-36-2,10 36 2,-9-29 2,9 29-2,-8-26 4,8 26-4,-9-24 4,9 24-4,0-1 6,0 1-6,0-1-4,0 1 4,0 0-6,0 0 6,0-1 4,0 1-4,0-1 0,0 1 0,0 0-2,0 0 2,-7-11 4,7 11-4,7 54 4,-7-54-4,24 34 2,-24-34-2,9 32 2,-9-32-2,8 23 0,-8-23 0,8 18 2,-8-18-2,0 1 0,0-1 0,0 1 0,0-1 0,7 10-2,-7-10 2,1 0-4,-1 0 4,0 0 0,0 0 0,20 6 0,-20-6 0,30-5 0,-30 5 0,13-27 0,-13 27 0,14-18 0,-14 18 0,14-18-8,-14 18 8,0-2-42,0 2 42,0 0-84,0 0 84</inkml:trace>
  <inkml:trace contextRef="#ctx0" brushRef="#br3" timeOffset="144565.9026">6091 6093 28,'0'0'0,"1"-1"58,-1 1-58,14-13 40,-14 13-40,-43-8 18,43 8-18,-21-7 24,21 7-24,-22-6 20,22 6-20,-26-6 34,26 6-34,-21-4 44,21 4-44,-20-4 30,20 4-30,-17-2 22,17 2-22,-1 0 24,1 0-24,-12-1 24,12 1-24,-1 0 10,1 0-10,0 0 4,0 0-4,-14 0 2,14 0-2,-8 30-4,8-30 4,-6 31-4,6-31 4,-6 38 2,6-38-2,-5 37 6,5-37-6,-5 33-2,5-33 2,-4 22-2,4-22 2,-1 19 4,1-19-4,0 16-2,0-16 2,0 0-4,0 0 4,0 1 4,0-1-4,0 1 2,0-1-2,2 8-6,-2-8 6,2 0-4,-2 0 4,0 0 2,0 0-2,17 7 4,-17-7-4,1 0 2,-1 0-2,23 5-4,-23-5 4,30 1-4,-30-1 4,15 0 2,-15 0-2,23-1 0,-23 1 0,19-5 0,-19 5 0,21-5 2,-21 5-2,20-4-2,-20 4 2,17-2 2,-17 2-2,21 2 2,-21-2-2,17 6 0,-17-6 0,13 24-2,-13-24 2,9 16-6,-9-16 6,16 20-4,-16-20 4,9 20-6,-9-20 6,6 23-2,-6-23 2,3 24 2,-3-24-2,0 23-4,0-23 4,-1 19 0,1-19 0,0 1 6,0-1-6,-6 14 4,6-14-4,-40 18 12,40-18-12,-19 9 22,19-9-22,-21 9 46,21-9-46,-24 6 46,24-6-46,-25 7 32,25-7-32,-25 3 24,25-3-24,-21 0 12,21 0-12,-20-2 18,20 2-18,-17-4 20,17 4-20,-1 0 18,1 0-18,-12-6 6,12 6-6,-1 0 0,1 0 0,-1 0 2,1 0-2,-1 0-8,1 0 8,0 0-36,0 0 36,-17-4-84,17 4 84,-1 0-126,1 0 126,0 0-166,0 0 166</inkml:trace>
  <inkml:trace contextRef="#ctx0" brushRef="#br3" timeOffset="165157.8887">6860 5855 70,'0'0'0,"-15"0"48,15 0-48,-1 0 46,1 0-46,-16 3 46,16-3-46,0 0 34,0 0-34,-1 0 18,1 0-18,-1 0-4,1 0 4,-1 0-8,1 0 8,0 0 2,0 0-2,0 0 2,0 0-2,-1 0 0,1 0 0,-16 2 4,16-2-4,34 0 8,-34 0-8,31 0 2,-31 0-2,35-2 0,-35 2 0,40-2 2,-40 2-2,39-3 4,-39 3-4,38-5 0,-38 5 0,0 0-4,0 0 4,50-3 2,-50 3-2,53-2 0,-53 2 0,26 0 0,-26 0 0,17 0 2,-17 0-2,1 0 0,-1 0 0,1 0-2,-1 0 2,0 0 2,0 0-2,0 0-4,0 0 4,2 0-24,-2 0 24,1 0-44,-1 0 44,0 0-58,0 0 58,1 0-46,-1 0 46,9-2-34,-35 2 34,1 0-34,25 0 34,-27 2-22,27-2 22,-28 3-8,28-3 8,-32 6 0,32-6 0,-29 4 0,29-4 0,-29 0 2,29 0-2,-27 0 4,27 0-4,-27-3 12,27 3-12,-20-7 22,20 7-22,-1 0 20,1 0-20,-1 0 14,1 0-14,0 0 4,0 0-4,-1 0-6,1 0 6,-1 0 2,1 0-2,-10-5 6,10 5-6,-8 45-2,8-45 2,-4 41 0,4-41 0,-2 45 2,2-22-2,0-1 0,0-22 0,2 37 0,-2-37 0,4 29-2,-4-29 2,3 20-4,-3-20 4,4 16-2,-4-16 2,0 0-2,0 0 2,0 1 4,0-1-4,0 1 4,0-1-4,0 0-2,0 0 2,0 1 6,0-1-6,3 5 6,-3-5-6,25 0 4,-25 0-4,12-3 8,-12 3-8,10-26 12,-10 26-12,19-21 10,-19 21-10,18-20 8,-18 20-8,21-18 6,-21 18-6,21-16 0,-21 16 0,20-7 4,-20 7-4,22-5 4,-22 5-4,18 0 2,-18 0-2,15 5 2,-15-5-2,15 25-2,-15-25 2,13 19 0,-13-19 0,10 23 4,-10-23-4,7 26-2,-7-26 2,7 28-6,-7-28 6,5 28 0,-5-28 0,2 29 4,-2-16-4,0-1-2,0-12 2,-5 29-2,5-29 2,-9 27 6,9-27-6,-30 23 12,30-23-12,-20 23 18,20-23-18,-23 19 22,23-19-22,-25 12 20,25-12-20,-22 8 18,22-8-18,-21 7 12,21-7-12,-21 3 2,21-3-2,-19 2 0,19-2 0,-21 0-4,21 0 4,-19 0-12,19 0 12,-15 0-46,15 0 46,0 0-88,0 0 88</inkml:trace>
  <inkml:trace contextRef="#ctx0" brushRef="#br3" timeOffset="165902.8924">6918 5218 20,'0'0'0,"0"0"20,0 0-20,0-1 18,0 1-18,0-1 18,0 1-18,0 0 12,0 0-12,0-1 8,0 1-8,0 0 8,0 0-8,0-2 14,0 2-14,0 0 14,0 0-14,6-11 2,-6 11-2,20 37 0,-20-37 0,7 39-2,-7-39 2,3 38 0,-3-38 0,3 40 6,-3-16-6,0-24 0,0 0 0,0 26-4,0 3 4,0 2-6,0-13 6,0-3-10,0-2 10,0 1-8,0-14 8,-3 15 0,3-15 0,-2 16 0,2-16 0,0 2 0,0-2 0,0 0 6,0 0-6,0 2 6,0-2-6,-3 7 0,3-7 0,-1 0 4,1 0-4,-1 0 4,1 0-4,-21 6 0,21-6 0,-24-7 10,24 7-10,-8-27 10,8 27-10,-8-18 6,8 18-6,-9-19 6,9 19-6,-7-17 8,7 17-8,0 0 6,0 0-6,0 0 0,0 0 0,0-2 0,0 2 0,0 0 0,0 0 0,0 0 4,0 0-4,0-2 4,0 2-4,-4-8 0,4 8 0,7 36 0,-7-36 0,25 31 0,-25-31 0,10 31 2,-10-31-2,8 29 0,-8-29 0,9 26 0,-9-26 0,9 13 2,-9-13-2,0 1-2,0-1 2,0 0 0,0 0 0,7 10 2,-7-10-2,1 0 0,-1 0 0,21 3 4,-21-3-4,17-3 4,-17 3-4,10-27 2,-10 27-2,9-19 6,-9 19-6,20-24 8,-20 24-8,15-24-2,-15 24 2,9-21-4,-9 21 4,16-19 2,-16 19-2,0-1 2,0 1-2,0 0 0,0 0 0,0-1-6,0 1 6,0-1-42,0 1 42,0 0-98,0 0 98</inkml:trace>
  <inkml:trace contextRef="#ctx0" brushRef="#br3" timeOffset="194009.8692">7904 5629 8,'0'0'0,"0"0"10,0 0-10,0-1 28,0 1-28,-3-10 28,3 39-28,0-1 6,0 1-6,0 1 0,0-30 0,4 71 2,-4-71-2,6 77 4,-6-77-4,7 68 0,-7-68 0,9 69 0,-9-69 0,8 71 0,-8-71 0,10 70-2,-10-70 2,5 68-4,-5-68 4,4 66-4,-4-66 4,2 60-4,-2-38 4,0 2 2,0-24-2,-4 38 6,4-38-6,-3 30 0,3-30 0,-4 18 0,4-18 0,0 0 0,0 0 0,0 2 0,0-2 0,0 0 0,0 0 0,0 0 4,0 0-4,0 0 8,0 0-8,0 2 6,0-2-6,-5 4 8,5-4-8,33 4 10,-33-4-10,22 0 6,-22 0-6,26 0 4,-26 0-4,33-4 4,-33 4-4,35-6 6,-35 6-6,40-5 4,-40 5-4,46-5 0,-46 5 0,52-3 2,-52 3-2,54-2 0,-24 2 0,0 0 8,-30 0-8,57 4 12,-57-4-12,54 5-2,-54-5 2,49 24-4,-49-24 4,44 15-4,-44-15 4,30 8-2,-30-8 2,26 8 6,-26-8-6,20 8 2,-20-8-2,0 0-16,0 0 16,0 0-28,0 0 28,1 0-40,-1 0 40,1 0-50,-1 0 50</inkml:trace>
  <inkml:trace contextRef="#ctx0" brushRef="#br3" timeOffset="194767.8683">7917 5704 42,'0'0'0,"-1"0"18,1 0-18,-1 0 6,1 0-6,-1 0 4,1 0-4,0 0 2,0 0-2,0 0 26,0 0-26,-2 0 32,2 0-32,-21-8 24,21 8-24,9-23 26,-9 23-26,45-9 30,-45 9-30,36-7 24,-36 7-24,40-8 10,-40 8-10,0 0 8,0 0-8,58-5 10,-58 5-10,87-2 4,-60 2-4,-1 0-4,0 0 4,1 0-6,-27 0 6,56 3-4,-56-3 4,53 2 0,-53-2 0,55 4 2,-55-4-2,51 6 4,-51-6-4,47 5 0,-47-5 0,45 10-4,-45-10 4,36 23-2,-36-23 2,36 9 4,-36-9-4,29 17 2,-29-17-2,24 8 0,-24-8 0,20 8 4,-20-8-4,18 17 2,-18-17-2,17 8 0,-17-8 0,14 6-4,-14-6 4,1 0-2,-1 0 2,13 4 4,-13-4-4,23 2 2,-23-2-2,1 0 2,-1 0-2,11 4 2,-11-4-2,1 0 0,-1 0 0,1 0 4,-1 0-4,0 0 8,0 0-8,1 0 14,-1 0-14,0 0 30,0 0-30,0 0 36,0 0-36,2 0 34,-2 0-34,1 0 28,-1 0-28,0 0 18,0 0-18,1 0 12,-1 0-12,0 0 12,0 0-12,1 0 8,-1 0-8,0 0 2,0 0-2,2 0 4,-2 0-4,10 0-2,-10 0 2,6 53 0,-6-53 0,4 33 4,-4-33-4,3 36-2,-3-16 2,0-1-2,0 4 2,0 0 0,0 2 0,0 1 0,0 3 0,0 2 0,0-31 0,-3 74-8,3-74 8,-1 76-14,1-76 14,-3 75-10,3-75 10,-3 65-8,3-65 8,-5 45-14,5-45 14,-6 31-22,6-31 22,-4 24-14,4-24 14,0 17-4,0-17 4,0 16 0,0-16 0,0 0 2,0 0-2,0 0-2,0 0 2,0 2 0,0-2 0,0 0 6,0 0-6,0 0 6,0 0-6,0 1 12,0-1-12,0 0 16,0 0-16,0 1 8,0-1-8,0 6 4,0-6-4,-39 3 8,39-3-8,-19 2 16,19-2-16,-20 0 12,20 0-12,-20 0 0,20 0 0,-18 0-2,18 0 2,-20-4 0,20 4 0,-18-6-8,18 6 8,-20-7-42,20 7 42,-20-7-106,20 7 106,-21-3-136,21 3 136</inkml:trace>
  <inkml:trace contextRef="#ctx0" brushRef="#br3" timeOffset="197387.8671">8434 5157 34,'0'0'0,"0"0"24,0 0-24,0-1 16,0 1-16,0-1 6,0 1-6,0 0 6,0 0-6,0-1 2,0 1-2,0-1 2,0 1-2,0 0 2,0 0-2,0 0 0,0 0 0,-2-11 2,2 11-2,-5 46 0,5-46 0,-3 23-4,3-23 4,-2 24-2,2-24 2,0 18 4,0-18-4,0 13 2,0-13-2,0 1-2,0-1 2,0 13-2,0 1 2,0 0-2,0-14 2,0 16 2,0-16-2,0 14 0,0-14 0,0 0-2,0 0 2,0 13 4,0-13-4,0 0 0,0 0 0,0 1-6,0-1 6,0 1 2,0-1-2,0 0 2,0 0-2,0 1 0,0-1 0,0 1-4,0-1 4,0 0-2,0 0 2,0 1 6,0-1-6,0 1 0,0-1 0,0 0 2,0 0-2,3 11 2,-3-11-2,0 0-2,0 0 2,3 20-2,-3-7 2,0 1 0,0-14 0,0 18 0,0-18 0,-1 20 0,1-20 0,0 0 0,0 0 0,0 2-4,0-2 4,-2 9 2,2-9-2,0 2 2,0-2-2,0 0 0,0 0 0,0 2 2,0-2-2,0 0-4,0 0 4,0 0-2,0 0 2,0 18 2,0-18-2,0 0 0,0 0 0,0 0 4,0 0-4,0 1 2,0-1-2,0 0 0,0 0 0,0 1 2,0-1-2,0 1 2,0-1-2,0 0 0,0 0 0,0 1-4,0-1 4,0 1 0,0-1 0,0 0 6,0 0-6,0 1 2,0-1-2,0 1-2,0-1 2,0 1 0,0-1 0,0 1-2,0-1 2,0 0-6,0 0 6,0 0 0,0 0 0,0 2 2,0-2-2,5 4 2,-5-4-2,0 1 4,0-1-4,0 1 0,0-1 0,8 21 2,-8-21-2,0 1 0,0-1 0,0 1-2,0-1 2,0 0 0,0 0 0,0 0 0,0 0 0,0 2 0,0-2 0,0 0 6,0 0-6,0 0 22,0 0-22,0 2 16,0-2-16,0 0 4,0 0-4,0 0-2,0 0 2,0 1 2,0-1-2,7 13 8,-7-13-8,-29-8 2,29 8-2,-18-31 2,18 31-2,-16-16 0,16 16 0,-19-17 8,19 17-8,-14-16 12,14 16-12,-10-16 6,10 16-6,0-2 10,0 2-10,0 0 16,0 0-16,-8-12 10,8 12-10,-1 0 4,1 0-4,-2 0 6,2 0-6,0 0 0,0 0 0,0 0-4,0 0 4,-1 0-6,1 0 6,-1 0 0,1 0 0,-1 0 6,1 0-6,-14-9 4,14 9-4,7 49 4,-7-49-4,24 23-4,-24-23 4,16 21 0,-16-21 0,9 21 4,-9-21-4,9 18 0,-9-18 0,11 17 0,-11-17 0,8 15-4,-8-15 4,0 1 0,0-1 0,9 15 4,-9-15-4,0 0-4,0 0 4,2 1 0,-2-1 0,0 1 0,0-1 0,1 1-4,-1-1 4,0 1 0,0-1 0,14 13-4,-14-13 4,30 0 4,-30 0-4,11-4 4,-11 4-4,8-7-4,-8 7 4,9-28-2,-9 28 2,9-21-4,-9 21 4,1 0 0,-1 0 0,15-11-2,-15 11 2,0 0 0,0 0 0,10-19 6,-10 19-6,0 0 0,0 0 0,1 0 0,-1 0 0,1 0 0,-1 0 0,2 0-2,-2 0 2,0 0 2,0 0-2,0 0 6,0 0-6,1 0 4,-1 0-4,0 0-8,0 0 8,1 0-20,-1 0 20,1 0-56,-1 0 56,1 0-98,-1 0 98</inkml:trace>
  <inkml:trace contextRef="#ctx0" brushRef="#br3" timeOffset="207641.8598">8593 5852 46,'0'0'0,"-34"-9"6,34 9-6,-14-6 12,14 6-12,0 0 26,0 0-26,-12-4 28,12 4-28,-29-5 36,29 5-36,-17-4 22,17 4-22,-17-5 16,17 5-16,-21-5 26,21 5-26,-22-4 30,22 4-30,-25-6 20,25 6-20,-22-5 22,22 5-22,-21-5 30,21 5-30,0 0 12,0 0-12,-14-4 8,14 4-8,0 0 2,0 0-2,0 0 0,0 0 0,-18 0 0,18 0 0,-17 6-4,17-6 4,-9 24 0,9-24 0,-6 32 4,6-32-4,-7 29 0,7-29 0,-5 29-2,5-29 2,-3 31-4,3-31 4,-3 26-8,3-26 8,0 21-8,0-21 8,0 22-10,0-22 10,0 16-6,0-16 6,3 15 0,-3-15 0,0 0 2,0 0-2,0 1 0,0-1 0,0 0-4,0 0 4,0 1-2,0-1 2,0 1-2,0-1 2,0 0-2,0 0 2,0 1 2,0-1-2,0 1-6,0-1 6,3 8-2,-3-8 2,28 0 6,-28 0-6,19-2 0,-19 2 0,15-5 4,-15 5-4,21-6-2,-21 6 2,16-10-4,-16 10 4,20-8 2,-20 8-2,19-9 0,-19 9 0,18-6-2,-18 6 2,19-2 0,-19 2 0,14 2 4,-14-2-4,0 0 0,0 0 0,15 6 0,-15-6 0,23 33 2,-23-33-2,9 18 2,-9-18-2,9 20 0,-9-20 0,6 21-10,-6-21 10,6 18-10,-6-18 10,3 15-2,-3-15 2,0 15 6,0-15-6,-2 16 6,2-16-6,-6 13 4,6-13-4,-8 14 0,8-14 0,-33 9-8,33-9 8,-22 9 0,22-9 0,-23 9 12,23-9-12,-25 9 26,25-9-26,-22 9 30,22-9-30,-26 8 34,26-8-34,-25 5 30,25-5-30,-21 4 16,21-4-16,-23 4 16,23-4-16,-19 1 18,19-1-18,-1 0 14,1 0-14,0 0 2,0 0-2,-1 0-2,1 0 2,-1 0-2,1 0 2,0 0-12,0 0 12,0 0-36,0 0 36,-2 0-72,2 0 72,0 0-110,0 0 110,-1 0-148,1 0 148</inkml:trace>
  <inkml:trace contextRef="#ctx0" brushRef="#br3" timeOffset="211006.8568">9508 5263 36,'0'0'0,"0"0"20,0 0-20,0-1 14,0 1-14,0-1 2,0 1-2,0 0 0,0 0 0,0-1 6,0 1-6,0-14 6,0 38-6,0 3-2,0-10 2,0 1-2,0 2 2,0 1 0,0-3 0,0 0 2,0-18-2,3 40 0,-3-40 0,2 35 2,-2-35-2,3 36 2,-3-36-2,1 29-4,-1-15 4,0 0-2,0-14 2,0 20-2,0-20 2,0 10 0,0-10 0,0 1 6,0-1-6,0 0 4,0 0-4,0 1 12,0-1-12,-3 9 16,3-9-16,0 0 4,0 0-4,-22 4 6,22-4-6,-20-6 8,20 6-8,-9-35 6,9 35-6,-11-22 8,11 22-8,-15-23 4,15 23-4,-8-22 12,8 22-12,-7-17 8,7 17-8,0 0 0,0 0 0,0 0 4,0 0-4,0 0 0,0 0 0,0-2-4,0 2 4,0 0 2,0 0-2,-4-9 6,4 9-6,7 42-2,-7-42 2,23 38-2,-23-38 2,13 31 2,-13-31-2,15 27 0,-15-27 0,9 20 0,-9-20 0,10 13-4,-10-13 4,0 0-2,0 0 2,9 11 6,-9-11-6,1 0 0,-1 0 0,1 0 2,-1 0-2,18 8 4,-18-8-4,27-4-4,-27 4 4,12-32-4,-12 32 4,14-24 0,-14 24 0,14-31 0,-14 31 0,10-24 0,-10 24 0,17-24-20,-17 24 20,9-15-74,-9 15 74</inkml:trace>
  <inkml:trace contextRef="#ctx0" brushRef="#br3" timeOffset="211771.8574">9558 5920 40,'0'0'0,"-20"-7"32,20 7-32,-19-7 18,19 7-18,-21-7 36,21 7-36,-25-7 36,25 7-36,-21-8 36,21 8-36,-21-6 40,21 6-40,-17-5 36,17 5-36,0 0 26,0 0-26,-2 0 10,2 0-10,0 0 6,0 0-6,-1 0 2,1 0-2,-13-2 2,13 2-2,-9 58 6,9-58-6,-6 40-2,6-40 2,-3 45-4,3-22 4,0-3-2,0-20 2,3 38-4,-3-38 4,4 28 0,-4-28 0,4 23-2,-4-23 2,0 0-4,0 0 4,0 1-2,0-1 2,0 1 0,0-1 0,6 12 0,-6-12 0,0 0 0,0 0 0,1 0 0,-1 0 0,2 0 0,-2 0 0,0 0 2,0 0-2,18 7 0,-18-7 0,25-7 0,-25 7 0,17-23 2,-17 23-2,20-10-2,-20 10 2,21-7 0,-21 7 0,20-6 4,-20 6-4,24-6-2,-24 6 2,24-2 0,-24 2 0,20 2 2,-20-2-2,22 8 0,-22-8 0,20 28 0,-20-28 0,17 21 4,-17-21-4,14 27 4,-14-27-4,11 23-6,-11-23 6,6 29-6,-6-29 6,4 24 0,-4-24 0,0 24 0,0-24 0,-3 26 2,3-26-2,-7 20 4,7-20-4,-28 19 4,28-19-4,-16 12 0,16-12 0,-18 13 0,18-13 0,-24 8 30,24-8-30,-28 8 34,28-8-34,-27 6 16,27-6-16,-28 6 24,28-6-24,-27 3 24,27-3-24,-28 4 36,28-4-36,-21 1 38,21-1-38,-18 0 6,18 0-6,-1 0-6,1 0 6,0 0-2,0 0 2,-11 0-2,11 0 2,-1 0-34,1 0 34,0 0-78,0 0 78,-1 0-98,1 0 98,-1 0-120,1 0 120,0 0-126,0 0 126</inkml:trace>
  <inkml:trace contextRef="#ctx0" brushRef="#br3" timeOffset="230909.8439">10621 5883 20,'0'0'0,"0"0"28,0 0-28,0-1 22,0 1-22,0-1 18,0 1-18,0 0 14,0 0-14,0-1 20,0 1-20,0-1 24,0 1-24,0 0 22,0 0-22,0-1 24,0 1-24,0-1 30,0 1-30,0 0 36,0 0-36,0-1 32,0 1-32,0 0 34,0 0-34,0-2 34,0 2-34,0-1 22,0 1-22,0 0 18,0 0-18,0 0 12,0 0-12,0-2 4,0 2-4,10-6 4,-10 6-4,-8 39 4,8-39-4,-32 27 2,32-27-2,-20 31-2,20-31 2,-22 31 2,22-31-2,-24 38 0,24-38 0,-18 39-6,18-39 6,-17 36 0,17-36 0,-2 0 4,2 0-4,-12 50 0,12-50 0,-19 56-2,19-56 2,-8 34-2,8-34 2,-4 33 2,4-18-2,0 0 2,0-15-2,4 29-6,-4-29 6,7 24 0,-7-24 0,23 22-2,-23-22 2,14 21-10,-14-21 10,18 12-14,-18-12 14,17 15-10,-17-15 10,22 8-4,-22-8 4,21 5-8,-21-5 8,22 4-6,-22-4 6,21 0 0,-21 0 0,19-2 2,-19 2-2,19-5-2,-19 5 2,20-10-4,-20 10 4,17-25 0,-17 25 0,17-13-2,-17 13 2,0-1-8,0 1 8,12-14 0,-12 14 0,9-25 6,-9 25-6,0-2 4,0 2-4,8-8 4,-8 8-4,4-26-4,-4 26 4,3-16-4,-3 16 4,0-18 0,0 18 0,-4-15 6,4 15-6,-6-18 30,6 18-30,-8-13 34,8 13-34,-19-10 22,19 10-22,-15-9 12,15 9-12,-18-7 8,18 7-8,-24-6 6,24 6-6,-26-4 0,26 4 0,-26 0 0,26 0 0,-29 6 2,29-6-2,-25 20 2,25-20-2,-22 10-4,22-10 4,-16 17-38,16-17 38,-12 9-82,12-9 82,0 1-116,0-1 116,-10 16-152,10-16 152</inkml:trace>
  <inkml:trace contextRef="#ctx0" brushRef="#br3" timeOffset="237408.8439">11855 5695 44,'0'0'0,"1"0"52,-1 0-52,0 0 68,0 0-68,2 0 60,-2 0-60,0 0 30,0 0-30,1 0 4,-1 0-4,15-8 2,-15 8-2,-10 44 0,-16-27 0,2 3 0,24-20 0,-38 47 2,18-23-2,-1-3 0,2 3 0,-2-2-2,21-22 2,-36 53 4,36-53-4,-34 47 4,34-47-4,-32 54 2,32-54-2,-25 51 6,25-51-6,-20 47 10,20-47-10,-12 44-2,12-44 2,-8 36-10,8-36 10,-6 30-2,6-17 2,0 0 2,0-13-2,4 23 2,-4-23-2,32 16 2,-32-16-2,23 16 2,-23-16-2,26 8 0,-26-8 0,31 7 6,-31-7-6,32 5 0,-32-5 0,33 2-10,-33-2 10,35 0 0,-35 0 0,35-2-2,-35 2 2,32-7-4,-32 7 4,30-21 4,-30 21-4,29-9 4,-29 9-4,19-20 2,-19 20-2,12-16 0,-12 16 0,9-15-2,-9 15 2,6-13 0,-6 13 0,1-16 8,-1 16-8,0-20 10,0 20-10,-4-22 6,4 22-6,-26-27 18,26 27-18,-23-27 14,23 27-14,-29-23 2,29 23-2,-34-16 12,34 16-12,-33-9 6,33 9-6,-36-5-2,36 5 2,-36 0 6,36 0-6,-33 8 8,33-8-8,-33 40-4,33-40 4,-24 24-8,24-24 8,-22 22 0,22-22 0,-10 18-24,10-18 24,0 0-70,0 0 70,-7 13-96,7-13 96,0 2-108,0-2 108</inkml:trace>
  <inkml:trace contextRef="#ctx0" brushRef="#br3" timeOffset="238129.8407">12688 5676 28,'0'0'0,"0"0"44,0 0-44,2-1 42,-2 1-42,0-2 40,0 2-40,1 0 38,-1 0-38,0 0 24,0 0-24,1-1 8,-1 1-8,1 0 0,-1 0 0,15-15 2,-15 15-2,-47 8 2,47-8-2,-29 63 6,29-63-6,-32 57-2,32-57 2,-38 70-2,38-70 2,-39 76 2,39-76-2,-39 71-6,39-71 6,-32 72 0,32-72 0,-25 65 0,25-65 0,-16 57 0,16-57 0,-10 48 2,10-48-2,-4 37 4,4-23-4,0 3 0,0-17 0,8 21 2,-8-21-2,36 16 0,-36-16 0,30 13-2,-30-13 2,32 7 6,-32-7-6,33 4-4,-33-4 4,36 0-8,-36 0 8,40-4 0,-20-11 0,1 1 2,-21 14-2,42-23 0,-42 23 0,36-25-4,-36 25 4,25-20-6,-25 20 6,25-24 4,-25 24-4,11-29 4,-11 29-4,11-23 4,-11 23-4,4-27 8,-4 14-8,0-1 4,0 14-4,-8-23 30,8 23-30,-45-19 28,45 19-28,-33-13 8,33 13-8,-38-8 10,38 8-10,-38-6 8,18 6-8,0 0 18,20 0-18,-36 4 14,36-4-14,-31 8 4,31-8-4,-25 23 0,25-23 0,-19 13 0,19-13 0,-15 9-4,15-9 4,-12 9-32,12-9 32,0 1-68,0-1 68,0 0-94,0 0 94,-8 17-108,8-17 108</inkml:trace>
  <inkml:trace contextRef="#ctx0" brushRef="#br3" timeOffset="244950.8394">1915 14599 56,'0'0'0,"-2"0"54,2 0-54,-13-2 34,13 2-34,0 0 14,0 0-14,-1 0 2,1 0-2,-1 0 0,1 0 0,0 0 0,0 0 0,-1 0-4,1 0 4,-2 0-2,2 0 2,0 0 2,0 0-2,0 0 0,0 0 0,-13-1-2,13 1 2,36-10-2,-36 10 2,25-18 2,-25 18-2,30-8 4,-30 8-4,31-7-2,-31 7 2,30-6-4,-30 6 4,27-5 0,-27 5 0,27-4 0,-27 4 0,24-4-4,-24 4 4,16-3-2,-16 3 2,1 0 4,-1 0-4,0 0 4,0 0-4,0 0 12,0 0-12,1 0 6,-1 0-6,11 0-8,-11 0 8,9 24-6,-9-24 6,4 33-6,-4-33 6,-2 42-10,2-42 10,-33 44-2,33-44 2,-21 46 4,21-46-4,-24 39 6,24-39-6,-22 27 30,22-27-30,-18 22 48,18-22-48,0 1 40,0-1-40,-1 0 30,1 0-30,-1 1 20,1-1-20,0 1 8,0-1-8,-8 5 4,8-5-4,-1 0 0,1 0 0,-1 0-6,1 0 6,0 0-4,0 0 4,-1 0-2,1 0 2,0 0-2,0 0 2,-13 2 2,13-2-2,7-29 2,-7 29-2,31-14-4,-31 14 4,21-12-4,-21 12 4,17-12-2,-17 12 2,23-7-4,-23 7 4,18-6 0,-18 6 0,16-3 2,-16 3-2,2 0 4,-2 0-4,10 0 4,-10 0-4,23 6 2,-23-6-2,12 30 2,-12-30-2,9 19 0,-9-19 0,7 21 0,-7-21 0,4 27 0,-4-27 0,2 21 4,-2-21-4,0 24 8,0-24-8,-4 20 12,4-20-12,-6 13 12,6-13-12,-7 16 4,7-16-4,-21 13 10,21-13-10,-13 15 20,13-15-20,-16 16 20,16-16-20,-18 10 16,18-10-16,0 0 8,0 0-8,-15 8 2,15-8-2,-1 0-4,1 0 4,0 0-14,0 0 14,-1 0-32,1 0 32,0 0-54,0 0 54,-17 6-88,17-6 88,0 0-124,0 0 124</inkml:trace>
  <inkml:trace contextRef="#ctx0" brushRef="#br3" timeOffset="245509.8342">2210 15370 20,'-25'13'0,"0"0"44,-3 3-44,3-3 54,25-13-54,-50 24 34,50-24-34,-53 20 34,53-20-34,-54 17 32,54-17-32,-50 8 14,50-8-14,-48 5 2,48-5-2,-44-1-6,23-18 6,1 0 0,-3-1 0,1 0-2,2-2 2,0-1 0,20 23 0,-39-49 0,39 49 0,-32-51-4,32 51 4,-23-47-2,23 47 2,-20-49 0,20 49 0,-8-58 4,8 58-4,-5-65 2,5 26-2,0 0 0,0 39 0,9-87 2,15 42-2,0 0 4,-24 45-4,39-84 4,-15 40-4,-1 1 0,6 3 0,-1 1 2,5 1-2,-2 2-6,5 3 6,0 1-6,1 9 6,-1-1 8,-2 7-8,0 2 6,-34 15-6,69-12 2,-69 12-2,62-7 4,-62 7-4,60 3 4,-30 26-4,-1 0 2,0-5-2,-1 2-2,0 3 2,-1 0-2,-2 2 2,0 1 2,-4 0-2,-2 0 4,-19-32-4,31 58 2,-31-58-2,21 54 2,-21-54-2,17 57 0,-17-57 0,10 55 0,-10-55 0,8 56 0,-8-56 0,5 55 0,-5-31 0,0 0-2,0-24 2,-3 42 0,3-42 0,-8 33 2,8-33-2,-29 23 0,29-23 0,-17 19 2,17-19-2,-24 20-2,24-20 2,-20 11 2,20-11-2,-25 13 2,25-13-2,-21 8-6,21-8 6,-20 8-8,20-8 8,-18 6-14,18-6 14,-13 5-28,13-5 28,-18 4-56,18-4 56,-14 4-72,14-4 72,-1 0-56,1 0 56</inkml:trace>
  <inkml:trace contextRef="#ctx0" brushRef="#br4" timeOffset="263219.8224">3793 14843 6,'0'0'0,"-1"0"6,1 0-6,-1 0 4,1 0-4,-24-5 0,24 5 0,-7-20 6,7 20-6,-7-20 6,7 20-6,-6-26-2,6 26 2,-4-37 4,4 9-4,0 28 14,0-13-14,0-1 16,0 14-16,8-84 10,-8 84-10,9-41 8,-9 41-8,17-39 18,-17 39-18,7-29 20,-7 29-20,8-22 18,-8 22-18,6-19 28,-6 19-28,0-1 34,0 1-34,0-1 38,0 1-38,0 0 40,0 0-40,0-1 36,0 1-36,0-1 30,0 1-30,0 0 18,0 0-18,3-4 8,-3 31-8,0 1 6,0-28-6,3 61 4,-3-22-4,0 0 2,0-39-2,1 99 2,-1-99-2,2 95-2,-2-95 2,2 92-8,-2-92 8,4 78-24,-4-78 24,4 63-32,-4-63 32,6 51-16,-6-51 16,6 44-2,-6-44 2,7 33-8,-7-33 8,6 21-8,-6-21 8,0 1 2,0-1-2,0 1 2,0-1-2,0 0 4,0 0-4,0 1 4,0-1-4,0 1 0,0-1 0,4 9 4,-4-9-4,-9 18 2,9-18-2,-33 8 4,33-8-4,-23 7 6,23-7-6,-28 6 8,28-6-8,-30 4 10,30-4-10,-29 4 6,29-4-6,-29 4 26,29-4-26,-27 5 30,27-5-30,-26 5 44,26-5-44,-20 7 48,20-7-48,0 0 14,0 0-14,-1 0 2,1 0-2,0 0-4,0 0 4,-1 0-10,1 0 10,-1 0-6,1 0 6,0 0 0,0 0 0,-7 6-4,7-6 4,33 0-2,-33 0 2,37-2 0,-37 2 0,49-8-8,-21-6 8,0-1-12,-28 15 12,56-12-16,-56 12 16,54-16-24,-54 16 24,51-13-22,-51 13 22,49-8-26,-49 8 26,41-6-22,-41 6 22,38-6-14,-38 6 14,31-4-16,-31 4 16,17-2-6,-17 2 6,1 0-2,-1 0 2,1 0-4,-1 0 4,1 0 0,-1 0 0,1 0 0,-1 0 0,1 0-2,-1 0 2,0 0-2,0 0 2,0 0-30,0 0 30,1 0-76,-1 0 76,1 0-118,-1 0 118</inkml:trace>
  <inkml:trace contextRef="#ctx0" brushRef="#br4" timeOffset="266323.8203">5428 14214 34,'0'0'0,"-1"0"32,1 0-32,-1 0 24,1 0-24,-1-2 14,1 2-14,0 0 18,0 0-18,0-1 20,0 1-20,-2-1 16,2 1-16,0 0 8,0 0-8,-1-1 10,1 1-10,-20-5 16,20 5-16,-1 77 14,1-77-14,4 78 8,-4-78-8,36 93 4,-36-93-4,19 98 0,-19-98 0,15 91-2,-15-91 2,11 81 2,-11-81-2,8 76-4,-8-76 4,8 68-4,-8-68 4,7 58 0,-7-58 0,6 46-8,-6-46 8,4 33-4,-4-33 4,4 21 2,-4-21-2,0 0 0,0 0 0,0 0-2,0 0 2,0 1-16,0-1 16,0 1-36,0-1 36,0 0-44,0 0 44,0 1-36,0-1 36,0 1-18,0-1 18,3 7-16,-3-7 16,3-32-22,-3 32 22</inkml:trace>
  <inkml:trace contextRef="#ctx0" brushRef="#br4" timeOffset="266695.8201">5927 14883 64,'0'0'0,"-36"7"70,36-7-70,-37 4 68,37-4-68,-37 0 56,37 0-56,-37-6 40,37 6-40,-34-37 26,34 37-26,-29-29 8,29 29-8,-19-38 8,19 38-8,0 0 10,0 0-10,-12-54 0,12 54 0,-3-89-2,3 89 2,2-49 6,-2 49-6,36-42 6,-36 42-6,35-40 2,-35 40-2,40-32 0,-17 19 0,1 0 0,-24 13 0,47-18 0,-47 18 0,41-9 2,-41 9-2,42-4-2,-42 4 2,32 4 2,-32-4-2,28 34 0,-28-34 0,20 25-6,-20-25 6,17 36-2,-17-36 2,13 37-2,-13-37 2,8 40-6,-8-40 6,5 37 0,-5-19 0,0-1 4,0-17-4,-5 32-4,5-32 4,-29 35-4,29-35 4,-21 26 6,21-26-6,-23 23 6,23-23-6,-22 20 8,22-20-8,-21 13 10,21-13-10,-26 8 2,26-8-2,-24 8 4,24-8-4,-25 5 4,25-5-4,-20 5-12,20-5 12,-19 2-46,19-2 46,-1 0-82,1 0 82,-12 0-116,12 0 116</inkml:trace>
  <inkml:trace contextRef="#ctx0" brushRef="#br4" timeOffset="274517.8152">3725 6851 18,'0'0'0,"0"-1"36,0 1-36,0-1 36,0 1-36,0 0 32,0 0-32,0 0 20,0 0-20,5-7 4,-5 27-4,0 2 2,0-22-2,1 40 6,-1-40-6,0 1 4,0-1-4,1 56-4,-1-11 4,0-1 0,0-19 0,0 0 0,0-3 0,0 0-2,0 1 2,0-2 4,0-2-4,0-1 2,0 0-2,0 0 0,0-18 0,-1 27-2,1-27 2,-3 21-4,3-21 4,-3 16-14,3-16 14,0 0-36,0 0 36,0 2-60,0-2 60</inkml:trace>
  <inkml:trace contextRef="#ctx0" brushRef="#br4" timeOffset="274925.8142">3904 7347 30,'0'0'0,"-20"-4"30,20 4-30,-13-6 40,13 6-40,-13-25 32,13 25-32,-9-18 10,9 18-10,-10-23 10,10 23-10,-10-24 16,10 24-16,-6-26 18,6 26-18,-5-26 16,5 26-16,-1-35 8,1 35-8,1-36 2,-1 36-2,7-39-2,-7 39 2,24-36-2,-24 36 2,15-29 0,-15 29 0,17-19-2,-17 19 2,17-10-2,-17 10 2,0 0 6,0 0-6,14-10 4,-14 10-4,29-2 2,-29 2-2,16 2 8,-16-2-8,18 5 8,-18-5-8,16 26-4,-16-26 4,16 24-4,-16-24 4,14 28 0,-14-28 0,9 36-2,-9-36 2,9 31 2,-9-31-2,9 27 2,-9-27-2,7 21 20,-7-21-20,2 14 42,-2-14-42,0 2 50,0-2-50,0 10 36,0-10-36,-7 19 16,7-19-16,-1 0 32,1 0-32,-20 8 60,20-8-60,-30 18 44,30-18-44,-13 7 2,13-7-2,-18 4-22,18-4 22,-16 1-36,16-1 36,-2 0-68,2 0 68,-11 0-110,11 0 110,-27-8-144,27 8 144</inkml:trace>
  <inkml:trace contextRef="#ctx0" brushRef="#br4" timeOffset="277910.8166">4697 6821 14,'0'0'0,"0"-1"28,0 1-28,0 0 24,0 0-24,0-1 10,0 1-10,0-1 8,0 1-8,0 0 8,0 0-8,0 0 10,0 0-10,0-2 8,0 2-8,0 0 10,0 0-10,2-11 12,-2 11-12,8 66 0,-8-66 0,18 51 0,-18-51 0,10 61 0,-10-61 0,7 54-6,-7-54 6,5 52-2,-5-52 2,6 40 2,-6-40-2,1 33 4,-1-18-4,0-1 0,0-14 0,0 20 2,0-20-2,0 22 4,0-22-4,0 0-2,0 0 2,0 1-12,0-1 12,0 15-30,0-15 30,0 1-46,0-1 46,0 0-36,0 0 36</inkml:trace>
  <inkml:trace contextRef="#ctx0" brushRef="#br4" timeOffset="278343.8124">4994 7221 58,'0'0'0,"-20"-7"46,20 7-46,-20-27 24,20 27-24,-17-16 8,17 16-8,-12-22 2,12 22-2,-8-28 6,8 28-6,-6-31 2,6 31-2,-3-36 2,3 36-2,3-35 2,-3 35-2,7-36 2,-7 36-2,32-31 4,-32 31-4,20-28-2,-20 28 2,24-25 0,-24 25 0,29-16 0,-29 16 0,26-16 0,-26 16 0,31-9 6,-31 9-6,24-6 2,-24 6-2,18-1-2,-18 1 2,19 4 8,-19-4-8,15 31 8,-15-31-8,14 30-6,-14-30 6,9 36 0,-9-36 0,9 40 2,-9-40-2,0 1-6,0-1 6,9 52 0,-9-52 0,6 55 2,-6-55-2,4 26 0,-4-26 0,0 19 4,0-19-4,-3 15 4,3-15-4,-7 15 16,7-15-16,-27 9 32,27-9-32,-17 9 26,17-9-26,-20 8 10,20-8-10,-22 7 2,22-7-2,-25 7 4,25-7-4,-24 4 2,24-4-2,-22 0-4,22 0 4,-17-2-24,17 2 24,-1 0-52,1 0 52,0 0-80,0 0 80,-14-5-78,14 5 78</inkml:trace>
  <inkml:trace contextRef="#ctx0" brushRef="#br4" timeOffset="284876.8119">5954 6774 16,'0'0'0,"0"0"26,0 0-26,0-2 30,0 2-30,0 0 22,0 0-22,0 0 26,0 0-26,-6-10 24,6 10-24,19 56 12,-19-56-12,8 56 4,-8-56-4,5 64 0,-5-64 0,2 63-2,-2-37 2,0 0 2,0-3-2,0-1 6,0 0-6,0-2 6,0-20-6,-2 39-2,2-39 2,-2 39-6,2-39 6,-3 34-4,3-34 4,-5 25-12,5-25 12,-5 22-22,5-22 22,0 0-32,0 0 32,0 1-40,0-1 40,0 0-38,0 0 38,0 1-16,0-1 16</inkml:trace>
  <inkml:trace contextRef="#ctx0" brushRef="#br4" timeOffset="285254.8121">6199 7214 56,'0'0'0,"-20"-4"52,20 4-52,-18-7 32,18 7-32,-17-35 16,17 35-16,-12-29 22,12 29-22,-9-34 24,9 34-24,-6-33 6,6 33-6,-2-37-2,2 37 2,2-34 4,-2 34-4,7-35 2,-7 35-2,30-31 6,-30 31-6,23-24 4,-23 24-4,28-21-2,-28 21 2,30-14 0,-30 14 0,30-9 0,-30 9 0,26-5-2,-26 5 2,26-2 0,-26 2 0,23 4 2,-23-4-2,20 29 0,-20-29 0,17 25 4,-17-25-4,13 33-8,-13-33 8,7 35-18,-7-35 18,6 36-8,-6-36 8,2 31-2,-2-31 2,-2 30 4,2-30-4,-7 25 6,7-25-6,-29 23 2,29-23-2,-21 25 0,21-25 0,-23 18 2,23-18-2,-22 19 14,22-19-14,-24 10 10,24-10-10,-22 7 6,22-7-6,-20 6 6,20-6-6,-20 3-2,20-3 2,0 0-14,0 0 14,-13 0-52,13 0 52,0 0-92,0 0 92</inkml:trace>
  <inkml:trace contextRef="#ctx0" brushRef="#br4" timeOffset="289689.8053">7023 6725 20,'0'0'0,"0"-1"32,0 1-32,0-15 26,0 15-26,4 44 14,-4-44-14,5 42 8,-5-42-8,7 54 6,-7-54-6,6 57 2,-6-57-2,4 56 2,-4-56-2,5 50 6,-5-50-6,3 44 4,-3-44-4,4 37-4,-4-37 4,4 28 0,-4-28 0,5 18 4,-5-18-4,5 15-4,-5-15 4,0 1-10,0-1 10,0 1-16,0-1 16,0 0-30,0 0 30,5 8-34,-5-8 34,0 1-20,0-1 20</inkml:trace>
  <inkml:trace contextRef="#ctx0" brushRef="#br4" timeOffset="290175.804">7408 6825 8,'0'0'0,"-49"-6"14,49 6-14,-26-5 26,26 5-26,-29-2 52,29 2-52,-32-1 62,32 1-62,-31 0 58,31 0-58,-24 0 64,24 0-64,-21 0 38,21 0-38,0 0 6,0 0-6,-12 2 2,12-2-2,-11 29 2,11-29-2,-7 26 2,7-26-2,-7 33 0,7-33 0,-3 37 0,3-17 0,0 0 2,0-4-2,0 0-2,0-16 2,3 25-2,-3-25 2,1 18-2,-1-18 2,0 0 0,0 0 0,0 1 0,0-1 0,6 8 0,-6-8 0,0 0 2,0 0-2,22 6 0,-22-6 0,25 2 4,-25-2-4,16 0 2,-16 0-2,19 0-4,-19 0 4,23-2 0,-23 2 0,23-5 0,-23 5 0,21-4 0,-21 4 0,22-1 0,-22 1 0,20 0 0,-20 0 0,17 6 0,-17-6 0,18 29 0,-18-29 0,13 17 2,-13-17-2,10 21 2,-10-21-2,9 18 0,-9-18 0,7 22-2,-7-22 2,6 20-4,-6-20 4,3 14-4,-3-14 4,0 13-2,0-13 2,0 1-2,0-1 2,-2 15 4,2-15-4,-39 26 6,39-26-6,-20 13 4,20-13-4,-27 8 4,27-8-4,-20 8 20,20-8-20,-23 7 28,23-7-28,-22 6 10,22-6-10,-21 4 4,21-4-4,-15 2 4,15-2-4,0 0-4,0 0 4,-2 0-24,2 0 24,-10 0-76,10 0 76,-1 0-144,1 0 144</inkml:trace>
  <inkml:trace contextRef="#ctx0" brushRef="#br4" timeOffset="291062.8084">8393 6739 52,'0'0'0,"0"0"32,0 0-32,0 0 34,0 0-34,0-1 26,0 1-26,0 0 14,0 0-14,0-1 14,0 1-14,0-1 12,0 1-12,0-1 4,0 1-4,5-11 2,-5 11-2,8 64 8,-8-64-8,6 56 10,-6-56-10,7 60 2,-7-60-2,6 66-6,-6-66 6,4 62-2,-4-62 2,3 55 4,-3-30-4,0-1 2,0-24-2,-3 41-4,3-41 4,-4 41-4,4-41 4,-5 31-2,5-31 2,-7 25 0,7-25 0,0 1-8,0-1 8,0 0-32,0 0 32,0 2-52,0-2 52,0 0-64,0 0 64</inkml:trace>
  <inkml:trace contextRef="#ctx0" brushRef="#br4" timeOffset="291573.8035">8801 6914 58,'0'0'0,"-50"2"34,50-2-34,-31 2 28,31-2-28,-33 0 50,33 0-50,-29 0 60,29 0-60,-30 0 34,30 0-34,-24 1 26,24-1-26,-21 2 30,21-2-30,-19 3 14,19-3-14,-14 2 6,14-2-6,-12 7 2,12-7-2,-8 23 2,8-23-2,-6 27 0,6-27 0,-5 33-4,5-33 4,-4 35-2,4-35 2,-1 33 2,1-20-2,0 0 2,0-13-2,1 16-2,-1-16 2,0 0-4,0 0 4,0 1 2,0-1-2,4 10 0,-4-10 0,1 1 0,-1-1 0,25 16 4,-25-16-4,21 2 6,-21-2-6,19 0 0,-19 0 0,20-3-4,-20 3 4,20-4 6,-20 4-6,25-7 0,-25 7 0,23-4 0,-23 4 0,24-2-2,-24 2 2,25 0-6,-25 0 6,24 4 2,-24-4-2,21 7 0,-21-7 0,21 21 4,-21-21-4,19 22 0,-19-22 0,14 18-4,-14-18 4,9 21 0,-9-21 0,8 21 0,-8-21 0,7 20 4,-7-20-4,2 21 0,-2-21 0,0 20-4,0-20 4,-5 16 8,5-16-8,-9 18 10,9-18-10,-27 13 2,27-13-2,-16 8 0,16-8 0,-21 17 2,21-17-2,-23 9 28,23-9-28,-27 10 38,27-10-38,-32 8 24,32-8-24,-29 7 26,29-7-26,-30 5 16,30-5-16,-29 3 4,29-3-4,-22 2 4,22-2-4,-14 0-4,14 0 4,0 0-42,0 0 42,-2 0-98,2 0 98,-1 0-128,1 0 128,-1 0-146,1 0 146</inkml:trace>
  <inkml:trace contextRef="#ctx0" brushRef="#br4" timeOffset="292157.8032">9575 6814 54,'0'0'0,"-24"-16"24,24 16-24,0-1 16,0 1-16,0 0 16,0 0-16,0-1 18,0 1-18,0-1 18,0 1-18,-8-15 28,8 31-28,0 0 30,0-16-30,5 40 12,-5-40-12,8 51 4,-8-51-4,8 55 2,-8-55-2,11 52 0,-11-52 0,7 49 2,-7-49-2,7 43 2,-7-43-2,5 43-2,-5-43 2,3 39-2,-3-21 2,0-2 2,0-2-2,0-1-2,0-13 2,0 19-2,0-19 2,0 0 2,0 0-2,-3 13-4,3-13 4,0 0-20,0 0 20,0 1-44,0-1 44,0 1-78,0-1 78,0 1-62,0-1 62</inkml:trace>
  <inkml:trace contextRef="#ctx0" brushRef="#br4" timeOffset="292945.8023">9988 6907 32,'0'0'0,"0"-1"24,0 1-24,0-2 32,0 2-32,0 0 28,0 0-28,0 0 20,0 0-20,0-1 14,0 1-14,0 0 12,0 0-12,0-1 22,0 1-22,-8-11 18,8 11-18,0 0 6,0 0-6,-24-4 8,24 4-8,0 0 14,0 0-14,-19-2 10,19 2-10,-28-2-6,28 2 6,-17 0-8,17 0 8,-20-2 6,20 2-6,-26-1 8,26 1-8,-28-2 4,28 2-4,-28 0 10,28 0-10,-26 0 10,26 0-10,-23 0 6,23 0-6,-19 0 16,19 0-16,-19 0 22,19 0-22,0 0 10,0 0-10,-1 0 0,1 0 0,-1 0 0,1 0 0,0 0 4,0 0-4,-1 0 0,1 0 0,0 0-2,0 0 2,0 0 2,0 0-2,-2 0 2,2 0-2,-8 2-2,8 13 2,0 1-2,0-16 2,5 21 4,-5-21-4,9 26 2,-9-26-2,24 31-2,-24-31 2,9 33 0,-9-33 0,8 29-2,-8-29 2,6 26 2,-6-26-2,7 23 0,-7-23 0,3 20-4,-3-20 4,5 13 4,-5-13-4,0 1 0,0-1 0,0 1 2,0-1-2,0 0 4,0 0-4,0 1-6,0-1 6,0 1 0,0-1 0,0 0 2,0 0-2,0 1-4,0-1 4,0 1-2,0-1 2,0 0-2,0 0 2,3 6 0,-3-6 0,27-3 6,-27 3-6,14-8-2,-14 8 2,14-31-4,-14 31 4,15-16 2,-15 16-2,15-15 2,-15 15-2,18-10 0,-18 10 0,18-9-2,-18 9 2,19-6 2,-19 6-2,22-4 0,-22 4 0,18-3 0,-18 3 0,18 0 4,-18 0-4,22 3 2,-22-3-2,22 5 0,-22-5 0,19 24 0,-19-24 0,22 15 4,-22-15-4,10 16-2,-10-16 2,9 23-4,-9-23 4,7 19 6,-7-19-6,5 21 4,-5-21-4,4 25-4,-4-25 4,1 19-6,-1-19 6,0 17 2,0-17-2,-2 16 0,2-16 0,-6 17-2,6-17 2,-9 13 4,9-13-4,-31 14 0,31-14 0,-22 9-2,22-9 2,-23 8 0,23-8 0,-21 8 14,21-8-14,-15 6 22,15-6-22,-12 7 6,12-7-6,-1 0-6,1 0 6,-14 5 0,14-5 0,-23 6-22,23-6 22,-1 0-60,1 0 60,-1 0-76,1 0 76,-10 4-114,10-4 114</inkml:trace>
  <inkml:trace contextRef="#ctx0" brushRef="#br4" timeOffset="294450.8004">10514 6902 26,'0'0'0,"0"0"20,0 0-20,-1 0 14,1 0-14,0 0 2,0 0-2,-16-9 4,16 9-4,0-2 2,0 2-2,0 0 0,0 0 0,0 0-2,0 0 2,0-1-2,0 1 2,0 0 2,0 0-2,0-1 6,0 1-6,0-1 6,0 1-6,0 0 10,0 0-10,0-1 20,0 1-20,-7-11 16,7 11-16,2 52 2,-2-52-2,5 47 2,-5-47-2,4 53 0,-4-53 0,6 56-2,-6-56 2,5 47 8,-5-47-8,5 44 6,-5-44-6,3 39 4,-3-39-4,1 28 2,-1-15-2,0 2 0,0-15 0,1 15 2,-1-15-2,5 16-4,-5-16 4,0 1-4,0-1 4,0 0 4,0 0-4,0 1 4,0-1-4,0 1-2,0-1 2,0 0-14,0 0 14,0 2-30,0-2 30,0 0-50,0 0 50,0 2-42,0-2 42</inkml:trace>
  <inkml:trace contextRef="#ctx0" brushRef="#br4" timeOffset="295037.8007">10913 7010 18,'0'0'0,"8"-21"34,-8 21-34,0 0 38,0 0-38,0-23 34,0 23-34,-31-8 36,31 8-36,-24-8 34,24 8-34,-28-9 22,28 9-22,-30-9 44,30 9-44,-28-7 64,28 7-64,-28-7 38,28 7-38,-23-4 30,23 4-30,-17-1 26,17 1-26,-1 0 4,1 0-4,-13 2-4,13-2 4,-9 31 0,9-31 0,-7 27 0,7-27 0,-5 36 0,5-36 0,-1 38-2,1-19 2,0-1-2,0-18 2,2 32 4,-2-32-4,5 24 2,-5-24-2,6 20-2,-6-20 2,7 12-2,-7-12 2,0 2 2,0-2-2,0 0 2,0 0-2,8 10-2,-8-10 2,1 0-6,-1 0 6,0 0-2,0 0 2,20 6 2,-20-6-2,31-1 2,-31 1-2,17-4-2,-17 4 2,20-6-2,-20 6 2,20-7 4,-20 7-4,24-8 0,-24 8 0,21-9-4,-21 9 4,29-6-6,-29 6 6,22-5 2,-22 5-2,27 0 4,-27 0-4,27 7-6,-27-7 6,22 30 2,-22-30-2,21 22 0,-21-22 0,15 21-2,-15-21 2,13 18 4,-13-18-4,8 20 2,-8-20-2,10 21-4,-10-21 4,5 17-8,-5-17 8,4 20 0,-4-20 0,0 15 6,0-15-6,0 1 8,0-1-8,-4 12 4,4-12-4,-25 29-2,25-29 2,-15 10-2,15-10 2,-18 13 0,18-13 0,-20 6 4,20-6-4,-29 4 4,29-4-4,-26 5 2,26-5-2,-24 2 4,24-2-4,-20 4 4,20-4-4,-16 4 0,16-4 0,0 0-4,0 0 4,-9 2-14,9-2 14,-2 0-52,2 0 52,-1 0-100,1 0 100,0 0-146,0 0 146</inkml:trace>
  <inkml:trace contextRef="#ctx0" brushRef="#br4" timeOffset="297447.8008">11538 6921 90,'0'0'0,"0"-1"50,0 1-50,-7-18 32,7 18-32,0 0 20,0 0-20,-2 0 10,2 0-10,0 0 6,0 0-6,-1 0 8,1 0-8,-14-9 12,14 30-12,0-1 10,0-20-10,1 47 0,-1-47 0,4 56-2,-4-56 2,5 58-4,-5-58 4,8 50 4,-8-50-4,6 48 10,-6-48-10,5 42 0,-5-42 0,5 39-6,-5-39 6,3 38-2,-3-38 2,4 33 0,-4-33 0,3 21-18,-3-21 18,1 20-38,-1-20 38,0 0-58,0 0 58,0 1-80,0-1 80,0 0-44,0 0 44</inkml:trace>
  <inkml:trace contextRef="#ctx0" brushRef="#br4" timeOffset="297851.7999">11845 6845 84,'0'0'0,"0"0"66,0 0-66,0 0 32,0 0-32,0 0 8,0 0-8,3-14 6,-3 14-6,-29 6 10,29-6-10,-21 44 8,21-44-8,-23 43 12,23-43-12,-22 57 12,22-57-12,-20 2 0,20-2 0,-19 91-2,19-91 2,-14 52 6,14-52-6,-8 46 4,8-46-4,-8 46 0,8-46 0,-4 36 2,4-19-2,0 0-4,0-17 4,6 28-2,-6-28 2,28 26 2,-28-26-2,24 19 2,-24-19-2,24 7-2,-24-7 2,28 6-10,-28-6 10,31 3-6,-31-3 6,32-2-2,-32 2 2,30-8 0,-30 8 0,27-32 6,-27 32-6,25-19 6,-25 19-6,20-25 2,-20 25-2,17-18 2,-17 18-2,12-19 0,-12 19 0,8-20 2,-8 20-2,2-21 12,-2 21-12,0-20 22,0 20-22,-8-16 22,8 16-22,-33-13 18,33 13-18,-26-8 22,26 8-22,-26-5 8,26 5-8,-35 0 4,35 0-4,-34 3 10,34-3-10,-37 29 6,37-29-6,-33 19 4,33-19-4,-24 22 4,24-22-4,-22 19 2,22-19-2,-13 14-32,13-14 32,0 1-82,0-1 82,-9 15-114,9-15 114</inkml:trace>
  <inkml:trace contextRef="#ctx0" brushRef="#br4" timeOffset="298322.8028">12476 6860 38,'0'0'0,"-9"-13"30,9 13-30,0 0 24,0 0-24,0-2 10,0 2-10,0 0 12,0 0-12,0 0 30,0 0-30,0 0 60,0 0-60,-11-8 56,11 8-56,6 58 20,-6-58-20,9 54 8,-9-54-8,9 61 0,-9-61 0,10 60-8,-10-60 8,6 59 0,-6-59 0,2 58 4,-2-58-4,-1 50 4,1-50-4,-5 56-6,5-56 6,-6 41-28,6-41 28,-7 34-44,7-34 44,-7 28-54,7-28 54,-3 18-62,3-18 62,0 0-64,0 0 64</inkml:trace>
  <inkml:trace contextRef="#ctx0" brushRef="#br4" timeOffset="298689.7984">12728 6772 50,'0'0'0,"0"-2"48,0 2-48,0 0 46,0 0-46,0 0 48,0 0-48,0-1 42,0 1-42,0 0 14,0 0-14,0-1 2,0 1-2,-1-4 6,1 4-6,-35 75 10,35-75-10,-16 56 6,16-56-6,-8 61 0,8-61 0,-9 60-4,9-60 4,-4 54-2,4-30 2,0 0 4,0-24-4,4 44 0,-4-44 0,10 33-4,-10-33 4,39 29 0,-39-29 0,23 25 2,-23-25-2,23 15-4,-23-15 4,23 17-6,-23-17 6,26 8 0,-26-8 0,26 4 2,-26-4-2,20-4-2,-20 4 2,23-33-2,-23 33 2,18-23 0,-18 23 0,17-27 0,-17 27 0,14-23 0,-14 23 0,7-27 2,-7 27-2,4-27 12,-4 27-12,2-26 40,-2 26-40,-2-27 40,2 27-40,-4-20 18,4 20-18,-26-17 26,26 17-26,-19-9 24,19 9-24,-25-7 6,25 7-6,-29-1 0,29 1 0,-29 4 0,29-4 0,-36 28-4,36-28 4,-27 23-4,27-23 4,-23 30-26,23-30 26,-19 28-70,19-28 70,-9 27-106,9-27 106,-7 22-138,7-22 138</inkml:trace>
  <inkml:trace contextRef="#ctx0" brushRef="#br4" timeOffset="307525.7921">13103 7621 44,'0'0'0,"14"6"32,-14-6-32,0 2 34,0-2-34,0 0 30,0 0-30,3 18 28,-3-18-28,0 1 32,0-1-32,0 0 26,0 0-26,-4 22 28,4-22-28,-29 20 20,29-20-20,0 0 6,0 0-6,-10 10 14,10-10-14,-27 21 22,27-21-22,-16 9 16,16-9-16,-18 8 2,18-8-2,-19 9-2,19-9 2,-20 9 2,20-9-2,-22 18 18,22-18-18,-21 10 36,21-10-36,-24 8 20,24-8-20,-21 6 0,21-6 0,-20 4 0,20-4 0,-20 3 0,20-3 0,-18 0 4,18 0-4,-19 0 4,19 0-4,-22-2 2,22 2-2,-18-4 6,18 4-6,-18-7 4,18 7-4,-20-9 0,20 9 0,-23-25 0,23 25 0,-27-15 2,27 15-2,-31-15 2,31 15-2,-25-15 0,25 15 0,-25-13-2,25 13 2,-26-16 0,26 16 0,-21-9 2,21 9-2,-24-18-2,24 18 2,-21-9-2,21 9 2,-24-8 2,24 8-2,-23-15 2,23 15-2,-23-10 0,23 10 0,-23-9 2,23 9-2,-20-8 0,20 8 0,-19-9 0,19 9 0,-18-9-2,18 9 2,-16-15-4,16 15 4,-17-16 4,17 16-4,-15-15 2,15 15-2,-18-28-4,18 28 4,-12-30-2,12 30 2,-9-34 0,9 34 0,-17-38-8,17 38 8,-9-39-4,9 39 4,-5-41 2,5 41-2,-6-43 2,6 43-2,-7-47 6,7 47-6,-6-45-2,6 45 2,-7-49-4,7 49 4,-7-43 2,7 43-2,-7-41-2,7 41 2,-6-37-6,6 37 6,-6-31 0,6 31 0,-5-30 6,5 30-6,-3-28 2,3 28-2,-4-27-2,4 27 2,-1-27-4,1 13 4,0 1 0,0 13 0,0-21 0,0 21 0,3-22-6,-3 22 6,6-18 0,-6 18 0,10-19 0,-10 19 0,35-22-2,-35 22 2,31-21 0,-31 21 0,39-25 0,-39 25 0,42-23-4,-42 23 4,47-23-6,-47 23 6,53-19-4,-53 19 4,56-22 2,-56 22-2,62-18 0,-62 18 0,66-22 0,-66 22 0,67-19 2,-67 19-2,69-18 0,-69 18 0,67-15 6,-67 15-6,64-15 0,-64 15 0,56-8 0,-56 8 0,52-7 4,-52 7-4,44-1 2,-44 1-2,45 4 0,-45-4 0,42 9-2,-42-9 2,37 38 0,-37-38 0,34 27 2,-34-27-2,32 28 4,-32-28-4,31 31 2,-31-31-2,31 35-2,-31-35 2,27 32 0,-27-32 0,26 37 0,-26-37 0,24 40 0,-24-40 0,20 37 2,-20-37-2,24 42-2,-24-42 2,18 40-2,-18-40 2,22 41 0,-22-41 0,18 44 0,-18-44 0,16 40 0,-16-40 0,13 42-6,-13-42 6,6 39 0,-6-39 0,5 39 0,-5-19 0,0 1-6,0-21 6,-1 37 0,1-37 0,-4 40 4,4-40-4,-5 39 0,5-39 0,-5 37-6,5-37 6,-10 47 6,10-47-6,-27 42 8,27-42-8,-22 49 4,22-49-4,-23 48 2,23-48-2,-27 42-2,27-42 2,-31 42 0,31-42 0,-29 38-2,29-38 2,-33 35 0,33-35 0,-30 27 4,30-27-4,-30 19 0,30-19 0,-30 17-6,30-17 6,-24 8 0,24-8 0,-24 7 4,24-7-4,-26 6-2,26-6 2,-23 2-2,23-2 2,-25 0 0,25 0 0,-27 0-16,27 0 16,-25 0-48,25 0 48,-23 2-82,23-2 82,-21 6-110,21-6 110</inkml:trace>
  <inkml:trace contextRef="#ctx0" brushRef="#br4" timeOffset="308425.7913">13662 7107 110,'0'0'0,"-18"9"64,18-9-64,-3 0 30,3 0-30,0 0 6,0 0-6,0 0 2,0 0-2,0 0 0,0 0 0,-1 0 4,1 0-4,-9 7 6,9-7-6,35-53 2,-35 53-2,28-34-2,-28 34 2,38-39-2,-17 20 2,0-1-2,1 0 2,2 1-2,-3 3 2,1-1-2,-2 3 2,1 0 0,-21 14 0,37-19 4,-37 19-4,28-11 2,-28 11-2,18-10 2,-18 10-2,0 0 2,0 0-2,2 0-2,-2 0 2,0 0-8,0 0 8,7-5-12,-7 5 12,-46 1-16,46-1 16,-33 6-10,33-6 10,-42 6 4,42-6-4,-46 6 6,46-6-6,-46 4 4,46-4-4,-41 3 16,41-3-16,-32 0 14,32 0-14,-18-2-2,18 2 2,-2 0-2,2 0 2,0 0 2,0 0-2,0 0 0,0 0 0,-7-3-4,7 3 4,40 3 2,-40-3-2,29 8 2,-29-8-2,34 36 0,-34-36 0,34 28-2,-34-28 2,33 28-22,-33-28 22,33 28-30,-33-28 30,28 24-24,-28-24 24,23 17-16,-23-17 16,18 13-12,-18-13 12,2 0-14,-2 0 14,0 0-6,0 0 6,1 0-2,-1 0 2,0 0 4,0 0-4,10 7 6,-10-7-6,-5-47 0,5 47 0,-28-28 2,28 28-2,-24-33 14,24 33-14,-25-32 18,25 32-18,-25-37 12,25 37-12,-24-37 12,24 37-12,-23-40 32,23 40-32,-16-28 42,16 28-42,-9-20 14,9 20-14,0-1-2,0 1 2,0-1 8,0 1-8,-8-6 6,8 22-6,0 2 0,0-18 0,3 49 0,-3-49 0,6 66-10,-6-66 10,5 76-2,-5-76 2,8 75-6,-8-75 6,7 69-34,-7-69 34,5 59-46,-5-59 46,6 49-52,-6-49 52,4 37-68,-4-37 68</inkml:trace>
  <inkml:trace contextRef="#ctx0" brushRef="#br4" timeOffset="308941.7918">14120 7110 36,'0'0'0,"0"0"18,0 0-18,0 0 22,0 0-22,0 0 36,0 0-36,0 14 44,0-14-44,-2-42 28,2 42-28,6-36 4,16 15-4,1 0 2,-23 21-2,33-53 4,-33 53-4,32 0 6,-32 0-6,38-68 6,-38 68-6,33-30-4,-33 30 4,33-22 0,-33 22 0,27-17-2,-27 17 2,15-9 2,-15 9-2,1 0 6,-1 0-6,2 0-2,-2 0 2,0 0 0,0 0 0,0 0-4,0 0 4,10-8-12,-10 8 12,-53 2-8,53-2 8,-32 6-4,32-6 4,-36 8-8,16 5 8,-1 0 0,21-13 0,-42 14 8,42-14-8,-37 14 20,37-14-20,-28 9 30,28-9-30,-17 5 12,17-5-12,0 0-6,0 0 6,-1 0-6,1 0 6,-1 0 0,1 0 0,0 0 0,0 0 0,0 0 6,0 0-6,-5 5 0,5-5 0,44 7 0,-44-7 0,22 31 0,-22-31 0,25 19-2,-25-19 2,24 23-8,-24-23 8,24 22-28,-24-22 28,23 19-38,-23-19 38,13 19-38,-13-19 38,0 0-28,0 0 28,0 1-14,0-1 14,0 1-2,0-1 2,0 0-6,0 0 6,0 2-8,0-2 8,0 0-2,0 0 2,0 0-4,0 0 4,9 11 2,-9-11-2,-5-42 8,5 42-8,-10-33 14,10 33-14,-23-34 10,23 34-10,-15-39 14,15 39-14,-14-42 18,14 42-18,-9-42 10,9 42-10,-8-37 20,8 37-20,-7-28 14,7 28-14,0-1 6,0 1-6,0 0 6,0 0-6,0 0 2,0 0-2,-4-9 4,4 9-4,7 54 2,-7-54-2,7 49 0,-7-49 0,21 56 0,-21-56 0,10 63-4,-10-63 4,8 59-36,-8-59 36,7 53-76,-7-53 76</inkml:trace>
  <inkml:trace contextRef="#ctx0" brushRef="#br4" timeOffset="312635.7889">9928 9898 28,'0'0'0,"-3"-29"18,3 29-18,-3-22 4,3 22-4,0-23 16,0 23-16,4-19 22,-4 19-22,7-20 14,-7 20-14,9-15 12,-9 15-12,27-10 6,-27 10-6,14-8 0,-14 8 0,14-3 4,-14 3-4,0 0 14,0 0-14,14 2 14,-14-2-14,22 69 6,-22-69-6,9 50-2,-9-50 2,5 63-2,-5-63 2,3 67 0,-3-35 0,0 0-2,0-32 2,-5 69 2,5-69-2,-7 60-2,7-60 2,-29 61-2,29-61 2,-19 50 0,19-50 0,-21 38 2,21-38-2,-24 31 10,24-31-10,-23 18 32,23-18-32,-18 11 38,18-11-38,-19 7 24,19-7-24,-18 4 18,18-4-18,-15 0 6,15 0-6,-17-6 0,17 6 0,-14-43 2,14 43-2,-15-39 0,15 39 0,-8-47-2,8 47 2,-8-48-4,8 48 4,-4-47-2,4 30 2,0-3 2,0 20-2,6-20 0,-6 20 0,39-9 0,-39 9 0,31-4 0,-31 4 0,33 4 4,-33-4-4,36 47-2,-36-47 2,35 37-2,-35-37 2,37 46 6,-37-46-6,32 40 2,-32-40-2,27 31 0,-27-31 0,26 22 0,-26-22 0,23 15 0,-23-15 0,20 8 0,-20-8 0,14 5-2,-14-5 2,0 0 4,0 0-4,13 0 14,-13 0-14,21-49 14,-21 49-14,6-32 12,-6 32-12,5-43 2,-5 22-2,0-1-2,0 1 2,0 2 4,0 19-4,-5-34 0,5 34 0,-6-27-4,6 27 4,-10-17-4,10 17 4,0-1-16,0 1 16,-10-9-40,10 9 40,0 0-56,0 0 56,-18-5-64,18 5 64,-30 45-64,30-45 64,-25 45-54,25-45 54,-26 55-26,26-55 26,-27 60-2,27-60 2,-20 58 0,20-58 0,-18 61 0,18-61 0,-18 59 0,18-59 0,-13 56 0,13-56 0,-8 54 0,8-54 0,-7 54 0,7-54 0,-4 50 0,4-25 0,0-1 0,0-24 0,3 51 18,-3-51-18,7 42 34,-7-42-34,4 35 28,-4-35-28,8 28 20,-8-28-20,7 14 10,-7-14-10,0 0 0,0 0 0,0 0 0,0 0 0,0 2 6,0-2-6,0 0 4,0 0-4,6 8-4,-6-8 4,29 0-4,-29 0 4,0 0 0,0 0 0,9-4-16,-9 4 16,28-62-56,-28 62 56</inkml:trace>
  <inkml:trace contextRef="#ctx0" brushRef="#br4" timeOffset="313032.7935">10290 10483 56,'0'0'0,"0"1"40,0-1-40,0 0 30,0 0-30,0 1 24,0-1-24,0 0 20,0 0-20,0 1 26,0-1-26,-3 17 20,3-17-20,-7-53 18,7 53-18,-2-46 12,2 20-12,0-1 0,0-4 0,0 1 6,0 30-6,2-66 16,-2 66-16,4-63 16,-4 63-16,6-57 12,-6 57-12,10-46 4,-10 46-4,21-29 4,-21 29-4,0 0 8,0 0-8,10-12 12,-10 12-12,0 0 6,0 0-6,21-1-4,-21 1 4,27 60 2,-27-60-2,14 42 4,-14-42-4,19 48-2,-19-48 2,16 47 0,-16-47 0,14 41 0,-14-41 0,15 33-4,-15-33 4,9 18 2,-9-18-2,0 1 0,0-1 0,10 11-6,-10-11 6,0 0 2,0 0-2,17 5 16,-17-5-16,10-32 42,-10 32-42,9-38 48,-9 38-48,8-42 42,-8 42-42,4-43 46,-4 22-46,0 0 28,0 21-28,-5-42 12,5 42-12,-37-36 4,37 36-4,-30-35 2,30 35-2,-31-22 0,31 22 0,-31-10-4,31 10 4,-27-9-16,27 9 16,-20 0-58,20 0 58,-19 6-96,19-6 96,-13 34-114,13-34 114,-9 29-128,9-29 128,-6 29-108,6-29 108</inkml:trace>
  <inkml:trace contextRef="#ctx0" brushRef="#br4" timeOffset="313531.7884">10699 10158 98,'0'0'0,"5"-15"8,-5 15-8,0-16 18,0 16-18,-4-21 24,4 21-24,-4-30 12,4 30-12,-3-28 16,3 28-16,0-21 32,0 21-32,0-2 42,0 2-42,0 0 38,0 0-38,0-1 26,0 1-26,0 0 10,0 0-10,0 0 2,0 0-2,0-8 2,0 8-2,2 69 2,-2-41-2,0 3-2,0 1 2,0 0 0,0-32 0,-3 61-2,3-61 2,-6 50-2,6-50 2,-7 41-2,7-41 2,-6 34-4,6-34 4,-5 19 6,5-19-6,0 1 2,0-1-2,0 1-4,0-1 4,0 0-2,0 0 2,0 2 4,0-2-4,-5 8 0,5-8 0,-28-48 2,28 48-2,-11-37 8,11 37-8,-8-45 4,8 45-4,-7-49 10,7 49-10,-5-57 6,5 57-6,-4-56-2,4 27 2,0 2 2,0 27-2,4-50 2,-4 50-2,7-34-2,-7 34 2,34-25-6,-34 25 6,21-9 2,-21 9-2,20-7 10,-20 7-10,22 2 2,-22-2-2,26 46-2,-26-46 2,23 42-2,-23-42 2,20 51-16,-20-51 16,21 53-28,-21-53 28,16 50-32,-16-50 32,14 47-26,-14-47 26,10 34-6,-10-34 6,9 21 4,-9-21-4,0 2 2,0-2-2,0 0 14,0 0-14,0 0 28,0 0-28,8 11 38,-8-11-38,5-49 32,-5 49-32,2-47 24,-2 18-24,0 0 26,0 29-26,-4-66 18,4 66-18,-8-75 10,8 75-10,-10-77 0,10 77 0,-18-77 0,18 77 0,-15-86 4,15 86-4,-9-74 0,9 74 0,-10-58-2,10 58 2,-8-41-2,8 41 2,-7-20-2,7 20 2,0-1-12,0 1 12,0 0-18,0 0 18,0-1-30,0 1 30,-4-5-76,4 5 76,31 63-102,-31-63 102,13 55-108,-13-55 108</inkml:trace>
  <inkml:trace contextRef="#ctx0" brushRef="#br4" timeOffset="313732.7923">10921 10112 26,'0'0'0,"14"1"38,-14-1-38,30-28 38,-30 28-38,21-19 30,-21 19-30,22-18 20,-22 18-20,29-15 26,-29 15-26,29-9 24,-29 9-24,27-5 34,-27 5-34,24-2 42,-24 2-42,28 5 40,-28-5-40,24 31 30,-24-31-30,18 28 24,-18-28-24,15 32 20,-15-32-20,11 33 4,-11-33-4,8 39 0,-8-39 0,0 1-2,0-1 2,4 48 0,-4-48 0,6 61 0,-6-48 0,0 1-2,0-14 2,0 22-2,0-22 2,-3 18-2,3-18 2,0 0-30,0 0 30,0 1-76,0-1 76,0 0-122,0 0 122</inkml:trace>
  <inkml:trace contextRef="#ctx0" brushRef="#br4" timeOffset="315055.7874">11778 10181 52,'0'0'0,"-18"-8"22,18 8-22,-18-38 22,18 38-22,-9-31 22,9 31-22,-11-36 16,11 36-16,-8-38 6,8 38-6,0-1 6,0 1-6,-4-49 12,4 49-12,3-64 8,-3 64-8,29-28 6,-29 28-6,24-13 4,-24 13-4,23-7 4,-23 7-4,20-3 6,-20 3-6,23 37-2,-23-37 2,21 41-2,-21-41 2,13 58 2,-13-58-2,15 66 0,-15-66 0,8 63 2,-8-63-2,4 60-2,-4-60 2,4 54-4,-4-33 4,0 1-8,0-22 8,-3 31-8,3-31 8,-3 17 2,3-17-2,0 1 2,0-1-2,0 1 8,0-1-8,0 0 10,0 0-10,0 1 0,0-1 0,0 1 2,0-1-2,-2 7 2,2-7-2,-3-45 0,3 26 0,0-1 2,0 20-2,4-43 0,-4 43 0,8-38 0,-8 38 0,27-33 2,-27 33-2,22-26 4,-22 26-4,22-20 2,-22 20-2,21-10 4,-21 10-4,23-7 4,-23 7-4,16 0 4,-16 0-4,14 33 2,-14-33-2,10 40-6,-10-40 6,8 47-26,-8-47 26,5 49-28,-5-49 28,4 41-2,-4-41 2,2 32 4,-2-32-4,0 15-2,0-15 2,0 2-4,0-2 4,0 0 0,0 0 0,0 4 4,0-18-4,0-1 16,0-4-16,0-3 20,0-2-20,0-3 12,0 27-12,-2-53 14,2 53-14,-4-61 16,4 61-16,-4-61 20,4 61-20,-9-69 16,9 69-16,-25-78 6,25 78-6,-18-84 6,18 84-6,-20-75 10,20 75-10,-8-57 10,8 57-10,-8-34 12,8 34-12,0-2 10,0 2-10,0 0-2,0 0 2,0 0-4,0 0 4,0 0 0,0 0 0,-5-12 0,5 12 0,31 52 4,-31-52-4,21 42 2,-21-42-2,19 37-6,-19-37 6,18 38-10,-18-38 10,17 24-8,-17-24 8,0 1-4,0-1 4,0 0-8,0 0 8,13 12-6,-13-12 6,22-8-2,-22 8 2,8-60 2,-8 60-2,6-54 4,-6 54-4,3-63 8,-3 63-8,2-73 6,-2 38-6,0-1 2,0 1-2,0-1 8,0 36-8,-2-62 2,2 62-2,-6-47 2,6 47-2,-8-29 6,8 29-6,0 0-12,0 0 12,0 0-40,0 0 40,0-2-72,0 2 72,-11-9-112,11 43 112</inkml:trace>
  <inkml:trace contextRef="#ctx0" brushRef="#br4" timeOffset="315429.7868">12435 10223 8,'0'0'0,"0"0"0,0 0 0,5 20 4,-5-20-4,0 1 0,0-1 0,0 0-2,0 0 2,0 1 0,0-1 0,0 1 28,0-1-28,0 0 60,0 0-60,1 14 78,-1-14-78,9-59 64,-9 59-64,19-51 30,-19 51-30,8-63 18,-8 63-18,9-68 18,-9 68-18,10-83 14,-10 83-14,15-93 4,-15 93-4,8-98 6,-8 98-6,10-104 10,-10 104-10,3-107 8,-3 107-8,4-115 0,-4 57 0,0 0 2,0 8-2,0 0 0,0 50 0,2-74 6,-2 74-6,2-36 16,-2 36-16,0-1 2,0 1-2,0-2-6,0 2 6,2-6-2,-25 33 2,4 0 4,19-27-4,-28 48-4,28-48 4,-28 62-6,28-62 6,-33 61 0,33-61 0,-36 52 0,36-52 0,-31 39 6,31-39-6,-30 25 4,30-25-4,-24 7-2,24-7 2,-16 9 0,16-9 0,-17 0 4,17 0-4,-14-40 6,14 40-6,-14-32 2,14 32-2,-19-43-6,19 43 6,-14-43-6,14 43 6,-10-38-22,10 38 22,-8-26-56,8 26 56,-6-18-48,6 18 48,0-2-40,0 2 40,0-3-60,0 3 60,49 5-88,-49-5 88</inkml:trace>
  <inkml:trace contextRef="#ctx0" brushRef="#br4" timeOffset="315923.7877">12688 9944 14,'0'0'0,"0"0"16,0 0-16,2 0 14,-2 0-14,17 0 26,-17 0-26,0 0 42,0 0-42,19 3 28,-19-3-28,9 39 16,-9-39-16,9 24 16,-9-24-16,8 30 6,-8-30-6,4 37 4,-4-37-4,4 35 12,-4-35-12,-1 32 26,1-32-26,-5 29 46,5-29-46,-9 17 64,9-17-64,-21 15 52,21-15-52,-17 9 30,17-9-30,-16 7 24,16-7-24,-18 2 10,18-2-10,-18-2 4,18 2-4,-16-8 24,16 8-24,-14-34 16,14 34-16,-10-31 0,10 31 0,-9-35 0,9 35 0,-9-38-4,9 38 4,0-1-2,0 1 2,-8-52 2,8 26-2,0 1 0,0 25 0,4-21-4,-4 21 4,39-8-2,-39 8 2,27-7-2,-27 7 2,31-4 0,-31 4 0,30 4 0,-30-4 0,24 35 2,-24-35-2,25 26 2,-25-26-2,17 36-12,-17-36 12,16 34-24,-16-34 24,14 31-26,-14-31 26,8 32-26,-8-32 26,7 24-22,-7-24 22,7 20-4,-7-20 4,0 0 2,0 0-2,0 1-6,0-1 6,0 0-2,0 0 2,0 1-2,0-1 2,5 8-2,-5-8 2,4-30-2,-4 12 2,0-2-10,0-4 10,0-1-4,0-3 4,0 1 6,0 27-6,-4-66 4,4 66-4,-5-66 0,5 66 0,-7-65 0,7 65 0,-23-62 2,23 62-2,-18-50 14,18 50-14,-16-38 28,16 38-28,-8-29 22,8 29-22,-10-16 4,10 16-4,-4-10 0,4 10 0,-2-12 2,2 12-2,0-17-4,0 17 4,5-23 0,-5 23 0,31-25 0,-31 25 0,28-23-4,-28 23 4,33-17-8,-33 17 8,33-14-38,-33 14 38,32-8-78,-32 8 78,32-6-114,-32 6 114,27-3-112,-27 3 112,22 3-56,-22-3 56</inkml:trace>
  <inkml:trace contextRef="#ctx0" brushRef="#br4" timeOffset="316553.7863">13148 9822 36,'0'0'0,"0"12"54,0-12-54,-32 4 20,32-4-20,-2 0-4,2 0 4,0 0-2,0 0 2,0 0 2,0 0-2,0 0 8,0 0-8,-1 0 12,1 0-12,-1 0 18,1 0-18,-5 0 18,5 0-18,30 68 6,-30-68-6,10 53-2,-10-53 2,6 60-2,-6-60 2,2 56-2,-2-31 2,0 2 2,0-27-2,-3 46 8,3-46-8,-5 38 30,5-38-30,-10 30 44,10-30-44,-20 19 26,20-19-26,0 0 18,0 0-18,-7 10 20,7-10-20,-24 7 12,24-7-12,0 0 0,0 0 0,-12 1 4,12-1-4,-9-32 8,9 32-8,-10-27-2,10 27 2,-8-34-4,8 34 4,-3-31-2,3 31 2,0-24-2,0 24 2,3-20-2,-3 20 2,8-6-2,-8 6 2,29-8 0,-29 8 0,19-2 2,-19 2-2,18 6 0,-18-6 0,22 33-10,-22-33 10,22 26-24,-22-26 24,18 22-28,-18-22 28,17 15-8,-17-15 8,1 2 0,-1-2 0,12 10-6,-12-10 6,2 0 2,-2 0-2,0 0 6,0 0-6,22 3 8,-22-3-8,20-54 10,-20 54-10,8-32 4,-8 32-4,7-40 10,-7 40-10,7-40 12,-7 40-12,5-45 8,-5 45-8,5-46 12,-5 46-12,7-46 16,-7 46-16,9-44 14,-9 44-14,29-33 4,-29 33-4,21-19 4,-21 19-4,22-7 6,-22 7-6,19-7 2,-19 7-2,25 0 6,-25 0-6,22 36 8,-22-36-8,22 38 2,-22-38-2,20 50 0,-20-50 0,15 55-2,-15-55 2,13 55 0,-13-55 0,8 47 2,-8-47-2,6 43 4,-6-43-4,4 31 8,-4-31-8,0 24 12,0-24-12,0 0 16,0 0-16,0 2 10,0-2-10,0 0 4,0 0-4,0 0 4,0 0-4,0 0 0,0 0 0,-4 9-2,4-9 2,-3-31-2,3 12 2,0-1 2,0 20-2,3-45 6,-3 45-6,7-49 0,-7 49 0,25-49 4,-25 49-4,20-44 10,-20 44-10,14-38 8,-14 38-8,28-33 6,-28 33-6,25-21 8,-25 21-8,23-11 20,-23 11-20,27-8 44,-27 8-44,16 0 52,-16 0-52,12 36 26,-12-36-26,8 32 4,-8-32-4,7 38 0,-7-38 0,8 40 4,-8-40-4,5 36 0,-5-36 0,4 40-2,-4-40 2,4 37-2,-4-37 2,2 28-10,-2-28 10,0 26-38,0-26 38,0 23-92,0-23 92,0 17-142,0-17 142,0 0-194,0 0 194</inkml:trace>
  <inkml:trace contextRef="#ctx0" brushRef="#br4" timeOffset="317175.7854">13969 10364 32,'0'0'0,"-24"9"34,24-9-34,-22 6 34,22-6-34,-1 0 28,1 0-28,-14 5 10,14-5-10,-8-32 12,8 32-12,-7-34 26,7 34-26,-4-44 42,4 19-42,0-1 30,0-1-30,0 0 20,0 27-20,4-56 24,-4 56-24,9-46 16,-9 46-16,22-42 16,-22 42-16,14-26 12,-14 26-12,9-16 12,-9 16-12,21-7 10,-21 7-10,13-6 2,-13 6-2,19 0 4,-19 0-4,20 42 8,-20-42-8,19 36 2,-19-36-2,19 39 0,-19-39 0,21 39 2,-21-39-2,21 30 0,-21-30 0,20 27 0,-20-27 0,22 19-2,-22-19 2,18 9 0,-18-9 0,1 0 0,-1 0 0,0 0 0,0 0 0,12 8 6,-12-8-6,19-30 2,-19 30-2,7-20 12,-7 20-12,1-26 30,-1 26-30,-4-30 24,4 30-24,-7-27 16,7 27-16,-41-28 26,41 28-26,-28-22 22,28 22-22,-34-27 6,34 27-6,-39-33 16,39 33-16,-35-33 26,35 33-26,-34-45 14,34 45-14,-30-45 2,30 45-2,-19-45 4,19 45-4,-12-50 0,12 50 0,-7-37-6,7 22 6,0 0-4,0 15 4,7-26-4,-7 26 4,45-18-4,-45 18 4,25-13-28,-25 13 28,33-10-56,-33 10 56,30-4-66,-30 4 66,29 4-72,-29-4 72,27 42-64,-27-42 64,23 46-42,-23-46 42,19 62-18,-19-62 18,16 78-4,-16-78 4,9 88 0,-9-88 0,8 96 0,-8-96 0,2 97 0,-2-47 0,0 1 2,0-51-2,-6 100 16,6-100-16,-29 101 22,29-101-22,-14 100 16,14-100-16,-14 99 10,14-99-10,-10 94 0,10-94 0,-17 81-4,17-81 4,-9 65 0,9-65 0,-8 50 6,8-50-6,-7 32-4,7-32 4,-4 18-28,4-18 28,0 0-44,0 0 44,0 0-46,0 0 46,0 2-46,20-31 46,1-1-46,-21 30 46,19-56-44,-19 56 44,17-70-22,-17 70 22</inkml:trace>
  <inkml:trace contextRef="#ctx0" brushRef="#br4" timeOffset="317489.7857">14281 10087 22,'0'0'0,"1"0"18,-1 0-18,14-51 34,-14 51-34,25-5 44,-25 5-44,1 0 36,-1 0-36,12-7 40,-12 7-40,31 0 34,-31 0-34,15 34 12,-15-34-12,18 33 8,-18-33-8,9 35 0,-9-35 0,8 38-4,-8-38 4,5 30 2,-5-30-2,3 30 0,-3-15 0,0 0-2,0-15 2,-7 23 18,7-23-18,-23 15 34,23-15-34,-19 10 26,19-10-26,-16 9 16,16-9-16,-16 2 12,16-2-12,-1 0 12,1 0-12,-14 0 6,14 0-6,-22-46 8,22 46-8,-9-34 12,9 34-12,0-1 6,0 1-6,-10-52 4,10 52-4,-7-91 2,7 91-2,-3-47 6,3 47-6,2-44 6,-2 44-6,30-40-2,-30 40 2,19-32-8,-19 32 8,31-26 0,-31 26 0,31-22 6,-31 22-6,31-9 0,-31 9 0,34-7 2,-34 7-2,29-2 4,-29 2-4,28 4-2,-28-4 2,26 38 0,-26-38 0,20 29 12,-20-29-12,11 31 6,-11-31-6,7 37 0,-7-37 0,4 39-2,-4-19 2,0-1-2,0-19 2,-2 40-6,2-40 6,-4 29-62,4-29 62,-5 23-140,5-23 140</inkml:trace>
  <inkml:trace contextRef="#ctx0" brushRef="#br4" timeOffset="317842.7902">15072 9772 40,'0'0'0,"-3"-35"50,3 35-50,-7-23 38,7 23-38,0 0 44,0 0-44,0-2 40,0 2-40,0 0 34,0 0-34,0 0 18,0 0-18,-7-6 0,7 6 0,-8 46 2,8-46-2,-6 64 0,6-64 0,-7 84 0,7-84 0,-7 93 0,7-93 0,-7 86-14,7-86 14,-9 80-40,9-80 40,-9 71-70,9-71 70,-9 55-82,9-55 82</inkml:trace>
  <inkml:trace contextRef="#ctx0" brushRef="#br4" timeOffset="318805.7845">15163 9909 46,'0'0'0,"9"-4"26,-9 4-26,22 51 4,-22-51-4,9 44-2,-9-44 2,8 56 0,-8-56 0,6 54 2,-6-54-2,5 52 4,-5-52-4,2 48 0,-2-31 0,0 2-4,0-1 4,0 0 0,0-18 0,-3 26 34,3-26-34,-4 19 52,4-19-52,-8 12 34,8-12-34,0 0 12,0 0-12,-20 8 2,20-8-2,-24 3 2,24-3-2,-1 0-2,1 0 2,-11 0-4,11 0 4,-27-44-2,27 44 2,-9-25 4,9 25-4,-5-26 2,5 26-2,0-21 0,0 21 0,5-20 2,-5 20-2,30-13-4,-30 13 4,22-9-2,-22 9 2,25-7 0,-25 7 0,26-5-6,-26 5 6,24 0-18,-24 0 18,24 4-30,-24-4 30,21 6-22,-21-6 22,17 6-4,-17-6 4,1 0-6,-1 0 6,0 0-8,0 0 8,14 6-2,-14-6 2,16-29 0,-16 29 0,4-29 8,-4 12-8,0-2 12,0 19-12,-5-42 18,5 42-18,-31-42 20,31 42-20,-22-47 18,22 47-18,-27-50 14,27 50-14,-32-59 4,32 59-4,-31-70 2,31 70-2,-36-74 6,36 74-6,-33-71 6,33 71-6,-29-66 10,29 66-10,-22-48 10,22 48-10,-11-30 2,11 30-2,0 0-2,0 0 2,0 0-2,0 0 2,0-1 2,0 1-2,0-1-6,0 1 6,0 0-2,0 0 2,-7-11 2,27 11-2,0 0 0,-20 0 0,20 4 0,-20-4 0,20 5-4,-20-5 4,22 4 0,-22-4 0,22 3-2,-22-3 2,21 0-10,-21 0 10,20-3-12,-20 3 12,14-8-8,-14 8 8,0 0-4,0 0 4,11-8 0,-11 8 0,23-5 2,-23 5-2,1 0 4,-1 0-4,11 0-2,-11 0 2,26 42 0,-26-42 0,12 19 2,-12-19-2,8 23-4,-8-23 4,10 17 0,-10-17 0,0 0 2,0 0-2,0 0 0,0 0 0,8 11 0,-8-11 0,0 0 0,0 0 0,1 0 2,-1 0-2,21 9 2,-21-9-2,10-39 2,-10 39-2,8-34-2,-8 34 2,10-46 0,-10 46 0,8-51 8,-8 51-8,6-57 18,-6 57-18,5-71 22,-5 71-22,4-83 12,-4 34-12,0 2 14,0-2-14,0 2 22,0 47-22,-2-71 28,2 71-28,-2-45 24,2 45-24,0 0 16,0 0-16,0-1 6,0 1-6,0-2-4,0 2 4,-3-13-4,3 13 4,-8 48-2,8-48 2,-8 55-20,8-55 20,-7 79-54,7-79 54,-4 87-70,4-36 70,0-1-50,0-50 50,3 108-28,-3-108 28,5 114-52,-5-114 52,9 128-54,-9-128 54,17 128-22,-17-128 22,10 120-8,-10-120 8,8 98-2,-8-98 2,9 72 0,-9-72 0,22 45 0,-22-45 0,18 23 2,-18-23-2,21 3 4,-21-3-4,18 4 6,-18-4-6,22-36 18,-22 36-18,20-41 28,-20 41-28,16-54 30,-16 54-30,15-53 32,-15 53-32,10-50 40,-10 50-40,7-30 64,-7 30-64,0 0 56,0 0-56,0-1 20,0 1-20,4-13 4,-4 13-4,-2 38 2,2-38-2,-4 51 2,4-51-2,-5 62 2,5-62-2,-5 74 2,5-74-2,-2 69 2,2-43-2,0 3 0,0-29 0,4 46-4,-4-46 4,9 28 0,-9-28 0,35 25-2,-35-25 2,21 9-4,-21-9 4,28 8 2,-28-8-2,24 0 2,-24 0-2,27-30 0,-27 30 0,28-36 0,-28 36 0,22-46 2,-22 46-2,20-52 4,-20 52-4,16-53 14,-16 53-14,7-50 28,-7 50-28,1-48 26,-1 48-26,-3-44 6,-20 23-6,-2-1 0,25 22 0,-35-28 2,35 28-2,-35-16-2,35 16 2,-41-9 2,41 9-2,-35 2 0,35-2 0,-36 51-10,36-51 10,-32 38-46,32-38 46,-21 46-116,21-46 116,-12 39-148,12-39 148</inkml:trace>
  <inkml:trace contextRef="#ctx0" brushRef="#br4" timeOffset="319545.7842">16394 9213 50,'0'0'0,"-9"-19"46,9 19-46,0-2 24,0 2-24,0 0 8,0 0-8,-7-6 6,7 6-6,-3 35 8,3-4-8,0-1 6,0-30-6,3 97 2,-3-97-2,4 118 2,-4-118-2,7 135 4,-7-135-4,10 124 4,-10-124-4,18 106 2,-18-106-2,10 92-6,-10-92 6,9 68-4,-9-68 4,19 54 2,-19-54-2,15 41 4,-15-41-4,9 22 0,-9-22 0,0 1-2,0-1 2,8 8 0,-8-8 0,20 0 2,-20 0-2,10-29 0,-10 29 0,10-38 8,-10 38-8,18-52 16,-18 52-16,19-65 18,-19 65-18,20-73 14,-20 73-14,20-80 16,-20 80-16,18-80 16,-18 80-16,20-72 6,-20 72-6,17-55 4,-17 55-4,19-37 0,-19 37 0,18-18 6,-18 18-6,14-6 8,-14 6-8,17 30 2,-17-30-2,17 45-2,-17-45 2,21 65-2,-21-65 2,26 78 2,-26-78-2,22 80 2,-22-80-2,28 81-4,-28-81 4,27 76 0,-27-76 0,31 65 0,-31-65 0,31 52 2,-31-52-2,30 33 4,-30-33-4,29 18-4,-29-18 4,24 8 0,-24-8 0,17 2 4,-17-2-4,17-7 12,-17 7-12,19-54 28,-19 54-28,15-53 36,-15 53-36,17-69 32,-17 69-32,14-79 36,-14 79-36,9-98 24,-9 98-24,11-104 8,-11 104-8,16-112 4,-16 112-4,7-118 0,-7 118 0,2-102 4,-2 102-4,0-88 6,0 88-6,-6-50 12,6 50-12,-9-26 8,9 26-8,0 0-2,0 0 2,0-1-6,0 1 6,-10-4-48,10 4 48,-5 57-118,5-57 118,-4 44-158,4-44 158</inkml:trace>
  <inkml:trace contextRef="#ctx0" brushRef="#br4" timeOffset="319871.7843">17487 9695 116,'0'0'0,"-35"0"50,35 0-50,0 0 24,0 0-24,0 0 6,0 0-6,-1 0 2,1 0-2,0 0 8,0 0-8,-1 0 12,1 0-12,-1 0 16,1 0-16,-12 0 18,12 0-18,46 4 10,-46-4-10,27 2 2,-27-2-2,34 0-4,-34 0 4,29-4-6,-29 4 6,27-3 0,-27 3 0,23-4 0,-23 4 0,0 0 2,0 0-2,1 0 2,-1 0-2,1 0 4,-1 0-4,10-1 4,-10 24-4,0 0-10,0-23 10,-7 26-6,-15-8 6,-3 0-2,25-18 2,-37 31 2,37-31-2,-38 28 14,38-28-14,-34 26 40,34-26-40,-30 16 48,30-16-48,-19 10 16,19-10-16,0 0 4,0 0-4,-1 0 0,1 0 0,0 0-6,0 0 6,0 0 2,0 0-2,-6 8 0,6-8 0,49-1-6,-49 1 6,31 0-18,-31 0 18,34 0-50,-34 0 50,36-3-86,-36 3 86,34-6-112,-34 6 112</inkml:trace>
  <inkml:trace contextRef="#ctx0" brushRef="#br4" timeOffset="320257.7836">18144 9461 36,'-21'-29'0,"1"3"42,20 26-42,-28 0 42,28 0-42,-30-68 54,30 68-54,-31-31 52,31 31-52,-32-20 28,32 20-28,-35-6 16,35 6-16,-32-7 34,32 7-34,-31 4 42,31-4-42,-25 44 10,25-44-10,-20 39 0,20-39 0,-13 45 2,13-45-2,-9 45 4,9-45-4,-7 48-2,7-48 2,-3 41-6,3-41 6,2 33-2,-2-33 2,8 28 2,-8-28-2,40 21 2,-40-21-2,29 12 0,-29-12 0,24 10 0,-24-10 0,33 6-2,-33-6 2,29 0-6,-29 0 6,32-9 2,-32 9-2,34-38 4,-34 38-4,30-29 0,-30 29 0,28-33 2,-28 33-2,23-30 2,-23 30-2,14-24 2,-14 24-2,10-17 24,-10 17-24,0-1 42,0 1-42,0 0 36,0 0-36,5-5 26,-5 5-26,-3 62 20,3-62-20,-4 65 10,4-65-10,-5 84-4,5-84 4,-8 97 2,8-97-2,-5 102 18,5-102-18,-9 99 16,9-99-16,-6 90 2,6-90-2,-5 81 2,5-81-2,-6 66 4,6-66-4,-5 52 0,5-52 0,0 40 0,0-40 0,0 25-4,0-25 4,0 2-24,0-2 24,0 0-60,0 0 60,0 0-106,0 0 106,0 2-142,0-2 142,0 0-150,0 0 150</inkml:trace>
  <inkml:trace contextRef="#ctx0" brushRef="#br4" timeOffset="320883.7845">19010 9761 110,'0'0'0,"-35"-7"12,35 7-12,-38-4 16,11 4-16,27 0 22,0 0-22,-27 0 28,2 21-28,-2-1 18,27-20-18,-15 17 4,15-17-4,-4 13-2,4-13 2,0 1 8,0-1-8,-6 7 18,6-7-18,33 30 18,-33-30-18,36 13 12,-36-13-12,43 11 16,-43-11-16,51 8 24,-51-8-24,65 4 12,-31-4-12,2 0 2,-36 0-2,78-5 2,-78 5-2,76-10 0,-76 10 0,76-21 4,-76 21-4,75-8 6,-75 8-6,69-8 0,-69 8 0,60-7 2,-60 7-2,51-7 0,-51 7 0,33-5-2,-33 5 2,24-2 2,-24 2-2,0 0 4,0 0-4,10 2 6,-10-2-6,2 50-2,-2-50 2,-5 28-4,5-28 4,-37 31-2,37-31 2,-33 37-4,33-37 4,-36 31 0,36-31 0,-38 28 6,38-28-6,-34 19 6,34-19-6,-21 8 6,21-8-6,-1 0 6,1 0-6,-14 6 0,14-6 0,-9-60 2,9 60-2,-8-47 18,8 47-18,-6-59 30,6 59-30,-4-58 18,4 58-18,-5-64 4,5 64-4,-5-68 0,5 68 0,-8-63 4,8 63-4,-23-59 24,23 59-24,-17-45 34,17 45-34,-17-28 30,17 28-30,0 0 18,0 0-18,0-2 4,0 2-4,0 0-2,0 0 2,-9-9-6,9 9 6,-18 5-62,18-5 62,-4 42-128,4-25 128,0 2-160,0-19 160</inkml:trace>
  <inkml:trace contextRef="#ctx0" brushRef="#br4" timeOffset="321575.7835">20299 9284 180,'0'0'0,"0"0"18,0 0-18,0-1 14,0 1-14,7-49-2,-7 49 2,-2-2 2,2 2-2,0 0 8,0 0-8,-24-26 16,24 63-16,0 2 12,0-39-12,2 71 6,-2-23-6,0 1 8,0-49-8,-2 113 0,2-113 0,-9 118 0,9-118 0,-36 117 0,36-117 0,-21 102-12,21-102 12,-19 83-32,19-83 32,-8 62-46,8-62 46,-7 42-38,7-42 38,-2 23-28,2-23 28,0 0-16,0 0 16,2 9-2,-2-9 2,47-2 0,-47 2 0,30-49-2,-30 49 2,35-52-2,-15 21 2,0 1 0,2-4 0,-1 0 0,2-4 0,-1 1-2,1-1 2,-1-2-2,-2 0 2,1-1 4,-21 41-4,38-84 24,-38 84-24,33-87 38,-33 87-38,25-82 44,-25 82-44,20-71 52,-20 71-52,13-51 62,-13 51-62,8-25 58,-8 25-58,0 0 46,0 0-46,4-6 38,-4 6-38,-35 6 18,35-6-18,-28 69-2,28-69 2,-35 77 2,35-77-2,-38 97 10,38-97-10,-36 109 10,36-109-10,-34 110 8,34-110-8,-25 103 2,25-103-2,-19 88 0,19-88 0,-9 77-4,9-77 4,-4 60 0,4-60 0,5 48 4,17-31-4,0 2 0,-22-19 0,34 26-8,-34-26 8,42 14-12,-42-14 12,38 10-16,-38-10 16,46 2-16,-46-2 16,42-3-6,-22-16 6,0 0-6,-20 19 6,34-34-4,-34 34 4,26-36 6,-26 36-6,16-36 8,-16 36-8,9-33 6,-9 33-6,3-29 6,-3 29-6,-4-35 12,4 35-12,-36-23 8,36 23-8,-28-16 2,28 16-2,-33-6 0,33 6 0,-40 3-16,16 23 16,1 2-68,-1-5 68,-1 0-104,-1 3 104,1-2-124,1 1 124</inkml:trace>
  <inkml:trace contextRef="#ctx0" brushRef="#br4" timeOffset="323725.7815">16474 11287 30,'0'0'0,"-2"-11"36,2 11-36,0-2 34,0 2-34,0 0 26,0 0-26,0-2 32,0 2-32,0-4 22,0 4-22,7 62 8,-7-62-8,7 58 6,-7-58-6,7 71 4,-7-71-4,4 80-2,-4-80 2,2 78-4,-2-41 4,0-1 0,0-36 0,-1 64-4,1-64 4,-2 57-2,2-29 2,0-2 2,0-5-2,0 1 2,0-22-2,3 40-4,-3-40 4,4 24 0,-4-24 0,0 1 0,0-1 0,0 0-4,0 0 4,8 15 4,-8-15-4,30-2 4,-30 2-4,15-46 4,-15 46-4,22-43 2,-22 43-2,21-56 0,-21 56 0,21-61 2,-21 61-2,22-68 6,-22 68-6,17-70 12,-17 70-12,19-69 18,-19 69-18,18-59 16,-18 59-16,17-45 12,-17 45-12,20-24 12,-20 24-12,14-6 26,-14 6-26,18-3 32,-18 3-32,18 39 12,-18-39-12,18 50 0,-18-50 0,19 64 0,-19-64 0,16 70 0,-16-70 0,9 71 0,-9-71 0,17 66 0,-17-66 0,10 67-2,-10-67 2,16 58-2,-16-58 2,9 47 6,-9-47-6,18 33 2,-18-33-2,9 19-6,-9-19 6,0 0-4,0 0 4,7 7 2,-7-7-2,21 0 8,-21 0-8,8-35 6,-8 35-6,21-47 10,-21 47-10,19-59 8,-19 59-8,15-72 0,-15 72 0,15-78-2,-15 78 2,8-77 0,-8 77 0,8-84 6,-8 84-6,5-82 0,-5 82 0,5-69-2,-5 69 2,2-50 4,-2 50-4,0-24 6,0 24-6,0-1-4,0 1 4,0-1-30,0 1 30,0-5-74,0 5 74,-5 40-112,5-40 112,-6 44-112,6-44 112</inkml:trace>
  <inkml:trace contextRef="#ctx0" brushRef="#br4" timeOffset="324246.786">17515 11703 72,'0'0'0,"-24"-9"66,24 9-66,-28-6 42,28 6-42,-30-6 52,30 6-52,-21-3 68,21 3-68,0 0 56,0 0-56,0 0 22,0 0-22,-1 0-2,1 0 2,-1 0 0,1 0 0,0 0 6,0 0-6,-1 0 8,1 0-8,-8 0 2,8 0-2,32 2 0,-32-2 0,25 0 0,-25 0 0,29 0 2,-29 0-2,32 0 4,-32 0-4,34-2 0,-34 2 0,33-2-4,-33 2 4,29 0-4,-29 0 4,26 0-6,-26 0 6,15 0-12,-15 0 12,1 0-24,-1 0 24,10 4-40,-10-4 40,6 24-42,-6-24 42,2 18-40,-2-18 40,-3 25-32,3-25 32,-11 23-14,-9-8 14,0 0-14,20-15 14,-30 30-8,30-30 8,-33 24 0,33-24 0,-33 29 2,33-29-2,-37 26 6,37-26-6,-36 19 18,36-19-18,-29 21 24,29-21-24,-24 18 18,24-18-18,0 1 10,0-1-10,-1 0-4,1 0 4,-1 1 0,1-1 0,-1 1 0,1-1 0,0 0 2,0 0-2,-10 9 4,10-9-4,46-2-2,-46 2 2,26-5-4,-26 5 4,29-25-6,-29 25 6,26-8-2,-26 8 2,30-10 2,-30 10-2,25-16 6,-25 16-6,18-9 6,-18 9-6,20-6 4,-20 6-4,0 0 2,0 0-2,11-5-2,-11 5 2,1 0-2,-1 0 2,0 0-2,0 0 2,2 0 2,-2 0-2,0 0 4,0 0-4,0 0 6,0 0-6,1 0 6,-1 0-6,1 0 0,-1 0 0,1 0 2,-1 0-2,0 0 2,0 0-2,1 0-8,-1 0 8,1 0-38,-1 0 38,1 0-74,-1 0 74,0 0-92,0 0 92</inkml:trace>
  <inkml:trace contextRef="#ctx0" brushRef="#br4" timeOffset="330906.781">18294 11166 42,'0'0'0,"5"-23"24,-5 23-24,0 0 26,0 0-26,0-2 28,0 2-28,0 0 30,0 0-30,4-8 28,-4 8-28,3 54 16,-3-25-16,0 0 2,0-29-2,-4 72 2,4-72-2,-10 75-2,-10-36 2,-3-1-4,23-38 4,-29 76 8,29-76-8,-30 69 8,30-69-8,-26 61 4,26-61-4,-21 46 8,21-46-8,-15 31 22,15-31-22,-9 19 18,9-19-18,0 1 2,0-1-2,0 1 4,0-1-4,0 0 4,0 0-4,0 1 2,0-1-2,0 1 6,0-1-6,-7 7 10,7-7-10,36-8 6,-36 8-6,30-34 6,-30 34-6,38-19 4,-38 19-4,40-16 0,-40 16 0,45-11-2,-45 11 2,43-8 4,-43 8-4,41-5 4,-41 5-4,35-4 0,-35 4 0,29 0 2,-29 0-2,26 2-4,-26-2 4,22 3-18,-22-3 18,15 6-28,-15-6 28,1 0-24,-1 0 24,0 0-20,0 0 20,0 0-32,0 0 32,2 0-50,-2 0 50,1 0-48,-1 0 48,0 0-20,0 0 20,0 0 2,0 0-2,5 2 0,-5-2 0,-40-2-2,40 2 2,-13-7-2,13 7 2,-13-41 0,13 41 0,-12-36 6,12 36-6,-10-49 26,10 49-26,-8-55 32,8 55-32,-9-54 28,9 54-28,-6-54 28,6 54-28,-6-48 24,6 48-24,-3-40 26,3 27-26,0 1 22,0 12-22,0-1 24,0 1-24,0-1 28,0 1-28,0 0 34,0 0-34,0-11 42,0 11-42,5 29 28,-5-29-28,4 48 16,-4-48-16,3 63 10,-3-63-10,1 77 0,-1-37 0,0-1 2,0-39-2,-1 78 0,1-78 0,-3 72 0,3-72 0,-3 59 0,3-59 0,-3 56-2,3-33 2,0 0-2,0-4 2,0 2 0,0-21 0,3 35 2,-3-35-2,5 25-6,-5-25 6,6 21-8,-6-21 8,0 0-16,0 0 16,0 0-34,0 0 34,0 2-46,0-2 46,0 0-52,0 0 52,0 0-58,0 0 58,0 1-62,0-1 62,0 0-70,0 0 70,0 1-64,0-1 64</inkml:trace>
  <inkml:trace contextRef="#ctx0" brushRef="#br4" timeOffset="332951.7749">19267 11792 42,'0'0'0,"-20"-21"18,20 21-18,-18-7 28,18 7-28,-1 0 36,1 0-36,0 0 40,0 0-40,-12-6 34,12 6-34,-1 0 28,1 0-28,-1 0 16,1 0-16,-1 0 8,1 0-8,-1 0 4,1 0-4,0 0-4,0 0 4,0 0 14,0 0-14,-14 0 16,14 0-16,54 3 2,-54-3-2,40 3 8,-40-3-8,54 3 6,-25-3-6,2 0 0,1 0 0,1 0 0,3 0 0,2 0 4,-3 0-4,1 0 4,-6 0-4,2 0 0,-3 0 0,1 0 0,-7 0 0,0 0 2,-23 0-2,39 0 2,-39 0-2,32 0-4,-32 0 4,28 0-4,-28 0 4,18-2 0,-18 2 0,1 0 4,-1 0-4,0 0 6,0 0-6,1 0 2,-1 0-2,1 0 0,-1 0 0,1 0 0,-1 0 0,1 0-2,-1 0 2,9-1-2,-37 19 2,1 1 0,27-19 0,-34 25-4,13-9 4,0-3-6,21-13 6,-37 27 0,37-27 0,-37 19 0,37-19 0,-28 12 0,28-12 0,-15 6 6,15-6-6,-1 0 2,1 0-2,-9 2-2,9-2 2,-2-39 0,2 39 0,2-30 2,-2 30-2,5-37 6,-5 37-6,23-40 6,-23 40-6,15-41 4,-15 41-4,9-42 0,-9 42 0,8-39 2,-8 39-2,8-40 4,-8 40-4,5-38 12,-5 23-12,0-1 28,0 16-28,-2-17 34,2 17-34,0 0 18,0 0-18,0-2-2,0 2 2,0 0 2,0 0-2,0 0 2,0 0-2,-5-9-2,5 9 2,-8 36-6,8-36 6,-6 34-42,6-34 42,-2 45-90,2-45 90,1 34-114,-1-34 114,7 29-114,-7-29 114</inkml:trace>
  <inkml:trace contextRef="#ctx0" brushRef="#br4" timeOffset="333234.7792">20246 11379 58,'0'0'0,"-8"-52"28,8 52-28,-22 3 8,22-3-8,0-1 20,0 1-20,-10-46 26,10 46-26,0-1 36,0 1-36,0-1 66,0 1-66,0 0 74,0 0-74,-5-15 70,5 15-70,8 31 46,-8-31-46,21 42 18,-21-42-18,8 53 14,-8-53-14,6 67 18,-6-67-18,1 70 12,-1-32-12,0-3 2,0-35-2,-5 73 4,5-73-4,-8 65 2,8-65-2,-23 66-2,23-66 2,-10 54-4,10-54 4,-6 48-22,6-48 22,-5 34-48,5-34 48,-5 27-74,5-27 74,-2 19-102,2-19 102,0 0-114,0 0 114,0 2-96,0-2 96</inkml:trace>
  <inkml:trace contextRef="#ctx0" brushRef="#br4" timeOffset="333733.7749">20882 11391 74,'0'0'0,"4"-16"40,-4 16-40,-6-25 10,6 25-10,-39-9 14,39 9-14,-27-10 32,27 10-32,-31-15 38,31 15-38,-36-10 46,36 10-46,-37-9 56,37 9-56,-36-14 62,36 14-62,-34-7 58,34 7-58,-29-7 46,29 7-46,-23 0 34,23 0-34,-17 7 14,17-7-14,-10 36-2,10-36 2,-10 38-4,10-38 4,-10 50 6,10-50-6,-15 59 4,15-59-4,-15 60-4,15-60 4,-8 56-4,8-56 4,-5 48 4,5-48-4,-3 30 4,3-30-4,3 26 0,-3-26 0,7 18 2,-7-18-2,29 6 2,-29-6-2,23 10 0,-23-10 0,29 6 0,-29-6 0,30 2-2,-30-2 2,32 0 0,-32 0 0,34 0-4,-34 0 4,32-4-6,-32 4 6,31-2 4,-31 2-4,27 0-2,-27 0 2,23 2 2,-23-2-2,18 6 2,-18-6-2,10 25-6,-10-25 6,8 19 8,-8-19-8,6 31 8,-6-31-8,2 36-2,-2-36 2,-2 39 4,2-39-4,-7 42 8,7-42-8,-27 40 4,27-40-4,-20 35 14,20-35-14,-22 28 22,22-28-22,-20 27 14,20-27-14,-24 19 2,24-19-2,-22 20-6,22-20 6,-22 10 0,22-10 0,-25 9 4,25-9-4,-22 7 0,22-7 0,-24 5 0,24-5 0,-25 1 2,25-1-2,-21 2 0,21-2 0,-19 0-4,19 0 4,-18 0-6,18 0 6,0 0-28,0 0 28,-1 0-60,1 0 60,-11 0-86,11 0 86,-1 0-98,1 0 98,0 0-106,0 0 106,-1 0-128,1 0 128</inkml:trace>
  <inkml:trace contextRef="#ctx0" brushRef="#br4" timeOffset="337003.7724">20378 12573 54,'0'0'0,"-21"-13"48,21 13-48,-20-8 46,20 8-46,0 0 30,0 0-30,0 0 20,0 0-20,0 0 8,0 0-8,-2 0 10,2 0-10,-9-6 26,9 6-26,-4 72 16,4-40-16,0 1 0,0-33 0,5 77 0,-5-77 0,6 83 2,-6-83-2,8 81 2,-8-81-2,7 77 4,-7-77-4,5 70 0,-5-70 0,2 61-2,-2-33 2,0 0-4,0-5 4,0 2-2,0-6 2,0 2 4,0-21-4,4 29 0,-4-29 0,8 25-2,-8-25 2,42 19-4,-42-19 4,34 14 0,-34-14 0,42 10 2,-42-10-2,43 8-4,-43-8 4,52 5-2,-52-5 2,52 2 0,-27-2 0,0 0 2,-25 0-2,47-4-2,-47 4 2,43-6 0,-43 6 0,39-8 6,-39 8-6,33-6-2,-33 6 2,22-4-6,-22 4 6,1 0-2,-1 0 2,1 0 0,-1 0 0,9 0 4,-9 23-4,0-1 2,0-22-2,-8 27-2,8-27 2,-39 31 2,39-31-2,-24 28 0,24-28 0,-26 26 0,26-26 0,-21 15 2,21-15-2,-18 9 2,18-9-2,-1 0 2,1 0-2,-11 6 0,11-6 0,-9-33 4,9 33-4,-4-32 8,4 32-8,-3-40 6,3 19-6,0-1 4,0 22-4,5-42 8,-5 42-8,5-36 4,-5 36-4,4-24-24,-4 24 24,4-15-70,-4 15 70,0 0-110,0 0 110</inkml:trace>
  <inkml:trace contextRef="#ctx0" brushRef="#br4" timeOffset="337823.7722">21388 13399 80,'0'0'0,"5"-32"10,-5 32-10,0-23 0,0 23 0,-6-25 30,6 25-30,-24-26 50,24 26-50,-16-19 44,16 19-44,-23-21 22,23 21-22,-26-10 16,26 10-16,-26-7 24,26 7-24,-33 0 18,33 0-18,-28 4 14,28-4-14,-27 44 6,27-44-6,-30 40 4,30-40-4,-24 55 4,24-55-4,-21 0-2,21 0 2,-16 84-4,16-84 4,-10 41-2,10-41 2,-6 32 0,6-32 0,-2 26 6,2-26-6,3 19 2,-3-19-2,11 14 0,-11-14 0,36 9 2,-36-9-2,24 6-6,-24-6 6,31 2-10,-31-2 10,36-4-4,-36 4 4,38-37-6,-38 37 6,39-31-10,-39 31 10,35-35-6,-35 35 6,28-42-4,-28 42 4,24-44-4,-24 44 4,15-51 2,-15 51-2,11-62 10,-11 62-10,10-60 0,-10 60 0,4-72-6,-4 72 6,2-79 6,-2 39-6,0 2 6,0 38-6,-6-83 8,6 83-8,-8-74 16,8 74-16,-8-56 14,8 56-14,-6-31 14,6 31-14,0-2 16,0 2-16,-2-9 10,2 9-10,3 31 6,-3-31-6,4 56 6,-4-56-6,5 81 2,-5-81-2,3 95-2,-3-95 2,4 101-6,-4-56 6,0 0-22,0-8 22,0 2-48,0-5 48,0-1-62,0-33 62,2 52-58,-2-52 58,7 43-40,-7-43 40,31 30-18,-31-30 18,20 12-2,-20-12 2,21 7-2,-21-7 2,22-5-2,-22 5 2,21-61 4,-21 61-4,24-53 10,-24 53-10,24-60 12,-24 60-12,22-58 12,-22 58-12,18-55 16,-18 55-16,13-44 12,-13 44-12,10-31 28,-10 31-28,0 0 40,0 0-40,7-11 38,-7 36-38,0-1 30,0-24-30,-4 70 8,4-70-8,-9 95 4,9-95-4,-32 108 2,32-108-2,-20 115-2,20-115 2,-20 117 4,20-117-4,-15 112 8,15-112-8,-16 104-2,16-104 2,-10 92-8,10-92 8,-8 73 0,8-73 0,-7 59 8,7-59-8,-6 39 2,6-39-2,-4 23-8,4-23 8,0 2-4,0-2 4,0 0 0,0 0 0,-3 5 0,3-5 0,2-33-2,-2 33 2,3-43 4,-3 43-4,5-64 12,-5 64-12,8-79 6,-8 79-6,21-91-2,-21 91 2,17-96 0,-17 96 0,20-106 2,-20 106-2,24-104-6,-24 104 6,31-92-2,-31 92 2,34-73 4,-34 73-4,34-50-4,-34 50 4,29-29 0,-29 29 0,27-15 6,-27 15-6,23-4 2,-23 4-2,19-4 2,-19 4-2,17 3 4,-17-3-4,9 39 2,-9-39-2,8 33 0,-8-33 0,5 35-2,-5-35 2,5 35-4,-5-35 4,2 32 2,-2-15-2,0-1 4,0-16-4,-5 28 2,5-28-2,-10 25 0,10-25 0,-32 19 0,32-19 0,-24 15-2,24-15 2,-24 13-4,24-13 4,-28 7 0,28-7 0,-24 6-10,24-6 10,-24 0-42,24 0 42,-17-4-74,17 4 74,-10-29-88,10 29 88,-6-21-96,6 7 96</inkml:trace>
  <inkml:trace contextRef="#ctx0" brushRef="#br4" timeOffset="338185.7718">22316 12870 34,'0'0'0,"-36"-27"56,36 27-56,-23-26 66,23 26-66,-24-18 66,24 18-66,-23-10 56,23 10-56,-20-7 42,20 7-42,-22-3 44,22 3-44,-20 3 34,20-3-34,-18 9 16,18-9-16,-15 48 12,15-48-12,-13 45 28,13-45-28,-10 63 24,10-63-24,-11 76 10,11-76-10,-17 90 6,17-90-6,-13 98 2,13-98-2,-10 99-2,10-99 2,-10 91 0,10-91 0,-9 79 2,9-79-2,-9 68 0,9-68 0,-7 57 0,7-57 0,-6 42 2,6-25-2,0 1 0,0-18 0,3 23-2,-3-23 2,8 11 0,-8-11 0,26 10-2,-26-10 2,17 6 0,-17-6 0,18 2 2,-18-2-2,22 0 0,-22 0 0,27-3 2,-27 3-2,27-6 0,-27 6 0,30-7 0,-30 7 0,27-5-2,-27 5 2,21-3-8,-21 3 8,0 0-4,0 0 4,1 0 2,-1 0-2,9-4 2,-9 4-2,1 0 0,-1 0 0,0 0-14,0 0 14,1 0-74,-1 0 74,0 0-146,0 0 146,2 0-170,-2 0 170</inkml:trace>
  <inkml:trace contextRef="#ctx0" brushRef="#br4" timeOffset="339144.7753">22384 13185 10,'0'0'0,"0"-1"8,0 1-8,-9-19 10,9 19-10,-1-26 10,1 26-10,4-20 16,-4 20-16,38-15 12,-38 15-12,27-16 6,-27 16-6,25-12 2,-25 12-2,27-8-2,-27 8 2,25-5 4,-25 5-4,22-3 6,-22 3-6,0 0 8,0 0-8,14 2 10,-14-2-10,8 49 8,-8-49-8,4 41 8,-4-41-8,-2 48-2,2-48 2,-11 53 0,11-53 0,-39 49-2,39-49 2,-21 45-6,21-45 6,-20 41 16,20-41-16,-18 31 28,18-31-28,-11 19 20,11-19-20,0 1 6,0-1-6,0 1 2,0-1-2,0 0 4,0 0-4,0 1 2,0-1-2,0 1 0,0-1 0,0 0 0,0 0 0,-8 3-2,8-3 2,43-8 0,-43 8 0,23-24 4,-23 24-4,28-12 4,-28 12-4,30-8 4,-30 8-4,26-8 4,-26 8-4,21-6 6,-21 6-6,16-4 12,-16 4-12,1 0 20,-1 0-20,0 0 28,0 0-28,8 0 26,-8 0-26,4 34 12,-4-34-12,-1 23 0,1-23 0,-8 33 2,-15-16-2,2 1 0,21-18 0,-29 38-8,29-38 8,-32 36 0,32-36 0,-31 34 4,31-34-4,-25 31-26,25-31 26,-23 27-76,23-27 76,-19 21-110,19-21 110</inkml:trace>
  <inkml:trace contextRef="#ctx0" brushRef="#br4" timeOffset="339530.7757">22845 12947 16,'0'0'0,"0"-20"22,0 20-22,-8-9 20,8 9-20,-38-8 46,38 8-46,-14-2 56,14 2-56,0 0 26,0 0-26,0 0 4,0 0-4,-2 0-2,2 0 2,0 0 2,0 0-2,-2 0 14,2 0-14,-7 0 16,7 0-16,37 9 16,-37-9-16,26 8 18,-26-8-18,32 7 16,-32-7-16,34 6 8,-34-6-8,34 4 6,-34-4-6,38 4 20,-38-4-20,34 6 16,-34-6-16,26 8 20,-26-8-20,24 32 28,-24-32-28,12 39 22,-12-39-22,10 51 16,-10-51-16,7 70 8,-7-70-8,0 88 4,0-88-4,-2 90 2,2-90-2,-7 96-2,7-96 2,-22 92-2,22-92 2,-7 83 2,7-83-2,-9 77-4,9-77 4,-4 60-10,4-38 10,0 3-6,0-9 6,0 1 0,0-17 0,4 21 6,-4-21-6,5 14 4,-5-14-4,0 2 2,0-2-2,0 0 4,0 0-4,0 2 2,0-2-2,4 5-2,-4-5 2,-36 8-2,36-8 2,-17 3 2,17-3-2,-25 0 4,25 0-4,-20-2 0,20 2 0,-21-5-24,21 5 24,-20-4-72,20 4 72,0 0-118,0 0 118,-15-7-136,15 7 136</inkml:trace>
  <inkml:trace contextRef="#ctx0" brushRef="#br4" timeOffset="339938.7751">23527 13044 26,'0'0'0,"-6"-27"4,6 27-4,-37-21 12,37 21-12,-22-11 54,22 11-54,-20-9 70,20 9-70,-16-5 40,16 5-40,0 0 24,0 0-24,0 0 18,0 0-18,-13-2 18,13 2-18,-21 58 26,21-58-26,-7 44 30,7-44-30,-7 59 22,7-59-22,-6 73 10,6-73-10,-6 86-4,6-86 4,-7 97 4,7-97-4,-9 92 10,9-92-10,-21 93 2,21-93-2,-13 82 2,13-82-2,-9 72 2,9-72-2,-8 61 6,8-61-6,-9 51 2,9-51-2,-5 36 2,5-36-2,-3 22 2,3-22-2,0 0 2,0 0-2,0 1 4,0-1-4,0 11 4,0-11-4,26 7 4,-26-7-4,19 4 0,-19-4 0,25 0 2,-25 0-2,27-2 2,-27 2-2,30-6-12,-30 6 12,31-6-64,-31 6 64,31-8-120,-31 8 120,31-10-136,-31 10 136</inkml:trace>
  <inkml:trace contextRef="#ctx0" brushRef="#br4" timeOffset="340389.7706">23637 13176 100,'0'0'0,"0"-2"36,0 2-36,-18-11 6,18 11-6,0 0 2,0 0-2,-24-3 2,24 3-2,-8 49 8,8-49-8,-11 44 10,11-44-10,-18 52 8,18-52-8,-14 56 10,14-56-10,-10 58 6,10-58-6,-16 46 6,16-46-6,-9 42 6,9-42-6,-5 23 2,5-23-2,-2 15 2,2-15-2,0 1 2,0-1-2,4 9 4,-4-9-4,47 4-2,-47-4 2,27 3-4,-27-3 4,28 0 0,-28 0 0,34-3 0,-34 3 0,37-6-2,-37 6 2,30-6-8,-30 6 8,31-6-30,-31 6 30,22-5-34,-22 5 34,15-3-14,-15 3 14,0 0-10,0 0 10,2 0-2,-2 0 2,0 0 2,0 0-2,1 0-4,-1 0 4,0 0-2,0 0 2,7-2 4,-7 2-4,-6-42 4,6 42-4,-10-22 14,10 22-14,-26-29 26,26 29-26,-10-29 36,10 29-36,-9-35 48,9 35-48,-8-23 52,8 23-52,0 0 50,0 0-50,0-1 30,0 1-30,0-1 12,0 1-12,-7-15 8,7 15-8,-10 75 4,10-75-4,-19 61 0,19-61 0,-8 71 2,8-71-2,-7 69-4,7-69 4,-6 62-28,6-62 28,-3 57-78,3-36 78,0 1-128,0-22 128</inkml:trace>
  <inkml:trace contextRef="#ctx0" brushRef="#br4" timeOffset="340745.7703">23918 12998 30,'0'0'0,"-20"-15"32,20 15-32,-13-6 46,13 6-46,-2 0 32,2 0-32,0 0 8,0 0-8,0 0 0,0 0 0,-1 0 2,1 0-2,0 0 14,0 0-14,-2 0 20,2 0-20,0 0 20,0 0-20,-8-7 18,8 7-18,55 5 14,-55-5-14,25 7 22,-25-7-22,27 6 38,-27-6-38,26 20 48,-26-20-48,30 19 36,-30-19-36,26 31 30,-26-31-30,26 43 46,-26-43-46,20 58 38,-20-58-38,7 76 18,-7-76-18,9 85 14,-9-85-14,4 101 6,-4-50-6,0-1 4,0-50-4,-1 99 14,1-99-14,-5 87 14,5-87-14,-7 70 8,7-70-8,-5 48 0,5-48 0,-4 34-2,4-34 2,-1 17 2,1-17-2,0 1 6,0-1-6,0 0 16,0 0-16,0 1 12,0-1-12,0 4 0,0-4 0,-7 24-4,7-24 4,-39 8-2,39-8 2,-29 7-8,29-7 8,-28 5-26,28-5 26,-26 6-46,26-6 46,-28 6-84,28-6 84,-20 4-108,20-4 108,-22 3-110,22-3 110,-17 5-130,17-5 130</inkml:trace>
  <inkml:trace contextRef="#ctx0" brushRef="#br5" timeOffset="352117.7622">18316 12885 50,'0'0'0,"0"-1"50,0 1-50,0-1 28,0 1-28,0 0 6,0 0-6,0-1 2,0 1-2,0-7 14,0 7-14,-29 79 20,29-79-20,-17 70 10,17-70-10,-21 89-6,21-89 6,-22 102-6,22-102 6,-28 106 0,28-106 0,-29 109 0,29-109 0,-29 114 0,29-114 0,-34 109 0,34-109 0,-29 109-2,29-109 2,-29 98-8,29-98 8,-24 88-14,24-88 14,-18 72-8,18-72 8,-13 51 0,13-51 0,-8 34-2,8-34 2,-7 18-2,7-18 2,0 0 0,0 0 0,0 1 0,0-1 0,0 1-2,0-1 2,-4 2-2,4-2 2,-2-40 2,2 40-2,-4-36 6,4 36-6,-5-47 0,5 47 0,-9-54 4,9 54-4,-9-55 12,9 55-12,-10-49 10,10 49-10,-8-38 20,8 38-20,-8-23 36,8 23-36,0-1 30,0 1-30,0-1 16,0 1-16,-7-10 12,7 10-12,-2 30 4,2-7-4,0-1-2,0-22 2,-2 68 0,2-68 0,-6 81 4,6-81-4,-8 75 0,8-75 0,-25 72-2,25-72 2,-8 54-2,8-54 2,-4 38 0,4-22 0,0 0 0,0-16 0,7 15 0,-7-15 0,36 3 4,-36-3-4,25 6 8,-25-6-8,30-5 4,-30 5-4,33-47-2,-13 28 2,0-1 0,0-1 0,0-1 2,-20 22-2,40-48 4,-21 24-4,2 0 4,-21 24-4,34-42-2,-34 42 2,30-40-4,-30 40 4,28-26-6,-28 26 6,18-14 0,-18 14 0,1-1 4,-1 1-4,1 0-10,-1 0 10,0-1-34,0 1 34,0-1-68,0 1 68,1 0-112,-1 0 112</inkml:trace>
  <inkml:trace contextRef="#ctx0" brushRef="#br5" timeOffset="359661.7576">7508 7503 20,'0'0'0,"1"0"16,-1 0-16,2 0 18,-2 0-18,0 0 18,0 0-18,0 0 16,0 0-16,0 0 12,0 0-12,1 0 14,-1 0-14,1 0 14,-1 0-14,1 0 6,-1 0-6,0 0 12,0 0-12,2-3 16,-2 3-16,0 2 16,0-2-16,0 0 12,0 0-12,0 1 6,0-1-6,-5 16 8,5-16-8,0 0 8,0 0-8,0 0 4,0 0-4,-23 6-2,23-6 2,-25 9-4,25-9 4,0 2 6,0-2-6,-9 16 14,9-16-14,-26 10 6,26-10-6,-14 8 6,14-8-6,-1 0 16,1 0-16,-13 7 24,13-7-24,0 0 18,0 0-18,-26 8 4,26-8-4,-18 5 8,18-5-8,-1 0 8,1 0-8,-13 6 2,13-6-2,-25 4-2,25-4 2,-1 0 2,1 0-2,-12 2 12,12-2-12,-24 2 6,24-2-6,-11 0 0,11 0 0,-17 0 2,17 0-2,-17-4 0,17 4 0,-19-2 0,19 2 0,-20-3 6,20 3-6,-20-3 4,20 3-4,-20-2-8,20 2 8,-20-2-6,20 2 6,-18-5 4,18 5-4,-21-6 2,21 6-2,-17-6 4,17 6-4,-16-6 0,16 6 0,-1 0-4,1 0 4,-13-3 0,13 3 0,-25-5 4,25 5-4,-16-5 8,16 5-8,-15-7 6,15 7-6,-14-9 2,14 9-2,-9-18 0,9 18 0,-9-16-2,9 16 2,-16-9-4,16 9 4,-10-16-4,10 16 4,0 0 0,0 0 0,-9-15 2,9 15-2,-26-29 0,26 29 0,-11-16-6,11 16 6,-9-13 0,9 13 0,-8-17 0,8 17 0,-9-16-8,9 16 8,-8-16 0,8 16 0,-7-20 2,7 20-2,-8-21 4,8 21-4,-8-18 4,8 18-4,-7-18-4,7 18 4,-6-16-6,6 16 6,-5-15-2,5 15 2,-4-20 0,4 20 0,-3-17-2,3 17 2,-6-17 0,6 17 0,-5-14 0,5 14 0,0-1 0,0 1 0,-6-12 0,6 12 0,0-1-2,0 1 2,-3-18-2,3 18 2,0-24 2,0 24-2,0-13 6,0 13-6,0-15-2,0 15 2,0-1-2,0 1 2,0-12 0,0 12 0,3-24-2,-3 24 2,5-12 2,-5 12-2,5-18 2,-5 18-2,7-14-2,-7 14 2,4-17 0,-4 17 0,0 0 2,0 0-2,6-18-2,-6 18 2,7-27-2,-7 27 2,20-17-2,-20 17 2,8-16-2,-8 16 2,0-1 2,0 1-2,7-14 4,-7 14-4,2 0 4,-2 0-4,18-18 2,-18 18-2,0 0 0,0 0 0,18-18 4,-18 18-4,0-1-2,0 1 2,9-20 0,-9 20 0,24-21 2,-24 21-2,1 0 2,-1 0-2,12-8 0,-12 8 0,26-25-8,-26 25 8,14-12-2,-14 12 2,15-9 0,-15 9 0,16-6-4,-16 6 4,1 0-2,-1 0 2,14-5 4,-14 5-4,27-6-2,-27 6 2,15-5-4,-15 5 4,13-4 2,-13 4-2,15 0 6,-15 0-6,1 0 0,-1 0 0,14 0-2,-14 0 2,31 0 4,-31 0-4,14 1 6,-14-1-6,20 2-4,-20-2 4,16 0-6,-16 0 6,17 0 4,-17 0-4,16 0 8,-16 0-8,18-2 0,-18 2 0,20-3 0,-20 3 0,16-1 4,-16 1-4,0 0-6,0 0 6,15-2-4,-15 2 4,27 0 4,-27 0-4,14 2 0,-14-2 0,0 0 4,0 0-4,13 2 6,-13-2-6,23 5-2,-23-5 2,12 5 0,-12-5 0,0 0 0,0 0 0,16 4 4,-16-4-4,22 6 6,-22-6-6,17 7 6,-17-7-6,14 8 4,-14-8-4,17 8 0,-17-8 0,23 9 4,-23-9-4,15 9 2,-15-9-2,20 8-2,-20-8 2,18 10 0,-18-10 0,14 10 4,-14-10-4,0 0 6,0 0-6,9 15 6,-9-15-6,25 25 10,-25-25-10,9 12 4,-9-12-4,8 16 8,-8-16-8,8 14 14,-8-14-14,10 16 4,-10-16-4,18 19 2,-18-19-2,9 15-2,-9-15 2,8 20-4,-8-20 4,6 20 2,-6-20-2,6 17 4,-6-17-4,6 23 4,-6-23-4,5 26 2,-5-26-2,4 25-2,-4-25 2,7 27 0,-7-27 0,5 28 0,-5-28 0,5 25 0,-5-25 0,4 20 2,-4-20-2,3 20 2,-3-20-2,0 22 2,0-22-2,1 22-2,-1-22 2,2 22-2,-2-9 2,0 1-4,0-14 4,0 17-2,0-17 2,0 15 4,0-15-4,-3 19 4,3-19-4,0 1 0,0-1 0,-3 12 4,3-12-4,-7 28 4,7-28-4,-11 16-4,11-16 4,-22 17 2,22-17-2,-14 24 4,14-24-4,-16 17 0,16-17 0,-20 14 2,20-14-2,-23 18-2,23-18 2,-25 15 0,25-15 0,-29 16 4,29-16-4,-28 13 4,28-13-4,-27 9 0,27-9 0,-33 6 2,33-6-2,-27 8 0,27-8 0,-28 6-8,28-6 8,-24 6 4,24-6-4,-18 5 2,18-5-2,0 0-6,0 0 6,-17 6-40,17-6 40,0 0-80,0 0 80,-1 0-100,1 0 100,-17 2-130,17-2 130</inkml:trace>
  <inkml:trace contextRef="#ctx0" brushRef="#br5" timeOffset="381514.7475">7363 6801 12,'0'0'0,"0"0"12,0 0-12,0 19 20,0-19-20,0 0 18,0 0-18,0 1 8,0-1-8,0 1 12,0-1-12,0 0 18,0 0-18,0 1 20,0-1-20,0 1 12,0-1-12,0 13 18,0-13-18,0 0 22,0 0-22,0 1 14,0-1-14,0 1 14,0-1-14,0 0 16,0 0-16,0 1 6,0-1-6,0 1 0,0-1 0,0 0 2,0 0-2,0 1 2,0-1-2,0 1-2,0-1 2,0 1-2,0-1 2,1 14 4,-1-14-4,-1-28 2,1 28-2,-4-29 0,4 29 0,0-34-2,0 12 2,0 1-4,0-4 4,0-1 2,0-2-2,0-2 0,0 1 0,0-1-2,0 30 2,-4-60 4,4 60-4,-5-54 2,5 54-2,-4-46-4,4 46 4,-4-34-4,4 34 4,-4-22 2,4 22-2,0-2 2,0 2-2,0 0 6,0 0-6,0 0 8,0 0-8,0-2 6,0 2-6,0 0 14,0 0-14,0 0 16,0 0-16,0-2 8,0 2-8,0 0-2,0 0 2,-4-7-4,4 7 4,-1 0 0,1 0 0,-21 2 8,21-2-8,-8 34 0,8-34 0,-10 12-6,10-12 6,-7 10 0,7-10 0,0 1 0,0-1 0,0 0 4,0 0-4,0 1-2,0-1 2,0 1-6,0-1 6,0 0 0,0 0 0,0 1 0,0-1 0,0 1-8,0-1 8,0 0-6,0 0 6,0 1 2,0-1-2,0 1 6,0-1-6,-10 6 0,10-22 0,0 0-4,0 16 4,6-22 0,-6 22 0,26-17 0,-26 17 0,13-15-4,-13 15 4,0-2 0,0 2 0,10-9 4,-10 9-4,24-7-4,-24 7 4,12-4-2,-12 4 2,15 0-2,-15 0 2,17 5-36,-17-5 36,18 43-90,-18-43 90</inkml:trace>
  <inkml:trace contextRef="#ctx0" brushRef="#br5" timeOffset="388169.7375">15702 14957 54,'0'0'0,"-30"-8"26,30 8-26,-17-8 16,17 8-16,-1 0 20,1 0-20,-12-9 14,12 9-14,0-1 0,0 1 0,0-1-6,0 1 6,-6-16 0,6 16 0,1-26 2,-1 26-2,9-16 0,-9 16 0,50-17 4,-50 17-4,35-16 2,-35 16-2,37-9 0,-37 9 0,36-7-4,-36 7 4,35-7 2,-35 7-2,32-3 6,-32 3-6,27-3 0,-27 3 0,20 0 0,-20 0 0,1 0 12,-1 0-12,1 0 30,-1 0-30,11 0 26,-11 0-26,3 41 8,-3-27-8,0 0-2,0-14 2,-8 37-2,-15-11 2,1-1 4,22-25-4,-26 49 2,26-49-2,-28 43 2,28-43-2,-27 35 12,27-35-12,-19 23 10,19-23-10,-12 13 6,12-13-6,0 1 4,0-1-4,0 0 4,0 0-4,0 1 2,0-1-2,0 1-2,0-1 2,0 0 0,0 0 0,0 1 2,0-1-2,0 1-2,0-1 2,-9 5-2,9-5 2,27-5 2,-27 5-2,25-5 0,-25 5 0,29-10 0,-29 10 0,30-19 2,-30 19-2,30-8 4,-30 8-4,26-6 2,-26 6-2,21-1-4,-21 1 4,14 1-6,-14-1 6,1 0-2,-1 0 2,10 6 0,-10-6 0,6 37 2,-6-37-2,3 23 4,-3-9-4,0 0 0,0-14 0,-5 33-2,5-33 2,-28 37 2,28-37-2,-22 36 0,22-36 0,-25 35 0,25-35 0,-29 30 2,29-30-2,-32 27 6,32-27-6,-31 19 6,31-19-6,-29 14 2,29-14-2,-26 10 4,26-10-4,-20 5 0,20-5 0,-1 0-4,1 0 4,-14 4-4,14-4 4,0 0-10,0 0 10,-1 0-20,1 0 20,-1 0-28,1 0 28,-16-2-38,16 2 38,1-21-50,-1 21 50,10-15-60,-10 15 60</inkml:trace>
  <inkml:trace contextRef="#ctx0" brushRef="#br5" timeOffset="388583.7382">15787 15698 28,'0'0'0,"-57"11"38,57-11-38,-57 7 42,57-7-42,-57 3 32,57-3-32,-53-4 26,28-13-26,0-2 10,2 0-10,1 1 2,22 18-2,-38-50 0,38 50 0,-33-59 4,33 59-4,-20-64 6,20 64-6,-12-73 6,12 73-6,-7-77 8,7 38-8,0 1 2,0 38-2,39-76 4,-19 38-4,2 0 6,2 3-6,0 2 0,5-3 0,-1 1-2,4 4 2,0-1 0,3 7 0,-1 1 0,3 3 0,1 0-2,3 8 2,-1 0-2,-40 13 2,78-17-2,-78 17 2,83-9 0,-46 9 0,0 0 4,-5 26-4,-1-2 4,-6 3-4,0-2-2,-25-25 2,35 60-4,-35-60 4,28 63 0,-28-63 0,18 58 0,-18-58 0,10 61 0,-10-61 0,7 56-2,-7-56 2,3 53 0,-3-53 0,-3 49 4,3-49-4,-7 44-2,7-44 2,-27 40 2,27-40-2,-18 37 12,18-37-12,-26 31 6,26-31-6,-27 30-4,27-30 4,-30 27-6,30-27 6,-29 19 8,29-19-8,-30 19 4,30-19-4,-31 15-20,31-15 20,-28 8-46,28-8 46,-26 9-68,26-9 68,-24 7-66,24-7 66</inkml:trace>
  <inkml:trace contextRef="#ctx0" brushRef="#br5" timeOffset="393923.7341">6936 6990 22,'0'0'0,"0"-1"10,0 1-10,0 0 10,0 0-10,0-1 16,0 1-16,0-1 20,0 1-20,0-1 16,0 1-16,0-11 10,0 11-10,-1 0 12,1 0-12,0 0 26,0 0-26,-21-7 28,21 7-28,0 0 18,0 0-18,-24-4 10,24 4-10,0 0 0,0 0 0,-20-7 10,20 7-10,-25-6 22,25 6-22,-13-10 14,13 10-14,0 0 10,0 0-10,-14-8 10,14 8-10,-30-24 8,30 24-8,-19-12 8,19 12-8,-21-9 12,21 9-12,-21-16 12,21 16-12,-30-15 6,30 15-6,-27-10 6,27 10-6,-31-16 4,31 16-4,-31-10 6,31 10-6,-30-8 6,30 8-6,-28-8 2,28 8-2,-28-20 2,28 20-2,-28-13 0,28 13 0,-22-17 2,22 17-2,-24-16 8,24 16-8,-20-15 2,20 15-2,-24-13 0,24 13 0,-20-10 4,20 10-4,-21-9 0,21 9 0,-17-8 0,17 8 0,-17-10 0,17 10 0,-16-10 2,16 10-2,-17-14 2,17 14-2,-19-9 0,19 9 0,-15-7 2,15 7-2,-2 0 2,2 0-2,-11-8 0,11 8 0,-1 0 2,1 0-2,0 0 0,0 0 0,-2 0-2,2 0 2,0 0 2,0 0-2,-1 0 0,1 0 0,0 0-6,0 0 6,-1 0 0,1 0 0,-2 0 2,2 0-2,0 0 0,0 0 0,0 0 4,0 0-4,-14-6 0,14 6 0,4 34-4,-4-34 4,33 27 0,-33-27 0,26 26 0,-26-26 0,24 28-2,-24-28 2,21 26-2,-21-26 2,24 22 0,-24-22 0,20 23-8,-20-23 8,19 15-10,-19-15 10,15 15-6,-15-15 6,1 0-6,-1 0 6,0 0 0,0 0 0,1 0 2,-1 0-2,1 0 0,-1 0 0,10 9 0,-10-9 0,0 0 4,0 0-4,0 0 0,0 0 0,0 2-4,0-2 4,0 0 0,0 0 0,0 0 0,0 0 0,8 13 0,-8-13 0,-27-26 2,27 26-2,-16-9 0,16 9 0,-17-17 0,17 17 0,-19-16 2,19 16-2,-20-14 0,20 14 0,-16-17-2,16 17 2,-16-16 0,16 16 0,-1 0 2,1 0-2,-12-8 0,12 8 0,-1 0 0,1 0 0,-1 0 0,1 0 0,-19-9-2,19 9 2,0-2-2,0 2 2,0 0-6,0 0 6,0 0 0,0 0 0,0 0-2,0 0 2,0-1-6,0 1 6,-8-17 4,8 17-4,38-32 2,-38 32-2,22-13-28,-22 13 28,26-12-56,-26 12 56,25-9-72,-25 9 72,28-6-102,-28 6 102</inkml:trace>
  <inkml:trace contextRef="#ctx0" brushRef="#br5" timeOffset="395771.7329">6280 6687 32,'0'0'0,"0"0"20,0 0-20,1 0 12,-1 0-12,1 0 8,-1 0-8,1 0 4,-1 0-4,0 0 4,0 0-4,1 0 2,-1 0-2,1 0 2,-1 0-2,1 0 6,-1 0-6,0 0 4,0 0-4,1 0 4,-1 0-4,1 0 12,-1 0-12,0 0 16,0 0-16,1 0 14,-1 0-14,1 0 14,-1 0-14,1 0 16,-1 0-16,0 0 18,0 0-18,2-3 12,-2 3-12,0 0 4,0 0-4,-2 0 0,2 0 0,0 0 4,0 0-4,-18 8 2,18-8-2,-1 0-4,1 0 4,-1 0 0,1 0 0,-1 0 10,1 0-10,-15 7 8,15-7-8,0 0 2,0 0-2,-1 0 12,1 0-12,-1 0 8,1 0-8,-22 4 0,22-4 0,-1 0 6,1 0-6,0 0 8,0 0-8,-22 4 18,22-4-18,0 0 16,0 0-16,0 0 4,0 0-4,-24 4 8,24-4-8,0 0 12,0 0-12,0 0 6,0 0-6,0 0 4,0 0-4,-1 0 6,1 0-6,-20 2 6,20-2-6,0 0 10,0 0-10,-1 0 8,1 0-8,0 0 0,0 0 0,-20 0 2,20 0-2,-28 0 2,28 0-2,0 0 0,0 0 0,-11 0 2,11 0-2,-1 0 0,1 0 0,-23 0 4,23 0-4,-1 0 6,1 0-6,-21 0 4,21 0-4,-1 0 2,1 0-2,-16 0 2,16 0-2,-1 0 2,1 0-2,-19 0 2,19 0-2,-2 0 2,2 0-2,-22 0 10,22 0-10,0 0 4,0 0-4,-18 0 6,18 0-6,-1 0 8,1 0-8,-19 0-2,19 0 2,-23 0 0,23 0 0,-15-2 0,15 2 0,-16-6 4,16 6-4,-17-6 0,17 6 0,-17-8-10,17 8 10,-16-9-4,16 9 4,-18-18 4,18 18-4,-15-9 0,15 9 0,-17-8 0,17 8 0,-14-19 2,14 19-2,-17-8 0,17 8 0,-16-7 2,16 7-2,-15-6 2,15 6-2,-1 0-2,1 0 2,-12-6 2,12 6-2,-28-7 2,28 7-2,0 0 0,0 0 0,-12-10-8,12 10 8,-1 0-4,1 0 4,0-1 6,0 1-6,-19-18 2,19 18-2,-1 0 4,1 0-4,-19-8 2,19 8-2,-9-28 0,9 28 0,-5-24 0,5 24 0,-6-15-4,6 15 4,0 0-2,0 0 2,-5-13 4,5 13-4,-4-23 2,4 23-2,-1-26-4,1 9 4,0 1-4,0-6 4,0 1 0,0 21 0,3-31 0,-3 31 0,4-25-2,-4 25 2,4-15 4,-4 15-4,5-13 6,-5 13-6,3-16-4,-3 16 4,0 0-4,0 0 4,7-14 0,-7 14 0,9-26 0,-9 26 0,1 0 0,-1 0 0,16-10-8,-16 10 8,9-25 2,-9 25-2,9-13 10,-9 13-10,9-16 2,-9 16-2,19-17-2,-19 17 2,18-15-4,-18 15 4,16-20 0,-16 20 0,0 0 2,0 0-2,18-13-2,-18 13 2,25-25 0,-25 25 0,0 0 0,0 0 0,15-11-6,-15 11 6,27-20 0,-27 20 0,0 0 4,0 0-4,1 0-4,-1 0 4,9-8-6,-9 8 6,1-1 4,-1 1-4,23-18 6,-23 18-6,22-8-4,-22 8 4,13-8-4,-13 8 4,18-9-2,-18 9 2,15-8 6,-15 8-6,0 0 2,0 0-2,15-6 2,-15 6-2,29-7 4,-29 7-4,18-6 0,-18 6 0,16-4 4,-16 4-4,19-3-2,-19 3 2,18-1 2,-18 1-2,18 0 0,-18 0 0,17 0-4,-17 0 4,20 0 0,-20 0 0,13 0 2,-13 0-2,16 3 0,-16-3 0,17 3-4,-17-3 4,16 5-2,-16-5 2,18 6 2,-18-6-2,2 0 2,-2 0-2,11 5-2,-11-5 2,26 10 0,-26-10 0,15 16 4,-15-16-4,16 9-2,-16-9 2,17 7 0,-17-7 0,18 8 0,-18-8 0,16 18-4,-16-18 4,17 9-4,-17-9 4,20 21-4,-20-21 4,14 13 4,-14-13-4,17 19 4,-17-19-4,13 19 4,-13-19-4,8 20 0,-8-20 0,10 20-4,-10-20 4,8 22 2,-8-22-2,9 21-4,-9-21 4,10 21 2,-10-21-2,9 23 6,-9-23-6,10 23-8,-10-23 8,9 21-2,-9-21 2,9 23 4,-9-23-4,8 22 2,-8-22-2,8 18 2,-8-18-2,6 24-2,-6-24 2,6 20-6,-6-20 6,4 24 2,-4-24-2,1 25 4,-1-25-4,0 24-6,0-24 6,-1 24-4,1-24 4,-4 19 6,4-19-6,-6 19 6,6-19-6,-6 16-2,6-16 2,-9 20 2,9-20-2,-18 18 8,18-18-8,-17 18 2,17-18-2,-17 18-2,17-18 2,-19 20 0,19-20 0,-24 19-2,24-19 2,-24 14 2,24-14-2,-25 10 4,25-10-4,-26 8-2,26-8 2,-27 8 0,27-8 0,-26 8 2,26-8-2,-21 8 0,21-8 0,-23 6 4,23-6-4,-20 3 2,20-3-2,-17 2 4,17-2-4,-14 0 4,14 0-4,-1 0-4,1 0 4,-12 0 2,12 0-2,-1 0 8,1 0-8,-19 0-6,19 0 6,-1 0-44,1 0 44,0 0-78,0 0 78,-18 0-114,18 0 114</inkml:trace>
  <inkml:trace contextRef="#ctx0" brushRef="#br5" timeOffset="405130.7311">6178 5993 18,'0'0'0,"0"2"8,0-2-8,0 0 2,0 0-2,0 2 2,0-2-2,0 0 0,0 0 0,0 0 4,0 0-4,6 9 4,-6-9-4,0 0 0,0 0 0,3-26 8,-3 26-8,3-21 14,-3 21-14,0-1 16,0 1-16,2-12 16,-2 12-16,0-23 20,0 23-20,0 0 18,0 0-18,0-13 10,0 13-10,0 0 6,0 0-6,0-24 6,0 24-6,0-1 4,0 1-4,0-19 0,0 19 0,0-23 6,0 23-6,0-15 4,0 15-4,0-16 4,0 16-4,0-19 10,0 19-10,0-17 8,0 17-8,0-22 10,0 22-10,0-19 12,0 19-12,0-14 16,0 14-16,0-18 18,0 18-18,0-14 6,0 14-6,0-18-2,0 18 2,0-20-2,0 20 2,0-16 2,0 16-2,0 0 8,0 0-8,0-11 4,0 11-4,0-1-2,0 1 2,0-16 2,0 16-2,0-1 4,0 1-4,0 0 0,0 0 0,2-19-2,-2 19 2,0 0-2,0 0 2,0 0 2,0 0-2,0-2 2,0 2-2,0 0 8,0 0-8,0-17 28,0 17-28,0 0 32,0 0-32,0-1 22,0 1-22,0-1 14,0 1-14,0 0 4,0 0-4,0-1-2,0 1 2,0-14-6,0 14 6,0 0 0,0 0 0,0-1 4,0 1-4,0-17 2,0 17-2,0-1 4,0 1-4,0-1 4,0 1-4,0 0 4,0 0-4,0-1-2,0 1 2,0 0 0,0 0 0,0 0 2,0 0-2,0-2-2,0 2 2,0 0 0,0 0 0,0 0 0,0 0 0,0-2 0,0 2 0,0 0 2,0 0-2,0 0 2,0 0-2,0-1 0,0 1 0,0-1 0,0 1 0,0 0 0,0 0 0,0-1 0,0 1 0,0-1-2,0 1 2,-1-9 0,1 9 0,-1 0 0,1 0 0,-23-1-4,23 1 4,0 0-4,0 0 4,-19 4-2,19-4 2,-20 41-2,20-41 2,-8 14-2,8-14 2,0 1 0,0-1 0,0 0 2,0 0-2,0 2 0,0-2 0,0 0-6,0 0 6,0 0-2,0 0 2,0 1-4,0-1 4,0 0-10,0 0 10,0 1-18,0-1 18,0 0-24,0 0 24,0 1-16,0-1 16,0 1-12,0-1 12,0 0-8,0 0 8,0 1 0,0-1 0,0 1 4,0-1-4,-7 4 4,7-4-4,8-31 0,-8 31 0,27-23 6,-27 23-6,15-25 2,-15 25-2,14-21-8,-14 21 8,9-21 0,-9 21 0,9-16 0,-9 16 0,0 0-4,0 0 4,0-1-2,0 1 2,11-13 2,-11 13-2,0 0 4,0 0-4,0 0-4,0 0 4,1 0-6,-1 0 6,0 0 4,0 0-4,1 0 2,-1 0-2,1 0-2,-1 0 2,1 0-2,-1 0 2,15-9 0,-15 9 0,1 0 0,-1 0 0,18 0-34,-18 0 34,17 42-82,-17-42 82,8 29-102,-8-29 102</inkml:trace>
  <inkml:trace contextRef="#ctx0" brushRef="#br5" timeOffset="411137.7222">6326 5370 20,'0'0'0,"0"0"26,0 0-26,1 0 28,-1 0-28,1 0 26,-1 0-26,0 0 30,0 0-30,1 0 22,-1 0-22,1 0 10,-1 0-10,1 0 24,-1 0-24,0 0 34,0 0-34,0 0 24,0 0-24,0 0 16,0 0-16,0-5 6,0 5-6,-1 0 2,1 0-2,-26 3 4,26-3-4,-1 0-4,1 0 4,-20 2 0,20-2 0,-25 4 6,25-4-6,-16 4 4,16-4-4,-15 4 2,15-4-2,-18 4 2,18-4-2,-17 5 8,17-5-8,-17 4 12,17-4-12,-18 6 8,18-6-8,-15 4 12,15-4-12,0 0 8,0 0-8,-14 4 6,14-4-6,-1 0 12,1 0-12,-24 4 4,24-4-4,-1 0 4,1 0-4,-21 4 6,21-4-6,-24 3 0,24-3 0,-13 4 2,13-4-2,-1 0 0,1 0 0,-12 3-2,12-3 2,-23 4 4,23-4-4,-15 4 0,15-4 0,-18 3-4,18-3 4,-20 4 0,20-4 0,-16 1 0,16-1 0,-17 2-2,17-2 2,-17 2 2,17-2-2,-21 2 4,21-2-4,-19 2 0,19-2 0,-22 0 2,22 0-2,-17 0 2,17 0-2,-22 0 0,22 0 0,-18 0 0,18 0 0,-17-2-2,17 2 2,-27-4 0,27 4 0,-19-7 0,19 7 0,-22-9 0,22 9 0,-21-20 0,21 20 0,0 0 0,0 0 0,-13-8-2,13 8 2,-1-2 0,1 2 0,-20-19 4,20 19-4,-1-2 0,1 2 0,-15-19-2,15 19 2,-10-24 2,10 24-2,-8-16 4,8 16-4,-8-14 0,8 14 0,0-1-4,0 1 4,-6-12-4,6 12 4,-7-26 2,7 26-2,-7-17 6,7 17-6,-7-21-2,7 21 2,-5-21-6,5 21 6,-6-22 0,6 22 0,-6-20 0,6 20 0,-6-19-4,6 19 4,-6-16-2,6 16 2,-6-17 2,6 17-2,0-1 4,0 1-4,-4-12 2,4 12-2,-4-29-2,4 29 2,-2-10-2,2 10 2,0 0-2,0 0 2,-4-8 2,4 8-2,0-21 0,0 21 0,4-13-4,-4 13 4,4-21 0,-4 21 0,6-23 0,-6 23 0,8-22 0,-8 22 0,19-24 0,-19 24 0,9-25 0,-9 25 0,16-19 2,-16 19-2,15-22 2,-15 22-2,10-21 0,-10 21 0,20-16-2,-20 16 2,19-18-2,-19 18 2,12-25-2,-12 25 2,16-15 0,-16 15 0,18-16 2,-18 16-2,16-16-4,-16 16 4,22-7-2,-22 7 2,27-9 2,-27 9-2,22-9 0,-22 9 0,23-9 0,-23 9 0,22-7-2,-22 7 2,20-6 0,-20 6 0,21-4 2,-21 4-2,25-3 0,-25 3 0,28-2 0,-28 2 0,27-2-2,-27 2 2,25-2 0,-25 2 0,29-3 2,-29 3-2,29-2 2,-29 2-2,26-2-2,-26 2 2,28-1-4,-28 1 4,23 0 0,-23 0 0,21 0-4,-21 0 4,21 0 0,-21 0 0,18 0 6,-18 0-6,17 0 2,-17 0-2,14 0 0,-14 0 0,17 0 0,-17 0 0,0 0-2,0 0 2,13 0 2,-13 0-2,24 3 4,-24-3-4,1 0 2,-1 0-2,14 4-4,-14-4 4,27 9-4,-27-9 4,16 22 0,-16-22 0,12 13 0,-12-13 0,16 16 4,-16-16-4,15 13 2,-15-13-2,9 16-2,-9-16 2,19 19-2,-19-19 2,10 17 2,-10-17-2,9 17 2,-9-17-2,17 19-2,-17-19 2,8 16 0,-8-16 0,8 15 0,-8-15 0,7 18-4,-7-18 4,7 15 0,-7-15 0,6 17 4,-6-17-4,6 23-6,-6-23 6,4 19-8,-4-19 8,4 16 4,-4-16-4,3 15 8,-3-15-8,3 14 0,-3-14 0,2 16-2,-2-16 2,0 18 0,0-18 0,0 17-2,0-17 2,0 21 4,0-21-4,0 18 4,0-18-4,-3 17 0,3-17 0,-4 19-8,4-19 8,-5 19 0,5-19 0,-8 20 8,8-20-8,-8 19 2,8-19-2,-8 15 0,8-15 0,0 0-10,0 0 10,-10 16 0,10-16 0,-28 23 6,28-23-6,0 0-2,0 0 2,-10 13 0,10-13 0,-28 8 0,28-8 0,-14 22 0,14-22 0,-15 12 0,15-12 0,-18 8 0,18-8 0,-18 9 0,18-9 0,-19 16 2,19-16-2,-19 8 0,19-8 0,-19 6 2,19-6-2,-1 0 6,1 0-6,-15 5 2,15-5-2,0 0-4,0 0 4,0 0-4,0 0 4,-20 3 0,20-3 0,0 0-2,0 0 2,-1 0-22,1 0 22,-22 2-54,22-2 54,-1 0-74,1 0 74,0 0-74,0 0 74,-1 0-68,1 0 68,0 0-50,0 0 50</inkml:trace>
  <inkml:trace contextRef="#ctx0" brushRef="#br5" timeOffset="442271.7016">17541 14892 30,'0'0'0,"0"-1"30,0 1-30,8-53 30,-8 53-30,23-54 28,-23 54-28,8-18 30,-8 18-30,0-1 38,0 1-38,0 0 38,0 0-38,0-1 22,0 1-22,0-1 10,0 1-10,6-6 4,-6 26-4,0 0 4,0 6-4,0-1 2,0-25-2,-1 63-4,1-63 4,-5 73 2,5-73-2,-5 73 0,5-73 0,-5 65-12,5-65 12,-6 65-26,6-65 26,-5 57-32,5-57 32,-4 47-36,4-28 36,0 0-40,0-3 40,0-1-30,0-15 30,0 21-16,0-21 16,3 15 0,-3-15 0,0 0 4,0 0-4,0 0 0,0 0 0,0 2 4,0-2-4,0 0 8,0 0-8,0 0 12,0 0-12,2 6 6,-2-6-6,-27-5 18,27 5-18,-15-6 28,15 6-28,-15-8 8,15 8-8,-24-6 10,24 6-10,-16-6 24,16 6-24,-21-1 36,21 1-36,-15 0 32,15 0-32,0 0 24,0 0-24,-15 3 34,15-3-34,0 0 22,0 0-22,0 0 0,0 0 0,-1 0-2,1 0 2,-1 0 6,1 0-6,0 0 8,0 0-8,-16 6 4,16-6-4,37 0 8,-37 0-8,31-2 4,-31 2-4,30-6-2,-30 6 2,41-5-4,-41 5 4,37-10 2,-37 10-2,40-8 2,-40 8-2,38-9-26,-38 9 26,34-6-56,-34 6 56,23-4-58,-23 4 58,17 0-54,-17 0 54,0 0-78,0 0 78</inkml:trace>
  <inkml:trace contextRef="#ctx0" brushRef="#br5" timeOffset="442721.7008">17626 15698 14,'0'0'0,"-51"6"34,25 7-34,0 1 50,26-14-50,-59 14 32,59-14-32,-58 18 18,58-18-18,-63 8 38,63-8-38,-62 8 38,62-8-38,-61 4 22,61-4-22,-60-6 20,33-27-20,0 0 22,4-3-22,1 2 20,1-9-20,-1 1 26,22 42-26,-25-92 22,25 92-22,-14-96 8,14 96-8,-7-93 4,7 49-4,0 0 6,21 0-6,-2-2 6,3 4-6,-1-2 0,5 1 0,2 1 2,5 3-2,1-1 6,7 2-6,-1 0 0,6 3 0,-1 2-4,7 3 4,0 2 4,2 6-4,-1 0 6,-53 22-6,113-25 0,-113 25 0,107-3-4,-107 3 4,96-2 4,-55 29-4,-1 0 4,-9 6-4,0 0-2,-9 10 2,0-1 0,-22-42 0,29 98 0,-29-98 0,18 102 6,-18-102-6,6 98-2,-6-98 2,6 92-8,-6-51 8,0-1 0,0-40 0,-6 68 4,6-68-4,-30 60 0,30-60 0,-22 54-2,22-54 2,-33 47 2,33-47-2,-38 49 6,16-28-6,0 2 2,-4-2-2,0-1 0,-2 2 0,1 0-4,-4-3 4,0 0-10,-1 2 10,-1 2-14,3-7 14,0 0-28,30-16 28,-54 20-46,54-20 46,-43 14-76,43-14 76,-35 6-112,35-6 112</inkml:trace>
  <inkml:trace contextRef="#ctx0" brushRef="#br5" timeOffset="445995.699">5874 4758 18,'0'0'0,"0"-1"20,0 1-20,0-1 16,0 1-16,0 0 12,0 0-12,0-1 10,0 1-10,0-1 8,0 1-8,0 0 10,0 0-10,0-1 18,0 1-18,0-1 18,0 1-18,0-1 12,0 1-12,0-1 14,0 1-14,0 0 16,0 0-16,0-1 12,0 1-12,0-1 8,0 1-8,0 0 4,0 0-4,0 0-2,0 0 2,0-2 0,0 2 0,0 0 4,0 0-4,0 0 4,0 0-4,0-1-2,0 1 2,0 0 2,0 0-2,0-1 20,0 1-20,0-1 24,0 1-24,0 0 20,0 0-20,0-1 20,0 1-20,0 0 22,0 0-22,0-1 24,0 1-24,0-1 28,0 1-28,0 0 26,0 0-26,0 0 20,0 0-20,0 0 22,0 0-22,0 0 16,0 0-16,0 0 14,0 0-14,0 0 12,0 0-12,0 0 0,0 0 0,0 0-2,0 0 2,0 0 0,0 0 0,0 0 6,0 0-6,9 0 16,-9 0-16,-1 0 24,1 0-24,-1 0 22,1 0-22,-1 0 16,1 0-16,0 0 8,0 0-8,-23-4 0,23 4 0,0 0 0,0 0 0,0 0-2,0 0 2,-1 0 4,1 0-4,-19-1 6,19 1-6,-1 0 0,1 0 0,-27 0 0,27 0 0,-1 0 10,1 0-10,0 0 20,0 0-20,-16 0 18,16 0-18,0 0 12,0 0-12,-19-4 12,19 4-12,0 0 8,0 0-8,-17-3 4,17 3-4,-2 0 2,2 0-2,-16-5-2,16 5 2,-20-6-2,20 6 2,-16-3-2,16 3 2,-17-6 2,17 6-2,-20-3 4,20 3-4,-14-3 4,14 3-4,-16-2 6,16 2-6,-17 0 6,17 0-6,-1 0 6,1 0-6,-13 0 2,13 0-2,0 0-4,0 0 4,-24 0 0,24 0 0,-1 0 6,1 0-6,-19 0 2,19 0-2,-1 0 0,1 0 0,-20 0 0,20 0 0,0 0 4,0 0-4,-20 0 12,20 0-12,-1 0 16,1 0-16,-19-2 8,19 2-8,-1 0 2,1 0-2,0 0 2,0 0-2,-17 0-4,17 0 4,0 0-2,0 0 2,-22 0 6,22 0-6,-1 0 10,1 0-10,-1 0 16,1 0-16,-18 0 18,18 0-18,-1 0 12,1 0-12,0 0 14,0 0-14,-2 0 10,2 0-10,0 0 6,0 0-6,-1 0 4,1 0-4,0 0 4,0 0-4,-17 2 6,17-2-6,0 0 2,0 0-2,-24-3 0,24 3 0,0 0 2,0 0-2,-1 0 0,1 0 0,-16-3-4,16 3 4,-33-3-2,33 3 2,-20-7 6,20 7-6,-24-7 2,24 7-2,-31-6-2,31 6 2,-32-5 0,32 5 0,-36-4 2,36 4-2,-35-2 0,35 2 0,-37 0-4,37 0 4,-36 0 4,36 0-4,-33 2 6,33-2-6,-33 2 6,33-2-6,-33 2 6,33-2-6,-32 2 2,32-2-2,-30 0-2,30 0 2,-30 1-4,30-1 4,-30 0 4,30 0-4,-31 0 2,31 0-2,-33 0-4,33 0 4,-35-3 6,35 3-6,-37-3 0,37 3 0,-35-5-6,35 5 6,-33-4-2,33 4 2,-32-3 4,32 3-4,-35-2 8,35 2-8,-31-2 0,31 2 0,-30-2-2,30 2 2,-29-3-2,29 3 2,-27-2-6,27 2 6,-24-3-2,24 3 2,-28-4 8,28 4-8,-25-4 10,25 4-10,-23-4 12,23 4-12,-21-1 16,21 1-16,-19-2 14,19 2-14,0 0 6,0 0-6,-13-3 0,13 3 0,0 0 4,0 0-4,-1 0 2,1 0-2,-1 0-2,1 0 2,0 0 2,0 0-2,-18-3-2,18 3 2,0 0 0,0 0 0,-1 0 0,1 0 0,-2 0-4,2 0 4,0 0 2,0 0-2,-12-2 2,12 2-2,-2 0 2,2 0-2,0 0 2,0 0-2,-19-7 0,19 7 0,-1 0-2,1 0 2,-18-9-4,18 9 4,-2 0-2,2 0 2,-16-7 0,16 7 0,-2 0 4,2 0-4,-18-8 2,18 8-2,0 0-4,0 0 4,-23-17 0,23 17 0,-1 0 6,1 0-6,-21-6 4,21 6-4,-1 0-2,1 0 2,-21-4 0,21 4 0,-22-2 0,22 2 0,-12-4-6,12 4 6,-17-3 0,17 3 0,-17-5 4,17 5-4,-14-3 2,14 3-2,-16-4-2,16 4 2,-16-4 0,16 4 0,-15-4 4,15 4-4,-19-6-2,19 6 2,-17-5 2,17 5-2,-16-7 0,16 7 0,-18-5-4,18 5 4,-2 0-2,2 0 2,-14-7 0,14 7 0,-24-4-2,24 4 2,-2 0-6,2 0 6,-9-6-2,9 6 2,-27-8-4,27 8 4,-12-7-8,12 7 8,-18-8-4,18 8 4,-15-8 0,15 8 0,-21-9-2,21 9 2,-21-9-14,21 9 14,-18-9-12,18 9 12,-19-8 0,19 8 0,-18-7 2,18 7-2,-16-7 0,16 7 0,-13-9 0,13 9 0,-17-6-2,17 6 2,0 0-8,0 0 8,-14-5-4,14 5 4,-26-8-2,26 8 2,-16-7-4,16 7 4,-17-9-4,17 9 4,-18-7-2,18 7 2,-18-7-4,18 7 4,-19-6-2,19 6 2,-20-6 4,20 6-4,-20-7 2,20 7-2,-17-5-2,17 5 2,0 0-4,0 0 4,-15-5-4,15 5 4,-27-2 0,27 2 0,-2 0-6,2 0 6,-10-2-6,10 2 6,0 0 2,0 0-2,-21-2 2,21 2-2,0 0 2,0 0-2,-23-4-2,23 4 2,-1 0-4,1 0 4,-1 0 0,1 0 0,0 0 2,0 0-2,-17-3-2,17 3 2,0 0-12,0 0 12,-1 0-22,1 0 22,0 0-30,0 0 30,-2 0-34,2 0 34,0 0-42,0 0 42,0 0-44,0 0 44,-1 0-26,1 0 26,-13-3-8,13 3 8,6 28-2,-6-28 2,26 24-24,-26-24 24,17 29-38,-17-29 38,18 31-22,-18-31 22,16 23-10,-16-23 10,13 15-6,-13-15 6,8 17-4,-8-17 4,0 1-2,0-1 2,0 0-8,0 0 8,9 12-10,-9-12 10,0 1-8,0-1 8,0 0-12,0 0 12,0 1-6,0-1 6,0 1 2,0-1-2,0 1 0,0-1 0,0 1 4,0-1-4,0 0 4,0 0-4,0 1-2,0-1 2,0 1 2,0-1-2,0 0 6,0 0-6,0 1 0,0-1 0,0 1-10,0-1 10,7 11-6,-7-11 6,-6-29 0,6 29 0,-34-18 2,34 18-2,-21-18 6,21 18-6,-19-16 2,19 16-2,-16-19-2,16 19 2,0 0 0,0 0 0,-1 0-4,1 0 4,-1 0-8,1 0 8,-1 0-12,1 0 12,-1 0-20,1 0 20,-1 0-24,1 0 24,0 0-18,0 0 18,-7-8-4,7 8 4,-4-24 4,4 24-4,2-13-4,-2 13 4,36-14-38,-36 14 38,28-22-90,-28 22 90,29-17-124,-29 17 124</inkml:trace>
  <inkml:trace contextRef="#ctx0" brushRef="#br5" timeOffset="447065.6981">3422 4243 68,'0'0'0,"0"0"58,0 0-58,0 1 50,0-1-50,4 3 42,-4-3-42,0 1 30,0-1-30,0 1 14,0-1-14,5 17 12,-5-17-12,-6 20 6,6-20-6,-24 10 0,24-10 0,-18 18 12,18-18-12,-26 16 20,26-16-20,-28 15 12,28-15-12,-30 8 18,30-8-18,-30 17 24,30-17-24,-35 8 12,35-8-12,-30 7 0,30-7 0,-43 8 6,43-8-6,0 0 10,0 0-10,-51 9 8,51-9-8,-66 5 12,66-5-12,-34 5 10,34-5-10,-36 1 10,36-1-10,-34 0 14,34 0-14,-32-4 6,32 4-6,-30-7 2,30 7-2,-22-21 0,22 21 0,-20-15-8,20 15 8,-21-26-6,21 26 6,-20-31-4,20 31 4,-18-39-6,18 39 6,-22-42-4,22 42 4,-16-46-4,16 46 4,-14-48-2,14 48 2,-15-49 0,15 49 0,-8-42-4,8 42 4,-8-42 0,8 42 0,-5-33-2,5 33 2,-4-31-4,4 31 4,-1-30-2,1 30 2,0-24-2,0 24 2,3-24 0,-3 24 0,5-25 2,-5 25-2,9-27-4,-9 27 4,20-27 0,-20 27 0,9-30 6,-9 30-6,20-27 0,-20 27 0,18-25 0,-18 25 0,24-27-6,-24 27 6,24-27-2,-24 27 2,30-26 4,-30 26-4,34-26 4,-34 26-4,36-24 2,-36 24-2,43-23-2,-43 23 2,43-22 0,-43 22 0,45-19-2,-45 19 2,43-16 2,-43 16-2,46-9 8,-46 9-8,44-6 2,-44 6-2,44-6-4,-44 6 4,43-2 8,-43 2-8,32 2 10,-32-2-10,36 6 6,-36-6-6,32 37 16,-32-37-16,34 31 12,-34-31-12,29 38 2,-29-38-2,30 49 0,-30-49 0,27 54 2,-27-54-2,24 56 4,-24-56-4,23 56 2,-23-56-2,19 53 0,-19-53 0,14 44 2,-14-44-2,9 40 4,-9-40-4,6 40-2,-6-40 2,3 32 0,-3-14 0,0 0 10,0-18-10,-1 35 8,1-35-8,-6 34-4,6-34 4,-9 33 12,9-33-12,-35 28 24,35-28-24,-21 24 4,21-24-4,-22 26 2,22-26-2,-24 22 6,24-22-6,-25 17 2,25-17-2,-23 14-2,23-14 2,-24 9-8,24-9 8,-25 8-26,25-8 26,-23 8-76,23-8 76,-27 7-114,27-7 114,-26 6-100,26-6 100,-24 8-108,24-8 108</inkml:trace>
  <inkml:trace contextRef="#ctx0" brushRef="#br5" timeOffset="465689.6859">14875 14652 2,'0'0'0,"-4"-16"-2,4 16 2,0-1 2,0 1-2,0-1 2,0 1-2,0 0-2,0 0 2,0-2 0,0 2 0,0 0 8,0 0-8,0 0 14,0 0-14,0-11 32,0 11-32,5 36 28,-5-36-28,6 48 8,-6-48-8,9 79 6,-9-79-6,7 98 2,-7-98-2,4 115-2,-4-115 2,2 125-4,-2-62 4,0-1 0,0-62 0,-2 123 0,2-123 0,-3 112 0,3-112 0,-5 108 0,5-108 0,-4 106 0,4-106 0,-4 105 4,4-105-4,-6 106 2,6-106-2,-7 95 0,7-95 0,-5 68-4,5-68 4,-5 43-2,5-43 2,0 23 0,0-23 0,0 1 2,0-1-2,4 7 2,-4-7-2,32 7 0,-32-7 0,14 6 2,-14-6-2,16 3 4,-16-3-4,16 1 10,-16-1-10,17 0 6,-17 0-6,21-2 10,-21 2-10,25-6 12,-25 6-12,36-8 10,-36 8-10,38-9 16,-38 9-16,47-17 12,-47 17-12,53-9 4,-53 9-4,56-7 6,-56 7-6,60-8 8,-60 8-8,64-7 4,-64 7-4,61-8 0,-61 8 0,63-8-4,-63 8 4,62-4 0,-32 4 0,-1 0 14,-29 0-14,65 7 14,-35 14-14,1 2 10,0-10-10,-1 0 8,3 2-8,-2-1 0,3-1 0,-1 0 0,4 0 0,-2 0 0,-35-13 0,78 25 0,-78-25 0,80 23 4,-80-23-4,83 18 2,-83-18-2,86 15 0,-86-15 0,81 8 4,-81-8-4,86 7 0,-86-7 0,84 3-2,-42-3 2,-1 0 4,-41 0-4,88-5 4,-88 5-4,85-10 0,-85 10 0,91-22-2,-91 22 2,88-8 2,-88 8-2,86-9 4,-86 9-4,82-7-2,-82 7 2,74-4-4,-40 4 4,1 0-2,-35 0 2,70 4 4,-70-4-4,61 6 8,-30 8-8,-1-1 4,-30-13-4,62 18 4,-62-18-4,59 16 6,-59-16-6,58 21 12,-58-21-12,60 18 6,-60-18-6,65 12-2,-65-12 2,63 7 6,-63-7-6,61 6 6,-61-6-6,53 4 4,-28-4-4,0 0 4,-1 0-4,-1 0 0,-1 0 0,0 0-2,-2 0 2,0 0 4,-20 0-4,37 0 6,-37 0-6,36 2 2,-36-2-2,34 4 0,-34-4 0,30 2 4,-30-2-4,29 5 6,-29-5-6,24 4 2,-24-4-2,22 2 2,-22-2-2,20 4-2,-20-4 2,13 2 0,-13-2 0,1 0 4,-1 0-4,13 0 0,-13 0 0,0 0-4,0 0 4,1 0-4,-1 0 4,1 0 0,-1 0 0,1 0 2,-1 0-2,16-6 4,-16 6-4,9-19 0,-9 19 0,1 0-4,-1 0 4,17-7 6,-17 7-6,21-9 4,-21 9-4,9-19-4,-9 19 4,9-13 0,-9 13 0,8-15 4,-8 15-4,9-18 4,-9 18-4,8-19 2,-8 19-2,5-23 0,-5 23 0,5-33-2,-5 12 2,0 0-4,0-4 4,0-1-4,0 26 4,-3-59 0,3 59 0,-2-72 0,2 33 0,0 2 0,0-6 0,0 1 4,0-1-4,0-1-2,0 44 2,3-90-6,-3 90 6,5-85 6,-5 85-6,4-76 6,-4 76-6,5-70 0,-5 70 0,4-61 2,-4 61-2,4-60 6,-4 60-6,2-56 4,-2 32-4,0-1 0,0 1 0,0 0 0,0 24 0,-4-45-4,4 45 4,-8-47-4,8 47 4,-21-51 0,21 51 0,-8-52 0,8 52 0,-6-52 0,6 52 0,-4-50 0,4 50 0,-3-44 2,3 27-2,0 1 2,0 2-2,0 1 0,0 13 0,-1-18 4,1 18-4,0-1 8,0 1-8,-2-11 6,2 11-6,0-1 0,0 1 0,0 0 6,0 0-6,0-1 10,0 1-10,-6-13 8,6 13-8,0 0 8,0 0-8,-27-10 4,27 10-4,-1 0 8,1 0-8,-17-5 6,17 5-6,-21-10 0,21 10 0,-14-20-2,14 20 2,-15-9 2,15 9-2,-18-9 6,18 9-6,-18-9 4,18 9-4,-20-16 18,20 16-18,-24-8 16,24 8-16,-26-7 6,26 7-6,-29-6 10,29 6-10,-32-6 8,32 6-8,-38-3 2,38 3-2,-41-3 4,41 3-4,-47-3 8,47 3-8,-50-3 4,50 3-4,-53-2 0,53 2 0,-61-2 0,61 2 0,-60-3 10,60 3-10,-71-5 10,71 5-10,-72-3 4,72 3-4,-66-2 10,32 2-10,2 0 10,32 0-10,-62 2 4,62-2-4,-67 5 4,67-5-4,-70 6 6,70-6-6,-66 10 14,66-10-14,-69 8 8,69-8-8,-65 10 0,65-10 0,-63 7 4,63-7-4,-65 6 10,65-6-10,-66 3 10,32-3-10,0 0 4,34 0-4,-69-4 6,69 4-6,-71-7 10,71 7-10,-69-8 12,69 8-12,-67-8 16,67 8-16,-65-7 26,65 7-26,-67-6 16,67 6-16,-64-4 0,33 4 0,2 0 4,29 0-4,-60 2 0,60-2 0,-56 2 0,56-2 0,-55 6 2,55-6-2,-51 6-2,51-6 2,-53 4 2,53-4-2,-48 4 0,48-4 0,-44 3-4,44-3 4,-43 2-2,43-2 2,-39 0 2,39 0-2,-33 0 8,33 0-8,-35 0 2,35 0-2,-33 0-4,33 0 4,-32 0-4,32 0 4,-35-1-2,35 1 2,-31-3 2,31 3-2,-31-5 0,31 5 0,-34-5 0,34 5 0,-29-7 4,29 7-4,-29-6 2,29 6-2,-29-5-4,29 5 4,-25-5-2,25 5 2,-23-5 2,23 5-2,-22-3 2,22 3-2,-19-5 2,19 5-2,-19-5 0,19 5 0,-17-6 0,17 6 0,-18-7-4,18 7 4,-17-7-4,17 7 4,-20-7 0,20 7 0,-18-6-4,18 6 4,-18-6 2,18 6-2,-24-3 2,24 3-2,-21-4-2,21 4 2,-27-3 0,27 3 0,-24-2-2,24 2 2,-25-3-2,25 3 2,-26-2 0,26 2 0,-27 0 4,27 0-4,-30 0 2,30 0-2,-29 2-4,29-2 4,-32 5 2,32-5-2,-33 7 2,33-7-2,-35 6-2,35-6 2,-36 7 0,36-7 0,-34 7 2,34-7-2,-39 7 2,39-7-2,-37 5 2,37-5-2,-34 4 0,34-4 0,-31 3-2,31-3 2,-28 0-2,28 0 2,-26-3-4,26 3 4,-23-4-2,23 4 2,-20-5 2,20 5-2,0 0 4,0 0-4,-14-4 0,14 4 0,-1 0-10,1 0 10,-1 0-42,1 0 42,-1 0-78,1 0 78,-1 0-106,1 0 106,0 0-134,0 0 134,-1 0-154,1 0 154,-1 0-134,1 0 134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10:13:39.163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632423"/>
    </inkml:brush>
    <inkml:brush xml:id="br5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2294 3316 18,'0'0'0,"0"0"12,0 0-12,-1 0 22,1 0-22,-1 0 24,1 0-24,0 0 16,0 0-16,-1 0 14,1 0-14,0 0 10,0 0-10,0 0 6,0 0-6,-2 0 2,2 0-2,-1 0 4,1 0-4,-14-6 6,14 6-6,2 77 4,-2-77-4,6 73 6,-6-73-6,9 95 8,-9-95-8,7 108 4,-7-108-4,18 119 2,-18-119-2,10 127-2,-10-127 2,18 139-4,-18-139 4,8 147 2,-8-147-2,10 152 4,-10-152-4,9 150 0,-9-150 0,8 145 2,-8-145-2,10 147 4,-10-147-4,6 143 0,-6-143 0,5 144-4,-5-144 4,5 143 0,-5-143 0,4 138 4,-4-138-4,6 136 2,-6-136-2,4 128 0,-4-128 0,7 126 0,-7-126 0,6 115 6,-6-115-6,8 109 4,-8-109-4,8 108 2,-8-108-2,7 100 2,-7-100-2,5 102 0,-5-102 0,6 99 2,-6-99-2,4 100 0,-4-100 0,4 96 0,-4-96 0,3 90 4,-3-90-4,4 87 0,-4-87 0,2 71-2,-2-71 2,2 65 2,-2-65-2,3 63 0,-3-63 0,3 63 0,-3-63 0,4 62 0,-4-62 0,3 68 0,-3-68 0,3 63 10,-3-63-10,3 59 12,-3-35-12,0 1 2,0-1-2,0 0-2,0-1 2,0-1 0,0 4 0,0-2 2,0-24-2,2 60 2,-2-60-2,2 64-2,-2-64 2,3 72 8,-3-72-8,1 73 14,-1-40-14,0 0 4,0-6-4,0-2 4,0-8-4,0-2 2,0-15-2,-1 15-8,1-15 8,0 0-22,0 0 22,0 2-42,0-2 42,0 0-62,0 0 62,0 0-72,0 0 72</inkml:trace>
  <inkml:trace contextRef="#ctx0" brushRef="#br0" timeOffset="805.9996">2531 7878 52,'0'0'0,"-12"2"48,12-2-48,-24 2 8,24-2-8,-1 0 12,1 0-12,0 0 14,0 0-14,-1 0 10,1 0-10,-1 0 8,1 0-8,-1 0-2,1 0 2,0 0-8,0 0 8,-10 4-4,10-4 4,0 0 0,0 0 0,0 0-4,0 0 4,-1 0-4,1 0 4,-1 0 6,1 0-6,-14 6 4,37-6-4,0 0-2,-23 0 2,25-4 0,-25 4 0,26-4 0,-26 4 0,32-5-2,-32 5 2,33-6-2,-33 6 2,33-4 0,-33 4 0,37-4 4,-37 4-4,39-3 0,-39 3 0,0 0-2,0 0 2,54-3 4,-54 3-4,80-2 4,-80 2-4,49-2-4,-49 2 4,51-2 0,-24 2 0,1 0 2,1 0-2,1 0-2,2 0 2,-1 0 0,4 0 0,1 0-4,-2 0 4,0 0 0,1 0 0,-1 0 4,2 0-4,-1 0 0,-1 0 0,-1 0 2,-33 0-2,67-2 2,-32 2-2,0 0 0,1 0 0,-1 0 0,-35 0 0,72 0 0,-36 0 0,1 0 0,1 0 0,0 0 2,-38 0-2,81-2-4,-41 2 4,1 0-4,0 0 4,1 0 2,-42 0-2,81-1 2,-42 1-2,0 0-4,2 0 4,-1 0-2,-1 0 2,1 0 6,2 0-6,0 0 6,-42 0-6,86 3 6,-86-3-6,93 2 6,-93-2-6,99 3 18,-99-3-18,100 4 20,-100-4-20,105 3 8,-53-3-8,2 0 4,-2 0-4,0 0 6,-52 0-6,108-6 2,-108 6-2,110-6 2,-110 6-2,115-10 4,-115 10-4,124-18-2,-124 18 2,122-8 2,-122 8-2,127-6 8,-127 6-8,125-4 4,-125 4-4,118-5 4,-118 5-4,127-2 6,-127 2-6,129-4-4,-129 4 4,130-2-2,-62 2 2,0 0 6,0 0-6,0 0 0,1 0 0,1 0 0,-1 0 0,1 0 6,3 0-6,0 0 6,2 0-6,-2 0 8,-73 0-8,149 2 6,-149-2-6,154 4 0,-154-4 0,143 1 0,-143-1 0,148 2 0,-148-2 0,152 2 4,-152-2-4,154 2 6,-154-2-6,156 6 6,-156-6-6,156 7 6,-156-7-6,153 22 2,-153-22-2,156 14 0,-156-14 0,159 15 4,-159-15-4,157 13 4,-157-13-4,152 10-2,-152-10 2,151 17-2,-151-17 2,147 7 0,-147-7 0,145 8 0,-145-8 0,141 9 2,-141-9-2,133 9-8,-133-9 8,121 7-38,-121-7 38,110 8-68,-110-8 68,94 4-88,-94-4 88</inkml:trace>
  <inkml:trace contextRef="#ctx0" brushRef="#br0" timeOffset="4247.9975">2183 3347 26,'0'0'0,"0"0"16,0 0-16,-2 0 6,2 0-6,0 0 2,0 0-2,0 0 8,0 0-8,-1 0 6,1 0-6,-1 0 2,1 0-2,-2 0-2,2 0 2,0 0 2,0 0-2,0 0 4,0 0-4,-1 0-2,1 0 2,-1 0 2,1 0-2,0 0 0,0 0 0,-1 0 0,1 0 0,-9 0 0,9 0 0,34-2-2,-34 2 2,20-2 0,-20 2 0,21 0 2,-21 0-2,21 0 2,-21 0-2,25 0 2,-25 0-2,22 3 0,-22-3 0,23 3-6,-23-3 6,24 5-2,-24-5 2,24 2 4,-24-2-4,22 5 2,-22-5-2,24 4 0,-24-4 0,22 6 0,-22-6 0,25 6-6,-25-6 6,29 6-2,-29-6 2,37 5 4,-37-5-4,36 7-2,-36-7 2,39 3 0,-39-3 0,40 6 6,-40-6-6,42 4 4,-42-4-4,42 3-2,-42-3 2,44 2-4,-44-2 4,42 1-2,-42-1 2,46 2 4,-24-2-4,-1 0 6,3 0-6,-1 0-2,1 0 2,0 0-2,-1 0 2,2 0-2,1 0 2,1 0-4,3 0 4,0 0 0,0 0 0,0 0 0,2 0 0,-1 0 0,-31 0 0,62-2 0,-62 2 0,60-3-2,-60 3 2,63 0 0,-32 0 0,1 0 4,-1 0-4,1 0 2,0 0-2,0 0 0,-32 0 0,63 2-2,-63-2 2,64 3 0,-64-3 0,67 4 4,-67-4-4,76 5 4,-76-5-4,76 4 4,-76-4-4,80 3-2,-80-3 2,78 2-2,-40-2 2,0 0 2,-38 0-2,76 1-4,-76-1 4,74 2-4,-74-2 4,74 3 2,-74-3-2,76 4 0,-76-4 0,77 3-2,-77-3 2,79 3 4,-79-3-4,83 2 4,-83-2-4,87 2-2,-87-2 2,89 3-6,-89-3 6,88 1 0,-88-1 0,89 2 2,-89-2-2,81 2-2,-81-2 2,80 3 2,-80-3-2,84 2 2,-84-2-2,80 1 12,-35-1-12,-1 0 14,0 0-14,0 0 4,-44 0-4,95-2 2,-95 2-2,93-3 0,-93 3 0,91-2 2,-46 2-2,0 0-2,-3 0 2,-1 0-4,2 0 4,-1 0 10,0 0-10,-1 0 4,2 0-4,0 0-2,-43 0 2,87 2 0,-87-2 0,94 3-4,-94-3 4,95 3 14,-95-3-14,99 2 18,-99-2-18,97 2 14,-49-2-14,-3 0 10,3 0-10,-1 0 0,-1 0 0,2 0 4,0 0-4,-2 0 10,2 0-10,1 0 6,-49 0-6,103-2 0,-103 2 0,106-1 2,-106 1-2,106-3 4,-106 3-4,106-2 0,-106 2 0,99-2 0,-99 2 0,98-2 4,-98 2-4,94-3 4,-94 3-4,97-3 0,-97 3 0,98-3 0,-98 3 0,101-1 2,-49 1-2,3 0-4,-5 0 4,0 0-2,0 0 2,0 0 4,-50 0-4,98-1 2,-98 1-2,93-2 4,-93 2-4,95-2 6,-95 2-6,95-4-2,-95 4 2,95-3-2,-95 3 2,99-5 6,-99 5-6,99-4 4,-99 4-4,97-4-2,-97 4 2,89-3 2,-89 3-2,88-1 0,-45 1 0,-2 0-2,1 0 2,0 0 0,0 0 0,0 0-4,1 0 4,0 0 2,-2 0-2,1 0 4,-42 0-4,89-1 4,-89 1-4,88-3 4,-88 3-4,86-2-4,-86 2 4,85-3 0,-85 3 0,83-4 4,-83 4-4,79-2-2,-79 2 2,79-3 4,-79 3-4,82-4 2,-82 4-2,83-4-4,-83 4 4,87-4 4,-87 4-4,92-6 6,-92 6-6,90-5 0,-90 5 0,88-6-2,-88 6 2,82-6 0,-82 6 0,78-4 0,-78 4 0,78-6 0,-78 6 0,73-3 0,-37 3 0,0 0 0,0 0 0,0 0 0,-1 0 0,3 0 0,-2 0 0,1 0 2,2 0-2,0 0-4,-1 0 4,1 0-2,-2 0 2,1 0-2,-1 0 2,2 0-8,-39 0 8,70-2 0,-70 2 0,68-2 2,-68 2-2,69-4 6,-69 4-6,66-2 12,-66 2-12,63-3 2,-63 3-2,64-2-4,-64 2 4,62-4 0,-62 4 0,63-4 0,-63 4 0,58-4-2,-58 4 2,59-5 2,-59 5-2,58-5 6,-58 5-6,51-3-4,-51 3 4,45-3-2,-45 3 2,35-2 2,-35 2-2,31 0-2,-31 0 2,20 0-2,-20 0 2,15 0-2,-15 0 2,2 0 2,-2 0-2,0 0-4,0 0 4,1 0-6,-1 0 6,0 0 8,0 0-8,0 0 22,0 0-22,2 0 28,-2 0-28,0 0 32,0 0-32,2 0 36,-2 0-36,0 0 20,0 0-20,1 0 12,-1 0-12,1 0 18,-1 0-18,1 0 14,-1 0-14,0 0 8,0 0-8,0 0 8,0 0-8,0 0 6,0 0-6,0 0 2,0 0-2,0 0 4,0 0-4,0 0 0,0 0 0,0 0 0,0 0 0,0 0 6,0 0-6,0 0 0,0 0 0,0 0-2,0 0 2,0 0 0,0 0 0,0 0-4,0 0 4,0 0-2,0 0 2,6 28 4,-6-28-4,6 34 4,-6-34-4,5 46 0,-5-46 0,8 56-6,-8-56 6,6 60-4,-6-60 4,6 61 4,-6-61-4,4 70 2,-4-70-2,4 78 0,-4-78 0,3 79 4,-3-37-4,0 0 2,0-42-2,-2 90-2,2-90 2,-5 88-2,5-88 2,-6 83 4,6-83-4,-7 79 0,7-79 0,-11 72-4,11-72 4,-7 68 0,7-68 0,-10 70-2,10-70 2,-5 64-2,5-64 2,-5 66-4,5-66 4,0 68 0,0-31 0,0 0 2,0 4-2,0 0 2,0-41-2,2 85 4,-2-85-4,3 84 6,-3-84-6,5 83 0,-5-83 0,6 79-2,-6-79 2,4 81-2,-4-81 2,7 78 0,-7-78 0,6 82 2,-6-82-2,5 80 0,-5-80 0,6 78 4,-6-78-4,5 83 2,-5-83-2,7 73-6,-7-73 6,7 68-2,-7-68 2,8 57 4,-8-57-4,10 46 0,-10-46 0,8 42 6,-8-42-6,18 42 2,-18-42-2,8 38-6,-8-38 6,6 41-2,-6-41 2,9 40 0,-9-40 0,7 36 6,-7-36-6,7 41 2,-7-41-2,8 42-6,-8-42 6,6 52 0,-6-52 0,8 57 2,-8-57-2,8 59-2,-8-59 2,7 63-4,-7-63 4,6 58 0,-6-58 0,4 51-2,-4-51 2,3 54-2,-3-54 2,2 49 4,-2-27-4,0 1 2,0-23-2,1 52-2,-1-52 2,2 47 6,-2-47-6,3 43 4,-3-43-4,1 37-4,-1-19 4,0 0-2,0-2 2,0-1-2,0 2 2,0 0 0,0-2 0,0 1 2,0-1-2,0-1 2,0-14-2,1 28 0,-1-28 0,2 26-2,-2-26 2,0 25 0,0-25 0,0 23 2,0-23-2,0 19 0,0-19 0,0 19-4,0-19 4,0 22-4,0-22 4,0 23 8,0-9-8,0 0 4,0 4-4,0 0-8,0 2 8,0 1-8,0-21 8,-2 46 0,2-46 0,-2 46 2,2-46-2,-5 43 0,5-43 0,-3 34 2,3-34-2,-5 26 0,5-26 0,-3 22 0,3-22 0,-4 14 0,4-14 0,0 18-4,0-18 4,0 16-6,0-16 6,0 17 2,0-17-2,0 18 6,0-18-6,0 1 2,0-1-2,0 14-2,0-14 2,0 1-2,0-1 2,0 1 0,0-1 0,0 21-2,0-21 2,0 0-2,0 0 2,0 1 0,0-1 0,0 22-2,0-22 2,2 29-4,-2-29 4,3 16 0,-3-16 0,2 20 2,-2-20-2,4 20-4,-4-20 4,2 17-4,-2-17 4,2 21-2,-2-21 2,5 17-2,-5-17 2,4 20 2,-4-20-2,7 19-2,-7-19 2,0 1-4,0-1 4,4 12-2,-4-12 2,0 1-2,0-1 2,5 18 2,-5-18-2,0 0 0,0 0 0,4 17-2,-4-17 2,0 0-2,0 0 2,0 3 0,0-3 0,0 0 0,0 0 0,0 0-6,0 0 6,0 2-4,0-2 4,0 0-4,0 0 4,0 0 0,0 0 0,0 1 4,0-1-4,0 0 4,0 0-4,0 1 4,0-1-4,0 1 6,0-1-6,0 1 6,0-1-6,4 11 2,-4-11-2,-3 0 2,3 0-2,-25-8 6,25 8-6,-1 0 2,1 0-2,-1 0-2,1 0 2,-16-7-4,16 7 4,-24-9-6,24 9 6,-2 0 4,2 0-4,-11-8 4,11 8-4,-27-5 2,27 5-2,-13-4 8,13 4-8,-18-4 2,18 4-2,-15-1 0,15 1 0,-16 0 2,16 0-2,-19 0 0,19 0 0,-19 0 6,19 0-6,-17-2 18,17 2-18,-14 0 16,14 0-16,-17-3 12,17 3-12,-14-1 10,14 1-10,0 0-2,0 0 2,-17-2 2,17 2-2,-27-3 6,27 3-6,-17-4 6,17 4-6,-20-3 4,20 3-4,-26-2 0,26 2 0,-33 0-4,33 0 4,-32 4-4,32-4 4,-32 7 4,32-7-4,-32 7 6,32-7-6,-26 4 0,26-4 0,-27 6-6,27-6 6,-22 3 0,22-3 0,-21 4 6,21-4-6,-20 5 8,20-5-8,-17 2 12,17-2-12,-17 2 2,17-2-2,-15 0-2,15 0 2,-15 0 6,15 0-6,-17 0 2,17 0-2,-15-3-2,15 3 2,-14-4 4,14 4-4,-17-4 0,17 4 0,-16-4-2,16 4 2,-18-2-2,18 2 2,-19-2-4,19 2 4,-21-2 2,21 2-2,-21-2 2,21 2-2,-26-1-2,26 1 2,-25-4 2,25 4-2,-20-3 0,20 3 0,-24-4-2,24 4 2,-23-5 6,23 5-6,-21-4 6,21 4-6,-20-5 2,20 5-2,-22-4 2,22 4-2,-21-2 0,21 2 0,-22-2-2,22 2 2,-26-2 2,26 2-2,-22-2 0,22 2 0,-25 0-2,25 0 2,-24 0 0,24 0 0,-26 0-2,26 0 2,-30-2 0,30 2 0,-28-2-2,28 2 2,-31-4 0,31 4 0,-29-3 4,29 3-4,-29-8 2,29 8-2,-28-6 0,28 6 0,-28-4 0,28 4 0,-27-5 2,27 5-2,-23-3-4,23 3 4,-29-5 0,29 5 0,-26-4 4,26 4-4,-28-4 2,28 4-2,-29-6 2,29 6-2,-24-4 0,24 4 0,-27-4 0,27 4 0,-25-3 0,25 3 0,-24-4 4,24 4-4,-27-2 4,27 2-4,-22-2 0,22 2 0,-29-4 0,29 4 0,-25-4-6,25 4 6,-27-3 0,27 3 0,-22-4 2,22 4-2,-21-4-6,21 4 6,-24-4-2,24 4 2,-19-4 6,19 4-6,-21-3 0,21 3 0,-22-4-6,22 4 6,-19-2 6,19 2-6,-22-2-2,22 2 2,-22-2 0,22 2 0,-23 0 8,23 0-8,-23-2-6,23 2 6,-21-3-4,21 3 4,-21-1 6,21 1-6,-25 0 4,25 0-4,-19 0 0,19 0 0,-23 0 2,23 0-2,-24-2 2,24 2-2,-21-2-2,21 2 2,-20 0-2,20 0 2,-20 0-6,20 0 6,-20 2-4,20-2 4,-18 2 2,18-2-2,-20 2 8,20-2-8,-15 2 8,15-2-8,-1 0-4,1 0 4,-13 4-2,13-4 2,-27 1 0,27-1 0,0 0-2,0 0 2,-9 1-6,9-1 6,-25 0 0,25 0 0,-14 0 0,14 0 0,-16 0-4,16 0 4,0 0 0,0 0 0,-14 0 4,14 0-4,-28 4 2,28-4-2,-1 0-4,1 0 4,-10 2 4,10-2-4,-24 3 0,24-3 0,-14 4 0,14-4 0,-15 2 0,15-2 0,-18 2 2,18-2-2,-16 3 4,16-3-4,-18 1 2,18-1-2,-19 3 4,19-3-4,-18 3-2,18-3 2,-19 2-4,19-2 4,-21 3-2,21-3 2,-26 3 2,26-3-2,-23 1 4,23-1-4,-26 2 0,26-2 0,-24 3 0,24-3 0,-20 5 2,20-5-2,-23 5-8,23-5 8,-22 2-4,22-2 4,-23 5 0,23-5 0,-23 3 0,23-3 0,-24 3 4,24-3-4,-24 3-16,24-3 16,-26 2-56,26-2 56,-27 0-106,27 0 106,-33 5-146,33-5 146,-37 5-162,37-5 162</inkml:trace>
  <inkml:trace contextRef="#ctx0" brushRef="#br0" timeOffset="8903.9943">2775 3091 22,'0'0'0,"-14"3"32,14-3-32,-16 0 20,16 0-20,-13-2 8,13 2-8,-15-9 6,15 9-6,-19-42 6,19 42-6,-17-33 20,17 33-20,-22-41 12,22 41-12,-1-1-2,1 1 2,-14-52 0,14 52 0,-18-81 4,18 81-4,-7-43 2,7 43-2,-4-37-2,4 22 2,0 1 0,0 14 0,7-25-2,-7 25 2,25-26 0,-25 26 0,20-26 8,-20 26-8,21-19 6,-21 19-6,24-16 0,-24 16 0,20-9 0,-20 9 0,21-5-4,-21 5 4,22 0 0,-22 0 0,19 5 4,-19-5-4,21 35 2,-21-35-2,23 42 4,-23-42-4,23 53 4,-23-53-4,19 62 0,-19-62 0,14 62-4,-14-62 4,10 53-4,-10-53 4,5 42 0,-5-42 0,4 35 6,-4-35-6,0 24 6,0-24-6,0 24 4,0-24-4,-3 22 6,3-22-6,-8 14 4,8-14-4,-26 16 6,26-16-6,-16 14 4,16-14-4,-21 9-12,21-9 12,-21 8-12,21-8 12,-23 7-14,23-7 14,-25 6-30,25-6 30,-20 3-64,20-3 64</inkml:trace>
  <inkml:trace contextRef="#ctx0" brushRef="#br0" timeOffset="9439.9949">3646 2780 4,'0'0'0,"0"0"4,0 0-4,-1 0 8,1 0-8,-20-2 0,20 2 0,-10-36-2,10 36 2,-6-26 4,6 26-4,-5-32 8,5 32-8,-4-33 10,4 33-10,-1-32 22,1 18-22,0 1 34,0 13-34,0-23 34,0 23-34,0-13 28,0 13-28,0-1 20,0 1-20,0 0 24,0 0-24,0-1 18,0 1-18,0-1 8,0 1-8,0 0 4,0 0-4,0-1 4,0 1-4,2-6 12,-2 6-12,4 40 6,-4-40-6,7 57-2,-7-57 2,6 76-2,-6-76 2,7 78-4,-7-78 4,5 69 0,-5-69 0,5 58-2,-5-58 2,4 47-10,-4-47 10,4 41-8,-4-41 8,5 36-2,-5-36 2,5 25 0,-5-25 0,3 15-10,-3-15 10,0 1-36,0-1 36,0 0-64,0 0 64,0 1-74,0-1 74</inkml:trace>
  <inkml:trace contextRef="#ctx0" brushRef="#br0" timeOffset="10030.9978">4556 2724 22,'0'0'0,"-2"0"42,2 0-42,-14-8 38,14 8-38,-1 0 16,1 0-16,0-2 4,0 2-4,-1 0-6,1 0 6,-23-17-6,23 17 6,-7-29 4,7 29-4,-3-17 0,3 17 0,0-17-6,0 17 6,6-18-4,-6 18 4,29-15-6,-29 15 6,20-9 6,-20 9-6,23-7 8,-23 7-8,24-8 4,-24 8-4,24-5 4,-24 5-4,21-2 2,-21 2-2,19 2 6,-19-2-6,17 8 12,-17-8-12,10 38 8,-10-38-8,8 37 2,-8-37-2,7 42 0,-7-42 0,4 54-16,-4-54 16,-2 59-26,2-59 26,-9 58-16,-13-30 16,-1 0-8,23-28 8,-29 51-2,29-51 2,-31 46 6,31-46-6,-30 33 26,30-33-26,-27 29 24,27-29-24,-26 18 28,26-18-28,-18 11 40,18-11-40,-1 0 16,1 0-16,-1 0 4,1 0-4,0 0 2,0 0-2,0 0-6,0 0 6,-2 0-4,2 0 4,-1 0 0,1 0 0,0 0-2,0 0 2,-1 0-2,1 0 2,-7 8-2,7-8 2,35-3 0,-35 3 0,30-6-2,-30 6 2,36-7-2,-36 7 2,38-10-20,-38 10 20,34-6-56,-34 6 56,34-5-84,-34 5 84</inkml:trace>
  <inkml:trace contextRef="#ctx0" brushRef="#br0" timeOffset="10707.9929">5588 2645 58,'0'0'0,"0"0"6,0 0-6,-11-5 2,11 5-2,-2 0 0,2 0 0,-1 0-4,1 0 4,-1 0 0,1 0 0,0 0 0,0 0 0,0 0 0,0 0 0,-17-3 2,17 3-2,25-23-2,-25 23 2,20-9-2,-20 9 2,26-17 4,-26 17-4,28-14 6,-28 14-6,33-9 0,-33 9 0,30-8-2,-30 8 2,28-6 2,-28 6-2,23-3 2,-23 3-2,11 0 4,-11 0-4,14 5 4,-14-5-4,8 33 4,-8-33-4,6 32 2,-6-32-2,3 42-2,-3-18 2,0 1-4,0-25 4,-8 47-2,8-47 2,-37 44 2,37-44-2,-24 36 8,24-36-8,-19 21 36,19-21-36,0 2 58,0-2-58,-1 0 46,1 0-46,-11 12 26,11-12-26,0 0 16,0 0-16,-2 0 10,2 0-10,-1 0 10,1 0-10,0 0 4,0 0-4,-1 0-2,1 0 2,-2 0-6,2 0 6,0 0-8,0 0 8,-11 5-4,11-18 4,0 0-2,0 13 2,7-17 0,-7 17 0,47-13-4,-47 13 4,33-15-6,-33 15 6,34-8-4,-34 8 4,33-4-6,-33 4 6,31 0-6,-31 0 6,26 4-10,-26-4 10,30 39-20,-30-39 20,25 31-18,-25-31 18,17 32-10,-17-32 10,12 32-6,-12-32 6,8 33 2,-8-33-2,6 27 4,-6-27-4,1 27-2,-1-27 2,-2 25 0,2-25 0,-7 22 6,7-22-6,-30 22 4,30-22-4,-26 23 0,26-23 0,-31 15 12,31-15-12,-35 14 12,35-14-12,-41 13 2,41-13-2,-36 7 2,36-7-2,-40 7 2,40-7-2,-38 5 2,38-5-2,-30 5-2,30-5 2,-28 2-12,28-2 12,-24 0-58,24 0 58,-16-2-102,16 2 102</inkml:trace>
  <inkml:trace contextRef="#ctx0" brushRef="#br0" timeOffset="12012.9969">6953 2593 72,'0'0'0,"0"0"56,0 0-56,0-1 30,0 1-30,0-1 8,0 1-8,0 0 0,0 0 0,4-11 0,-4 11 0,-5 75 8,5-75-8,-26 54 6,26-54-6,-20 54-2,20-54 2,-24 51-6,24-51 6,-22 40 6,22-40-6,-20 36 16,20-36-16,-17 21 26,17-21-26,-1 1 20,1-1-20,-1 0 0,1 0 0,-1 1 2,1-1-2,0 1-2,0-1 2,0 1-12,0-1 12,-1 1-10,1-1 10,-1 0-4,1 0 4,0 0 2,0 0-2,-7 11 4,7-11-4,37-29-2,-37 29 2,32-16 0,-32 16 0,36-15 2,-36 15-2,38-14 0,-38 14 0,40-10 0,-40 10 0,40-8-10,-40 8 10,34-9-36,-34 9 36,28-7-54,-28 7 54,23-5-50,-23 5 50,16 0-46,-16 0 46</inkml:trace>
  <inkml:trace contextRef="#ctx0" brushRef="#br0" timeOffset="12227.9923">7028 2678 54,'0'0'0,"-13"-26"48,13 26-48,-7-20 38,7 20-38,0-1 28,0 1-28,0-1 22,0 1-22,0 0 20,0 0-20,0-1 20,0 1-20,0-1 16,0 1-16,-7-7 4,7 29-4,0 0-2,0 2 2,0 0-2,0 8 2,0 0 2,0 4-2,0 1 8,0-3-8,0 0 0,0-1 0,0-1 0,0-32 0,-2 56 4,2-56-4,-2 50 0,2-50 0,-4 39-4,4-39 4,-5 30-22,5-30 22,-4 25-44,4-25 44,-3 14-66,3-14 66,0 1-82,0-1 82</inkml:trace>
  <inkml:trace contextRef="#ctx0" brushRef="#br0" timeOffset="12928.9962">8136 2551 46,'0'0'0,"-22"-9"50,22 9-50,-20-8 44,20 8-44,-23-4 30,23 4-30,-21-2 16,21 2-16,-22 2 14,22-2-14,-20 5 8,20-5-8,-20 24-4,20-24 4,-18 19 0,18-19 0,-13 23 2,13-23-2,-15 31-8,15-31 8,-8 38-6,8-38 6,-9 39 6,9-39-6,-7 36 6,7-36-6,-4 31 0,4-31 0,-5 15-4,5-15 4,0 1-6,0-1 6,0 1 0,0-1 0,0 0 2,0 0-2,0 1 2,0-1-2,-1 6-2,1-6 2,22 7-2,-22-7 2,20 5 0,-20-5 0,22 3 2,-22-3-2,27 2 0,-27-2 0,29 0-4,-29 0 4,30 0 4,-30 0-4,29 1 4,-29-1-4,26 4-4,-26-4 4,23 6-2,-23-6 2,23 26 0,-23-26 0,17 21 2,-17-21-2,17 24 4,-17-24-4,13 28-2,-13-28 2,8 27-6,-8-27 6,5 28-2,-5-28 2,3 21 0,-3-21 0,-1 21 0,1-21 0,-7 23 2,7-23-2,-27 18-2,27-18 2,-21 22-2,21-22 2,-30 15 2,30-15-2,-32 16-2,32-16 2,-37 9-2,37-9 2,-35 7 2,35-7-2,-35 7 0,35-7 0,-29 4-4,29-4 4,-23 0-22,23 0 22,0 0-78,0 0 78</inkml:trace>
  <inkml:trace contextRef="#ctx0" brushRef="#br0" timeOffset="13497.9913">9073 2493 48,'0'0'0,"0"0"82,0 0-82,0 0 78,0 0-78,0-1 70,0 1-70,0 0 30,0 0-30,6-12-2,-6 12 2,-3 41 0,3-41 0,-10 51 2,10-51-2,-35 70 0,35-70 0,-22 77 0,22-77 0,-20 76-2,20-76 2,-10 71-2,10-71 2,-9 62 0,9-62 0,-4 52-4,4-52 4,1 44-10,-1-44 10,9 34-24,-9-34 24,38 29-28,-38-29 28,28 27-22,-28-27 22,31 17-22,-31-17 22,31 8-18,-31-8 18,33 7-14,-33-7 14,32 2-6,-32-2 6,30-3 0,-30 3 0,32-29 0,-32 29 0,25-24-2,-25 24 2,24-24 2,-24 24-2,11-29 12,-11 29-12,10-31 16,-10 31-16,3-25 18,-3 25-18,-2-26 26,2 26-26,-8-24 24,8 24-24,-38-17 12,38 17-12,-29-15 8,29 15-8,-31-9 0,31 9 0,-35-3-10,35 3 10,-39 2-20,39-2 20,-35 10-30,35-10 30,-33 39-40,33-39 40,-27 25-62,27-25 62</inkml:trace>
  <inkml:trace contextRef="#ctx0" brushRef="#br0" timeOffset="14034.9952">10131 2509 18,'0'0'0,"-28"-12"30,28 12-30,-27-8 36,27 8-36,-26-5 28,26 5-28,0 0 4,0 0-4,-1 0-4,1 0 4,-1 0-4,1 0 4,0 0-2,0 0 2,-1 0 0,1 0 0,-7-4-2,27 4 2,0 0 2,-20 0-2,36 0-2,-36 0 2,38 0-4,-38 0 4,40 4 6,-40-4-6,0 0 2,0 0-2,58 4-2,-58-4 2,83 7 4,-83-7-4,41 7 6,-41-7-6,36 3 10,-36-3-10,27 3 14,-27-3-14,23 2 18,-23-2-18,18 1 20,-18-1-20,1 0 28,-1 0-28,12 5 34,-12-5-34,17 58 20,-17-58-20,5 60 2,-5-20-2,0 0-2,0-40 2,-4 86 2,4-86-2,-31 90-4,31-90 4,-21 78-36,21-78 36,-22 66-58,22-66 58,-18 59-82,18-59 82</inkml:trace>
  <inkml:trace contextRef="#ctx0" brushRef="#br0" timeOffset="14240.995">10154 2907 40,'0'0'0,"0"-1"8,0 1-8,0 0-6,0 0 6,0-1-2,0 1 2,-6-10 10,6 10-10,6-23 12,-6 23-12,46-8 20,-46 8-20,42-8 22,-42 8-22,0 0 0,0 0 0,55-6-4,-55 6 4,98-9 4,-98 9-4,51-19 4,-51 19-4,52-10-8,-52 10 8,49-9-48,-49 9 48</inkml:trace>
  <inkml:trace contextRef="#ctx0" brushRef="#br0" timeOffset="14786.9951">11492 2555 24,'0'0'0,"-9"-21"28,9 21-28,-21-19 42,21 19-42,-7-11 50,7 11-50,-23-9 28,23 9-28,-22-8 4,22 8-4,-24-3-6,24 3 6,-32 1 6,32-1-6,-35 32 22,35-32-22,-34 31 18,34-31-18,-34 34 14,34-34-14,-30 34 8,30-34-8,-21 31 4,21-31-4,-17 31 2,17-31-2,-10 24-4,10-24 4,-11 17-4,11-17 4,0 0-4,0 0 4,-4 13-4,4-13 4,4 24 4,-4-24-4,8 20 4,-8-20-4,36 19 2,-36-19-2,30 18 6,-30-18-6,35 13 0,-35-13 0,40 7-4,-40-7 4,0 0 6,0 0-6,58 7 0,-58-7 0,86 8-4,-86-8 4,48 6 2,-48-6-2,39 8 0,-39-8 0,31 7 0,-31-7 0,20 8 2,-20-8-2,14 20 2,-14-20-2,10 21-6,-10-21 6,4 26-32,-4-8 32,0 0-46,0-18 46,-7 40-22,7-40 22,-31 37 2,31-37-2,-22 31 12,22-31-12,-23 20 26,23-20-26,-19 11 32,19-11-32,-17 8 14,17-8-14,0 0 8,0 0-8,-12 0 10,12 0-10,-20-44 0,20 44 0,-14-35 0,14 35 0,-8-44 4,8 44-4,-8-45-2,8 45 2,-5-45-4,5 23 4,0 1-2,0 21 2,8-41 2,-8 41-2,36-33 4,-36 33-4,23-33-16,-23 33 16,33-31-68,-33 31 68,38-21-108,-38 21 108</inkml:trace>
  <inkml:trace contextRef="#ctx0" brushRef="#br0" timeOffset="15479.9897">12328 2668 50,'0'0'0,"0"-1"12,0 1-12,-9-15-4,9 15 4,0 0-8,0 0 8,0 0-8,0 0 8,-2 0-4,2 0 4,-22-8 2,22 8-2,0-1 2,0 1-2,0-21 6,0 21-6,31-27 4,-31 27-4,24-17 4,-24 17-4,21-16 6,-21 16-6,26-13 2,-26 13-2,24-10-2,-24 10 2,20-6-2,-20 6 2,18-5 2,-18 5-2,1 0 6,-1 0-6,2 0 4,-2 0-4,9-2-2,-9 2 2,19 53 0,-19-53 0,6 37 2,-6-13-2,0-1 2,0-23-2,-4 51-2,4-51 2,-30 49 2,30-49-2,-18 38 6,18-38-6,-17 30 6,17-30-6,-16 19 30,16-19-30,0 1 44,0-1-44,0 0 38,0 0-38,0 1 34,0-1-34,0 1 26,0-1-26,0 0 22,0 0-22,0 1 14,0-1-14,0 0 6,0 0-6,0 0 2,0 0-2,0 2-2,0-2 2,0 0 0,0 0 0,0 0 0,0 0 0,-9 3-2,9-3 2,1-49-2,-1 49 2,32-23-8,-32 23 8,27-15-8,-27 15 8,22-12 2,-22 12-2,25-7 2,-25 7-2,20-4 0,-20 4 0,19 0 4,-19 0-4,19 2 6,-19-2-6,16 5-4,-16-5 4,0 0-2,0 0 2,12 6 8,-12-6-8,0 0 2,0 0-2,2 0-4,-2 0 4,0 0-2,0 0 2,17 8-4,-17-8 4,0 1 2,0-1-2,0 1 14,0-1-14,0 0 28,0 0-28,0 1 34,0-1-34,0 1 24,0-1-24,0 0 14,0 0-14,0 1 4,0-1-4,0 1 2,0-1-2,0 0 0,0 0 0,0 1-38,0-1 38,0 1-78,0-1 78,0 0-68,0 0 68,0 1-46,0-1 46,0 1-40,0-1 40,5 7-50,-5-7 50,0 0-60,0 0 60</inkml:trace>
  <inkml:trace contextRef="#ctx0" brushRef="#br0" timeOffset="16001.9894">12545 2524 20,'0'0'0,"-16"-22"42,16 22-42,-18-22 56,18 22-56,-19-15 28,19 15-28,-20-14 34,20 14-34,-17-7 22,17 7-22,-23-4 2,23 4-2,-25 0 2,25 0-2,-31 8-4,31-8 4,-36 45 0,36-45 0,-36 33 4,36-33-4,-41 43-2,41-43 2,-34 56-2,34-56 2,-32 0 0,32 0 0,-20 70 2,20-70-2,-16 29-2,16-29 2,-9 23-4,9-23 4,-3 17 0,3-17 0,0 22 4,0-22-4,5 13 0,-5-13 0,8 14-2,-8-14 2,35 10-4,-35-10 4,21 7-2,-21-7 2,29 3-2,-29-3 2,33 0-6,-33 0 6,34-5-2,-13-14 2,0-1 0,-1 4 0,1 1-8,-21 15 8,40-34-4,-21 16 4,3-2 4,-22 20-4,31-39 4,-31 39-4,27-33 2,-27 33-2,16-24 4,-16 24-4,1 0 22,-1 0-22,0-2 40,0 2-40,0 0 48,0 0-48,2 0 46,-2 0-46,0-1 40,0 1-40,1-1 18,-1 1-18,7-10 0,-7 10 0,-4 62-2,4-62 2,-4 71-4,4-71 4,-32 75-2,32-75 2,-20 82 4,20-82-4,-17 69 2,17-69-2,-15 56-2,15-56 2,-9 48-2,9-48 2,-7 36-2,7-36 2,-6 40 0,6-40 0,-4 31-12,4-31 12,-3 25-24,3-25 24,0 20-26,0-20 26,0 1-34,0-1 34,0 0-48,0 0 48,0 1-72,0-1 72,0 1-86,0-1 86,0 0-66,0 0 66</inkml:trace>
  <inkml:trace contextRef="#ctx0" brushRef="#br0" timeOffset="18811.9879">3228 9466 30,'0'0'0,"0"-1"34,0 1-34,0 0 32,0 0-32,0-1 22,0 1-22,0 0 12,0 0-12,0-2 2,0 2-2,0 0 4,0 0-4,-3-7 4,3 7-4,3 51-2,-3-51 2,5 52-2,-5-52 2,6 61-2,-6-61 2,8 62 0,-8-62 0,7 52 4,-7-52-4,8 41 0,-8-41 0,7 40-2,-7-40 2,5 25 0,-5-25 0,3 20 0,-3-20 0,0 1 4,0-1-4,0 0 2,0 0-2,0 2 0,0-2 0,0 0-2,0 0 2,0 0-8,0 0 8,0 0-6,0 0 6,3 10 0,-3-10 0,4-31 2,-4 31-2,5-36 4,-5 36-4,9-41 6,-9 41-6,22-49 0,-22 49 0,20-39-6,-20 39 6,17-25 0,-17 25 0,16-17 4,-16 17-4,19-6 2,-19 6-2,15-6 2,-15 6-2,16 0 2,-16 0-2,16 31 2,-16-31-2,22 34 2,-22-34-2,20 39 0,-20-39 0,20 41-2,-20-41 2,19 40 0,-19-40 0,14 31 0,-14-31 0,10 21 0,-10-21 0,0 1-2,0-1 2,0 0-2,0 0 2,9 12 4,-9-12-4,0 0 2,0 0-2,1 0 6,-1 0-6,17 5 30,-17-5-30,23-39 34,-23 39-34,10-40 18,-10 40-18,16-52 8,-16 52-8,9-49 4,-9 49-4,17-48 0,-17 48 0,9-38-4,-9 38 4,11-25-16,-11 25 16,0-1-54,0 1 54,9-15-76,-9 15 76,1 0-66,-1 0 66</inkml:trace>
  <inkml:trace contextRef="#ctx0" brushRef="#br0" timeOffset="19018.9921">3807 9971 88,'0'0'0,"0"0"0,0 0 0,0-1-4,0 1 4,0 0 2,0 0-2,0 0 2,0 0-2,0 0 6,0 0-6,0-2 12,0 2-12,0 0 14,0 0-14,0 0 22,0 0-22,3-4 32,-3 4-32,23 46 22,-23-46-22,10 32 6,-10-32-6,6 43 0,-6-43 0,0 0-22,0 0 22,3 50-66,-3-19 66</inkml:trace>
  <inkml:trace contextRef="#ctx0" brushRef="#br0" timeOffset="19743.9866">5459 9349 72,'0'0'0,"-20"-16"62,20 16-62,0 0 48,0 0-48,0-1 24,0 1-24,0 0 4,0 0-4,0-2 0,0 2 0,0 0 4,0 0-4,0-1 4,0 1-4,-8-6 2,8 6-2,7 69 0,-7-69 0,30 58 2,-30-58-2,18 68 4,-18-68-4,18 69 2,-18-69-2,14 58-2,-14-58 2,10 45-4,-10-45 4,8 34-2,-8-34 2,7 19-2,-7-19 2,0 2 0,0-2 0,0 0 2,0 0-2,0 1 0,0-1 0,0 0-4,0 0 4,6 10-4,-6-10 4,28-7 12,-28 7-12,14-52 22,-14 52-22,21-47 12,-21 47-12,23-61 2,-23 61-2,22-57-2,-22 57 2,20-54-2,-20 54 2,14-39 0,-14 39 0,9-26-2,-9 26 2,0 0-28,0 0 28,0-2-56,0 2 56,0 0-76,0 0 76</inkml:trace>
  <inkml:trace contextRef="#ctx0" brushRef="#br0" timeOffset="19956.9911">5856 9874 154,'0'0'0,"0"-1"12,0 1-12,0-1-2,0 1 2,4-12 0,-4 12 0,0 0 2,0 0-2,0-1 8,0 1-8,-3-22 8,3 22-8,0-1 0,0 1 0,0-1 2,0 1-2,0 0 20,0 0-20,0-1 46,0 1-46,-1-13 44,1 13-44,35 5 20,-35-5-20,18 38 10,-18-38-10,14 34 4,-14-34-4,9 45-6,-9-45 6,8 53-22,-8-53 22,6 46-64,-6-46 64,2 39-108,-2-25 108</inkml:trace>
  <inkml:trace contextRef="#ctx0" brushRef="#br0" timeOffset="20122.9915">5958 9574 40,'0'0'0,"-5"-48"36,5 48-36,-4-30 2,4 30-2,0-1-2,0 1 2,0 0 0,0 0 0,0-2-2,0 2 2,0 0-6,0 0 6,0 0-4,0 0 4,0-1-16,0 1 16,0 0-26,0 0 26,0-2-16,0 2 16</inkml:trace>
  <inkml:trace contextRef="#ctx0" brushRef="#br0" timeOffset="21065.9867">3845 9783 40,'0'0'0,"-1"0"24,1 0-24,0 0 14,0 0-14,0 0-4,0 0 4,-1 0 0,1 0 0,-1 0 4,1 0-4,-19-6 2,19 6-2,-6-28 2,6 28-2,-4-10 2,4 10-2,0 0-4,0 0 4,0-2 0,0 2 0,0-12 4,0 12-4,1 0 2,-1 0-2,1 0 0,-1 0 0,23-8-4,-23 8 4,1 0-4,-1 0 4,0 0 0,0 0 0,0 0 6,0 0-6,1 0 10,-1 0-10,1 0 6,-1 0-6,1 0 10,-1 0-10,15-5 34,-15 21-34,0-16 44,0 0-44,0 0 36,0 0-36,0 0 26,0 0-26,0 0 16,0 0-16,0 0 4,0 0-4,0 0-10,0 0 10,0 0-40,0 0 40,0 15-76,0-15 76,-1 0-90,1 0 90</inkml:trace>
  <inkml:trace contextRef="#ctx0" brushRef="#br0" timeOffset="25243.9833">3386 10934 44,'0'0'0,"0"-1"26,0 1-26,0 0 4,0 0-4,0-1 0,0 1 0,0-1 4,0 1-4,0-1 4,0 1-4,0 0-8,0 0 8,0 0-2,0 0 2,0-2 6,0 2-6,0 0 2,0 0-2,0-13-6,0 13 6,8-21 0,-8 21 0,36-8 10,-36 8-10,30-8 2,-30 8-2,32-9-4,-32 9 4,35-8-2,-35 8 2,31-6 2,-31 6-2,26-4 4,-26 4-4,24-2 4,-24 2-4,14 0 6,-14 0-6,1 0 14,-1 0-14,13 6 18,-13-6-18,19 47 10,-19-47-10,7 45 4,-7-45-4,5 58 0,-5-24 0,0 0-4,0-34 4,-6 64-16,6-64 16,-29 57-8,29-57 8,-20 46 10,20-46-10,-17 32 12,17-32-12,-14 19 20,14-19-20,0 1 36,0-1-36,0 1 52,0-1-52,0 0 48,0 0-48,0 1 34,0-1-34,0 1 22,0-1-22,-10 9 10,10-9-10,-1 0 2,1 0-2,0 0 0,0 0 0,-1 0-2,1 0 2,0 0-10,0 0 10,-14 0 0,14 0 0,0-23 6,0 23-6,4-15-8,-4 15 8,8-20 0,-8 20 0,31-16 2,-31 16-2,23-13-4,-23 13 4,25-7 6,-25 7-6,22-6 4,-22 6-4,20 0-6,-20 0 6,15 4-6,-15-4 6,18 8 0,-18-8 0,15 39 2,-15-39-2,13 29 4,-13-29-4,10 34 4,-10-34-4,7 36 2,-7-36-2,5 38 2,-5-38-2,3 31 4,-3-17-4,0 1 6,0-15-6,-4 23 2,4-23-2,-7 21 8,7-21-8,-24 22 16,24-22-16,-16 24 18,16-24-18,-22 21 10,22-21-10,-22 18 2,22-18-2,-29 17 16,29-17-16,-30 12 8,30-12-8,-31 9 0,31-9 0,-31 6 6,31-6-6,-32 5 8,32-5-8,-28 5 8,28-5-8,-31 1 0,31-1 0,-24 0-6,24 0 6,-18-1-50,18 1 50,-15-4-96,15 4 96,-2 0-110,2 0 110,-10-8-128,10 8 128</inkml:trace>
  <inkml:trace contextRef="#ctx0" brushRef="#br0" timeOffset="27167.9818">5548 10830 52,'0'0'0,"-22"-2"56,22 2-56,-24-6 38,24 6-38,-23-7 52,23 7-52,-18-6 62,18 6-62,0 0 40,0 0-40,-1 0 22,1 0-22,-1 0 0,1 0 0,0 0-2,0 0 2,-1 0 0,1 0 0,-1 0-2,1 0 2,-1 0-8,1 0 8,0 0-2,0 0 2,0 0 8,0 0-8,-7-4 2,7 4-2,48-24-2,-48 24 2,40-7 4,-40 7-4,50-8 2,-50 8-2,53-9-2,-53 9 2,58-16-2,-58 16 2,58-14 2,-58 14-2,53-8 2,-53 8-2,48-8 0,-48 8 0,44-8 2,-44 8-2,34-5-16,-34 5 16,27-3-34,-27 3 34,15-1-36,-15 1 36,0 0-26,0 0 26,1 0-18,-1 0 18,0 0-50,0 0 50,2 0-82,-2 0 82,3 0-52,-3 0 52</inkml:trace>
  <inkml:trace contextRef="#ctx0" brushRef="#br0" timeOffset="27559.9821">5704 10820 48,'0'0'0,"-31"-21"66,31 21-66,-24-12 58,24 12-58,-18-9 42,18 9-42,-1 0 36,1 0-36,0 0 22,0 0-22,0 0 14,0 0-14,-1 0 8,1 0-8,-1 0 4,1 0-4,-8-4 4,8 4-4,-2 73 0,2-39 0,0 0-4,0 1 4,0 0-4,0 0 4,0 0-2,0-35 2,1 49 0,-1-49 0,3 36 2,-3-36-2,3 28 0,-3-28 0,5 15-2,-5-15 2,0 0-4,0 0 4,0 0 0,0 0 0,0 1 4,0-1-4,0 1 0,0-1 0,0 0 0,0 0 0,0 1-6,0-1 6,0 1-10,0-1 10,0 0-6,0 0 6,5 6-2,-5-6 2,9-29-2,-9 29 2,41-21 2,-41 21-2,30-23 4,-30 23-4,34-21 4,-34 21-4,35-13 2,-35 13-2,33-8 2,-33 8-2,29-7 2,-29 7-2,23-2-2,-23 2 2,19 3 8,-19-3-8,14 9 2,-14-9-2,15 38-2,-15-38 2,8 22 4,-8-22-4,7 27 0,-7-27 0,6 26 2,-6-26-2,3 24 6,-3-24-6,0 22 14,0-22-14,-3 22 20,3-22-20,-8 17 20,8-17-20,-28 18 10,28-18-10,-23 20 6,23-20-6,-30 18 4,30-18-4,-32 23 0,32-23 0,-36 21 2,36-21-2,-30 16-2,30-16 2,-26 9-4,26-9 4,-24 8-18,24-8 18,-18 7-62,18-7 62,-16 6-104,16-6 104,-1 0-122,1 0 122</inkml:trace>
  <inkml:trace contextRef="#ctx0" brushRef="#br0" timeOffset="37379.975">1813 4143 52,'0'0'0,"0"0"28,0 0-28,0-1 20,0 1-20,0-1 14,0 1-14,0 0 12,0 0-12,0-1 28,0 1-28,0-1 30,0 1-30,8-5 16,-8 5-16,-26 7 8,26-7-8,0 0 16,0 0-16,-11 4 26,11-4-26,-28-4 10,28 4-10,-14-27-2,14 27 2,-15-26-4,15 26 4,-14-33-2,14 33 2,-9-39 0,9 39 0,-10-39 4,10 39-4,0-1 2,0 1-2,-7-48-2,7 48 2,0-58-2,0 58 2,0-34-2,0 34 2,7-33 0,-7 33 0,30-36-2,-30 36 2,22-39-2,-22 39 2,21-32-2,-21 32 2,23-30 2,-23 30-2,22-27 0,-22 27 0,21-14-4,-21 14 4,24-8 6,-24 8-6,19-8 12,-19 8-12,19 0 4,-19 0-4,17 6-2,-17-6 2,20 34 0,-20-34 0,19 28 2,-19-28-2,19 38 0,-19-38 0,16 47 0,-16-47 0,8 51 0,-8-51 0,7 55 0,-7-55 0,6 55 2,-6-55-2,1 54 2,-1-32-2,0 0 2,0-22-2,-2 40 0,2-40 0,-8 29 0,8-29 0,-7 21 6,7-21-6,-26 23 6,26-23-6,-16 18-6,16-18 6,-19 13-6,19-13 6,-23 22 0,23-22 0,-25 15-4,25-15 4,-27 9-8,27-9 8,-26 9-26,26-9 26,-28 6-64,28-6 64,-25 2-84,25-2 84,-20-1-64,20 1 64</inkml:trace>
  <inkml:trace contextRef="#ctx0" brushRef="#br0" timeOffset="37962.979">1823 4782 24,'0'0'0,"3"-20"14,-3 20-14,3-16 14,-3 16-14,0-1 16,0 1-16,2-14 18,-2 14-18,0 0 24,0 0-24,0 0 22,0 0-22,0-1 14,0 1-14,0-1 12,0 1-12,0 0 12,0 0-12,0-1 12,0 1-12,0-1 12,0 1-12,4-12 10,-4 12-10,6 34 6,-6-34-6,6 45 4,-6-45-4,5 60 0,-5-60 0,3 66-2,-3-66 2,4 64 0,-4-37 0,0 0 2,0-4-2,0-1 0,0-4 0,0-1-4,0-1 4,0-2 0,0-1 0,0 0-2,0-13 2,0 19-4,0-19 4,0 14-8,0-14 8,0 0-28,0 0 28,0 1-54,0-1 54,0 1-74,0-1 74</inkml:trace>
  <inkml:trace contextRef="#ctx0" brushRef="#br0" timeOffset="38609.9741">1833 5968 18,'0'0'0,"-25"-6"6,25 6-6,0 0 6,0 0-6,-8-19 0,8 19 0,-9-23 0,9 23 0,-8-20 4,8 20-4,-7-15 4,7 15-4,-2-14 0,2 14 0,0-17-2,0 17 2,0-1 2,0 1-2,2-12-4,-2 12 4,32-27-2,-32 27 2,14-10 4,-14 10-4,21-9 2,-21 9-2,22-8 2,-22 8-2,20-6 2,-20 6-2,22-3 10,-22 3-10,16 0 26,-16 0-26,16 3 36,-16-3-36,14 27 30,-14-27-30,8 24 28,-8-24-28,7 37 18,-7-37-18,0 0 2,0 0-2,6 57 4,-6-57-4,-3 111 0,3-111 0,-7 65-6,-17-34 6,0 1-2,24-32 2,-32 58 4,32-58-4,-31 51 4,31-51-4,-30 41 12,30-41-12,-26 30 28,26-30-28,-21 27 28,21-27-28,-15 13 26,15-13-26,0 1 16,0-1-16,0 0 2,0 0-2,0 1-2,0-1 2,0 1-6,0-1 6,0 0-10,0 0 10,0 1-6,0-1 6,0 1 0,0-1 0,0 0-2,0 0 2,0 1 0,0-1 0,-8 1 2,8-1-2,42-5-2,-42 5 2,30-5-10,-30 5 10,34-7-30,-34 7 30,36-5-56,-36 5 56,33-5-80,-33 5 80</inkml:trace>
  <inkml:trace contextRef="#ctx0" brushRef="#br0" timeOffset="39259.9744">1889 6870 2,'0'0'0,"-1"0"2,1 0-2,0 0 2,0 0-2,0 0 0,0 0 0,-2 0 2,2 0-2,-1 0-2,1 0 2,0 0-4,0 0 4,-1 0 0,1 0 0,0 0 0,0 0 0,-5-8-2,5 8 2,2-28 2,-2 28-2,9-10 2,-9 10-2,41-10 2,-41 10-2,22-15 0,-22 15 0,21-7-2,-21 7 2,1 0 4,-1 0-4,1 0 12,-1 0-12,0 0 24,0 0-24,16-9 22,-16 9-22,16 38 6,-16-38-6,8 46 2,-8-46-2,3 62 2,-3-28-2,0-1 0,0-33 0,-3 60 0,3-60 0,-8 46 4,8-46-4,-22 35 8,22-35-8,-10 27 18,10-27-18,-8 17 38,8-17-38,0 1 42,0-1-42,0 1 30,0-1-30,0 0 16,0 0-16,0 1 6,0-1-6,0 1-4,0-1 4,0 0-8,0 0 8,0 2 0,0-2 0,0 0 0,0 0 0,0 1-2,0-1 2,-7 5 0,7-5 0,-4-31 0,4 31 0,0-18-2,0 18 2,7-17 2,-7 17-2,33-15 4,-33 15-4,19-10-4,-19 10 4,17-6-6,-17 6 6,14-4-4,-14 4 4,14 0 2,-14 0-2,17 6 2,-17-6-2,10 30-10,-10-30 10,8 28-12,-8-28 12,11 29-10,-11-29 10,7 33-8,-7-33 8,5 31 8,-5-31-8,3 26 8,-3-26-8,0 25 6,0-25-6,-3 21 18,3-21-18,-9 19 26,9-19-26,-26 15 28,26-15-28,-17 13 38,17-13-38,-24 8 42,24-8-42,-24 8 28,24-8-28,-27 7 10,27-7-10,-32 5 0,32-5 0,-29 4 0,29-4 0,-31 2-6,31-2 6,-27 0-26,27 0 26,-23-3-56,23 3 56,-24-8-76,24 8 76,-19-27-98,19 27 98,-18-17-92,18 17 92</inkml:trace>
  <inkml:trace contextRef="#ctx0" brushRef="#br1" timeOffset="49813.9667">3040 4124 46,'0'0'0,"-25"18"24,25-18-24,-1 0 34,1 0-34,-1 0 44,1 0-44,-9 7 34,9-7-34,-27 6 16,27-6-16,-1 0 8,1 0-8,-9 5 10,9-5-10,-31-4 2,31 4-2,-14-7 10,14 7-10,-13-25 14,13 25-14,-8-18 2,8 18-2,-9-28-4,9 28 4,-10-29 0,10 29 0,-15-34 0,15 34 0,-9-33-4,9 33 4,-6-31-4,6 31 4,-3-34-4,3 17 4,0 0 0,0 17 0,4-38-4,-4 38 4,9-49-2,-9 49 2,31 2-2,-31-2 2,19-63 0,-19 63 0,21-30 4,-21 30-4,20-21 2,-20 21-2,17-13 2,-17 13-2,0 0 4,0 0-4,14-9 6,-14 9-6,24-2 0,-24 2 0,17 3-2,-17-3 2,18 29 0,-18-29 0,20 31 0,-20-31 0,21 43 2,-21-43-2,19 50-4,-19-50 4,18 54-6,-18-54 6,13 58-4,-13-58 4,8 56-6,-8-56 6,5 48-2,-5-48 2,3 49-2,-3-31 2,0 1-4,0-19 4,-4 29 2,4-29-2,-4 27 2,4-27-2,-10 19-2,10-19 2,-27 18 0,27-18 0,-21 14 4,21-14-4,-23 14 6,23-14-6,-26 9 12,26-9-12,-25 7 8,25-7-8,-24 4-8,24-4 8,-19 0-10,19 0 10,-20-3-30,20 3 30,-15-8-56,15 8 56,-9-32-60,9 32 60,-7-15-54,7 15 54</inkml:trace>
  <inkml:trace contextRef="#ctx0" brushRef="#br1" timeOffset="50368.9711">3766 4114 32,'0'0'0,"-23"-21"24,23 21-24,-20-21 26,20 21-26,-10-18 10,10 18-10,-8-22 4,8 22-4,-9-28 2,9 28-2,-8-30 0,8 30 0,-7-31 0,7 31 0,-3-34 4,3 19-4,0-3 8,0 18-8,1-29 2,-1 29-2,5-34 4,-5 34-4,9-35-4,-9 35 4,32-36 0,-32 36 0,18-31 4,-18 31-4,24-25 2,-24 25-2,20-13 8,-20 13-8,17-8 2,-17 8-2,19-4 2,-19 4-2,16 0 8,-16 0-8,18 8 10,-18-8-10,17 42 4,-17-42-4,17 35 2,-17-35-2,19 53 0,-19-53 0,15 0-10,-15 0 10,14 91-16,-14-91 16,7 48-12,-7-48 12,4 46 0,-4-25 0,0 0 0,0-21 0,-5 29-4,5-29 4,-9 27 24,9-27-24,-26 23 28,26-23-28,-15 16 8,15-16-8,-15 18 0,15-18 0,-20 13 0,20-13 0,-16 10 0,16-10 0,-17 8-6,17-8 6,-1 0-12,1 0 12,-13 8-38,13-8 38,0 0-62,0 0 62</inkml:trace>
  <inkml:trace contextRef="#ctx0" brushRef="#br1" timeOffset="50907.9655">4614 4251 38,'0'0'0,"0"0"26,0 0-26,-24-22 22,24 22-22,-22-28 12,22 28-12,-9-23 2,9 23-2,-9-27-2,9 27 2,-7-33 6,7 33-6,-5-37 10,5 37-10,-2-34 10,2 15-10,0 2 8,0 17-8,3-35 2,-3 35-2,9-36-2,-9 36 2,30-37-2,-30 37 2,20-37-2,-20 37 2,24-34-2,-24 34 2,28-27 2,-28 27-2,31-19 2,-31 19-2,30-13 0,-30 13 0,25-8 0,-25 8 0,24-4 6,-24 4-6,25 4 6,-25-4-6,19 36 2,-19-36-2,16 35 6,-16-35-6,15 44 2,-15-44-2,7 57-4,-7-57 4,6 58-2,-6-58 2,2 60 2,-2-33-2,0 0 2,0-27-2,-4 43 4,4-43-4,-25 41 0,25-41 0,-16 29 0,16-29 0,-10 23 12,10-23-12,-20 17 14,20-17-14,-15 8 8,15-8-8,0 0 2,0 0-2,-14 8 2,14-8-2,-1 0 2,1 0-2,-22 5-22,22-5 22,-1 0-60,1 0 60,-15 0-76,15 0 76</inkml:trace>
  <inkml:trace contextRef="#ctx0" brushRef="#br1" timeOffset="51473.9654">5942 4211 26,'0'0'0,"-19"-20"32,19 20-32,-23-26 22,23 26-22,-17-31 12,17 31-12,-17-39 22,17 39-22,-12-34 18,12 34-18,-10-37 2,10 37-2,0-1-2,0 1 2,-5-49-2,5 49 2,-3-75 2,3 52-2,0 3 0,0 20 0,7-37 0,-7 37 0,38-33 2,-38 33-2,30-34 0,-30 34 0,35-26 2,-35 26-2,40-20 2,-40 20-2,42-8-2,-42 8 2,42-7 0,-22 7 0,0 0 2,-20 0-2,34 37 4,-34-37-4,28 39 6,-28-39-6,22 52 0,-22-52 0,15 61-8,-15-61 8,10 64-6,-10-64 6,6 65-2,-6-65 2,3 58 0,-3-33 0,0-3-2,0-22 2,-6 48-4,6-48 4,-32 40-4,32-40 4,-22 37-2,22-37 2,-26 31 2,26-31-2,-25 19 2,25-19-2,-25 16 2,25-16-2,-22 7 4,22-7-4,-22 8-2,22-8 2,-15 3-2,15-3 2,0 0-20,0 0 20,-15 0-48,15 0 48,-17-45-42,17 45 42</inkml:trace>
  <inkml:trace contextRef="#ctx0" brushRef="#br1" timeOffset="51947.9657">7045 4255 36,'0'0'0,"-24"-4"38,24 4-38,-20-25 30,20 25-30,-18-20 14,18 20-14,-17-30 14,17 30-14,-14-39 14,14 39-14,0-1 10,0 1-10,-9-54 0,9 54 0,-4-78 6,4 56-6,0 1 14,0 21-14,7-46 6,-7 46-6,33-41 0,-33 41 0,29-37 6,-29 37-6,31-31 2,-31 31-2,34-24 0,-34 24 0,39-16 4,-39 16-4,38-9 4,-38 9-4,36-6 4,-36 6-4,31 0 0,-31 0 0,27 35 0,-27-35 0,18 30 2,-18-30-2,15 40 0,-15-40 0,10 48-2,-10-48 2,6 50 2,-6-50-2,5 57 4,-5-57-4,1 50 0,-1-50 0,-1 42 4,1-42-4,-6 39 2,6-39-2,-28 32-6,28-32 6,-25 29 0,25-29 0,-25 25 4,25-25-4,-24 17 0,24-17 0,-24 11-2,24-11 2,-21 9-6,21-9 6,-18 3-42,18-3 42,-17 0-74,17 0 74,-16-6-62,16 6 62</inkml:trace>
  <inkml:trace contextRef="#ctx0" brushRef="#br1" timeOffset="52491.9651">8416 4153 20,'0'0'0,"-20"-2"36,20 2-36,-17-4 22,17 4-22,-21-9 10,21 9-10,-19-33 16,19 33-16,-18-31 12,18 31-12,-22-38 16,22 38-16,-12-48 18,12 48-18,-9-48 8,9 48-8,-8-50 4,8 50-4,-7-43 8,7 43-8,-4-34 12,4 34-12,-3-27 4,3 27-4,0-24-10,0 24 10,7-22 0,-7 22 0,37-16 8,-37 16-8,33-15 0,-33 15 0,43-9 4,-43 9-4,48-5 8,-24 5-8,-1 0 0,-1 16 0,-1-1-6,-21-15 6,35 31 0,-35-31 0,28 40 2,-28-40-2,19 41-2,-19-41 2,14 48-2,-14-48 2,9 47 0,-9-47 0,6 47-2,-6-47 2,5 42 4,-5-23-4,0-1 6,0-18-6,-3 33-2,3-33 2,-6 22 0,6-22 0,-25 24 2,25-24-2,-19 18-2,19-18 2,-27 16 2,27-16-2,-21 10 6,21-10-6,-27 9-4,27-9 4,-25 8-6,25-8 6,-17 5-6,17-5 6,-1 0-32,1 0 32,0 0-66,0 0 66,-15 2-64,15-2 64</inkml:trace>
  <inkml:trace contextRef="#ctx0" brushRef="#br1" timeOffset="52905.9655">9289 4092 52,'0'0'0,"-28"0"46,28 0-46,-25 0 36,25 0-36,-24-5 18,24 5-18,-22-9 14,22 9-14,-20-39 18,20 39-18,-21-32 16,21 32-16,-16-39 18,16 39-18,-1 0 22,1 0-22,-13-51 12,13 51-12,-7-64-2,7 64 2,-2-31 0,2 31 0,1-32 2,-1 32-2,9-28 2,13 14-2,0 0-2,-22 14 2,31-25-4,-31 25 4,40-17 4,-40 17-4,41-13 4,-41 13-4,45-8 0,-45 8 0,45-2-2,-45 2 2,37 1 0,-37-1 0,32 30 4,-32-30-4,23 24 0,-23-24 0,15 31 0,-15-31 0,14 35 2,-14-35-2,9 40 2,-9-40-2,4 44 0,-4-22 0,0 0-4,0-22 4,-2 43-2,2-43 2,-8 42-4,8-42 4,-30 38-8,30-38 8,-22 34-2,22-34 2,-28 38 4,28-38-4,-28 30 4,28-30-4,-26 26-2,26-26 2,-25 18-6,25-18 6,-18 6-14,18-6 14,-16 9-48,16-9 48,0 0-78,0 0 78,0 0-72,0 0 72</inkml:trace>
  <inkml:trace contextRef="#ctx0" brushRef="#br1" timeOffset="53409.964">10398 4199 24,'0'0'0,"-22"-8"36,22 8-36,-27-6 24,27 6-24,-28-21 32,28 21-32,-25-17 48,25 17-48,-23-25 26,23 25-26,-20-29 0,20 29 0,-11-31 4,11 31-4,-9-32 6,9 32-6,-6-35 2,6 35-2,-5-32 4,5 13-4,0 1 4,0 18-4,8-32 6,-8 32-6,34-33 2,-34 33-2,27-24 2,-27 24-2,32-26 2,-32 26-2,35-23-2,-35 23 2,37-13-2,-37 13 2,37-14-2,-37 14 2,0 0 4,0 0-4,51-6 6,-15 21-6,0 1 6,-36-16-6,32 31 0,-32-31 0,26 40 0,-26-40 0,18 46 4,-18-46-4,7 47 0,-7-47 0,7 50 0,-7-50 0,1 48 0,-1-48 0,-1 46 4,1-46-4,-7 45 6,7-45-6,-27 39 0,27-39 0,-18 31 0,18-31 0,-24 25 2,24-25-2,-27 24-4,27-24 4,-28 21 0,28-21 0,-26 20 6,26-20-6,-26 13 0,26-13 0,-23 10-18,23-10 18,-20 6-44,20-6 44,-1 0-74,1 0 74,0 0-80,0 0 80</inkml:trace>
  <inkml:trace contextRef="#ctx0" brushRef="#br1" timeOffset="53923.9635">11674 4220 16,'0'0'0,"-17"-5"16,17 5-16,-19-4 32,19 4-32,-14-8 28,14 8-28,-14-21 22,14 21-22,-15-18 26,15 18-26,-9-26 18,9 26-18,-8-37 14,8 37-14,-7-42 18,7 42-18,-7-52 16,7 52-16,-6-56 14,6 56-14,-2-47 12,2 24-12,0 1 0,0 22 0,3-40 0,-3 40 0,9-29 0,-9 29 0,32-31 0,-32 31 0,24-24 0,-24 24 0,26-18 4,-26 18-4,30-9 6,-30 9-6,34-8 0,-34 8 0,31-2 0,-31 2 0,35 5 2,-35-5-2,35 43 0,-35-43 0,23 42-2,-23-42 2,23 46 4,-23-46-4,7 58-2,-7-58 2,8 57 2,-8-57-2,3 52 6,-3-25-6,0 0-2,0-27 2,-3 43-4,3-43 4,-10 36 0,10-36 0,-31 30 4,31-30-4,-20 23 0,20-23 0,-20 19-2,20-19 2,-22 18 0,22-18 0,-21 13 2,21-13-2,-20 8-10,20-8 10,-21 7-26,21-7 26,-16 1-50,16-1 50,0 0-82,0 0 82,-11 0-64,11 0 64</inkml:trace>
  <inkml:trace contextRef="#ctx0" brushRef="#br1" timeOffset="54303.964">12422 4164 86,'0'0'0,"-21"-22"34,21 22-34,-22-31 26,22 31-26,-16-39 28,16 39-28,-15-36 36,15 36-36,0 0 18,0 0-18,-9-54 8,9 54-8,-4-81 10,4 60-10,0 0 2,0 21-2,4-35-6,-4 35 6,34-28-6,-34 28 6,27-26 2,-27 26-2,31-20 0,-31 20 0,36-18-6,-36 18 6,37-8 0,-37 8 0,39-6 8,-39 6-8,36 0 6,-36 0-6,31 6 0,-31-6 0,25 42-4,-25-42 4,15 32-2,-15-32 2,13 36 10,-13-36-10,6 44 8,-6-24-8,0 0 2,0-20-2,-3 41-2,3-41 2,-7 41-8,7-41 8,-30 39 2,30-39-2,-19 35-2,19-35 2,-27 31-24,27-31 24,-27 26-46,27-26 46,-33 18-56,33-18 56,-29 20-66,29-20 66</inkml:trace>
  <inkml:trace contextRef="#ctx0" brushRef="#br1" timeOffset="55274.968">3005 5123 56,'0'0'0,"-25"9"52,25-9-52,-25 6 52,25-6-52,-22 3 38,22-3-38,-18 0 24,18 0-24,-17-3 24,17 3-24,-12-7 16,12 7-16,-10-24 6,10 24-6,-8-15 0,8 15 0,-7-18 4,7 18-4,-5-28 6,5 28-6,-3-37 0,3 17 0,0 2-2,0 18 2,5-54 4,-5 54-4,31 0 0,-31 0 0,26-61-8,-26 61 8,25-35-2,-25 35 2,30-26 0,-30 26 0,31-22-4,-31 22 4,28-12 0,-28 12 0,32-9 6,-32 9-6,33-6 6,-33 6-6,29-1 2,-29 1-2,34 3 0,-34-3 0,24 10-4,-24-10 4,20 36-4,-20-36 4,18 27-2,-18-27 2,9 28 0,-9-28 0,6 34 2,-6-34-2,5 38 0,-5-15 0,0 0 4,0-23-4,-5 44 2,5-44-2,-29 39-2,29-39 2,-23 36 0,23-36 0,-20 28 4,20-28-4,-23 26 12,23-26-12,-24 23 10,24-23-10,-21 12 4,21-12-4,-19 9-2,19-9 2,-20 8-22,20-8 22,-15 3-42,15-3 42,-15 0-76,15 0 76,-2 0-108,2 0 108</inkml:trace>
  <inkml:trace contextRef="#ctx0" brushRef="#br1" timeOffset="55807.9625">2916 6223 28,'0'0'0,"-22"-4"58,22 4-58,0 0 50,0 0-50,-13-4 18,13 4-18,-28-25 22,28 25-22,-11-19 14,11 19-14,-10-24 6,10 24-6,-8-28 2,8 28-2,-7-30 0,7 30 0,-5-35 6,5 35-6,-2-31 0,2 16 0,0-1-4,0 16 4,6-32 4,-6 32-4,30-33 4,-30 33-4,23-30-2,-23 30 2,29-26 0,-29 26 0,34-19 4,-34 19-4,37-9 4,-37 9-4,40-7 2,-40 7-2,38 0 2,-38 0-2,32 7 2,-32-7-2,28 40 4,-28-40-4,25 30 4,-25-30-4,20 36-2,-20-36 2,16 38 0,-16-38 0,9 38 6,-9-38-6,6 35 8,-6-17-8,0-1 6,0-17-6,-3 35 4,3-35-4,-9 30 0,9-30 0,-32 28 4,32-28-4,-18 24 10,18-24-10,-26 16 34,26-16-34,-20 14 26,20-14-26,-22 9-4,22-9 4,-18 7-20,18-7 20,-20 5-54,20-5 54,-16 0-84,16 0 84,0 0-106,0 0 106</inkml:trace>
  <inkml:trace contextRef="#ctx0" brushRef="#br1" timeOffset="56433.9623">3095 7304 34,'0'0'0,"-19"8"62,19-8-62,-23 5 62,23-5-62,-21 5 60,21-5-60,-23 2 56,23-2-56,-21-1 40,21 1-40,-25-7 32,25 7-32,-19-25 14,19 25-14,-22-20 4,22 20-4,-20-23 6,20 23-6,-15-27-4,15 27 4,-14-31-8,14 31 8,-8-37-4,8 37 4,0-1 2,0 1-2,-5-52 2,5 52-2,5-84-2,-5 84 2,37-46 4,-37 46-4,30-32 0,-30 32 0,31-23 0,-31 23 0,36-14 0,-36 14 0,36-10-2,-36 10 2,35-3-2,-35 3 2,31 0 0,-31 0 0,29 5 2,-29-5-2,23 37 0,-23-37 0,24 26 4,-24-26-4,16 35 0,-16-35 0,12 36-2,-12-36 2,9 35 2,-9-35-2,5 33 2,-5-17-2,0 0 4,0-16-4,-4 31 12,4-31-12,-10 31 18,10-31-18,-34 27 20,34-27-20,-15 23 18,15-23-18,-20 23 16,20-23-16,-17 19 14,17-19-14,-16 17 0,16-17 0,-22 10-12,22-10 12,-14 6-26,14-6 26,-19 3-64,19-3 64,-18 0-92,18 0 92,-15-1-106,15 1 106,-18-4-112,18 4 112</inkml:trace>
  <inkml:trace contextRef="#ctx0" brushRef="#br2" timeOffset="62893.958">3767 5303 44,'0'0'0,"-1"0"58,1 0-58,-1 0 64,1 0-64,-26 6 58,26-6-58,0 0 46,0 0-46,-1 0 30,1 0-30,-1 0 18,1 0-18,0 0 16,0 0-16,-1 0 4,1 0-4,0 0-6,0 0 6,-1 0 0,1 0 0,-1 0-4,1 0 4,-1 0-8,1 0 8,-1 0 0,1 0 0,-1 0 4,1 0-4,-9 4 4,9-4-4,37 0-2,-37 0 2,25 0 0,-25 0 0,36 0 8,-36 0-8,37-2 0,-37 2 0,41-2-10,-41 2 10,0 0-2,0 0 2,50-2 0,-20 2 0,-1 0 0,-29 0 0,24 0 0,-24 0 0,21 0-2,-21 0 2,1 0 0,-1 0 0,12 0 0,-12 0 0,1 0 2,-1 0-2,1 0 4,-1 0-4,0 0 0,0 0 0,0 0-2,0 0 2,1 0 8,-1 0-8,1 0 8,-1 0-8,1 0 0,-1 0 0,0 0 2,0 0-2,1 0 10,-1 0-10,10 4 12,-10-4-12,-51 3 4,51-3-4,-29 2 0,29-2 0,-31 0 0,31 0 0,-34 0 8,34 0-8,-35 0 22,35 0-22,-34 0 14,34 0-14,-33 0 4,33 0-4,-26 0 8,26 0-8,-24-2 10,24 2-10,-21-2 8,21 2-8,-16-1 4,16 1-4,0 0 4,0 0-4,-1 0 4,1 0-4,0 0 2,0 0-2,0 0 2,0 0-2,-2 0-10,2 0 10,-1 0-16,1 0 16,0 0-6,0 0 6,-1 0-4,1 0 4,-5 0 0,5 0 0,32 3-2,-32-3 2,27 2-6,-27-2 6,33 5 0,-33-5 0,35 2 2,-35-2-2,40 3 0,-40-3 0,37 2 0,-37-2 0,32 1-4,-32-1 4,25 0-8,-25 0 8,20 0 0,-20 0 0,0 0 8,0 0-8,1 0 2,-1 0-2,1 0-4,-1 0 4,1 0-2,-1 0 2,1 0 0,-1 0 0,0 0 2,0 0-2,1 0 2,-1 0-2,0 0-6,0 0 6,8 0-2,-8 0 2,-48 2 4,48-2-4,-35 3 0,35-3 0,-36 1 2,36-1-2,-34 2 2,34-2-2,-31 0 4,31 0-4,-29 0 6,29 0-6,-17 0 2,17 0-2,0 0-4,0 0 4,-1 0-8,1 0 8,-1 0-24,1 0 24,0 0-54,0 0 54,-1 0-76,1 0 76,0 0-62,0 0 62,-1 0-52,1 0 52,-1 0-80,1 0 80</inkml:trace>
  <inkml:trace contextRef="#ctx0" brushRef="#br2" timeOffset="66729.9555">2099 11212 66,'0'0'0,"-1"0"30,1 0-30,-1 0 22,1 0-22,-1 0 18,1 0-18,0 0 4,0 0-4,-1 0-2,1 0 2,-21-2 0,21 2 0,-7-27 0,7 27 0,-6-24 2,6 24-2,-4-32 0,4 13 0,0 2-2,0 17 2,6-39 0,-6 39 0,6-36 4,-6 36-4,9-27 0,-9 27 0,8-19 0,-8 19 0,0 0 14,0 0-14,0-1 32,0 1-32,0-1 40,0 1-40,0 0 26,0 0-26,0-1 12,0 1-12,0-1 10,0 1-10,9-9 4,-9 9-4,7 51 2,-7-51-2,7 56 2,-7-56-2,9 76 4,-9-76-4,8 83-6,-8-83 6,8 75-26,-8-75 26,9 60-28,-9-60 28,9 42-22,-9-42 22,5 28-10,-5-28 10,6 22-4,-6-22 4,4 11-4,-4-11 4,0 1 0,0-1 0,0 0 4,0 0-4,0 1 6,0-1-6,3 6 0,-3-6 0,-8 27 0,8-27 0,-32 10 8,32-10-8,-26 10 4,26-10-4,-31 17 6,31-17-6,-33 13 6,33-13-6,-32 10 26,32-10-26,-28 6 38,28-6-38,-27 7 22,27-7-22,-22 4 32,22-4-32,0 0 30,0 0-30,-1 0 8,1 0-8,-1 0 0,1 0 0,0 0 2,0 0-2,-1 0-4,1 0 4,0 0-8,0 0 8,-2 0-2,2 0 2,-5 5 2,5-5-2,35 0-2,-35 0 2,31-2 0,-31 2 0,37-3-4,-37 3 4,40-6-42,-40 6 42,41-7-72,-41 7 72,40-10-72,-40 10 72,34-8-68,-34 8 68,32-4-56,-32 4 56,25 0-38,-25 0 38</inkml:trace>
  <inkml:trace contextRef="#ctx0" brushRef="#br2" timeOffset="67079.9549">2172 11792 20,'0'0'0,"-51"19"38,51-19-38,0 13 50,0-13-50,-82 10 56,82-10-56,-47 6 38,23-6-38,2 0 16,22 0-16,-48-6 12,24-18-12,0 0 14,0 5-14,-1-2 10,3-4-10,-1 1 8,3-2-8,-1-1 12,21 27-12,-34-61 12,34 61-12,-30-56 6,30 56-6,-17-55 4,17 55-4,-9-54 4,9 54-4,-7-52 0,7 23 0,0 0-4,0 29 4,7-59-2,16 28 2,0 0 6,-23 31-6,40-58 0,-15 30 0,0 1-6,4 3 6,0 0 4,4 6-4,0 1 8,-33 17-8,68-21 0,-68 21 0,69-2-2,-69 2 2,66-3 2,-39 23-2,2 0 4,-5 3-4,0 0 4,-3 8-4,0 0 2,-21-31-2,36 66-6,-36-66 6,24 70-4,-24-70 4,19 67 2,-19-67-2,6 56 4,-6-56-4,7 55 2,-7-55-2,2 51-4,-2-51 4,-2 51 0,2-51 0,-7 52 4,7-52-4,-32 45-4,32-45 4,-24 44-20,24-44 20,-24 32-40,24-32 40,-26 28-58,26-28 58,-25 24-70,25-24 70,-23 13-80,23-13 80</inkml:trace>
  <inkml:trace contextRef="#ctx0" brushRef="#br2" timeOffset="71103.9524">3854 4295 38,'0'0'0,"0"0"26,0 0-26,0-1 24,0 1-24,0-1 22,0 1-22,0 0 18,0 0-18,0-1 6,0 1-6,0-1 0,0 1 0,0 0 0,0 0 0,0-1-2,0 1 2,0-1 4,0 1-4,-5-15 0,5 15 0,-3 38-16,3-23 16,0-1-18,0 1 18,0-1-8,0-14 8,3 28-18,-3-28 18,1 27-28,-1-27 28,2 24-14,-2-24 14,2 19-6,-2-19 6,2 16-4,-2-16 4,0 1 0,0-1 0,0 0 2,0 0-2,0 1 2,0-1-2,0 1 6,0-1-6,0 1 16,0-1-16,0 1 20,0-1-20,0 0 10,0 0-10,0 1 2,0-1-2,0 1 2,0-1-2,1 4 4,-1-4-4,0 0 4,0 0-4,-26-25 0,26 25 0,-16-26 0,16 26 0,0-1 0,0 1 0,0 0 2,0 0-2,0-1 0,0 1 0,0-1 0,0 1 0,0 0 0,0 0 0,0-1-4,0 1 4,0-1-4,0 1 4,0 0-2,0 0 2,0-1-4,0 1 4,-8-7 4,8 7-4,5 35 4,-5-35-4,6 18-2,-6-18 2,6 20 0,-6-20 0,0 1-4,0-1 4,5 13 0,-5-13 0,0 1-4,0-1 4,0 0-4,0 0 4,0 0 2,0 0-2,0 2-4,0-2 4,0 0-6,0 0 6,0 0 0,0 0 0,0 2 4,0-2-4,0 0 0,0 0 0,7 11-4,-7-11 4,22-32-30,-22 32 30</inkml:trace>
  <inkml:trace contextRef="#ctx0" brushRef="#br2" timeOffset="71847.9517">3887 5105 30,'0'0'0,"0"0"24,0 0-24,0 0 20,0 0-20,2 0 16,-2 0-16,1 0 12,-1 0-12,5-5 24,-5 5-24,-31 9 22,31-9-22,-13 6 4,13-6-4,-17 3 12,17-3-12,-16 0 22,16 0-22,-14-3 10,14 3-10,0 0 0,0 0 0,-15-6 0,15 6 0,-24-35 4,24 35-4,-13-23 4,13 23-4,-10-24-4,10 24 4,-9-30 0,9 30 0,-7-31 2,7 31-2,-5-27-2,5 27 2,-3-28 2,3 15-2,0 0 2,0 13-2,6-26-2,-6 26 2,7-23 0,-7 23 0,22-21 2,-22 21-2,14-17 2,-14 17-2,16-13 0,-16 13 0,18-9 4,-18 9-4,17-9 0,-17 9 0,21-8-4,-21 8 4,21-5 0,-21 5 0,22-1 2,-22 1-2,23 3 6,-23-3-6,21 8 2,-21-8-2,20 35 4,-20-35-4,19 24 2,-19-24-2,19 33-4,-19-33 4,14 32 0,-14-32 0,9 41 2,-9-41-2,8 31 2,-8-31-2,3 34 0,-3-19 0,0 0-2,0-15 2,0 22-2,0-22 2,-3 19 0,3-19 0,-8 21 4,8-21-4,-21 14 10,21-14-10,-10 13 20,10-13-20,0 0 42,0 0-42,-19 8 32,19-8-32,-22 7 0,22-7 0,-1 0-4,1 0 4,-16 7-28,16-7 28,-27 3-70,27-3 70,0 0-114,0 0 114</inkml:trace>
  <inkml:trace contextRef="#ctx0" brushRef="#br2" timeOffset="74916.9541">4750 4299 10,'0'0'0,"0"0"12,0 0-12,0-2 10,0 2-10,0 0 6,0 0-6,0 0 2,0 0-2,0-1 2,0 1-2,0-1 4,0 1-4,-6-12 2,6 33-2,0-2 2,0-3-2,0-1 0,0-15 0,2 33-6,-2-33 6,1 38-16,-1-38 16,2 33-20,-2-18 20,0 1-8,0-3 8,0-1 0,0-12 0,0 23 0,0-23 0,0 15 0,0-15 0,0 0 0,0 0 0,0 0 10,0 0-10,0 2 20,0-2-20,0 0 24,0 0-24,0 1 24,0-1-24,0 1 22,0-1-22,0 0 16,0 0-16,0 5-2,0-5 2,0 0-4,0 0 4,-22-1 8,22 1-8,-1-1 0,1 1 0,-22-24 2,22 24-2,0 0 4,0 0-4,-2-1-2,2 1 2,0-1 2,0 1-2,-1 0 0,1 0 0,0-1-6,0 1 6,-1-1-12,1 1 12,-1 0-12,1 0 12,0-1-4,0 1 4,-15-20 0,15 41 0,0 0-16,0-21 16,5 33-20,-5-33 20,9 34-8,-9-34 8,20 26-4,-20-26 4,0 0-2,0 0 2,0 0 0,0 0 0,0 2 0,0-2 0,7 13 0,-7-13 0,1 0 0,-1 0 0,1 0 10,-1 0-10,1 0 14,-1 0-14,16 6 8,-16-6-8,21-28 2,-21 28-2,10-19-4,-10 19 4,8-19-2,-8 19 2,10-17 0,-10 17 0,0-2-8,0 2 8,0 0-20,0 0 20,8-15-26,-8 15 26</inkml:trace>
  <inkml:trace contextRef="#ctx0" brushRef="#br2" timeOffset="75651.9496">4780 5171 22,'0'0'0,"-7"19"24,7-19-24,-27 5 6,27-5-6,-1 0 10,1 0-10,-13 7 14,13-7-14,-25 3 14,25-3-14,-16 2 22,16-2-22,-14 0 14,14 0-14,-17-5 6,17 5-6,-18-27 6,18 27-6,-17-26 8,17 26-8,-14-26 12,14 26-12,-10-29 6,10 29-6,-9-30 6,9 30-6,-8-28 2,8 28-2,-6-23-4,6 23 4,-4-30 0,4 13 0,0-1 4,0 18-4,3-33 4,-3 33-4,6-37-6,-6 37 6,29-30-4,-29 30 4,19-25 0,-19 25 0,21-19 0,-21 19 0,21-15 2,-21 15-2,21-13-2,-21 13 2,24-9 4,-24 9-4,26-6 8,-26 6-8,25-4 2,-25 4-2,24 0-8,-24 0 8,27 4-8,-27-4 8,26 10 2,-26-10-2,22 29 8,-22-29-8,23 23 4,-23-23-4,19 29 0,-19-29 0,22 42 0,-22-42 0,14 40-6,-14-40 6,13 42 0,-13-42 0,8 37 0,-8-37 0,5 33 0,-5-18 0,0 0 4,0-15-4,-4 26 0,4-26 0,-8 25 2,8-25-2,-26 21 2,26-21-2,-16 19 2,16-19-2,-19 17 4,19-17-4,-18 16 4,18-16-4,-21 11 12,21-11-12,-22 9 18,22-9-18,-21 8 12,21-8-12,-23 6 6,23-6-6,-19 6-4,19-6 4,-18 4-18,18-4 18,-1 0-50,1 0 50,-14 2-84,14-2 84</inkml:trace>
  <inkml:trace contextRef="#ctx0" brushRef="#br2" timeOffset="90559.9388">5791 4738 62,'0'0'0,"-18"-2"28,18 2-28,-17 0 36,17 0-36,-18 0 32,18 0-32,-21 0 38,21 0-38,-1 0 54,1 0-54,-15 2 48,15-2-48,0 0 28,0 0-28,-1 0 6,1 0-6,-1 0-6,1 0 6,-1 0-2,1 0 2,0 0 4,0 0-4,0 0-2,0 0 2,-2 0-2,2 0 2,-1 0 0,1 0 0,-12 4 6,12-4-6,42 2 8,-42-2-8,38 0 0,-38 0 0,51-1 6,-51 1-6,51-3 4,-51 3-4,50-4-4,-50 4 4,47-3 4,-47 3-4,43-4 4,-43 4-4,39-4-8,-39 4 8,35-4-8,-35 4 8,30-2 2,-30 2-2,25-2 2,-25 2-2,23 0 0,-23 0 0,15 0-2,-15 0 2,1 0-2,-1 0 2,0 0 0,0 0 0,0 0-4,0 0 4,1 0-8,-1 0 8,1 0-18,-1 0 18,0 0-28,0 0 28,2 0-44,-2 0 44,0 0-78,0 0 78,1 0-88,-1 0 88</inkml:trace>
  <inkml:trace contextRef="#ctx0" brushRef="#br2" timeOffset="91050.9436">5879 4802 12,'0'0'0,"-1"0"8,1 0-8,-16-7 4,16 7-4,-3 34 4,3-34-4,-2 40 6,2-13-6,0 0 4,0-2-4,0 0-4,0-4 4,0 0-6,0-6 6,0 1 4,0-16-4,0 24 4,0-24-4,0 18 0,0-18 0,0 1 0,0-1 0,0 1 0,0-1 0,0 0 0,0 0 0,0 1 2,0-1-2,0 1 6,0-1-6,0 0 12,0 0-12,0 0 12,0 0-12,0 2 10,0-2-10,0 3 18,0-3-18,26-33 14,-26 33-14,11-16 8,-11 16-8,15-19 8,-15 19-8,10-16 8,-10 16-8,20-14 8,-20 14-8,16-9 0,-16 9 0,20-7 2,-20 7-2,20-5 6,-20 5-6,21-3 0,-21 3 0,17 0 0,-17 0 0,18 4 2,-18-4-2,19 27 0,-19-27 0,17 15 0,-17-15 0,15 17 2,-15-17-2,13 21 4,-13-21-4,9 17 0,-9-17 0,8 21-4,-8-21 4,4 18-2,-4-18 2,3 17 6,-3-17-6,0 14 4,0-14-4,0 17 2,0-17-2,0 0 10,0 0-10,-4 16 20,4-16-20,-43 25 30,43-25-30,-21 11 28,21-11-28,-25 7 22,25-7-22,-24 7 26,24-7-26,-24 7 26,24-7-26,-28 5 22,28-5-22,-24 5 28,24-5-28,-21 1 20,21-1-20,-20 0 2,20 0-2,-1 0-6,1 0 6,-12 0 0,12 0 0,-1 0-8,1 0 8,0 0-44,0 0 44,-1 0-74,1 0 74,0 0-102,0 0 102</inkml:trace>
  <inkml:trace contextRef="#ctx0" brushRef="#br2" timeOffset="97243.9349">3187 4237 14,'0'0'0,"0"0"16,0 0-16,0 0 12,0 0-12,-1 0 2,1 0-2,0 0-2,0 0 2,-2 0 2,2 0-2,0 0 4,0 0-4,-1 0 0,1 0 0,-1 0-2,1 0 2,0 0 2,0 0-2,-1 0-2,1 0 2,0 0 0,0 0 0,-1 0 2,1 0-2,-9-5 6,9 5-6,28 5 0,-28-5 0,16 5-4,-16-5 4,16 6 0,-16-6 0,18 7-2,-18-7 2,20 5 2,-20-5-2,17 6 2,-17-6-2,18 6 4,-18-6-4,16 6 0,-16-6 0,0 0 0,0 0 0,12 5 4,-12-5-4,23 3 2,-23-3-2,1 0 2,-1 0-2,14 5-2,-14-5 2,1 0-2,-1 0 2,21 8 0,-21-8 0,1 0-4,-1 0 4,1 0-8,-1 0 8,14 7-2,-14-7 2,0 0-2,0 0 2,22 6 6,-22-6-6,1 0 6,-1 0-6,16 9-4,-16-9 4,24 7 6,-24-7-6,16 6 4,-16-6-4,0 0 0,0 0 0,13 5-6,-13-5 6,29 6-8,-29-6 8,0 0 0,0 0 0,10 4 2,-10-4-2,0 0 2,0 0-2,23 4-4,-23-4 4,1 0 0,-1 0 0,0 0 0,0 0 0,18 6-6,-18-6 6,0 0 0,0 0 0,1 0 6,-1 0-6,20 5 4,-20-5-4,1 0-2,-1 0 2,1 0 0,-1 0 0,17 6 2,-17-6-2,1 0 4,-1 0-4,0 0 4,0 0-4,19 6-6,-19-6 6,2 0-4,-2 0 4,0 0 0,0 0 0,23 3 0,-23-3 0,0 0 2,0 0-2,1 0 4,-1 0-4,23 6 0,-23-6 0,1 0-4,-1 0 4,0 0 4,0 0-4,21 4 0,-21-4 0,1 0-6,-1 0 6,0 0-2,0 0 2,19 6-2,-19-6 2,1 0-2,-1 0 2,1 0 0,-1 0 0,19 3 0,-19-3 0,0 0 2,0 0-2,0 0 2,0 0-2,20 4 2,-20-4-2,1 0 2,-1 0-2,0 0 0,0 0 0,19 1 4,-19-1-4,1 0-2,-1 0 2,0 0 0,0 0 0,1 0 6,-1 0-6,22 4 0,-22-4 0,0 0-4,0 0 4,1 0 0,-1 0 0,18 5 0,-18-5 0,1 0 0,-1 0 0,1 0 6,-1 0-6,17 4 2,-17-4-2,1 0 0,-1 0 0,26 0-2,-26 0 2,1 0-2,-1 0 2,18 2-4,-18-2 4,1 0-4,-1 0 4,16 2 6,-16-2-6,2 0 4,-2 0-4,21 3-6,-21-3 6,20 2 0,-20-2 0,1 0-2,-1 0 2,14 0-4,-14 0 4,25 1 0,-25-1 0,1 0 0,-1 0 0,10 3 2,-10-3-2,24 0 0,-24 0 0,0 0-2,0 0 2,11 0-2,-11 0 2,1 0 0,-1 0 0,1 0-2,-1 0 2,18 0-2,-18 0 2,25 0 2,-25 0-2,1 0 8,-1 0-8,11 0 6,-11 0-6,1 0-4,-1 0 4,0 0-4,0 0 4,19 2 0,-19-2 0,33 0 6,-33 0-6,10 0 0,-10 0 0,1 0-6,-1 0 6,10 0 4,-10 0-4,20 0 4,-20 0-4,1 0 0,-1 0 0,14 0-4,-14 0 4,27 0 0,-27 0 0,0 0 4,0 0-4,12 0-6,-12 0 6,23 2 0,-23-2 0,1 0 6,-1 0-6,12 2 2,-12-2-2,27 0 4,-27 0-4,1 0-2,-1 0 2,10 0 0,-10 0 0,27 0 2,-27 0-2,1 0 0,-1 0 0,13 0 0,-13 0 0,25 0-2,-25 0 2,1 0 2,-1 0-2,9 0 0,-9 0 0,0 0 0,0 0 0,2 0 2,-2 0-2,18-4 2,-18 4-2,24-2 0,-24 2 0,0 0-2,0 0 2,11-3 0,-11 3 0,0 0 0,0 0 0,18-1 0,-18 1 0,23-3 2,-23 3-2,17-2-2,-17 2 2,15-2-6,-15 2 6,16-2 0,-16 2 0,14 0 2,-14 0-2,17 0 0,-17 0 0,15 0 4,-15 0-4,1 0 0,-1 0 0,14 0-10,-14 0 10,27-3 2,-27 3-2,15-3 0,-15 3 0,13-3-8,-13 3 8,0 0 6,0 0-6,15-3 8,-15 3-8,23 0 2,-23 0-2,1 0 2,-1 0-2,14-2 2,-14 2-2,23-2-4,-23 2 4,1 0-2,-1 0 2,12-3 0,-12 3 0,26-5 4,-26 5-4,14-3 6,-14 3-6,2 0-2,-2 0 2,12 0-2,-12 0 2,0 0 2,0 0-2,26 0 2,-26 0-2,22 0 0,-22 0 0,1 0 0,-1 0 0,13-2 0,-13 2 0,34-2 0,-34 2 0,16-4 2,-16 4-2,20-4 2,-20 4-2,19-1 4,-19 1-4,18-2 2,-18 2-2,24 0-4,-24 0 4,17 0 6,-17 0-6,20 0 8,-20 0-8,12-2 0,-12 2 0,15-2-2,-15 2 2,18-2 6,-18 2-6,15-2 8,-15 2-8,20-2-4,-20 2 4,17 0-2,-17 0 2,14-2 4,-14 2-4,15-2 2,-15 2-2,1 0 0,-1 0 0,15-2 0,-15 2 0,26-2 2,-26 2-2,1 0-4,-1 0 4,13-2-4,-13 2 4,24 0 10,-24 0-10,1 0 2,-1 0-2,10 0-12,-10 0 12,25-3-4,-25 3 4,0 0 4,0 0-4,10-3 2,-10 3-2,0 0 2,0 0-2,20-2 4,-20 2-4,0 0 2,0 0-2,22 0 0,-22 0 0,22 0 6,-22 0-6,2 0 0,-2 0 0,12 0 0,-12 0 0,26 0 0,-26 0 0,17 0-8,-17 0 8,0 0 0,0 0 0,13 0 6,-13 0-6,25 0 8,-25 0-8,0 0 4,0 0-4,11 0-2,-11 0 2,29 0 4,-29 0-4,0 0 2,0 0-2,12 0-4,-12 0 4,0 0-2,0 0 2,25 1-2,-25-1 2,1 0 2,-1 0-2,22 2 2,-22-2-2,1 0-2,-1 0 2,1 0-2,-1 0 2,17 1 2,-17-1-2,1 0 4,-1 0-4,0 0 4,0 0-4,18 3 0,-18-3 0,2 0-2,-2 0 2,21 3-4,-21-3 4,0 0 2,0 0-2,1 0 6,-1 0-6,1 0 2,-1 0-2,14 3-2,-14-3 2,1 0 0,-1 0 0,0 0 8,0 0-8,18 4 8,-18-4-8,0 1 2,0-1-2,20 21 2,-20-21-2,0 0 4,0 0-4,9 22 0,-9-22 0,23 22-2,-23-22 2,10 15 0,-10-15 0,7 16-2,-7-16 2,7 15 0,-7-15 0,8 20 4,-8-20-4,7 24 0,-7-24 0,5 23-2,-5-23 2,3 21 0,-3-21 0,7 20 4,-7-20-4,8 13 4,-8-13-4,6 15 0,-6-15 0,0 1 0,0-1 0,0 0-2,0 0 2,7 13-2,-7-13 2,0 0 2,0 0-2,0 0 0,0 0 0,0 2 2,0-2-2,0 0 6,0 0-6,0 0 0,0 0 0,8 21-6,-8-21 6,0 1-2,0-1 2,0 1 2,0-1-2,0 0 2,0 0-2,0 1 0,0-1 0,0 1 6,0-1-6,0 0 6,0 0-6,0 1-8,0-1 8,7 11-2,-7-11 2,-35-1 0,35 1 0,-16-5-10,16 5 10,-18-10-2,18 10 2,-17-32 0,17 32 0,-20-20 0,20 20 0,-18-19 2,18 19-2,-15-23 2,15 23-2,-14-15 0,14 15 0,0 0 0,0 0 0,0-2 2,0 2-2,0 0 2,0 0-2,0 0-2,0 0 2,0-1-4,0 1 4,0-1 0,0 1 0,0 0 0,0 0 0,0-1 4,0 1-4,0-1 2,0 1-2,0 0 0,0 0 0,-8-4 8,8 4-8,9 41 4,-9-41-4,28 26-2,-28-26 2,11 25-4,-11-25 4,9 24-4,-9-24 4,6 15 6,-6-15-6,7 13 4,-7-13-4,0 0-2,0 0 2,0 1 0,0-1 0,7 13 0,-7-13 0,1 0-6,-1 0 6,0 0-4,0 0 4,0 0 2,0 0-2,1 0 0,-1 0 0,21 7 6,-21-7-6,33 0 14,-33 0-14,14-5 14,-14 5-14,16-31 8,-16 31-8,16-23 4,-16 23-4,13-21 0,-13 21 0,10-18 2,-10 18-2,0 0 6,0 0-6,0-2 0,0 2 0,8-9-2,-8 9 2,0-2 2,0 2-2,0 0 2,0 0-2,0 0-2,0 0 2,0 0 0,0 0 0,10-15 2,-10 15-2,0 0 2,0 0-2,1 0 0,-1 0 0,0 0-38,0 0 38,2 0-102,-2 0 102</inkml:trace>
  <inkml:trace contextRef="#ctx0" brushRef="#br2" timeOffset="100711.9324">6896 4652 34,'0'0'0,"-16"-9"50,16 9-50,-20-7 58,20 7-58,0 0 64,0 0-64,-12-9 46,12 9-46,-2 0 18,2 0-18,0-2 0,0 2 0,-1 0-4,1 0 4,0 0-4,0 0 4,-1-1-2,1 1 2,-2 0 0,2 0 0,-14-16 4,14 16-4,60-9 8,-60 9-8,37-8 2,-37 8-2,45-8 2,-45 8-2,42-4 0,-42 4 0,45-2-4,-24 2 4,0 0 2,-21 0-2,41 2 2,-41-2-2,44 2-4,-44-2 4,33 2-2,-33-2 2,30 0 6,-30 0-6,22 0 2,-22 0-2,14 0-6,-14 0 6,0 0-26,0 0 26,1 0-64,-1 0 64,1 0-98,-1 0 98</inkml:trace>
  <inkml:trace contextRef="#ctx0" brushRef="#br2" timeOffset="101120.9369">6918 4608 58,'0'0'0,"0"0"28,0 0-28,-1 0 10,1 0-10,-1 0 0,1 0 0,0 0 4,0 0-4,-1 0 4,1 0-4,-9-10 2,9 10-2,-5 50 0,5-27 0,0 2-2,0 0 2,0 0 4,0-25-4,2 57 2,-2-30-2,0 0-2,0-6 2,0 2-2,0-7 2,0 1 2,0-17-2,1 23 2,-1-23-2,0 0 0,0 0 0,0 0 0,0 0 0,0 1 4,0-1-4,0 1 12,0-1-12,0 0 8,0 0-8,0 1 22,0-1-22,2 6 36,-2-6-36,27-7 30,-27 7-30,15-36 18,-15 36-18,21-27 6,-21 27-6,24-29 2,-24 29-2,26-29 0,-26 29 0,30-15 8,-30 15-8,28-10 4,-28 10-4,26-7 0,-26 7 0,22-4 2,-22 4-2,21 0 0,-21 0 0,14 8 0,-14-8 0,13 40-2,-13-40 2,16 30-4,-16-30 4,8 35-2,-8-35 2,9 32 8,-9-32-8,5 36 4,-5-21-4,0 0-2,0-15 2,-2 28 2,2-28-2,-7 23 4,7-23-4,-29 24 2,29-24-2,-17 19 0,17-19 0,-20 15-2,20-15 2,-24 10 0,24-10 0,-25 8 8,25-8-8,-30 2 10,30-2-10,-29 0 6,29 0-6,-29 0 10,29 0-10,-27 0 8,27 0-8,-24 0 0,24 0 0,-19 0-2,19 0 2,-18 0-4,18 0 4,0 0-16,0 0 16,0 0-56,0 0 56,0 0-116,0 0 116</inkml:trace>
  <inkml:trace contextRef="#ctx0" brushRef="#br2" timeOffset="101969.9316">8233 4698 52,'0'0'0,"-1"0"40,1 0-40,-15-9 2,15 9-2,-1 0 0,1 0 0,-16-9 8,16 9-8,0-1 10,0 1-10,-4-18 4,4 18-4,6-19 4,-6 19-4,31-10 24,-31 10-24,19-8 26,-19 8-26,28-8 18,-28 8-18,31-9 12,-31 9-12,39-9 6,-39 9-6,41-8 2,-41 8-2,0 0 4,0 0-4,58-7 4,-58 7-4,76-5 0,-76 5 0,38-3 0,-38 3 0,29 0-14,-29 0 14,26 2-36,-26-2 36,15 4-34,-15-4 34,2 0-24,-2 0 24,8 4-34,-8-4 34,3 23-44,-3-23 44,0 16-26,0-16 26,-6 18-4,6-18 4,-42 21 0,42-21 0,-32 20 0,32-20 0,-34 13 0,34-13 0,-35 8 0,35-8 0,-35 5 14,35-5-14,-35 2 26,35-2-26,-31 0 20,31 0-20,-23-3 22,23 3-22,-1 0 22,1 0-22,-1 0 14,1 0-14,0 0 8,0 0-8,-1 0 6,1 0-6,-1 0 4,1 0-4,0 0-2,0 0 2,-11-3-4,11 3 4,-6 30 0,6-30 0,-3 23 2,3-23-2,-4 25 0,4-25 0,0 20 2,0-20-2,0 14 4,0-14-4,0 1 0,0-1 0,0 15 0,0-15 0,0 1 0,0-1 0,0 0-4,0 0 4,0 0 2,0 0-2,0 2 6,0-2-6,0 0 2,0 0-2,0 0 0,0 0 0,-2 14-2,2-14 2,38 7 2,-38-7-2,23 7 4,-23-7-4,25 3 0,-25-3 0,24 0 2,-24 0-2,26-2 0,-26 2 0,27 0 2,-27 0-2,24 6 2,-24-6-2,22 27-2,-22-27 2,21 23 2,-21-23-2,15 19-2,-15-19 2,13 17-4,-13-17 4,7 13 2,-7-13-2,6 14 4,-6-14-4,1 14 4,-1-14-4,0 17 16,0-17-16,-4 15 28,4-15-28,-24 14 26,24-14-26,-22 8 14,22-8-14,-25 8 6,25-8-6,-30 7 8,30-7-8,-38 7 20,38-7-20,-37 4 40,37-4-40,-41 3 40,41-3-40,-38 0 16,38 0-16,-31 0 0,31 0 0,-24 0 4,24 0-4,-13-3 0,13 3 0,-1 0-30,1 0 30,0 0-82,0 0 82,-1 0-108,1 0 108,-1 0-98,1 0 98</inkml:trace>
  <inkml:trace contextRef="#ctx0" brushRef="#br2" timeOffset="102697.9311">9309 4645 72,'0'0'0,"-16"-7"58,16 7-58,-2 0 42,2 0-42,0 0 10,0 0-10,0 0-4,0 0 4,-1 0-4,1 0 4,0 0 0,0 0 0,-1 0 8,1 0-8,-7-5 6,7 5-6,39 0 8,-39 0-8,27 2 4,-27-2-4,32 3 6,-32-3-6,38 2 4,-38-2-4,32 3-2,-32-3 2,38 0 0,-38 0 0,36 0 2,-36 0-2,32 0 0,-32 0 0,31-1 0,-31 1 0,20-2 0,-20 2 0,1 0-4,-1 0 4,1 0-2,-1 0 2,0 0-6,0 0 6,2 0-32,-2 0 32,0 0-36,0 0 36,9-2-22,-9 2 22,-44 5-14,44-5 14,-30 9-4,30-9 4,-36 9-2,36-9 2,-38 8 6,38-8-6,-37 4 20,37-4-20,-37 2 20,37-2-20,-25 0 28,25 0-28,-24-2 24,24 2-24,-20-4 0,20 4 0,-1 0-2,1 0 2,-1 0 4,1 0-4,-8-1 4,8 1-4,-17 41 0,17-41 0,-5 31 0,5-31 0,-6 35 0,6-35 0,-1 36-4,1-20 4,0 0-2,0-16 2,0 24-4,0-24 4,1 21-2,-1-21 2,0 0 4,0 0-4,0 1-2,0-1 2,0 1 2,0-1-2,0 0 6,0 0-6,0 1 2,0-1-2,3 5-6,-3-5 6,33 6-2,-33-6 2,13 3 6,-13-3-6,19 0 4,-19 0-4,18-4 4,-18 4-4,21-7 6,-21 7-6,23-9-4,-23 9 4,25-18-2,-25 18 2,24-6 0,-24 6 0,26-4-6,-26 4 6,22 0 2,-22 0-2,17 3 2,-17-3-2,1 0 2,-1 0-2,14 5 0,-14-5 0,19 36-2,-19-36 2,7 14-2,-7-14 2,4 14 2,-4-14-2,0 15 4,0-15-4,-4 13-2,4-13 2,-8 18-4,8-18 4,-29 18 0,29-18 0,-20 14 4,20-14-4,-23 10 2,23-10-2,-28 8 8,28-8-8,-30 9 18,30-9-18,-35 8 30,35-8-30,-32 8 22,32-8-22,-28 4 4,28-4-4,-25 3 6,25-3-6,-17 2 4,17-2-4,0 0 4,0 0-4,-1 0-8,1 0 8,-1 0-42,1 0 42,-1 0-70,1 0 70,-1 0-84,1 0 84</inkml:trace>
  <inkml:trace contextRef="#ctx0" brushRef="#br2" timeOffset="103451.9304">10360 4680 96,'0'0'0,"-20"0"58,20 0-58,0 0 10,0 0-10,-2 0-2,2 0 2,0 0 0,0 0 0,-1 0 0,1 0 0,-1 0 10,1 0-10,-1 0 8,1 0-8,-4 0 6,4 0-6,45-7 8,-45 7-8,35-9 2,-35 9-2,35-17 4,-35 17-4,41-9 6,-41 9-6,0 0 0,0 0 0,51-4-6,-51 4 6,66-4-2,-66 4 2,31-1 0,-31 1 0,26-2-10,-26 2 10,18 0-10,-18 0 10,0 0 0,0 0 0,1 0 0,-1 0 0,2 0-34,-2 0 34,0 0-42,0 0 42,7 0-14,-7 0 14,-48 7-6,48-7 6,-34 8 0,34-8 0,-38 18 12,38-18-12,-37 8 24,37-8-24,-34 5 18,34-5-18,-34 4 16,34-4-16,-23 2 24,23-2-24,-19 0 12,19 0-12,0 0 4,0 0-4,-1 0 0,1 0 0,0 0-6,0 0 6,-9 0 0,9 0 0,-11 36 4,11-36-4,-6 31 2,6-31-2,-5 37 0,5-37 0,-4 38-2,4-38 2,-3 25 0,3-25 0,0 21 0,0-21 0,0 16-2,0-16 2,0 2 0,0-2 0,0 0-2,0 0 2,0 2 0,0-2 0,0 0 2,0 0-2,0 0 2,0 0-2,0 1 0,0-1 0,0 4 2,0-4-2,36 0 4,-36 0-4,19-4 0,-19 4 0,20-3-2,-20 3 2,21-2-4,-21 2 4,19 0 0,-19 0 0,22 0 0,-22 0 0,20 0-2,-20 0 2,20 4 2,-20-4-2,19 9 0,-19-9 0,16 33-2,-16-33 2,11 15 2,-11-15-2,8 16 2,-8-16-2,6 13 0,-6-13 0,0 0 2,0 0-2,3 15-2,-3-15 2,-3 31-2,3-31 2,-9 19 4,9-19-4,-31 16 2,31-16-2,-25 17 4,25-17-4,-24 12 4,24-12-4,-30 14 2,30-14-2,-30 8 22,30-8-22,-33 8 24,33-8-24,-32 5 24,32-5-24,-26 7 40,26-7-40,-21 3 18,21-3-18,-1 0-4,1 0 4,0 0-24,0 0 24,-13 1-56,13-1 56,0 0-68,0 0 68,0 0-74,0 0 74,-16-2-74,16 2 74</inkml:trace>
  <inkml:trace contextRef="#ctx0" brushRef="#br2" timeOffset="104251.9297">11435 4645 48,'0'0'0,"-14"-16"18,14 16-18,0 0 2,0 0-2,-1 0 0,1 0 0,-12-10-2,12 10 2,0 0 4,0 0-4,-2-23 6,2 23-6,32-19 6,-32 19-6,22-7 12,-22 7-12,29-7 22,-29 7-22,30-3 14,-30 3-14,32 0 8,-32 0-8,38 0 4,-19 0-4,2 0 0,5 0 0,-26 0 0,0 0 0,27 0-2,8 0 2,0 0-2,-35 0 2,34 0-6,-34 0 6,27 0-16,-27 0 16,18 0-18,-18 0 18,0 0-10,0 0 10,1 0-8,-1 0 8,0 0-6,0 0 6,2 0-18,-2 0 18,7 0-18,-7 0 18,-51 2-4,51-2 4,-38 4-4,38-4 4,-49 7-4,49-7 4,-51 8 4,51-8-4,-49 17 12,49-17-12,-47 8 6,47-8-6,-41 6 14,41-6-14,-35 4 30,35-4-30,-24 3 26,24-3-26,-16 2 10,16-2-10,0 0-4,0 0 4,-2 0-2,2 0 2,0 0 4,0 0-4,0 0 2,0 0-2,-5 0 0,5 17 0,0 0 0,0-17 0,2 30 0,-2-30 0,7 33-2,-7-33 2,4 37-4,-4-37 4,4 35 0,-4-35 0,3 33 2,-3-33-2,0 22 2,0-22-2,0 1 4,0-1-4,0 0 2,0 0-2,0 13-4,0-13 4,0 1-4,0-1 4,0 1-2,0-1 2,0 0 0,0 0 0,0 1 0,0-1 0,0 0 2,0 0-2,-3 13 6,3-13-6,36-8 2,-36 8-2,22-33 6,-22 33-6,27-11 6,-27 11-6,27-13-2,-27 13 2,29-8 0,-29 8 0,27-3-2,-27 3 2,24 0-2,-24 0 2,19 4 6,-19-4-6,19 8 4,-19-8-4,13 28 0,-13-28 0,8 24 0,-8-24 0,9 27-2,-9-27 2,6 23 2,-6-23-2,3 24 4,-3-24-4,0 20 14,0-20-14,-5 16 22,5-16-22,-8 20 8,8-20-8,-36 13 6,36-13-6,-25 13 16,25-13-16,-28 8 24,28-8-24,-31 9 20,31-9-20,-33 10 18,33-10-18,-34 7 14,34-7-14,-33 7 10,33-7-10,-30 4 22,30-4-22,-24 2 10,24-2-10,-18 0-2,18 0 2,0 0 2,0 0-2,0 0-14,0 0 14,-1 0-54,1 0 54,0 0-88,0 0 88,-2 0-80,2 0 80,0 0-66,0 0 66</inkml:trace>
  <inkml:trace contextRef="#ctx0" brushRef="#br2" timeOffset="105021.9291">12414 4539 38,'0'0'0,"-3"0"40,3 0-40,0 0 18,0 0-18,0 0 4,0 0-4,0 0 0,0 0 0,-1 0-6,1 0 6,0 0-4,0 0 4,-2 0 8,2 0-8,0 0 8,0 0-8,-10-3 2,10 3-2,49-7-2,-49 7 2,31-6 8,-31 6-8,30-2 10,-30 2-10,35 0-2,-35 0 2,33 2 2,-33-2-2,34 5 0,-34-5 0,38 5 0,-38-5 0,28 4 6,-28-4-6,24 6-2,-24-6 2,1 0-4,-1 0 4,0 0-2,0 0 2,1 0-8,-1 0 8,1 0-14,-1 0 14,0 0-6,0 0 6,11 5 4,-11-5-4,-63 6 4,63-6-4,-37 6 0,37-6 0,-39 3 8,39-3-8,-38 0 18,38 0-18,-37-1 4,37 1-4,-34-4 8,34 4-8,-28-8 24,28 8-24,-22-7 20,22 7-20,0 0 10,0 0-10,-1 0 4,1 0-4,0 0 0,0 0 0,0 0-6,0 0 6,-10-6-2,10 6 2,-8 61 4,8-61-4,-6 47 2,6-47-2,-5 47 2,5-47-2,0 46 0,0-23 0,0-1-6,0-6 6,0 0-4,0-3 4,0 1-2,0-14 2,0 22-2,0-22 2,0 1 0,0-1 0,0 0 4,0 0-4,0 0 2,0 0-2,0 2-2,0-2 2,0 0-2,0 0 2,0 0-2,0 0 2,0 2 2,0-2-2,0 0 2,0 0-2,32-43 6,-32 43-6,19-22 8,-19 22-8,19-15 0,-19 15 0,25-13 0,-25 13 0,22-9 6,-22 9-6,21-6 2,-21 6-2,24-3 8,-24 3-8,24 0 8,-24 0-8,23 6 0,-23-6 0,22 28 6,-22-28-6,17 24 0,-17-24 0,11 22 2,-11-22-2,7 24 4,-7-24-4,3 26 2,-3-26-2,0 20 0,0-20 0,-4 21 2,4-21-2,-8 21 20,8-21-20,-31 16 32,31-16-32,-23 15 30,23-15-30,-22 13 14,22-13-14,-25 10 20,25-10-20,-26 7 24,26-7-24,-25 8 12,25-8-12,-22 4 16,22-4-16,-18 4 10,18-4-10,0 0-4,0 0 4,-1 0-2,1 0 2,-13 2 4,13-2-4,-2 0-10,2 0 10,0 0-40,0 0 40,-1 0-60,1 0 60,0 0-76,0 0 76,-2 0-92,2 0 92,0 0-94,0 0 94</inkml:trace>
  <inkml:trace contextRef="#ctx0" brushRef="#br2" timeOffset="108754.9315">12379 4474 8,'0'0'0,"52"-14"2,-52 14-2,0-13 2,0 13-2,77-9 0,-77 9 0,40-7-4,-40 7 4,38-2 2,-38 2-2,33 0 4,-33 0-4,34 4 4,-34-4-4,33 27 8,-33-27-8,30 19 0,-30-19 0,29 23 0,-29-23 0,27 29 2,-27-29-2,20 35 2,-20-35-2,24 39 6,-24-39-6,21 46 2,-21-46-2,18 48 2,-18-48-2,15 44 4,-15-44-4,10 44 0,-10-44 0,8 42-2,-8-42 2,5 38 2,-5-38-2,5 40-2,-5-40 2,2 33 0,-2-33 0,0 25 6,0-25-6,-2 27 0,2-27 0,-6 21-4,6-21 4,-9 23-2,9-23 2,-28 28 2,28-28-2,-23 24-4,23-24 4,-23 25 2,23-25-2,-26 22 0,26-22 0,-29 20-4,29-20 4,-36 16 0,36-16 0,-30 19 0,30-19 0,-32 14 4,32-14-4,-28 13 4,28-13-4,-21 7 2,21-7-2,-20 7-2,20-7 2,0 0-8,0 0 8,-18 5-22,18-5 22</inkml:trace>
  <inkml:trace contextRef="#ctx0" brushRef="#br2" timeOffset="109123.927">12418 5264 4,'0'0'0,"-20"0"8,20 0-8,-22 0 20,22 0-20,-26-2 14,26 2-14,-33-3 14,33 3-14,-30-10 16,30 10-16,-31-25 4,31 25-4,-32-17 4,32 17-4,-28-25 2,28 25-2,-28-31 0,28 31 0,-27-37 6,27 37-6,-27-53 6,27 53-6,-22 0 4,22 0-4,-19-85 10,19 85-10,-8-50 8,8 50-8,-7-46-6,7 46 6,-3-40 0,3 40 0,3-32 2,-3 32-2,7-32-4,-7 32 4,40-36 6,-40 36-6,32-40 6,-32 40-6,35-42 2,-11 21-2,-2 0 0,2 3 0,0 3-2,-24 15 2,53-26 2,-53 26-2,60-15 2,-60 15-2,58-7 2,-58 7-2,59-5 2,-34 5-2,2 0 0,-27 0 0,47 7 0,-25 12 0,-1 0 6,-21-19-6,35 30 2,-35-30-2,28 33-4,-28-33 4,22 40 2,-22-40-2,9 39 0,-9-39 0,9 42-28,-9-42 28,3 45-54,-3-45 54</inkml:trace>
  <inkml:trace contextRef="#ctx0" brushRef="#br2" timeOffset="114073.9229">9440 4020 16,'0'0'0,"-2"-1"14,2 1-14,0-1 10,0 1-10,-1 0 6,1 0-6,-1-1 12,1 1-12,-1-1 6,1 1-6,0 0-2,0 0 2,0-1 4,0 1-4,-11-16 0,11 38 0,0 0 2,0-22-2,1 37 6,-1-37-6,0 0 0,0 0 0,4 57-2,-4-57 2,6 67 2,-6-67-2,8 33-2,-8-33 2,9 22-6,-9-22 6,8 22 4,-8-22-4,9 18 0,-9-18 0,9 15-4,-9-15 4,9 16 4,-9-16-4,0 0 2,0 0-2,9 15 0,-9-15 0,0 0 2,0 0-2,1 0 0,-1 0 0,1 0-2,-1 0 2,0 0 2,0 0-2,16 7 2,-16-7-2,0 0-2,0 0 2,2 0-2,-2 0 2,0 0 0,0 0 0,19 6 2,-19-6-2,1 0 2,-1 0-2,0 0 4,0 0-4,22 0 2,-22 0-2,1 0 0,-1 0 0,0 0 0,0 0 0,2 0-4,-2 0 4,0 0 2,0 0-2,15 0 4,-15 0-4,0 0 2,0 0-2,1 0 6,-1 0-6,20-4 16,-20 4-16,0 0 6,0 0-6,22-1 0,-22 1 0,0 0 8,0 0-8,18 0 6,-18 0-6,25 1 8,-25-1-8,17 2 2,-17-2-2,18 2-2,-18-2 2,17 3 0,-17-3 0,19 3 4,-19-3-4,19 4 6,-19-4-6,17 4 4,-17-4-4,18 2 4,-18-2-4,16 2 6,-16-2-6,18 0 6,-18 0-6,15 0 0,-15 0 0,20 1-2,-20-1 2,14 2 0,-14-2 0,1 0 0,-1 0 0,12 2-4,-12-2 4,28 3-8,-28-3 8,13 1-2,-13-1 2,1 0 4,-1 0-4,13 0-2,-13 0 2,26 4 0,-26-4 0,15 2 2,-15-2-2,16 4-2,-16-4 2,14 3 2,-14-3-2,16 2 2,-16-2-2,17 0 2,-17 0-2,18 0-2,-18 0 2,16 0 0,-16 0 0,17 0 6,-17 0-6,23 2 4,-23-2-4,20 0 2,-20 0-2,26 2 4,-26-2-4,25 3 4,-25-3-4,21 3 6,-21-3-6,25 2 4,-25-2-4,26 0-2,-26 0 2,28 0 0,-28 0 0,31-2 2,-31 2-2,28-3 12,-28 3-12,31-3 10,-31 3-10,29-4 0,-29 4 0,29-2 0,-29 2 0,27-5-2,-27 5 2,26-3 4,-26 3-4,23-3 4,-23 3-4,26-2 0,-26 2 0,21 0 0,-21 0 0,21 0-4,-21 0 4,21 0 0,-21 0 0,22 0 2,-22 0-2,23 0 0,-23 0 0,21-2 2,-21 2-2,23-4 4,-23 4-4,23-3 2,-23 3-2,20-5-4,-20 5 4,20-5-4,-20 5 4,21-4 2,-21 4-2,20-2 2,-20 2-2,24 0 0,-24 0 0,26 0 2,-26 0-2,21-1 4,-21 1-4,26-1 2,-26 1-2,24-4 2,-24 4-2,31-3 0,-31 3 0,28-3 0,-28 3 0,26-3 6,-26 3-6,28-4 0,-28 4 0,27-4 0,-27 4 0,20-4 4,-20 4-4,23-3-4,-23 3 4,20-5 2,-20 5-2,20-2 6,-20 2-6,23-3-2,-23 3 2,19-2-6,-19 2 6,19-2 2,-19 2-2,24 0 4,-24 0-4,24-2 0,-24 2 0,23-2 4,-23 2-4,24-2 2,-24 2-2,24-3-2,-24 3 2,22-4-2,-22 4 2,23-4 0,-23 4 0,26-4 6,-26 4-6,26-5 6,-26 5-6,26-5 0,-26 5 0,26-4-2,-26 4 2,26-3 0,-26 3 0,22-6 4,-22 6-4,22-4 2,-22 4-2,20-2 0,-20 2 0,18-2 0,-18 2 0,19 0 0,-19 0 0,14 0 0,-14 0 0,17 0 2,-17 0-2,18 0-4,-18 0 4,13 0 2,-13 0-2,19 0 4,-19 0-4,15 1-2,-15-1 2,17 1 0,-17-1 0,0 0-4,0 0 4,14 0-4,-14 0 4,25 0-4,-25 0 4,0 0 0,0 0 0,13 0-2,-13 0 2,31 0 2,-31 0-2,20 0 8,-20 0-8,20 0 6,-20 0-6,22 0-2,-22 0 2,20 0-6,-20 0 6,19 0 2,-19 0-2,18 0-2,-18 0 2,19 0-6,-19 0 6,17 0 4,-17 0-4,18 0 8,-18 0-8,17 0-2,-17 0 2,15 0-4,-15 0 4,16 0 0,-16 0 0,14 0-4,-14 0 4,0 0 0,0 0 0,15 2 0,-15-2 0,24 2-2,-24-2 2,2 0 2,-2 0-2,10 3 2,-10-3-2,25 3 4,-25-3-4,0 0 4,0 0-4,13 3 0,-13-3 0,24 2 0,-24-2 0,1 0-2,-1 0 2,10 3-2,-10-3 2,1 0 4,-1 0-4,20 0 4,-20 0-4,2 0 0,-2 0 0,0 0-2,0 0 2,15 0 2,-15 0-2,1 0 0,-1 0 0,0 0-4,0 0 4,20 0-4,-20 0 4,0 0 2,0 0-2,0 0 2,0 0-2,22 0 0,-22 0 0,1 0 2,-1 0-2,0 0 4,0 0-4,20 0 2,-20 0-2,2 0-2,-2 0 2,22 0-4,-22 0 4,0 0 0,0 0 0,16 1 4,-16-1-4,2 0 2,-2 0-2,0 0-6,0 0 6,18 3-8,-18-3 8,0 0 2,0 0-2,0 0 0,0 0 0,23 5 0,-23-5 0,1 0 6,-1 0-6,17 3 2,-17-3-2,1 0-2,-1 0 2,1 0 0,-1 0 0,16 3 4,-16-3-4,2 0-4,-2 0 4,24 7-8,-24-7 8,0 0 0,0 0 0,0 0 4,0 0-4,2 0 4,-2 0-4,17 6-2,-17-6 2,0 0-2,0 0 2,1 0 0,-1 0 0,0 0 2,0 0-2,19 6 4,-19-6-4,0 0 0,0 0 0,1 0-4,-1 0 4,0 0-6,0 0 6,2 0-2,-2 0 2,0 0 2,0 0-2,0 0 0,0 0 0,19 3 4,-19-3-4,0 0 0,0 0 0,0 0-4,0 0 4,3 0-2,-3 0 2,0 0 2,0 0-2,1 0-2,-1 0 2,2 0-2,-2 0 2,0 0 2,0 0-2,0 0-2,0 0 2,0 0 2,0 0-2,0 0 2,0 0-2,2 0 0,-2 0 0,0 0 4,0 0-4,2 0 2,-2 0-2,0 0-4,0 0 4,1 0 2,-1 0-2,0 0 4,0 0-4,0 0-4,0 0 4,2 0-2,-2 0 2,0 0 0,0 0 0,2 0 0,-2 0 0,1 0 6,-1 0-6,5 41 0,-5-41 0,4 25 2,-4-25-2,3 26 2,-3-26-2,3 18-4,-3-18 4,2 21-2,-2-21 2,0 19-6,0-19 6,0 20-6,0-20 6,0 20 0,0-20 0,0 20-2,0-20 2,0 16-16,0-16 16,0 0-14,0 0 14,-2 15-2,2-15 2,0 1-4,0-1 4,0 0 0,0 0 0,0 0 6,0 0-6,0 2 0,0-2 0,-4 18-2,4-18 2,-2 0 2,2 0-2,0 0 2,0 0-2,-19 8-4,19-8 4,0 0-4,0 0 4,-21 3 2,21-3-2,0 0 2,0 0-2,-20-2-4,20 2 4,-24-31-4,24 31 4,-14-18 0,14 18 0,-8-22 0,8 22 0,-10-23 4,10 23-4,-10-15 6,10 15-6,0-1 6,0 1-6,0-1 10,0 1-10,-9-11 6,9 11-6,-1 0-4,1 0 4,0 0-4,0 0 4,0 0 4,0 0-4,-1 0 0,1 0 0,-1 0-6,1 0 6,-1 0 4,1 0-4,-13-8 2,13 8-2,2 42-4,-2-42 4,4 25-4,-4-25 4,10 23-2,-10-23 2,7 21 8,-7-21-8,7 14-2,-7-14 2,0 0-6,0 0 6,0 1 4,0-1-4,9 10 2,-9-10-2,0 1 0,0-1 0,1 1-2,-1-1 2,23 18-4,-23-18 4,1 0 2,-1 0-2,21 5 0,-21-5 0,0 0-4,0 0 4,21 0 2,-21 0-2,27-9 4,-27 9-4,14-29 2,-14 29-2,14-15 0,-14 15 0,14-16-2,-14 16 2,0 0 4,0 0-4,10-10 0,-10 10 0,0 0 0,0 0 0,2 0 10,-2 0-10,0 0 4,0 0-4,1 0 2,-1 0-2,1 0 4,-1 0-4,0 0 2,0 0-2,1 0 0,-1 0 0,0 0-2,0 0 2,0 0-26,0 0 26,2 0-90,-2 0 90</inkml:trace>
  <inkml:trace contextRef="#ctx0" brushRef="#br2" timeOffset="118203.9205">14545 2901 34,'0'0'0,"-6"-16"30,6 16-30,0-1 24,0 1-24,0 0 4,0 0-4,0-1-2,0 1 2,0-1 2,0 1-2,0 0 2,0 0-2,-4-8 0,4 8 0,5 51 6,-5-51-6,7 53 4,-7-53-4,10 63 0,-10-63 0,20 69 2,-20-69-2,9 79-2,-9-79 2,7 78-2,-7-78 2,6 81-2,-6-81 2,5 77 2,-5-77-2,6 69 0,-6-69 0,5 65-2,-5-65 2,5 52 0,-5-52 0,4 37 0,-4-37 0,5 24 0,-5-24 0,0 1-2,0-1 2,0 0 2,0 0-2,5 9 0,-5-9 0,24-3 0,-24 3 0,15-44 0,-15 44 0,17-47 0,-17 47 0,21-60 6,-21 60-6,20-68 0,-20 68 0,20-75 2,-20 75-2,17-79 10,-17 79-10,9-88 16,-9 88-16,10-89 12,-10 89-12,9-86 4,-9 86-4,19-68 0,-19 68 0,13-48-6,-13 48 6,10-28 0,-10 28 0,1 0 4,-1 0-4,15-8 4,-15 8-4,23 0 10,-23 0-10,19 47 6,-19-47-6,20 53 4,-20-53-4,24 69-2,-24-69 2,20 81-4,-20-81 4,19 79 2,-19-79-2,17 78 0,-17-78 0,20 67-2,-20-67 2,18 59 0,-18-59 0,20 46 2,-20-46-2,18 34 0,-18-34 0,14 21 6,-14-21-6,0 1 0,0-1 0,13 11 0,-13-11 0,24 3 12,-24-3-12,14-2 22,-14 2-22,16-50 32,-16 50-32,19-50 24,-19 50-24,22-58 20,-22 58-20,22-61 20,-22 61-20,18-65 16,-18 65-16,17-62 8,-17 62-8,7-64 0,-7 64 0,5-60 2,-5 60-2,2-44 2,-2 31-2,0 0 0,0 13 0,0-1 0,0 1 0,0 0 0,0 0 0,0-1-30,0 1 30,0 0-88,0 0 88,0-1-118,0 1 118</inkml:trace>
  <inkml:trace contextRef="#ctx0" brushRef="#br2" timeOffset="118635.9199">15649 3386 148,'0'0'0,"-23"-17"60,23 17-60,-23-12 26,23 12-26,0 0 12,0 0-12,-1 0 4,1 0-4,-1 0-4,1 0 4,0 0-2,0 0 2,-1 0 2,1 0-2,-17-7-2,17 7 2,0-1 4,0 1-4,0-19 2,0 19-2,48-9 2,-48 9-2,35-8 2,-35 8-2,36-9-2,-36 9 2,36-7-4,-36 7 4,32-7-2,-32 7 2,27-2-10,-27 2 10,20 0-22,-20 0 22,1 0-16,-1 0 16,0 0-8,0 0 8,15 2-18,-15-2 18,7 29-50,-7-29 50,1 22-58,-1-22 58,-5 28-28,-16-12 28,-1-1-12,22-15 12,-33 35-8,33-35 8,-36 29 0,36-29 0,-40 24 2,40-24-2,-40 24 22,40-24-22,-38 16 56,38-16-56,-32 13 62,32-13-62,-20 9 32,20-9-32,-1 0 0,1 0 0,-1 0-6,1 0 6,-1 0 4,1 0-4,0 0 6,0 0-6,-10 3 0,10-3 0,39-26-4,-39 26 4,33-10-2,-33 10 2,35-8 2,-35 8-2,39-7 2,-39 7-2,40-8 0,-40 8 0,38-6-2,-38 6 2,35-5-40,-35 5 40,33-5-86,-33 5 86</inkml:trace>
  <inkml:trace contextRef="#ctx0" brushRef="#br2" timeOffset="119263.9197">16765 3035 40,'0'0'0,"0"-21"44,0 21-44,-8-29 36,8 29-36,-36-28 18,36 28-18,-28-30 8,28 30-8,-34-40 30,14 25-30,0-3 48,20 18-48,-37-28 34,37 28-34,-40-16 14,40 16-14,-33-7 12,33 7-12,-30 0 20,30 0-20,-27 7 14,27-7-14,-22 44-2,22-44 2,-18 35-2,18-35 2,-15 58 4,15-58-4,-9 48 0,9-48 0,-9 57-4,9-57 4,-4 53 0,4-31 0,0 1 2,0-23-2,6 37-4,-6-37 4,36 26 0,-36-26 0,30 22 0,-30-22 0,34 14-10,-34-14 10,37 9-4,-37-9 4,44 4 0,-24-4 0,2 0-2,-1-14 2,0-1-2,-1 0 2,0 1 0,-20 14 0,39-33 0,-39 33 0,33-42 2,-33 42-2,28-38 0,-28 38 0,19-37-4,-19 37 4,11-33 0,-11 33 0,8-28 6,-8 28-6,4-21 18,-4 21-18,0 0 28,0 0-28,0-1 26,0 1-26,0-1 16,0 1-16,0 0 10,0 0-10,3-11 8,-3 11-8,-3 49 0,3-49 0,-4 62-6,4-62 6,-7 80 4,7-80-4,-21 93 2,21-93-2,-8 91-4,8-91 4,-7 85-2,7-85 2,-6 81 4,6-81-4,-5 72 2,5-72-2,-3 61 4,3-35-4,0-1 4,0-6-4,0 0-2,0-19 2,0 20-4,0-20 4,0 2-6,0-2 6,0 0-8,0 0 8,0 0-36,0 0 36,0 2-58,0-2 58,0 0-80,0 0 80,0 0-98,0 0 98,0 1-84,0-1 84</inkml:trace>
  <inkml:trace contextRef="#ctx0" brushRef="#br2" timeOffset="120795.9186">1839 13164 60,'0'0'0,"0"0"40,0 0-40,0 0 10,0 0-10,-2 0-2,2 0 2,0 0-2,0 0 2,-14-6-2,14 6 2,-7-30-4,7 30 4,-3-24 4,3 24-4,3-33 0,-3 33 0,34-32-6,-34 32 6,29-31 0,-29 31 0,33-25 2,-33 25-2,38-22 4,-38 22-4,38-15 4,-38 15-4,39-12 2,-39 12-2,30-7 6,-30 7-6,25-4 4,-25 4-4,16 0 16,-16 0-16,10 6 32,-10-6-32,7 28 22,-7-28-22,4 28 10,-4-7-10,0 2 10,0-23-10,-2 53 8,2-53-8,-8 66 16,8-66-16,-36 68 14,36-68-14,-29 64 0,29-64 0,-32 60 8,32-60-8,-31 52 32,31-52-32,-28 40 74,28-40-74,-17 28 62,17-28-62,-10 16 8,10-16-8,0 0-4,0 0 4,0 2 0,0-2 0,0 0-4,0 0 4,0 0-4,0 0 4,0 1-2,0-1 2,0 1-6,0-1 6,-8 2-4,8-2 4,39 4 0,-39-4 0,31 0-4,-31 0 4,36 0-4,-36 0 4,40-4-12,-40 4 12,41-4-28,-41 4 28,38-6-54,-38 6 54,33-9-64,-33 9 64,29-10-64,-29 10 64,23-8-74,-23 8 74,15-6-70,-15 6 70</inkml:trace>
  <inkml:trace contextRef="#ctx0" brushRef="#br2" timeOffset="121215.9185">2219 13632 48,'0'0'0,"-28"20"32,28-20-32,-32 17 30,32-17-30,-37 16 52,37-16-52,-38 8 38,38-8-38,0 0 10,0 0-10,-56 8 8,56-8-8,-88 4 14,88-4-14,-52-2 8,26-13-8,0-1 8,2-1-8,-2 0 8,0-6-8,0 1 6,4-7-6,-3 0 6,5-3-6,-1 1 16,21 31-16,-34-63 12,34 63-12,-24-63 6,24 63-6,-11-67 8,11 67-8,-7-75 2,7 34-2,0-1-2,21-2 2,-1-1 0,2 5 0,-2-1 6,8 4-6,-2 2 4,6 2-4,0 4 2,2 4-2,0 1 4,3 9-4,-1-1 0,-36 16 0,74-13 4,-74 13-4,75-8 4,-37 8-4,0 0-6,-2 19 6,-1 2-2,-3-2 2,1 0 4,-6 7-4,0-2 4,-5 5-4,-1-1 0,-21-28 0,37 56-4,-37-56 4,22 60-4,-22-60 4,16 58 0,-16-58 0,10 57 0,-10-57 0,7 56-6,-7-32 6,0 0 0,0-24 0,-3 46 6,3-46-6,-9 44 4,-12-24-4,1 0 0,20-20 0,-30 37 10,30-37-10,-32 34 20,32-34-20,-36 26 12,36-26-12,-30 19 4,30-19-4,-24 15 2,24-15-2,-23 12 2,23-12-2,-15 8-20,15-8 20,-16 7-52,16-7 52,-1 0-66,1 0 66,-12 4-84,12-4 84,-1 0-104,1 0 104</inkml:trace>
  <inkml:trace contextRef="#ctx0" brushRef="#br2" timeOffset="126689.9152">3670 12547 42,'0'0'0,"6"-10"32,-6 10-32,0-1 32,0 1-32,0-1 32,0 1-32,0 0 30,0 0-30,0-1 28,0 1-28,0-1 26,0 1-26,0 0 14,0 0-14,5-12 2,-5 12-2,-1 54 4,1-54-4,-7 52-2,7-52 2,-30 58-8,30-58 8,-23 67-4,23-67 4,-22 58 6,22-58-6,-20 46 4,20-46-4,-14 32 0,14-32 0,-9 20 4,9-20-4,0 0 0,0 0 0,0 2-4,0-2 4,0 0-8,0 0 8,0 0-10,0 0 10,0 1-6,0-1 6,0 0 2,0 0-2,0 1 6,0-1-6,0 1 2,0-1-2,-6 3-2,29-3 2,0 0 0,-23 0 0,33-3 4,-33 3-4,35-3 2,-35 3-2,40-4-2,-40 4 2,43-5 0,-43 5 0,41-4 2,-41 4-2,42-3 0,-42 3 0,38-1-6,-38 1 6,35 0-14,-35 0 14,30 2-24,-30-2 24,20 3-50,-20-3 50,16 4-54,-16-4 54,0 0-50,0 0 50</inkml:trace>
  <inkml:trace contextRef="#ctx0" brushRef="#br2" timeOffset="126955.915">3860 12642 42,'0'0'0,"-8"-26"32,8 26-32,-8-18 6,8 18-6,0-1 20,0 1-20,0-1 32,0 1-32,0 0 24,0 0-24,0-1 22,0 1-22,0 0 16,0 0-16,0 0 12,0 0-12,0-2 8,0 2-8,0 0 8,0 0-8,-8-4 10,8 4-10,-4 65 8,4-33-8,0 1 4,0-33-4,1 75 0,-1-75 0,4 81 0,-4-81 0,4 69 0,-4-69 0,3 54-2,-3-54 2,3 48-2,-3-48 2,4 38-2,-4-38 2,3 28 0,-3-28 0,5 20 2,-5-20-2,0 0 0,0 0 0,0 0-12,0 0 12,0 1-30,0-1 30,0 1-46,0-1 46,0 0-58,0 0 58,0 1-62,0-1 62</inkml:trace>
  <inkml:trace contextRef="#ctx0" brushRef="#br2" timeOffset="129811.9133">5739 12712 48,'0'0'0,"-1"0"2,1 0-2,-13 4 0,13-4 0,0 0-2,0 0 2,-2 0 0,2 0 0,-18-9-2,18 9 2,-1-29-4,1 29 4,0-22-4,0 22 4,0-24 0,0 11 0,0 0 4,0 13-4,3-31 4,-3 31-4,5-34 8,-5 34-8,8-39 8,-8 39-8,9-54 6,-9 54-6,19 2 0,-19-2 0,14-56 2,-14 56-2,7-21 30,-7 21-30,0-1 54,0 1-54,0-1 52,0 1-52,0-1 40,0 1-40,0 0 28,0 0-28,0-1 22,0 1-22,0-1 16,0 1-16,4-4 4,-4 19-4,0 0-2,0 5 2,0 0-2,0 18 2,0 0 0,0 6 0,0 2 4,0-46-4,2 96 2,-2-96-2,2 81-6,-2-81 6,4 67-28,-4-67 28,7 57-42,-7-57 42,9 49-30,-9-49 30,24 42-22,-24-42 22,9 33-18,-9-33 18,9 20-12,-9-20 12,0 1-4,0-1 4,0 0 0,0 0 0,0 2 2,0-2-2,0 0 6,0 0-6,0 1 18,0-1-18,0 1 16,0-1-16,0 0-2,0 0 2,0 1-2,0-1 2,9 7 10,-9-7-10,-52 8 24,52-8-24,-33 7 20,33-7-20,-30 5 12,30-5-12,-25 3 24,25-3-24,-25 2 60,25-2-60,-18 0 66,18 0-66,-1 0 32,1 0-32,-1 0 18,1 0-18,0 0 0,0 0 0,-1 0-6,1 0 6,-2 0-2,2 0 2,0 0-2,0 0 2,0 0 2,0 0-2,0 0-4,0 0 4,-9 0-4,9 0 4,54 5 2,-54-5-2,41 6 4,-41-6-4,50 7 4,-50-7-4,48 5 2,-48-5-2,47 3-2,-47-3 2,40 2-4,-40-2 4,34 0 4,-34 0-4,29 0 4,-29 0-4,22-2-2,-22 2 2,19-3-4,-19 3 4,0 0-16,0 0 16,1 0-36,-1 0 36,0 0-54,0 0 54,10 0-70,-10 0 70,1 0-84,-1 0 84,1 0-118,-1 0 118</inkml:trace>
  <inkml:trace contextRef="#ctx0" brushRef="#br3" timeOffset="140961.9051">3885 5544 20,'0'0'0,"0"-1"14,0 1-14,-2-20 10,2 20-10,0-1 10,0 1-10,0 0 14,0 0-14,-2-17 20,2 17-20,0 0 30,0 0-30,0-1 22,0 1-22,0-1 12,0 1-12,0 0 16,0 0-16,0-1 14,0 1-14,0-1 8,0 1-8,0 0 8,0 0-8,0-1 2,0 1-2,0-1-2,0 1 2,-4-13-2,4 13 2,-3 55-6,3-55 6,-2 36-8,2-36 8,-2 36-18,2-18 18,0 0-26,0-3 26,0 1-32,0-1 32,0-2-26,0-13 26,3 29-14,-3-29 14,1 20-4,-1-20 4,0 1 2,0-1-2,0 0 0,0 0 0,0 1 4,0-1-4,0 1 6,0-1-6,0 0 10,0 0-10,0 1 10,0-1-10,0 1 4,0-1-4,0 0 0,0 0 0,0 1-2,0-1 2,0 1 2,0-1-2,3 6 4,-3-6-4,-31-46 16,31 46-16,-12-20 12,12 20-12,-7-16 0,7 16 0,0-1 4,0 1-4,0 0 2,0 0-2,0-1-2,0 1 2,0-1-4,0 1 4,0 0 4,0 0-4,0-1 2,0 1-2,0-1-4,0 1 4,0 0 4,0 0-4,-8-13 4,8 13-4,5 38 0,-5-38 0,8 26-2,-8-26 2,8 24 0,-8-24 0,9 18 2,-9-18-2,0 1-2,0-1 2,0 1-2,0-1 2,10 13 0,-10-13 0,1 0 0,-1 0 0,0 0-2,0 0 2,2 0-2,-2 0 2,0 0 0,0 0 0,15 10 0,-15-10 0,25-2 0,-25 2 0,13-8 0,-13 8 0,8-29 0,-8 29 0,9-23 0,-9 23 0,18-21-18,-18 21 18,0-1-44,0 1 44,10-13-48,-10 13 48</inkml:trace>
  <inkml:trace contextRef="#ctx0" brushRef="#br3" timeOffset="141675.9056">3936 6367 10,'0'0'0,"-18"6"18,18-6-18,-20 7 22,20-7-22,-20 3 16,20-3-16,-19 1 18,19-1-18,-19 0 14,19 0-14,-18-2 12,18 2-12,-18-8 14,18 8-14,-17-28 8,17 28-8,-18-28 8,18 28-8,-12-24 6,12 24-6,-9-30 2,9 30-2,-7-26-6,7 26 6,-5-27-6,5 9 6,0 0 2,0 18-2,3-35 2,-3 35-2,9-33 2,-9 33-2,36-33 4,-36 33-4,23-27 0,-23 27 0,24-22 0,-24 22 0,27-19 4,-27 19-4,29-16 6,-29 16-6,31-11 4,-31 11-4,32-7-2,-32 7 2,36-6 0,-36 6 0,36 0 2,-36 0-2,31 3 8,-31-3-8,31 33 2,-31-33-2,24 28-4,-24-28 4,21 33 10,-21-33-10,15 39 4,-15-39-4,10 35-2,-10-35 2,8 38 0,-8-38 0,3 39-6,-3-39 6,3 28 0,-3-13 0,0 0 8,0-15-8,-4 22 4,4-22-4,-8 23 4,8-23-4,-29 16 20,29-16-20,-18 15 32,18-15-32,-18 14 22,18-14-22,-18 9 12,18-9-12,-23 9 2,23-9-2,-27 7-12,27-7 12,-27 7-36,27-7 36,-30 4-40,30-4 40,-26 0-52,26 0 52,-20-4-88,20 4 88</inkml:trace>
  <inkml:trace contextRef="#ctx0" brushRef="#br3" timeOffset="142455.9045">4805 5486 42,'0'0'0,"0"-23"32,0 23-32,3-17 20,-3 17-20,0-1 18,0 1-18,0 0 12,0 0-12,0-1 10,0 1-10,0-1 4,0 1-4,0 0 2,0 0-2,0-1 6,0 1-6,0 0 6,0 0-6,2-7 6,-2 7-6,7 55-2,-7-55 2,6 47-4,-6-47 4,6 53 0,-6-53 0,4 50 2,-4-50-2,2 49 4,-2-28-4,0 2 2,0-6-2,0 1-2,0-5 2,0 2-4,0-15 4,0 16 2,0-16-2,0 0 6,0 0-6,0 2 0,0-2 0,0 0 0,0 0 0,0 0 14,0 0-14,0 0 14,0 0-14,0 1 6,0-1-6,0 1 2,0-1-2,0 2 0,0-2 0,-9-30 2,9 30-2,-22-14 0,22 14 0,-8-19-6,8 19 6,-5-18-6,5 18 6,0 0 2,0 0-2,0-2-4,0 2 4,0 0-4,0 0 4,0 0 0,0 0 0,0 0 0,0 0 0,0-1 4,0 1-4,-4-10 2,4 10-2,6 31 0,-6-31 0,8 28 0,-8-28 0,19 29-2,-19-29 2,8 26-6,-8-26 6,8 17 0,-8-17 0,0 0 4,0 0-4,0 1 0,0-1 0,0 0 0,0 0 0,5 8-2,-5-8 2,1 0-2,-1 0 2,1 0-6,-1 0 6,20 3 0,-20-3 0,8-31 4,-8 31-4,19-17-6,-19 17 6,9-15-26,-9 15 26,0-1-62,0 1 62,0-1-62,0 1 62</inkml:trace>
  <inkml:trace contextRef="#ctx0" brushRef="#br3" timeOffset="142950.9082">4777 6411 18,'0'0'0,"-17"-16"16,17 16-16,-18-30 22,18 30-22,-17-29 30,17 29-30,-13-31 28,13 31-28,-8-34 20,8 34-20,-7-33 10,7 33-10,-4-34 8,4 16-8,0-1 8,0 19-8,0-1 10,0 1-10,2-49 6,20 15-6,-1-1 2,-21 35-2,22-31 4,-22 31-4,25-27 2,-25 27-2,33-18 0,-33 18 0,34-10-4,-34 10 4,40-7 2,-40 7-2,38-2 6,-38 2-6,35 6 2,-35-6-2,35 38 2,-35-38-2,29 30 2,-29-30-2,26 38 2,-26-38-2,23 37-4,-23-37 4,17 37 2,-17-37-2,14 36 4,-14-36-4,9 31-2,-9-31 2,7 29-4,-7-29 4,3 26-2,-3-26 2,0 23 2,0-23-2,-5 21 2,5-21-2,-25 18 2,25-18-2,-18 17 4,18-17-4,-22 12 6,22-12-6,-23 8 10,23-8-10,-23 9 4,23-9-4,-31 7 0,31-7 0,-27 6 6,27-6-6,-24 6 6,24-6-6,-23 3 0,23-3 0,-15 0-8,15 0 8,-1 0-42,1 0 42,0 0-108,0 0 108</inkml:trace>
  <inkml:trace contextRef="#ctx0" brushRef="#br3" timeOffset="143785.9034">5970 5478 32,'0'0'0,"0"-23"20,0 23-20,1-13 14,-1 13-14,0 0 18,0 0-18,4-13 16,-4 13-16,0-1 14,0 1-14,0 0 14,0 0-14,0-1 12,0 1-12,0-1 14,0 1-14,0-1 6,0 1-6,0-1 0,0 1 0,0 0 2,0 0-2,0 0 4,0 0-4,1-15 6,-1 15-6,4 38 6,-4-38-6,5 39 2,-5-39-2,6 50 2,-6-50-2,5 48 2,-5-48-2,7 43-2,-7-43 2,5 40-8,-5-40 8,3 35 0,-3-35 0,4 35-2,-4-35 2,1 29-14,-1-29 14,0 23-2,0-23 2,0 1 2,0-1-2,0 1 4,0-1-4,0 0 10,0 0-10,0 1 12,0-1-12,0 13 12,0-13-12,0 0 4,0 0-4,-1 0-2,1 0 2,-19 5 0,19-5 0,-21-8 0,21 8 0,-10-36-2,10 36 2,-9-29 2,9 29-2,-8-26 4,8 26-4,-9-24 4,9 24-4,0-1 6,0 1-6,0-1-4,0 1 4,0 0-6,0 0 6,0-1 4,0 1-4,0-1 0,0 1 0,0 0-2,0 0 2,-7-11 4,7 11-4,7 54 4,-7-54-4,24 34 2,-24-34-2,9 32 2,-9-32-2,8 23 0,-8-23 0,8 18 2,-8-18-2,0 1 0,0-1 0,0 1 0,0-1 0,7 10-2,-7-10 2,1 0-4,-1 0 4,0 0 0,0 0 0,20 6 0,-20-6 0,30-5 0,-30 5 0,13-27 0,-13 27 0,14-18 0,-14 18 0,14-18-8,-14 18 8,0-2-42,0 2 42,0 0-84,0 0 84</inkml:trace>
  <inkml:trace contextRef="#ctx0" brushRef="#br3" timeOffset="144565.9026">6091 6093 28,'0'0'0,"1"-1"58,-1 1-58,14-13 40,-14 13-40,-43-8 18,43 8-18,-21-7 24,21 7-24,-22-6 20,22 6-20,-26-6 34,26 6-34,-21-4 44,21 4-44,-20-4 30,20 4-30,-17-2 22,17 2-22,-1 0 24,1 0-24,-12-1 24,12 1-24,-1 0 10,1 0-10,0 0 4,0 0-4,-14 0 2,14 0-2,-8 30-4,8-30 4,-6 31-4,6-31 4,-6 38 2,6-38-2,-5 37 6,5-37-6,-5 33-2,5-33 2,-4 22-2,4-22 2,-1 19 4,1-19-4,0 16-2,0-16 2,0 0-4,0 0 4,0 1 4,0-1-4,0 1 2,0-1-2,2 8-6,-2-8 6,2 0-4,-2 0 4,0 0 2,0 0-2,17 7 4,-17-7-4,1 0 2,-1 0-2,23 5-4,-23-5 4,30 1-4,-30-1 4,15 0 2,-15 0-2,23-1 0,-23 1 0,19-5 0,-19 5 0,21-5 2,-21 5-2,20-4-2,-20 4 2,17-2 2,-17 2-2,21 2 2,-21-2-2,17 6 0,-17-6 0,13 24-2,-13-24 2,9 16-6,-9-16 6,16 20-4,-16-20 4,9 20-6,-9-20 6,6 23-2,-6-23 2,3 24 2,-3-24-2,0 23-4,0-23 4,-1 19 0,1-19 0,0 1 6,0-1-6,-6 14 4,6-14-4,-40 18 12,40-18-12,-19 9 22,19-9-22,-21 9 46,21-9-46,-24 6 46,24-6-46,-25 7 32,25-7-32,-25 3 24,25-3-24,-21 0 12,21 0-12,-20-2 18,20 2-18,-17-4 20,17 4-20,-1 0 18,1 0-18,-12-6 6,12 6-6,-1 0 0,1 0 0,-1 0 2,1 0-2,-1 0-8,1 0 8,0 0-36,0 0 36,-17-4-84,17 4 84,-1 0-126,1 0 126,0 0-166,0 0 166</inkml:trace>
  <inkml:trace contextRef="#ctx0" brushRef="#br3" timeOffset="165157.8887">6860 5855 70,'0'0'0,"-15"0"48,15 0-48,-1 0 46,1 0-46,-16 3 46,16-3-46,0 0 34,0 0-34,-1 0 18,1 0-18,-1 0-4,1 0 4,-1 0-8,1 0 8,0 0 2,0 0-2,0 0 2,0 0-2,-1 0 0,1 0 0,-16 2 4,16-2-4,34 0 8,-34 0-8,31 0 2,-31 0-2,35-2 0,-35 2 0,40-2 2,-40 2-2,39-3 4,-39 3-4,38-5 0,-38 5 0,0 0-4,0 0 4,50-3 2,-50 3-2,53-2 0,-53 2 0,26 0 0,-26 0 0,17 0 2,-17 0-2,1 0 0,-1 0 0,1 0-2,-1 0 2,0 0 2,0 0-2,0 0-4,0 0 4,2 0-24,-2 0 24,1 0-44,-1 0 44,0 0-58,0 0 58,1 0-46,-1 0 46,9-2-34,-35 2 34,1 0-34,25 0 34,-27 2-22,27-2 22,-28 3-8,28-3 8,-32 6 0,32-6 0,-29 4 0,29-4 0,-29 0 2,29 0-2,-27 0 4,27 0-4,-27-3 12,27 3-12,-20-7 22,20 7-22,-1 0 20,1 0-20,-1 0 14,1 0-14,0 0 4,0 0-4,-1 0-6,1 0 6,-1 0 2,1 0-2,-10-5 6,10 5-6,-8 45-2,8-45 2,-4 41 0,4-41 0,-2 45 2,2-22-2,0-1 0,0-22 0,2 37 0,-2-37 0,4 29-2,-4-29 2,3 20-4,-3-20 4,4 16-2,-4-16 2,0 0-2,0 0 2,0 1 4,0-1-4,0 1 4,0-1-4,0 0-2,0 0 2,0 1 6,0-1-6,3 5 6,-3-5-6,25 0 4,-25 0-4,12-3 8,-12 3-8,10-26 12,-10 26-12,19-21 10,-19 21-10,18-20 8,-18 20-8,21-18 6,-21 18-6,21-16 0,-21 16 0,20-7 4,-20 7-4,22-5 4,-22 5-4,18 0 2,-18 0-2,15 5 2,-15-5-2,15 25-2,-15-25 2,13 19 0,-13-19 0,10 23 4,-10-23-4,7 26-2,-7-26 2,7 28-6,-7-28 6,5 28 0,-5-28 0,2 29 4,-2-16-4,0-1-2,0-12 2,-5 29-2,5-29 2,-9 27 6,9-27-6,-30 23 12,30-23-12,-20 23 18,20-23-18,-23 19 22,23-19-22,-25 12 20,25-12-20,-22 8 18,22-8-18,-21 7 12,21-7-12,-21 3 2,21-3-2,-19 2 0,19-2 0,-21 0-4,21 0 4,-19 0-12,19 0 12,-15 0-46,15 0 46,0 0-88,0 0 88</inkml:trace>
  <inkml:trace contextRef="#ctx0" brushRef="#br3" timeOffset="165902.8924">6918 5218 20,'0'0'0,"0"0"20,0 0-20,0-1 18,0 1-18,0-1 18,0 1-18,0 0 12,0 0-12,0-1 8,0 1-8,0 0 8,0 0-8,0-2 14,0 2-14,0 0 14,0 0-14,6-11 2,-6 11-2,20 37 0,-20-37 0,7 39-2,-7-39 2,3 38 0,-3-38 0,3 40 6,-3-16-6,0-24 0,0 0 0,0 26-4,0 3 4,0 2-6,0-13 6,0-3-10,0-2 10,0 1-8,0-14 8,-3 15 0,3-15 0,-2 16 0,2-16 0,0 2 0,0-2 0,0 0 6,0 0-6,0 2 6,0-2-6,-3 7 0,3-7 0,-1 0 4,1 0-4,-1 0 4,1 0-4,-21 6 0,21-6 0,-24-7 10,24 7-10,-8-27 10,8 27-10,-8-18 6,8 18-6,-9-19 6,9 19-6,-7-17 8,7 17-8,0 0 6,0 0-6,0 0 0,0 0 0,0-2 0,0 2 0,0 0 0,0 0 0,0 0 4,0 0-4,0-2 4,0 2-4,-4-8 0,4 8 0,7 36 0,-7-36 0,25 31 0,-25-31 0,10 31 2,-10-31-2,8 29 0,-8-29 0,9 26 0,-9-26 0,9 13 2,-9-13-2,0 1-2,0-1 2,0 0 0,0 0 0,7 10 2,-7-10-2,1 0 0,-1 0 0,21 3 4,-21-3-4,17-3 4,-17 3-4,10-27 2,-10 27-2,9-19 6,-9 19-6,20-24 8,-20 24-8,15-24-2,-15 24 2,9-21-4,-9 21 4,16-19 2,-16 19-2,0-1 2,0 1-2,0 0 0,0 0 0,0-1-6,0 1 6,0-1-42,0 1 42,0 0-98,0 0 98</inkml:trace>
  <inkml:trace contextRef="#ctx0" brushRef="#br3" timeOffset="194009.8692">7904 5629 8,'0'0'0,"0"0"10,0 0-10,0-1 28,0 1-28,-3-10 28,3 39-28,0-1 6,0 1-6,0 1 0,0-30 0,4 71 2,-4-71-2,6 77 4,-6-77-4,7 68 0,-7-68 0,9 69 0,-9-69 0,8 71 0,-8-71 0,10 70-2,-10-70 2,5 68-4,-5-68 4,4 66-4,-4-66 4,2 60-4,-2-38 4,0 2 2,0-24-2,-4 38 6,4-38-6,-3 30 0,3-30 0,-4 18 0,4-18 0,0 0 0,0 0 0,0 2 0,0-2 0,0 0 0,0 0 0,0 0 4,0 0-4,0 0 8,0 0-8,0 2 6,0-2-6,-5 4 8,5-4-8,33 4 10,-33-4-10,22 0 6,-22 0-6,26 0 4,-26 0-4,33-4 4,-33 4-4,35-6 6,-35 6-6,40-5 4,-40 5-4,46-5 0,-46 5 0,52-3 2,-52 3-2,54-2 0,-24 2 0,0 0 8,-30 0-8,57 4 12,-57-4-12,54 5-2,-54-5 2,49 24-4,-49-24 4,44 15-4,-44-15 4,30 8-2,-30-8 2,26 8 6,-26-8-6,20 8 2,-20-8-2,0 0-16,0 0 16,0 0-28,0 0 28,1 0-40,-1 0 40,1 0-50,-1 0 50</inkml:trace>
  <inkml:trace contextRef="#ctx0" brushRef="#br3" timeOffset="194767.8683">7917 5704 42,'0'0'0,"-1"0"18,1 0-18,-1 0 6,1 0-6,-1 0 4,1 0-4,0 0 2,0 0-2,0 0 26,0 0-26,-2 0 32,2 0-32,-21-8 24,21 8-24,9-23 26,-9 23-26,45-9 30,-45 9-30,36-7 24,-36 7-24,40-8 10,-40 8-10,0 0 8,0 0-8,58-5 10,-58 5-10,87-2 4,-60 2-4,-1 0-4,0 0 4,1 0-6,-27 0 6,56 3-4,-56-3 4,53 2 0,-53-2 0,55 4 2,-55-4-2,51 6 4,-51-6-4,47 5 0,-47-5 0,45 10-4,-45-10 4,36 23-2,-36-23 2,36 9 4,-36-9-4,29 17 2,-29-17-2,24 8 0,-24-8 0,20 8 4,-20-8-4,18 17 2,-18-17-2,17 8 0,-17-8 0,14 6-4,-14-6 4,1 0-2,-1 0 2,13 4 4,-13-4-4,23 2 2,-23-2-2,1 0 2,-1 0-2,11 4 2,-11-4-2,1 0 0,-1 0 0,1 0 4,-1 0-4,0 0 8,0 0-8,1 0 14,-1 0-14,0 0 30,0 0-30,0 0 36,0 0-36,2 0 34,-2 0-34,1 0 28,-1 0-28,0 0 18,0 0-18,1 0 12,-1 0-12,0 0 12,0 0-12,1 0 8,-1 0-8,0 0 2,0 0-2,2 0 4,-2 0-4,10 0-2,-10 0 2,6 53 0,-6-53 0,4 33 4,-4-33-4,3 36-2,-3-16 2,0-1-2,0 4 2,0 0 0,0 2 0,0 1 0,0 3 0,0 2 0,0-31 0,-3 74-8,3-74 8,-1 76-14,1-76 14,-3 75-10,3-75 10,-3 65-8,3-65 8,-5 45-14,5-45 14,-6 31-22,6-31 22,-4 24-14,4-24 14,0 17-4,0-17 4,0 16 0,0-16 0,0 0 2,0 0-2,0 0-2,0 0 2,0 2 0,0-2 0,0 0 6,0 0-6,0 0 6,0 0-6,0 1 12,0-1-12,0 0 16,0 0-16,0 1 8,0-1-8,0 6 4,0-6-4,-39 3 8,39-3-8,-19 2 16,19-2-16,-20 0 12,20 0-12,-20 0 0,20 0 0,-18 0-2,18 0 2,-20-4 0,20 4 0,-18-6-8,18 6 8,-20-7-42,20 7 42,-20-7-106,20 7 106,-21-3-136,21 3 136</inkml:trace>
  <inkml:trace contextRef="#ctx0" brushRef="#br3" timeOffset="197387.8671">8434 5157 34,'0'0'0,"0"0"24,0 0-24,0-1 16,0 1-16,0-1 6,0 1-6,0 0 6,0 0-6,0-1 2,0 1-2,0-1 2,0 1-2,0 0 2,0 0-2,0 0 0,0 0 0,-2-11 2,2 11-2,-5 46 0,5-46 0,-3 23-4,3-23 4,-2 24-2,2-24 2,0 18 4,0-18-4,0 13 2,0-13-2,0 1-2,0-1 2,0 13-2,0 1 2,0 0-2,0-14 2,0 16 2,0-16-2,0 14 0,0-14 0,0 0-2,0 0 2,0 13 4,0-13-4,0 0 0,0 0 0,0 1-6,0-1 6,0 1 2,0-1-2,0 0 2,0 0-2,0 1 0,0-1 0,0 1-4,0-1 4,0 0-2,0 0 2,0 1 6,0-1-6,0 1 0,0-1 0,0 0 2,0 0-2,3 11 2,-3-11-2,0 0-2,0 0 2,3 20-2,-3-7 2,0 1 0,0-14 0,0 18 0,0-18 0,-1 20 0,1-20 0,0 0 0,0 0 0,0 2-4,0-2 4,-2 9 2,2-9-2,0 2 2,0-2-2,0 0 0,0 0 0,0 2 2,0-2-2,0 0-4,0 0 4,0 0-2,0 0 2,0 18 2,0-18-2,0 0 0,0 0 0,0 0 4,0 0-4,0 1 2,0-1-2,0 0 0,0 0 0,0 1 2,0-1-2,0 1 2,0-1-2,0 0 0,0 0 0,0 1-4,0-1 4,0 1 0,0-1 0,0 0 6,0 0-6,0 1 2,0-1-2,0 1-2,0-1 2,0 1 0,0-1 0,0 1-2,0-1 2,0 0-6,0 0 6,0 0 0,0 0 0,0 2 2,0-2-2,5 4 2,-5-4-2,0 1 4,0-1-4,0 1 0,0-1 0,8 21 2,-8-21-2,0 1 0,0-1 0,0 1-2,0-1 2,0 0 0,0 0 0,0 0 0,0 0 0,0 2 0,0-2 0,0 0 6,0 0-6,0 0 22,0 0-22,0 2 16,0-2-16,0 0 4,0 0-4,0 0-2,0 0 2,0 1 2,0-1-2,7 13 8,-7-13-8,-29-8 2,29 8-2,-18-31 2,18 31-2,-16-16 0,16 16 0,-19-17 8,19 17-8,-14-16 12,14 16-12,-10-16 6,10 16-6,0-2 10,0 2-10,0 0 16,0 0-16,-8-12 10,8 12-10,-1 0 4,1 0-4,-2 0 6,2 0-6,0 0 0,0 0 0,0 0-4,0 0 4,-1 0-6,1 0 6,-1 0 0,1 0 0,-1 0 6,1 0-6,-14-9 4,14 9-4,7 49 4,-7-49-4,24 23-4,-24-23 4,16 21 0,-16-21 0,9 21 4,-9-21-4,9 18 0,-9-18 0,11 17 0,-11-17 0,8 15-4,-8-15 4,0 1 0,0-1 0,9 15 4,-9-15-4,0 0-4,0 0 4,2 1 0,-2-1 0,0 1 0,0-1 0,1 1-4,-1-1 4,0 1 0,0-1 0,14 13-4,-14-13 4,30 0 4,-30 0-4,11-4 4,-11 4-4,8-7-4,-8 7 4,9-28-2,-9 28 2,9-21-4,-9 21 4,1 0 0,-1 0 0,15-11-2,-15 11 2,0 0 0,0 0 0,10-19 6,-10 19-6,0 0 0,0 0 0,1 0 0,-1 0 0,1 0 0,-1 0 0,2 0-2,-2 0 2,0 0 2,0 0-2,0 0 6,0 0-6,1 0 4,-1 0-4,0 0-8,0 0 8,1 0-20,-1 0 20,1 0-56,-1 0 56,1 0-98,-1 0 98</inkml:trace>
  <inkml:trace contextRef="#ctx0" brushRef="#br3" timeOffset="207641.8598">8593 5852 46,'0'0'0,"-34"-9"6,34 9-6,-14-6 12,14 6-12,0 0 26,0 0-26,-12-4 28,12 4-28,-29-5 36,29 5-36,-17-4 22,17 4-22,-17-5 16,17 5-16,-21-5 26,21 5-26,-22-4 30,22 4-30,-25-6 20,25 6-20,-22-5 22,22 5-22,-21-5 30,21 5-30,0 0 12,0 0-12,-14-4 8,14 4-8,0 0 2,0 0-2,0 0 0,0 0 0,-18 0 0,18 0 0,-17 6-4,17-6 4,-9 24 0,9-24 0,-6 32 4,6-32-4,-7 29 0,7-29 0,-5 29-2,5-29 2,-3 31-4,3-31 4,-3 26-8,3-26 8,0 21-8,0-21 8,0 22-10,0-22 10,0 16-6,0-16 6,3 15 0,-3-15 0,0 0 2,0 0-2,0 1 0,0-1 0,0 0-4,0 0 4,0 1-2,0-1 2,0 1-2,0-1 2,0 0-2,0 0 2,0 1 2,0-1-2,0 1-6,0-1 6,3 8-2,-3-8 2,28 0 6,-28 0-6,19-2 0,-19 2 0,15-5 4,-15 5-4,21-6-2,-21 6 2,16-10-4,-16 10 4,20-8 2,-20 8-2,19-9 0,-19 9 0,18-6-2,-18 6 2,19-2 0,-19 2 0,14 2 4,-14-2-4,0 0 0,0 0 0,15 6 0,-15-6 0,23 33 2,-23-33-2,9 18 2,-9-18-2,9 20 0,-9-20 0,6 21-10,-6-21 10,6 18-10,-6-18 10,3 15-2,-3-15 2,0 15 6,0-15-6,-2 16 6,2-16-6,-6 13 4,6-13-4,-8 14 0,8-14 0,-33 9-8,33-9 8,-22 9 0,22-9 0,-23 9 12,23-9-12,-25 9 26,25-9-26,-22 9 30,22-9-30,-26 8 34,26-8-34,-25 5 30,25-5-30,-21 4 16,21-4-16,-23 4 16,23-4-16,-19 1 18,19-1-18,-1 0 14,1 0-14,0 0 2,0 0-2,-1 0-2,1 0 2,-1 0-2,1 0 2,0 0-12,0 0 12,0 0-36,0 0 36,-2 0-72,2 0 72,0 0-110,0 0 110,-1 0-148,1 0 148</inkml:trace>
  <inkml:trace contextRef="#ctx0" brushRef="#br3" timeOffset="211006.8568">9508 5263 36,'0'0'0,"0"0"20,0 0-20,0-1 14,0 1-14,0-1 2,0 1-2,0 0 0,0 0 0,0-1 6,0 1-6,0-14 6,0 38-6,0 3-2,0-10 2,0 1-2,0 2 2,0 1 0,0-3 0,0 0 2,0-18-2,3 40 0,-3-40 0,2 35 2,-2-35-2,3 36 2,-3-36-2,1 29-4,-1-15 4,0 0-2,0-14 2,0 20-2,0-20 2,0 10 0,0-10 0,0 1 6,0-1-6,0 0 4,0 0-4,0 1 12,0-1-12,-3 9 16,3-9-16,0 0 4,0 0-4,-22 4 6,22-4-6,-20-6 8,20 6-8,-9-35 6,9 35-6,-11-22 8,11 22-8,-15-23 4,15 23-4,-8-22 12,8 22-12,-7-17 8,7 17-8,0 0 0,0 0 0,0 0 4,0 0-4,0 0 0,0 0 0,0-2-4,0 2 4,0 0 2,0 0-2,-4-9 6,4 9-6,7 42-2,-7-42 2,23 38-2,-23-38 2,13 31 2,-13-31-2,15 27 0,-15-27 0,9 20 0,-9-20 0,10 13-4,-10-13 4,0 0-2,0 0 2,9 11 6,-9-11-6,1 0 0,-1 0 0,1 0 2,-1 0-2,18 8 4,-18-8-4,27-4-4,-27 4 4,12-32-4,-12 32 4,14-24 0,-14 24 0,14-31 0,-14 31 0,10-24 0,-10 24 0,17-24-20,-17 24 20,9-15-74,-9 15 74</inkml:trace>
  <inkml:trace contextRef="#ctx0" brushRef="#br3" timeOffset="211771.8574">9558 5920 40,'0'0'0,"-20"-7"32,20 7-32,-19-7 18,19 7-18,-21-7 36,21 7-36,-25-7 36,25 7-36,-21-8 36,21 8-36,-21-6 40,21 6-40,-17-5 36,17 5-36,0 0 26,0 0-26,-2 0 10,2 0-10,0 0 6,0 0-6,-1 0 2,1 0-2,-13-2 2,13 2-2,-9 58 6,9-58-6,-6 40-2,6-40 2,-3 45-4,3-22 4,0-3-2,0-20 2,3 38-4,-3-38 4,4 28 0,-4-28 0,4 23-2,-4-23 2,0 0-4,0 0 4,0 1-2,0-1 2,0 1 0,0-1 0,6 12 0,-6-12 0,0 0 0,0 0 0,1 0 0,-1 0 0,2 0 0,-2 0 0,0 0 2,0 0-2,18 7 0,-18-7 0,25-7 0,-25 7 0,17-23 2,-17 23-2,20-10-2,-20 10 2,21-7 0,-21 7 0,20-6 4,-20 6-4,24-6-2,-24 6 2,24-2 0,-24 2 0,20 2 2,-20-2-2,22 8 0,-22-8 0,20 28 0,-20-28 0,17 21 4,-17-21-4,14 27 4,-14-27-4,11 23-6,-11-23 6,6 29-6,-6-29 6,4 24 0,-4-24 0,0 24 0,0-24 0,-3 26 2,3-26-2,-7 20 4,7-20-4,-28 19 4,28-19-4,-16 12 0,16-12 0,-18 13 0,18-13 0,-24 8 30,24-8-30,-28 8 34,28-8-34,-27 6 16,27-6-16,-28 6 24,28-6-24,-27 3 24,27-3-24,-28 4 36,28-4-36,-21 1 38,21-1-38,-18 0 6,18 0-6,-1 0-6,1 0 6,0 0-2,0 0 2,-11 0-2,11 0 2,-1 0-34,1 0 34,0 0-78,0 0 78,-1 0-98,1 0 98,-1 0-120,1 0 120,0 0-126,0 0 126</inkml:trace>
  <inkml:trace contextRef="#ctx0" brushRef="#br3" timeOffset="230909.8439">10621 5883 20,'0'0'0,"0"0"28,0 0-28,0-1 22,0 1-22,0-1 18,0 1-18,0 0 14,0 0-14,0-1 20,0 1-20,0-1 24,0 1-24,0 0 22,0 0-22,0-1 24,0 1-24,0-1 30,0 1-30,0 0 36,0 0-36,0-1 32,0 1-32,0 0 34,0 0-34,0-2 34,0 2-34,0-1 22,0 1-22,0 0 18,0 0-18,0 0 12,0 0-12,0-2 4,0 2-4,10-6 4,-10 6-4,-8 39 4,8-39-4,-32 27 2,32-27-2,-20 31-2,20-31 2,-22 31 2,22-31-2,-24 38 0,24-38 0,-18 39-6,18-39 6,-17 36 0,17-36 0,-2 0 4,2 0-4,-12 50 0,12-50 0,-19 56-2,19-56 2,-8 34-2,8-34 2,-4 33 2,4-18-2,0 0 2,0-15-2,4 29-6,-4-29 6,7 24 0,-7-24 0,23 22-2,-23-22 2,14 21-10,-14-21 10,18 12-14,-18-12 14,17 15-10,-17-15 10,22 8-4,-22-8 4,21 5-8,-21-5 8,22 4-6,-22-4 6,21 0 0,-21 0 0,19-2 2,-19 2-2,19-5-2,-19 5 2,20-10-4,-20 10 4,17-25 0,-17 25 0,17-13-2,-17 13 2,0-1-8,0 1 8,12-14 0,-12 14 0,9-25 6,-9 25-6,0-2 4,0 2-4,8-8 4,-8 8-4,4-26-4,-4 26 4,3-16-4,-3 16 4,0-18 0,0 18 0,-4-15 6,4 15-6,-6-18 30,6 18-30,-8-13 34,8 13-34,-19-10 22,19 10-22,-15-9 12,15 9-12,-18-7 8,18 7-8,-24-6 6,24 6-6,-26-4 0,26 4 0,-26 0 0,26 0 0,-29 6 2,29-6-2,-25 20 2,25-20-2,-22 10-4,22-10 4,-16 17-38,16-17 38,-12 9-82,12-9 82,0 1-116,0-1 116,-10 16-152,10-16 152</inkml:trace>
  <inkml:trace contextRef="#ctx0" brushRef="#br3" timeOffset="237408.8439">11855 5695 44,'0'0'0,"1"0"52,-1 0-52,0 0 68,0 0-68,2 0 60,-2 0-60,0 0 30,0 0-30,1 0 4,-1 0-4,15-8 2,-15 8-2,-10 44 0,-16-27 0,2 3 0,24-20 0,-38 47 2,18-23-2,-1-3 0,2 3 0,-2-2-2,21-22 2,-36 53 4,36-53-4,-34 47 4,34-47-4,-32 54 2,32-54-2,-25 51 6,25-51-6,-20 47 10,20-47-10,-12 44-2,12-44 2,-8 36-10,8-36 10,-6 30-2,6-17 2,0 0 2,0-13-2,4 23 2,-4-23-2,32 16 2,-32-16-2,23 16 2,-23-16-2,26 8 0,-26-8 0,31 7 6,-31-7-6,32 5 0,-32-5 0,33 2-10,-33-2 10,35 0 0,-35 0 0,35-2-2,-35 2 2,32-7-4,-32 7 4,30-21 4,-30 21-4,29-9 4,-29 9-4,19-20 2,-19 20-2,12-16 0,-12 16 0,9-15-2,-9 15 2,6-13 0,-6 13 0,1-16 8,-1 16-8,0-20 10,0 20-10,-4-22 6,4 22-6,-26-27 18,26 27-18,-23-27 14,23 27-14,-29-23 2,29 23-2,-34-16 12,34 16-12,-33-9 6,33 9-6,-36-5-2,36 5 2,-36 0 6,36 0-6,-33 8 8,33-8-8,-33 40-4,33-40 4,-24 24-8,24-24 8,-22 22 0,22-22 0,-10 18-24,10-18 24,0 0-70,0 0 70,-7 13-96,7-13 96,0 2-108,0-2 108</inkml:trace>
  <inkml:trace contextRef="#ctx0" brushRef="#br3" timeOffset="238129.8407">12688 5676 28,'0'0'0,"0"0"44,0 0-44,2-1 42,-2 1-42,0-2 40,0 2-40,1 0 38,-1 0-38,0 0 24,0 0-24,1-1 8,-1 1-8,1 0 0,-1 0 0,15-15 2,-15 15-2,-47 8 2,47-8-2,-29 63 6,29-63-6,-32 57-2,32-57 2,-38 70-2,38-70 2,-39 76 2,39-76-2,-39 71-6,39-71 6,-32 72 0,32-72 0,-25 65 0,25-65 0,-16 57 0,16-57 0,-10 48 2,10-48-2,-4 37 4,4-23-4,0 3 0,0-17 0,8 21 2,-8-21-2,36 16 0,-36-16 0,30 13-2,-30-13 2,32 7 6,-32-7-6,33 4-4,-33-4 4,36 0-8,-36 0 8,40-4 0,-20-11 0,1 1 2,-21 14-2,42-23 0,-42 23 0,36-25-4,-36 25 4,25-20-6,-25 20 6,25-24 4,-25 24-4,11-29 4,-11 29-4,11-23 4,-11 23-4,4-27 8,-4 14-8,0-1 4,0 14-4,-8-23 30,8 23-30,-45-19 28,45 19-28,-33-13 8,33 13-8,-38-8 10,38 8-10,-38-6 8,18 6-8,0 0 18,20 0-18,-36 4 14,36-4-14,-31 8 4,31-8-4,-25 23 0,25-23 0,-19 13 0,19-13 0,-15 9-4,15-9 4,-12 9-32,12-9 32,0 1-68,0-1 68,0 0-94,0 0 94,-8 17-108,8-17 108</inkml:trace>
  <inkml:trace contextRef="#ctx0" brushRef="#br3" timeOffset="244950.8394">1915 14599 56,'0'0'0,"-2"0"54,2 0-54,-13-2 34,13 2-34,0 0 14,0 0-14,-1 0 2,1 0-2,-1 0 0,1 0 0,0 0 0,0 0 0,-1 0-4,1 0 4,-2 0-2,2 0 2,0 0 2,0 0-2,0 0 0,0 0 0,-13-1-2,13 1 2,36-10-2,-36 10 2,25-18 2,-25 18-2,30-8 4,-30 8-4,31-7-2,-31 7 2,30-6-4,-30 6 4,27-5 0,-27 5 0,27-4 0,-27 4 0,24-4-4,-24 4 4,16-3-2,-16 3 2,1 0 4,-1 0-4,0 0 4,0 0-4,0 0 12,0 0-12,1 0 6,-1 0-6,11 0-8,-11 0 8,9 24-6,-9-24 6,4 33-6,-4-33 6,-2 42-10,2-42 10,-33 44-2,33-44 2,-21 46 4,21-46-4,-24 39 6,24-39-6,-22 27 30,22-27-30,-18 22 48,18-22-48,0 1 40,0-1-40,-1 0 30,1 0-30,-1 1 20,1-1-20,0 1 8,0-1-8,-8 5 4,8-5-4,-1 0 0,1 0 0,-1 0-6,1 0 6,0 0-4,0 0 4,-1 0-2,1 0 2,0 0-2,0 0 2,-13 2 2,13-2-2,7-29 2,-7 29-2,31-14-4,-31 14 4,21-12-4,-21 12 4,17-12-2,-17 12 2,23-7-4,-23 7 4,18-6 0,-18 6 0,16-3 2,-16 3-2,2 0 4,-2 0-4,10 0 4,-10 0-4,23 6 2,-23-6-2,12 30 2,-12-30-2,9 19 0,-9-19 0,7 21 0,-7-21 0,4 27 0,-4-27 0,2 21 4,-2-21-4,0 24 8,0-24-8,-4 20 12,4-20-12,-6 13 12,6-13-12,-7 16 4,7-16-4,-21 13 10,21-13-10,-13 15 20,13-15-20,-16 16 20,16-16-20,-18 10 16,18-10-16,0 0 8,0 0-8,-15 8 2,15-8-2,-1 0-4,1 0 4,0 0-14,0 0 14,-1 0-32,1 0 32,0 0-54,0 0 54,-17 6-88,17-6 88,0 0-124,0 0 124</inkml:trace>
  <inkml:trace contextRef="#ctx0" brushRef="#br3" timeOffset="245509.8342">2210 15370 20,'-25'13'0,"0"0"44,-3 3-44,3-3 54,25-13-54,-50 24 34,50-24-34,-53 20 34,53-20-34,-54 17 32,54-17-32,-50 8 14,50-8-14,-48 5 2,48-5-2,-44-1-6,23-18 6,1 0 0,-3-1 0,1 0-2,2-2 2,0-1 0,20 23 0,-39-49 0,39 49 0,-32-51-4,32 51 4,-23-47-2,23 47 2,-20-49 0,20 49 0,-8-58 4,8 58-4,-5-65 2,5 26-2,0 0 0,0 39 0,9-87 2,15 42-2,0 0 4,-24 45-4,39-84 4,-15 40-4,-1 1 0,6 3 0,-1 1 2,5 1-2,-2 2-6,5 3 6,0 1-6,1 9 6,-1-1 8,-2 7-8,0 2 6,-34 15-6,69-12 2,-69 12-2,62-7 4,-62 7-4,60 3 4,-30 26-4,-1 0 2,0-5-2,-1 2-2,0 3 2,-1 0-2,-2 2 2,0 1 2,-4 0-2,-2 0 4,-19-32-4,31 58 2,-31-58-2,21 54 2,-21-54-2,17 57 0,-17-57 0,10 55 0,-10-55 0,8 56 0,-8-56 0,5 55 0,-5-31 0,0 0-2,0-24 2,-3 42 0,3-42 0,-8 33 2,8-33-2,-29 23 0,29-23 0,-17 19 2,17-19-2,-24 20-2,24-20 2,-20 11 2,20-11-2,-25 13 2,25-13-2,-21 8-6,21-8 6,-20 8-8,20-8 8,-18 6-14,18-6 14,-13 5-28,13-5 28,-18 4-56,18-4 56,-14 4-72,14-4 72,-1 0-56,1 0 56</inkml:trace>
  <inkml:trace contextRef="#ctx0" brushRef="#br4" timeOffset="263219.8224">3793 14843 6,'0'0'0,"-1"0"6,1 0-6,-1 0 4,1 0-4,-24-5 0,24 5 0,-7-20 6,7 20-6,-7-20 6,7 20-6,-6-26-2,6 26 2,-4-37 4,4 9-4,0 28 14,0-13-14,0-1 16,0 14-16,8-84 10,-8 84-10,9-41 8,-9 41-8,17-39 18,-17 39-18,7-29 20,-7 29-20,8-22 18,-8 22-18,6-19 28,-6 19-28,0-1 34,0 1-34,0-1 38,0 1-38,0 0 40,0 0-40,0-1 36,0 1-36,0-1 30,0 1-30,0 0 18,0 0-18,3-4 8,-3 31-8,0 1 6,0-28-6,3 61 4,-3-22-4,0 0 2,0-39-2,1 99 2,-1-99-2,2 95-2,-2-95 2,2 92-8,-2-92 8,4 78-24,-4-78 24,4 63-32,-4-63 32,6 51-16,-6-51 16,6 44-2,-6-44 2,7 33-8,-7-33 8,6 21-8,-6-21 8,0 1 2,0-1-2,0 1 2,0-1-2,0 0 4,0 0-4,0 1 4,0-1-4,0 1 0,0-1 0,4 9 4,-4-9-4,-9 18 2,9-18-2,-33 8 4,33-8-4,-23 7 6,23-7-6,-28 6 8,28-6-8,-30 4 10,30-4-10,-29 4 6,29-4-6,-29 4 26,29-4-26,-27 5 30,27-5-30,-26 5 44,26-5-44,-20 7 48,20-7-48,0 0 14,0 0-14,-1 0 2,1 0-2,0 0-4,0 0 4,-1 0-10,1 0 10,-1 0-6,1 0 6,0 0 0,0 0 0,-7 6-4,7-6 4,33 0-2,-33 0 2,37-2 0,-37 2 0,49-8-8,-21-6 8,0-1-12,-28 15 12,56-12-16,-56 12 16,54-16-24,-54 16 24,51-13-22,-51 13 22,49-8-26,-49 8 26,41-6-22,-41 6 22,38-6-14,-38 6 14,31-4-16,-31 4 16,17-2-6,-17 2 6,1 0-2,-1 0 2,1 0-4,-1 0 4,1 0 0,-1 0 0,1 0 0,-1 0 0,1 0-2,-1 0 2,0 0-2,0 0 2,0 0-30,0 0 30,1 0-76,-1 0 76,1 0-118,-1 0 118</inkml:trace>
  <inkml:trace contextRef="#ctx0" brushRef="#br4" timeOffset="266323.8203">5428 14214 34,'0'0'0,"-1"0"32,1 0-32,-1 0 24,1 0-24,-1-2 14,1 2-14,0 0 18,0 0-18,0-1 20,0 1-20,-2-1 16,2 1-16,0 0 8,0 0-8,-1-1 10,1 1-10,-20-5 16,20 5-16,-1 77 14,1-77-14,4 78 8,-4-78-8,36 93 4,-36-93-4,19 98 0,-19-98 0,15 91-2,-15-91 2,11 81 2,-11-81-2,8 76-4,-8-76 4,8 68-4,-8-68 4,7 58 0,-7-58 0,6 46-8,-6-46 8,4 33-4,-4-33 4,4 21 2,-4-21-2,0 0 0,0 0 0,0 0-2,0 0 2,0 1-16,0-1 16,0 1-36,0-1 36,0 0-44,0 0 44,0 1-36,0-1 36,0 1-18,0-1 18,3 7-16,-3-7 16,3-32-22,-3 32 22</inkml:trace>
  <inkml:trace contextRef="#ctx0" brushRef="#br4" timeOffset="266695.8201">5927 14883 64,'0'0'0,"-36"7"70,36-7-70,-37 4 68,37-4-68,-37 0 56,37 0-56,-37-6 40,37 6-40,-34-37 26,34 37-26,-29-29 8,29 29-8,-19-38 8,19 38-8,0 0 10,0 0-10,-12-54 0,12 54 0,-3-89-2,3 89 2,2-49 6,-2 49-6,36-42 6,-36 42-6,35-40 2,-35 40-2,40-32 0,-17 19 0,1 0 0,-24 13 0,47-18 0,-47 18 0,41-9 2,-41 9-2,42-4-2,-42 4 2,32 4 2,-32-4-2,28 34 0,-28-34 0,20 25-6,-20-25 6,17 36-2,-17-36 2,13 37-2,-13-37 2,8 40-6,-8-40 6,5 37 0,-5-19 0,0-1 4,0-17-4,-5 32-4,5-32 4,-29 35-4,29-35 4,-21 26 6,21-26-6,-23 23 6,23-23-6,-22 20 8,22-20-8,-21 13 10,21-13-10,-26 8 2,26-8-2,-24 8 4,24-8-4,-25 5 4,25-5-4,-20 5-12,20-5 12,-19 2-46,19-2 46,-1 0-82,1 0 82,-12 0-116,12 0 116</inkml:trace>
  <inkml:trace contextRef="#ctx0" brushRef="#br4" timeOffset="274517.8152">3725 6851 18,'0'0'0,"0"-1"36,0 1-36,0-1 36,0 1-36,0 0 32,0 0-32,0 0 20,0 0-20,5-7 4,-5 27-4,0 2 2,0-22-2,1 40 6,-1-40-6,0 1 4,0-1-4,1 56-4,-1-11 4,0-1 0,0-19 0,0 0 0,0-3 0,0 0-2,0 1 2,0-2 4,0-2-4,0-1 2,0 0-2,0 0 0,0-18 0,-1 27-2,1-27 2,-3 21-4,3-21 4,-3 16-14,3-16 14,0 0-36,0 0 36,0 2-60,0-2 60</inkml:trace>
  <inkml:trace contextRef="#ctx0" brushRef="#br4" timeOffset="274925.8142">3904 7347 30,'0'0'0,"-20"-4"30,20 4-30,-13-6 40,13 6-40,-13-25 32,13 25-32,-9-18 10,9 18-10,-10-23 10,10 23-10,-10-24 16,10 24-16,-6-26 18,6 26-18,-5-26 16,5 26-16,-1-35 8,1 35-8,1-36 2,-1 36-2,7-39-2,-7 39 2,24-36-2,-24 36 2,15-29 0,-15 29 0,17-19-2,-17 19 2,17-10-2,-17 10 2,0 0 6,0 0-6,14-10 4,-14 10-4,29-2 2,-29 2-2,16 2 8,-16-2-8,18 5 8,-18-5-8,16 26-4,-16-26 4,16 24-4,-16-24 4,14 28 0,-14-28 0,9 36-2,-9-36 2,9 31 2,-9-31-2,9 27 2,-9-27-2,7 21 20,-7-21-20,2 14 42,-2-14-42,0 2 50,0-2-50,0 10 36,0-10-36,-7 19 16,7-19-16,-1 0 32,1 0-32,-20 8 60,20-8-60,-30 18 44,30-18-44,-13 7 2,13-7-2,-18 4-22,18-4 22,-16 1-36,16-1 36,-2 0-68,2 0 68,-11 0-110,11 0 110,-27-8-144,27 8 144</inkml:trace>
  <inkml:trace contextRef="#ctx0" brushRef="#br4" timeOffset="277910.8166">4697 6821 14,'0'0'0,"0"-1"28,0 1-28,0 0 24,0 0-24,0-1 10,0 1-10,0-1 8,0 1-8,0 0 8,0 0-8,0 0 10,0 0-10,0-2 8,0 2-8,0 0 10,0 0-10,2-11 12,-2 11-12,8 66 0,-8-66 0,18 51 0,-18-51 0,10 61 0,-10-61 0,7 54-6,-7-54 6,5 52-2,-5-52 2,6 40 2,-6-40-2,1 33 4,-1-18-4,0-1 0,0-14 0,0 20 2,0-20-2,0 22 4,0-22-4,0 0-2,0 0 2,0 1-12,0-1 12,0 15-30,0-15 30,0 1-46,0-1 46,0 0-36,0 0 36</inkml:trace>
  <inkml:trace contextRef="#ctx0" brushRef="#br4" timeOffset="278343.8124">4994 7221 58,'0'0'0,"-20"-7"46,20 7-46,-20-27 24,20 27-24,-17-16 8,17 16-8,-12-22 2,12 22-2,-8-28 6,8 28-6,-6-31 2,6 31-2,-3-36 2,3 36-2,3-35 2,-3 35-2,7-36 2,-7 36-2,32-31 4,-32 31-4,20-28-2,-20 28 2,24-25 0,-24 25 0,29-16 0,-29 16 0,26-16 0,-26 16 0,31-9 6,-31 9-6,24-6 2,-24 6-2,18-1-2,-18 1 2,19 4 8,-19-4-8,15 31 8,-15-31-8,14 30-6,-14-30 6,9 36 0,-9-36 0,9 40 2,-9-40-2,0 1-6,0-1 6,9 52 0,-9-52 0,6 55 2,-6-55-2,4 26 0,-4-26 0,0 19 4,0-19-4,-3 15 4,3-15-4,-7 15 16,7-15-16,-27 9 32,27-9-32,-17 9 26,17-9-26,-20 8 10,20-8-10,-22 7 2,22-7-2,-25 7 4,25-7-4,-24 4 2,24-4-2,-22 0-4,22 0 4,-17-2-24,17 2 24,-1 0-52,1 0 52,0 0-80,0 0 80,-14-5-78,14 5 78</inkml:trace>
  <inkml:trace contextRef="#ctx0" brushRef="#br4" timeOffset="284876.8119">5954 6774 16,'0'0'0,"0"0"26,0 0-26,0-2 30,0 2-30,0 0 22,0 0-22,0 0 26,0 0-26,-6-10 24,6 10-24,19 56 12,-19-56-12,8 56 4,-8-56-4,5 64 0,-5-64 0,2 63-2,-2-37 2,0 0 2,0-3-2,0-1 6,0 0-6,0-2 6,0-20-6,-2 39-2,2-39 2,-2 39-6,2-39 6,-3 34-4,3-34 4,-5 25-12,5-25 12,-5 22-22,5-22 22,0 0-32,0 0 32,0 1-40,0-1 40,0 0-38,0 0 38,0 1-16,0-1 16</inkml:trace>
  <inkml:trace contextRef="#ctx0" brushRef="#br4" timeOffset="285254.8121">6199 7214 56,'0'0'0,"-20"-4"52,20 4-52,-18-7 32,18 7-32,-17-35 16,17 35-16,-12-29 22,12 29-22,-9-34 24,9 34-24,-6-33 6,6 33-6,-2-37-2,2 37 2,2-34 4,-2 34-4,7-35 2,-7 35-2,30-31 6,-30 31-6,23-24 4,-23 24-4,28-21-2,-28 21 2,30-14 0,-30 14 0,30-9 0,-30 9 0,26-5-2,-26 5 2,26-2 0,-26 2 0,23 4 2,-23-4-2,20 29 0,-20-29 0,17 25 4,-17-25-4,13 33-8,-13-33 8,7 35-18,-7-35 18,6 36-8,-6-36 8,2 31-2,-2-31 2,-2 30 4,2-30-4,-7 25 6,7-25-6,-29 23 2,29-23-2,-21 25 0,21-25 0,-23 18 2,23-18-2,-22 19 14,22-19-14,-24 10 10,24-10-10,-22 7 6,22-7-6,-20 6 6,20-6-6,-20 3-2,20-3 2,0 0-14,0 0 14,-13 0-52,13 0 52,0 0-92,0 0 92</inkml:trace>
  <inkml:trace contextRef="#ctx0" brushRef="#br4" timeOffset="289689.8053">7023 6725 20,'0'0'0,"0"-1"32,0 1-32,0-15 26,0 15-26,4 44 14,-4-44-14,5 42 8,-5-42-8,7 54 6,-7-54-6,6 57 2,-6-57-2,4 56 2,-4-56-2,5 50 6,-5-50-6,3 44 4,-3-44-4,4 37-4,-4-37 4,4 28 0,-4-28 0,5 18 4,-5-18-4,5 15-4,-5-15 4,0 1-10,0-1 10,0 1-16,0-1 16,0 0-30,0 0 30,5 8-34,-5-8 34,0 1-20,0-1 20</inkml:trace>
  <inkml:trace contextRef="#ctx0" brushRef="#br4" timeOffset="290175.804">7408 6825 8,'0'0'0,"-49"-6"14,49 6-14,-26-5 26,26 5-26,-29-2 52,29 2-52,-32-1 62,32 1-62,-31 0 58,31 0-58,-24 0 64,24 0-64,-21 0 38,21 0-38,0 0 6,0 0-6,-12 2 2,12-2-2,-11 29 2,11-29-2,-7 26 2,7-26-2,-7 33 0,7-33 0,-3 37 0,3-17 0,0 0 2,0-4-2,0 0-2,0-16 2,3 25-2,-3-25 2,1 18-2,-1-18 2,0 0 0,0 0 0,0 1 0,0-1 0,6 8 0,-6-8 0,0 0 2,0 0-2,22 6 0,-22-6 0,25 2 4,-25-2-4,16 0 2,-16 0-2,19 0-4,-19 0 4,23-2 0,-23 2 0,23-5 0,-23 5 0,21-4 0,-21 4 0,22-1 0,-22 1 0,20 0 0,-20 0 0,17 6 0,-17-6 0,18 29 0,-18-29 0,13 17 2,-13-17-2,10 21 2,-10-21-2,9 18 0,-9-18 0,7 22-2,-7-22 2,6 20-4,-6-20 4,3 14-4,-3-14 4,0 13-2,0-13 2,0 1-2,0-1 2,-2 15 4,2-15-4,-39 26 6,39-26-6,-20 13 4,20-13-4,-27 8 4,27-8-4,-20 8 20,20-8-20,-23 7 28,23-7-28,-22 6 10,22-6-10,-21 4 4,21-4-4,-15 2 4,15-2-4,0 0-4,0 0 4,-2 0-24,2 0 24,-10 0-76,10 0 76,-1 0-144,1 0 144</inkml:trace>
  <inkml:trace contextRef="#ctx0" brushRef="#br4" timeOffset="291062.8084">8393 6739 52,'0'0'0,"0"0"32,0 0-32,0 0 34,0 0-34,0-1 26,0 1-26,0 0 14,0 0-14,0-1 14,0 1-14,0-1 12,0 1-12,0-1 4,0 1-4,5-11 2,-5 11-2,8 64 8,-8-64-8,6 56 10,-6-56-10,7 60 2,-7-60-2,6 66-6,-6-66 6,4 62-2,-4-62 2,3 55 4,-3-30-4,0-1 2,0-24-2,-3 41-4,3-41 4,-4 41-4,4-41 4,-5 31-2,5-31 2,-7 25 0,7-25 0,0 1-8,0-1 8,0 0-32,0 0 32,0 2-52,0-2 52,0 0-64,0 0 64</inkml:trace>
  <inkml:trace contextRef="#ctx0" brushRef="#br4" timeOffset="291573.8035">8801 6914 58,'0'0'0,"-50"2"34,50-2-34,-31 2 28,31-2-28,-33 0 50,33 0-50,-29 0 60,29 0-60,-30 0 34,30 0-34,-24 1 26,24-1-26,-21 2 30,21-2-30,-19 3 14,19-3-14,-14 2 6,14-2-6,-12 7 2,12-7-2,-8 23 2,8-23-2,-6 27 0,6-27 0,-5 33-4,5-33 4,-4 35-2,4-35 2,-1 33 2,1-20-2,0 0 2,0-13-2,1 16-2,-1-16 2,0 0-4,0 0 4,0 1 2,0-1-2,4 10 0,-4-10 0,1 1 0,-1-1 0,25 16 4,-25-16-4,21 2 6,-21-2-6,19 0 0,-19 0 0,20-3-4,-20 3 4,20-4 6,-20 4-6,25-7 0,-25 7 0,23-4 0,-23 4 0,24-2-2,-24 2 2,25 0-6,-25 0 6,24 4 2,-24-4-2,21 7 0,-21-7 0,21 21 4,-21-21-4,19 22 0,-19-22 0,14 18-4,-14-18 4,9 21 0,-9-21 0,8 21 0,-8-21 0,7 20 4,-7-20-4,2 21 0,-2-21 0,0 20-4,0-20 4,-5 16 8,5-16-8,-9 18 10,9-18-10,-27 13 2,27-13-2,-16 8 0,16-8 0,-21 17 2,21-17-2,-23 9 28,23-9-28,-27 10 38,27-10-38,-32 8 24,32-8-24,-29 7 26,29-7-26,-30 5 16,30-5-16,-29 3 4,29-3-4,-22 2 4,22-2-4,-14 0-4,14 0 4,0 0-42,0 0 42,-2 0-98,2 0 98,-1 0-128,1 0 128,-1 0-146,1 0 146</inkml:trace>
  <inkml:trace contextRef="#ctx0" brushRef="#br4" timeOffset="292157.8032">9575 6814 54,'0'0'0,"-24"-16"24,24 16-24,0-1 16,0 1-16,0 0 16,0 0-16,0-1 18,0 1-18,0-1 18,0 1-18,-8-15 28,8 31-28,0 0 30,0-16-30,5 40 12,-5-40-12,8 51 4,-8-51-4,8 55 2,-8-55-2,11 52 0,-11-52 0,7 49 2,-7-49-2,7 43 2,-7-43-2,5 43-2,-5-43 2,3 39-2,-3-21 2,0-2 2,0-2-2,0-1-2,0-13 2,0 19-2,0-19 2,0 0 2,0 0-2,-3 13-4,3-13 4,0 0-20,0 0 20,0 1-44,0-1 44,0 1-78,0-1 78,0 1-62,0-1 62</inkml:trace>
  <inkml:trace contextRef="#ctx0" brushRef="#br4" timeOffset="292945.8023">9988 6907 32,'0'0'0,"0"-1"24,0 1-24,0-2 32,0 2-32,0 0 28,0 0-28,0 0 20,0 0-20,0-1 14,0 1-14,0 0 12,0 0-12,0-1 22,0 1-22,-8-11 18,8 11-18,0 0 6,0 0-6,-24-4 8,24 4-8,0 0 14,0 0-14,-19-2 10,19 2-10,-28-2-6,28 2 6,-17 0-8,17 0 8,-20-2 6,20 2-6,-26-1 8,26 1-8,-28-2 4,28 2-4,-28 0 10,28 0-10,-26 0 10,26 0-10,-23 0 6,23 0-6,-19 0 16,19 0-16,-19 0 22,19 0-22,0 0 10,0 0-10,-1 0 0,1 0 0,-1 0 0,1 0 0,0 0 4,0 0-4,-1 0 0,1 0 0,0 0-2,0 0 2,0 0 2,0 0-2,-2 0 2,2 0-2,-8 2-2,8 13 2,0 1-2,0-16 2,5 21 4,-5-21-4,9 26 2,-9-26-2,24 31-2,-24-31 2,9 33 0,-9-33 0,8 29-2,-8-29 2,6 26 2,-6-26-2,7 23 0,-7-23 0,3 20-4,-3-20 4,5 13 4,-5-13-4,0 1 0,0-1 0,0 1 2,0-1-2,0 0 4,0 0-4,0 1-6,0-1 6,0 1 0,0-1 0,0 0 2,0 0-2,0 1-4,0-1 4,0 1-2,0-1 2,0 0-2,0 0 2,3 6 0,-3-6 0,27-3 6,-27 3-6,14-8-2,-14 8 2,14-31-4,-14 31 4,15-16 2,-15 16-2,15-15 2,-15 15-2,18-10 0,-18 10 0,18-9-2,-18 9 2,19-6 2,-19 6-2,22-4 0,-22 4 0,18-3 0,-18 3 0,18 0 4,-18 0-4,22 3 2,-22-3-2,22 5 0,-22-5 0,19 24 0,-19-24 0,22 15 4,-22-15-4,10 16-2,-10-16 2,9 23-4,-9-23 4,7 19 6,-7-19-6,5 21 4,-5-21-4,4 25-4,-4-25 4,1 19-6,-1-19 6,0 17 2,0-17-2,-2 16 0,2-16 0,-6 17-2,6-17 2,-9 13 4,9-13-4,-31 14 0,31-14 0,-22 9-2,22-9 2,-23 8 0,23-8 0,-21 8 14,21-8-14,-15 6 22,15-6-22,-12 7 6,12-7-6,-1 0-6,1 0 6,-14 5 0,14-5 0,-23 6-22,23-6 22,-1 0-60,1 0 60,-1 0-76,1 0 76,-10 4-114,10-4 114</inkml:trace>
  <inkml:trace contextRef="#ctx0" brushRef="#br4" timeOffset="294450.8004">10514 6902 26,'0'0'0,"0"0"20,0 0-20,-1 0 14,1 0-14,0 0 2,0 0-2,-16-9 4,16 9-4,0-2 2,0 2-2,0 0 0,0 0 0,0 0-2,0 0 2,0-1-2,0 1 2,0 0 2,0 0-2,0-1 6,0 1-6,0-1 6,0 1-6,0 0 10,0 0-10,0-1 20,0 1-20,-7-11 16,7 11-16,2 52 2,-2-52-2,5 47 2,-5-47-2,4 53 0,-4-53 0,6 56-2,-6-56 2,5 47 8,-5-47-8,5 44 6,-5-44-6,3 39 4,-3-39-4,1 28 2,-1-15-2,0 2 0,0-15 0,1 15 2,-1-15-2,5 16-4,-5-16 4,0 1-4,0-1 4,0 0 4,0 0-4,0 1 4,0-1-4,0 1-2,0-1 2,0 0-14,0 0 14,0 2-30,0-2 30,0 0-50,0 0 50,0 2-42,0-2 42</inkml:trace>
  <inkml:trace contextRef="#ctx0" brushRef="#br4" timeOffset="295037.8007">10913 7010 18,'0'0'0,"8"-21"34,-8 21-34,0 0 38,0 0-38,0-23 34,0 23-34,-31-8 36,31 8-36,-24-8 34,24 8-34,-28-9 22,28 9-22,-30-9 44,30 9-44,-28-7 64,28 7-64,-28-7 38,28 7-38,-23-4 30,23 4-30,-17-1 26,17 1-26,-1 0 4,1 0-4,-13 2-4,13-2 4,-9 31 0,9-31 0,-7 27 0,7-27 0,-5 36 0,5-36 0,-1 38-2,1-19 2,0-1-2,0-18 2,2 32 4,-2-32-4,5 24 2,-5-24-2,6 20-2,-6-20 2,7 12-2,-7-12 2,0 2 2,0-2-2,0 0 2,0 0-2,8 10-2,-8-10 2,1 0-6,-1 0 6,0 0-2,0 0 2,20 6 2,-20-6-2,31-1 2,-31 1-2,17-4-2,-17 4 2,20-6-2,-20 6 2,20-7 4,-20 7-4,24-8 0,-24 8 0,21-9-4,-21 9 4,29-6-6,-29 6 6,22-5 2,-22 5-2,27 0 4,-27 0-4,27 7-6,-27-7 6,22 30 2,-22-30-2,21 22 0,-21-22 0,15 21-2,-15-21 2,13 18 4,-13-18-4,8 20 2,-8-20-2,10 21-4,-10-21 4,5 17-8,-5-17 8,4 20 0,-4-20 0,0 15 6,0-15-6,0 1 8,0-1-8,-4 12 4,4-12-4,-25 29-2,25-29 2,-15 10-2,15-10 2,-18 13 0,18-13 0,-20 6 4,20-6-4,-29 4 4,29-4-4,-26 5 2,26-5-2,-24 2 4,24-2-4,-20 4 4,20-4-4,-16 4 0,16-4 0,0 0-4,0 0 4,-9 2-14,9-2 14,-2 0-52,2 0 52,-1 0-100,1 0 100,0 0-146,0 0 146</inkml:trace>
  <inkml:trace contextRef="#ctx0" brushRef="#br4" timeOffset="297447.8008">11538 6921 90,'0'0'0,"0"-1"50,0 1-50,-7-18 32,7 18-32,0 0 20,0 0-20,-2 0 10,2 0-10,0 0 6,0 0-6,-1 0 8,1 0-8,-14-9 12,14 30-12,0-1 10,0-20-10,1 47 0,-1-47 0,4 56-2,-4-56 2,5 58-4,-5-58 4,8 50 4,-8-50-4,6 48 10,-6-48-10,5 42 0,-5-42 0,5 39-6,-5-39 6,3 38-2,-3-38 2,4 33 0,-4-33 0,3 21-18,-3-21 18,1 20-38,-1-20 38,0 0-58,0 0 58,0 1-80,0-1 80,0 0-44,0 0 44</inkml:trace>
  <inkml:trace contextRef="#ctx0" brushRef="#br4" timeOffset="297851.7999">11845 6845 84,'0'0'0,"0"0"66,0 0-66,0 0 32,0 0-32,0 0 8,0 0-8,3-14 6,-3 14-6,-29 6 10,29-6-10,-21 44 8,21-44-8,-23 43 12,23-43-12,-22 57 12,22-57-12,-20 2 0,20-2 0,-19 91-2,19-91 2,-14 52 6,14-52-6,-8 46 4,8-46-4,-8 46 0,8-46 0,-4 36 2,4-19-2,0 0-4,0-17 4,6 28-2,-6-28 2,28 26 2,-28-26-2,24 19 2,-24-19-2,24 7-2,-24-7 2,28 6-10,-28-6 10,31 3-6,-31-3 6,32-2-2,-32 2 2,30-8 0,-30 8 0,27-32 6,-27 32-6,25-19 6,-25 19-6,20-25 2,-20 25-2,17-18 2,-17 18-2,12-19 0,-12 19 0,8-20 2,-8 20-2,2-21 12,-2 21-12,0-20 22,0 20-22,-8-16 22,8 16-22,-33-13 18,33 13-18,-26-8 22,26 8-22,-26-5 8,26 5-8,-35 0 4,35 0-4,-34 3 10,34-3-10,-37 29 6,37-29-6,-33 19 4,33-19-4,-24 22 4,24-22-4,-22 19 2,22-19-2,-13 14-32,13-14 32,0 1-82,0-1 82,-9 15-114,9-15 114</inkml:trace>
  <inkml:trace contextRef="#ctx0" brushRef="#br4" timeOffset="298322.8028">12476 6860 38,'0'0'0,"-9"-13"30,9 13-30,0 0 24,0 0-24,0-2 10,0 2-10,0 0 12,0 0-12,0 0 30,0 0-30,0 0 60,0 0-60,-11-8 56,11 8-56,6 58 20,-6-58-20,9 54 8,-9-54-8,9 61 0,-9-61 0,10 60-8,-10-60 8,6 59 0,-6-59 0,2 58 4,-2-58-4,-1 50 4,1-50-4,-5 56-6,5-56 6,-6 41-28,6-41 28,-7 34-44,7-34 44,-7 28-54,7-28 54,-3 18-62,3-18 62,0 0-64,0 0 64</inkml:trace>
  <inkml:trace contextRef="#ctx0" brushRef="#br4" timeOffset="298689.7984">12728 6772 50,'0'0'0,"0"-2"48,0 2-48,0 0 46,0 0-46,0 0 48,0 0-48,0-1 42,0 1-42,0 0 14,0 0-14,0-1 2,0 1-2,-1-4 6,1 4-6,-35 75 10,35-75-10,-16 56 6,16-56-6,-8 61 0,8-61 0,-9 60-4,9-60 4,-4 54-2,4-30 2,0 0 4,0-24-4,4 44 0,-4-44 0,10 33-4,-10-33 4,39 29 0,-39-29 0,23 25 2,-23-25-2,23 15-4,-23-15 4,23 17-6,-23-17 6,26 8 0,-26-8 0,26 4 2,-26-4-2,20-4-2,-20 4 2,23-33-2,-23 33 2,18-23 0,-18 23 0,17-27 0,-17 27 0,14-23 0,-14 23 0,7-27 2,-7 27-2,4-27 12,-4 27-12,2-26 40,-2 26-40,-2-27 40,2 27-40,-4-20 18,4 20-18,-26-17 26,26 17-26,-19-9 24,19 9-24,-25-7 6,25 7-6,-29-1 0,29 1 0,-29 4 0,29-4 0,-36 28-4,36-28 4,-27 23-4,27-23 4,-23 30-26,23-30 26,-19 28-70,19-28 70,-9 27-106,9-27 106,-7 22-138,7-22 138</inkml:trace>
  <inkml:trace contextRef="#ctx0" brushRef="#br4" timeOffset="307525.7921">13103 7621 44,'0'0'0,"14"6"32,-14-6-32,0 2 34,0-2-34,0 0 30,0 0-30,3 18 28,-3-18-28,0 1 32,0-1-32,0 0 26,0 0-26,-4 22 28,4-22-28,-29 20 20,29-20-20,0 0 6,0 0-6,-10 10 14,10-10-14,-27 21 22,27-21-22,-16 9 16,16-9-16,-18 8 2,18-8-2,-19 9-2,19-9 2,-20 9 2,20-9-2,-22 18 18,22-18-18,-21 10 36,21-10-36,-24 8 20,24-8-20,-21 6 0,21-6 0,-20 4 0,20-4 0,-20 3 0,20-3 0,-18 0 4,18 0-4,-19 0 4,19 0-4,-22-2 2,22 2-2,-18-4 6,18 4-6,-18-7 4,18 7-4,-20-9 0,20 9 0,-23-25 0,23 25 0,-27-15 2,27 15-2,-31-15 2,31 15-2,-25-15 0,25 15 0,-25-13-2,25 13 2,-26-16 0,26 16 0,-21-9 2,21 9-2,-24-18-2,24 18 2,-21-9-2,21 9 2,-24-8 2,24 8-2,-23-15 2,23 15-2,-23-10 0,23 10 0,-23-9 2,23 9-2,-20-8 0,20 8 0,-19-9 0,19 9 0,-18-9-2,18 9 2,-16-15-4,16 15 4,-17-16 4,17 16-4,-15-15 2,15 15-2,-18-28-4,18 28 4,-12-30-2,12 30 2,-9-34 0,9 34 0,-17-38-8,17 38 8,-9-39-4,9 39 4,-5-41 2,5 41-2,-6-43 2,6 43-2,-7-47 6,7 47-6,-6-45-2,6 45 2,-7-49-4,7 49 4,-7-43 2,7 43-2,-7-41-2,7 41 2,-6-37-6,6 37 6,-6-31 0,6 31 0,-5-30 6,5 30-6,-3-28 2,3 28-2,-4-27-2,4 27 2,-1-27-4,1 13 4,0 1 0,0 13 0,0-21 0,0 21 0,3-22-6,-3 22 6,6-18 0,-6 18 0,10-19 0,-10 19 0,35-22-2,-35 22 2,31-21 0,-31 21 0,39-25 0,-39 25 0,42-23-4,-42 23 4,47-23-6,-47 23 6,53-19-4,-53 19 4,56-22 2,-56 22-2,62-18 0,-62 18 0,66-22 0,-66 22 0,67-19 2,-67 19-2,69-18 0,-69 18 0,67-15 6,-67 15-6,64-15 0,-64 15 0,56-8 0,-56 8 0,52-7 4,-52 7-4,44-1 2,-44 1-2,45 4 0,-45-4 0,42 9-2,-42-9 2,37 38 0,-37-38 0,34 27 2,-34-27-2,32 28 4,-32-28-4,31 31 2,-31-31-2,31 35-2,-31-35 2,27 32 0,-27-32 0,26 37 0,-26-37 0,24 40 0,-24-40 0,20 37 2,-20-37-2,24 42-2,-24-42 2,18 40-2,-18-40 2,22 41 0,-22-41 0,18 44 0,-18-44 0,16 40 0,-16-40 0,13 42-6,-13-42 6,6 39 0,-6-39 0,5 39 0,-5-19 0,0 1-6,0-21 6,-1 37 0,1-37 0,-4 40 4,4-40-4,-5 39 0,5-39 0,-5 37-6,5-37 6,-10 47 6,10-47-6,-27 42 8,27-42-8,-22 49 4,22-49-4,-23 48 2,23-48-2,-27 42-2,27-42 2,-31 42 0,31-42 0,-29 38-2,29-38 2,-33 35 0,33-35 0,-30 27 4,30-27-4,-30 19 0,30-19 0,-30 17-6,30-17 6,-24 8 0,24-8 0,-24 7 4,24-7-4,-26 6-2,26-6 2,-23 2-2,23-2 2,-25 0 0,25 0 0,-27 0-16,27 0 16,-25 0-48,25 0 48,-23 2-82,23-2 82,-21 6-110,21-6 110</inkml:trace>
  <inkml:trace contextRef="#ctx0" brushRef="#br4" timeOffset="308425.7913">13662 7107 110,'0'0'0,"-18"9"64,18-9-64,-3 0 30,3 0-30,0 0 6,0 0-6,0 0 2,0 0-2,0 0 0,0 0 0,-1 0 4,1 0-4,-9 7 6,9-7-6,35-53 2,-35 53-2,28-34-2,-28 34 2,38-39-2,-17 20 2,0-1-2,1 0 2,2 1-2,-3 3 2,1-1-2,-2 3 2,1 0 0,-21 14 0,37-19 4,-37 19-4,28-11 2,-28 11-2,18-10 2,-18 10-2,0 0 2,0 0-2,2 0-2,-2 0 2,0 0-8,0 0 8,7-5-12,-7 5 12,-46 1-16,46-1 16,-33 6-10,33-6 10,-42 6 4,42-6-4,-46 6 6,46-6-6,-46 4 4,46-4-4,-41 3 16,41-3-16,-32 0 14,32 0-14,-18-2-2,18 2 2,-2 0-2,2 0 2,0 0 2,0 0-2,0 0 0,0 0 0,-7-3-4,7 3 4,40 3 2,-40-3-2,29 8 2,-29-8-2,34 36 0,-34-36 0,34 28-2,-34-28 2,33 28-22,-33-28 22,33 28-30,-33-28 30,28 24-24,-28-24 24,23 17-16,-23-17 16,18 13-12,-18-13 12,2 0-14,-2 0 14,0 0-6,0 0 6,1 0-2,-1 0 2,0 0 4,0 0-4,10 7 6,-10-7-6,-5-47 0,5 47 0,-28-28 2,28 28-2,-24-33 14,24 33-14,-25-32 18,25 32-18,-25-37 12,25 37-12,-24-37 12,24 37-12,-23-40 32,23 40-32,-16-28 42,16 28-42,-9-20 14,9 20-14,0-1-2,0 1 2,0-1 8,0 1-8,-8-6 6,8 22-6,0 2 0,0-18 0,3 49 0,-3-49 0,6 66-10,-6-66 10,5 76-2,-5-76 2,8 75-6,-8-75 6,7 69-34,-7-69 34,5 59-46,-5-59 46,6 49-52,-6-49 52,4 37-68,-4-37 68</inkml:trace>
  <inkml:trace contextRef="#ctx0" brushRef="#br4" timeOffset="308941.7918">14120 7110 36,'0'0'0,"0"0"18,0 0-18,0 0 22,0 0-22,0 0 36,0 0-36,0 14 44,0-14-44,-2-42 28,2 42-28,6-36 4,16 15-4,1 0 2,-23 21-2,33-53 4,-33 53-4,32 0 6,-32 0-6,38-68 6,-38 68-6,33-30-4,-33 30 4,33-22 0,-33 22 0,27-17-2,-27 17 2,15-9 2,-15 9-2,1 0 6,-1 0-6,2 0-2,-2 0 2,0 0 0,0 0 0,0 0-4,0 0 4,10-8-12,-10 8 12,-53 2-8,53-2 8,-32 6-4,32-6 4,-36 8-8,16 5 8,-1 0 0,21-13 0,-42 14 8,42-14-8,-37 14 20,37-14-20,-28 9 30,28-9-30,-17 5 12,17-5-12,0 0-6,0 0 6,-1 0-6,1 0 6,-1 0 0,1 0 0,0 0 0,0 0 0,0 0 6,0 0-6,-5 5 0,5-5 0,44 7 0,-44-7 0,22 31 0,-22-31 0,25 19-2,-25-19 2,24 23-8,-24-23 8,24 22-28,-24-22 28,23 19-38,-23-19 38,13 19-38,-13-19 38,0 0-28,0 0 28,0 1-14,0-1 14,0 1-2,0-1 2,0 0-6,0 0 6,0 2-8,0-2 8,0 0-2,0 0 2,0 0-4,0 0 4,9 11 2,-9-11-2,-5-42 8,5 42-8,-10-33 14,10 33-14,-23-34 10,23 34-10,-15-39 14,15 39-14,-14-42 18,14 42-18,-9-42 10,9 42-10,-8-37 20,8 37-20,-7-28 14,7 28-14,0-1 6,0 1-6,0 0 6,0 0-6,0 0 2,0 0-2,-4-9 4,4 9-4,7 54 2,-7-54-2,7 49 0,-7-49 0,21 56 0,-21-56 0,10 63-4,-10-63 4,8 59-36,-8-59 36,7 53-76,-7-53 76</inkml:trace>
  <inkml:trace contextRef="#ctx0" brushRef="#br5" timeOffset="359661.7576">7508 7503 20,'0'0'0,"1"0"16,-1 0-16,2 0 18,-2 0-18,0 0 18,0 0-18,0 0 16,0 0-16,0 0 12,0 0-12,1 0 14,-1 0-14,1 0 14,-1 0-14,1 0 6,-1 0-6,0 0 12,0 0-12,2-3 16,-2 3-16,0 2 16,0-2-16,0 0 12,0 0-12,0 1 6,0-1-6,-5 16 8,5-16-8,0 0 8,0 0-8,0 0 4,0 0-4,-23 6-2,23-6 2,-25 9-4,25-9 4,0 2 6,0-2-6,-9 16 14,9-16-14,-26 10 6,26-10-6,-14 8 6,14-8-6,-1 0 16,1 0-16,-13 7 24,13-7-24,0 0 18,0 0-18,-26 8 4,26-8-4,-18 5 8,18-5-8,-1 0 8,1 0-8,-13 6 2,13-6-2,-25 4-2,25-4 2,-1 0 2,1 0-2,-12 2 12,12-2-12,-24 2 6,24-2-6,-11 0 0,11 0 0,-17 0 2,17 0-2,-17-4 0,17 4 0,-19-2 0,19 2 0,-20-3 6,20 3-6,-20-3 4,20 3-4,-20-2-8,20 2 8,-20-2-6,20 2 6,-18-5 4,18 5-4,-21-6 2,21 6-2,-17-6 4,17 6-4,-16-6 0,16 6 0,-1 0-4,1 0 4,-13-3 0,13 3 0,-25-5 4,25 5-4,-16-5 8,16 5-8,-15-7 6,15 7-6,-14-9 2,14 9-2,-9-18 0,9 18 0,-9-16-2,9 16 2,-16-9-4,16 9 4,-10-16-4,10 16 4,0 0 0,0 0 0,-9-15 2,9 15-2,-26-29 0,26 29 0,-11-16-6,11 16 6,-9-13 0,9 13 0,-8-17 0,8 17 0,-9-16-8,9 16 8,-8-16 0,8 16 0,-7-20 2,7 20-2,-8-21 4,8 21-4,-8-18 4,8 18-4,-7-18-4,7 18 4,-6-16-6,6 16 6,-5-15-2,5 15 2,-4-20 0,4 20 0,-3-17-2,3 17 2,-6-17 0,6 17 0,-5-14 0,5 14 0,0-1 0,0 1 0,-6-12 0,6 12 0,0-1-2,0 1 2,-3-18-2,3 18 2,0-24 2,0 24-2,0-13 6,0 13-6,0-15-2,0 15 2,0-1-2,0 1 2,0-12 0,0 12 0,3-24-2,-3 24 2,5-12 2,-5 12-2,5-18 2,-5 18-2,7-14-2,-7 14 2,4-17 0,-4 17 0,0 0 2,0 0-2,6-18-2,-6 18 2,7-27-2,-7 27 2,20-17-2,-20 17 2,8-16-2,-8 16 2,0-1 2,0 1-2,7-14 4,-7 14-4,2 0 4,-2 0-4,18-18 2,-18 18-2,0 0 0,0 0 0,18-18 4,-18 18-4,0-1-2,0 1 2,9-20 0,-9 20 0,24-21 2,-24 21-2,1 0 2,-1 0-2,12-8 0,-12 8 0,26-25-8,-26 25 8,14-12-2,-14 12 2,15-9 0,-15 9 0,16-6-4,-16 6 4,1 0-2,-1 0 2,14-5 4,-14 5-4,27-6-2,-27 6 2,15-5-4,-15 5 4,13-4 2,-13 4-2,15 0 6,-15 0-6,1 0 0,-1 0 0,14 0-2,-14 0 2,31 0 4,-31 0-4,14 1 6,-14-1-6,20 2-4,-20-2 4,16 0-6,-16 0 6,17 0 4,-17 0-4,16 0 8,-16 0-8,18-2 0,-18 2 0,20-3 0,-20 3 0,16-1 4,-16 1-4,0 0-6,0 0 6,15-2-4,-15 2 4,27 0 4,-27 0-4,14 2 0,-14-2 0,0 0 4,0 0-4,13 2 6,-13-2-6,23 5-2,-23-5 2,12 5 0,-12-5 0,0 0 0,0 0 0,16 4 4,-16-4-4,22 6 6,-22-6-6,17 7 6,-17-7-6,14 8 4,-14-8-4,17 8 0,-17-8 0,23 9 4,-23-9-4,15 9 2,-15-9-2,20 8-2,-20-8 2,18 10 0,-18-10 0,14 10 4,-14-10-4,0 0 6,0 0-6,9 15 6,-9-15-6,25 25 10,-25-25-10,9 12 4,-9-12-4,8 16 8,-8-16-8,8 14 14,-8-14-14,10 16 4,-10-16-4,18 19 2,-18-19-2,9 15-2,-9-15 2,8 20-4,-8-20 4,6 20 2,-6-20-2,6 17 4,-6-17-4,6 23 4,-6-23-4,5 26 2,-5-26-2,4 25-2,-4-25 2,7 27 0,-7-27 0,5 28 0,-5-28 0,5 25 0,-5-25 0,4 20 2,-4-20-2,3 20 2,-3-20-2,0 22 2,0-22-2,1 22-2,-1-22 2,2 22-2,-2-9 2,0 1-4,0-14 4,0 17-2,0-17 2,0 15 4,0-15-4,-3 19 4,3-19-4,0 1 0,0-1 0,-3 12 4,3-12-4,-7 28 4,7-28-4,-11 16-4,11-16 4,-22 17 2,22-17-2,-14 24 4,14-24-4,-16 17 0,16-17 0,-20 14 2,20-14-2,-23 18-2,23-18 2,-25 15 0,25-15 0,-29 16 4,29-16-4,-28 13 4,28-13-4,-27 9 0,27-9 0,-33 6 2,33-6-2,-27 8 0,27-8 0,-28 6-8,28-6 8,-24 6 4,24-6-4,-18 5 2,18-5-2,0 0-6,0 0 6,-17 6-40,17-6 40,0 0-80,0 0 80,-1 0-100,1 0 100,-17 2-130,17-2 130</inkml:trace>
  <inkml:trace contextRef="#ctx0" brushRef="#br5" timeOffset="381514.7475">7363 6801 12,'0'0'0,"0"0"12,0 0-12,0 19 20,0-19-20,0 0 18,0 0-18,0 1 8,0-1-8,0 1 12,0-1-12,0 0 18,0 0-18,0 1 20,0-1-20,0 1 12,0-1-12,0 13 18,0-13-18,0 0 22,0 0-22,0 1 14,0-1-14,0 1 14,0-1-14,0 0 16,0 0-16,0 1 6,0-1-6,0 1 0,0-1 0,0 0 2,0 0-2,0 1 2,0-1-2,0 1-2,0-1 2,0 1-2,0-1 2,1 14 4,-1-14-4,-1-28 2,1 28-2,-4-29 0,4 29 0,0-34-2,0 12 2,0 1-4,0-4 4,0-1 2,0-2-2,0-2 0,0 1 0,0-1-2,0 30 2,-4-60 4,4 60-4,-5-54 2,5 54-2,-4-46-4,4 46 4,-4-34-4,4 34 4,-4-22 2,4 22-2,0-2 2,0 2-2,0 0 6,0 0-6,0 0 8,0 0-8,0-2 6,0 2-6,0 0 14,0 0-14,0 0 16,0 0-16,0-2 8,0 2-8,0 0-2,0 0 2,-4-7-4,4 7 4,-1 0 0,1 0 0,-21 2 8,21-2-8,-8 34 0,8-34 0,-10 12-6,10-12 6,-7 10 0,7-10 0,0 1 0,0-1 0,0 0 4,0 0-4,0 1-2,0-1 2,0 1-6,0-1 6,0 0 0,0 0 0,0 1 0,0-1 0,0 1-8,0-1 8,0 0-6,0 0 6,0 1 2,0-1-2,0 1 6,0-1-6,-10 6 0,10-22 0,0 0-4,0 16 4,6-22 0,-6 22 0,26-17 0,-26 17 0,13-15-4,-13 15 4,0-2 0,0 2 0,10-9 4,-10 9-4,24-7-4,-24 7 4,12-4-2,-12 4 2,15 0-2,-15 0 2,17 5-36,-17-5 36,18 43-90,-18-43 90</inkml:trace>
  <inkml:trace contextRef="#ctx0" brushRef="#br5" timeOffset="393923.7341">6936 6990 22,'0'0'0,"0"-1"10,0 1-10,0 0 10,0 0-10,0-1 16,0 1-16,0-1 20,0 1-20,0-1 16,0 1-16,0-11 10,0 11-10,-1 0 12,1 0-12,0 0 26,0 0-26,-21-7 28,21 7-28,0 0 18,0 0-18,-24-4 10,24 4-10,0 0 0,0 0 0,-20-7 10,20 7-10,-25-6 22,25 6-22,-13-10 14,13 10-14,0 0 10,0 0-10,-14-8 10,14 8-10,-30-24 8,30 24-8,-19-12 8,19 12-8,-21-9 12,21 9-12,-21-16 12,21 16-12,-30-15 6,30 15-6,-27-10 6,27 10-6,-31-16 4,31 16-4,-31-10 6,31 10-6,-30-8 6,30 8-6,-28-8 2,28 8-2,-28-20 2,28 20-2,-28-13 0,28 13 0,-22-17 2,22 17-2,-24-16 8,24 16-8,-20-15 2,20 15-2,-24-13 0,24 13 0,-20-10 4,20 10-4,-21-9 0,21 9 0,-17-8 0,17 8 0,-17-10 0,17 10 0,-16-10 2,16 10-2,-17-14 2,17 14-2,-19-9 0,19 9 0,-15-7 2,15 7-2,-2 0 2,2 0-2,-11-8 0,11 8 0,-1 0 2,1 0-2,0 0 0,0 0 0,-2 0-2,2 0 2,0 0 2,0 0-2,-1 0 0,1 0 0,0 0-6,0 0 6,-1 0 0,1 0 0,-2 0 2,2 0-2,0 0 0,0 0 0,0 0 4,0 0-4,-14-6 0,14 6 0,4 34-4,-4-34 4,33 27 0,-33-27 0,26 26 0,-26-26 0,24 28-2,-24-28 2,21 26-2,-21-26 2,24 22 0,-24-22 0,20 23-8,-20-23 8,19 15-10,-19-15 10,15 15-6,-15-15 6,1 0-6,-1 0 6,0 0 0,0 0 0,1 0 2,-1 0-2,1 0 0,-1 0 0,10 9 0,-10-9 0,0 0 4,0 0-4,0 0 0,0 0 0,0 2-4,0-2 4,0 0 0,0 0 0,0 0 0,0 0 0,8 13 0,-8-13 0,-27-26 2,27 26-2,-16-9 0,16 9 0,-17-17 0,17 17 0,-19-16 2,19 16-2,-20-14 0,20 14 0,-16-17-2,16 17 2,-16-16 0,16 16 0,-1 0 2,1 0-2,-12-8 0,12 8 0,-1 0 0,1 0 0,-1 0 0,1 0 0,-19-9-2,19 9 2,0-2-2,0 2 2,0 0-6,0 0 6,0 0 0,0 0 0,0 0-2,0 0 2,0-1-6,0 1 6,-8-17 4,8 17-4,38-32 2,-38 32-2,22-13-28,-22 13 28,26-12-56,-26 12 56,25-9-72,-25 9 72,28-6-102,-28 6 102</inkml:trace>
  <inkml:trace contextRef="#ctx0" brushRef="#br5" timeOffset="395771.7329">6280 6687 32,'0'0'0,"0"0"20,0 0-20,1 0 12,-1 0-12,1 0 8,-1 0-8,1 0 4,-1 0-4,0 0 4,0 0-4,1 0 2,-1 0-2,1 0 2,-1 0-2,1 0 6,-1 0-6,0 0 4,0 0-4,1 0 4,-1 0-4,1 0 12,-1 0-12,0 0 16,0 0-16,1 0 14,-1 0-14,1 0 14,-1 0-14,1 0 16,-1 0-16,0 0 18,0 0-18,2-3 12,-2 3-12,0 0 4,0 0-4,-2 0 0,2 0 0,0 0 4,0 0-4,-18 8 2,18-8-2,-1 0-4,1 0 4,-1 0 0,1 0 0,-1 0 10,1 0-10,-15 7 8,15-7-8,0 0 2,0 0-2,-1 0 12,1 0-12,-1 0 8,1 0-8,-22 4 0,22-4 0,-1 0 6,1 0-6,0 0 8,0 0-8,-22 4 18,22-4-18,0 0 16,0 0-16,0 0 4,0 0-4,-24 4 8,24-4-8,0 0 12,0 0-12,0 0 6,0 0-6,0 0 4,0 0-4,-1 0 6,1 0-6,-20 2 6,20-2-6,0 0 10,0 0-10,-1 0 8,1 0-8,0 0 0,0 0 0,-20 0 2,20 0-2,-28 0 2,28 0-2,0 0 0,0 0 0,-11 0 2,11 0-2,-1 0 0,1 0 0,-23 0 4,23 0-4,-1 0 6,1 0-6,-21 0 4,21 0-4,-1 0 2,1 0-2,-16 0 2,16 0-2,-1 0 2,1 0-2,-19 0 2,19 0-2,-2 0 2,2 0-2,-22 0 10,22 0-10,0 0 4,0 0-4,-18 0 6,18 0-6,-1 0 8,1 0-8,-19 0-2,19 0 2,-23 0 0,23 0 0,-15-2 0,15 2 0,-16-6 4,16 6-4,-17-6 0,17 6 0,-17-8-10,17 8 10,-16-9-4,16 9 4,-18-18 4,18 18-4,-15-9 0,15 9 0,-17-8 0,17 8 0,-14-19 2,14 19-2,-17-8 0,17 8 0,-16-7 2,16 7-2,-15-6 2,15 6-2,-1 0-2,1 0 2,-12-6 2,12 6-2,-28-7 2,28 7-2,0 0 0,0 0 0,-12-10-8,12 10 8,-1 0-4,1 0 4,0-1 6,0 1-6,-19-18 2,19 18-2,-1 0 4,1 0-4,-19-8 2,19 8-2,-9-28 0,9 28 0,-5-24 0,5 24 0,-6-15-4,6 15 4,0 0-2,0 0 2,-5-13 4,5 13-4,-4-23 2,4 23-2,-1-26-4,1 9 4,0 1-4,0-6 4,0 1 0,0 21 0,3-31 0,-3 31 0,4-25-2,-4 25 2,4-15 4,-4 15-4,5-13 6,-5 13-6,3-16-4,-3 16 4,0 0-4,0 0 4,7-14 0,-7 14 0,9-26 0,-9 26 0,1 0 0,-1 0 0,16-10-8,-16 10 8,9-25 2,-9 25-2,9-13 10,-9 13-10,9-16 2,-9 16-2,19-17-2,-19 17 2,18-15-4,-18 15 4,16-20 0,-16 20 0,0 0 2,0 0-2,18-13-2,-18 13 2,25-25 0,-25 25 0,0 0 0,0 0 0,15-11-6,-15 11 6,27-20 0,-27 20 0,0 0 4,0 0-4,1 0-4,-1 0 4,9-8-6,-9 8 6,1-1 4,-1 1-4,23-18 6,-23 18-6,22-8-4,-22 8 4,13-8-4,-13 8 4,18-9-2,-18 9 2,15-8 6,-15 8-6,0 0 2,0 0-2,15-6 2,-15 6-2,29-7 4,-29 7-4,18-6 0,-18 6 0,16-4 4,-16 4-4,19-3-2,-19 3 2,18-1 2,-18 1-2,18 0 0,-18 0 0,17 0-4,-17 0 4,20 0 0,-20 0 0,13 0 2,-13 0-2,16 3 0,-16-3 0,17 3-4,-17-3 4,16 5-2,-16-5 2,18 6 2,-18-6-2,2 0 2,-2 0-2,11 5-2,-11-5 2,26 10 0,-26-10 0,15 16 4,-15-16-4,16 9-2,-16-9 2,17 7 0,-17-7 0,18 8 0,-18-8 0,16 18-4,-16-18 4,17 9-4,-17-9 4,20 21-4,-20-21 4,14 13 4,-14-13-4,17 19 4,-17-19-4,13 19 4,-13-19-4,8 20 0,-8-20 0,10 20-4,-10-20 4,8 22 2,-8-22-2,9 21-4,-9-21 4,10 21 2,-10-21-2,9 23 6,-9-23-6,10 23-8,-10-23 8,9 21-2,-9-21 2,9 23 4,-9-23-4,8 22 2,-8-22-2,8 18 2,-8-18-2,6 24-2,-6-24 2,6 20-6,-6-20 6,4 24 2,-4-24-2,1 25 4,-1-25-4,0 24-6,0-24 6,-1 24-4,1-24 4,-4 19 6,4-19-6,-6 19 6,6-19-6,-6 16-2,6-16 2,-9 20 2,9-20-2,-18 18 8,18-18-8,-17 18 2,17-18-2,-17 18-2,17-18 2,-19 20 0,19-20 0,-24 19-2,24-19 2,-24 14 2,24-14-2,-25 10 4,25-10-4,-26 8-2,26-8 2,-27 8 0,27-8 0,-26 8 2,26-8-2,-21 8 0,21-8 0,-23 6 4,23-6-4,-20 3 2,20-3-2,-17 2 4,17-2-4,-14 0 4,14 0-4,-1 0-4,1 0 4,-12 0 2,12 0-2,-1 0 8,1 0-8,-19 0-6,19 0 6,-1 0-44,1 0 44,0 0-78,0 0 78,-18 0-114,18 0 114</inkml:trace>
  <inkml:trace contextRef="#ctx0" brushRef="#br5" timeOffset="405130.7311">6178 5993 18,'0'0'0,"0"2"8,0-2-8,0 0 2,0 0-2,0 2 2,0-2-2,0 0 0,0 0 0,0 0 4,0 0-4,6 9 4,-6-9-4,0 0 0,0 0 0,3-26 8,-3 26-8,3-21 14,-3 21-14,0-1 16,0 1-16,2-12 16,-2 12-16,0-23 20,0 23-20,0 0 18,0 0-18,0-13 10,0 13-10,0 0 6,0 0-6,0-24 6,0 24-6,0-1 4,0 1-4,0-19 0,0 19 0,0-23 6,0 23-6,0-15 4,0 15-4,0-16 4,0 16-4,0-19 10,0 19-10,0-17 8,0 17-8,0-22 10,0 22-10,0-19 12,0 19-12,0-14 16,0 14-16,0-18 18,0 18-18,0-14 6,0 14-6,0-18-2,0 18 2,0-20-2,0 20 2,0-16 2,0 16-2,0 0 8,0 0-8,0-11 4,0 11-4,0-1-2,0 1 2,0-16 2,0 16-2,0-1 4,0 1-4,0 0 0,0 0 0,2-19-2,-2 19 2,0 0-2,0 0 2,0 0 2,0 0-2,0-2 2,0 2-2,0 0 8,0 0-8,0-17 28,0 17-28,0 0 32,0 0-32,0-1 22,0 1-22,0-1 14,0 1-14,0 0 4,0 0-4,0-1-2,0 1 2,0-14-6,0 14 6,0 0 0,0 0 0,0-1 4,0 1-4,0-17 2,0 17-2,0-1 4,0 1-4,0-1 4,0 1-4,0 0 4,0 0-4,0-1-2,0 1 2,0 0 0,0 0 0,0 0 2,0 0-2,0-2-2,0 2 2,0 0 0,0 0 0,0 0 0,0 0 0,0-2 0,0 2 0,0 0 2,0 0-2,0 0 2,0 0-2,0-1 0,0 1 0,0-1 0,0 1 0,0 0 0,0 0 0,0-1 0,0 1 0,0-1-2,0 1 2,-1-9 0,1 9 0,-1 0 0,1 0 0,-23-1-4,23 1 4,0 0-4,0 0 4,-19 4-2,19-4 2,-20 41-2,20-41 2,-8 14-2,8-14 2,0 1 0,0-1 0,0 0 2,0 0-2,0 2 0,0-2 0,0 0-6,0 0 6,0 0-2,0 0 2,0 1-4,0-1 4,0 0-10,0 0 10,0 1-18,0-1 18,0 0-24,0 0 24,0 1-16,0-1 16,0 1-12,0-1 12,0 0-8,0 0 8,0 1 0,0-1 0,0 1 4,0-1-4,-7 4 4,7-4-4,8-31 0,-8 31 0,27-23 6,-27 23-6,15-25 2,-15 25-2,14-21-8,-14 21 8,9-21 0,-9 21 0,9-16 0,-9 16 0,0 0-4,0 0 4,0-1-2,0 1 2,11-13 2,-11 13-2,0 0 4,0 0-4,0 0-4,0 0 4,1 0-6,-1 0 6,0 0 4,0 0-4,1 0 2,-1 0-2,1 0-2,-1 0 2,1 0-2,-1 0 2,15-9 0,-15 9 0,1 0 0,-1 0 0,18 0-34,-18 0 34,17 42-82,-17-42 82,8 29-102,-8-29 102</inkml:trace>
  <inkml:trace contextRef="#ctx0" brushRef="#br5" timeOffset="411137.7222">6326 5370 20,'0'0'0,"0"0"26,0 0-26,1 0 28,-1 0-28,1 0 26,-1 0-26,0 0 30,0 0-30,1 0 22,-1 0-22,1 0 10,-1 0-10,1 0 24,-1 0-24,0 0 34,0 0-34,0 0 24,0 0-24,0 0 16,0 0-16,0-5 6,0 5-6,-1 0 2,1 0-2,-26 3 4,26-3-4,-1 0-4,1 0 4,-20 2 0,20-2 0,-25 4 6,25-4-6,-16 4 4,16-4-4,-15 4 2,15-4-2,-18 4 2,18-4-2,-17 5 8,17-5-8,-17 4 12,17-4-12,-18 6 8,18-6-8,-15 4 12,15-4-12,0 0 8,0 0-8,-14 4 6,14-4-6,-1 0 12,1 0-12,-24 4 4,24-4-4,-1 0 4,1 0-4,-21 4 6,21-4-6,-24 3 0,24-3 0,-13 4 2,13-4-2,-1 0 0,1 0 0,-12 3-2,12-3 2,-23 4 4,23-4-4,-15 4 0,15-4 0,-18 3-4,18-3 4,-20 4 0,20-4 0,-16 1 0,16-1 0,-17 2-2,17-2 2,-17 2 2,17-2-2,-21 2 4,21-2-4,-19 2 0,19-2 0,-22 0 2,22 0-2,-17 0 2,17 0-2,-22 0 0,22 0 0,-18 0 0,18 0 0,-17-2-2,17 2 2,-27-4 0,27 4 0,-19-7 0,19 7 0,-22-9 0,22 9 0,-21-20 0,21 20 0,0 0 0,0 0 0,-13-8-2,13 8 2,-1-2 0,1 2 0,-20-19 4,20 19-4,-1-2 0,1 2 0,-15-19-2,15 19 2,-10-24 2,10 24-2,-8-16 4,8 16-4,-8-14 0,8 14 0,0-1-4,0 1 4,-6-12-4,6 12 4,-7-26 2,7 26-2,-7-17 6,7 17-6,-7-21-2,7 21 2,-5-21-6,5 21 6,-6-22 0,6 22 0,-6-20 0,6 20 0,-6-19-4,6 19 4,-6-16-2,6 16 2,-6-17 2,6 17-2,0-1 4,0 1-4,-4-12 2,4 12-2,-4-29-2,4 29 2,-2-10-2,2 10 2,0 0-2,0 0 2,-4-8 2,4 8-2,0-21 0,0 21 0,4-13-4,-4 13 4,4-21 0,-4 21 0,6-23 0,-6 23 0,8-22 0,-8 22 0,19-24 0,-19 24 0,9-25 0,-9 25 0,16-19 2,-16 19-2,15-22 2,-15 22-2,10-21 0,-10 21 0,20-16-2,-20 16 2,19-18-2,-19 18 2,12-25-2,-12 25 2,16-15 0,-16 15 0,18-16 2,-18 16-2,16-16-4,-16 16 4,22-7-2,-22 7 2,27-9 2,-27 9-2,22-9 0,-22 9 0,23-9 0,-23 9 0,22-7-2,-22 7 2,20-6 0,-20 6 0,21-4 2,-21 4-2,25-3 0,-25 3 0,28-2 0,-28 2 0,27-2-2,-27 2 2,25-2 0,-25 2 0,29-3 2,-29 3-2,29-2 2,-29 2-2,26-2-2,-26 2 2,28-1-4,-28 1 4,23 0 0,-23 0 0,21 0-4,-21 0 4,21 0 0,-21 0 0,18 0 6,-18 0-6,17 0 2,-17 0-2,14 0 0,-14 0 0,17 0 0,-17 0 0,0 0-2,0 0 2,13 0 2,-13 0-2,24 3 4,-24-3-4,1 0 2,-1 0-2,14 4-4,-14-4 4,27 9-4,-27-9 4,16 22 0,-16-22 0,12 13 0,-12-13 0,16 16 4,-16-16-4,15 13 2,-15-13-2,9 16-2,-9-16 2,19 19-2,-19-19 2,10 17 2,-10-17-2,9 17 2,-9-17-2,17 19-2,-17-19 2,8 16 0,-8-16 0,8 15 0,-8-15 0,7 18-4,-7-18 4,7 15 0,-7-15 0,6 17 4,-6-17-4,6 23-6,-6-23 6,4 19-8,-4-19 8,4 16 4,-4-16-4,3 15 8,-3-15-8,3 14 0,-3-14 0,2 16-2,-2-16 2,0 18 0,0-18 0,0 17-2,0-17 2,0 21 4,0-21-4,0 18 4,0-18-4,-3 17 0,3-17 0,-4 19-8,4-19 8,-5 19 0,5-19 0,-8 20 8,8-20-8,-8 19 2,8-19-2,-8 15 0,8-15 0,0 0-10,0 0 10,-10 16 0,10-16 0,-28 23 6,28-23-6,0 0-2,0 0 2,-10 13 0,10-13 0,-28 8 0,28-8 0,-14 22 0,14-22 0,-15 12 0,15-12 0,-18 8 0,18-8 0,-18 9 0,18-9 0,-19 16 2,19-16-2,-19 8 0,19-8 0,-19 6 2,19-6-2,-1 0 6,1 0-6,-15 5 2,15-5-2,0 0-4,0 0 4,0 0-4,0 0 4,-20 3 0,20-3 0,0 0-2,0 0 2,-1 0-22,1 0 22,-22 2-54,22-2 54,-1 0-74,1 0 74,0 0-74,0 0 74,-1 0-68,1 0 68,0 0-50,0 0 50</inkml:trace>
  <inkml:trace contextRef="#ctx0" brushRef="#br5" timeOffset="445995.699">5874 4758 18,'0'0'0,"0"-1"20,0 1-20,0-1 16,0 1-16,0 0 12,0 0-12,0-1 10,0 1-10,0-1 8,0 1-8,0 0 10,0 0-10,0-1 18,0 1-18,0-1 18,0 1-18,0-1 12,0 1-12,0-1 14,0 1-14,0 0 16,0 0-16,0-1 12,0 1-12,0-1 8,0 1-8,0 0 4,0 0-4,0 0-2,0 0 2,0-2 0,0 2 0,0 0 4,0 0-4,0 0 4,0 0-4,0-1-2,0 1 2,0 0 2,0 0-2,0-1 20,0 1-20,0-1 24,0 1-24,0 0 20,0 0-20,0-1 20,0 1-20,0 0 22,0 0-22,0-1 24,0 1-24,0-1 28,0 1-28,0 0 26,0 0-26,0 0 20,0 0-20,0 0 22,0 0-22,0 0 16,0 0-16,0 0 14,0 0-14,0 0 12,0 0-12,0 0 0,0 0 0,0 0-2,0 0 2,0 0 0,0 0 0,0 0 6,0 0-6,9 0 16,-9 0-16,-1 0 24,1 0-24,-1 0 22,1 0-22,-1 0 16,1 0-16,0 0 8,0 0-8,-23-4 0,23 4 0,0 0 0,0 0 0,0 0-2,0 0 2,-1 0 4,1 0-4,-19-1 6,19 1-6,-1 0 0,1 0 0,-27 0 0,27 0 0,-1 0 10,1 0-10,0 0 20,0 0-20,-16 0 18,16 0-18,0 0 12,0 0-12,-19-4 12,19 4-12,0 0 8,0 0-8,-17-3 4,17 3-4,-2 0 2,2 0-2,-16-5-2,16 5 2,-20-6-2,20 6 2,-16-3-2,16 3 2,-17-6 2,17 6-2,-20-3 4,20 3-4,-14-3 4,14 3-4,-16-2 6,16 2-6,-17 0 6,17 0-6,-1 0 6,1 0-6,-13 0 2,13 0-2,0 0-4,0 0 4,-24 0 0,24 0 0,-1 0 6,1 0-6,-19 0 2,19 0-2,-1 0 0,1 0 0,-20 0 0,20 0 0,0 0 4,0 0-4,-20 0 12,20 0-12,-1 0 16,1 0-16,-19-2 8,19 2-8,-1 0 2,1 0-2,0 0 2,0 0-2,-17 0-4,17 0 4,0 0-2,0 0 2,-22 0 6,22 0-6,-1 0 10,1 0-10,-1 0 16,1 0-16,-18 0 18,18 0-18,-1 0 12,1 0-12,0 0 14,0 0-14,-2 0 10,2 0-10,0 0 6,0 0-6,-1 0 4,1 0-4,0 0 4,0 0-4,-17 2 6,17-2-6,0 0 2,0 0-2,-24-3 0,24 3 0,0 0 2,0 0-2,-1 0 0,1 0 0,-16-3-4,16 3 4,-33-3-2,33 3 2,-20-7 6,20 7-6,-24-7 2,24 7-2,-31-6-2,31 6 2,-32-5 0,32 5 0,-36-4 2,36 4-2,-35-2 0,35 2 0,-37 0-4,37 0 4,-36 0 4,36 0-4,-33 2 6,33-2-6,-33 2 6,33-2-6,-33 2 6,33-2-6,-32 2 2,32-2-2,-30 0-2,30 0 2,-30 1-4,30-1 4,-30 0 4,30 0-4,-31 0 2,31 0-2,-33 0-4,33 0 4,-35-3 6,35 3-6,-37-3 0,37 3 0,-35-5-6,35 5 6,-33-4-2,33 4 2,-32-3 4,32 3-4,-35-2 8,35 2-8,-31-2 0,31 2 0,-30-2-2,30 2 2,-29-3-2,29 3 2,-27-2-6,27 2 6,-24-3-2,24 3 2,-28-4 8,28 4-8,-25-4 10,25 4-10,-23-4 12,23 4-12,-21-1 16,21 1-16,-19-2 14,19 2-14,0 0 6,0 0-6,-13-3 0,13 3 0,0 0 4,0 0-4,-1 0 2,1 0-2,-1 0-2,1 0 2,0 0 2,0 0-2,-18-3-2,18 3 2,0 0 0,0 0 0,-1 0 0,1 0 0,-2 0-4,2 0 4,0 0 2,0 0-2,-12-2 2,12 2-2,-2 0 2,2 0-2,0 0 2,0 0-2,-19-7 0,19 7 0,-1 0-2,1 0 2,-18-9-4,18 9 4,-2 0-2,2 0 2,-16-7 0,16 7 0,-2 0 4,2 0-4,-18-8 2,18 8-2,0 0-4,0 0 4,-23-17 0,23 17 0,-1 0 6,1 0-6,-21-6 4,21 6-4,-1 0-2,1 0 2,-21-4 0,21 4 0,-22-2 0,22 2 0,-12-4-6,12 4 6,-17-3 0,17 3 0,-17-5 4,17 5-4,-14-3 2,14 3-2,-16-4-2,16 4 2,-16-4 0,16 4 0,-15-4 4,15 4-4,-19-6-2,19 6 2,-17-5 2,17 5-2,-16-7 0,16 7 0,-18-5-4,18 5 4,-2 0-2,2 0 2,-14-7 0,14 7 0,-24-4-2,24 4 2,-2 0-6,2 0 6,-9-6-2,9 6 2,-27-8-4,27 8 4,-12-7-8,12 7 8,-18-8-4,18 8 4,-15-8 0,15 8 0,-21-9-2,21 9 2,-21-9-14,21 9 14,-18-9-12,18 9 12,-19-8 0,19 8 0,-18-7 2,18 7-2,-16-7 0,16 7 0,-13-9 0,13 9 0,-17-6-2,17 6 2,0 0-8,0 0 8,-14-5-4,14 5 4,-26-8-2,26 8 2,-16-7-4,16 7 4,-17-9-4,17 9 4,-18-7-2,18 7 2,-18-7-4,18 7 4,-19-6-2,19 6 2,-20-6 4,20 6-4,-20-7 2,20 7-2,-17-5-2,17 5 2,0 0-4,0 0 4,-15-5-4,15 5 4,-27-2 0,27 2 0,-2 0-6,2 0 6,-10-2-6,10 2 6,0 0 2,0 0-2,-21-2 2,21 2-2,0 0 2,0 0-2,-23-4-2,23 4 2,-1 0-4,1 0 4,-1 0 0,1 0 0,0 0 2,0 0-2,-17-3-2,17 3 2,0 0-12,0 0 12,-1 0-22,1 0 22,0 0-30,0 0 30,-2 0-34,2 0 34,0 0-42,0 0 42,0 0-44,0 0 44,-1 0-26,1 0 26,-13-3-8,13 3 8,6 28-2,-6-28 2,26 24-24,-26-24 24,17 29-38,-17-29 38,18 31-22,-18-31 22,16 23-10,-16-23 10,13 15-6,-13-15 6,8 17-4,-8-17 4,0 1-2,0-1 2,0 0-8,0 0 8,9 12-10,-9-12 10,0 1-8,0-1 8,0 0-12,0 0 12,0 1-6,0-1 6,0 1 2,0-1-2,0 1 0,0-1 0,0 1 4,0-1-4,0 0 4,0 0-4,0 1-2,0-1 2,0 1 2,0-1-2,0 0 6,0 0-6,0 1 0,0-1 0,0 1-10,0-1 10,7 11-6,-7-11 6,-6-29 0,6 29 0,-34-18 2,34 18-2,-21-18 6,21 18-6,-19-16 2,19 16-2,-16-19-2,16 19 2,0 0 0,0 0 0,-1 0-4,1 0 4,-1 0-8,1 0 8,-1 0-12,1 0 12,-1 0-20,1 0 20,-1 0-24,1 0 24,0 0-18,0 0 18,-7-8-4,7 8 4,-4-24 4,4 24-4,2-13-4,-2 13 4,36-14-38,-36 14 38,28-22-90,-28 22 90,29-17-124,-29 17 124</inkml:trace>
  <inkml:trace contextRef="#ctx0" brushRef="#br5" timeOffset="447065.6981">3422 4243 68,'0'0'0,"0"0"58,0 0-58,0 1 50,0-1-50,4 3 42,-4-3-42,0 1 30,0-1-30,0 1 14,0-1-14,5 17 12,-5-17-12,-6 20 6,6-20-6,-24 10 0,24-10 0,-18 18 12,18-18-12,-26 16 20,26-16-20,-28 15 12,28-15-12,-30 8 18,30-8-18,-30 17 24,30-17-24,-35 8 12,35-8-12,-30 7 0,30-7 0,-43 8 6,43-8-6,0 0 10,0 0-10,-51 9 8,51-9-8,-66 5 12,66-5-12,-34 5 10,34-5-10,-36 1 10,36-1-10,-34 0 14,34 0-14,-32-4 6,32 4-6,-30-7 2,30 7-2,-22-21 0,22 21 0,-20-15-8,20 15 8,-21-26-6,21 26 6,-20-31-4,20 31 4,-18-39-6,18 39 6,-22-42-4,22 42 4,-16-46-4,16 46 4,-14-48-2,14 48 2,-15-49 0,15 49 0,-8-42-4,8 42 4,-8-42 0,8 42 0,-5-33-2,5 33 2,-4-31-4,4 31 4,-1-30-2,1 30 2,0-24-2,0 24 2,3-24 0,-3 24 0,5-25 2,-5 25-2,9-27-4,-9 27 4,20-27 0,-20 27 0,9-30 6,-9 30-6,20-27 0,-20 27 0,18-25 0,-18 25 0,24-27-6,-24 27 6,24-27-2,-24 27 2,30-26 4,-30 26-4,34-26 4,-34 26-4,36-24 2,-36 24-2,43-23-2,-43 23 2,43-22 0,-43 22 0,45-19-2,-45 19 2,43-16 2,-43 16-2,46-9 8,-46 9-8,44-6 2,-44 6-2,44-6-4,-44 6 4,43-2 8,-43 2-8,32 2 10,-32-2-10,36 6 6,-36-6-6,32 37 16,-32-37-16,34 31 12,-34-31-12,29 38 2,-29-38-2,30 49 0,-30-49 0,27 54 2,-27-54-2,24 56 4,-24-56-4,23 56 2,-23-56-2,19 53 0,-19-53 0,14 44 2,-14-44-2,9 40 4,-9-40-4,6 40-2,-6-40 2,3 32 0,-3-14 0,0 0 10,0-18-10,-1 35 8,1-35-8,-6 34-4,6-34 4,-9 33 12,9-33-12,-35 28 24,35-28-24,-21 24 4,21-24-4,-22 26 2,22-26-2,-24 22 6,24-22-6,-25 17 2,25-17-2,-23 14-2,23-14 2,-24 9-8,24-9 8,-25 8-26,25-8 26,-23 8-76,23-8 76,-27 7-114,27-7 114,-26 6-100,26-6 100,-24 8-108,24-8 108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10:23:59.52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8608 10006 20,'0'0'0,"-7"16"14,7-16-14,-31 7 18,31-7-18,-25 9 12,25-9-12,-27 20 0,27-20 0,-31 9 10,31-9-10,-31 8 16,31-8-16,-32 8 12,32-8-12,-33 6 16,33-6-16,-33 0 10,33 0-10,-33-10 8,33 10-8,-30-54 14,30 54-14,-25-44 12,25 44-12,-21-52 10,21 52-10,-12-63 10,12 63-10,-9-64 6,9 64-6,-5-66 2,5 39-2,0-1 2,0 28-2,5-49-2,-5 49 2,31-45-2,-31 45 2,26-42 4,-26 42-4,29-44 4,-10 23-4,2 0 0,-21 21 0,37-35 2,-14 17-2,1 1-2,-24 17 2,44-25 2,-44 25-2,40-11 8,-40 11-8,37-8 2,-37 8-2,33 0 2,-33 0-2,27 34 2,-27-34-2,22 41 2,-22-41-2,18 52 6,-18-52-6,11 62 2,-11-62-2,9 67-2,-9-67 2,5 65 0,-5-65 0,3 64 0,-3-36 0,0 1 0,0-29 0,-3 50 2,3-50-2,-5 46 0,5-46 0,-10 38-2,10-38 2,-23 26 4,23-26-4,-15 23 22,15-23-22,-20 13 24,20-13-24,-24 11 4,24-11-4,-28 8 10,28-8-10,-30 9 14,30-9-14,-35 5 2,35-5-2,-31 5 0,31-5 0,-32 0-2,32 0 2,-29 0 2,29 0-2,-23 0-18,23 0 18,-23 0-52,23 0 52,-15 0-86,15 0 86</inkml:trace>
  <inkml:trace contextRef="#ctx0" brushRef="#br0" timeOffset="623.9995">9518 9601 6,'0'0'0,"-22"6"12,22-6-12,-6-55 16,6 55-16,-4-41 38,4 20-38,0-3 46,0 24-46,2-48 30,-2 48-30,4-42 32,-4 42-32,4-34 42,-4 34-42,3-24 44,-3 24-44,0-17 36,0 17-36,0-2 38,0 2-38,0 0 30,0 0-30,0-1 12,0 1-12,0 0 0,0 0 0,-1-4 2,1 4-2,-6 57 2,6-57-2,-5 59-2,5-59 2,-4 78 0,4-78 0,-3 81 6,3-81-6,-4 82 0,4-82 0,-3 73-6,3-73 6,-3 61 4,3-61-4,-4 58 6,4-58-6,-2 50-2,2-50 2,-1 42-4,1-27 4,0 3 0,0-18 0,0 24-10,0-24 10,0 1-36,0-1 36,0 0-66,0 0 66,0 0-92,0 0 92,0 1-100,0-1 100,0 0-66,0 0 66</inkml:trace>
  <inkml:trace contextRef="#ctx0" brushRef="#br0" timeOffset="1297.9994">10353 9513 50,'0'0'0,"-13"-17"26,13 17-26,-9-22 28,9 22-28,-10-15 26,10 15-26,-7-16 16,7 16-16,0 0 2,0 0-2,-5-13 0,5 13 0,-2-21 8,2 21-8,0-1 6,0 1-6,0-13 8,0 13-8,30-22 16,-30 22-16,24-9 22,-24 9-22,29-6 10,-29 6-10,29-4 2,-29 4-2,30 3 12,-30-3-12,25 7 12,-25-7-12,19 31 6,-19-31-6,17 27 4,-17-27-4,9 37 4,-9-37-4,0 0 0,0 0 0,5 53-2,-5-53 2,-2 101 4,2-101-4,-9 59 6,-12-30-6,-4 0-2,25-29 2,-28 57-2,28-57 2,-28 56 0,28-56 0,-34 48 0,34-48 0,-29 44 2,29-44-2,-24 33-2,24-33 2,-20 18-2,20-18 2,0 0 2,0 0-2,0 1 0,0-1 0,-1 0-6,1 0 6,-1 2-6,1-2 6,-1 0 0,1 0 0,-1 1 2,1-1-2,-9 11 0,9-11 0,42 6 0,-42-6 0,27 2-2,-27-2 2,30 0-2,-30 0 2,33-4 0,-33 4 0,31-7 0,-31 7 0,29-9 2,-29 9-2,28-8 4,-28 8-4,22-7 0,-22 7 0,22-6-2,-22 6 2,16-6-2,-16 6 2,2 0 0,-2 0 0,11-6-2,-11 6 2,1 0-4,-1 0 4,0 0-20,0 0 20,2 0-54,-2 0 54,0 0-84,0 0 84</inkml:trace>
  <inkml:trace contextRef="#ctx0" brushRef="#br0" timeOffset="2125.9983">11312 9416 24,'0'0'0,"0"-1"10,0 1-10,0 0 18,0 0-18,-5-18 26,5 18-26,4-25 30,-4 25-30,26-11 20,-26 11-20,25-17 10,-25 17-10,32-15 8,-32 15-8,32-9 4,-32 9-4,34-7 0,-34 7 0,35-4-4,-35 4 4,26-2 0,-26 2 0,20 0 6,-20 0-6,15 6 4,-15-6-4,10 33 4,-10-33-4,7 32 0,-7-32 0,3 40 0,-3-17 0,0 3-4,0-26 4,-5 53-14,5-53 14,-37 52-8,37-52 8,-25 46-6,25-46 6,-26 38-2,26-38 2,-21 31 4,21-31-4,-19 19 10,19-19-10,0 1 22,0-1-22,-1 0 24,1 0-24,-14 13 24,14-13-24,0 0 28,0 0-28,0 0 20,0 0-20,-2 0 14,2 0-14,-15 8 22,15-26-22,0 3 24,0 15-24,5-24 10,-5 24-10,8-30 4,-8 30-4,38-23 6,-38 23-6,24-20 4,-24 20-4,28-11 6,-28 11-6,28-7 4,-28 7-4,27 0 0,-27 0 0,24 6 0,-24-6 0,19 49 4,-19-49-4,18 35 2,-18-35-2,10 42-2,-10-42 2,8 46 2,-8-46-2,4 37-2,-4-18 2,0 1-8,0-20 8,-4 38-6,4-38 6,-6 33-2,6-33 2,-10 35 0,10-35 0,-22 28 6,22-28-6,-20 25 2,20-25-2,-24 23 0,24-23 0,-25 16 8,25-16-8,-26 11 2,26-11-2,-26 9 0,26-9 0,-27 4 2,27-4-2,-27 4 2,27-4-2,-29 0-4,29 0 4,-27 0-2,27 0 2,-18 0-4,18 0 4,-17-4-50,17 4 50,-2 0-110,2 0 110,0 0-130,0 0 130</inkml:trace>
  <inkml:trace contextRef="#ctx0" brushRef="#br0" timeOffset="2877.9976">12483 9272 48,'0'0'0,"0"0"48,0 0-48,0-1 42,0 1-42,4-8 22,-4 8-22,-3 44 14,3-44-14,-6 44 8,6-44-8,-36 59 0,36-59 0,-27 66 2,27-66-2,-36 69 8,36-69-8,-34 62 8,34-62-8,-31 52 16,31-52-16,-30 40 32,30-40-32,-18 29 24,18-29-24,-1 0 4,1 0-4,-2 2 2,2-2-2,0 0 0,0 0 0,0 0 0,0 0 0,-1 0 4,1 0-4,0 1 12,0-1-12,-6 12 18,33-27-18,0-1 6,-27 16-6,34-15 0,-34 15 0,44-19 4,-44 19-4,49-12 0,-49 12 0,52-9-4,-52 9 4,47-7-4,-47 7 4,43-6-16,-43 6 16,35-3-34,-35 3 34,28 0-42,-28 0 42,19 0-48,-19 0 48,0 0-48,0 0 48,2 0-38,-2 0 38,0 0-26,0 0 26,1 0-22,-1 0 22,1 0-22,-1 0 22,1 0-10,-1 0 10,0 0-2,0 0 2,9 0 0,-9 0 0,-6-34 10,6 34-10,-30-20 18,30 20-18,-20-27 28,20 27-28,-20-28 28,20 28-28,-19-36 28,19 36-28,-17-32 38,17 32-38,-13-32 44,13 32-44,-7-21 46,7 21-46,0 0 34,0 0-34,0-1 20,0 1-20,0 0 6,0 0-6,0-1 2,0 1-2,-6-9 4,6 9-4,-5 57 4,5-57-4,0 56 2,0-22-2,0 1-2,0 0 2,0 1-2,0-5 2,0 2-6,0-33 6,-3 66 0,3-66 0,-6 62 0,6-62 0,-7 53 0,7-53 0,-8 49 4,8-49-4,-8 39 0,8-39 0,-8 24-2,8-24 2,-5 19 0,5-19 0,0 0 4,0 0-4,0 1 0,0-1 0,0 1-2,0-1 2,0 1-2,0-1 2,0 0-8,0 0 8,0 1-18,0-1 18,0 0-22,0 0 22,0 2-28,0-2 28,0 0-50,0 0 50,-3 3-64,3-3 64,7-44-76,-7 44 76</inkml:trace>
  <inkml:trace contextRef="#ctx0" brushRef="#br0" timeOffset="4191.9967">13705 9185 36,'0'0'0,"0"-1"34,0 1-34,9-17 50,-9 17-50,-38-8 44,38 8-44,-28-9 32,28 9-32,-29-6 22,29 6-22,-36-5 26,36 5-26,-35-4 26,35 4-26,-35-1 22,35 1-22,-28 0 26,28 0-26,-22 0 14,22 0-14,-16 4 0,16-4 0,-13 7 0,13-7 0,-10 34-2,10-34 2,-10 36 0,10-36 0,0 1 2,0-1-2,-7 55 2,7-55-2,-22 98 0,22-98 0,-9 44-4,9-44 4,-7 36 0,7-36 0,-4 21-4,4-21 4,-3 16-2,3-16 2,0 0 6,0 0-6,0 1 2,0-1-2,0 6 0,0-6 0,28 7 0,-28-7 0,17 5-4,-17-5 4,22 0-2,-22 0 2,27 0 0,-27 0 0,31-8-2,-31 8 2,34-7 2,-34 7-2,32-24 0,-32 24 0,28-9-2,-28 9 2,26-4 2,-26 4-2,24 0 0,-24 0 0,21 8-2,-21-8 2,17 38 2,-17-38-2,17 22 0,-17-22 0,11 28 2,-11-28-2,8 29 6,-8-29-6,6 27 0,-6-27 0,3 29-4,-3-29 4,0 22-2,0-22 2,0 22 2,0-22-2,-6 19 0,6-19 0,-9 23-2,9-23 2,-30 21 4,30-21-4,-22 20 4,22-20-4,-26 13-4,26-13 4,-33 9-2,33-9 2,-37 8 0,37-8 0,-36 6 0,36-6 0,-32 5-4,32-5 4,-29 3-24,29-3 24,-28 2-42,28-2 42,-19 0-72,19 0 72,0 0-116,0 0 116</inkml:trace>
  <inkml:trace contextRef="#ctx0" brushRef="#br0" timeOffset="6363.9956">14620 8967 50,'0'0'0,"0"-1"54,0 1-54,0 0 56,0 0-56,0-1 46,0 1-46,0 0 36,0 0-36,0-2 30,0 2-30,0 0 10,0 0-10,3-15 4,-3 15-4,-24 0 2,24 0-2,-16 40 0,16-40 0,-20 50 4,20-50-4,-24 66 2,24-66-2,-25 60 6,25-60-6,-18 64 4,18-64-4,-20 64 2,20-64-2,-18 61-2,18-61 2,-12 65-4,12-65 4,-9 58-2,9-58 2,-7 52-4,7-52 4,-4 45 0,4-29 0,0 0 0,0-16 0,5 26 4,-5-26-4,29 18 4,-29-18-4,22 9-6,-22-9 6,21 8-4,-21-8 4,25 3 2,-25-3-2,30-1 2,-30 1-2,25-6 2,-25 6-2,26-33-2,-26 33 2,25-20-4,-25 20 4,21-22 0,-21 22 0,19-24 2,-19 24-2,16-24 2,-16 24-2,12-26 2,-12 26-2,8-26 4,-8 26-4,4-28 6,-4 15-6,0-1 12,0 14-12,-6-25 12,6 25-12,-26-18 12,26 18-12,-24-13 18,24 13-18,-25-7 10,25 7-10,-30-5-2,30 5 2,-30 0 0,30 0 0,-31 8 0,31-8 0,-28 39-4,28-39 4,-28 25-8,28-25 8,-21 25-32,21-25 32,-17 21-76,17-21 76,-7 15-104,7-15 104,0 0-100,0 0 100</inkml:trace>
  <inkml:trace contextRef="#ctx0" brushRef="#br0" timeOffset="6965.9946">15260 9152 58,'0'0'0,"-22"-8"20,22 8-20,0 0 8,0 0-8,-2 0 0,2 0 0,-1 0 2,1 0-2,-1 0 10,1 0-10,0 0 30,0 0-30,-13-6 34,13 6-34,9-23 24,-9 23-24,50-8 18,-50 8-18,40-9 20,-40 9-20,44-18 20,-44 18-20,48-18 20,-48 18-20,46-19 16,-46 19-16,45-14 4,-45 14-4,40-8 0,-40 8 0,32-5 10,-32 5-10,26-3 24,-26 3-24,19 5 34,-19-5-34,14 51 28,-14-51-28,11 57 10,-11-57-10,7 77 2,-7-77-2,4 85 4,-4-39-4,0-1 2,0-45-2,-7 88-12,7-88 12,-36 80-30,36-80 30,-22 73-50,22-73 50,-21 66-64,21-66 64,-19 53-72,19-53 72,-17 45-86,17-45 86</inkml:trace>
  <inkml:trace contextRef="#ctx0" brushRef="#br0" timeOffset="7147.9897">15377 9536 42,'0'0'0,"-9"-30"22,9 30-22,-20-14 14,20 14-14,0 0 26,0 0-26,-9-14 34,9 14-34,0 0 32,0 0-32,0 0 30,0 0-30,-1-17 26,1 17-26,50-10 14,-50 10-14,29-7 4,-29 7-4,33-5 2,-33 5-2,39-5 4,-39 5-4,41-3-2,-41 3 2,43-1-30,-43 1 30,48-2-80,-48 2 80</inkml:trace>
  <inkml:trace contextRef="#ctx0" brushRef="#br0" timeOffset="7669.9945">16607 9126 26,'0'-15'0,"0"2"6,0 13-6,-5-27 18,5 27-18,-8-19 40,8 19-40,-26-23 66,26 23-66,-14-22 66,14 22-66,-17-23 40,17 23-40,-16-25 32,16 25-32,-20-11 20,20 11-20,-26-7 28,26 7-28,-23-2 22,23 2-22,-27 6 2,27-6-2,-26 42 6,26-42-6,-29 36 6,29-36-6,-33 44 2,33-44-2,-31 47 4,31-47-4,-31 49 8,31-49-8,-23 40 2,23-40-2,-14 29-2,14-29 2,-9 23-2,9-23 2,-5 19 2,5-19-2,0 17 6,0-17-6,7 16 2,-7-16-2,41 13 4,-41-13-4,30 13 0,-30-13 0,31 8 4,-31-8-4,37 9 4,-37-9-4,36 8-8,-36-8 8,45 9-6,-45-9 6,40 9-2,-40-9 2,41 8 2,-41-8-2,41 7 2,-41-7-2,37 8 4,-37-8-4,27 8 8,-27-8-8,21 8 0,-21-8 0,10 24-4,-10-24 4,7 20-10,-7-20 10,3 24-22,-3-24 22,-3 26-12,3-26 12,-7 31-6,7-31 6,-31 27-6,31-27 6,-22 22 2,22-22-2,-24 18 2,24-18-2,-23 12 2,23-12-2,-21 7 2,21-7-2,-22 2 4,22-2-4,-18-3 6,18 3-6,-11-30 0,11 30 0,-10-25 2,10 25-2,-7-43 8,7 43-8,-5-51 4,5 51-4,-2-54 2,2 54-2,2-61 4,-2 61-4,7-52 2,-7 52-2,37-50-2,-37 50 2,29-44-2,-29 44 2,28-39-22,-28 39 22,27-28-64,-27 28 64,23-16-106,-23 16 106,14-8-128,-14 8 128</inkml:trace>
  <inkml:trace contextRef="#ctx0" brushRef="#br0" timeOffset="8392.9894">17916 9105 56,'0'0'0,"-5"-32"36,5 32-36,-5-33 36,5 33-36,-23-35 24,23 35-24,-21-36 26,21 36-26,-25-32 44,25 32-44,-28-23 40,28 23-40,-33-22 36,33 22-36,-33-8 28,33 8-28,-31-7 10,31 7-10,-30 0 8,30 0-8,-30 9 14,30-9-14,-34 59 12,34-59-12,-30 53 8,30-53-8,-31 58 2,31-58-2,-24 55-2,24-55 2,-15 54-4,15-54 4,-8 36 0,8-36 0,-6 31 2,6-20-2,0 3-2,0-14 2,9 21 0,-9-21 0,44 16-6,-44-16 6,27 11-6,-27-11 6,28 6 4,-28-6-4,36 4-4,-36-4 4,39 0-2,-39 0 2,40-6 4,-18-11-4,-1-3 2,3 7-2,0-3 2,-3 3-2,-1-1 0,-20 14 0,40-32 0,-40 32 0,31-34 0,-31 34 0,24-41-2,-24 41 2,20-42 0,-20 42 0,18-36 6,-18 36-6,14-28 8,-14 28-8,10-11 6,-10 11-6,0 0 16,0 0-16,0-2 24,0 2-24,7-6 14,-7 6-14,4 37 8,-4-11-8,0-2 6,0-24-6,0 63 0,0-63 0,-8 73 0,8-73 0,-25 76 4,25-76-4,-19 75 0,19-75 0,-17 72-2,17-72 2,-14 65 0,14-65 0,-8 54-4,8-54 4,-8 46-10,8-46 10,-7 33-20,7-33 20,-4 27-34,4-27 34,-4 17-44,4-17 44,0 12-50,0-12 50,0 0-56,0 0 56,0 2-62,0-2 62,3 11-66,-3-11 66,0 0-72,0 0 72</inkml:trace>
  <inkml:trace contextRef="#ctx0" brushRef="#br1" timeOffset="304739.7941">8559 8920 22,'0'0'0,"-21"-5"10,21 5-10,-20-6 4,20 6-4,-25-9 18,25 9-18,-26-9 14,26 9-14,-25-8 12,25 8-12,-28-19 16,28 19-16,-23-15 6,23 15-6,-22-16 6,22 16-6,-18-21 8,18 21-8,-12-24 6,12 24-6,-11-28 8,11 28-8,-7-33 2,7 33-2,-3-29-2,3 13 2,0 0 2,0 16-2,7-31 2,-7 31-2,31-31 0,-31 31 0,23-32-4,-23 32 4,27-26 4,-27 26-4,26-26 10,-26 26-10,27-19 2,-27 19-2,31-22-2,-31 22 2,28-11 2,-28 11-2,32-8 4,-32 8-4,29-5-4,-29 5 4,26 0-2,-26 0 2,25 6 6,-25-6-6,20 31 4,-20-31-4,17 25 4,-17-25-4,14 29-2,-14-29 2,9 37-4,-9-37 4,7 40 2,-7-40-2,5 41 4,-5-41-4,4 34 0,-4-20 0,0 1 4,0-15-4,0 23 4,0-23-4,-4 22 4,4-22-4,-7 18 10,7-18-10,-8 14 8,8-14-8,-21 15 4,21-15-4,-17 10 4,17-10-4,-21 8 4,21-8-4,-24 7-2,24-7 2,-24 8-2,24-8 2,-28 6 2,28-6-2,-23 6-2,23-6 2,-23 4 0,23-4 0,-19 3-8,19-3 8,-17 0-30,17 0 30,-1 0-66,1 0 66</inkml:trace>
  <inkml:trace contextRef="#ctx0" brushRef="#br1" timeOffset="305317.7938">9429 8821 12,'0'0'0,"-25"-2"32,25 2-32,-26-5 44,26 5-44,-27-8 28,27 8-28,-24-29 22,24 29-22,-20-27 30,20 27-30,-10-29 26,10 29-26,-10-33 18,10 33-18,-8-32 8,8 32-8,-4-36 4,4 16-4,0 3 10,0 17-10,5-35 12,-5 35-12,31-34 4,-31 34-4,26-35-6,-26 35 6,30-31-2,-30 31 2,36-26 4,-36 26-4,37-16 6,-37 16-6,37-7 4,-37 7-4,35-6-2,-35 6 2,33 0 0,-33 0 0,27 6 4,-27-6-4,22 32 2,-22-32-2,17 26 4,-17-26-4,14 30 0,-14-30 0,10 37-2,-10-37 2,8 34-2,-8-34 2,6 34-4,-6-34 4,6 32 0,-6-32 0,4 31-2,-4-16 2,0-2 0,0-13 0,-3 23 0,3-23 0,-7 25 0,7-25 0,-27 16 0,27-16 0,-18 13 0,18-13 0,-19 17-2,19-17 2,-24 8-2,24-8 2,-22 9 2,22-9-2,-29 8 4,29-8-4,-29 7 2,29-7-2,-26 5 0,26-5 0,-27 3-2,27-3 2,-22 0-16,22 0 16,-1 0-38,1 0 38,-1 0-76,1 0 76,-1 0-88,1 0 88</inkml:trace>
  <inkml:trace contextRef="#ctx0" brushRef="#br1" timeOffset="305979.7931">10400 8825 22,'0'0'0,"-8"-31"30,8 31-30,-6-31 28,6 31-28,-6-28 22,6 28-22,-1-29 14,1 15-14,0-1 0,0 15 0,6-25 0,-6 25 0,27-27 10,-27 27-10,22-28 8,-22 28-8,23-20 6,-23 20-6,28-17 6,-28 17-6,32-10 6,-32 10-6,33-9 6,-33 9-6,33-3 0,-33 3 0,28 0 2,-28 0-2,27 3 10,-27-3-10,22 27 2,-22-27-2,17 28 0,-17-28 0,15 34 6,-15-34-6,8 34-4,-8-34 4,6 38-2,-6-38 2,3 37 0,-3-19 0,0 2-4,0-20 4,-3 32-2,3-32 2,-7 28 8,7-28-8,-9 21 20,9-21-20,-25 13 10,25-13-10,-16 13 12,16-13-12,-20 10 18,20-10-18,-22 8 10,22-8-10,-27 7 10,27-7-10,-29 6 6,29-6-6,-27 2 2,27-2-2,-26 0 2,26 0-2,-25-2-4,25 2 4,-21-6-6,21 6 6,-15-8-18,15 8 18,-1 0-52,1 0 52,-1 0-88,1 0 88,0 0-74,0 0 74</inkml:trace>
  <inkml:trace contextRef="#ctx0" brushRef="#br1" timeOffset="306529.787">11593 8899 64,'0'0'0,"-25"-8"30,25 8-30,-22-30 8,22 30-8,-15-27 20,15 27-20,-10-31 22,10 31-22,-8-30 12,8 30-12,-2-32 2,2 32-2,2-35 4,-2 35-4,9-32 14,11 14-14,0-1 8,-20 19-8,28-29-2,-28 29 2,28-21 4,-28 21-4,34-18 2,-34 18-2,37-13-2,-37 13 2,40-4 8,-13 4-8,-27 0 6,0 0-6,26 0-6,7 25 6,0-2-4,-33-23 4,28 31 4,-28-31-4,22 36 4,-22-36-4,15 38 2,-15-38-2,10 34-4,-10-34 4,6 29-4,-6-29 4,1 28 0,-1-28 0,-3 28 0,3-28 0,-6 20 0,6-20 0,-8 24 0,8-24 0,-27 15 6,27-15-6,-20 15 6,20-15-6,-21 8 2,21-8-2,-26 9-2,26-9 2,-30 6-4,30-6 4,-27 5-2,27-5 2,-27 0 0,27 0 0,-24-3 2,24 3-2,-22-3-8,22 3 8,-20-6-30,20 6 30,-2 0-62,2 0 62,-15-6-70,15 6 70</inkml:trace>
  <inkml:trace contextRef="#ctx0" brushRef="#br1" timeOffset="306973.7925">12507 8790 32,'0'0'0,"-28"-7"28,28 7-28,-25-25 34,25 25-34,-26-17 26,26 17-26,-18-24 24,18 24-24,-15-25 28,15 25-28,-12-32 14,12 32-14,-8-33 8,8 33-8,-6-32 6,6 32-6,-3-30 0,3 17 0,0-2 2,0 15-2,9-33 4,11 18-4,0 2 0,-20 13 0,33-28-4,-33 28 4,41-24-4,-41 24 4,0 0 2,0 0-2,54-12 4,-54 12-4,86-4-2,-86 4 2,44 3 2,-44-3-2,38 35 2,-38-35-2,30 24 0,-30-24 0,22 27 4,-22-27-4,18 28-2,-18-28 2,6 27 0,-6-27 0,7 29 2,-7-29-2,6 31 0,-6-16 0,0 1 0,0-16 0,-4 24 0,4-24 0,-7 25 2,7-25-2,-33 19 4,33-19-4,-21 21 2,21-21-2,-28 20-2,28-20 2,-31 16 2,31-16-2,-30 15-4,30-15 4,-29 8-6,29-8 6,-27 4 2,27-4-2,-23 0-8,23 0 8,-20-1-38,20 1 38,-17-3-58,17 3 58,0 0-68,0 0 68</inkml:trace>
  <inkml:trace contextRef="#ctx0" brushRef="#br1" timeOffset="307523.7922">13552 8787 24,'0'0'0,"-25"-6"30,25 6-30,-25-9 42,25 9-42,-27-22 40,27 22-40,-25-23 24,25 23-24,-18-21 16,18 21-16,-11-29 12,11 29-12,-7-34 6,7 34-6,-7-37 2,7 20-2,0-1 4,0 18-4,5-32 2,-5 32-2,9-29 2,-9 29-2,39-25 6,-39 25-6,30-27 2,-30 27-2,35-19-4,-35 19 4,40-13-2,-40 13 2,34-6 2,-34 6-2,36-3 2,-36 3-2,28 4 2,-28-4-2,30 27 2,-30-27-2,28 22 2,-28-22-2,22 25 0,-22-25 0,19 27 0,-19-27 0,12 30 0,-12-30 0,9 26 0,-9-26 0,4 28 2,-4-28-2,3 27-2,-3-27 2,0 25-4,0-25 4,-3 22 2,3-22-2,-6 22 0,6-22 0,-9 19 0,9-19 0,-29 15 4,29-15-4,-19 8 0,19-8 0,-17 10 0,17-10 0,-18 8 2,18-8-2,-20 7 2,20-7-2,-25 8 4,25-8-4,-25 4-2,25-4 2,-26 4-2,26-4 2,-21 0-14,21 0 14,-13-4-44,13 4 44,0 0-76,0 0 76,-14-6-68,14 6 68</inkml:trace>
  <inkml:trace contextRef="#ctx0" brushRef="#br1" timeOffset="308103.7871">14605 8615 20,'0'0'0,"-20"-18"22,20 18-22,-16-19 24,16 19-24,-16-22 18,16 22-18,-9-28 6,9 28-6,-6-27 0,6 27 0,-5-35 4,5 15-4,0 1 12,0 19-12,3-34 6,-3 34-6,9-33 4,11 20-4,0 0 0,-20 13 0,29-21 0,-29 21 0,31-19 6,-31 19-6,37-10 2,-37 10-2,41-6-2,-16 6 2,-25 0-2,0 0 2,27 0-4,9 25 4,0 1 0,-36-26 0,35 31 4,-35-31-4,27 33 2,-27-33-2,18 41 4,-18-41-4,9 43 2,-9-43-2,8 33 0,-8-33 0,1 33 0,-1-33 0,0 25 0,0-25 0,-5 22-2,5-22 2,-30 20 4,30-20-4,-20 21 4,20-21-4,-22 18 0,22-18 0,-23 15 4,23-15-4,-24 8 10,24-8-10,-25 8 8,25-8-8,-25 7 4,25-7-4,-20 3 0,20-3 0,-18 0-8,18 0 8,-15-3-4,15 3 4,0 0-18,0 0 18,-12-7-48,12 7 48,-6-26-56,6 26 56</inkml:trace>
  <inkml:trace contextRef="#ctx0" brushRef="#br1" timeOffset="308539.7916">15605 8624 66,'0'0'0,"-32"-24"12,32 24-12,-33-17 26,33 17-26,-28-23 26,28 23-26,-26-21 20,26 21-20,-17-25 26,17 25-26,-14-27 14,14 27-14,-8-26 4,8 26-4,-5-26 4,5 13-4,0-1 0,0 14 0,8-25-2,-8 25 2,39-30 2,-39 30-2,31-27 0,-31 27 0,36-29-4,-16 15 4,0 1-2,-20 13 2,52-21 0,-52 21 0,0-17 2,0 17-2,75-8 4,-75 8-4,42-4 4,-42 4-4,39 1-2,-39-1 2,34 30-2,-34-30 2,27 26 6,-27-26-6,20 37 2,-20-37-2,11 45 0,-11-45 0,10 43 2,-10-43-2,3 45-2,-3-45 2,-2 42 2,2-42-2,-7 36 6,7-36-6,-35 35 2,35-35-2,-26 33-2,26-33 2,-27 25-2,27-25 2,-31 25-4,31-25 4,-31 19 0,31-19 0,-30 13 4,30-13-4,-26 10 4,26-10-4,-22 5 6,22-5-6,-18 3-10,18-3 10,-2 0-40,2 0 40,-13 0-80,13 0 80,-8-23-72,8 23 72</inkml:trace>
  <inkml:trace contextRef="#ctx0" brushRef="#br1" timeOffset="309047.7908">16613 8547 38,'0'0'0,"-31"-6"32,31 6-32,-26-9 22,26 9-22,-23-18 26,23 18-26,-19-17 10,19 17-10,-13-19 6,13 19-6,-12-30 8,12 30-8,-8-28 4,8 28-4,-2-36 4,2 17-4,0 1 4,0 18-4,6-31 4,-6 31-4,28-33 2,-28 33-2,21-26-4,-21 26 4,30-20-2,-30 20 2,32-11 4,-32 11-4,35-9 4,-35 9-4,41-7 4,-41 7-4,0 0 6,0 0-6,52-2 4,-18 24-4,2 0-6,-36-22 6,33 31-4,-33-31 4,28 33 2,-28-33-2,20 27 0,-20-27 0,12 27 4,-12-27-4,9 23 4,-9-23-4,5 21 0,-5-21 0,1 23 2,-1-23-2,-2 18 2,2-18-2,-6 18 2,6-18-2,-32 15 0,32-15 0,-23 14 0,23-14 0,-22 14 6,22-14-6,-26 8 0,26-8 0,-28 7-4,28-7 4,-29 7 0,29-7 0,-28 5-2,28-5 2,-24 5-2,24-5 2,-16 6-20,16-6 20,-1 0-60,1 0 60,0 0-70,0 0 70</inkml:trace>
  <inkml:trace contextRef="#ctx0" brushRef="#br1" timeOffset="309522.786">17696 8507 26,'0'0'0,"-20"-15"24,20 15-24,-18-16 24,18 16-24,-14-24 28,14 24-28,-9-28 32,9 28-32,-9-33 28,9 33-28,-8-34 24,8 34-24,-5-32 12,5 32-12,-2-37 10,2 23-10,0 1 12,0 13-12,6-31 4,-6 31-4,31-29 0,-31 29 0,27-24 0,-27 24 0,32-28 0,-32 28 0,37-20 0,-37 20 0,42-12-2,-42 12 2,0 0 0,0 0 0,53-8 2,-53 8-2,71 3 0,-71-3 0,33 8 0,-33-8 0,24 37 0,-24-37 0,18 25 2,-18-25-2,13 24 2,-13-24-2,9 24 0,-9-24 0,5 31 6,-5-18-6,0 1 6,0-14-6,-3 28-6,3-28 6,-30 31-2,30-31 2,-21 25 8,21-25-8,-19 24 6,19-24-6,-27 14 4,27-14-4,-28 16 0,28-16 0,-27 9 0,27-9 0,-30 7 0,30-7 0,-21 6 0,21-6 0,-19 4 6,19-4-6,-18 3 2,18-3-2,-1 0-12,1 0 12,-11 0-38,11 0 38,0 0-68,0 0 68,-1 0-90,1 0 90</inkml:trace>
  <inkml:trace contextRef="#ctx0" brushRef="#br2" timeOffset="343091.7625">17738 10311 14,'0'0'0,"-1"0"36,1 0-36,-17-7 50,17 7-50,-1-1 44,1 1-44,-1-1 38,1 1-38,-19-15 40,19 15-40,0 0 24,0 0-24,-1 0 4,1 0-4,-1 0 2,1 0-2,-1 0-2,1 0 2,0 0-6,0 0 6,0 0 2,0 0-2,-17-9 8,17 9-8,43-1 16,-43 1-16,34 0 14,-13 0-14,-1 0-2,-20 0 2,0 0 4,0 0-4,57 1 2,-57-1-2,81 5 0,-81-5 0,37 5 6,-37-5-6,33 6-4,-33-6 4,22 6-6,-22-6 6,16 4 6,-16-4-6,0 0 8,0 0-8,1 0 2,-1 0-2,0 0-14,0 0 14,1 0-38,-1 0 38,1 0-38,-1 0 38,8 2-24,-8-2 24,-32 0-16,32 0 16,-28 0-8,28 0 8,-29-2-4,29 2 4,-31-3-4,31 3 4,-33-3 0,33 3 0,-33-5 0,33 5 0,-29-4-2,29 4 2,-26-2 0,26 2 0,-21 0-2,21 0 2,-16 2-4,16-2 4,-14 9-2,14-9 2,-10 42 2,10-42-2,-8 27-2,8-27 2,-7 32-2,7-32 2,-7 30 6,7-30-6,-7 29 4,7-29-4,-4 26 4,4-26-4,-2 23 0,2-23 0,0 18 0,0-18 0,0 0 0,0 0 0,0 0-2,0 0 2,0 15 6,0-15-6,0 0 10,0 0-10,8 15 12,-8-15-12,31 4 10,-31-4-10,16 2 8,-16-2-8,23 0 8,-23 0-8,27 0 4,-27 0-4,27-2 2,-27 2-2,29-3 2,-29 3-2,31-3 2,-31 3-2,27 0 2,-27 0-2,25 0-2,-25 0 2,22 4 2,-22-4-2,18 7 4,-18-7-4,13 8-2,-13-8 2,9 30-2,-9-30 2,9 19-2,-9-19 2,5 21 0,-5-21 0,4 26 2,-4-10-2,0-2 4,0-14-4,-5 24 8,5-24-8,-9 22 8,9-22-8,-29 19 12,29-19-12,-20 10 20,20-10-20,-23 7 16,23-7-16,-25 6 34,25-6-34,-24 5 32,24-5-32,-31 3 2,31-3-2,-29 3 4,29-3-4,-29 0 0,29 0 0,-31-1-2,31 1 2,-23-5 0,23 5 0,-20-7-10,20 7 10,-16-8-32,16 8 32,0 0-68,0 0 68,-2 0-114,2 0 114</inkml:trace>
  <inkml:trace contextRef="#ctx0" brushRef="#br2" timeOffset="348637.7645">16441 10301 48,'0'0'0,"-11"-5"40,11 5-40,-1 0 42,1 0-42,-1 0 34,1 0-34,0 0 24,0 0-24,-20-4 12,20 4-12,-1 0 2,1 0-2,-1 0 2,1 0-2,-1 0 4,1 0-4,0 0 0,0 0 0,-17-5 0,17 5 0,36-6 6,-36 6-6,27-4 6,-27 4-6,30-2 2,-30 2-2,37 0 4,-37 0-4,38 0 6,-38 0-6,37 0 8,-37 0-8,37 0 0,-37 0 0,32 0-2,-32 0 2,31 0 2,-31 0-2,25-2-6,-25 2 6,23-2-2,-23 2 2,0 0 8,0 0-8,0 0 2,0 0-2,1 0-2,-1 0 2,1 0 0,-1 0 0,1 0-10,-1 0 10,0 0-26,0 0 26,2 0-26,-2 0 26,8-2-6,-8 2 6,-50 1 4,50-1-4,-34 0-4,34 0 4,-35-3-8,35 3 8,-39-4-2,39 4 2,-32-8 2,32 8-2,-28-7 6,28 7-6,-22-9 8,22 9-8,-15-5 0,15 5 0,0 0-6,0 0 6,-1 0 2,1 0-2,-11-1 0,11 1 0,-24 27-6,24-27 6,-9 30 4,9-30-4,-8 41-2,8-41 2,-9 46 0,9-46 0,-7 48 2,7-48-2,-7 46-6,7-46 6,-6 40-2,6-40 2,-6 32 6,6-32-6,-5 24 0,5-24 0,-3 17-8,3-17 8,0 1-2,0-1 2,0 1 8,0-1-8,0 1 8,0-1-8,0 1 10,0-1-10,-3 4 12,3-4-12,31 3 4,-31-3-4,13 0 4,-13 0-4,17-6 4,-17 6-4,17-22 6,-17 22-6,18-14 6,-18 14-6,24-10 2,-24 10-2,24-8 2,-24 8-2,28-10 6,-28 10-6,23-9 0,-23 9 0,20-5 2,-20 5-2,20 0 12,-20 0-12,14 8 10,-14-8-10,9 44 4,-9-44-4,9 34 2,-9-34-2,8 32-2,-8-32 2,3 31 0,-3-31 0,2 35 4,-2-35-4,-1 27-2,1-27 2,-7 27 0,7-27 0,-26 25 4,26-25-4,-22 22 4,22-22-4,-28 18 0,28-18 0,-27 14-2,27-14 2,-33 10 2,33-10-2,-34 5-4,34-5 4,-32 2-16,32-2 16,-30-2-46,30 2 46,-25-7-76,25 7 76,-19-22-84,19 22 84</inkml:trace>
  <inkml:trace contextRef="#ctx0" brushRef="#br2" timeOffset="350247.7638">15404 10338 50,'0'0'0,"-1"0"54,1 0-54,-1 0 40,1 0-40,-15-2 12,15 2-12,-1 0 0,1 0 0,0 0 0,0 0 0,-2 0 2,2 0-2,0 0 4,0 0-4,-12-2 4,12 2-4,34-2 8,-34 2-8,28-1 6,-28 1-6,34-2 2,-34 2-2,37-2 4,-37 2-4,38-2-2,-38 2 2,35-4-2,-35 4 2,30-2 0,-30 2 0,26-2-2,-26 2 2,17 0 0,-17 0 0,0 0 0,0 0 0,0 0 2,0 0-2,1 0 4,-1 0-4,2 0 4,-2 0-4,0 0-2,0 0 2,1 0-8,-1 0 8,7 0-12,-28 0 12,1 0-4,20 0 4,-27 0 4,27 0-4,-26-2 8,26 2-8,-25-2 6,25 2-6,-22-4-4,22 4 4,-16-3-6,16 3 6,-1 0-6,1 0 6,-11 0 0,11 0 0,-2 0 0,2 0 0,-22 5-6,22-5 6,-21 46-2,21-46 2,-8 29 0,8-29 0,-7 31 0,7-31 0,-7 27-2,7-27 2,-5 28 0,5-28 0,-4 18 2,4-18-2,0 14-2,0-14 2,0 1-2,0-1 2,0 0 0,0 0 0,0 0 0,0 0 0,0 2 2,0-2-2,0 13 4,0-13-4,30 20 0,-30-20 0,12 6 0,-12-6 0,16 5-4,-16-5 4,15 4-4,-15-4 4,15 2 6,-15-2-6,16 4 8,-16-4-8,19 3 0,-19-3 0,16 5 0,-16-5 0,18 8 8,-18-8-8,15 21 4,-15-21-4,8 17 2,-8-17-2,9 13 4,-9-13-4,8 18 4,-8-18-4,6 21 6,-6-21-6,3 19 4,-3-19-4,0 20 4,0-20-4,-6 20-2,6-20 2,-30 21-4,30-21 4,-17 23 0,17-23 0,-25 19 0,25-19 0,-25 15-16,25-15 16,-21 9-32,21-9 32,-29 7-46,29-7 46,-22 8-66,22-8 66</inkml:trace>
  <inkml:trace contextRef="#ctx0" brushRef="#br2" timeOffset="351381.7627">14442 10283 30,'0'0'0,"-1"0"36,1 0-36,0 0 18,0 0-18,0 0 6,0 0-6,0 0 10,0 0-10,-2 0 14,2 0-14,-6-7 14,6 7-14,44-9 10,-44 9-10,31-5 6,-31 5-6,33-4 4,-33 4-4,38-3-2,-38 3 2,35 0 0,-35 0 0,34 0 2,-34 0-2,34 0-2,-34 0 2,26 2 0,-26-2 0,23 2 0,-23-2 0,1 0-4,-1 0 4,1 0 2,-1 0-2,1 0 2,-1 0-2,0 0-6,0 0 6,2 0-6,-2 0 6,0 0-6,0 0 6,9 1-6,-9-1 6,-56-3 0,56 3 0,-31-5 2,31 5-2,-31-5 0,31 5 0,-28-6-2,28 6 2,-26-5 2,26 5-2,-19-4 8,19 4-8,-1 0 8,1 0-8,0 0 2,0 0-2,-12-5-2,12 5 2,-20 28 2,20-28-2,-8 32 0,8-32 0,-6 31-2,6-31 2,-4 33 2,4-33-2,-1 32 0,1-32 0,0 24 0,0-24 0,0 19 0,0-19 0,1 19-4,-1-19 4,0 1-4,0-1 4,4 9 2,-4-9-2,0 1-2,0-1 2,0 1-2,0-1 2,0 0 6,0 0-6,3 15 0,-3-15 0,1 1-4,-1-1 4,20 22-2,-20-22 2,1 1 0,-1-1 0,1 1 0,-1-1 0,15 16 0,-15-16 0,29 10 4,-29-10-4,12 7 4,-12-7-4,0 0 4,0 0-4,14 8 14,-14-8-14,31 21 16,-31-21-16,14 10 12,-14-10-12,15 17 12,-15-17-12,12 17 10,-12-17-10,8 17 16,-8-17-16,6 22 14,-6-22-14,1 22 8,-1-22-8,-1 26 12,1-26-12,-6 23 12,6-23-12,-23 21 8,23-21-8,-21 20 2,21-20-2,-22 13 2,22-13-2,-23 9 0,23-9 0,-28 8-6,28-8 6,-28 7-20,28-7 20,-28 5-48,28-5 48,-28 4-86,28-4 86,-31 0-88,31 0 88</inkml:trace>
  <inkml:trace contextRef="#ctx0" brushRef="#br2" timeOffset="352075.7613">13527 10430 24,'0'0'0,"-22"-9"38,22 9-38,0 0 28,0 0-28,-2 0 8,2 0-8,0 0 2,0 0-2,-1 0 10,1 0-10,-1 0 16,1 0-16,-1 0 16,1 0-16,-11-8 12,11 8-12,56-17 8,-56 17-8,34-6 12,-34 6-12,40-2 8,-40 2-8,44-2 0,-22 2 0,0 0 0,-2 0 0,1 0 6,-21 0-6,35 0 2,-35 0-2,24 0 0,-24 0 0,1 0 6,-1 0-6,0 0 0,0 0 0,2 0-4,-2 0 4,0 0-6,0 0 6,0 0-26,0 0 26,11 0-26,-11 0 26,-53 8-18,53-8 18,-34 8-18,34-8 18,-36 7-12,36-7 12,-39 4-2,39-4 2,-36 0 8,36 0-8,-37 0 4,37 0-4,-30-3 0,30 3 0,-22-2 0,22 2 0,-19 0 2,19 0-2,0 0 0,0 0 0,-10 2-2,10-2 2,-18 28 0,18-28 0,-8 20 0,8-20 0,-7 24 0,7-24 0,-4 27 0,4-27 0,-3 23-2,3-23 2,0 21 2,0-21-2,0 19 6,0-19-6,0 0 4,0 0-4,0 1 2,0-1-2,0 1 0,0-1 0,0 10 8,0-10-8,0 1 10,0-1-10,5 20 4,-5-20-4,1 0 12,-1 0-12,22 8 18,-22-8-18,32 8 8,-32-8-8,26 19 0,-26-19 0,28 15 0,-28-15 0,29 7 4,-29-7-4,27 21 6,-27-21-6,25 13 2,-25-13-2,17 17 0,-17-17 0,12 19 0,-12-19 0,8 13 4,-8-13-4,5 16 8,-5-16-8,2 17 10,-2-17-10,0 16 10,0-16-10,-5 17 10,5-17-10,-27 16 4,27-16-4,-25 17 0,25-17 0,-28 13 0,28-13 0,-30 14-4,30-14 4,-30 9 2,30-9-2,-26 7 0,26-7 0,-22 5-12,22-5 12,-18 2-44,18-2 44,-1 0-86,1 0 86</inkml:trace>
  <inkml:trace contextRef="#ctx0" brushRef="#br2" timeOffset="352781.7615">12451 10474 64,'0'0'0,"-14"-14"54,14 14-54,-2 0 26,2 0-26,0-1-2,0 1 2,-1-1 2,1 1-2,0 0 2,0 0-2,-2-1 10,2 1-10,-21-12 16,21 12-16,10-20 8,-10 20-8,48-8 6,-48 8-6,38-6 0,-38 6 0,36-5 2,-36 5-2,40-6 6,-40 6-6,0 0 0,0 0 0,0 0-6,0 0 6,49-3-4,-49 3 4,59 3 4,-59-3-4,0 0 4,0 0-4,1 0-2,-1 0 2,1 0-6,-1 0 6,5 4-12,-5-4 12,-43 7-18,43-7 18,-34 8-14,34-8 14,-32 8 0,32-8 0,-33 7 0,33-7 0,-35 5-2,35-5 2,-29 4 4,29-4-4,-23 3 0,23-3 0,-19 2-2,19-2 2,-1 0 4,1 0-4,-15 4 2,15-4-2,-23 33-2,23-33 2,-8 24 0,8-24 0,-6 24 0,6-24 0,-4 24-2,4-24 2,-2 22 0,2-22 0,0 21 0,0-21 0,0 15-4,0-15 4,0 0 2,0 0-2,0 11 2,0-11-2,0 2-2,0-2 2,2 18 4,-2-18-4,0 1 2,0-1-2,4 14-2,-4-14 2,27 9-2,-27-9 2,20 16 4,-20-16-4,22 9 10,-22-9-10,24 8 6,-24-8-6,24 10 4,-24-10-4,28 18 0,-28-18 0,27 9-4,-27-9 4,24 9-2,-24-9 2,24 17 2,-24-17-2,17 9 12,-17-9-12,9 22 12,-9-22-12,5 17 6,-5-17-6,0 22 4,0-22-4,-9 23-2,9-23 2,-37 25 0,37-25 0,-23 28 6,23-28-6,-27 24 2,27-24-2,-29 25-2,29-25 2,-32 18 0,32-18 0,-32 19-2,32-19 2,-33 13-8,33-13 8,-31 7-18,31-7 18,-26 8-32,26-8 32,-19 3-62,19-3 62</inkml:trace>
  <inkml:trace contextRef="#ctx0" brushRef="#br2" timeOffset="353845.7607">11255 10613 8,'0'0'0,"0"0"2,0 0-2,0-2 8,0 2-8,0-18 24,0 18-24,0-1 26,0 1-26,-4-17 22,4 17-22,42-8 24,-42 8-24,31-9 22,-31 9-22,33-7 10,-33 7-10,36-7 0,-36 7 0,37-6 2,-37 6-2,36-4 0,-36 4 0,32-5 0,-32 5 0,24-3-4,-24 3 4,21-1 0,-21 1 0,2 0 6,-2 0-6,1 0 2,-1 0-2,0 0-2,0 0 2,0 0-12,0 0 12,8 0-28,-8 0 28,-33 3-22,33-3 22,-28 5-2,28-5 2,-35 5 0,35-5 0,-36 7 0,36-7 0,-33 6 2,33-6-2,-30 3 4,30-3-4,-24 3 2,24-3-2,-19 4 0,19-4 0,-18 4-2,18-4 2,-15 7-6,15-7 6,-10 30 0,10-30 0,-8 26 6,8-26-6,-9 33 4,9-33-4,-7 36 2,7-36-2,-6 35-2,6-35 2,-2 29-8,2-29 8,0 17-2,0-17 2,2 15 6,-2-15-6,0 0 6,0 0-6,6 10 16,-6-10-16,24 6 22,-24-6-22,16 5 8,-16-5-8,18 0 4,-18 0-4,23 0 10,-23 0-10,25-3 18,-25 3-18,29-6 14,-29 6-14,30-6 4,-30 6-4,31-8 4,-31 8-4,30-8 2,-30 8-2,25-5-2,-25 5 2,21-2-4,-21 2 4,15 0 2,-15 0-2,0 0 4,0 0-4,10 4 2,-10-4-2,7 25 4,-7-25-4,3 13 4,-3-13-4,0 18 18,0-18-18,-2 19 24,2-19-24,-8 20 8,8-20-8,-31 22 6,31-22-6,-25 21 22,25-21-22,-25 18 22,25-18-22,-30 13 14,30-13-14,-27 10 32,27-10-32,-27 8 42,27-8-42,-24 8 30,24-8-30,-19 8 22,19-8-22,-1 0 14,1 0-14,0 0 6,0 0-6,-10 6 4,10-6-4,-2 0-2,2 0 2,0 0-2,0 0 2,-1 0 0,1 0 0,0 0-26,0 0 26,-2 0-58,2 0 58,0 0-90,0 0 90,-1 0-122,1 0 122,0 0-118,0 0 118</inkml:trace>
  <inkml:trace contextRef="#ctx0" brushRef="#br2" timeOffset="355730.7549">10585 10967 14,'0'0'0,"-18"2"10,18-2-10,-22 0 8,22 0-8,-21 0 26,21 0-26,-23-5 12,23 5-12,-22-33 10,22 33-10,-22-32 28,22 32-28,-18-31 20,18 31-20,-16-32 12,16 32-12,-9-29 4,9 29-4,-6-21 4,6 21-4,-4-25 6,4 25-6,0-25 2,0 25-2,2-23-2,-2 23 2,7-27 0,-7 27 0,33-22 2,-33 22-2,25-17 0,-25 17 0,29-15 6,-29 15-6,28-9 4,-28 9-4,29-7 8,-29 7-8,23-5 10,-23 5-10,22-2 0,-22 2 0,19 2 8,-19-2-8,14 6 14,-14-6-14,13 32 10,-13-32-10,8 25 8,-8-25-8,9 33 4,-9-33-4,4 40 6,-4-22-6,0 1 16,0-19-16,-3 38 10,3-38-10,-7 33 4,7-33-4,-24 21 8,24-21-8,-15 23 0,15-23 0,-18 16-2,18-16 2,-19 18-2,19-18 2,-21 15-24,21-15 24,-20 16-36,20-16 36,-18 8-64,18-8 64,-17 7-96,17-7 96</inkml:trace>
  <inkml:trace contextRef="#ctx0" brushRef="#br2" timeOffset="356283.7593">9362 10944 30,'0'0'0,"-15"-23"20,15 23-20,-9-24 28,9 24-28,-8-29 22,8 29-22,-6-28 12,6 28-12,-3-29 8,3 14-8,0 0 4,0 15-4,5-26 10,-5 26-10,30-27 2,-30 27-2,24-17-2,-24 17 2,23-15 4,-23 15-4,26-12 4,-26 12-4,29-7 2,-29 7-2,25-4 4,-25 4-4,23 0 4,-23 0-4,21 5 8,-21-5-8,14 26 20,-14-26-20,9 24 18,-9-24-18,7 23 8,-7-23-8,5 29 6,-5-29-6,4 27 8,-4-27-8,-2 26 4,2-26-4,-7 31-6,7-31 6,-29 27-6,29-27 6,-17 26-2,17-26 2,-15 19-2,15-19 2,0 1-6,0-1 6,-9 8-32,9-8 32,-1 0-72,1 0 72</inkml:trace>
  <inkml:trace contextRef="#ctx0" brushRef="#br2" timeOffset="356909.758">8631 10926 44,'0'0'0,"-20"-1"30,20 1-30,-21-5 24,21 5-24,-17-10 24,17 10-24,-14-34 16,14 34-16,-9-27 16,9 27-16,-7-31 16,7 31-16,-5-37 6,5 19-6,0-1 2,0 19-2,4-51 8,-4 51-8,28 2 8,-28-2-8,22-61 8,-22 61-8,23-25-4,-23 25 4,27-17-4,-27 17 4,27-8 6,-27 8-6,25-7 2,-25 7-2,27-1 2,-27 1-2,26 2 2,-26-2-2,20 8-2,-20-8 2,18 31-2,-18-31 2,16 27 6,-16-27-6,8 29 6,-8-29-6,5 31 8,-5-31-8,4 34 4,-4-34-4,-4 25-2,4-25 2,-5 28 0,5-28 0,-9 24 0,9-24 0,-28 25 0,28-25 0,-16 17 14,16-17-14,-18 14 14,18-14-14,-21 11 8,21-11-8,-16 7 10,16-7-10,0 0-2,0 0 2,-14 4-4,14-4 4,-1 0-10,1 0 10,-1 0-40,1 0 40,-19 0-78,19 0 78,-2 0-92,2 0 92</inkml:trace>
  <inkml:trace contextRef="#ctx0" brushRef="#br2" timeOffset="374242.7423">13732 10939 16,'0'0'0,"-1"0"28,1 0-28,0 0 26,0 0-26,-2 0 10,2 0-10,0 0 0,0 0 0,0 0 2,0 0-2,-2 0 0,2 0 0,0 0 0,0 0 0,0 0 2,0 0-2,-1 0-2,1 0 2,-1 0 2,1 0-2,-1 0 6,1 0-6,0 0 2,0 0-2,-10-6 0,10 6 0,8 36 4,-8-36-4,1 1 4,-1-1-4,16 9 0,-16-9 0,2 1 0,-2-1 0,19 18 2,-19-18-2,0 1 2,0-1-2,7 17 4,-7-17-4,20 22 2,-20-22-2,8 15 6,-8-15-6,10 17 8,-10-17-8,8 21 2,-8-21-2,18 18 0,-18-18 0,10 18-2,-10-18 2,7 18 6,-7-18-6,10 15 8,-10-15-8,10 16-2,-10-16 2,16 15 2,-16-15-2,9 15 8,-9-15-8,8 14 2,-8-14-2,9 14 6,-9-14-6,21 9 10,-21-9-10,16 10 10,-16-10-10,21 9 10,-21-9-10,22 9 6,-22-9-6,30 16 6,-30-16-6,25 10 4,-25-10-4,31 20 4,-31-20-4,29 14 4,-29-14-4,28 17 6,-28-17-6,28 14 10,-28-14-10,25 13 2,-25-13-2,25 10 6,-25-10-6,26 20 8,-26-20-8,25 16-6,-25-16 6,24 16 0,-24-16 0,28 18 6,-28-18-6,28 17 0,-28-17 0,28 19-2,-28-19 2,30 19-2,-30-19 2,33 19 2,-33-19-2,33 10 4,-33-10-4,36 8 8,-36-8-8,33 9 6,-33-9-6,34 8 0,-34-8 0,31 9 4,-31-9-4,31 8 4,-31-8-4,29 7 0,-29-7 0,27 9 0,-27-9 0,27 7-2,-27-7 2,27 8-2,-27-8 2,21 8 4,-21-8-4,26 9 0,-26-9 0,22 8-2,-22-8 2,23 7 4,-23-7-4,24 6 4,-24-6-4,22 7 8,-22-7-8,23 7 10,-23-7-10,22 8 10,-22-8-10,23 7 8,-23-7-8,23 9 6,-23-9-6,24 6 2,-24-6-2,24 7 0,-24-7 0,23 6 6,-23-6-6,23 5 8,-23-5-8,25 5 4,-25-5-4,28 6 6,-28-6-6,30 5 2,-30-5-2,32 6 4,-32-6-4,34 7 4,-34-7-4,34 5 4,-34-5-4,38 6 12,-38-6-12,35 4 2,-35-4-2,28 3-6,-28-3 6,31 4-4,-31-4 4,25 4-2,-25-4 2,31 2 2,-31-2-2,28 3 6,-28-3-6,30 3 0,-30-3 0,30 2 0,-30-2 0,28 0 6,-28 0-6,27 0 4,-27 0-4,28 0 0,-28 0 0,30 3 0,-30-3 0,28 2-2,-28-2 2,27 2 0,-27-2 0,27 0 6,-27 0-6,26 0 2,-26 0-2,31 1 2,-31-1-2,28 2 8,-28-2-8,32 2 0,-32-2 0,28 3-2,-28-3 2,35 2 4,-35-2-4,33 4 0,-33-4 0,34 2-2,-34-2 2,45 1-2,-45-1 2,38 0-2,-15 0 2,0 0 2,1 0-2,1 0 2,-25 0-2,43 2 0,-43-2 0,45 2 2,-45-2-2,38 1 0,-38-1 0,35 1-2,-35-1 2,35 0 0,-35 0 0,34 0 4,-34 0-4,33 2 4,-33-2-4,33 2 0,-33-2 0,31 2 6,-31-2-6,28 4 2,-28-4-2,27 3-4,-27-3 4,31 2 0,-31-2 0,30 1-2,-30-1 2,32 1 0,-32-1 0,31 2 0,-31-2 0,26 0 0,-26 0 0,24 3 0,-24-3 0,29 0-2,-29 0 2,26 0 0,-26 0 0,27 0-2,-27 0 2,29 0-6,-29 0 6,29 0 0,-29 0 0,29 0 2,-29 0-2,34 0-2,-34 0 2,35 0 0,-35 0 0,38-3-2,-38 3 2,35-4 4,-35 4-4,31-4 8,-31 4-8,27-5 0,-27 5 0,25-3-4,-25 3 4,23-3-2,-23 3 2,18-4 0,-18 4 0,17-5-6,-17 5 6,14-4 0,-14 4 0,2 0 6,-2 0-6,12-6-2,-12 6 2,0 0 10,0 0-10,0 0 6,0 0-6,2 0-6,-2 0 6,1 0 4,-1 0-4,0 0 4,0 0-4,1 0-10,-1 0 10,14-4-16,-14 4 16,-30 3-16,30-3 16,-22 8-18,22-8 18,-31 29-16,31-29 16,-33 23-12,33-23 12,-38 24-4,38-24 4,-33 23 0,33-23 0,-28 17-2,28-17 2,-17 10-4,17-10 4,-1 0-18,1 0 18,0 0-22,0 0 22,-1 0-2,1 0 2,-1 0 2,1 0-2,-1 0-4,1 0 4,-3 6 0,3-6 0,30-39 4,-30 39-4,15-21 2,-15 21-2,13-29 2,-13 29-2,9-30 0,-9 30 0,8-31-2,-8 31 2,4-34 4,-4 16-4,0-2 6,0 20-6,-2-36 12,2 36-12,-6-36 16,6 36-16,-30-29 16,30 29-16,-18-18 14,18 18-14,-15-15 14,15 15-14,-1 0 14,1 0-14,-16-9-2,16 9 2,-1 0-8,1 0 8,0 0-2,0 0 2,0 0-2,0 0 2,-15-4-2,15 27 2,0 1 2,0-24-2,6 25-20,-6-25 20,33 22-52,-33-22 52,23 29-84,-23-29 84,20 21-122,-20-21 122</inkml:trace>
  <inkml:trace contextRef="#ctx0" brushRef="#br2" timeOffset="375080.7419">18166 12125 44,'0'0'0,"20"-24"18,-20 24-18,0-1 24,0 1-24,0-1 40,0 1-40,0 0 48,0 0-48,0-1 30,0 1-30,0-1 16,0 1-16,0 0 8,0 0-8,0 0 4,0 0-4,9-8-2,-9 8 2,-49 3-4,49-3 4,-27 46 2,27-46-2,-30 48 8,30-48-8,-35 54 6,35-54-6,-32 69-4,32-69 4,-28 61 0,28-61 0,-20 60 2,20-60-2,-13 54 0,13-54 0,-10 44 2,10-44-2,-3 42 2,3-42-2,1 36 0,-1-36 0,7 31-2,-7-31 2,38 19-2,-38-19 2,24 16 0,-24-16 0,30 11 0,-30-11 0,34 8 0,-34-8 0,28 3-2,-28-3 2,31 0-2,-31 0 2,27 0 0,-27 0 0,22-6 6,-22 6-6,19-8 2,-19 8-2,17-31 4,-17 31-4,9-18 18,-9 18-18,7-19 30,-7 19-30,4-19 20,-4 19-20,0-24 10,0 24-10,-2-22 34,2 22-34,-7-22 36,7 22-36,-31-20 26,31 20-26,-23-12 18,23 12-18,-28-9 2,28 9-2,-32-7 2,32 7-2,-34 0 0,34 0 0,-38 5 0,38-5 0,-34 32 0,34-32 0,-30 23-30,30-23 30,-26 23-80,26-23 80,-15 19-128,15-19 128</inkml:trace>
  <inkml:trace contextRef="#ctx0" brushRef="#br2" timeOffset="379573.7427">17024 12172 28,'0'0'0,"0"0"22,0 0-22,0-2 30,0 2-30,1 0 38,-1 0-38,0 0 34,0 0-34,1-1 30,-1 1-30,1 0 20,-1 0-20,1-1 4,-1 1-4,8-6 0,-8 6 0,-30-3 0,30 3 0,-29 5 2,29-5-2,-35 50-2,35-50 2,-38 49 2,38-49-2,-37 63 2,37-63-2,-36 69-2,36-69 2,-33 75 0,33-75 0,-27 71 2,27-71-2,-20 60 4,20-60-4,-14 58-2,14-58 2,-7 47-2,7-47 2,-3 39 4,3-39-4,3 32 0,-3-32 0,31 23-6,-31-23 6,26 17-6,-26-17 6,34 16-4,-34-16 4,39 7-10,-39-7 10,39 3-8,-39-3 8,38-2 0,-38 2 0,38-8 0,-38 8 0,37-33 2,-37 33-2,29-19 0,-29 19 0,24-21-2,-24 21 2,14-24 6,-14 24-6,10-26 18,-10 26-18,4-27 16,-4 15-16,0-1 20,0 13-20,-7-22 18,7 22-18,-45-14 2,45 14-2,-38-9 4,38 9-4,-44-4 4,44 4-4,-51 4-4,29 12 4,-2 1-14,24-17 14,-41 24-36,41-24 36,-34 24-68,34-24 68,-22 18-94,22-18 94</inkml:trace>
  <inkml:trace contextRef="#ctx0" brushRef="#br2" timeOffset="381139.7419">15906 12251 28,'0'0'0,"0"0"36,0 0-36,5-9 24,-5 9-24,0-1 22,0 1-22,0-1 20,0 1-20,0-1 6,0 1-6,0-13 4,0 13-4,-30 0 8,30 0-8,-16 6 2,16-6-2,-18 44 4,18-44-4,-24 48 6,24-48-6,-26 52 2,26-52-2,-25 64 8,25-64-8,-25 63 6,25-63-6,-19 59 0,19-59 0,-13 60-4,13-60 4,-9 51-6,9-51 6,-6 47-4,6-47 4,-4 42 0,4-25 0,0 2 2,0-19-2,6 25 2,-6-25-2,10 25 0,-10-25 0,32 16-4,-32-16 4,24 11-4,-24-11 4,25 8-4,-25-8 4,25 7-6,-25-7 6,25 2 2,-25-2-2,22 0 4,-22 0-4,24-5-2,-24 5 2,18-8 0,-18 8 0,20-26 0,-20 26 0,18-20 2,-18 20-2,13-23 16,-13 23-16,10-25 24,-10 25-24,7-25 36,-7 25-36,2-23 44,-2 23-44,-5-18 24,5 18-24,-34-14 8,34 14-8,-32-9 6,32 9-6,-39-7 4,16 7-4,0 0-2,23 0 2,-48 5 0,27 11 0,0-1-6,21-15 6,-36 20-36,36-20 36,-26 15-84,26-15 84,0 1-118,0-1 118</inkml:trace>
  <inkml:trace contextRef="#ctx0" brushRef="#br2" timeOffset="389111.7375">14469 12172 78,'0'0'0,"0"0"52,0 0-52,-1 0 28,1 0-28,-2 0 6,2 0-6,0 0 0,0 0 0,0 0 2,0 0-2,-1 0 2,1 0-2,0 0 6,0 0-6,-1 0 14,1 0-14,-7 0 16,7 0-16,60-2 14,-60 2-14,40-1 4,-40 1-4,43-4 0,-43 4 0,45-6 2,-45 6-2,44-6 6,-44 6-6,40-7 2,-40 7-2,36-7-6,-36 7 6,29-3-2,-29 3 2,21-3 0,-21 3 0,2 0 0,-2 0 0,0 0 6,0 0-6,0 0 2,0 0-2,0 0-8,0 0 8,1 0-4,-1 0 4,8 0-10,-32 0 10,3 0-10,21 0 10,-33 0-10,33 0 10,-34 2-12,34-2 12,-38 1 2,38-1-2,-34 0 2,34 0-2,-33 0-4,33 0 4,-26 0 0,26 0 0,-20 0 2,20 0-2,0 0 0,0 0 0,-1 0 4,1 0-4,-12 0 6,12 0-6,-19 36 0,19-36 0,-7 33-2,7-33 2,-2 39 0,2-20 0,0 1-2,0 2 2,0 0-12,0-4 12,0 1-12,0-19 12,2 30-4,-2-30 4,3 26-4,-3-26 4,4 11 0,-4-11 0,0 1 2,0-1-2,0 1 2,0-1-2,4 12 0,-4-12 0,1 0 0,-1 0 0,22 6 0,-22-6 0,23 0 10,-23 0-10,16-4 20,-16 4-20,20-6 12,-20 6-12,25-24 2,-25 24-2,25-9 2,-25 9-2,26-9 4,-26 9-4,23-8 0,-23 8 0,22-7 0,-22 7 0,22-5 0,-22 5 0,19 0 0,-19 0 0,17 5 6,-17-5-6,15 28-2,-15-28 2,10 28-4,-10-28 4,7 26 4,-7-26-4,6 29 2,-6-29-2,4 26 2,-4-26-2,0 20 2,0-20-2,-6 21 0,6-21 0,-8 20 0,8-20 0,-25 16 2,25-16-2,-17 17-2,17-17 2,-20 17 0,20-17 0,-21 9 4,21-9-4,-23 9 0,23-9 0,-25 8 0,25-8 0,-23 9 0,23-9 0,-23 6-4,23-6 4,-16 6-2,16-6 2,-16 2-10,16-2 10,0 0-46,0 0 46,-13 2-90,13-2 90</inkml:trace>
  <inkml:trace contextRef="#ctx0" brushRef="#br2" timeOffset="391591.7352">13704 12103 50,'0'0'0,"-14"-8"36,14 8-36,-21-9 28,21 9-28,0-1 16,0 1-16,0-1 6,0 1-6,0 0 2,0 0-2,-6-13 8,6 13-8,9-20 14,-9 20-14,31-6 6,-31 6-6,24-7 10,-24 7-10,29-4 6,-29 4-6,31-4 0,-31 4 0,38-3 2,-38 3-2,35 0-2,-35 0 2,31 0-2,-31 0 2,24 2-2,-24-2 2,16 3 0,-16-3 0,1 0 8,-1 0-8,0 0 4,0 0-4,1 0-4,-1 0 4,6 4-6,-6-4 6,-4 23-16,4-23 16,-36 8-12,36-8 12,-31 8 0,31-8 0,-34 6 2,34-6-2,-34 4 0,34-4 0,-33 3 0,33-3 0,-29 0 2,29 0-2,-26 0 6,26 0-6,-19 0 6,19 0-6,-15 2 4,15-2-4,-10 8 4,10-8-4,-8 41-4,8-41 4,-7 43-4,7-43 4,-6 46-2,6-46 2,-3 45-12,3-45 12,-3 43-10,3-27 10,0 2 2,0-18-2,3 28-2,-3-28 2,3 22-6,-3-22 6,0 1 0,0-1 0,6 8 4,-6-8-4,1 0 6,-1 0-6,24 7 10,-24-7-10,21 0 16,-21 0-16,15-2 18,-15 2-18,13-7 26,-13 7-26,18-26 26,-18 26-26,18-16 12,-18 16-12,17-12 2,-17 12-2,20-10-4,-20 10 4,18-6 0,-18 6 0,16-2 2,-16 2-2,2 0-2,-2 0 2,12 0 0,-12 0 0,23 8 2,-23-8-2,11 41 6,-11-41-6,7 33 4,-7-33-4,4 30-4,-4-30 4,3 31-6,-3-16 6,0 0-2,0-15 2,-3 21 4,3-21-4,-7 23 6,7-23-6,-22 21 2,22-21-2,-19 18-2,19-18 2,-22 20-2,22-20 2,-27 16 6,27-16-6,-31 12 0,31-12 0,-31 8-8,31-8 8,-31 7-12,31-7 12,-29 7-34,29-7 34,-28 5-46,28-5 46,-23 2-70,23-2 70</inkml:trace>
  <inkml:trace contextRef="#ctx0" brushRef="#br2" timeOffset="392367.7349">12513 12176 94,'0'0'0,"-21"-6"56,21 6-56,-16-2 60,16 2-60,-2 0 52,2 0-52,0 0 24,0 0-24,-2 0 2,2 0-2,0 0-4,0 0 4,0 0 4,0 0-4,-1 0 4,1 0-4,-9-2 0,9 2 0,36-1 0,-36 1 0,34 0-4,-34 0 4,40 0 2,-40 0-2,38 0 4,-13 0-4,-25 0 0,0 0 0,28 0 2,-28 0-2,60-2-2,-60 2 2,29-3-2,-29 3 2,20-1-6,-20 1 6,0 0 2,0 0-2,0 0 6,0 0-6,0 0-10,0 0 10,2 0-24,-2 0 24,10-2-20,-31 2 20,-1 0-10,22 0 10,-34 2 0,34-2 0,-41 3 2,41-3-2,-49 3-4,49-3 4,-45 4-6,45-4 6,-40 3-4,40-3 4,-32 4 4,32-4-4,-28 4 4,28-4-4,-24 6 8,24-6-8,-17 23 0,17-23 0,-20 25-8,20-25 8,-11 34 0,11-34 0,-9 41 2,9-41-2,-5 36 4,5-36-4,-6 36 0,6-20 0,0-3 0,0-13 0,0 18-2,0-18 2,0 0-8,0 0 8,6 15 2,-6-15-2,0 0 4,0 0-4,21 7-2,-21-7 2,27 1 4,-27-1-4,14 0 6,-14 0-6,19-2-6,-19 2 6,22-3-8,-22 3 8,24-5 2,-24 5-2,27-8 8,-27 8-8,27-6 4,-27 6-4,23-7 0,-23 7 0,25-3-4,-25 3 4,20 0 2,-20 0-2,20 7 4,-20-7-4,14 25-2,-14-25 2,9 17 0,-9-17 0,5 18 2,-5-18-2,0 21 4,0-21-4,-2 21 4,2-21-4,-7 25 2,7-25-2,-29 24-2,29-24 2,-24 23-2,24-23 2,-31 21 2,31-21-2,-27 21 0,27-21 0,-32 19-10,32-19 10,-28 17-10,28-17 10,-25 9-22,25-9 22,-27 8-66,27-8 66,-24 3-92,24-3 92</inkml:trace>
  <inkml:trace contextRef="#ctx0" brushRef="#br2" timeOffset="393129.7285">11291 12339 56,'0'0'0,"-19"-15"64,19 15-64,-17-8 46,17 8-46,0 0 46,0 0-46,-2 0 36,2 0-36,-15-7 12,15 7-12,0 0 2,0 0-2,0 0-2,0 0 2,-2 0-4,2 0 4,0 0 6,0 0-6,-15-6 6,15 6-6,30-3-4,-30 3 4,27 0 0,-27 0 0,36 0 2,-36 0-2,36 0-2,-15 0 2,0 0 4,3 0-4,-24 0 0,0 0 0,26 0-4,-26 0 4,53-4-4,-53 4 4,20-5 2,-20 5-2,1 0 4,-1 0-4,1 0 2,-1 0-2,0 0-2,0 0 2,2 0-6,-2 0 6,10-2-4,-10 2 4,-31-5-16,31 5 16,-33-6-12,33 6 12,-43-4 4,22 4-4,-1 0 6,22 0-6,-44 2 4,44-2-4,-38 7 4,38-7-4,-31 8 0,31-8 0,-25 26-2,25-26 2,-19 22-2,19-22 2,-11 26 2,11-26-2,-11 28 0,11-28 0,-5 29-4,5-29 4,-3 26 2,3-26-2,0 24 0,0-24 0,4 23-2,-4-23 2,8 19 0,-8-19 0,25 12-2,-25-12 2,14 9-6,-14-9 6,16 7-4,-16-7 4,17 7 8,-17-7-8,15 3 6,-15-3-6,20 5 0,-20-5 0,23 3 2,-23-3-2,23 4 0,-23-4 0,22 4 0,-22-4 0,24 4 0,-24-4 0,21 3-4,-21-3 4,18 3-4,-18-3 4,1 0 2,-1 0-2,13 4 4,-13-4-4,1 0 0,-1 0 0,18 7 0,-18-7 0,0 1 2,0-1-2,8 25 2,-8-25-2,3 24 2,-3-24-2,-3 17 2,3-17-2,-7 17 4,7-17-4,-33 23 0,33-23 0,-26 23-2,26-23 2,-29 22 2,29-22-2,-36 23-2,36-23 2,-33 23-4,33-23 4,-33 19-6,33-19 6,-33 14-36,33-14 36,-28 10-58,28-10 58,-25 6-80,25-6 80</inkml:trace>
  <inkml:trace contextRef="#ctx0" brushRef="#br2" timeOffset="393697.7338">10369 12665 62,'0'0'0,"-21"-5"50,21 5-50,-19-10 60,19 10-60,-16-28 44,16 28-44,-15-20 16,15 20-16,-9-20 12,9 20-12,-9-22 6,9 22-6,-4-25-2,4 25 2,-2-24-2,2 24 2,3-26 6,-3 26-6,8-23 4,-8 23-4,43-21-4,-43 21 4,27-21-2,-27 21 2,32-15 0,-32 15 0,35-11-2,-35 11 2,35-7 4,-35 7-4,37-1 6,-37 1-6,34 3 0,-34-3 0,30 27-4,-30-27 4,25 17 2,-25-17-2,17 23 0,-17-23 0,13 28-4,-13-28 4,8 27 4,-8-27-4,3 30 2,-3-17-2,0-1 0,0-12 0,-4 27 4,4-27-4,-35 25 2,35-25-2,-27 24 0,27-24 0,-30 26-2,30-26 2,-30 23-2,30-23 2,-34 18 0,34-18 0,-30 10-2,30-10 2,-23 6-4,23-6 4,-23 4-32,23-4 32,-16-2-74,16 2 74,-17-8-94,17 8 94</inkml:trace>
  <inkml:trace contextRef="#ctx0" brushRef="#br2" timeOffset="394239.7329">9387 12753 54,'0'0'0,"-27"0"50,27 0-50,-23-2 52,23 2-52,-24-6 48,24 6-48,-20-23 34,20 23-34,-13-18 16,13 18-16,-10-21 6,10 21-6,-7-24 2,7 24-2,-4-27 0,4 12 0,0 0 0,0 15 0,7-33-2,-7 33 2,32-27-2,-32 27 2,26-27 0,-26 27 0,29-21 4,-29 21-4,32-12-4,-32 12 4,33-8-2,-33 8 2,30-6 6,-30 6-6,32 0 0,-32 0 0,24 3 0,-24-3 0,23 9 4,-23-9-4,16 35 0,-16-35 0,9 24 0,-9-24 0,7 30-2,-7-30 2,2 36-2,-2-36 2,-5 36 6,5-36-6,-28 35 2,28-35-2,-20 34-4,20-34 4,-25 31-4,25-31 4,-25 28-4,25-28 4,-28 24-4,28-24 4,-26 14-18,26-14 18,-17 10-54,17-10 54,-14 8-80,14-8 80,0 0-72,0 0 72</inkml:trace>
  <inkml:trace contextRef="#ctx0" brushRef="#br2" timeOffset="394949.7327">8645 12785 38,'0'0'0,"-22"-4"26,22 4-26,-25-5 28,25 5-28,-25-7 42,25 7-42,-24-21 48,24 21-48,-19-23 22,19 23-22,-15-26 8,15 26-8,-11-31 0,11 31 0,-8-37 4,8 37-4,-5-36 6,5 18-6,0-1 4,0 19-4,3-34 6,-3 34-6,8-31 6,-8 31-6,36-35 6,-36 35-6,27-28 0,-27 28 0,36-28-6,-36 28 6,35-18 2,-35 18-2,40-8 6,-40 8-6,0 0 4,0 0-4,51-5 4,-14 25-4,0-2 2,-37-18-2,37 32-2,-37-32 2,31 43 0,-31-43 0,23 42 4,-23-42-4,14 39 0,-14-39 0,10 41-2,-10-41 2,5 35 0,-5-19 0,0 0 2,0-16-2,-5 33 2,5-33-2,-26 27 0,26-27 0,-14 25-2,14-25 2,-21 23 0,21-23 0,-23 19 0,23-19 0,-26 13-4,26-13 4,-27 10-2,27-10 2,-27 8 4,27-8-4,-25 4 4,25-4-4,-20 0-2,20 0 2,-20-2-4,20 2 4,-16-7-2,16 7 2,-15-22-4,15 22 4,-1 0-20,1 0 20,-14-8-42,14 8 42,-26-30-54,26 30 54,-8-14-60,8 14 60,-6-15-52,6 15 52</inkml:trace>
  <inkml:trace contextRef="#ctx0" brushRef="#br2" timeOffset="401248.7237">10307 10304 62,'0'0'0,"0"0"52,0 0-52,-16-2 46,16 2-46,-1 0 34,1 0-34,0 0 34,0 0-34,-26 0 18,26 0-18,0 0 0,0 0 0,0 0-6,0 0 6,-2 0-4,2 0 4,0 0 4,0 0-4,-1 0 6,1 0-6,-1 0-2,1 0 2,-13 2 0,13-2 0,43-2 2,-43 2-2,33-2 2,-33 2-2,36-4 6,-36 4-6,41-5 0,-41 5 0,0 0-4,0 0 4,56-6 0,-56 6 0,79-10 2,-79 10-2,39-10 2,-39 10-2,35-6-2,-35 6 2,27-5-4,-27 5 4,17-4 4,-17 4-4,2 0 4,-2 0-4,0 0 2,0 0-2,1 0 4,-1 0-4,0 0 10,0 0-10,0 0 18,0 0-18,2 0 10,-2 0-10,0 0 2,0 0-2,8 0 2,-8 0-2,-35 9 6,35-9-6,-31 19 4,31-19-4,-33 9-2,33-9 2,-37 4 0,37-4 0,-37 7 2,37-7-2,-39 4 0,39-4 0,-35 3 2,35-3-2,-33 0 4,33 0-4,-33 0 2,33 0-2,-24-4 8,24 4-8,-22-5 16,22 5-16,0 0 8,0 0-8,-1 0-6,1 0 6,0 0-4,0 0 4,-2 0-4,2 0 4,0 0-6,0 0 6,0 0 2,0 0-2,-1 0 2,1 0-2,-7-5-2,7 5 2,59-8-2,-59 8 2,35-8-2,-35 8 2,38-8 6,-38 8-6,38-5 10,-38 5-10,41-5 0,-41 5 0,36-3-4,-36 3 4,26 0 4,-26 0-4,22 0 0,-22 0 0,1 0 0,-1 0 0,1 0 4,-1 0-4,2 0 0,-2 0 0,0 0 0,0 0 0,0 0 2,0 0-2,5 0 6,-5 0-6,-36 8-8,36-8 8,-31 9-10,31-9 10,-35 21 2,35-21-2,-40 12 0,40-12 0,-40 9 0,40-9 0,-38 8 0,38-8 0,-31 8 6,31-8-6,-25 6 4,25-6-4,-14 4-8,14-4 8,0 0-6,0 0 6,-1 0-2,1 0 2,-2 0 2,2 0-2,0 0 2,0 0-2,0 0-4,0 0 4,-5 1 2,5-1-2,43-5 0,-43 5 0,31-8-2,-31 8 2,30-18-2,-30 18 2,37-9-2,-37 9 2,36-7 2,-36 7-2,33-6 2,-33 6-2,28-6 2,-28 6-2,20-5 0,-20 5 0,1 0 0,-1 0 0,1 0-2,-1 0 2,0 0-2,0 0 2,0 0-14,0 0 14,2 0-54,-2 0 54,0 0-88,0 0 88,2 0-106,-2 0 106</inkml:trace>
  <inkml:trace contextRef="#ctx0" brushRef="#br2" timeOffset="408903.7235">14720 11203 32,'0'0'0,"3"-25"22,-3 25-22,2-23 18,-2 23-18,1-22 16,-1 22-16,2-17 16,-2 17-16,0-1 20,0 1-20,0-14 24,0 14-24,0 0 24,0 0-24,0-1 24,0 1-24,0-1 22,0 1-22,0 0 20,0 0-20,0-1 12,0 1-12,0-1-2,0 1 2,0 0 0,0 0 0,0-1 4,0 1-4,2-10-2,-2 10 2,1 64 0,-1-64 0,3 57 0,-3-57 0,2 67 0,-2-67 0,2 65-4,-2-32 4,0-1-6,0-3 6,0 0-2,0-29 2,3 54-14,-3-54 14,1 49-20,-1-49 20,3 39-10,-3-39 10,3 32-4,-3-32 4,3 29-2,-3-29 2,3 18-4,-3-18 4,0 1-6,0-1 6,0 0-2,0 0 2,0 2 0,0-2 0,0 0-4,0 0 4,0 1 2,0-1-2,0 1 8,0-1-8,1 9 6,-1-9-6,-9-25 6,9 25-6,-28-16 10,28 16-10,-11-23 8,11 23-8,-14-25 6,14 25-6,-9-24 14,9 24-14,-9-19 12,9 19-12,0-1 6,0 1-6,0-1 4,0 1-4,0 0 4,0 0-4,0-1-2,0 1 2,0-1-4,0 1 4,0 0 0,0 0 0,0-1 4,0 1-4,-10-2 2,10 2-2,3 57-2,-3-57 2,7 35-4,-7-35 4,10 32-2,-10-32 2,15 28 0,-15-28 0,8 15-6,-8-15 6,0 1-2,0-1 2,0 0-2,0 0 2,8 10-2,-8-10 2,0 0 0,0 0 0,22 6 0,-22-6 0,26 0 6,-26 0-6,18-8-2,-18 8 2,17-35-4,-17 35 4,20-23 8,-20 23-8,20-28 10,-20 28-10,18-21 4,-18 21-4,16-17-4,-16 17 4,0 0-2,0 0 2,13-18 2,-13 18-2,1 0-10,-1 0 10,0 0-50,0 0 50,2 0-96,-2 0 96</inkml:trace>
  <inkml:trace contextRef="#ctx0" brushRef="#br2" timeOffset="427190.7063">17104 13186 32,'0'0'0,"-1"0"24,1 0-24,-1-1 16,1 1-16,0-1 2,0 1-2,-1 0 0,1 0 0,-1-1 4,1 1-4,-1-1 4,1 1-4,0 0 2,0 0-2,-14-13 2,14 28-2,0-1 2,0-14-2,8 28-2,16-13 2,-2 0 0,-22-15 0,29 32 4,-29-32-4,29 38 8,-29-38-8,33 38 10,-33-38-10,36 37 10,-36-37-10,40 36 6,-15-20-6,2 1-2,-27-5 2,0 2-2,0-14 2,84 23 2,-84-23-2,50 22 2,-50-22-2,52 17 0,-52-17 0,51 17 0,-51-17 0,51 13 0,-51-13 0,50 9 0,-50-9 0,45 7-6,-45-7 6,45 6-2,-45-6 2,41 8 6,-41-8-6,35 10 0,-35-10 0,33 19-2,-33-19 2,22 8-4,-22-8 4,19 6 0,-19-6 0,13 3 6,-13-3-6,2 0 2,-2 0-2,0 0 0,0 0 0,0 0 0,0 0 0,1 0 8,-1 0-8,1 0 8,-1 0-8,1 0 0,-1 0 0,0 0 0,0 0 0,1 0 0,-1 0 0,6 3 4,-6-3-4,-31 32 2,31-32-2,-20 19-2,20-19 2,-22 21 0,22-21 0,-22 21-4,22-21 4,-20 20-4,20-20 4,-19 11 0,19-11 0,0 0 6,0 0-6,-1 0 14,1 0-14,-1 0 10,1 0-10,0 0 6,0 0-6,0 0 4,0 0-4,-2 0 2,2 0-2,-6 8 6,6-8-6,-8-54 4,8 54-4,-6-35 2,6 35-2,-4-40 0,4 40 0,-7-38 0,7 38 0,-4-33 12,4 33-12,-9-35 10,9 35-10,-9-26-6,9 26 6,-18-20 0,18 20 0,0-1 6,0 1-6,0 0-10,0 0 10,0-1-26,0 1 26,0-1-36,0 1 36,0 0-58,0 0 58,0-1-60,0 1 60</inkml:trace>
  <inkml:trace contextRef="#ctx0" brushRef="#br2" timeOffset="428095.7104">18158 13940 30,'0'0'0,"0"-1"38,0 1-38,0 0 26,0 0-26,0-1 18,0 1-18,0-1 10,0 1-10,0 0 10,0 0-10,-4-4 16,4 36-16,0 0 10,0-4-10,0 0 6,0 6-6,0 0 4,0-1-4,0 2 4,0-5-4,0-1 6,0-29-6,-2 56 4,2-56-4,-2 46 0,2-46 0,-2 40 0,2-40 0,-4 37-2,4-20 2,0-1-4,0-3 4,0 1-12,0-14 12,0 24-50,0-24 50,0 20-76,0-20 76</inkml:trace>
  <inkml:trace contextRef="#ctx0" brushRef="#br2" timeOffset="428470.7062">18437 13940 16,'0'0'0,"7"-26"28,-7 26-28,6-24 36,-6 24-36,0-1 50,0 1-50,0 0 56,0 0-56,0-1 44,0 1-44,0-1 28,0 1-28,0 0 12,0 0-12,3-11-2,-3 11 2,-9 36 0,9-36 0,-26 42 2,26-42-2,-14 53-2,14-53 2,-13 62 4,13-62-4,-8 66 6,8-66-6,-7 65 2,7-65-2,-4 55-2,4-55 2,-4 52-2,4-31 2,0 1 2,0-22-2,5 36 4,-5-36-4,7 34-2,-7-34 2,26 26-4,-26-26 4,16 21-2,-16-21 2,18 13-2,-18-13 2,18 12 0,-18-12 0,21 6 0,-21-6 0,20 2 2,-20-2-2,21 0-2,-21 0 2,19-4-2,-19 4 2,18-8 6,-18 8-6,11-32 4,-11 32-4,8-22-2,-8 22 2,8-22 8,-8 22-8,3-23 8,-3 23-8,0-23-2,0 23 2,-5-20 0,5 20 0,-36-13 0,36 13 0,-26-12-4,26 12 4,-31-7-16,31 7 16,-34-2-50,34 2 50,-35 3-68,35-3 68,-37 35-62,37-35 62,-38 32-62,38-32 62</inkml:trace>
  <inkml:trace contextRef="#ctx0" brushRef="#br2" timeOffset="429087.7094">16910 13806 28,'0'0'0,"0"-20"40,0 20-40,0-18 38,0 18-38,0-1 38,0 1-38,0-1 36,0 1-36,0 0 20,0 0-20,0-1 10,0 1-10,0-1 20,0 1-20,-2-8 28,2 28-28,0-3 18,0 11-18,0-2 6,0-26-6,-2 80 8,2-80-8,-4 93 4,4-93-4,-6 94-2,6-94 2,-9 92 0,9-92 0,-23 77-6,23-77 6,-9 63-18,9-63 18,-8 54-40,8-54 40,-8 43-64,8-43 64,-5 35-66,5-35 66,-2 23-52,2-23 52,0 1-34,0-1 34,0 14-12,0-14 12</inkml:trace>
  <inkml:trace contextRef="#ctx0" brushRef="#br2" timeOffset="429409.7092">17191 13914 28,'0'0'0,"8"-37"44,-8 37-44,8-29 46,-8 29-46,6-22 46,-6 22-46,0 0 48,0 0-48,0 0 42,0 0-42,0-2 22,0 2-22,2-11 4,-2 11-4,-28-3 2,28 3-2,-15 8 0,15-8 0,-21 78-4,21-78 4,-24 68 0,24-68 0,-20 79 4,20-79-4,-21 72 2,21-72-2,-10 70-4,10-70 4,-8 59 0,8-59 0,-4 52 2,4-31-2,0 1-6,0-22 6,7 40-2,-7-40 2,35 26 0,-35-26 0,23 20-4,-23-20 4,27 14-2,-27-14 2,27 9 0,-27-9 0,29 4 2,-29-4-2,27 0 2,-27 0-2,26-8 0,-26 8 0,23-32 0,-23 32 0,18-22 2,-18 22-2,10-17 6,-10 17-6,8-23 2,-8 23-2,3-20 10,-3 20-10,0-20 16,0 20-16,-7-21 0,7 21 0,-31-11-4,31 11 4,-24-8 0,24 8 0,-32-7-6,32 7 6,-31-2-24,31 2 24,-38 2-48,38-2 48,-39 8-64,39-8 64,-38 39-68,38-39 68,-35 22-64,35-22 64</inkml:trace>
  <inkml:trace contextRef="#ctx0" brushRef="#br2" timeOffset="429915.7091">15641 13804 28,'0'0'0,"0"0"16,0 0-16,0-1 26,0 1-26,0 0 46,0 0-46,3-20 40,-3 20-40,7 39 18,-7-39-18,7 40 14,-7-40-14,6 56 10,-6-56-10,4 66 0,-4-66 0,2 77-2,-2-40 2,0 0 0,0-2 0,0-1 0,0-34 0,-4 63-2,4-63 2,-4 48-10,4-48 10,-7 39-22,7-39 22,-6 33-38,6-33 38,-6 25-62,6-25 62,0 0-50,0 0 50</inkml:trace>
  <inkml:trace contextRef="#ctx0" brushRef="#br2" timeOffset="430335.7087">16120 13893 30,'-23'-14'0,"1"1"40,22 13-40,-27-11 44,27 11-44,-31-13 44,31 13-44,-31-8 36,31 8-36,-28-5 30,28 5-30,-25-3 34,25 3-34,-22 0 30,22 0-30,-15 5 16,15-5-16,-11 27 4,11-27-4,-9 25 0,9-25 0,-6 31 0,6-31 0,-5 40 2,5-40-2,0 0 0,0 0 0,-5 53 0,5-53 0,-2 64-2,2-51 2,0 0-2,0-13 2,3 17 0,-3-17 0,6 14-2,-6-14 2,9 14 2,-9-14-2,27 8 0,-27-8 0,17 9 2,-17-9-2,24 6 4,-24-6-4,22 8 2,-22-8-2,29 7 0,-29-7 0,29 8-4,-29-8 4,28 20-2,-28-20 2,26 17 2,-26-17-2,22 17 2,-22-17-2,23 19 0,-23-19 0,17 20 0,-17-20 0,15 21 2,-15-21-2,10 21 2,-10-21-2,8 20 4,-8-20-4,6 24 2,-6-24-2,4 23-6,-4-23 6,0 25 0,0-25 0,-4 24 4,4-24-4,-28 26 2,28-26-2,-23 22 4,23-22-4,-28 24 4,28-24-4,-30 21 2,30-21-2,-33 15-4,33-15 4,-31 16-4,31-16 4,-30 9-14,30-9 14,-22 4-48,22-4 48,-21 2-60,21-2 60,-17 0-74,17 0 74,-1 0-88,1 0 88</inkml:trace>
  <inkml:trace contextRef="#ctx0" brushRef="#br2" timeOffset="430853.7081">14405 13850 10,'0'0'0,"0"0"8,0 0-8,0-2 4,0 2-4,0 0 16,0 0-16,0 0 36,0 0-36,0-11 34,0 46-34,0 0 14,0-4-14,0-1-4,0 6 4,0 0-2,0 1 2,0 1 4,0-38-4,-5 71 0,5-71 0,-4 63-4,4-63 4,-6 55-16,6-55 16,-5 46-34,5-46 34,-2 37-44,2-37 44</inkml:trace>
  <inkml:trace contextRef="#ctx0" brushRef="#br2" timeOffset="431209.7078">14789 14014 42,'0'0'0,"-27"-8"34,27 8-34,-31-4 18,31 4-18,-31 0 24,31 0-24,-26 7 38,26-7-38,-29 39 28,29-39-28,-24 27 18,24-27-18,-19 26 12,19-26-12,-15 26-2,15-26 2,-11 25 0,11-25 0,-8 29 4,8-29-4,-5 23 4,5-23-4,-1 18 0,1-18 0,1 14 0,-1-14 0,6 13 2,-6-13-2,31 14 0,-31-14 0,24 10 0,-24-10 0,28 16 2,-28-16-2,35 10 2,-35-10-2,37 9 2,-37-9-2,34 19-2,-34-19 2,34 16-2,-34-16 2,30 16 0,-30-16 0,20 16 0,-20-16 0,20 17 0,-20-17 0,11 20 0,-11-20 0,8 18 0,-8-18 0,4 24-2,-4-24 2,0 21 2,0-21-2,-5 23 10,5-23-10,-26 25 8,26-25-8,-20 22-2,20-22 2,-23 20-8,23-20 8,-25 18-6,25-18 6,-28 9-2,28-9 2,-25 9-14,25-9 14,-25 3-48,25-3 48,-19 0-76,19 0 76,-15-6-64,15 6 64</inkml:trace>
  <inkml:trace contextRef="#ctx0" brushRef="#br2" timeOffset="431715.7081">13512 13744 46,'0'0'0,"0"-1"50,0 1-50,3-7 36,-3 7-36,20 5 28,-20-5-28,6 65 22,-6-36-22,0 2 4,0-31-4,-3 66-2,3-66 2,-7 70-2,7-70 2,-8 68 0,8-68 0,-10 65 4,10-65-4,-17 56 2,17-56-2,-9 41-4,9-41 4,-8 31-34,8-31 34,-7 16-54,7-16 54,0 1-50,0-1 50,0 1-36,0-1 36</inkml:trace>
  <inkml:trace contextRef="#ctx0" brushRef="#br2" timeOffset="432077.7077">13876 13872 38,'0'0'0,"-4"-19"30,4 19-30,-7-16 30,7 16-30,-32-15 34,32 15-34,-23-10 42,23 10-42,-25-8 32,25 8-32,-29-7 30,29 7-30,-29-2 24,29 2-24,-24 0 18,24 0-18,-20 4 18,20-4-18,-20 25 2,20-25-2,-13 21-2,13-21 2,-9 21 6,9-21-6,-5 25 2,5-25-2,-5 29-4,5-29 4,0 23 2,0-23-2,4 25 0,-4-25 0,6 21 0,-6-21 0,9 14 2,-9-14-2,22 14 0,-22-14 0,18 6-4,-18-6 4,24 6 2,-24-6-2,25 2 2,-25-2-2,29 4-4,-29-4 4,30 6 0,-30-6 0,25 7 0,-25-7 0,22 27 4,-22-27-4,20 18 2,-20-18-2,19 26-4,-19-26 4,12 30 0,-12-30 0,8 32 4,-8-32-4,6 35 2,-6-35-2,1 30 10,-1-30-10,0 24 16,0-24-16,-4 26 8,4-26-8,-7 21 0,7-21 0,-29 22 0,29-22 0,-20 20 6,20-20-6,-25 16-2,25-16 2,-26 8-8,26-8 8,-29 7-4,29-7 4,-28 6-32,28-6 32,-31 2-66,31-2 66,-25 0-82,25 0 82,-24-6-86,24 6 86</inkml:trace>
  <inkml:trace contextRef="#ctx0" brushRef="#br2" timeOffset="434923.7061">12431 13577 22,'0'0'0,"0"-15"16,0 15-16,0-1 16,0 1-16,0 0 14,0 0-14,0-1 12,0 1-12,0-1 10,0 1-10,0 0 6,0 0-6,0-1 2,0 1-2,0-1 2,0 1-2,0 0 14,0 0-14,0-1 16,0 1-16,0-13 6,0 13-6,-4 61 4,4-35-4,0-1 4,0 4-4,0 0 2,0 0-2,0-1 0,0-2 0,0 0 2,0-26-2,-1 52 4,1-52-4,-5 44 2,5-44-2,-5 45-2,5-45 2,-5 47 0,5-47 0,-4 41 0,4-41 0,-5 37-6,5-37 6,-4 30-8,4-30 8,-5 23-16,5-23 16,-3 17-22,3-17 22,0 1-40,0-1 40,0 1-44,0-1 44</inkml:trace>
  <inkml:trace contextRef="#ctx0" brushRef="#br2" timeOffset="435355.7052">12783 13657 64,'0'0'0,"-24"-9"42,24 9-42,-28-9 30,28 9-30,-34-8 40,34 8-40,-29-5 32,29 5-32,-27-2 10,27 2-10,-24 2 10,24-2-10,-14 6 12,14-6-12,-16 25-4,16-25 4,-10 19-2,10-19 2,-7 29 4,7-29-4,-3 37 0,3-16 0,0 1 6,0 4-6,0-26 0,0 13 0,0 0-2,0-13 2,5 58 2,-5-58-2,5 25 4,-5-25-4,6 20 0,-6-20 0,0 1-2,0-1 2,9 13 2,-9-13-2,33 8 4,-33-8-4,17 6 2,-17-6-2,22 1-2,-22-1 2,22 0-2,-22 0 2,25-2 0,-25 2 0,26-5 8,-26 5-8,25-8 4,-25 8-4,21-8 0,-21 8 0,20-5 0,-20 5 0,20-4 0,-20 4 0,15 0 2,-15 0-2,1 0-2,-1 0 2,14 3 0,-14-3 0,22 36 4,-22-36-4,8 21 2,-8-21-2,7 26 4,-7-26-4,3 30 6,-3-16-6,0 0 4,0-14-4,-1 27-4,1-27 4,-5 25-2,5-25 2,-24 22 6,24-22-6,-18 28 2,18-28-2,-22 26 4,22-26-4,-26 26 0,26-26 0,-33 28-16,33-28 16,-37 23-28,37-23 28,-37 21-56,37-21 56,-40 18-80,40-18 80,-33 10-74,33-10 74</inkml:trace>
  <inkml:trace contextRef="#ctx0" brushRef="#br2" timeOffset="435997.7048">11253 13591 30,'0'0'0,"0"0"46,0 0-46,-2-13 68,2 13-68,0 0 62,0 0-62,0-1 40,0 1-40,0-1 26,0 1-26,0-1 14,0 1-14,0-1 6,0 1-6,-6-16 2,6 16-2,-9 81 2,9-81-2,-23 73-2,23-73 2,-13 81-2,13-81 2,-20 80 2,20-80-2,-14 73-10,14-73 10,-10 71-28,10-71 28,-16 57-46,16-57 46,-7 47-68,7-47 68,-5 39-78,5-39 78</inkml:trace>
  <inkml:trace contextRef="#ctx0" brushRef="#br2" timeOffset="436359.7044">11543 14114 44,'0'0'0,"-14"5"46,14-5-46,-14 0 46,14 0-46,-15-8 38,15 8-38,-17-39 26,17 39-26,-15-28 26,15 28-26,-13-42 26,13 42-26,0 0 20,0 0-20,-10-54 18,10 54-18,-7-91 14,7 91-14,-3-44 10,3 24-10,0 1 12,0 19-12,8-32 2,-8 32-2,32-29-4,-32 29 4,22-22-2,-22 22 2,24-16-4,-24 16 4,21-6 2,-21 6-2,24-6 4,-24 6-4,24 0 6,-24 0-6,22 34 4,-22-34-4,20 32-2,-20-32 2,20 47 0,-20-47 0,14 46 0,-14-46 0,7 48-2,-7-48 2,6 46-2,-6-46 2,5 35 0,-5-35 0,2 33 0,-2-33 0,-4 27 4,4-27-4,-5 29 8,5-29-8,-27 27 2,27-27-2,-20 25-2,20-25 2,-23 20 0,23-20 0,-26 16 0,26-16 0,-30 13 0,30-13 0,-29 7-20,29-7 20,-27 2-44,27-2 44,-20 0-56,20 0 56,-20-3-74,20 3 74,-20-28-78,20 28 78</inkml:trace>
  <inkml:trace contextRef="#ctx0" brushRef="#br2" timeOffset="437013.7042">9985 13507 46,'0'0'0,"0"-1"40,0 1-40,0-1 38,0 1-38,4-14 30,-4 14-30,0-2 32,0 2-32,0 0 30,0 0-30,0 0 22,0 0-22,0-1 12,0 1-12,0 0 4,0 0-4,4-16 4,-4 16-4,2 35 4,-2-14-4,0 0 2,0 7-2,0-1 2,0 3-2,0 1 0,0-31 0,-2 54 2,2-54-2,-5 51-2,5-51 2,-5 49-2,5-49 2,-8 45 6,8-45-6,-6 42-8,6-42 8,-7 39-24,7-39 24,-6 27-34,6-27 34,-5 26-52,5-26 52,-3 19-70,3-19 70,-3 14-60,3-14 60</inkml:trace>
  <inkml:trace contextRef="#ctx0" brushRef="#br2" timeOffset="437373.7042">10355 13946 46,'0'0'0,"-18"7"66,18-7-66,-17 3 58,17-3-58,-18 0 40,18 0-40,-17-6 38,17 6-38,-18-27 24,18 27-24,-15-24 14,15 24-14,-9-35 16,9 35-16,-6-38 8,6 38-8,-6-39 2,6 22-2,0-1 0,0 18 0,4-30 0,-4 30 0,29-24 2,-29 24-2,23-20 2,-23 20-2,29-17 2,-29 17-2,25-10 0,-25 10 0,27-7 0,-27 7 0,25-3-4,-25 3 4,23 4 0,-23-4 0,18 33 4,-18-33-4,15 30 2,-15-30-2,8 33 2,-8-33-2,7 37 0,-7-37 0,3 37 4,-3-19-4,0-1 0,0-17 0,-6 35-2,6-35 2,-27 31 2,27-31-2,-18 27 4,18-27-4,-24 25-4,24-25 4,-23 21-16,23-21 16,-26 11-42,26-11 42,-23 10-78,23-10 78,-20 6-92,20-6 92</inkml:trace>
  <inkml:trace contextRef="#ctx0" brushRef="#br2" timeOffset="437833.7037">9203 13780 22,'0'0'0,"0"0"36,0 0-36,0-2 34,0 2-34,-8-10 32,8 10-32,0-1 28,0 1-28,0-1 18,0 1-18,0 0 10,0 0-10,0-1 10,0 1-10,-5-14 18,5 39-18,0-2 22,0 8-22,0-1 10,0-30-10,0 85 2,0-85-2,3 90 0,-3-48 0,0 2-16,0-9 16,0 1-30,0-36 30,-3 56-60,3-56 60,-4 43-88,4-43 88</inkml:trace>
  <inkml:trace contextRef="#ctx0" brushRef="#br2" timeOffset="438154.6995">9445 14229 52,'0'0'0,"-3"-23"30,3 23-30,-7-29 32,7 29-32,-6-35 34,6 35-34,-6-37 28,6 37-28,0-1 18,0 1-18,-5-48 6,5 23-6,0 0 8,0 25-8,1-25 8,-1 25-8,6-21 2,-6 21-2,30-19 2,-30 19-2,21-14 0,-21 14 0,25-10 4,-25 10-4,25-7 4,-25 7-4,23-4 6,-23 4-6,24 3 4,-24-3-4,20 31 6,-20-31-6,14 32 8,-14-32-8,13 38-4,-13-38 4,7 41-4,-7-41 4,6 41 2,-6-41-2,2 36 4,-2-18-4,0-1 2,0-17-2,-5 26 2,5-26-2,-9 27 4,9-27-4,-28 21 4,28-21-4,-18 18 4,18-18-4,-19 12 2,19-12-2,-20 6 2,20-6-2,-18 6-4,18-6 4,-19 0-26,19 0 26,-16-4-42,16 4 42,-19-27-50,19 27 50,-16-21-66,16 21 66,-17-23-60,17 23 60</inkml:trace>
  <inkml:trace contextRef="#ctx0" brushRef="#br2" timeOffset="438873.7031">8497 14439 50,'0'0'0,"-25"-3"56,25 3-56,-21-8 46,21 8-46,-26-39 22,26 39-22,-24-30 20,24 30-20,-22-42 30,22 42-30,-21-57 18,21 57-18,-16-2 8,16 2-8,-9-84 14,9 84-14,-2-43 8,2 20-8,0 2 0,0 21 0,30-39 4,-30 39-4,30-44 4,-30 44-4,33-37 0,-33 37 0,39-24-2,-39 24 2,39-20-2,-39 20 2,38-9 4,-38 9-4,45-2 8,-45 2-8,42 6-2,-42-6 2,39 46-6,-39-46 6,35 31 6,-35-31-6,26 40 8,-26-40-8,17 42-4,-17-42 4,12 47-2,-12-47 2,8 41 6,-8-41-6,3 37 8,-3-20-8,0 0 4,0-17-4,-3 27-4,3-27 4,-26 29 2,26-29-2,-18 22 6,18-22-6,-23 19 14,23-19-14,-24 17 16,24-17-16,-28 9 4,28-9-4,-31 7 0,31-7 0,-27 6-4,27-6 4,-31 3-6,31-3 6,-26 0-4,26 0 4,-20-2-20,20 2 20,-16-6-64,16 6 64,0 0-94,0 0 94,-10-6-96,10 6 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2-01T10:31:46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2246 3788 6,'0'0'0,"0"0"-2,0 0 2,0 0 2,0 0-2,-2 0 2,2 0-2,-1 0-4,1 0 4,-17 0 0,17 0 0,0 0 0,0 0 0,-4-22 0,4 22 0,0-1 0,0 1 0,0 0 2,0 0-2,0-1 6,0 1-6,0-1 6,0 1-6,0 0 16,0 0-16,0-1 12,0 1-12,0-1 0,0 1 0,0 0-2,0 0 2,0-1 2,0 1-2,0-12 0,0 12 0,2 35 10,-2-35-10,0 1 26,0-1-26,0 0 22,0 0-22,0 1 6,0-1-6,0 1-4,0-1 4,0 0-4,0 0 4,0 2 0,0-2 0,0 10 2,0-10-2,-5-45 2,5 22-2,0 2 2,0 21-2,4-60-4,-4 60 4,8-65 0,-8 65 0,29-70 4,-29 70-4,18-74 2,-18 74-2,19-61 6,-19 61-6,25-52 0,-25 52 0,18-35 0,-18 35 0,15-15 8,-15 15-8,0 0 4,0 0-4,9-5 4,-9 5-4,24 0 4,-24 0-4,17 7 8,-17-7-8,23 51 10,-23-51-10,24 41 8,-24-41-8,18 54 6,-18-54-6,21 59-2,-21-59 2,20 58-6,-20-58 6,18 52-4,-18-52 4,17 39 0,-17-39 0,12 24-4,-12-24 4,0 0-2,0 0 2,0 1-2,0-1 2,0 1-6,0-1 6,0 0-2,0 0 2,0 1-4,0-1 4,0 1 0,0-1 0,0 0 12,0 0-12,9 5 22,-9-5-22,6-51 20,-6 51-20,1-46 8,-1 46-8,-5-54 2,5 54-2,-39-55 4,39 55-4,-32-51 6,11 27-6,1 0 2,-3 4-2,-1 0-2,-1 3 2,0 0 0,25 17 0,-47-21 4,47 21-4,-39-13 2,39 13-2,-34-7-2,34 7 2,-21-2-2,21 2 2,-1 0-8,1 0 8,0 0-24,0 0 24,-1 0-26,1 0 26,-1 0-10,1 0 10,-1 0 0,1 0 0,-8 0 2,8 0-2,35-7 2,-35 7-2,34-43 2,-13 22-2,0 0 8,0-4-8,0-1 12,-21 26-12,39-44 10,-39 44-10,33-46 8,-33 46-8,20-38 6,-20 38-6,13-26 6,-13 26-6,8-20 4,-8 20-4,0-1 0,0 1 0,0-1 2,0 1-2,0-1-4,0 1 4,0 0-32,0 0 32,0-1-84,0 1 84</inkml:trace>
  <inkml:trace contextRef="#ctx0" brushRef="#br0" timeOffset="208.0009">2612 3365 10,'0'0'0,"7"-13"6,-7 13-6,0-2 2,0 2-2,6-16-2,-6 16 2,6-22-4,-6 22 4,22-19-4,-22 19 4,20-14 2,-20 14-2,21-9 6,-21 9-6,25-8 2,-25 8-2,22-4 12,-22 4-12,22 0 40,-22 0-40,21 8 58,-21-8-58,19 47 44,-19-47-44,16 43 12,-16-43-12,10 55-2,-10-55 2,7 73-12,-7-73 12,3 80-46,-3-40 46,0-2-72,0-38 72</inkml:trace>
  <inkml:trace contextRef="#ctx0" brushRef="#br0" timeOffset="737.9998">3018 3371 10,'0'0'0,"2"-19"6,-2 19-6,3-19 0,-3 19 0,0-1-2,0 1 2,0-1 0,0 1 0,0 0 4,0 0-4,0-1 10,0 1-10,2-12 22,-2 12-22,1 0 46,-1 0-46,21-2 40,-21 2-40,8 54 16,-8-54-16,10 51 2,-10-51-2,8 58-4,-8-58 4,3 63-6,-3-63 6,-1 62 0,1-62 0,-7 54 2,7-54-2,-25 45 0,25-45 0,-17 35 6,17-35-6,-13 23 16,13-23-16,-9 12 18,9-12-18,-1 0 12,1 0-12,-15 8 8,15-8-8,-1 0-4,1 0 4,-1 0-6,1 0 6,-16 0 0,16 0 0,-8-35-4,8 35 4,-9-24-4,9 24 4,-3-29-4,3 15 4,0 1-4,0 13 4,4-21-6,-4 21 6,9-15 0,-9 15 0,34-9 4,-34 9-4,22-5-8,-22 5 8,21 0-20,-21 0 20,25 7-26,-25-7 26,23 36-28,-23-36 28,24 25-24,-24-25 24,26 21-14,-26-21 14,21 17-2,-21-17 2,19 12-2,-19-12 2,16 8-4,-16-8 4,1 0-2,-1 0 2,1 0-4,-1 0 4,11 7 4,-11-7-4,1 0 2,-1 0-2,19 0 10,-19 0-10,6-51 14,-6 51-14,6-36 8,-6 36-8,2-44 12,-2 20-12,0 1 4,0 0-4,0-1-2,0 24 2,2-46 0,-2 46 0,3-40 4,-3 40-4,6-30 0,-6 30 0,26-25-4,-26 25 4,17-14 0,-17 14 0,24-9 2,-24 9-2,20-8 2,-20 8-2,16-4 6,-16 4-6,24 2 20,-24-2-20,22 7 32,-22-7-32,25 36 42,-25-36-42,21 28 36,-21-28-36,20 33 22,-20-33-22,16 43 14,-16-43-14,8 54 4,-8-54-4,7 60-2,-7-60 2,3 61-30,-3-35 30,0-1-68,0-25 68,-2 44-102,2-44 102</inkml:trace>
  <inkml:trace contextRef="#ctx0" brushRef="#br0" timeOffset="1015.0042">3584 3855 42,'0'0'0,"0"1"0,0-1 0,0 1-2,0-1 2,0 0-2,0 0 2,0 1-4,0-1 4,0 1 0,0-1 0,0 0-2,0 0 2,-8 4-2,8-4 2,36 2 6,-36-2-6,16 0 8,-16 0-8,18-6 12,-18 6-12,13-23 38,-13 23-38,9-17 68,-9 17-68,8-23 66,-8 23-66,7-31 42,-7 31-42,1-39 40,-1 39-40,-1-47 40,1 47-40,-8-53 38,8 53-38,-35-51 32,35 51-32,-15-47 16,15 47-16,-13-30 6,13 30-6,-10-20 0,10 20 0,0-1-2,0 1 2,0 0-32,0 0 32,0-1-90,0 1 90,0-1-84,0 1 84,0 0-62,0 0 62,-7-7-106,7 7 106</inkml:trace>
  <inkml:trace contextRef="#ctx0" brushRef="#br0" timeOffset="1461.0034">3882 3803 58,'0'0'0,"-1"0"28,1 0-28,0 0-2,0 0 2,-1 0-4,1 0 4,0 0 0,0 0 0,0 0 0,0 0 0,-2 0 0,2 0 0,-1 0-2,1 0 2,0 0 2,0 0-2,-1 0 4,1 0-4,-2 0 2,2 0-2,0 0 4,0 0-4,0 0 0,0 0 0,0 0 0,0 0 0,-1 0 6,1 0-6,-1 0 14,1 0-14,-1 0 12,1 0-12,-13 0-6,13 0 6,-6-28-8,6 28 8,-5-26-2,5 26 2,-4-26 0,4 26 0,-4-27 0,4 27 0,-1-25 0,1 25 0,0-25 8,0 25-8,4-25-2,-4 25 2,5-19-4,-5 19 4,6-16 8,-6 16-8,0 0-2,0 0 2,0-1-6,0 1 6,6-8 2,-6 8-2,0-1 6,0 1-6,0-1 4,0 1-4,0-1-4,0 1 4,0-1-4,0 1 4,0 0 0,0 0 0,0-1 4,0 1-4,5-13 0,-5 13 0,4-27-6,-4 27 6,6-13-4,-6 13 4,9-15-2,-9 15 2,22-14 0,-22 14 0,15-9 2,-15 9-2,18-8 8,-18 8-8,21-9 0,-21 9 0,25-7-6,-25 7 6,26-7 2,-26 7-2,29-1 10,-29 1-10,30 3 20,-30-3-20,27 27 26,-27-27-26,24 25 24,-24-25-24,24 31 14,-24-31-14,16 33 6,-16-33-6,15 40 6,-15-40-6,8 44 6,-8-44-6,7 38-4,-7-38 4,4 39-10,-4-39 10,0 32-34,0-18 34,0-1-72,0-13 72</inkml:trace>
  <inkml:trace contextRef="#ctx0" brushRef="#br0" timeOffset="2259.9988">4791 3246 98,'0'0'0,"0"0"82,0 0-82,0 0 56,0 0-56,0-2 18,0 2-18,9-7-2,-9 24 2,0 1-2,0-18 2,-2 40-4,2-40 4,-11 61 2,11-61-2,-32 67 4,32-67-4,-13 62-2,13-62 2,-7 49-2,7-49 2,-6 34 0,6-21 0,0 0-2,0-13 2,4 22-4,-4-22 4,31 23-12,-31-23 12,22 15-10,-22-15 10,29 11-4,-29-11 4,31 6-6,-31-6 6,34 0-2,-34 0 2,38-6-2,-38 6 2,38-47 0,-38 47 0,38-41 0,-38 41 0,29-44 0,-29 44 0,26-46 0,-26 46 0,21-40-2,-21 40 2,12-31-2,-12 31 2,9-22 2,-9 22-2,0 0 2,0 0-2,0 0-4,0 0 4,0-2-2,0 2 2,0 0-4,0 0 4,7-5-2,-7 5 2,-3 71-18,3-71 18,-2 63-30,2-63 30,-6 74-22,6-74 22,-4 72-14,4-72 14,-3 56-8,3-56 8,-5 35-4,5-35 4,-2 19-2,2-19 2,0 1-4,0-1 4,0 1 0,0-1 0,0 0 0,0 0 0,0 2 2,0-2-2,38-44 2,-38 44-2,21-41 0,-21 41 0,24-51 2,-24 51-2,27-57 4,-27 57-4,27-49 4,-27 49-4,26-45 0,-26 45 0,23-34-2,-23 34 2,22-26-2,-22 26 2,20-19-2,-20 19 2,17-8-2,-17 8 2,18-7 4,-18 7-4,17-1 30,-17 1-30,17 3 44,-17-3-44,15 32 30,-15-32-30,13 33 12,-13-33-12,9 46 4,-9-46-4,7 56 0,-7-56 0,4 59-4,-4-35 4,0-1-12,0-23 12,-3 38-56,3-38 56</inkml:trace>
  <inkml:trace contextRef="#ctx0" brushRef="#br0" timeOffset="2923.0025">6801 2301 10,'0'0'0,"0"0"-2,0 0 2,0 0 2,0 0-2,0-2 4,0 2-4,0 0 8,0 0-8,4-7 12,-4 7-12,-4 37 12,4-37-12,-5 72 12,5-72-12,-6 110 4,6-110-4,-25 145-16,25-145 16,-26 160-30,26-160 30,-31 162-16,31-162 16</inkml:trace>
  <inkml:trace contextRef="#ctx0" brushRef="#br0" timeOffset="3185.9983">6522 3625 22,'0'0'0,"-9"24"24,9-24-24,0 0 12,0 0-12,0 0 4,0 0-4,0 2-6,0-2 6,-5 7 0,5-23 0,0 0 4,0 16-4,7-36 4,20 12-4,0 2 0,-3-5 0,-1 2 0,3-2 0,2 0 4,1 2-4,0-1-2,3-3 2,0 1 0,-4 2 0,2-1 2,-3 4-2,0 2-2,-5 1 2,0 2 4,-22 18-4,32-17 2,-32 17-2,19-10 24,-19 10-24,0 0 78,0 0-78,2 0 58,-2 0-58,0 0 6,0 0-6,7-9-18,-32 26 18,1-2-22,24-15 22,-38 22-6,14-5 6,0-1 0,1 2 0,-2 1 4,1 2-4,0-2 4,3 0-4,-1 0 14,22-19-14,-37 31 20,37-31-20,-24 22 6,24-22-6,-14 16-2,14-16 2,-8 14 2,8-14-2,-4 23 2,4-23-2,2 31-2,-2-31 2,38 37-10,-38-37 10,28 40-38,-28-40 38,33 30-60,-33-30 60,33 27-70,-33-27 70</inkml:trace>
  <inkml:trace contextRef="#ctx0" brushRef="#br0" timeOffset="3523.9989">7156 3192 44,'0'0'0,"0"-1"48,0 1-48,3-6 10,-3 6-10,7 71 0,-7-71 0,4 57 4,-4-24-4,0 0-6,0-33 6,-4 65-14,4-65 14,-8 53-8,8-53 8,-25 41 0,25-41 0,-8 30 6,8-30-6,-8 18 2,8-18-2,0 1 0,0-1 0,0 1 0,0-1 0,0 1 0,0-1 0,0 1 12,0-1-12,-5 2 16,25-31-16,0-1 14,-20 30-14,28-45 10,-28 45-10,31-54 12,-31 54-12,40-57 26,-19 30-26,1 0 22,1 3-22,-1-1 12,2 5-12,-2 1 4,-22 19-4,38-27-2,-38 27 2,33-17 16,-33 17-16,24-8 54,-24 8-54,11-3 94,-11 3-94,13 3 96,-13-3-96,7 30 44,-7-30-44,5 39 2,-5-14-2,0 1-2,0-26 2,-8 66-2,8-66 2,-37 63-10,37-63 10,-21 52-44,21-52 44,-19 41-94,19-41 94,-12 26-114,12-26 114,-8 17-114,8-17 114,0 1-98,0-1 98</inkml:trace>
  <inkml:trace contextRef="#ctx0" brushRef="#br0" timeOffset="3807.9985">7859 3209 44,'0'0'0,"-3"-15"58,3 15-58,-39-13 48,39 13-48,-28-7 34,28 7-34,-33 0 44,33 0-44,-31 6 36,31-6-36,-35 36 12,35-36-12,-34 30 10,34-30-10,-31 37 8,31-37-8,-26 54 8,26-54-8,-20-2 6,20 2-6,-13 63-2,13-63 2,-9 21-8,9-21 8,-5 13-4,5-13 4,0 0 2,0 0-2,0 15 0,0-15 0,50 10 0,-50-10 0,35 6 2,-35-6-2,37 2 2,-37-2-2,44-7 2,-22-16-2,1-1 2,-2 9-2,1-1-2,-22 16 2,38-30 0,-38 30 0,29-24 4,-29 24-4,24-18 2,-24 18-2,0 0 2,0 0-2,1-2 2,-1 2-2,0 0 10,0 0-10,2 0 10,-2 0-10,8-7-2,-8 29 2,0 0-32,0-22 32,-5 42-82,5-42 82,-6 48-94,6-48 94,-9 42-82,9-42 82</inkml:trace>
  <inkml:trace contextRef="#ctx0" brushRef="#br0" timeOffset="4199.9974">8164 3210 14,'0'0'0,"33"-48"4,-33 48-4,25-30-4,-25 30 4,18-16 28,-18 16-28,0 0 88,0 0-88,9-2 74,-9 2-74,3 55 18,-3-55-18,-3 77 2,3-77-2,-9 110 6,-14-44-6,0 0 12,23-66-12,-31 133 10,31-133-10,-32 134 8,32-134-8,-33 125 4,33-125-4,-27 110 4,27-110-4,-21 91 4,21-91-4,-15 66-4,15-66 4,-10 44-4,10-44 4,-7 23-2,7-23 2,0 0 2,0 0-2,0 1 2,0-1-2,0 1 0,0-1 0,-4 8 4,4-28-4,0 0 2,0 20-2,1-50 0,-1 50 0,6-77 6,-6 77-6,6-94 10,-6 94-10,8-104 10,-8 104-10,24-115 16,-24 115-16,21-114 14,-21 114-14,26-115 4,-26 115-4,34-112 0,-11 61 0,1-1 2,0 10-2,2 0 0,0 9 0,1 0-4,-3 12 4,1 1 2,-25 20-2,37-18 4,-37 18-4,26-10 8,-26 10-8,19 0 10,-19 0-10,15 37 2,-15-37-2,10 37 6,-10-37-6,7 42 2,-7-42-2,7 51-6,-7-51 6,4 45 4,-4-26-4,0-1 18,0-18-18,-3 37 30,3-37-30,-8 28 18,8-28-18,-31 30 8,31-30-8,-33 32 8,33-32-8,-35 27 0,35-27 0,-43 24 0,43-24 0,-38 15 0,38-15 0,-32 9-6,32-9 6,-23 5-52,23-5 52,-14 0-138,14 0 138,0 0-170,0 0 170</inkml:trace>
  <inkml:trace contextRef="#ctx0" brushRef="#br0" timeOffset="4655.0012">9011 3027 56,'0'0'0,"-7"-16"30,7 16-30,-22-9 52,22 9-52,-18-6 26,18 6-26,-21-1 0,21 1 0,-25 2 12,25-2-12,-28 7 18,28-7-18,-31 33 8,31-33-8,-27 21 14,27-21-14,-23 25 12,23-25-12,-19 25 6,19-25-6,-13 20-2,13-20 2,-10 26-6,10-26 6,-3 24 2,3-11-2,0 0 0,0-13 0,7 31 0,13-17 0,0 3-2,-20-17 2,31 27-4,-31-27 4,34 30 0,-34-30 0,36 24 4,-36-24-4,34 24 6,-34-24-6,34 23 4,-34-23-4,27 15-4,-27-15 4,20 18-6,-20-18 6,1 0 4,-1 0-4,1 0 18,-1 0-18,13 11 22,-13-11-22,6 22 20,-6-22-20,0 15 20,0-15-20,-8 17 8,-15-3-8,-1-1-4,24-13 4,-37 23-2,37-23 2,-38 21-2,38-21 2,-45 18-2,45-18 2,-48 9 2,48-9-2,-42 8-4,42-8 4,-36 6-20,36-6 20,-25 3-68,25-3 68,0 0-112,0 0 112,-1 0-82,1 0 82</inkml:trace>
  <inkml:trace contextRef="#ctx0" brushRef="#br0" timeOffset="5117.9963">9535 3252 34,'0'0'0,"-9"-6"14,9 6-14,0 0 14,0 0-14,-22-9 44,22 9-44,-8-29 58,8 29-58,0-1 34,0 1-34,-9-10 24,9 10-24,-1 0 44,1 0-44,-22-6 68,22 6-68,-1 0 68,1 0-68,-18-8 40,18 8-40,-20-5 8,20 5-8,-18-2-2,18 2 2,-17 5 2,17-5-2,-27 37-2,27-37 2,-25 38-6,25-38 6,-25 56 2,25-56-2,-26 0 4,26 0-4,-21 83-2,21-83 2,-16 39-2,16-39 2,-12 36 0,12-36 0,-8 28-4,8-28 4,-6 23-2,6-23 2,0 20 0,0-20 0,4 17-2,-4-17 2,33 15 0,-33-15 0,26 13 0,-26-13 0,26 8 0,-26-8 0,30 6 4,-30-6-4,26 5 0,-26-5 0,26 0-4,-26 0 4,24 0-2,-24 0 2,21-2 2,-21 2-2,18-6 2,-18 6-2,0 0-6,0 0 6,1 0-2,-1 0 2,0 0 2,0 0-2,1 0 0,-1 0 0,0 0 0,0 0 0,1 0 2,-1 0-2,2 0 0,-2 0 0,0 0-2,0 0 2,0 0-2,0 0 2,1 0 0,-1 0 0,1 0 4,-1 0-4,0 0 4,0 0-4,1 0 0,-1 0 0,0 0-2,0 0 2,0 0-26,0 0 26,0 0-82,0 0 82,0 0-136,0 0 136</inkml:trace>
  <inkml:trace contextRef="#ctx0" brushRef="#br0" timeOffset="7763.9954">9534 3333 22,'0'0'0,"-23"-9"24,23 9-24,-28-8 38,28 8-38,-31-6 32,31 6-32,-34-4 16,34 4-16,-34 0 10,34 0-10,-35 5 6,35-5-6,-38 26 12,38-26-12,-35 21 14,35-21-14,-30 23 6,30-23-6,-28 25 2,28-25-2,-22 28-2,22-28 2,-17 29-4,17-29 4,-16 31 2,16-31-2,-11 25-4,11-25 4,-6 23-2,6-23 2,-1 16 4,1-16-4,0 0 0,0 0 0,2 13 0,-2-13 0,41 10-4,-41-10 4,23 6 2,-23-6-2,28 3 4,-28-3-4,34-3-8,-14-14 8,0-1-4,6 4 4,1-1 2,-27-4-2,0-1 4,37 1-4,0-2 4,-37 21-4,36-40 2,-36 40-2,32-39 2,-32 39-2,26-34-6,-26 34 6,17-23-2,-17 23 2,11-18 0,-11 18 0,0 0 2,0 0-2,0 0 16,0 0-16,0-2 16,0 2-16,0 0 4,0 0-4,7-3-2,-7 3 2,-7 65 2,7-65-2,-26 59 4,26-59-4,-20 68 0,20-68 0,-24 61-4,24-61 4,-16 52-6,16-52 6,-12 35-10,12-35 10,-8 21-16,8-21 16,0 1-24,0-1 24,-4 14-38,4-14 38,31 6-58,-31-6 58,31 0-46,-31 0 46</inkml:trace>
  <inkml:trace contextRef="#ctx0" brushRef="#br0" timeOffset="7940.9997">9974 3133 80,'0'0'0,"0"0"46,0 0-46,0-1 34,0 1-34,5-9 26,-28 9-26,-1 0-2,24 0 2,-29 35 6,29-35-6,-36 37 12,36-37-12,-39 48 24,39-48-24,-36 50 46,36-50-46,-30 44 36,30-44-36,-21 38 6,21-38-6,-12 23-4,12-23 4,-8 16-6,8-16 6,-3 18-2,3-18 2,3 15-12,-3-15 12,9 16-42,-9-16 42,40 12-62,-40-12 62,33 8-80,-33-8 80</inkml:trace>
  <inkml:trace contextRef="#ctx0" brushRef="#br0" timeOffset="8343.9951">10358 2497 32,'0'0'0,"-5"-59"8,5 59-8,-6-33 0,6 33 0,0-1 2,0 1-2,0 0 14,0 0-14,0-1 70,0 1-70,-4-13 78,4 13-78,6 64 36,-6-64-36,6 76 20,-6-76-20,5 102 2,-5-43-2,0 1-2,0-60 2,-31 134 2,31-134-2,-27 129 4,27-129-4,-31 125 0,31-125 0,-29 111-2,29-111 2,-23 100 0,23-100 0,-21 80-2,21-80 2,-10 54-4,10-54 4,-8 31-4,8-31 4,-4 13-2,4-13 2,0 2-2,0-2 2,0 5-2,0-5 2,35 2 0,-35-2 0,24-4 0,-24 4 0,32-31 0,-32 31 0,33-32 2,-33 32-2,35-38 2,-35 38-2,36-44-2,-36 44 2,30-36 2,-30 36-2,23-31 0,-23 31 0,15-22-4,-15 22 4,0-1 2,0 1-2,0 0 6,0 0-6,0-1 4,0 1-4,10-7-2,-10 7 2,-4 43-4,4-43 4,-8 42 2,8-42-2,-31 49 2,31-49-2,-14 47 0,14-47 0,-9 35 0,9-35 0,-7 22-2,7-22 2,0 22 2,0-22-2,2 11-2,-2-11 2,28 14-4,-28-14 4,21 13-2,-21-13 2,25 7 0,-25-7 0,29 7 0,-29-7 0,27 5-26,-27-5 26,24 2-76,-24-2 76</inkml:trace>
  <inkml:trace contextRef="#ctx0" brushRef="#br0" timeOffset="9559.9941">11614 3416 8,'0'0'0,"7"-20"6,-7 20-6,0 0 4,0 0-4,0-1 4,0 1-4,0 0 14,0 0-14,0-1 20,0 1-20,0-1 10,0 1-10,3-1 0,-3 1 0,-26 71-8,26-71 8,-20 52-6,20-52 6,-25 62 0,25-62 0,-24 59 0,24-59 0,-26 49 8,26-49-8,-20 39 28,20-39-28,-10 18 32,10-18-32,0 2 10,0-2-10,0 0-4,0 0 4,0 0-2,0 0 2,-11 6 4,11-6-4,3-61 8,-3 61-8,8-59 4,12 19-4,2 0 4,-22 40-4,31-90 8,-31 90-8,30-96 2,-30 96-2,27-102 6,-27 102-6,18-106 16,-18 106-16,10-113 10,-10 113-10,7-121 0,-7 58 0,0 1-2,0 62 2,-6-130 4,-14 69-4,-1 2 20,21 59-20,-27-88 32,27 88-32,-30-48 18,30 48-18,-36-10 0,36 10 0,-36-3 2,36 3-2,-36 56 4,36-56-4,-37 61 4,37-61-4,-30 80 2,30-80-2,-24 87 0,24-87 0,-10 78-2,10-78 2,-8 64-6,8-43 6,0 2 0,23-10 0,1 0 4,-24-13-4,44 17 2,-44-17-2,57 7 0,-57-7 0,69 6-2,-34-6 2,3 0 0,0-14 0,1-1 4,-39 15-4,78-21 2,-78 21-2,73-18-2,-73 18 2,63-11-8,-63 11 8,47-6-10,-47 6 10,39-2-8,-39 2 8,21 6-14,-21-6 14,17 50-24,-17-50 24,10 44-36,-10-44 36,6 54-30,-6-54 30,1 61-18,-1-61 18,-4 66-14,4-66 14,-7 71-2,7-71 2,-38 73 8,38-73-8,-31 72 2,31-72-2,-32 67-4,12-33 4,-1 1-2,1-5 2,-1-2 4,21-28-4,-35 53 22,35-53-22,-27 37 46,27-37-46,-21 20 54,21-20-54,0 0 32,0 0-32,-2 1 8,2-1-8,0 1 4,0-1-4,0 1 2,0-1-2,-10 7 0,10-7 0,-8-54 0,8 54 0,-4-39 0,4 16 0,0-1 2,0 24-2,5-41 4,-5 41-4,30-33 4,-30 33-4,22-31-4,-22 31 4,20-20 0,-20 20 0,23-13 0,-23 13 0,20-9-4,-20 9 4,18-7 0,-18 7 0,14-2-4,-14 2 4,13 0-4,-13 0 4,15 4 4,-15-4-4,16 27 8,-16-27-8,18 23 4,-18-23-4,22 26 0,-22-26 0,16 23-4,-16-23 4,20 20-6,-20-20 6,18 13-6,-18-13 6,17 9-4,-17-9 4,17 4 0,-17-4 0,21 0 2,-21 0-2,22-4 0,-22 4 0,26-9 0,-26 9 0,24-37 2,-24 37-2,16-21-2,-16 21 2,12-19 2,-12 19-2,7-15 2,-7 15-2,0 0 6,0 0-6,0-1 4,0 1-4,0 0 2,0 0-2,0-1 8,0 1-8,4-8 6,-4 8-6,-33-5 6,33 5-6,-20 0 0,20 0 0,-17 6-2,17-6 2,-17 40-2,17-40 2,-15 31 0,15-31 0,-9 25 2,9-25-2,-5 21-4,5-21 4,-2 19-2,2-19 2,3 17 2,-3-17-2,9 11 2,-9-11-2,38 8 0,-38-8 0,26 10-4,-26-10 4,31 8-2,-31-8 2,30 5-4,-30-5 4,34 8-4,-34-8 4,28 8 2,-28-8-2,29 23 2,-29-23-2,22 12-2,-22-12 2,20 7 0,-20-7 0,17 7 4,-17-7-4,2 0 0,-2 0 0,0 0-8,0 0 8,0 0-8,0 0 8,10 5 4,-10-5-4,0 0 6,0 0-6,17-4 2,-17 4-2,5-44 6,-5 44-6,4-29 2,-4 15-2,0 1-14,0 13 14,-3-27-50,3 27 50,-5-17-92,5 17 92</inkml:trace>
  <inkml:trace contextRef="#ctx0" brushRef="#br0" timeOffset="10979.993">13563 3519 22,'0'0'0,"28"-59"14,-28 59-14,30-72 22,-30 72-22,31-76 24,-31 76-24,26-83 18,-26 83-18,21-92 8,-21 92-8,21-89 8,-21 89-8,12-89 26,-12 89-26,9-82 26,-9 82-26,4-63 28,-4 63-28,3-40 32,-3 40-32,0-21 24,0 21-24,0-2 12,0 2-12,0 0 2,0 0-2,-3-1 20,3 46-20,0 0 20,0 7-20,0 1 2,0-53-2,3 138 0,-3-138 0,2 147-2,-2-147 2,3 131-6,-3-131 6,5 104-4,-5-104 4,7 83-10,-7-83 10,22 59-14,-22-59 14,9 42-4,-9-42 4,9 24 0,-9-24 0,0 1-2,0-1 2,0 1-2,0-1 2,0 0 0,0 0 0,8 9 0,-8-9 0,2-54 0,-2 28 0,0-1 4,0 27-4,-8-62 4,8 62-4,-38-60 6,38 60-6,-30-60 6,30 60-6,-40-58 8,40 58-8,-39-62 16,18 37-16,-2 1 66,23 24-66,-35-37 84,35 37-84,-24-18 28,24 18-28,-1 0 0,1 0 0,0-2-6,0 2 6,-1 0-4,1 0 4,-2 0 2,2 0-2,-11-1 2,11 1-2,39 42-4,-39-42 4,40 36-24,-20-18 24,-1-1-38,5 0 38,-1-2-38,-1-2 38,1 0-34,-23-13 34,42 17-14,-42-17 14,39 6-4,-39-6 4,35 5-2,-35-5 2,29 0 2,-29 0-2,30-34 0,-30 34 0,25-31 0,-25 31 0,24-42-2,-24 42 2,21-44 0,-21 44 0,17-40 4,-17 40-4,18-37 2,-18 37-2,11-23-2,-11 23 2,0 0-2,0 0 2,0-1 0,0 1 0,0 0-2,0 0 2,0-1-2,0 1 2,7-10-4,-7 10 4,8 42 0,-8-42 0,8 43 2,-8-43-2,9 54-4,-9-54 4,6 57-10,-6-57 10,5 47-14,-5-47 14,3 39-6,-3-39 6,3 25 4,-3-25-4,2 21 4,-2-21-4,0 0 2,0 0-2,0 1 4,0-1-4,0 0 0,0 0 0,0 1-4,0-1 4,0 1 0,0-1 0,2 2 4,-2-2-4,24-42 2,-24 42-2,16-37 2,-16 37-2,17-45 4,-17 45-4,16-47-2,-16 47 2,15-41-2,-15 41 2,9-30 2,-9 30-2,9-17 2,-9 17-2,0-1 2,0 1-2,8-11-2,-8 11 2,1 0-4,-1 0 4,20-8-4,-20 8 4,27-4 0,-27 4 0,14 0 2,-14 0-2,15 5 0,-15-5 0,16 40-2,-16-40 2,20 23-4,-20-23 4,15 24-10,-15-24 10,9 31-22,-9-31 22,8 29-30,-8-29 30,8 31-26,-8-31 26,5 30-14,-5-30 14,4 25-2,-4-25 2,3 22 2,-3-22-2,0 2 0,0-2 0,0 0 2,0 0-2,0 1 2,0-1-2,0 0 6,0 0-6,0 1 10,0-1-10,0 1 6,0-1-6,0 0 6,0 0-6,0 1 10,0-1-10,0 5 8,0-5-8,33-55 4,-33 55-4,17-41 2,-17 41-2,23-44 0,-23 44 0,23-44 4,-23 44-4,25-39 0,-25 39 0,25-19-4,-25 19 4,16-10 2,-16 10-2,1 0-2,-1 0 2,15-7-4,-15 7 4,0 0-8,0 0 8,20 2-32,-20-2 32,21 36-46,-21-36 46,9 25-42,-9-25 42,10 17-28,-10-17 28,0 2-10,0-2 10,0 0 0,0 0 0,7 12 2,-7-12-2,1 0 2,-1 0-2,1 0 0,-1 0 0,23 7-2,-23-7 2,0 0 6,0 0-6,2 0 10,-2 0-10,23 0 8,-23 0-8,0-1 4,0 1-4,0 0 10,0 0-10,9-20 22,-9 20-22,1 0 28,-1 0-28,18-3 18,-18 3-18,8 32 4,-8-32-4,9 31 2,-9-31-2,16 29 2,-16-29-2,10 26 2,-10-26-2,9 25-2,-9-25 2,9 15-4,-9-15 4,1 1 0,-1-1 0,19 9 4,-19-9-4,27 9 0,-27-9 0,16 5 0,-16-5 0,16 0 2,-16 0-2,17-3 2,-17 3-2,21-8 0,-21 8 0,17-26 0,-17 26 0,17-8 2,-17 8-2,14-10 0,-14 10 0,0-1 4,0 1-4,0 0 2,0 0-2,9-15 0,-9 15 0,1 0 6,-1 0-6,0 0 18,0 0-18,0 0 26,0 0-26,1 0 38,-1 0-38,1 0 48,-1 0-48,2 0 46,-2 0-46,0 0 42,0 0-42,0 0 24,0 0-24,12-8 4,-12 8-4,-5 50-2,5-50 2,-35 50 0,35-50 0,-34 66 2,34-66-2,-34 69 12,34-69-12,-35 61 4,35-61-4,-28 50-12,28-50 12,-21 42 2,21-42-2,-17 28 0,17-28 0,-8 21-14,8-21 14,0 1-20,0-1 20,0 0-44,0 0 44,0 1-74,0-1 74,0 1-102,0-1 102,0 0-134,0 0 134</inkml:trace>
  <inkml:trace contextRef="#ctx0" brushRef="#br0" timeOffset="11608.9971">14673 3239 20,'0'0'0,"0"0"20,0 0-20,-3-9 40,3 9-40,0 0 32,0 0-32,-1 0 4,1 0-4,-27-5-6,27 5 6,-22 8 0,22-8 0,-9 33 0,9-33 0,-9 24 2,9-24-2,-10 21 4,10-21-4,-9 20-2,9-20 2,-7 19 2,7-19-2,0 0 8,0 0-8,0 2-2,0-2 2,0 0-2,0 0 2,0 0 2,0 0-2,0 2 2,0-2-2,-5 8 0,5-8 0,29 5 4,-29-5-4,21 0 2,-21 0-2,26-34-4,-26 34 4,27-31 2,-27 31-2,28-29 2,-28 29-2,25-30-4,-25 30 4,19-20 0,-19 20 0,1 0 4,-1 0-4,1-1 4,-1 1-4,0 0 2,0 0-2,0 0 2,0 0-2,10-9-6,-10 9 6,5 53-58,-5-53 58</inkml:trace>
  <inkml:trace contextRef="#ctx0" brushRef="#br0" timeOffset="12177.994">14781 3158 78,'0'0'0,"0"0"56,0 0-56,0-2 26,0 2-26,0 0 6,0 0-6,0 0 2,0 0-2,-10-13-2,10 13 2,-6 36-4,6-36 4,-2 44-2,2-44 2,2 62 4,-2-62-4,5 58 2,-5-58-2,9 47-4,-9-47 4,21 39 2,-21-39-2,14 28 8,-14-28-8,14 20 4,-14-20-4,22 13 0,-22-13 0,23 10-4,-23-10 4,24 4 0,-24-4 0,27 0 0,-27 0 0,30-4 0,-30 4 0,29-36 0,-29 36 0,31-30 0,-31 30 0,32-36 6,-32 36-6,29-42 0,-29 42 0,27-44 6,-27 44-6,24-43 16,-24 43-16,16-38 6,-16 38-6,13-25 28,-13 25-28,0 0 74,0 0-74,0-1 86,0 1-86,0-1 66,0 1-66,0 0 26,0 0-26,8-12 2,-8 12-2,-8 57 0,-18-25 0,-1 0-2,3 11 2,0-1-14,-4 6 14,0 0-16,0 0 16,-1 0-14,1-2 14,-3 2-16,4-6 16,-1 0-6,3-2 6,-1-1 4,2-4-4,1-2 6,2-4-6,0 0 0,21-29 0,-32 51-2,32-51 2,-30 33 2,30-33-2,-22 25 4,22-25-4,-16 15 2,16-15-2,0 0-12,0 0 12,-1 0-36,1 0 36,0 0-56,0 0 56,-1 0-64,1 0 64,-1 0-90,1 0 90,-5 8-118,30-35 118</inkml:trace>
  <inkml:trace contextRef="#ctx0" brushRef="#br0" timeOffset="12805.9916">16655 3008 66,'0'0'0,"0"0"28,0 0-28,0 0 2,0 0-2,-16 6-2,16-6 2,-8-29 4,8 29-4,-7-26 2,7 26-2,-3-41-2,3 41 2,3-59 6,-3 59-6,6-62 22,-6 62-22,23-60 36,-23 60-36,7-44 52,-7 44-52,7-20 60,-7 20-60,0-1 54,0 1-54,0 0 30,0 0-30,0-1 6,0 1-6,4-6 4,-4 6-4,-1 34 10,1-34-10,-3 61 6,3-61-6,-3 90 0,3-90 0,-6 109-2,6-109 2,-7 109-2,7-109 2,-9 100-2,9-100 2,-8 84-4,8-84 4,-9 67-2,9-67 2,-7 50 4,7-50-4,-5 32 0,5-32 0,-3 22 2,3-22-2,0 0 8,0 0-8,0 1-2,0-1 2,0 1 0,0-1 0,0 9 2,0-9-2,-32 24-4,32-24 4,-30 8 2,30-8-2,-39 7 4,39-7-4,-44 2 0,23-2 0,-2 0 2,23 0-2,-44-4 0,44 4 0,-43-9 0,22-5 0,2 0 10,19 14-10,-30-11 18,30 11-18,-22-9 8,22 9-8,0 0 0,0 0 0,-1 0 0,1 0 0,0 0 0,0 0 0,-10-5-2,10 5 2,37-3-4,-37 3 4,47-5 2,-47 5-2,58-5 2,-58 5-2,67-4 2,-67 4-2,73-7 4,-73 7-4,73-6-2,-73 6 2,73-9-44,-73 9 44,74-8-108,-74 8 108,66-6-146,-66 6 146</inkml:trace>
  <inkml:trace contextRef="#ctx0" brushRef="#br0" timeOffset="13339.9912">17444 2908 88,'0'0'0,"4"-78"24,-4 78-24,-4-72 8,4 72-8,-8-56 6,8 56-6,-30-37 28,30 37-28,-8-22 38,8 22-38,0-1 26,0 1-26,0 0 14,0 0-14,-9-3 6,9 3-6,-3 67 8,3-67-8,-5 80 4,5-80-4,-9 108-6,9-108 6,-31 127-4,31-127 4,-17 122-2,17-122 2,-14 109-16,14-109 16,-13 90-40,13-90 40,-8 72-52,8-72 52,-5 47-52,5-47 52,-2 33-32,2-33 32,2 17-10,-2-17 10,6 3-2,-6-3 2,26 3 2,-26-3-2,14-31 2,-14 31-2,11-36 0,-11 36 0,10-47 0,-10 47 0,7-49 2,-7 49-2,7-48 0,-7 48 0,1-57 4,-1 57-4,-5-54 0,5 54 0,-31-56-4,31 56 4,-24-58 2,24 58-2,-31-57 4,31 57-4,-32-60 12,32 60-12,-37-57 30,37 57-30,-39-54 66,39 54-66,-40-43 78,40 43-78,-29-28 72,29 28-72,-22-18 40,22 18-40,0 0-4,0 0 4,-1 0-4,1 0 4,0-1 4,0 1-4,-1 0 2,1 0-2,-9-4-2,9 4 2,64 7 0,-36 13 0,1-1-2,-29-19 2,67 25 0,-30-12 0,1 1 4,2 1-4,1-2 0,-2 3 0,0-3 0,-3 2 0,0 3 0,-2-5 0,0 2 0,-6 1 0,0-3 2,-4 1-2,1 0 4,-25-14-4,33 22 0,-33-22 0,21 24 4,-21-24-4,13 26 24,-13-26-24,6 27 26,-6-9-26,0 1 14,0-19-14,-8 44 22,-16-23-22,-1 0 18,25-21-18,-31 45-4,8-25 4,1 0-4,1-1 4,-3 2 2,-3-5-2,2 0 2,-1 0-2,0-1 2,26-15-2,-50 23 0,50-23 0,-42 19-4,42-19 4,-40 18-22,40-18 22,-33 10-62,33-10 62,-22 8-124,22-8 124</inkml:trace>
  <inkml:trace contextRef="#ctx0" brushRef="#br0" timeOffset="13873.9911">18556 3357 226,'0'0'0,"-25"-1"16,25 1-16,0-1-10,0 1 10,0-1-22,0 1 22,-1 0-20,1 0 20,0 0-30,0 0 30,-18-21-24,18 21 24,0-1-4,0 1 4,0-1-4,0 1 4,0 0 0,0 0 0,0-1 8,0 1-8,0-1 14,0 1-14,0 0 18,0 0-18,0-1 18,0 1-18,0-1 22,0 1-22,0 0 28,0 0-28,0-1 20,0 1-20,0-1 6,0 1-6,0 0 0,0 0 0,-6-9 0,6 9 0,0-60 0,0 60 0,2-65 4,-2 65-4,9-94 10,15 41-10,0 0 0,-24 53 0,29-113-2,-29 113 2,33-115 0,-33 115 0,31-121 0,-31 121 0,29-131 2,-29 131-2,29-133 4,-29 133-4,22-121 4,-22 121-4,20-100 6,-20 100-6,17-57 42,-17 57-42,9-24 52,-9 24-52,0-1 20,0 1-20,0 0 0,0 0 0,6-3-6,-6 3 6,-35 87-10,35-87 10,-37 95-34,14-33 34,0 0-36,-3 2 36,0 1-10,-2-11 10,0 1 2,5-14-2,1-2 36,22-39-36,-34 46 56,34-46-56,-23 19 22,23-19-22,-18 9-2,18-9 2,-17 0 2,17 0-2,-18-38 6,18 38-6,-24-43-2,24 43 2,-27-55-6,27 55 6,-28-68-2,28 68 2,-36-81 0,14 40 0,1-1 2,-4 1-2,0 1 0,-3 4 0,3-2-2,0 12 2,1-1 2,4 8-2,-1 0-2,21 19 2,-26-17-18,26 17 18,-23-3-50,23 3 50,-11-3-52,11 3 52,-7 29-52,7-8 52,0 2-90,20 13 90,1-2-106,1 10 106</inkml:trace>
  <inkml:trace contextRef="#ctx0" brushRef="#br0" timeOffset="14486.9958">18974 3154 30,'0'0'0,"1"0"10,-1 0-10,5 0 14,-5 0-14,-2-32 10,2 32-10,-4-8 4,4 8-4,0-2 4,0 2-4,0 0-2,0 0 2,-6-11 0,6 11 0,0-2 0,0 2 0,0 0-4,0 0 4,0-2-2,0 2 2,0 0 0,0 0 0,0 0 6,0 0-6,-3-18 14,3 18-14,5 27 10,-5-27-10,5 27 2,-5-27-2,5 33 0,-5-14 0,0 0 2,0-19-2,-2 35 6,2-35-6,-8 28 6,8-28-6,-30 23 20,30-23-20,-18 21 26,18-21-26,-25 10 14,25-10-14,-22 7 22,22-7-22,-18 3 22,18-3-22,-22-3 10,22 3-10,-22-9 8,22 9-8,-23-42 0,23 42 0,-22-31 4,22 31-4,-14-40 4,14 40-4,-10-40-2,10 40 2,-6-47 2,6 47-2,-3-44 0,3 44 0,3-36-2,-3 36 2,8-27-2,-8 27 2,40-14 0,-40 14 0,31-9 0,-31 9 0,34-3-8,-34 3 8,35 3-6,-35-3 6,32 29 4,-32-29-4,31 21 2,-31-21-2,29 29-2,-29-29 2,25 28-4,-25-28 4,24 28-4,-24-28 4,19 30-4,-19-30 4,15 19-12,-15-19 12,14 24-8,-14-24 8,9 19-2,-9-19 2,0 0-8,0 0 8,0 1-4,0-1 4,0 1-6,0-1 6,7 9-2,-7-9 2,1 0 0,-1 0 0,21 0 2,-21 0-2,24-69 6,-24 69-6,17-50 4,-17 50-4,20-63 2,-20 63-2,15-70-2,-15 70 2,14-70 2,-14 70-2,9-77 4,-9 77-4,10-77 0,-10 77 0,8-71-2,-8 71 2,10-48 10,-10 48-10,5-31 34,-5 31-34,0 0 44,0 0-44,0-1 22,0 1-22,0 0 2,0 0-2,0-1-2,0 1 2,2-9 0,-2 9 0,-4 32 0,4-32 0,-7 35-4,7-35 4,-5 36 0,5-18 0,0 0-4,0-18 4,5 24-2,-5-24 2,36 17-2,-36-17 2,31 7-6,-31-7 6,41 5 2,-19-5-2,1 0 6,-23 0-6,52-7 4,-22-12-4,-2-2 2,1 8-2,1 0 2,-2-3-2,2 1-2,-5-5 2,2 4-2,-6 3 2,-1 0 6,-20 13-6,34-15 0,-34 15 0,22-11-12,-22 11 12,0 0-40,0 0 40,9-6-120,-9 6 120</inkml:trace>
  <inkml:trace contextRef="#ctx0" brushRef="#br0" timeOffset="14650.9947">19386 3564 192,'0'0'0,"11"-6"54,-11 6-54,0 0 4,0 0-4,0-1 2,0 1-2,0-1-2,0 1 2,9-19-4,-9 19 4,29-25-2,-29 25 2,2 0-4,-2 0 4,0-1-32,0 1 32,7-9-64,-7 9 64,0 0-90,0 0 90</inkml:trace>
  <inkml:trace contextRef="#ctx0" brushRef="#br0" timeOffset="30547.9797">3234 5860 44,'0'0'0,"9"-25"28,-9 25-28,4-26 16,-4 11-16,0 0 10,0 15-10,-8-38 26,-12 21-26,0-3 42,20 20-42,-28-50 26,28 50-26,-29 2 10,29-2-10,-36-66 10,15 50-10,1-1 32,-2 0-32,-1 0 46,23 17-46,-38-28 52,38 28-52,-31-25 56,31 25-56,-20-15 38,20 15-38,-2 0 12,2 0-12,0 0 2,0 0-2,0-2-2,0 2 2,-1 0-14,1 0 14,0-2-16,0 2 16,-1 0-6,1 0 6,-8-2 2,8 2-2,30-7 2,-30 7-2,37-7 0,-37 7 0,50-7-4,-50 7 4,55-6-48,-55 6 48,61-3-100,-61 3 100,60-2-114,-33 2 114,1 0-104,-28 0 104</inkml:trace>
  <inkml:trace contextRef="#ctx0" brushRef="#br0" timeOffset="30758.9835">3253 6325 222,'0'0'0,"-21"16"16,21-16-16,-23 17-10,23-17 10,-15 21-8,15-21 8,-7 22 0,7-22 0,-5 22 0,5-8 0,0-1 0,0-13 0,7 21 0,-7-21 0,27 17 0,-27-17 0,13 13 0,-13-13 0,17 9 0,-17-9 0,21 9 4,-21-9-4,22 5 4,-22-5-4,30 5 0,-30-5 0,28 0-12,-28 0 12,26-2-42,-26 2 42,22-5-66,-22 5 66,20-8-72,-20 8 72</inkml:trace>
  <inkml:trace contextRef="#ctx0" brushRef="#br0" timeOffset="31127.9794">3446 5664 58,'0'0'0,"-4"-29"42,4 29-42,-1-28 28,1 28-28,0-23 8,0 23-8,0-12 12,0 12-12,0 0 20,0 0-20,0-1 12,0 1-12,0-1 20,0 1-20,0 0 22,0 0-22,1-8 14,-1 8-14,25 54 8,-25-54-8,9 48 2,-9-48-2,10 60-2,-10-60 2,18 65 0,-18-65 0,14 56 2,-14-56-2,11 41-4,-11-41 4,18 27-2,-18-27 2,17 18 2,-17-18-2,18 15-10,-18-15 10,22 8-14,-22-8 14,24 6-8,-24-6 8,24 0-10,-24 0 10,24-6-4,-24 6 4,25-33 2,-25 33-2,21-29 4,-21 29-4,15-40 8,-15 40-8,15-44 8,-15 44-8,8-56 16,-8 56-16,7-69 26,-7 69-26,3-78 18,-3 30-18,0 1 6,0 47-6,-7-103 4,7 103-4,-37-112 12,37 112-12,-25-117 8,25 117-8,-25-114 24,25 114-24,-24-84 58,24 84-58,-20-55 66,20 55-66,-10-29 46,10 29-46,0-1 24,0 1-24,0-1-4,0 1 4,0 0-58,0 0 58,-7-1-102,7 1 102,-5 36-116,5-36 116,-1 44-136,1-11 136</inkml:trace>
  <inkml:trace contextRef="#ctx0" brushRef="#br0" timeOffset="31344.9835">3887 5449 150,'0'0'0,"0"-17"32,0 17-32,0-1-6,0 1 6,0-1-14,0 1 14,0 0 0,0 0 0,0-8 12,0 8-12,7 46 4,-7-46-4,26 45 0,-26-45 0,15 62-8,-15-62 8,9 62-28,-9-62 28,9 60-44,-9-60 44,7 55-60,-7-55 60,7 44-36,-7-44 36</inkml:trace>
  <inkml:trace contextRef="#ctx0" brushRef="#br0" timeOffset="31511.9794">4047 5653 28,'0'0'0,"4"-64"38,-4 64-38,2-76 34,-2 40-34,0 1 38,0 4-38,0 0 22,0 9-22,0-1 26,0 23-26,0-21 48,0 21-48,0 0 52,0 0-52,0-1 34,0 1-34,0-2 12,0 2-12,3 42 8,-3-42-8,6 54 4,-6-54-4,7 75 4,-7-75-4,8 90 4,-8-90-4,6 87-20,-6-87 20,3 78-50,-3-45 50,0-1-78,0-32 78,-2 52-116,2-52 116</inkml:trace>
  <inkml:trace contextRef="#ctx0" brushRef="#br0" timeOffset="31812.9831">4319 5338 64,'0'0'0,"-9"-10"32,9 10-32,-2 0 10,2 0-10,0 0 20,0 0-20,-14-6 16,14 6-16,-8 56 2,8-56-2,-5 42 4,5-11-4,0 0 2,0-31-2,5 65 0,-5-65 0,28 60 6,-28-60-6,17 55 8,-17-55-8,18 48 2,-18-48-2,22 40-2,-22-40 2,25 29 6,-25-29-6,28 18 8,-28-18-8,31 4 14,-31-4-14,35 4 24,-35-4-24,32-4 38,-32 4-38,28-56 38,-28 56-38,27-41 38,-27 41-38,14-42 60,-14 42-60,10-34 48,-10 34-48,5-30 24,-5 12-24,0 1 10,0 17-10,-5-35 0,5 35 0,-27-44-28,27 44 28,-17-44-78,17 44 78,-13-34-108,13 34 108,-8-26-128,8 26 128</inkml:trace>
  <inkml:trace contextRef="#ctx0" brushRef="#br0" timeOffset="32181.9779">4687 5507 92,'0'0'0,"0"-23"-4,0 23 4,-3-28-2,3 28 2,-4-30 2,4 30-2,-2-30 2,2 17-2,0 0 2,0 13-2,0 0 24,0 0-24,0-1 54,0 1-54,0-1 42,0 1-42,2-8 12,-2 8-12,8 59 2,-8-59-2,11 57 0,-11-57 0,8 65-2,-8-65 2,10 62 6,-10-62-6,15 54 2,-15-54-2,10 45-6,-10-45 6,18 33-2,-18-33 2,26 29 0,-26-29 0,29 14 2,-29-14-2,37 8 0,-37-8 0,38 3-2,-38-3 2,33-4-2,-33 4 2,33-33 6,-33 33-6,22-26 16,-22 26-16,20-28 14,-20 28-14,13-27 20,-13 27-20,9-28 28,-9 28-28,7-25 30,-7 25-30,4-24 24,-4 24-24,1-26 16,-1 12-16,0 1 14,0 13-14,-3-17 22,3 17-22,0 0 28,0 0-28,0-1 22,0 1-22,0-1 12,0 1-12,0 0 2,0 0-2,0-1 4,0 1-4,0-1 2,0 1-2,0 0-14,0 0 14,0-2-36,0 2 36,0 0-70,0 0 70,0-1-98,0 1 98,-5-7-102,5 7 102,0 2-106,0-2 106</inkml:trace>
  <inkml:trace contextRef="#ctx0" brushRef="#br0" timeOffset="41433.9721">5866 4742 40,'0'0'0,"-6"-20"22,6 20-22,0-1 24,0 1-24,0 0 12,0 0-12,0-1 22,0 1-22,0-1 32,0 1-32,-5-10 24,5 10-24,7 101 12,-7-101-12,32 101 0,-32-101 0,15 130 0,-15-130 0,16 141-2,-16-141 2,10 143-20,-10-143 20,4 132-30,-4-74 30,0 1-32,0-59 32,-4 102-22,4-102 22,-9 90-2,9-90 2,-26 75 8,26-75-8,-9 59 14,9-59-14,-9 39 30,9-39-30,-9 25 42,9-25-42,0 0 34,0 0-34,0 2 14,0-2-14,-7 9 2,7-9-2,-1 0 2,1 0-2,-19 0 6,19 0-6,-3-65 10,3 41-10,0-2 6,0 26-6,10-59 0,10 28 0,1-2 0,-21 33 0,36-61-2,-36 61 2,39-62 0,-19 32 0,0 0 2,2 4-2,0-2-2,-2 3 2,1 0 2,-21 25-2,34-41 4,-34 41-4,26-31-2,-26 31 2,18-23 2,-18 23-2,1-1 38,-1 1-38,0-1 58,0 1-58,0 0 20,0 0-20,1-1-10,-1 1 10,7-3-20,-28 23 20,-1 0-16,22-20 16,-30 31 0,30-31 0,-33 35 4,33-35-4,-34 38 4,34-38-4,-32 33 12,32-33-12,-27 31 18,27-31-18,-20 28 6,20-28-6,-13 18 2,13-18-2,-7 17 6,7-17-6,-4 20 2,4-20-2,0 24-2,0-24 2,7 33-4,-7-33 4,38 38 2,-38-38-2,30 35 2,-30-35-2,31 31-24,-31-31 24,36 24-58,-36-24 58,37 20-86,-37-20 86,40 7-104,-40-7 104,40 7-78,-40-7 78</inkml:trace>
  <inkml:trace contextRef="#ctx0" brushRef="#br0" timeOffset="41746.9771">6421 5518 44,'0'0'0,"-17"-34"56,17 34-56,-20-31 52,20 31-52,-12-20 56,12 20-56,0-1 46,0 1-46,0 0 34,0 0-34,0-1 18,0 1-18,-9-7 4,9 7-4,-4 33 2,4-33-2,-3 44 2,3-15-2,0-2-6,0-27 6,5 63-24,-5-63 24,5 63-24,-5-63 24,6 54-12,-6-54 12,5 46-4,-5-46 4,3 36-8,-3-36 8,4 26-10,-4-26 10,0 0-2,0 0 2,0 0-2,0 0 2,0 1 8,0-1-8,3 12 14,-3-12-14,23-6 16,-23 6-16,8-46 18,-8 46-18,19-45 14,-19 45-14,15-58 16,-15 58-16,25-56 10,-25 56-10,24-58 8,-24 58-8,30-48 10,-30 48-10,29-44 12,-29 44-12,28-33 12,-28 33-12,23-18 10,-23 18-10,17-4 16,-17 4-16,18-7 20,-18 7-20,13 5 10,-13-5-10,8 51 2,-8-51-2,7 45-12,-7-45 12,4 53-42,-4-24 42,0 0-60,0-29 60,-4 54-68,4-54 68,-7 47-100,7-47 100</inkml:trace>
  <inkml:trace contextRef="#ctx0" brushRef="#br0" timeOffset="42048.9764">6994 5440 24,'0'0'0,"-38"-8"34,38 8-34,-24-5 42,24 5-42,-26 0 44,26 0-44,-30 8 36,30-8-36,-27 51 26,27-51-26,-28 34 24,28-34-24,-21 37 14,21-37-14,-20 37 26,20-37-26,-12 27 26,12-27-26,-9 18 4,9-18-4,0 0-4,0 0 4,0 1-4,0-1 4,0 1 0,0-1 0,-6 10 0,6-10 0,55 5 0,-55-5 0,34 0-6,-34 0 6,38-35-6,-17 21 6,0 0 0,-21 14 0,40-32 2,-40 32-2,39-38 2,-39 38-2,38-32 0,-38 32 0,29-27-4,-29 27 4,22-18 4,-22 18-4,18-6 10,-18 6-10,0 0 4,0 0-4,7-7-2,-7 7 2,5 31-14,-5-31 14,5 35-24,-5-12 24,0-2-32,0 3 32,0-1-42,0-23 42,-4 44-56,4-44 56,-4 41-70,4-41 70,-3 26-48,3-26 48</inkml:trace>
  <inkml:trace contextRef="#ctx0" brushRef="#br0" timeOffset="42429.9718">7194 5459 54,'0'0'0,"0"-1"12,0 1-12,0-1-2,0 1 2,5-46 22,-5 46-22,0 0 46,0 0-46,0-2 34,0 2-34,7-34 18,-7 34-18,10 98 10,-10-98-10,9 99 2,-9-99-2,6 123 8,-6-123-8,5 133 8,-5-133-8,4 141 2,-4-141-2,2 126 0,-2-126 0,3 116 4,-3-66-4,0-2 8,0-48-8,1 79 0,-1-79 0,3 56-6,-3-56 6,5 38-4,-5-38 4,5 17-2,-5-17 2,0 2-6,0-2 6,0 0 4,0 0-4,5 4 28,-5-4-28,5-57 44,-5 57-44,3-60 50,-3 60-50,2-74 40,-2 27-40,0 1 18,0-4-18,0-1 12,0 51-12,-2-112 10,2 112-10,-2-127 4,2 127-4,-3-140 2,3 69-2,0-1 4,0 72-4,8-134 2,14 82-2,-1-1-4,-21 53 4,34-73 4,-34 73-4,36-39 6,-36 39-6,27-13 4,-27 13-4,31-8 4,-31 8-4,23 31 0,-23-31 0,19 40-2,-19-40 2,12 52-4,-12-52 4,9 58-8,-9-58 8,7 61-12,-7-61 12,1 60-12,-1-60 12,-3 54-4,3-54 4,-32 49 0,32-49 0,-24 39 0,24-39 0,-25 25 10,25-25-10,-28 25 8,28-25-8,-22 11-2,22-11 2,-24 6-8,24-6 8,-24 3-16,24-3 16,-17-3-42,17 3 42,-16-29-84,16 29 84,-12-25-106,12 25 106,-7-32-106,7 32 106</inkml:trace>
  <inkml:trace contextRef="#ctx0" brushRef="#br0" timeOffset="42951.9708">7856 5257 38,'0'-13'0,"0"0"28,0 13-28,-7-20 8,7 20-8,-27-8 12,27 8-12,-20-8 10,20 8-10,-19 0 16,19 0-16,-21 7 16,21-7-16,-23 49 14,23-49-14,-27 35 26,27-35-26,-27 46 24,27-46-24,-28 44 28,28-44-28,-25 37 52,25-37-52,-18 33 42,18-33-42,-8 24 12,8-24-12,-7 14-2,7-14 2,0 0 0,0 0 0,-2 9 6,2-9-6,33 21 0,-33-21 0,29 16 0,-29-16 0,38 16-4,-38-16 4,45 8-2,-45-8 2,47 10 6,-47-10-6,43 10 4,-43-10-4,43 15-2,-43-15 2,36 16 0,-36-16 0,29 13 2,-29-13-2,19 21-4,-19-21 4,14 16 2,-14-16-2,10 23 4,-10-23-4,5 24-2,-5-24 2,0 22 2,0-22-2,-3 24 4,3-24-4,-29 22-2,29-22 2,-22 22 0,22-22 0,-28 20 0,28-20 0,-29 16-6,29-16 6,-33 14-4,33-14 4,-33 6-4,33-6 4,-31 6-18,31-6 18,-24 0-54,24 0 54,-24-3-98,24 3 98,-11-6-106,11 6 106</inkml:trace>
  <inkml:trace contextRef="#ctx0" brushRef="#br0" timeOffset="43277.9712">8504 5316 74,'0'0'0,"-37"-15"30,37 15-30,-32-13 6,32 13-6,-41-10 36,41 10-36,-40-8 56,40 8-56,0 0 28,0 0-28,-50-3 14,23 18-14,0 1 30,27-16-30,-28 30 26,28-30-26,-24 35 16,24-35-16,-22 33 14,22-33-14,-16 37 2,16-37-2,-9 37-2,9-37 2,-6 33-2,6-33 2,-3 27 0,3-27 0,3 20-4,-3-20 4,7 12-4,-7-12 4,38 8-6,-38-8 6,28 6-6,-28-6 6,32 3 0,-32-3 0,33-3 0,-33 3 0,35-38 2,-35 38-2,36-38 6,-36 38-6,35-37 6,-35 37-6,35-43 0,-35 43 0,27-38 6,-27 38-6,21-27 16,-21 27-16,15-20 22,-15 20-22,1 0 34,-1 0-34,0-1 32,0 1-32,10-4 16,-10 4-16,6 48 6,-6-48-6,5 46 0,-5-46 0,2 54-14,-2-23 14,0-2-54,0-29 54,-2 56-110,2-56 110,-2 51-152,2-32 152</inkml:trace>
  <inkml:trace contextRef="#ctx0" brushRef="#br0" timeOffset="43494.9753">8866 5316 48,'0'0'0,"-36"-8"48,36 8-48,0 0 26,0 0-26,-52-4 52,16 24-52,0 0 70,36-20-70,-33 24 44,33-24-44,-28 25 34,28-25-34,-24 23 28,24-23-28,-15 22 12,15-22-12,-8 23 0,8-23 0,-5 21-4,5-21 4,0 21 2,0-21-2,8 21 0,-8-21 0,41 20-22,-41-20 22,31 20-48,-31-20 48,38 11-66,-38-11 66,37 7-82,-37-7 82,39 5-92,-19-5 92</inkml:trace>
  <inkml:trace contextRef="#ctx0" brushRef="#br0" timeOffset="43893.9715">9040 4722 18,'0'0'0,"-22"-82"64,22 82-64,-18-61 84,18 61-84,-10-37 64,10 37-64,-7-21 48,7 21-48,0 0 26,0 0-26,0 0 20,0 0-20,-4-2 16,4 2-16,3 89 4,-3-89-4,8 91 6,-8-91-6,22 117 6,-22-117-6,9 134-6,-9-134 6,8 131-2,-8-131 2,6 123 0,-6-123 0,4 109-4,-4-109 4,3 96-2,-3-96 2,3 75-2,-3-75 2,2 63-2,-2-63 2,2 46 2,-2-46-2,3 23 0,-3-23 0,0 0-2,0 0 2,0 2-2,0-2 2,0 0-4,0 0 4,1 15 2,-1-15-2,38-30 2,-38 30-2,24-33 0,-24 33 0,30-34 2,-30 34-2,27-41 4,-27 41-4,26-42 6,-26 42-6,25-38 0,-25 38 0,19-32-6,-19 32 6,16-18 0,-16 18 0,0-2 16,0 2-16,0 0 22,0 0-22,0 0 10,0 0-10,9-7 0,-9 29 0,0 2-2,0-24 2,-5 47 0,5-47 0,-30 54-2,30-54 2,-16 51-2,16-51 2,-11 44 0,11-44 0,-6 31 6,6-31-6,-5 22 4,5-22-4,0 16-2,0-16 2,0 1-2,0-1 2,1 5 0,-1-5 0,37 22 4,-37-22-4,17 7-2,-17-7 2,17 7-18,-17-7 18,14 5-66,-14-5 66,18 6-134,-18-6 134</inkml:trace>
  <inkml:trace contextRef="#ctx0" brushRef="#br0" timeOffset="44518.975">10655 5226 70,'0'0'0,"0"-22"42,0 22-42,1-32 42,-1 32-42,2-41 38,-2 14-38,0 27 40,0-14-40,0 0 38,0 14-38,-3-103 40,3 103-40,-5-42 50,5 42-50,-4-33 56,4 33-56,0 0 54,0 0-54,0-2 30,0 2-30,0 0 8,0 0-8,-4-9 4,4 39-4,0 0 2,0-30-2,3 78 2,-3-78-2,5 107 0,-5-107 0,9 115 0,-9-115 0,24 113-8,-24-113 8,13 95-32,-13-95 32,16 80-30,-16-80 30,9 70-20,-9-70 20,16 53-8,-16-53 8,7 41 8,-7-41-8,5 25 4,-5-25-4,3 17 4,-3-17-4,0 0 16,0 0-16,0 9 14,0-9-14,-28 7 4,28-7-4,-25 3 6,25-3-6,-30 0 6,30 0-6,-38-5 4,38 5-4,-42-8 6,42 8-6,-46-21 6,46 21-6,-45-10 46,45 10-46,-37-7 62,37 7-62,-27-5 26,27 5-26,0 0 10,0 0-10,-2 0 0,2 0 0,0 0-6,0 0 6,0 0-4,0 0 4,-11-5-4,11 5 4,52-4 0,-52 4 0,47-7 2,-47 7-2,54-6-2,-54 6 2,64-9-12,-64 9 12,67-9-42,-67 9 42,66-21-86,-66 21 86,71-12-134,-71 12 134,69-9-160,-69 9 160,67-6-136,-67 6 136</inkml:trace>
  <inkml:trace contextRef="#ctx0" brushRef="#br0" timeOffset="45123.9696">11729 4792 188,'0'0'0,"-5"-33"46,5 33-46,-4-17 8,4 17-8,0 0 0,0 0 0,0-1 12,0 1-12,-6-3 16,6 46-16,0-1 10,0-42-10,5 84 8,-5-84-8,7 104 4,-7-104-4,20 107 4,-20-107-4,7 103 4,-7-103-4,2 95-2,-2-95 2,-2 87-28,2-87 28,-5 77-52,5-77 52,-6 61-68,6-61 68,-4 49-66,4-33 66,0 0-42,0-16 42,0 1-30,0-1 30,0 1-12,0-1 12,0 0 0,0 0 0,2 11 0,-2-11 0,2-59 0,-2 37 0,0 1 0,0 21 0,-2-49 0,2 49 0,-7-54 0,7 54 0,-27-55 0,27 55 0,-20-62 0,20 62 0,-27-62 0,27 62 0,-32-63 0,12 32 0,-1 1 0,1 1 0,-3-1 2,1 2-2,-1-1 12,0 4-12,-2 2 30,3 4-30,0 0 48,22 19-48,-37-29 64,37 29-64,-37-13 58,37 13-58,-25-6 36,25 6-36,-16-8 18,16 8-18,-1 0 2,1 0-2,0 0 4,0 0-4,-9-4 14,9 4-14,30 2 16,-30-2-16,46 4 12,-46-4-12,65 4 6,-65-4-6,80 3 8,-36-3-8,1 0 2,6 0-2,-3 0-2,4 0 2,-2 0 4,-50 0-4,98 2-2,-98-2 2,92 7 0,-52 10 0,1 0 6,-6-3-6,1-1 10,-8 4-10,2-2 16,-5 1-16,-2 1 14,-23-17-14,30 38 12,-30-38-12,19 43 12,-19-43-12,3 47 8,-3-47-8,5 59 6,-5-59-6,-2 57 0,2-57 0,-9 57-4,-14-29 4,0 0 4,23-28-4,-33 52 4,33-52-4,-36 52-2,36-52 2,-39 46 0,39-46 0,-39 34-16,39-34 16,-38 27-64,38-27 64,-39 13-98,39-13 98,-29 9-142,29-9 142</inkml:trace>
  <inkml:trace contextRef="#ctx0" brushRef="#br0" timeOffset="45246.9742">12348 5386 28,'0'0'0,"0"0"2,0 0-2,2 0-2,-2 0 2,0 0 0,0 0 0,0 0-2,0 0 2,1 0-14,-1 0 14</inkml:trace>
  <inkml:trace contextRef="#ctx0" brushRef="#br0" timeOffset="46789.9685">1608 8011 102,'0'0'0,"0"1"66,0-1-66,0 1 16,0-1-16,-9 17-4,9-17 4,0 0-4,0 0 4,0 0 2,0 0-2,-1 0 0,1 0 0,-21 6 0,21-23 0,0-2 8,0 19-8,2-43 10,-2 43-10,6-54 2,-6 54-2,9-65 4,-9 65-4,24-64 14,-24 64-14,10-51 18,-10 51-18,6-39 24,-6 39-24,5-21 38,-5 21-38,0 0 36,0 0-36,0-1 18,0 1-18,0 0 6,0 0-6,4-5 2,-4 5-2,3 70 2,-3-70-2,6 67 0,-6-67 0,8 86-8,-8-86 8,7 94-10,-7-94 10,9 87-12,-9-87 12,5 84-12,-5-84 12,5 75-6,-5-47 6,0 1-8,0-29 8,-2 45 6,2-45-6,-3 27 18,3-27-18,-5 16 20,5-16-20,0 0 18,0 0-18,-6 8 6,6-8-6,-30 10 4,30-10-4,-19 10 6,19-10-6,-22 7 18,22-7-18,-25 8 30,25-8-30,-34 3 34,34-3-34,-21 0 42,21 0-42,-20-1 28,20 1-28,-1 0 4,1 0-4,0 0-14,0 0 14,-1 0-22,1 0 22,0 0-20,0 0 20,-1 0-8,1 0 8,-6-2-2,6 2 2,52-8-10,-52 8 10,39-20-22,-39 20 22,47-10-38,-47 10 38,48-16-46,-48 16 46,53-14-54,-53 14 54,53-9-54,-53 9 54,51-16-42,-51 16 42,49-9-30,-49 9 30,41-7-22,-41 7 22,34-6-14,-34 6 14,23-4 0,-23 4 0,17 0 4,-17 0-4,1 0 0,-1 0 0,0 0 6,0 0-6,7 2 8,-7-2-8,3 40 6,-3-27-6,0 0 16,0-13-16,-32 36 18,32-36-18,-33 40 16,11-21-16,0 3 20,-3 1-20,1-2 14,-4-2-14,0-1 18,-3-2-18,1 0 20,-2-3-20,-1 1 20,33-14-20,-69 17 24,69-17-24,-73 8 24,73-8-24,-73 5 28,73-5-28,-67-3 30,32-23-30,2-2 20,3-1-20,1-1 2,2-11-2,0 1-6,1-12 6,1 1-4,25 51 4,-39-118 2,39 118-2,-26-126-2,26 126 2,-9-124-2,9 124 2,-6-117 6,6 117-6,29-105 4,-5 58-4,-1-1 0,8 9 0,1 0 4,8 10-4,1 0 6,5 11-6,1 0 0,-47 18 0,103-12-6,-103 12 6,101-6 0,-53 27 0,1 0 6,-5 2-6,-2 1-2,-4 6 2,-2-1-8,-7 7 8,2 1 2,-8-2-2,-1 1 2,-22-36-2,31 77-6,-31-77 6,18 73 0,-18-73 0,10 61 4,-10-61-4,7 60 2,-7-33-2,0 0 2,0-27-2,-7 52 0,7-52 0,-36 57-4,36-57 4,-29 53 4,29-53-4,-34 49 8,34-49-8,-38 50 6,15-31-6,1 0 6,2-1-6,0 0 0,0-4 0,0 1-12,20-15 12,-35 20-20,35-20 20,-28 11-38,28-11 38,-22 10-62,22-10 62,-17 6-90,17-6 90,0 0-106,0 0 106,-12 2-90,12-2 90</inkml:trace>
  <inkml:trace contextRef="#ctx0" brushRef="#br0" timeOffset="49258.9715">3050 7838 62,'0'0'0,"-30"-33"10,30 33-10,-34-29-2,34 29 2,-33-32 2,33 32-2,-26-37 10,26 37-10,-25-36 6,25 36-6,-20-32 4,20 32-4,-13-28 6,13 28-6,-9-19 4,9 19-4,0-1 6,0 1-6,0-1-2,0 1 2,0 0 0,0 0 0,0-1 14,0 1-14,-8-13 14,8 13-14,34 9 14,-34-9-14,30 68 12,-9-35-12,0 0 6,1 9-6,0-1-6,1 3 6,-1 1-18,-1-2 18,2 0-28,-2-6 28,-2 1-22,-19-38 22,32 57-2,-32-57 2,24 42 0,-24-42 0,17 23-6,-17-23 6,0 0 0,0 0 0,0 0 14,0 0-14,7 8 32,-7-8-32,1 0 52,-1 0-52,19-1 46,-19 1-46,6-61 28,-6 61-28,4-46 24,-4 46-24,3-61 12,-3 28-12,0 0 0,0 33 0,0-62 0,0 62 0,2-51-6,-2 51 6,1-40-16,-1 40 16,0-20-34,0 20 34,0 0-54,0 0 54,0-1-50,0 1 50,2-12-42,-2 12 42,28 0-56,-28 0 56</inkml:trace>
  <inkml:trace contextRef="#ctx0" brushRef="#br0" timeOffset="49539.9663">3457 7886 40,'0'0'0,"0"-22"32,0 22-32,-2-20 42,2 20-42,0 0 56,0 0-56,0-2 68,0 2-68,0 0 48,0 0-48,0-1 20,0 1-20,0-1 4,0 1-4,0 0 0,0 0 0,-5-10 2,5 10-2,-7 44-6,7-44 6,-2 39-10,2-39 10,2 42-12,-2-42 12,7 50-18,-7-50 18,31-4-20,-31 4 20,20 9-18,-20-9 18,22 41-6,-22-41 6,21 4 2,-21-4-2,23 4 2,-23-4-2,20-4 8,-20 4-8,21-32 28,-21 32-28,17-26 44,-17 26-44,11-31 48,-11 31-48,8-26 54,-8 26-54,5-33 54,-5 19-54,0 0 36,0 14-36,-6-26 16,6 26-16,-48-23 4,48 23-4,-33-13-2,33 13 2,-36-8-28,36 8 28,-35-4-66,35 4 66,-29 4-90,29-4 90,-25 32-116,25-32 116,-18 28-140,18-28 140</inkml:trace>
  <inkml:trace contextRef="#ctx0" brushRef="#br0" timeOffset="49852.9655">3894 7845 164,'0'0'0,"0"-1"50,0 1-50,8-12 22,-8 12-22,-1 0 42,1 0-42,-1-1 44,1 1-44,-27-14 28,27 14-28,-1 0 20,1 0-20,-1 0 8,1 0-8,-17-8 2,17 8-2,0-2-4,0 2 4,0 0-6,0 0 6,0-2-4,0 2 4,0 0 2,0 0-2,0 0 6,0 0-6,-5-15 0,5 15 0,46 2-8,-46-2 8,22 6-14,-22-6 14,23 38-20,-23-38 20,21 28-18,-21-28 18,20 40-12,-20-40 12,15 38-12,-15-38 12,8 37-6,-8-37 6,0 1 6,0-1-6,8 49 14,-8-25-14,0-1 32,0-23-32,-4 24 26,4-24-26,-7 20 16,7-20-16,-29 20 24,29-20-24,-20 16 10,20-16-10,-23 18 6,23-18-6,-24 8-2,24-8 2,-31 8-28,31-8 28,-25 7-34,25-7 34,-25 2-42,25-2 42,-23-2-68,23 2 68,-14-6-92,14 6 92,-10-40-102,10 40 102</inkml:trace>
  <inkml:trace contextRef="#ctx0" brushRef="#br0" timeOffset="51792.9692">4373 7446 120,'0'0'0,"0"-1"18,0 1-18,0 0-4,0 0 4,0-1 4,0 1-4,0-1 14,0 1-14,0 0 18,0 0-18,0-1 20,0 1-20,4-11 12,-4 11-12,4 48 6,-4-48-6,5 55 6,-5-55-6,6 62 0,-6-62 0,7 88 4,-7-88-4,9 89 4,-9-89-4,10 86 0,-10-86 0,17 72-2,-17-72 2,7 61-12,-7-61 12,7 51-24,-7-51 24,9 40-34,-9-40 34,7 34-40,-7-34 40,9 28-54,-9-28 54,6 19-44,-6-19 44</inkml:trace>
  <inkml:trace contextRef="#ctx0" brushRef="#br0" timeOffset="51988.9696">4546 7527 44,'0'0'0,"0"0"38,0 0-38,0-1 28,0 1-28,0-1 22,0 1-22,0 0 20,0 0-20,0 0 28,0 0-28,-3-10 42,3 10-42,3 50 40,-3-50-40,4 52 18,-4-52-18,7 67 6,-7-67-6,10 67 2,-10-67-2,17 68 0,-17-68 0,8 66-2,-8-66 2,6 61-32,-6-61 32,6 59-72,-6-59 72,4 52-114,-4-52 114</inkml:trace>
  <inkml:trace contextRef="#ctx0" brushRef="#br0" timeOffset="52571.9648">4856 7748 56,'0'0'0,"0"-18"26,0 18-26,0-1-4,0 1 4,0-1-2,0 1 2,0 0 0,0 0 0,0-1 2,0 1-2,0 0 4,0 0-4,-6-6 4,6 6-4,-1 50 2,1-50-2,1 44 0,-1-44 0,6 50 0,-6-50 0,6 48-4,-6-48 4,6 44 0,-6-44 0,5 31 4,-5-31-4,3 31 4,-3-31-4,0 20 22,0-20-22,-3 15 48,3-15-48,0 0 52,0 0-52,0 1 32,0-1-32,-5 8 10,5-8-10,-1 0 0,1 0 0,0 0-2,0 0 2,-21 2-2,21-2 2,-24-39-4,24 39 4,-13-36-8,13 36 8,-9-48 0,9 48 0,-17-58 4,17 58-4,-14-63 2,14 63-2,-16-61 6,16 61-6,-9-50 4,9 50-4,-9-31 10,9 31-10,0-1 10,0 1-10,0 0-2,0 0 2,0-1-4,0 1 4,0-1-4,0 1 4,0-1-2,0 1 2,-9-13 2,9 13-2,3 55 2,-3-55-2,10 34-2,-10-34 2,32 32-6,-32-32 6,20 22-8,-20-22 8,19 10-4,-19-10 4,22 8-2,-22-8 2,24 0-4,-24 0 4,32-8 2,-32 8-2,35-37 8,-35 37-8,33-25 4,-33 25-4,33-29-4,-33 29 4,29-24-2,-29 24 2,29-16 0,-29 16 0,28-6 0,-28 6 0,20-5 2,-20 5-2,20 3-20,-20-3 20,14 41-54,-14-41 54,13 37-68,-13-37 68,10 44-56,-10-44 56,9 44-28,-9-44 28,7 44 6,-7-44-6,4 35 34,-4-35-34,1 20 48,-1-20-48,0 1 52,0-1-52,0 0 38,0 0-38,0 0 24,0 0-24,0 7 24,0-7-24,-6-49 28,6 49-28,-11-54 38,11 54-38,-16-68 38,16 68-38,-9-80 30,9 80-30,-10-85 26,10 85-26,-19-95 20,19 95-20,-17-104 8,17 104-8,-20-104 0,20 104 0,-21-102 4,21 102-4,-15-71 2,15 71-2,-12-42-4,12 42 4,0-1-16,0 1 16,0-1-52,0 1 52,0-1-64,0 1 64,-9-13-94,9 13 94</inkml:trace>
  <inkml:trace contextRef="#ctx0" brushRef="#br0" timeOffset="53189.9647">5232 8032 58,'0'0'0,"0"0"46,0 0-46,10 7-8,-10-7 8,0 0-6,0 0 6,1 0 2,-1 0-2,17-5-4,-17 5 4,28 36-4,-28-36 4,10 19-2,-10-19 2,0 0-2,0 0 2,0 0 0,0 0 0,0 2 4,0-2-4,0 0 4,0 0-4,0 0 10,0 0-10,0 2 22,0-2-22,0 0 46,0 0-46,6 8 62,-6-8-62,9-36 48,-9 36-48,6-31 24,-6 31-24,3-44 2,-3 19-2,0 1 8,0-1-8,0 1 16,0 24-16,-2-50 4,2 33-4,0-3-2,0 9 2,0-2-2,0 13 2,0-2 2,0 2-2,0-1 6,0 1-6,0 0 6,0 0-6,0-11 8,0 11-8,29 3 0,-29-3 0,24 30 2,-24-30-2,28 32 6,-28-32-6,30 37 0,-30-37 0,25 40 0,-25-40 0,24 31-2,-24-31 2,21 21-6,-21-21 6,20 17-6,-20-17 6,17 8 0,-17-8 0,1 0-2,-1 0 2,0 0 0,0 0 0,11 4 4,-11-4-4,24-33 0,-24 33 0,9-23 8,-9 23-8,4-30 14,-4 12-14,0 1 14,0 17-14,-4-35 26,4 35-26,-33-34 22,33 34-22,-27-29 8,27 29-8,-29-28 4,29 28-4,-37-29 2,37 29-2,-42-24 0,42 24 0,-42-19-2,42 19 2,-44-8 2,44 8-2,-37-6 6,37 6-6,-30-2 24,30 2-24,-20 0 20,20 0-20,0 0 0,0 0 0,-1 0-4,1 0 4,-2 0 0,2 0 0,-7 5-2,7-5 2,30 10-4,-30-10 4,38 8 0,-38-8 0,44 4-14,-19-4 14,-1 0-20,-24 0 20,51-7-12,-51 7 12,47-22-6,-47 22 6,41-7-2,-41 7 2,37-6 0,-37 6 0,32-4 0,-32 4 0,29 0 0,-29 0 0,21 2-2,-21-2 2,14 7 2,-14-7-2,12 39-4,-12-39 4,7 33-20,-7-33 20,5 41-14,-5-41 14,2 46 0,-2-24 0,0 0 0,0-1 0,0-4 0,0-17 0,-1 30 10,1-30-10,-4 16 12,4-16-12,0 1 6,0-1-6,0 1-2,0-1 2,0 0 2,0 0-2,0 1 4,0-1-4,0 1 0,0-1 0,0 1-6,0-1 6,0 0-46,0 0 46,0 1-82,0-1 82,-3 8-120,3-8 120</inkml:trace>
  <inkml:trace contextRef="#ctx0" brushRef="#br0" timeOffset="53579.9647">5975 7611 42,'0'0'0,"-9"-51"62,9 51-62,-20 4 32,20-4-32,-1 0 26,1 0-26,-15-46 38,15 46-38,0-1 20,0 1-20,0-1 10,0 1-10,0-1 14,0 1-14,-8-13 8,8 13-8,3 85 0,-3-85 0,10 79 0,-10-79 0,25 93 0,-25-93 0,9 90-2,-9-90 2,8 82 2,-8-82-2,8 64-14,-8-64 14,9 50-46,-9-50 46,10 41-66,-10-41 66,16 33-76,-16-33 76,8 24-44,-8-24 44</inkml:trace>
  <inkml:trace contextRef="#ctx0" brushRef="#br0" timeOffset="53736.9681">6099 7778 38,'0'-37'0,"0"2"50,0 0-50,0 2 34,0 2-34,0 1 20,0 12-20,0-1 14,0 19-14,0-19 20,0 19-20,0 0 50,0 0-50,2 0 50,-2 0-50,8 54 22,-8-54-22,27 71 4,-27-71-4,14 90 2,-14-90-2,15 98 0,-15-98 0,8 94-6,-8-94 6,9 84-16,-9-84 16,8 68-38,-8-68 38,5 62-54,-5-62 54,6 45-76,-6-45 76,3 39-80,-3-39 80</inkml:trace>
  <inkml:trace contextRef="#ctx0" brushRef="#br0" timeOffset="54041.9641">6290 7728 20,'0'0'0,"0"0"34,0 0-34,3-13 26,-3 13-26,0 0 14,0 0-14,0-1 16,0 1-16,0-1 30,0 1-30,3-17 28,-3 17-28,26 4 10,-26-4-10,11 52 4,-11-52-4,18 50 2,-18-50-2,16 59 0,-16-59 0,20 52-2,-20-52 2,21 44 0,-21-44 0,22 35 4,-22-35-4,24 27 4,-24-27-4,27 21 10,-27-21-10,28 14 14,-28-14-14,33 9 30,-33-9-30,34 3 38,-34-3-38,32-3 36,-32 3-36,31-37 46,-31 37-46,27-34 30,-27 34-30,21-39 10,-21 39-10,10-42 10,-10 42-10,8-40 6,-8 18-6,0 3-4,0 19 4,-7-36-2,7 36 2,-36-34-2,36 34 2,-26-28-18,26 28 18,-20-20-52,20 20 52,-16-12-94,16 12 94,-1 0-132,1 0 132</inkml:trace>
  <inkml:trace contextRef="#ctx0" brushRef="#br0" timeOffset="54355.964">6732 7684 34,'0'0'0,"4"-27"36,-4 27-36,3-22 30,-3 22-30,6-22 26,-6 22-26,4-20 20,-4 20-20,0-1 6,0 1-6,0 0 14,0 0-14,0-1 28,0 1-28,0-1 32,0 1-32,0 0 20,0 0-20,6-12 6,-6 12-6,20 82 2,-20-82-2,10 61-4,-10-61 4,8 57-4,-8-57 4,8 58-4,-8-58 4,9 46 0,-9-46 0,17 37 4,-17-37-4,18 32-2,-18-32 2,21 21-2,-21-21 2,22 18-6,-22-18 6,26 10-4,-26-10 4,26 7 0,-26-7 0,27 0 4,-27 0-4,26-6 6,-26 6-6,22-35 0,-22 35 0,20-24 4,-20 24-4,17-25 12,-17 25-12,15-29 22,-15 29-22,8-27 24,-8 27-24,7-27 26,-7 27-26,4-29 24,-4 16-24,0-1 8,0 14-8,-5-28 0,5 28 0,-8-20 4,8 20-4,-1-1 2,1 1-2,0-1 0,0 1 0,-24-13-20,24 13 20,-1 0-78,1 0 78,-1 0-152,1 0 152</inkml:trace>
  <inkml:trace contextRef="#ctx0" brushRef="#br0" timeOffset="55143.9628">7746 7696 36,'0'0'0,"-25"-27"46,25 27-46,-24-27 28,24 27-28,-25-23 20,25 23-20,-16-21 22,16 21-22,-17-23 24,17 23-24,-9-19 10,9 19-10,0-2 4,0 2-4,0 0 4,0 0-4,0 0 8,0 0-8,0-2 24,0 2-24,-7-13 24,7 13-24,34 41 12,-34-41-12,17 52 4,-17-52-4,20 64-2,-20-64 2,17 78 2,-17-78-2,14 71 2,-14-71-2,10 66-2,-10-66 2,7 54-4,-7-54 4,6 38 4,-6-38-4,3 29 20,-3-29-20,0 19 42,0-19-42,0 0 48,0 0-48,0 1 18,0-1-18,0 1 0,0-1 0,0 6 0,0-6 0,-32-7 2,32 7-2,-16-40 8,16 40-8,-18-28-2,18 28 2,-20-35 0,20 35 0,-15-38 0,15 38 0,-11-32-10,11 32 10,-9-30-2,9 30 2,-2-26 4,2 26-4,0-22 2,0 22-2,6-14 0,-6 14 0,31-9 2,-31 9-2,27-5 0,-27 5 0,23 0-2,-23 0 2,28 1-2,-28-1 2,30 7 0,-30-7 0,28 21 0,-28-21 0,31 9-8,-31-9 8,24 18-14,-24-18 14,21 9-14,-21-9 14,13 4-4,-13-4 4,0 0 0,0 0 0,1 0-2,-1 0 2,1 0 4,-1 0-4,9 3 4,-9-3-4,5-28 2,-5 12-2,0 1 0,0 15 0,-5-43-2,5 43 2,-29-49 2,29 49-2,-23-52-2,23 52 2,-25-62 0,25 62 0,-31-67 2,31 67-2,-34-67 0,34 67 0,-36-75 2,36 75-2,-35-60 0,35 60 0,-27-44 6,27 44-6,-19-30 6,19 30-6,0 0 0,0 0 0,0 0-2,0 0 2,0-1-2,0 1 2,0-1 2,0 1-2,-9-4 2,35 31-2,0 0 0,-26-27 0,33 35-6,-33-35 6,31 25-6,-31-25 6,27 19-4,-27-19 4,22 5-2,-22-5 2,19 6 2,-19-6-2,15 0 0,-15 0 0,14-30 2,-14 30-2,8-35 10,-8 35-10,8-48 4,-8 48-4,4-57-4,-4 57 4,3-62 4,-3 29-4,0 0 6,0 33-6,-5-61-2,5 61 2,-10-56 2,10 56-2,-27-40 6,27 40-6,-11-22-2,11 22 2,0-1-10,0 1 10,0 0-30,0 0 30,0-1-48,0 1 48,-8-6-78,8 6 78,10 47-136,14-26 136</inkml:trace>
  <inkml:trace contextRef="#ctx0" brushRef="#br0" timeOffset="55717.9636">8767 7498 32,'0'0'0,"0"0"34,0 0-34,0 1 8,0-1-8,0 1 0,0-1 0,-3 13 14,3-13-14,-8-31 30,8 31-30,-5-28 18,5 28-18,-3-37 14,3 9-14,0 28 18,0-14-18,0 0 30,0 14-30,1-73 40,-1 73-40,0-34 42,0 20-42,0 0 54,0 14-54,0-18 48,0 18-48,0 0 28,0 0-28,0 0 16,0 0-16,-1-8 0,1 8 0,-3 39-4,3-8 4,0 0 4,0-31-4,4 77 4,-4-77-4,26 94 2,-26-94-2,15 90-6,-15-90 6,16 76-22,-16-76 22,16 63-28,-16-63 28,16 57-18,-16-57 18,14 51-12,-14-51 12,11 40-6,-11-40 6,9 35-2,-9-35 2,8 25-2,-8-25 2,5 15 8,-5-15-8,2 16 8,-2-16-8,0 0 0,0 0 0,-2 9-4,2-9 4,-40 19 2,40-19-2,-26 6 0,26-6 0,-28 4 2,28-4-2,-32 3 6,32-3-6,-30 0 8,30 0-8,-28-2 10,28 2-10,-22-2 6,22 2-6,-17-4 8,17 4-8,-1 0 2,1 0-2,0 0-2,0 0 2,0 0-2,0 0 2,-10-3 0,10 3 0,30-2 2,-30 2-2,33-5 2,-33 5-2,42-6-2,-42 6 2,46-5-4,-46 5 4,47-6-2,-47 6 2,47-10-2,-47 10 2,46-18-2,-46 18 2,43-8-20,-43 8 20,39-5-78,-39 5 78,35-2-134,-35 2 134</inkml:trace>
  <inkml:trace contextRef="#ctx0" brushRef="#br0" timeOffset="56591.9635">9499 7540 42,'0'0'0,"-23"-35"48,23 35-48,-20-29 14,20 29-14,-16-22 4,16 22-4,-10-23 16,10 23-16,-5-22 16,5 22-16,-3-22 10,3 22-10,3-22 8,-3 22-8,9-14 20,-9 14-20,30-8 34,-30 8-34,16-5 38,-16 5-38,18 2 34,-18-2-34,16 47 18,-16-47-18,14 48 8,-14-48-8,10 68 8,-10-68-8,8 78 6,-8-78-6,7 76 0,-7-76 0,8 77 2,-8-77-2,3 66 0,-3-66 0,5 57 0,-5-57 0,5 47 0,-5-47 0,6 33-4,-6-33 4,9 25-2,-9-25 2,25 14-2,-25-14 2,17 8 0,-17-8 0,0 0 6,0 0-6,13 4 2,-13-4-2,23-5 0,-23 5 0,10-31 0,-10 31 0,6-22 2,-6 22-2,6-30 16,-6 30-16,2-35 22,-2 35-22,-1-37 16,1 37-16,-7-36 16,7 36-16,-34-40 16,34 40-16,-24-39 20,24 39-20,-32-37 20,32 37-20,-31-36 18,31 36-18,-26-27 22,26 27-22,-18-24 14,18 24-14,-1-1 2,1 1-2,-1 0 0,1 0 0,0 0 4,0 0-4,-10-15 0,10 15 0,3-16 0,-3 16 0,33-8 4,-33 8-4,34-7-2,-34 7 2,38-6 0,-38 6 0,39-7 0,-39 7 0,40-4-8,-40 4 8,36-8-26,-36 8 26,32-7-46,-32 7 46,29-8-38,-29 8 38,21-9-24,-21 9 24,0 0-16,0 0 16,1 0-10,-1 0 10,1 0-4,-1 0 4,1 0-2,-1 0 2,0 0-4,0 0 4,2 0 0,-2 0 0,12-8 8,-12 8-8,-38-23 2,38 23-2,-29-6-8,29 6 8,-30-8-2,30 8 2,-37-21 0,37 21 0,-41-21 2,19 6-2,2-1 4,-4-3-4,1 1-2,1-3 2,-1 0 6,1-1-6,1 0 18,0 4-18,1 0 18,20 18-18,-31-27 18,31 27-18,-20-17 4,20 17-4,-1 0-6,1 0 6,0-1 0,0 1 0,0-1 0,0 1 0,-1 0 0,1 0 0,-9-6 4,9 6-4,36 6-4,-36-6 4,26 44-20,-26-44 20,28 30-34,-28-30 34,24 26-32,-24-26 32,24 24-26,-24-24 26,17 14-16,-17-14 16,17 9-2,-17-9 2,0 0 2,0 0-2,13 4 6,-13-4-6,24-47-2,-24 47 2,12-43-4,-12 43 4,9-54 4,-9 54-4,8-65 2,-8 65-2,7-69-6,-7 69 6,2-73-2,-2 40 2,0-1 2,0 34-2,-5-56 2,5 56-2,-8-42 16,8 42-16,-9-25 20,9 25-20,0-1 6,0 1-6,0-1 0,0 1 0,0 0 2,0 0-2,0-1 2,0 1-2,-9-9 0,9 23 0,0-14 0,0 0 0,0 13 4,0-13-4,36 8 2,-36-8-2,19 4-4,-19-4 4,25-2 2,-25 2-2,32-8 2,-32 8-2,32-38-10,-32 38 10,36-14-24,-36 14 24,37-7-36,-37 7 36,32 0-58,-32 0 58,34 36-72,-34-36 72,31 46-76,-31-46 76</inkml:trace>
  <inkml:trace contextRef="#ctx0" brushRef="#br0" timeOffset="57018.9666">9920 7472 52,'0'0'0,"-16"21"38,16-21-38,-7 17 40,7-17-40,0 0 36,0 0-36,-10 11 24,10-11-24,-18 7 14,18-7-14,-7 17 6,7-17-6,-5 22 8,5-22-8,-3 31 6,3-9-6,0 0-2,0 2 2,0 0-2,0-24 2,3 50 0,-3-50 0,4 52 4,-4-52-4,5 46 0,-5-46 0,5 41-4,-5-41 4,5 34 4,-5-34-4,6 28 12,-6-28-12,5 20 16,-5-20-16,0 1 8,0-1-8,5 14 2,-5-14-2,1 0 10,-1 0-10,20 8 20,-20-8-20,22 2 28,-22-2-28,16 0 28,-16 0-28,22-5 22,-22 5-22,27-30 20,-27 30-20,33-28 20,-33 28-20,33-28 14,-12 12-14,1 1 6,-22 15-6,37-32 2,-37 32-2,37-27-2,-37 27 2,36-21-2,-36 21 2,28-20 2,-28 20-2,24-5 6,-24 5-6,19-6 4,-19 6-4,12 0-2,-12 0 2,9 33-6,-9-33 6,5 31-8,-5-10 8,0-2-18,0-19 18,-5 43-22,5-43 22,-9 40-10,9-40 10,-26 32-2,26-32 2,-16 25 2,16-25-2,-9 12 2,9-12-2,0 1 0,0-1 0,0 1-4,0-1 4,-8 8-2,8-8 2,-22-42 4,22 42-4,-8-42 2,8 42-2,-9-49 2,9 49-2,-6-63 6,6 63-6,-6-70 4,6 70-4,-9-75 4,9 75-4,-7-72 4,7 72-4,-6-54 2,6 54-2,-2-37 6,2 37-6,-2-17 0,2 17 0,0-1 0,0 1 0,0-1 0,0 1 0,0 0-40,0 0 40,0-1-116,0 1 116,0-1-164,0 28 164</inkml:trace>
  <inkml:trace contextRef="#ctx0" brushRef="#br1" timeOffset="66599.955">11674 7577 82,'0'0'0,"-29"-8"26,29 8-26,-31-7 16,31 7-16,-28-3 16,28 3-16,-20-2 18,20 2-18,-1 0 6,1 0-6,-1 0 0,1 0 0,0 0 0,0 0 0,-2 0 0,2 0 0,-6 0 2,6 0-2,51 5 12,-51-5-12,45 5 14,-45-5-14,58 2 6,-26-2-6,1 0 4,-33 0-4,74-4-2,-74 4 2,74-8-4,-74 8 4,80-8 4,-80 8-4,72-18 4,-72 18-4,66-10-4,-66 10 4,60-7-4,-60 7 4,51-6 0,-51 6 0,37-3 4,-37 3-4,27-2 6,-27 2-6,17 0 6,-17 0-6,1 0 2,-1 0-2,1 0-2,-1 0 2,4 0 2,-4 22-2,0-1 0,0-21 0,-4 32-12,4-32 12,-30 38-10,30-38 10,-28 35-2,28-35 2,-25 32 0,25-32 0,-25 21 12,25-21-12,-23 9 12,23-9-12,-15 6 6,15-6-6,-13 0 2,13 0-2,-9-31 2,9 31-2,-8-31 28,8 31-28,-8-40 34,8 40-34,-4-50 10,4 50-10,-6-56 2,6 56-2,-4-55 2,4 55-2,-3-54-2,3 54 2,-5-34 4,5 34-4,-3-20 4,3 20-4,0 0-20,0 0 20,0-1-42,0 1 42,0 0-70,0 0 70,0 0-110,0 0 110</inkml:trace>
  <inkml:trace contextRef="#ctx0" brushRef="#br1" timeOffset="67111.9552">13386 7666 78,'0'0'0,"0"0"4,0 0-4,1 0-4,-1 0 4,-27 7-6,27-7 6,-8 20-6,8-20 6,-5 14-4,5-14 4,-2 16 0,2-16 0,-4 18 4,4-18-4,-4 20 4,4-20-4,-6 17 4,6-17-4,0 1 18,0-1-18,0 2 46,0-2-46,-5 13 52,5-13-52,0 0 36,0 0-36,-2 0 30,2 0-30,-18 6 28,18-6-28,-9-41 22,9 41-22,-6-42 16,6 42-16,-5-50 8,5 50-8,-2-63 12,2 26-12,0 1 14,0-5-14,0 0 4,0-3-4,0 0 2,0-1-2,0 0 0,0 0 0,0-2 0,0-1 0,0 2 6,0 2-6,0-1 8,0 45-8,-3-80 2,3 80-2,-2-59-6,2 40 6,0 1 4,0 18-4,0-1 24,0 1-24,0-1 16,0 1-16,0 0 0,0 0 0,0-13 0,0 13 0,-2 65-4,2-65 4,-6 62-10,6-62 10,-26 83-12,26-83 12,-19 82-10,19-82 10,-21 78-4,21-78 4,-26 60 0,26-60 0,-24 38 8,24-38-8,-23 21 16,23-21-16,-23 7 8,23-7-8,-24 5 4,24-5-4,-29-6 2,29 6-2,-33-51 4,13 31-4,0-1 6,-2-6-6,0 2-2,-2-3 2,-1 0 0,-2 0 0,0-1 2,1 0-2,-1 1 6,-1 7-6,0-2 8,5 6-8,0 1-4,23 16 4,-31-20-10,31 20 10,-21-8-16,21 8 16,0 0-14,0 0 14,-3-5-18,3 5 18,37 43-58,-14-21 58,1 2-96,7 6 96,0-2-130,4 7 130</inkml:trace>
  <inkml:trace contextRef="#ctx0" brushRef="#br1" timeOffset="67579.9545">13765 7714 44,'0'0'0,"0"0"34,0 0-34,1 0 2,-1 0-2,1 0 8,-1 0-8,5 7 20,-5-7-20,0 0 16,0 0-16,-7 23 6,7-23-6,-27 9 0,27-9 0,-11 16 4,11-16-4,0 0 4,0 0-4,-6 15 8,6-15-8,0 1 22,0-1-22,0 1 26,0-1-26,-7 19 34,7-19-34,0 0 38,0 0-38,-1 0 24,1 0-24,-1 0 8,1 0-8,-23 9 4,23-9-4,-2 0-2,2 0 2,-18 0-4,18 0 4,-7-45 6,7 45-6,-10-26 4,10 26-4,-6-29 0,6 29 0,-5-30 4,5 16-4,0-1 6,0 15-6,3-26 2,-3 26-2,6-29-2,-6 29 2,26-20 6,-26 20-6,14-15 10,-14 15-10,15-8 12,-15 8-12,18-5 12,-18 5-12,19 0 6,-19 0-6,21 8 2,-21-8-2,23 44 4,-23-44-4,24 35 2,-24-35-2,24 37-2,-24-37 2,23 37 0,-23-37 0,25 34 0,-25-34 0,20 24 2,-20-24-2,15 17 0,-15-17 0,1 1 2,-1-1-2,1 1 0,-1-1 0,13 10-4,-13-10 4,1 0 8,-1 0-8,0 0 36,0 0-36,21 5 56,-21-5-56,4-32 58,-4 32-58,1-36 36,-1 36-36,-1-44 22,1 44-22,-7-46 24,7 46-24,-29-45 8,29 45-8,-26-40 4,26 40-4,-32-33 4,32 33-4,-38-24 0,38 24 0,-36-7-2,36 7 2,-36-6-32,36 6 32,-34 1-62,34-1 62,-27 30-84,27-30 84,-24 13-118,24-13 118,-10 20-144,10-20 144,-9 8-130,9-8 130</inkml:trace>
  <inkml:trace contextRef="#ctx0" brushRef="#br1" timeOffset="67720.9585">13774 7476 40,'0'0'0,"16"-49"40,-16 49-40,10-58 30,-10 58-30,7-59 36,-7 59-36,3-67 26,-3 32-26,0 1 18,0 34-18,-7-71 30,7 71-30,-34-58 56,34 58-56,-15-39 58,15 39-58,-16-25 30,16 25-30,0 0 8,0 0-8,-2-2-2,2 2 2,-1 0-2,1 0 2,-8-6-18,8 6 18,-7 33-64,7-33 64,-3 39-102,3-39 102,5 46-120,-5-46 120</inkml:trace>
  <inkml:trace contextRef="#ctx0" brushRef="#br1" timeOffset="68493.9542">14262 7619 8,'0'0'0,"-17"-19"12,17 19-12,-13-13 18,13 13-18,0 0 18,0 0-18,0-2 10,0 2-10,0 0 14,0 0-14,0 0 28,0 0-28,-8-12 24,29 12-24,-1 0 12,-20 0-12,22 38 0,-22-38 0,23 40-2,-23-40 2,22 47 0,-22-47 0,16 54-2,-16-54 2,14 45 2,-14-45-2,13 41 4,-13-41-4,9 31 2,-9-31-2,9 17 2,-9-17-2,23 9 0,-23-9 0,15 8 6,-15-8-6,15 0 24,-15 0-24,19-29 32,-19 29-32,18-29 40,-18 29-40,20-40 40,-20 40-40,14-45 40,-14 45-40,7-54 42,-7 54-42,9-53 34,-9 53-34,1-53 18,-1 53-18,-5-51 8,-17 29-8,-1 3 6,23 19-6,-38-33 2,38 33-2,-43-16 0,43 16 0,-43-9-4,21 9 4,0 0-12,2 23 12,0-1-34,20-22 34,-35 36-56,35-36 56,-30 42-50,30-42 50,-25 38-44,25-38 44,-15 28-68,15-28 68,-8 18-76,8-18 76,0 0-58,0 0 58,-2 10-32,2-10 32,43 6-8,-43-6 8,30 2 0,-30-2 0,34 0 0,-34 0 0,35-6 0,-35 6 0,36-25 0,-36 25 0,39-8 12,-39 8-12,39-19 32,-39 19-32,38-13 28,-38 13-28,39-16 22,-39 16-22,35-23 20,-35 23-20,39-21 22,-39 21-22,40-19 32,-40 19-32,37-17 34,-37 17-34,38-12 20,-38 12-20,34-6 24,-34 6-24,27-3 34,-27 3-34,22 2 20,-22-2-20,16 9 14,-16-9-14,9 44 6,-9-44-6,8 38 0,-8-38 0,4 47 2,-4-23-2,0 0 0,0 0 0,0 0-8,0-24 8,-3 42-14,3-42 14,-6 36-20,6-36 20,-5 28-16,5-28 16,-2 16-8,2-16 8,0 1-8,0-1 8,0 0-4,0 0 4,0 5-2,0-5 2,27-3 4,-27 3-4,9-27 16,-9 27-16,9-22 14,-9 22-14,9-30 14,-9 30-14,9-39 14,-9 39-14,9-46 10,-9 46-10,10-52 14,-10 52-14,10-54 16,-10 54-16,20-44 8,-20 44-8,21-47 8,-21 47-8,23-31 12,-23 31-12,22-18 8,-22 18-8,20-16 8,-20 16-8,20-7 18,-20 7-18,16 0 28,-16 0-28,16 4 26,-16-4-26,17 33 20,-17-33-20,8 29 8,-8-29-8,17 30 2,-17-30-2,8 35 2,-8-35-2,6 35 2,-6-35-2,4 34 2,-4-34-2,2 32-28,-2-16 28,0-1-84,0-15 84,0 22-144,0-22 144</inkml:trace>
  <inkml:trace contextRef="#ctx0" brushRef="#br1" timeOffset="68995.9538">15591 7329 32,'0'0'0,"-10"-30"6,10 30-6,-16-26 22,16 26-22,-7-24 20,7 24-20,0 0 6,0 0-6,0-1 14,0 1-14,0-1 36,0 1-36,-3-10 28,3 10-28,3 48 2,-3-48-2,5 63 0,-5-63 0,4 71 6,-4-32-6,0-1 0,0-5 0,0 0 2,0-33-2,-2 57 6,2-57-6,-2 46 2,2-29-2,0 1 0,0-18 0,2 24 4,-2-24-4,4 14 8,-4-14-8,9 9 6,-9-9-6,24 5 14,-24-5-14,19 0 22,-19 0-22,23-33 24,-23 33-24,28-40 26,-28 40-26,30-54 32,-30 54-32,33-61 40,-33 61-40,34-62 38,-34 62-38,31-57 26,-31 57-26,24-39 8,-24 39-8,14-25 4,-14 25-4,0-1 14,0 1-14,9-3 10,-9 3-10,4 58-4,-4-24 4,0 0-38,0-34 38,-3 80-66,3-80 66,-7 82-80,7-82 80,-7 75-98,7-75 98,-9 65-106,9-65 106,-7 46-60,7-46 60</inkml:trace>
  <inkml:trace contextRef="#ctx0" brushRef="#br1" timeOffset="69513.9532">15984 7754 14,'0'0'0,"0"0"20,0 0-20,2 0 18,-2 0-18,14-3 10,-14 17-10,0-14 24,0 0-24,0 16 40,0-16-40,0 0 44,0 0-44,0 1 50,0-1-50,0 1 36,0-1-36,-3 18 18,3-18-18,-1 0 4,1 0-4,0 0 8,0 0-8,-23 6 12,23-6-12,-8-36 8,8 36-8,-8-28 10,8 28-10,-3-41 8,3 41-8,-3-49 6,3 25-6,0-1 12,0 25-12,6-50 12,-6 50-12,25-41 10,-25 41-10,15-24 6,-15 24-6,16-13-2,-16 13 2,0 0 2,0 0-2,15-8 8,-15 8-8,27 6 10,-27-6-10,20 47 8,-20-47-8,18 41-2,-18-41 2,24 44-6,-24-44 6,17 45 4,-17-45-4,14 39 2,-14-39-2,14 29-4,-14-29 4,9 19-2,-9-19 2,10 14 2,-10-14-2,10 9 2,-10-9-2,0 0 2,0 0-2,0 0 4,0 0-4,16 6 0,-16-6 0,24-8 6,-24 8-6,7-42 12,-7 42-12,5-31 14,-5 31-14,2-33 8,-2 33-8,-2-28-2,2 28 2,-6-29 0,6 29 0,-6-20-2,6 20 2,-22-14-6,22 14 6,-10-8-12,10 8 12,0 0-28,0 0 28,-20-8-54,20 8 54,0 0-70,0 0 70,-21-7-50,21 7 50,0-1-20,0 1 20,-7-17-6,7 17 6,0-40-2,0 40 2,0-33-2,0 33 2,4-36 4,-4 36-4,6-35 12,-6 35-12,4-23 16,-4 23-16,1-21 18,-1 21-18,-3-22 10,3 22-10,-8-22 4,8 22-4,-39-22 10,39 22-10,-32-20 16,32 20-16,-29-10 32,29 10-32,-25-6 38,25 6-38,0 0 26,0 0-26,-2 0 12,2 0-12,0 0 2,0 0-2,-1 0-6,1 0 6,0 0-6,0 0 6,-1 0 2,1 0-2,-9-4 2,33-12-2,1 1 2,-25 15-2,31-19-4,-31 19 4,39-20-24,-39 20 24,42-17-64,-42 17 64,43-9-118,-43 9 118</inkml:trace>
  <inkml:trace contextRef="#ctx0" brushRef="#br1" timeOffset="69778.9581">16579 7481 148,'0'0'0,"-7"-29"58,7 29-58,-36-17 28,36 17-28,-2 0 38,2 0-38,-13-18 26,13 18-26,0 0 12,0 0-12,0 0 16,0 0-16,0-2 28,0 2-28,0 0 30,0 0-30,-10-19 22,10 19-22,47 6 10,-47-6-10,26 46 2,-26-46-2,24 31 2,-24-31-2,23 34 0,-23-34 0,18 33-2,-18-33 2,13 35-2,-13-35 2,0 1 2,0-1-2,10 50 4,-10-50-4,6 64 0,-6-64 0,4 29 8,-4-16-8,0 1 24,0-14-24,-7 21 16,7-21-16,-42 24 2,42-24-2,-27 17 2,27-17-2,-30 15 2,30-15-2,-28 16 0,28-16 0,-28 8-2,28-8 2,-24 4-22,24-4 22,-22 0-64,22 0 64,-13-6-110,13 6 110,-13-41-138,13 41 138</inkml:trace>
  <inkml:trace contextRef="#ctx0" brushRef="#br1" timeOffset="70325.9542">16899 7647 86,'0'0'0,"-23"-21"24,23 21-24,-24-22-2,24 22 2,-25-24 0,25 24 0,-18-26 12,18 26-12,-11-29 16,11 29-16,-6-33 10,6 33-10,-1-33 2,1 33-2,2-26 6,-2 26-6,8-19 10,-8 19-10,28-14 20,-28 14-20,1 0 30,-1 0-30,14-6 18,-14 6-18,20 44 8,-20-44-8,8 49 2,-8-49-2,6 55-4,-6-55 4,1 58 0,-1-29 0,0 1 2,0-30-2,-2 56 0,2-56 0,-7 52 2,7-52-2,-26 46 0,26-46 0,-17 36-2,17-36 2,-20 22 4,20-22-4,-1 1 14,1-1-14,-13 10 12,13-10-12,-1 0 0,1 0 0,-24 7-4,24-7 4,-21-9 2,21 9-2,-10-48 8,10 48-8,-7-31 2,7 31-2,-5-34-2,5 34 2,0-24 2,0 24-2,3-24 4,-3 24-4,8-15 10,-8 15-10,35-8 10,-35 8-10,25-6 2,-25 6-2,28 0-2,-28 0 2,32 7-2,-32-7 2,29 36 0,-29-36 0,27 23-2,-27-23 2,25 18-2,-25-18 2,23 16-2,-23-16 2,21 11-2,-21-11 2,18 8-4,-18-8 4,0 0 2,0 0-2,11 2 4,-11-2-4,18-8 2,-18 8-2,8-42 8,-8 42-8,8-31 6,-8 31-6,7-38 4,-7 38-4,20-41 4,-20 41-4,15-40 8,-15 40-8,18-44 6,-18 44-6,20-40 2,-20 40-2,23-32 4,-23 32-4,26-31 14,-26 31-14,24-16 34,-24 16-34,27-8 32,-27 8-32,22 0 14,-22 0-14,19 37 8,-19-37-8,14 35 4,-14-35-4,10 40 4,-10-40-4,7 48 2,-7-48-2,4 53-4,-4-53 4,2 57-20,-2-31 20,0-1-56,0-25 56,-3 46-96,3-46 96,-3 39-136,3-39 136</inkml:trace>
  <inkml:trace contextRef="#ctx0" brushRef="#br1" timeOffset="71251.9523">17541 7508 28,'0'-19'0,"0"1"4,0 18-4,-4-23 2,4 23-2,-3-19 4,3 19-4,-3-21 8,3 21-8,0-17 18,0 17-18,0-25 20,0 25-20,0 0 42,0 0-42,0-1 68,0 1-68,0-1 48,0 1-48,2-12 32,-2 12-32,4 46 14,-4-19-14,0-1-4,0-26 4,-6 70 6,6-70-6,-24 74 4,24-74-4,-10 71-2,10-71 2,-9 58 2,9-58-2,-9 50 2,9-50-2,-5 35 0,5-21 0,0 1 2,0-15-2,5 16 0,-5-16 0,27 9-2,-27-9 2,20 8 2,-20-8-2,18 1 2,-18-1-2,22-3-2,-22 3 2,22-48 0,-22 48 0,22-40 2,-22 40-2,24-49 4,-24 49-4,22-48 10,-22 48-10,22-49 28,-22 49-28,18-48 38,-18 48-38,13-39 30,-13 39-30,8-22 44,-8 22-44,0-1 58,0 1-58,0 0 34,0 0-34,0 0 10,0 0-10,7-10 6,-7 10-6,4 62 4,-4-62-4,4 55-6,-4-25 6,0 0-30,0-3 30,0 1-64,0-28 64,-2 45-84,2-45 84,-2 37-84,2-37 84,0 22-66,0-22 66,0 2-38,0-2 38,4 12-12,-4-12 12,40 4-6,-40-4 6,17-6 0,-17 6 0,21-54 6,-21 54-6,23-40 0,-23 40 0,18-44 4,-18 44-4,19-44 6,-19 44-6,15-42 14,-15 42-14,10-43 26,-10 43-26,8-46 24,-8 46-24,9-42 26,-9 42-26,8-36 24,-8 36-24,6-21 22,-6 21-22,0-1 36,0 1-36,0-1 26,0 1-26,5-9 16,-5 9-16,8 28 14,-8-28-14,7 40 2,-7-40-2,2 52-2,-2-18 2,0-1 0,0-33 0,-4 61 0,4-61 0,-8 66 0,8-66 0,-27 57 0,27-57 0,-8 49 2,8-49-2,-10 33 0,10-33 0,-6 22 2,6-22-2,0 0 6,0 0-6,0 1 2,0-1-2,0 0-4,0 0 4,0 1-4,0-1 4,-5 6-2,5-6 2,26-8-2,-26 8 2,18-46 2,-18 46-2,17-35 0,-17 35 0,26-40 4,-26 40-4,22-40 4,-22 40-4,28-35 0,-28 35 0,28-35 2,-28 35-2,30-19 4,-30 19-4,28-13 2,-28 13-2,19-10 2,-19 10-2,1 0 2,-1 0-2,14-2-2,-14 2 2,7 35-2,-7-35 2,6 25-6,-6-10 6,0 0-2,0-15 2,-2 29 2,2-29-2,-4 23 0,4-23 0,0 1-4,0-1 4,0 0 0,0 0 0,-5 15 6,5-15-6,-2 0 4,2 0-4,-17 4 6,17-4-6,-7-31 2,7 31-2,-6-30-4,6 30 4,-4-43 0,4 43 0,-7-47 2,7 47-2,-4-59 0,4 59 0,-3-67-2,3 67 2,-3-73-4,3 73 4,-4-77 2,4 77-2,-6-76 2,6 76-2,-8-70-2,8 70 2,-5-61-2,5 61 2,-1-44 0,1 44 0,2-33 4,-2 33-4,6-19 0,-6 19 0,10-13-4,-10 13 4,1 0 0,-1 0 0,22-8 4,-22 8-4,0 0 2,0 0-2,19 0-4,-19 0 4,17 33-32,-17-33 32,10 14-72,-10-14 72,17 10-96,-17-10 96,17 8-116,-17-8 116</inkml:trace>
  <inkml:trace contextRef="#ctx0" brushRef="#br1" timeOffset="71628.9557">18027 6925 42,'0'0'0,"-17"-28"20,17 28-20,-12-14 16,12 14-16,0-2 10,0 2-10,0 0 6,0 0-6,0-1 10,0 1-10,-9-4 18,9 4-18,-6 43 12,6-43-12,-1 46 12,1-20-12,0 1 20,0-27-20,2 56 24,-2-56-24,2 50 36,-2-29-36,0-2 40,0-5-40,0 1 30,0-15-30,0 0 16,0 0-16,0 0 22,0 0-22,0 2 42,0-2-42,0 13 44,0-13-44,44-6 26,-44 6-26,27-42 8,-27 42-8,28-36 0,-28 36 0,30-35 0,-30 35 0,33-39 2,-33 39-2,32-34 0,-32 34 0,29-30-6,-29 30 6,27-21-20,-27 21 20,25-13-52,-25 13 52,21-9-72,-21 9 72,19 0-80,-19 0 80,15 8-106,-15-8 106</inkml:trace>
  <inkml:trace contextRef="#ctx0" brushRef="#br1" timeOffset="71884.9564">18209 7405 56,'0'0'0,"-20"22"72,20-22-72,0 0 58,0 0-58,-1 1 30,1-1-30,0 1 16,0-1-16,-2 0 14,2 0-14,-1 1 22,1-1-22,0 1 26,0-1-26,-13 4 22,13-4-22,9-58 26,20 42-26,0 2 20,-8 0-20,1 1 16,-22 13-16,43-21 36,-43 21-36,45-10 44,-45 10-44,44-2 40,-44 2-40,40 7 36,-40-7-36,34 54 32,-34-54-32,27 48 18,-27-48-18,16 66 4,-16-66-4,10 72 10,-10-72-10,7 77 6,-7-44-6,0 4 6,0-37-6,-2 67 4,2-67-4,-10 59 0,10-59 0,-23 52 0,23-52 0,-7 38-2,7-38 2,-9 25 0,9-25 0,-7 18-10,7-18 10,0 0-48,0 0 48,0 1-88,0-1 88,-6 8-104,6-8 104,-1 0-114,1 0 114,0 0-132,0 0 132</inkml:trace>
  <inkml:trace contextRef="#ctx0" brushRef="#br1" timeOffset="80515.9452">1513 9902 68,'0'0'0,"-27"-15"22,27 15-22,-33-21 22,33 21-22,-22-19 50,22 19-50,-20-16 36,20 16-36,-1-2 8,1 2-8,-15-11-4,15 11 4,-8-20 0,8 20 0,-6-15 0,6 15 0,-1-19-2,1 19 2,3-19 2,-3 19-2,31-24 2,-31 24-2,28-24 2,-28 24-2,35-19 0,-35 19 0,42-19 0,-42 19 0,0 0 0,0 0 0,51-10 0,-51 10 0,66-10-4,-66 10 4,27-5-4,-27 5 4,23-2 2,-23 2-2,0 0 4,0 0-4,12 2 6,-12-2-6,9 47 6,-9-47-6,7 47 4,-7-47-4,1 69-4,-1-69 4,-2 81-8,2-81 8,-32 84-2,32-84 2,-28 78 0,28-78 0,-28 67 2,28-67-2,-30 54 10,30-54-10,-25 44 24,25-44-24,-23 31 50,23-31-50,-19 18 58,19-18-58,-1 1 32,1-1-32,-1 0 6,1 0-6,0 2-2,0-2 2,-1 0-2,1 0 2,-2 1 2,2-1-2,0 1-4,0-1 4,0 0-2,0 0 2,-1 1 2,1-1-2,-5 4 2,30-4-2,0 0 4,-25 0-4,40-2 0,-40 2 0,43-5 0,-43 5 0,47-8-4,-47 8 4,46-22-4,-46 22 4,43-7 0,-43 7 0,36-9-18,-36 9 18,30-6-28,-30 6 28,18-5-18,-18 5 18,0 0-24,0 0 24,0 0-34,0 0 34,1 0-38,-1 0 38,11-4-46,-11 4 46,2 0-60,-2 0 60,0 0-70,0 0 70,21 4-40,-21-4 40</inkml:trace>
  <inkml:trace contextRef="#ctx0" brushRef="#br1" timeOffset="80935.9451">1913 10434 42,'0'0'0,"-36"25"54,36-25-54,-38 25 36,38-25-36,-55 20 36,55-20-36,0 19 32,0-19-32,-82 13 28,82-13-28,-54 10 30,54-10-30,-53 7 28,53-7-28,-58 1 20,58-1-20,-58-5 10,30-16-10,-1 0 6,1 1-6,-1-1 4,4-7-4,0 1 6,2-8-6,1 1 4,1-8-4,1-1 10,20 43-10,-29-91 6,29 91-6,-19-95 4,19 95-4,-5-100 12,5 100-12,-6-92 10,6 92-10,4-96 0,20 52 0,2-1 4,-6 4-4,0-1 2,8 3-2,-2-1 0,6 9 0,-1 0 4,4 7-4,2 0-4,1 7 4,1 1-2,-39 16 2,81-13 0,-81 13 0,73-9-2,-41 9 2,2 0 6,-5 17-6,0-1 6,-2 4-6,-1-1 4,1 11-4,0-2 2,-4 11-2,0-1-2,-23-38 2,37 91 2,-37-91-2,33 89 2,-33-89-2,19 88 0,-19-88 0,9 79-2,-9-79 2,8 68-4,-8-68 4,4 59 2,-4-32-2,0-2 8,0-25-8,-6 44 4,6-44-4,-28 37 6,28-37-6,-19 32 12,19-32-12,-22 28 14,22-28-14,-23 23 10,23-23-10,-26 23 16,26-23-16,-26 21 34,26-21-34,-30 16 42,30-16-42,-26 13 20,26-13-20,-23 7-6,23-7 6,-16 8-6,16-8 6,0 0-50,0 0 50,-13 5-110,13-5 110,-1 0-136,1 0 136,0 0-164,0 0 164</inkml:trace>
  <inkml:trace contextRef="#ctx0" brushRef="#br1" timeOffset="82769.9448">3075 9802 34,'0'0'0,"-28"-25"24,28 25-24,-27-28 38,27 28-38,-19-24 34,19 24-34,-13-20 8,13 20-8,0 0-2,0 0 2,-8-14 2,8 14-2,0-1 2,0 1-2,0 0 0,0 0 0,-6-15 0,6 15 0,0 0 2,0 0-2,7-22 2,-7 22-2,29-3 0,-29 3 0,19 3 4,-19-3-4,21 50 2,-21-50-2,29 51-2,-29-51 2,27 69 0,-27-69 0,26 75 0,-26-75 0,24 64 0,-24-64 0,17 48-2,-17-48 2,16 28 0,-16-28 0,0 0 4,0 0-4,0 2 0,0-2 0,0 0-2,0 0 2,0 0 2,0 0-2,0 2 6,0-2-6,0 0 6,0 0-6,9 10 10,-9-10-10,8-36 20,-8 36-20,22-39 14,-22 39-14,21-53 0,-21 53 0,22-64 0,-22 64 0,27-62 4,-27 62-4,24-52 2,-24 52-2,21-36 0,-21 36 0,17-21-2,-17 21 2,0-1-6,0 1 6,1-1-8,-1 1 8,1-1-10,-1 1 10,1 0-14,-1 0 14,0-2-14,0 2 14,9-3-8,-9 3 8,1 0 0,-1 0 0,0 0 0,0 0 0,1 0-2,-1 0 2,1 0-2,-1 0 2,1 0 0,-1 0 0,0 0 2,0 0-2,1 0 8,-1 0-8,1 0 8,-1 0-8,12-3-2,-12 3 2,1 48 0,-1-48 0,3 44 2,-3-44-2,1 58 8,-1-58-8,3 59 6,-3-59-6,3 48-2,-3-48 2,5 36 4,-5-36-4,7 31 0,-7-31 0,9 30-2,-9-30 2,17 28-6,-17-28 6,10 21-6,-10-21 6,0 1 2,0-1-2,18 14 0,-18-14 0,31 6-4,-31-6 4,19 2-2,-19-2 2,21-2 2,-21 2-2,20-9 2,-20 9-2,19-33 14,-19 33-14,13-18 34,-13 18-34,9-18 56,-9 18-56,6-22 64,-6 22-64,3-19 40,-3 19-40,-3-19 14,3 19-14,-32-24 6,32 24-6,-31-24-2,31 24 2,-31-16-14,31 16 14,-33-11-32,33 11 32,-26-7-56,26 7 56,-21 0-80,21 0 80,-16 7-110,16-7 110</inkml:trace>
  <inkml:trace contextRef="#ctx0" brushRef="#br1" timeOffset="83031.9446">3763 9862 76,'0'0'0,"10"-17"58,-10 17-58,4-12 14,-4 12-14,0-2-2,0 2 2,0-10 0,0 10 0,0 0 4,0 0-4,0-1-2,0 1 2,0 0-6,0 0 6,0-2 0,0 2 0,0 0 6,0 0-6,0-2 4,0 2-4,-6-16 2,6 16-2,34 0 2,-34 0-2,19 7 0,-19-7 0,22 30 4,-22-30-4,21 23 4,-21-23-4,17 22 14,-17-22-14,14 24 32,-14-24-32,7 25 50,-7-25-50,7 16 50,-7-16-50,3 17 38,-3-17-38,-3 21 30,3-21-30,-7 21 12,7-21-12,-40 32 14,40-32-14,-27 26 20,27-26-20,-34 27 14,34-27-14,-34 22 4,34-22-4,-31 10-16,31-10 16,-29 8-48,29-8 48,-22 5-98,22-5 98,-1 0-158,1 0 158</inkml:trace>
  <inkml:trace contextRef="#ctx0" brushRef="#br1" timeOffset="83439.9436">4160 9597 82,'0'0'0,"-9"-37"14,9 37-14,-7-21-2,7 21 2,0-1-4,0 1 4,0-1 2,0 1-2,0-1 6,0 1-6,0 0 4,0 0-4,0 0 12,0 0-12,-7-4 28,7 4-28,2 40 28,-2-40-28,5 46 12,-5-46-12,8 68 2,-8-68-2,10 81 2,-10-81-2,8 84 2,-8-84-2,8 77-14,-8-77 14,6 61-34,-6-61 34,7 48-40,-7-48 40,5 31-36,-5-31 36,5 15-18,-5-15 18,0 0-4,0 0 4,0 2-6,0-2 6,0 0-8,0 0 8,4 2 2,-4-2-2,27-37 14,-27 37-14,12-39 18,-12 39-18,9-51 20,-9 51-20,9-62 26,-9 62-26,9-67 32,-9 67-32,8-66 30,-8 66-30,7-61 20,-7 61-20,7-45 14,-7 45-14,5-27 32,-5 27-32,0 0 44,0 0-44,0-1 36,0 1-36,0-1 22,0 1-22,0-1 6,0 1-6,3-7 8,-3 7-8,2 56 10,-2-56-10,4 68-30,-4-68 30,4 91-86,-4-91 86,5 103-120,-5-103 120</inkml:trace>
  <inkml:trace contextRef="#ctx0" brushRef="#br1" timeOffset="83985.9437">4570 9882 130,'0'0'0,"-9"-17"20,9 17-20,0-1-8,0 1 8,0 0 0,0 0 0,0 0 4,0 0-4,0-2 0,0 2 0,0 0 2,0 0-2,-5-2 2,5 24-2,0 1 4,0-23-4,0 41 2,0-41-2,0 0 2,0 0-2,4 56 6,-4-56-6,6 58 2,-6-58-2,2 21 16,-2-21-16,0 13 32,0-13-32,0 1 26,0-1-26,0 1 16,0-1-16,0 0 10,0 0-10,0 1 6,0-1-6,0 7 4,0-7-4,-5-31 2,5 31-2,-7-37-6,7 37 6,-10-53-2,10 53 2,-23-68 2,23 68-2,-14-64-2,14 64 2,-15-62 2,15 62-2,-14-46 4,14 46-4,-10-33 4,10 33-4,0 0 10,0 0-10,0-1 8,0 1-8,0 0-2,0 0 2,0-2-8,0 2 8,0 0-10,0 0 10,0-1-2,0 1 2,0 0 4,0 0-4,-8-13-4,8 13 4,31 32-2,-31-32 2,25 14-4,-25-14 4,24 12 0,-24-12 0,32 7 6,-32-7-6,32 6-2,-32-6 2,31 3-4,-31-3 4,33-3 2,-33 3-2,34-4 6,-34 4-6,28-2 2,-28 2-2,28 0 2,-28 0-2,25 7-4,-25-7 4,20 59-38,-20-59 38,23 54-86,-23-54 86,10 64-98,-10-64 98,8 68-50,-8-68 50,4 65-6,-4-38 6,0 2 0,0-11 0,0 2 0,0-20 0,0 20 2,0-20-2,0 1 24,0-1-24,0 0 66,0 0-66,0 4 80,0-4-80,-3-48 64,3 48-64,-5-55 50,5 55-50,-6-72 50,6 72-50,-8-90 46,8 90-46,-8-94 36,8 94-36,-10-96 22,10 96-22,-17-104 4,17 104-4,-16-99 0,16 99 0,-20-97 0,20 97 0,-22-86-2,22 86 2,-15-65-2,15 65 2,-8-36-30,8 36 30,0 0-92,0 0 92,0 0-110,0 0 110,0 0-92,0 0 92</inkml:trace>
  <inkml:trace contextRef="#ctx0" brushRef="#br1" timeOffset="84551.9429">4922 10014 96,'0'0'0,"0"11"4,0-11-4,-3 23-6,3-23 6,-2 12-2,2-12 2,1 17 2,-1-17-2,6 20 0,-6-20 0,9 16 0,-9-16 0,1 0 2,-1 0-2,1 0-2,-1 0 2,1 0-2,-1 0 2,0 0 0,0 0 0,1 0 4,-1 0-4,0 0 44,0 0-44,16 9 50,-16-9-50,8-43 20,-8 43-20,9-47 14,-9 47-14,9-57 2,-9 57-2,9-60-2,-9 60 2,9-55 6,-9 55-6,7-39 6,-7 39-6,9-19-4,-9 19 4,0-2 0,0 2 0,0 0 8,0 0-8,6-9 8,-6 9-8,28 0 0,-28 0 0,16 4-4,-16-4 4,22 8 2,-22-8-2,20 38 6,-20-38-6,23 21 2,-23-21-2,20 17-2,-20-17 2,18 14 2,-18-14-2,17 12 0,-17-12 0,1 0-4,-1 0 4,13 7-6,-13-7 6,0 0-4,0 0 4,1 0 4,-1 0-4,17 3 6,-17-3-6,7-53 6,-7 53-6,2-33 4,-2 33-4,-2-31 0,2 31 0,-8-28 2,8 28-2,-44-27 2,44 27-2,-29-22 2,29 22-2,-32-17 0,32 17 0,-36-9 0,36 9 0,-31-6 14,31 6-14,-25-3 48,25 3-48,-19 0 48,19 0-48,-1 0 10,1 0-10,-1 0-10,1 0 10,-1 0-10,1 0 10,-1 0-2,1 0 2,-7 4-2,7-4 2,30 7-2,-30-7 2,34 5-8,-34-5 8,40 1-14,-20-1 14,1 0-14,-21 0 14,39-4-10,-39 4 10,36-4-2,-36 4 2,32-6-4,-32 6 4,24-5-6,-24 5 6,21 0-4,-21 0 4,16 3-2,-16-3 2,9 8 2,-9-8-2,9 41 0,-9-41 0,6 36 0,-6-36 0,5 42 2,-5-19-2,0 0-2,0-23 2,-3 43 0,3-43 0,-4 37 4,4-37-4,-5 30 4,5-30-4,-6 16 4,6-16-4,0 0 2,0 0-2,0 1-2,0-1 2,0 0-2,0 0 2,0 2-8,0-2 8,-5 7-44,5-7 44,36 6-86,-36-6 86,23 0-110,-23 0 110</inkml:trace>
  <inkml:trace contextRef="#ctx0" brushRef="#br1" timeOffset="84850.9477">5404 9655 106,'0'0'0,"0"-2"58,0 2-58,0 0 2,0 0-2,-9-55-4,9 55 4,0 0-2,0 0 2,0-1 10,0 1-10,0 0 12,0 0-12,-8-28 10,34 52-10,0 2 12,-26-26-12,22 44 10,-22-44-10,20 59 8,-20-59-8,16 72 2,-16-72-2,10 75-6,-10-75 6,8 74-34,-8-74 34,7 58-62,-7-58 62,6 47-74,-6-47 74,4 33-44,-4-33 44</inkml:trace>
  <inkml:trace contextRef="#ctx0" brushRef="#br1" timeOffset="84987.9426">5580 9699 40,'0'-29'0,"0"-1"26,0 10-26,0 0 10,0 20-10,0-1 18,0 1-18,0-1 38,0 1-38,1-15 48,-1 15-48,5 29 30,-5-29-30,5 52 6,-5-52-6,6 72 2,-6-72-2,4 97-2,-4-97 2,3 91-26,-3-91 26,2 75-56,-2-44 56,0 1-76,0-9 76</inkml:trace>
  <inkml:trace contextRef="#ctx0" brushRef="#br1" timeOffset="85248.9472">5760 9681 58,'0'0'0,"0"0"48,0 0-48,0 0 40,0 0-40,0-2 24,0 2-24,-4-4 4,4 4-4,-3 55-6,3-24 6,0 3 6,0-34-6,3 74 4,-3-74-4,10 76-6,-10-76 6,22 60 2,-22-60-2,16 37 6,-16-37-6,17 29 2,-17-29-2,18 16 6,-18-16-6,22 6 18,-22-6-18,23 7 34,-23-7-34,25 2 52,-25-2-52,22-2 48,-22 2-48,26-46 22,-26 46-22,25-46 10,-25 46-10,18-58 4,-18 58-4,11-55 0,-11 55 0,7-52 0,-7 52 0,3-45-2,-3 45 2,-3-31-2,3 31 2,-7-28-22,7 28 22,-20-22-64,20 22 64,0-1-104,0 1 104,0-1-122,0 1 122</inkml:trace>
  <inkml:trace contextRef="#ctx0" brushRef="#br1" timeOffset="85485.943">6110 9598 110,'0'0'0,"13"-9"38,-13 9-38,21 9 22,-21-9-22,10 64 16,-10-64-16,6 47 20,-6-47-20,6 52 26,-6-52-26,6 49 26,-6-49-26,8 46 24,-8-46-24,24 33 14,-24-33-14,19 26 2,-19-26-2,25 16-2,-25-16 2,27 8-2,-27-8 2,31 7-2,-31-7 2,30 0 0,-30 0 0,33-7 0,-33 7 0,28-44 4,-28 44-4,24-31 6,-24 31-6,20-33 6,-20 33-6,13-33 12,-13 33-12,9-31 12,-9 31-12,7-31 6,-7 31-6,2-29 4,-2 17-4,0-2 0,0 14 0,-3-18-22,3 18 22,0-1-82,0 1 82,0 0-146,0 0 146</inkml:trace>
  <inkml:trace contextRef="#ctx0" brushRef="#br1" timeOffset="86215.9429">7154 9774 104,'0'0'0,"-29"-29"32,29 29-32,-28-28 18,28 28-18,-25-23 34,25 23-34,-20-20 26,20 20-26,-9-19 4,9 19-4,0-2 0,0 2 0,0 0 2,0 0-2,0 0 0,0 0 0,0 0 8,0 0-8,-6-14 18,6 14-18,28-2 28,-28 2-28,18 8 22,-18-8-22,17 75 4,-17-75-4,15 67-4,-15-67 4,10 75 2,-10-75-2,8 77 4,-8-77-4,6 66-2,-6-66 2,4 51 4,-4-33-4,0 1 2,0-19-2,0 24 8,0-24-8,0 0 28,0 0-28,0 0 22,0 0-22,-3 13 8,3-13-8,-1 0 2,1 0-2,-21 3 4,21-3-4,-30-33 6,30 33-6,-19-31-2,19 31 2,-17-37-2,17 37 2,-13-42-2,13 42 2,-11-41 2,11 41-2,-7-33-2,7 33 2,-3-28-4,3 28 4,0-19 2,0 19-2,0-1 0,0 1 0,5-6 2,-5 6-2,49-2 6,-49 2-6,27 2 2,-27-2-2,31 7 0,-31-7 0,32 36 0,-32-36 0,31 16-4,-31-16 4,29 19-20,-29-19 20,26 10-20,-26-10 20,21 8-2,-21-8 2,0 0-2,0 0 2,1 0-2,-1 0 2,9 4 0,-9-4 0,4-31-2,-4 18 2,0-2 0,0 15 0,-3-41 16,3 41-16,-10-52 10,10 52-10,-34-61-4,34 61 4,-19-62 2,19 62-2,-24-71 0,24 71 0,-24-79-2,24 79 2,-26-84 2,26 84-2,-28-82 4,28 82-4,-19-62 2,19 62-2,-15-42 2,15 42-2,-9-22 2,9 22-2,0 0 0,0 0 0,0-2 2,0 2-2,0 0 4,0 0-4,-5 0 0,28 28 0,-1 0 0,-22-28 0,27 31 0,-27-31 0,24 29-4,-24-29 4,25 23-4,-25-23 4,20 13 2,-20-13-2,17 9 0,-17-9 0,1 0-6,-1 0 6,10 3 2,-10-3-2,20-58 10,-20 58-10,8-58 12,-8 58-12,6-70 10,-6 70-10,4-79-2,-4 44 2,0-3-4,0 38 4,-2-57 4,2 57-4,-3-41 4,3 41-4,-6-14-8,6 14 8,0-1-66,0 1 66,0 0-96,0 0 96,0-2-118,0 2 118</inkml:trace>
  <inkml:trace contextRef="#ctx0" brushRef="#br1" timeOffset="86819.9419">8236 9882 22,'0'0'0,"0"-1"18,0 1-18,-4-6 18,4 6-18,-34-7 28,34 7-28,-1 0 30,1 0-30,0 0 18,0 0-18,-1 0 2,1 0-2,-2 0 2,2 0-2,0 0 4,0 0-4,0 0 6,0 0-6,0 0 0,0 0 0,-4-4-2,4 4 2,-3 55 0,3-55 0,-5 43-2,5-43 2,-4 44-2,4-44 2,-2 32 2,2-32-2,-1 24 6,1-24-6,0 0-2,0 0 2,0 1 2,0-1-2,0 0 34,0 0-34,0 10 64,0-10-64,1-48 54,-1 48-54,6-63 38,-6 63-38,6-83 30,-6 83-30,8-94 16,-8 94-16,9-104 22,-9 104-22,9-103 22,-9 103-22,10-108 16,-10 108-16,6-111 12,-6 111-12,4-119 0,-4 54 0,0-1 0,0 66 0,-4-133 2,4 133-2,-3-127-2,3 127 2,-4-99 4,4 99-4,-3-62 10,3 62-10,0-24 10,0 24-10,0 0 4,0 0-4,-2 2-2,2-2 2,-9 57 0,9-57 0,-33 73-20,33-73 20,-22 102-48,22-102 48,-22 112-38,22-112 38,-28 113-14,28-113 14,-31 99-4,31-99 4,-28 75 14,28-75-14,-33 49 38,33-49-38,-29 25 28,29-25-28,-29 1 2,29-1-2,-29 2 0,29-2 0,-31-45 2,31 45-2,-34-56 4,34 56-4,-38-72 4,17 32-4,0 2 0,-3-3 0,0 2 0,0-1 0,-1 2-2,1 5 2,0 1-4,24 32 4,-37-48 2,37 48-2,-27-29 0,27 29 0,-1-1-28,1 1 28,0 0-32,0 0 32,-13-6-30,36 39 30,0 1-82,2 0 82,1 1-134,7 7 134</inkml:trace>
  <inkml:trace contextRef="#ctx0" brushRef="#br1" timeOffset="87257.9413">8519 9657 26,'0'0'0,"9"0"46,-9 0-46,0-1 36,0 1-36,0 0 28,0 0-28,4-22 32,-4 22-32,0-1 34,0 1-34,0-1 26,0 1-26,0 0 10,0 0-10,-3-21 2,3 21-2,-4 33-2,4-33 2,-4 42 0,4-42 0,-3 57 4,3-57-4,-4 55 2,4-55-2,-3 61-2,3-61 2,-6 53-2,6-53 2,-7 42 2,7-42-2,-9 32 4,9-32-4,-19 23 16,19-23-16,-10 14 38,10-14-38,-16 10 42,16-10-42,-1 0 38,1 0-38,-14 7 18,14-7-18,-1 0 0,1 0 0,-19 0 0,19 0 0,-22-46 0,22 46 0,-16-36 6,16 36-6,-13-42 0,13 42 0,-7-42-6,7 42 6,-3-37-2,3 37 2,3-26 6,-3 26-6,31-19 2,-31 19-2,25-5 0,-25 5 0,28-5 0,-28 5 0,32 0 0,-32 0 0,35 5 4,-35-5-4,36 31-8,-36-31 8,34 17-16,-34-17 16,31 12-12,-31-12 12,27 9-2,-27-9 2,21 4 0,-21-4 0,16 0-2,-16 0 2,13-31 6,-13 31-6,9-27 20,-9 27-20,8-38 28,-8 38-28,6-52 38,-6 52-38,4-57 38,-4 22-38,0 1 36,0 34-36,-4-77 30,4 77-30,-6-81 18,6 81-18,-10-80 10,10 80-10,-29-79 2,29 79-2,-25-70 2,25 70-2,-22-57 6,22 57-6,-21-42 8,21 42-8,-13-23 2,13 23-2,0-2-8,0 2 8,0 0-50,0 0 50,0-1-92,0 1 92,-7 0-144,7 0 144,5 45-206,-5-45 206</inkml:trace>
  <inkml:trace contextRef="#ctx0" brushRef="#br1" timeOffset="87851.9411">9060 9628 16,'0'0'0,"-8"-14"32,8 14-32,0-1 34,0 1-34,-8-10 26,8 10-26,0-1 34,0 1-34,-9-19 42,9 19-42,-1 0 30,1 0-30,-1 0 18,1 0-18,-1 0 10,1 0-10,0 0 0,0 0 0,-14-9-4,14 44 4,0-1 2,0-34-2,1 51 0,-1-51 0,5 60 0,-5-60 0,3 56 2,-3-56-2,7 43-2,-7-43 2,8 35-2,-8-35 2,6 20 0,-6-20 0,9 11 2,-9-11-2,1 0 2,-1 0-2,17 8 12,-17-8-12,27 0 32,-27 0-32,16-9 28,-16 9-28,15-44 28,-15 44-28,13-40 40,-13 40-40,15-39 34,-15 39-34,9-41 28,-9 41-28,9-33 22,-9 33-22,4-30 12,-4 30-12,0-25 2,0 25-2,-28-22 2,28 22-2,-30-22 0,30 22 0,-38-18-12,38 18 12,-40-17-28,40 17 28,-43-13-44,43 13 44,-38-10-46,38 10 46,-34-15-28,34 15 28,-31-8-14,31 8 14,-22-9-4,22 9 4,-18-21-2,18 21 2,-12-18 0,12 18 0,-9-26 2,9 26-2,-5-36-2,5 20 2,0-1 0,0 17 0,7-39-2,-7 39 2,34-35 0,-34 35 0,25-30 0,-25 30 0,27-28 0,-27 28 0,31-23 0,-31 23 0,31-14 2,-31 14-2,30-14 2,-30 14-2,32-8-2,-32 8 2,27-3 0,-27 3 0,21 0 0,-21 0 0,14 9-2,-14-9 2,8 42 2,-8-42-2,3 32 8,-3-17-8,0-2 4,0-13-4,-5 27 12,5-27-12,-27 19 30,27-19-30,-20 14 22,20-14-22,-25 13 4,25-13-4,-23 7 2,23-7-2,-27 8 2,27-8-2,-25 3-2,25-3 2,-19 0-10,19 0 10,-19-5-42,19 5 42,0 0-90,0 0 90,-2 0-104,2 0 104,0 0-94,0 0 94</inkml:trace>
  <inkml:trace contextRef="#ctx0" brushRef="#br1" timeOffset="88046.9451">9228 9643 50,'0'0'0,"0"0"20,0 0-20,10 1 2,-10-1-2,0-25 20,0 25-20,3-15 38,-3 15-38,8-17 34,-8 17-34,44-20 24,-44 20-24,29-20 34,-29 20-34,31-15 30,-31 15-30,32-8 16,-32 8-16,33-4 24,-33 4-24,23 1 30,-23-1-30,23 10 18,-23-10-18,17 47 4,-17-47-4,9 38-2,-9-38 2,0 0 6,0 0-6,8 50 0,-8-4 0,0 0-30,0-46 30,-2 47-76,2-47 76,-5 46-118,5-46 118</inkml:trace>
  <inkml:trace contextRef="#ctx0" brushRef="#br1" timeOffset="88526.945">9669 10062 70,'0'0'0,"-32"4"52,32-4-52,-2 0 52,2 0-52,-10 0 46,10 0-46,-23-54 32,23 54-32,-9-44 28,9 44-28,-8-62 28,8 62-28,-6-68 32,6 68-32,-5-68 28,5 34-28,0 1 14,0 33-14,5-56 18,-5 56-18,32-47 16,-32 47-16,24-31 16,-24 31-16,27-22 24,-27 22-24,29-11 16,-29 11-16,33-9 10,-33 9-10,28-2 8,-28 2-8,27 7 8,-27-7-8,24 55 8,-24-55-8,18 44 2,-18-44-2,13 52-6,-13-52 6,9 50-6,-9-50 6,7 50-18,-7-50 18,5 48-50,-5-48 50,2 35-72,-2-35 72,2 27-80,-2-27 80,0 0-78,0 0 78,0 0-58,0 0 58,0 2-30,0-2 30,3 15-6,-3-15 6,19-5 6,-19 5-6,6-47 6,-6 47-6,5-38 6,-5 38-6,1-37 10,-1 12-10,0 1 12,0 24-12,-5-53 6,5 53-6,-8-57 6,8 57-6,-28-64 6,28 64-6,-24-60 0,24 60 0,-28-59-2,28 59 2,-31-47 18,31 47-18,-32-31 24,32 31-24,-27-12 20,27 12-20,-21-6 16,21 6-16,-16 0 4,16 0-4,-14 33 4,14-33-4,-7 23 4,7-23-4,-4 29 4,4-29-4,1 23 6,-1-23-6,9 17 18,-9-17-18,39 8 36,-39-8-36,25 3 44,-25-3-44,28-3 44,-28 3-44,26-42 30,-26 42-30,25-35 14,-25 35-14,22-38 2,-22 38-2,18-43 0,-18 43 0,10-42 0,-10 42 0,8-46-8,-8 46 8,7-41-52,-7 41 52,6-27-98,-6 27 98,0-1-90,0 1 90,0 0-96,0 0 96</inkml:trace>
  <inkml:trace contextRef="#ctx0" brushRef="#br1" timeOffset="88840.9449">10131 9684 16,'0'0'0,"0"0"20,0 0-20,15 5 22,-15-5-22,26 7 28,-26-7-28,11 9 16,-11-9-16,10 21 20,-10-21-20,6 13 26,-6-13-26,5 15 22,-5-15-22,0 20 18,0-20-18,-1 18 8,1-18-8,-6 20 26,6-20-26,-24 16 46,24-16-46,-15 9 32,15-9-32,-22 8 12,22-8-12,-18 8 18,18-8-18,-14 7 18,14-7-18,0 0 0,0 0 0,-16 4 0,16-4 0,-24-8-2,24 8 2,-14-54-10,14 54 10,-7-48 0,7 48 0,-5-50 6,5 50-6,-3-47 8,3 23-8,0 0 4,0 24-4,5-42-2,-5 42 2,33-35 4,-33 35-4,33-27 32,-33 27-32,40-15 42,-40 15-42,44-8 28,-44 8-28,41-1 26,-41 1-26,38 7 22,-38-7-22,35 59 10,-35-59-10,31 46 2,-31-46-2,24 57 0,-24-57 0,17 62-2,-17-62 2,14 59-28,-14-59 28,9 51-92,-9-51 92,7 44-136,-7-44 136,6 36-146,-6-36 146</inkml:trace>
  <inkml:trace contextRef="#ctx0" brushRef="#br1" timeOffset="89521.94">8208 10580 38,'0'0'0,"-38"22"68,38-22-68,-34 15 62,34-15-62,-29 9 46,29-9-46,-27 16 46,27-16-46,-24 8 68,24-8-68,-20 7 72,20-7-72,-1 0 34,1 0-34,0 0 4,0 0-4,0 0-6,0 0 6,-2 0-4,2 0 4,0 0 0,0 0 0,-10 6 0,10-6 0,53-4 2,-28-9-2,2-1 6,-27 14-6,65-19 4,-65 19-4,80-20 0,-35 7 0,0 0 4,-45 13-4,95-21 4,-95 21-4,94-18 0,-94 18 0,89-15-2,-89 15 2,86-9 0,-86 9 0,84-7-2,-84 7 2,85-7-2,-85 7 2,91-5 4,-91 5-4,96-2 2,-96 2-2,105-1 0,-105 1 0,109-3 0,-109 3 0,109-3 2,-109 3-2,108-5 2,-108 5-2,102-10 2,-102 10-2,102-22 0,-102 22 0,100-13 6,-100 13-6,101-9 4,-101 9-4,101-9-4,-101 9 4,96-22 0,-96 22 0,92-15 0,-92 15 0,81-13-2,-81 13 2,72-8 0,-72 8 0,61-10 2,-61 10-2,49-7 0,-49 7 0,39-6-4,-39 6 4,28-6-4,-28 6 4,20-4 0,-20 4 0,1 0 0,-1 0 0,1 0 2,-1 0-2,1 0 10,-1 0-10,1 0 18,-1 0-18,0 0 22,0 0-22,0 0 24,0 0-24,2 0 22,-2 0-22,0 0 16,0 0-16,2 0 12,-2 0-12,0 0 10,0 0-10,1 0 8,-1 0-8,0 0 6,0 0-6,2 0 2,-2 0-2,0 0 0,0 0 0,0 0 0,0 0 0,0 0-8,0 0 8,1 0-52,-1 0 52,1 0-110,-1 0 110,2 0-166,-2 0 166</inkml:trace>
  <inkml:trace contextRef="#ctx0" brushRef="#br1" timeOffset="90743.9385">7793 8213 64,'0'0'0,"-2"0"32,2 0-32,-14 0 32,14 0-32,-1 0 48,1 0-48,0 0 26,0 0-26,-1 0 6,1 0-6,-2 0 2,2 0-2,0 0 0,0 0 0,0 0-4,0 0 4,-1 0 0,1 0 0,-1 0 4,1 0-4,-15-1 10,15 1-10,58 5 16,-58-5-16,34 0 16,-11 0-16,0 0 18,-23 0-18,52-3 24,-52 3-24,57-2 18,-57 2-18,64-7 8,-64 7-8,66-6 10,-66 6-10,69-8 8,-69 8-8,75-19 8,-75 19-8,75-8 6,-75 8-6,77-7 2,-77 7-2,73-6 2,-73 6-2,68-5 2,-68 5-2,62-3 4,-62 3-4,58-3 6,-28 3-6,-1 0 10,-29 0-10,62 4 12,-62-4-12,65 6 12,-65-6-12,74 7 2,-74-7-2,81 6-4,-81-6 4,88 3 6,-37-3-6,0 0 8,0 0-8,-1 0 4,-50 0-4,103-4 4,-103 4-4,99-6 4,-99 6-4,95-7 4,-95 7-4,90-21-2,-90 21 2,91-14 0,-91 14 0,87-8 2,-87 8-2,90-10 0,-90 10 0,89-20 0,-89 20 0,84-9-2,-84 9 2,78-7 0,-78 7 0,67-6 2,-67 6-2,55-5 2,-55 5-2,49-2 0,-49 2 0,38-2 4,-38 2-4,30 0 4,-30 0-4,23 0 0,-23 0 0,0 0-2,0 0 2,2 0 2,-2 0-2,0 0 8,0 0-8,0 0 6,0 0-6,1 0 8,-1 0-8,0 0 10,0 0-10,0 0 8,0 0-8,1 0 8,-1 0-8,1 0 6,-1 0-6,2 0 6,-2 0-6,0 0 0,0 0 0,1 0-2,-1 0 2,0 0 4,0 0-4,0 0 2,0 0-2,2 0-4,-2 0 4,0 0-18,0 0 18,1 0-34,-1 0 34,0 0-58,0 0 58,1 0-84,-1 0 84,1 0-124,-1 0 124,0 23-130,0-23 130</inkml:trace>
  <inkml:trace contextRef="#ctx0" brushRef="#br2" timeOffset="119019.9196">11711 9635 34,'0'0'0,"-1"0"22,1 0-22,0 0 24,0 0-24,-10-5 18,10 5-18,-1 0 6,1 0-6,0 0 2,0 0-2,0 0-2,0 0 2,-2 0-2,2 0 2,0 0 6,0 0-6,-16-5 14,16 5-14,54-25 14,-54 25-14,40-11 10,-40 11-10,47-7 8,-47 7-8,61-9 6,-61 9-6,60-6 4,-60 6-4,64-7 2,-64 7-2,68-4 0,-68 4 0,66-4 0,-66 4 0,70-3 8,-36 3-8,0 0 0,-3 0 0,3 0-6,-5 0 6,0 0 4,-3 0-4,0 0 0,-3 0 0,0 0 2,-23 0-2,36 0 4,-36 0-4,30 2-2,-30-2 2,20 1 0,-20-1 0,1 0 2,-1 0-2,0 0 4,0 0-4,10 3 0,-10-3 0,5 25-2,-5-25 2,-2 27-2,2-27 2,-8 37-2,-14-15 2,0-1 2,22-21-2,-32 46 6,32-46-6,-33 41 0,33-41 0,-32 28-6,32-28 6,-27 21 2,27-21-2,-21 11 6,21-11-6,-12 7 2,12-7-2,-1 0 2,1 0-2,-11 2 4,11-2-4,-6-60-2,6 60 2,-5-48 2,5 20-2,0 2 14,0 26-14,3-57 8,-3 57-8,4-50 2,-4 50-2,5-38 2,-5 38-2,6-31 2,-6 31-2,0-19 4,0 19-4,0-1-2,0 1 2,0-2-26,0 2 26,0 0-66,0 0 66,0-1-86,0 1 86</inkml:trace>
  <inkml:trace contextRef="#ctx0" brushRef="#br2" timeOffset="119487.9197">13394 9879 44,'0'0'0,"-22"12"56,22-12-56,-18 7 44,18-7-44,-15 0 28,15 0-28,-12-5 22,12 5-22,-8-34 18,8 34-18,-6-35 12,6 35-12,-3-45 10,3 16-10,0 0 12,0 29-12,5-71 12,-5 71-12,9-76 10,-9 76-10,26-81 10,-26 81-10,9-84 18,-9 84-18,10-85 18,-10 85-18,16-81 6,-16 81-6,8-88-2,-8 88 2,7-88-4,-7 88 4,9-88 2,-9 88-2,18-78 2,-18 78-2,16-53 0,-16 53 0,9-29 4,-9 29-4,0-1 6,0 1-6,0 0-2,0 0 2,6-9-4,-6 9 4,-5 54-2,5-54 2,-33 57-6,33-57 6,-24 74-2,24-74 2,-27 84-2,27-84 2,-29 79-2,29-79 2,-26 70 2,26-70-2,-23 46 8,23-46-8,-16 26 22,16-26-22,-1 0 20,1 0-20,-10 8 4,10-8-4,-18-2 0,18 2 0,-9-42 2,9 42-2,-20-36 0,20 36 0,-22-43-2,22 43 2,-30-55 2,30 55-2,-33-52 2,33 52-2,-40-56-4,20 31 4,0 0-4,20 25 4,-37-39 0,37 39 0,-32-28 2,32 28-2,-28-18 2,28 18-2,0 0-22,0 0 22,0 0-36,0 0 36,-14-9-48,14 31 48,0-1-76,0-21 76,7 55-98,20-23 98</inkml:trace>
  <inkml:trace contextRef="#ctx0" brushRef="#br2" timeOffset="119955.919">13744 9689 14,'0'0'0,"-1"0"24,1 0-24,-22 8 24,22-8-24,0 0 10,0 0-10,-24 17 14,24-17-14,0 0 24,0 0-24,-23 5 16,23-5-16,-1 0 10,1 0-10,-1 0 6,1 0-6,-18 2 4,18-2-4,-1 0 12,1 0-12,-1 0 20,1 0-20,-21 4 16,21-4-16,0 0 14,0 0-14,0 0 6,0 0-6,-21 3-2,21-3 2,-10-41 0,10 41 0,-8-31 6,8 31-6,-5-36 2,5 17-2,0 0-2,0 19 2,2-35 6,-2 35-6,4-36 4,-4 36-4,7-39 6,-7 39-6,8-26 12,-8 26-12,20-28 14,-20 28-14,10-20 8,-10 20-8,21-13 2,-21 13-2,17-9 6,-17 9-6,16-4 18,-16 4-18,17 0 18,-17 0-18,18 7 4,-18-7-4,20 53 0,-20-53 0,22 44 0,-22-44 0,18 52-2,-18-52 2,18 55-2,-18-55 2,13 52 4,-13-52-4,8 44 2,-8-44-2,11 39-2,-11-39 2,20 27 2,-20-27-2,14 17 0,-14-17 0,10 14-4,-10-14 4,0 0 0,0 0 0,16 9 4,-16-9-4,2 0 2,-2 0-2,20 0 6,-20 0-6,18-51 16,-18 51-16,8-31 24,-8 31-24,9-41 18,-9 41-18,8-51 6,-8 51-6,5-48 10,-5 48-10,1-51 12,-1 51-12,-4-40 4,4 40-4,-32-33-2,32 33 2,-26-23-40,26 23 40,-35-10-74,35 10 74,-34-9-112,34 9 112,-37-2-120,37 2 120</inkml:trace>
  <inkml:trace contextRef="#ctx0" brushRef="#br2" timeOffset="120102.9186">13814 9235 32,'0'0'0,"9"-68"18,-9 68-18,3-74 36,-3 35-36,0 1 40,0 3-40,0 2 36,0 33-36,-1-50 46,1 50-46,-1-27 42,1 27-42,0 0 18,0 0-18,0-1 4,0 1-4,0 0 4,0 0-4,0-1-14,0 1 14,-1-8-62,1 8 62,-5 49-102,5-27 102</inkml:trace>
  <inkml:trace contextRef="#ctx0" brushRef="#br2" timeOffset="120483.919">14144 9587 58,'0'0'0,"-8"-20"12,8 20-12,-5-20 2,5 20-2,-5-15 10,5 15-10,0-16 18,0 16-18,5-17 18,-5 17-18,38-18 14,-38 18-14,26-14 6,-26 14-6,26-8 8,-26 8-8,24-3 10,-24 3-10,20 3 12,-20-3-12,20 40 8,-20-40-8,14 37 4,-14-37-4,8 40 6,-8-40-6,0 2-2,0-2 2,8 51 0,-8-51 0,5 70 4,-5-70-4,7 34 2,-7-34-2,7 25 4,-7-25-4,8 16-6,-8-16 6,20 9-6,-20-9 6,17 4 6,-17-4-6,21 0 12,-21 0-12,20-6 24,-20 6-24,18-38 24,-18 38-24,16-21 36,-16 21-36,8-31 54,-8 31-54,7-33 50,-7 33-50,6-39 46,-6 39-46,1-41 22,-1 41-22,-2-39 6,2 39-6,-36-34 6,16 19-6,0 1 6,20 14-6,-46-17 4,46 17-4,-49-10-2,49 10 2,-49-6-10,49 6 10,-43 3-12,23 15 12,0-2-44,20-16 44,-30 27-100,30-27 100,-24 21-146,24-21 146</inkml:trace>
  <inkml:trace contextRef="#ctx0" brushRef="#br2" timeOffset="121008.9227">14486 9518 50,'0'0'0,"-15"-9"24,15 9-24,0 0-6,0 0 6,-8-16 0,8 16 0,-2-21 8,2 21-8,4-13 18,-4 13-18,41-14 30,-41 14-30,33-8 34,-33 8-34,36-7 32,-36 7-32,39-4 20,-39 4-20,33 0 8,-33 0-8,26 8 2,-26-8-2,16 46 2,-16-46-2,9 31 4,-9-31-4,7 36 0,-7-16 0,0 0-14,0-20 14,0 1-22,0-1 22,-5 49-34,5-49 34,-35 69-42,35-69 42,-7 33-50,7-33 50,-8 26-48,8-26 48,-5 22-16,5-22 16,0 18 0,0-18 0,0 0 0,0 0 0,3 9 0,-3-9 0,28 2 0,-28-2 0,2 0 0,-2 0 0,11 0 4,-11 0-4,25-27 18,-25 27-18,13-24 30,-13 24-30,10-29 36,-10 29-36,9-31 42,-9 31-42,16-39 42,-16 39-42,9-40 36,-9 40-36,8-50 34,-8 50-34,18-50 30,-18 50-30,18-44 24,-18 44-24,20-41 18,-20 41-18,20-30 18,-20 30-18,22-22 18,-22 22-18,20-13 14,-20 13-14,19-7 22,-19 7-22,22-2 26,-22 2-26,16 5 20,-16-5-20,19 43 10,-19-43-10,14 34-2,-14-34 2,9 43-2,-9-43 2,9 44 2,-9-44-2,6 44 2,-6-44-2,5 40-2,-5-40 2,2 37-4,-2-21 4,0 1 0,0-2 0,0 1-22,0-16 22,-2 22-78,2-22 78,-1 15-146,1-15 146</inkml:trace>
  <inkml:trace contextRef="#ctx0" brushRef="#br2" timeOffset="122245.9174">15450 9340 42,'0'-16'0,"0"1"38,0 2-38,0-1 34,0 14-34,-3-23 26,3 23-26,-6-16 42,6 16-42,-9-11 56,9 11-56,-1 0 30,1 0-30,-18-7 14,18 7-14,-1 0 6,1 0-6,-23 0 0,23 0 0,-24 49 6,24-49-6,-14 48 0,14-48 0,-13 60-6,13-60 6,-17 61-8,17-61 8,-14 66-4,14-66 4,-7 60 0,7-60 0,-7 49 0,7-28 0,0 2 0,0-23 0,4 32-2,-4-32 2,28 18-4,-28-18 4,23 13-2,-23-13 2,24 8 0,-24-8 0,24 1 2,-24-1-2,28-4 2,-28 4-2,30-36 0,-30 36 0,28-32 6,-28 32-6,28-33 22,-28 33-22,24-40 30,-24 40-30,22-35 30,-22 35-30,18-34 24,-18 34-24,9-28 26,-9 28-26,8-16 46,-8 16-46,0 0 54,0 0-54,0-2 30,0 2-30,0 0 4,0 0-4,5-4-2,-5 4 2,-7 60 2,7-60-2,-29 43-6,29-43 6,-17 49-30,17-49 30,-18 46-46,18-46 46,-13 41-46,13-41 46,-7 34-40,7-34 40,-2 18-36,2-18 36,0 0-16,0 0 16,2 7 4,-2-7-4,42 4-2,-42-4 2,21-2-4,-21 2 4,23-29 4,-23 29-4,26-27-2,-26 27 2,24-36 0,-24 36 0,21-35 4,-21 35-4,22-38 12,-22 38-12,18-38 22,-18 38-22,15-37 18,-15 37-18,13-44 14,-13 44-14,9-40 12,-9 40-12,18-31 4,-18 31-4,8-21 2,-8 21-2,0 0 8,0 0-8,0-2 14,0 2-14,7-4 14,-7 4-14,3 34 2,-3-13-2,0 2 0,0 1 0,0 2 2,0-26-2,-5 56-2,5-56 2,-8 52-4,8-52 4,-24 42-2,24-42 2,-10 36 6,10-36-6,-7 18 0,7-18 0,0 0-6,0 0 6,0 1 0,0-1 0,0 0-2,0 0 2,0 1 0,0-1 0,0 0 6,0 0-6,0 2 6,0-2-6,-4 6-2,4-6 2,25-2-2,-25 2 2,16-10 2,-16 10-2,21-42 0,-21 42 0,24-19-8,-24 19 8,22-22 0,-22 22 0,23-11 4,-23 11-4,17-10-6,-17 10 6,1 0 0,-1 0 0,15-5 6,-15 5-6,0 0 4,0 0-4,17 4 0,-17-4 0,5 38-2,-5-38 2,3 17-2,-3-17 2,0 22-2,0-22 2,-5 14-6,5-14 6,0 1-2,0-1 2,0 0 4,0 0-4,-8 12 0,8-12 0,0 0 0,0 0 0,-1 0 2,1 0-2,-18 7-6,18-7 6,-4-33-4,4 33 4,-1-34 2,1 15-2,0 0-2,0 19 2,1-39-20,-1 39 20,5-41-36,-5 41 36,6-40-26,-6 40 26,4-40-14,-4 40 14,1-41-8,-1 20 8,0 0-10,0 2 10,0 0-14,0-5 14,0 2-4,0-1 4,0 2 0,0 21 0,-1-41-2,1 41 2,-4-40-2,4 40 2,-2-32-4,2 32 4,-6-30 4,6 30-4,-4-16 16,4 16-16,0 0 12,0 0-12,0-1-2,0 1 2,0 0-4,0 0 4,0-1 0,0 1 0,-7-5 6,7 5-6,-5 39 8,5-39-8,-3 23 6,3-23-6,0 20 8,0-20-8,1 20 4,-1-20-4,0 0 6,0 0-6,7 8 4,-7-8-4,39 7 0,-39-7 0,20 5-2,-20-5 2,24 0-10,-24 0 10,27-3-24,-27 3 24,27-7-30,-27 7 30,27-8-28,-27 8 28,20-8-24,-20 8 24,14-3-16,-14 3 16,12 4-18,-12-4 18,6 37-16,-6-37 16,4 31-30,-4-17 30,0 3-42,0-17 42,-3 34-22,3-34 22,-6 34 0,6-34 0,-8 32 0,8-32 0,-10 28 4,10-28-4,-9 24 20,9-24-20,-9 13 20,9-13-20,0 1 12,0-1-12,0 1 6,0-1-6,-2 8 14,2-8-14,33 8 20,-33-8-20,14 7 16,-14-7-16,23 4 26,-23-4-26,26 6 30,-26-6-30,24 2 28,-24-2-28,26 2 22,-26-2-22,17 4 12,-17-4-12,18 4 14,-18-4-14,9 23 10,-9-23-10,8 24-4,-8-24 4,4 30 4,-4-14-4,0 1 12,0-17-12,-6 35-16,6-35 16,-30 31-70,30-31 70,-10 33-118,10-33 118</inkml:trace>
  <inkml:trace contextRef="#ctx0" brushRef="#br2" timeOffset="122641.917">16489 9805 50,'0'0'0,"-15"7"50,15-7-50,-1 0 44,1 0-44,0 0 34,0 0-34,-11 2 24,11-2-24,-18-35 24,18 35-24,-5-31 26,5 11-26,0-1 34,0 21-34,5-57 30,-5 57-30,32-72 18,-32 72-18,26-83 20,-26 83-20,29-91 16,-29 91-16,29-97 12,-29 97-12,27-103 12,-27 103-12,31-106 10,-31 106-10,34-116 8,-34 116-8,36-109 4,-14 65-4,-2-2 2,-20 46-2,35-62 2,-35 62-2,21-28 4,-21 28-4,0-1 0,0 1 0,10 0 0,-10 14 0,0-1 2,0-13-2,-5 44-4,-15-14 4,0-1-26,20-29 26,-34 64-30,13-29 30,0 0-8,-2-6 8,-1 1-2,1-5 2,0 0 8,-1-10-8,2 1 18,22-16-18,-40 13 14,40-13-14,-35 8 8,35-8-8,-26 0 0,26 0 0,-27-48 0,27 48 0,-22-44 6,22 44-6,-20-52 6,20 52-6,-18-61 2,18 61-2,-14-56-4,14 56 4,-15-57-4,15 57 4,-9-49-22,9 49 22,-7-38-54,7 38 54,-4-20-86,4 20 86,0-9-130,0 9 130</inkml:trace>
  <inkml:trace contextRef="#ctx0" brushRef="#br2" timeOffset="123175.9172">16693 9659 54,'0'0'0,"-20"-18"16,20 18-16,-19-17-2,19 17 2,-15-17-2,15 17 2,-8-20 2,8 20-2,-6-20 0,6 20 0,-1-22 0,1 22 0,1-17 0,-1 17 0,0-1 2,0 1-2,7-15 2,-7 15-2,1 0 0,-1 0 0,1 0 6,-1 0-6,0 0 12,0 0-12,0 0 8,0 0-8,19-7 4,-19 29-4,0 2 2,0-5-2,0-2 2,0-17-2,-4 37 0,4-37 0,-5 35 0,5-35 0,-3 35 4,3-35-4,0 24 2,0-24-2,7 25 4,-7-25-4,38 17 0,-38-17 0,32 10 0,-32-10 0,40 7 6,-40-7-6,43 6 2,-14-6-2,-29 0 4,0 0-4,28 0 14,13-16-14,1 1 30,-19 2-30,1 0 44,-3-4-44,0 1 44,-21 16-44,37-38 50,-37 38-50,32-48 54,-32 48-54,25-60 38,-25 60-38,21-67 22,-21 67-22,15-79 16,-15 79-16,9-86 20,-9 86-20,6-93 14,-6 46-14,0-2 6,0 49-6,-3-99 0,3 99 0,-31-86 0,31 86 0,-24-66 10,24 66-10,-24-40 4,24 40-4,-20-12-4,20 12 4,-15-7-2,15 7 2,-15 1-24,15-1 24,-8 56-82,8-56 82,-2 48-126,2-48 126,1 66-156,-1-66 156</inkml:trace>
  <inkml:trace contextRef="#ctx0" brushRef="#br2" timeOffset="124017.9168">17358 9539 38,'0'0'0,"0"-19"22,0 19-22,-4-25 38,4 25-38,-8-29 32,8 29-32,-9-36 16,9 36-16,-6-29 22,6 29-22,-3-17 38,3 17-38,0 0 32,0 0-32,0-2 10,0 2-10,0-7 4,0 7-4,-3 41 8,3-41-8,-5 45 4,5-45-4,-5 51 2,5-51-2,-8 52 8,8-52-8,-8 52 6,8-52-6,-7 46-4,7-46 4,-6 35-4,6-35 4,-1 33 2,1-33-2,3 21-2,-3-21 2,9 10-4,-9-10 4,37 9-2,-37-9 2,22 2 0,-22-2 0,23-4 6,-23 4-6,26-42 20,-26 42-20,27-31 34,-27 31-34,26-33 36,-26 33-36,25-36 32,-25 36-32,17-26 26,-17 26-26,13-20 30,-13 20-30,0 0 42,0 0-42,0 0 26,0 0-26,7-10 0,-7 25 0,0 0-4,0-15 4,-5 41-4,5-41 4,-26 49-30,26-49 30,-16 53-76,16-53 76,-16 51-98,16-51 98,-9 44-98,9-44 98,-7 31-104,7-31 104,-4 24-80,4-24 80,0 0-24,0 0 24,4 13 0,-4-13 0,47 4 0,-47-4 0,19 0 0,-19 0 0,16-4 0,-16 4 0,12-31 8,-12 31-8,9-19 20,-9 19-20,10-19 22,-10 19-22,0-1 18,0 1-18,7-14 20,-7 14-20,0 0 26,0 0-26,0-1 18,0 1-18,0 0 12,0 0-12,0-1 14,0 1-14,0 0 16,0 0-16,0-2 24,0 2-24,0 0 26,0 0-26,6-13 18,-6 13-18,-9-26 16,9 26-16,-9-11 14,9 11-14,-6-17 14,6 17-14,-2-23 18,2 9-18,0-1 16,0 15-16,4-35 16,-4 35-16,10-42 12,-10 42-12,30-38 4,-30 38-4,19-32 2,-19 32-2,19-20 12,-19 20-12,18-11 18,-18 11-18,0 0 20,0 0-20,0 0 12,0 0-12,11-8 2,-11 8-2,23 49 0,-23-49 0,8 36-2,-8-36 2,6 37 4,-6-37-4,3 36 4,-3-36-4,4 38 0,-4-38 0,5 32 0,-5-32 0,6 24-2,-6-24 2,9 19-2,-9-19 2,1 1 2,-1-1-2,19 6 0,-19-6 0,1 0 0,-1 0 0,23 4 10,-23-4-10,25-34 18,-25 34-18,11-31 22,-11 31-22,10-37 14,-10 37-14,9-38 4,-9 38-4,7-33 2,-7 33-2,3-27 0,-3 27 0,0-19-2,0 19 2,-30-18 0,30 18 0,-22-13-4,22 13 4,-24-13-18,24 13 18,-22-8-36,22 8 36,-15-6-56,15 6 56,-1 0-66,1 0 66,-12-6-52,12 6 52,-7-32-28,7 32 28,-4-23-14,4 7 14,0 1-2,0 15 2,4-32 2,-4 32-2,7-31 2,-7 31-2,8-35 2,-8 35-2,7-29-2,-7 29 2,3-28 8,-3 28-8,0-26 10,0 26-10,0 0-4,0 0 4,-5-13 10,5 13-10,0 0 22,0 0-22,-26-3 24,26 3-24,-10 36 22,10-36-22,-8 17 14,8-17-14,-4 17 14,4-17-14,0 0 20,0 0-20,0 13 22,0-13-22,32 8 28,-32-8-28,24 4 26,-24-4-26,24 0 6,-24 0-6,26-6-2,-26 6 2,27-36 2,-27 36-2,21-19 4,-21 19-4,19-13-4,-19 13 4,18-12-32,-18 12 32,20-8-70,-20 8 70,24-2-90,-24 2 90,24 2-102,-24-2 102</inkml:trace>
  <inkml:trace contextRef="#ctx0" brushRef="#br2" timeOffset="124302.9156">18219 9560 98,'0'0'0,"1"2"68,-1-2-68,0 0 60,0 0-60,0 0 50,0 0-50,1 1 28,-1-1-28,1 0 20,-1 0-20,1 1 22,-1-1-22,3 5 14,-3-5-14,0-1 10,0 1-10,0-1 14,0 1-14,-6-22 12,6 22-12,35-7 12,-35 7-12,15 0 8,-15 0-8,13 9 0,-13-9 0,9 56-4,-9-56 4,7 38-4,-7-38 4,6 43 2,-6-43-2,2 50 2,-2-50-2,-2 47 0,2-47 0,-6 43 0,6-43 0,-10 41 14,10-41-14,-24 37 36,24-37-36,-16 22 48,16-22-48,-18 18 60,18-18-60,-16 8 46,16-8-46,-19 6 12,19-6-12,-19 4 4,19-4-4,-15-2 2,15 2-2,-19-8 4,19 8-4,-20-31 8,20 31-8,-17-26-4,17 26 4,-17-34-22,17 34 22,-14-36-62,14 36 62,-10-38-104,10 38 104,-9-34-134,9 34 134,-7-31-168,7 31 168</inkml:trace>
  <inkml:trace contextRef="#ctx0" brushRef="#br2" timeOffset="194155.8687">1433 11779 118,'0'0'0,"-20"0"22,20 0-22,-18 0 8,18 0-8,0 0-2,0 0 2,-1 0 0,1 0 0,0 0-4,0 0 4,-1 0-4,1 0 4,-1 0-4,1 0 4,-1 0-6,1 0 6,0 0 0,0 0 0,-7 0 2,7 0-2,9-25 0,-9 25 0,49-15-2,-49 15 2,35-14 0,-35 14 0,33-18 2,-33 18-2,29-13-2,-29 13 2,29-6 2,-29 6-2,17-6 2,-17 6-2,14 0 2,-14 0-2,0 0 4,0 0-4,12 2 4,-12-2-4,7 52 6,-7-52-6,4 38-2,-4-12 2,0-2-4,0-24 4,-4 44 2,4-44-2,-8 40 18,8-40-18,-31 33 46,31-33-46,-14 17 46,14-17-46,-1 1 38,1-1-38,-10 9 36,10-9-36,0 0 28,0 0-28,-1 0 20,1 0-20,-1 0 10,1 0-10,0 0-2,0 0 2,-2 0-10,2 0 10,0 0-8,0 0 8,0 0-4,0 0 4,-13 8-6,13-21 6,0-2-12,0 15 12,2-16-16,-2 16 16,8-25-14,-8 25 14,32-21-10,-32 21 10,26-23-16,-26 23 16,24-17-24,-24 17 24,24-9-12,-24 9 12,23-6 0,-23 6 0,17-4-2,-17 4 2,1 0-2,-1 0 2,13 2 6,-13-2-6,19 35 4,-19-35-4,8 24-4,-8-24 4,8 31 0,-8-31 0,4 35 2,-4-35-2,3 36 2,-3-21-2,0 0 0,0-15 0,-6 29-2,6-29 2,-9 29 4,9-29-4,-21 21 22,21-21-22,-17 25 26,17-25-26,-14 19 10,14-19-10,-17 16 10,17-16-10,-17 16 10,17-16-10,-14 8 12,14-8-12,-18 9 12,18-9-12,-1 0 4,1 0-4,-15 6-16,15-6 16,0 0-42,0 0 42,-1 0-68,1 0 68,0 0-98,0 0 98,0 0-84,0 0 84,-1 0-44,1 0 44</inkml:trace>
  <inkml:trace contextRef="#ctx0" brushRef="#br2" timeOffset="194577.869">1786 12414 98,'0'0'0,"-55"20"58,55-20-58,0 22 50,0-22-50,-91 18 56,91-18-56,-52 11 36,52-11-36,-62 15 36,62-15-36,-62 8 32,62-8-32,-64 7 38,64-7-38,-64 5 32,38-5-32,-3 0 20,29 0-20,-49-6 12,27-15-12,2 0 2,20 21-2,-37-39 2,37 39-2,-27-52-6,27 52 6,-23-61-6,23 61 6,-12-75-4,12 75 4,-7-80-6,7 36 6,0 1 0,0 43 0,7-87 4,16 41-4,2 2 2,-25 44-2,37-86-4,-15 50 4,-1-3-2,7 6 2,-1 1 2,2 5-2,1-2-10,0 9 10,0-2-6,3 8 6,0 0-2,-33 14 2,60-10-4,-60 10 4,62-6 2,-32 23-2,-1 1 0,-2 5 0,-2-1 0,-1 8 0,2 0 0,-5 4 0,0 2 2,-21-36-2,38 76 2,-38-76-2,31 69-2,-31-69 2,23 66 2,-23-66-2,15 53 2,-15-53-2,9 44 2,-9-44-2,8 34-2,-8-34 2,3 30 2,-3-16-2,0 0 6,0-14-6,-6 27-2,6-27 2,-29 33 2,29-33-2,-23 36 2,23-36-2,-32 31-12,32-31 12,-33 33-28,33-33 28,-35 28-50,35-28 50,-38 22-72,38-22 72,-28 17-110,28-17 110</inkml:trace>
  <inkml:trace contextRef="#ctx0" brushRef="#br2" timeOffset="196107.8675">3202 11767 78,'0'0'0,"-2"-27"18,2 27-18,-3-17 4,3 17-4,0 0 6,0 0-6,0 0 2,0 0-2,0-2-8,0 2 8,0 0-10,0 0 10,0 0-14,0 0 14,0-1-10,0 1 10,-6-3 2,6 3-2,-2 39 4,2-24-4,0 2 4,0-17-4,6 58-2,-6-58 2,27 0-8,-27 0 8,9 64-4,-9-64 4,8 19 2,-8-19-2,0 1-2,0-1 2,0 0-6,0 0 6,0 0-8,0 0 8,0 2 0,0-2 0,0 0 8,0 0-8,0 0 6,0 0-6,6 0 2,-6 0-2,8-33 10,-8 33-10,25-21 10,-25 21-10,16-23 0,-16 23 0,23-23 0,-23 23 0,26-22 6,-26 22-6,30-22 4,-30 22-4,35-15 0,-35 15 0,39-14 2,-39 14-2,40-15-4,-40 15 4,42-8-4,-42 8 4,42-8 4,-42 8-4,44-7 6,-44 7-6,40-4-2,-40 4 2,43-4-2,-43 4 2,38-3 2,-38 3-2,33 0-2,-33 0 2,35 0 0,-35 0 0,30 0 2,-30 0-2,36 0-2,-36 0 2,32 0-2,-32 0 2,36 0 0,-36 0 0,37 0-2,-37 0 2,42 3 2,-42-3-2,50 1 4,-24-1-4,1 0 4,-27 0-4,57-1 2,-57 1-2,52-5-2,-52 5 2,52-5 2,-52 5-2,55-8 6,-55 8-6,53-6 4,-53 6-4,54-8-2,-54 8 2,55-7 6,-55 7-6,52-8 8,-52 8-8,53-7 0,-53 7 0,51-5 0,-51 5 0,54-4 2,-54 4-2,52-2 4,-52 2-4,51-4 4,-51 4-4,59-4 4,-59 4-4,51-5 4,-51 5-4,49-6 8,-49 6-8,50-5 20,-50 5-20,45-5 22,-45 5-22,44-4 8,-44 4-8,47-4-2,-47 4 2,43-4 2,-43 4-2,47-3 4,-47 3-4,48-2 6,-48 2-6,48-2 4,-48 2-4,51-2 0,-51 2 0,49-4 2,-49 4-2,50-8 2,-50 8-2,49-8 2,-49 8-2,50-8 0,-50 8 0,51-18 2,-51 18-2,52-8 2,-52 8-2,54-7 0,-54 7 0,49-6 2,-49 6-2,47-2-2,-47 2 2,44-4-2,-44 4 2,41-2 4,-41 2-4,41-2 2,-41 2-2,38-2 0,-38 2 0,36 0 4,-36 0-4,35 0 4,-35 0-4,33 2-4,-33-2 4,32 2 2,-32-2-2,35 2 4,-35-2-4,32 0-2,-32 0 2,31 0 0,-31 0 0,33-2-6,-33 2 6,29-3 2,-29 3-2,24-3 12,-24 3-12,23-1 0,-23 1 0,21-4 0,-21 4 0,22-3 4,-22 3-4,25-2 2,-25 2-2,24-3 0,-24 3 0,27-2 0,-27 2 0,24 0 2,-24 0-2,25 0 0,-25 0 0,26 0 2,-26 0-2,22 0 0,-22 0 0,27 0 0,-27 0 0,26 0 2,-26 0-2,26 0-2,-26 0 2,26 0-2,-26 0 2,30 0-2,-30 0 2,31 0 0,-31 0 0,32-2 2,-32 2-2,34-4 2,-34 4-2,33-2 0,-33 2 0,34-1-2,-34 1 2,28-2-2,-28 2 2,30-2 0,-30 2 0,24-1 0,-24 1 0,24 0-2,-24 0 2,22 0 2,-22 0-2,21 3 4,-21-3-4,19 5 0,-19-5 0,18 6 0,-18-6 0,17 6 4,-17-6-4,18 6-4,-18-6 4,16 6-4,-16-6 4,16 5 4,-16-5-4,1 0 4,-1 0-4,0 0 0,0 0 0,12 4 0,-12-4 0,1 0 0,-1 0 0,0 0 4,0 0-4,2 0 2,-2 0-2,0 0-2,0 0 2,0 0 2,0 0-2,1 0-10,-1 0 10,1 0-30,-1 0 30,1 0-38,-1 0 38,0 0-28,0 0 28,1 0-20,-1 0 20,1 0-14,-1 0 14,12 0-10,-12 0 10,-27-9-4,27 9 4,-8-31 0,8 31 0,-5-20 0,5 20 0,-4-19 6,4 19-6,-4-26 10,4 26-10,0-18 8,0 18-8,0-18 8,0 18-8,0 0 8,0 0-8,0 0 6,0 0-6,0-13 4,0 13-4,0 0 0,0 0 0,0 0 4,0 0-4,0-1 4,0 1-4,0 0 18,0 0-18,4-17 26,-4 17-26,23 30 12,-23-30-12,9 28 10,-9-28-10,8 39 12,-8-39-12,8 44 10,-8-44-10,7 39 6,-7-39-6,7 36 2,-7-36-2,7 36 0,-7-36 0,5 24 2,-5-24-2,5 19-2,-5-19 2,4 17-2,-4-17 2,0 0-6,0 0 6,3 13-48,-3-13 48,0 0-102,0 0 102</inkml:trace>
  <inkml:trace contextRef="#ctx0" brushRef="#br2" timeOffset="197464.8716">8138 11586 16,'0'0'0,"-2"-18"18,2 18-18,-8-10 8,8 10-8,-32-8 12,32 8-12,-1 0 20,1 0-20,-10-8 10,10 8-10,-9-20 2,9 20-2,-7-18 0,7 18 0,-3-15 6,3 15-6,0 0 4,0 0-4,0-1 0,0 1 0,0-14 10,0 14-10,30-9 10,-30 9-10,11-6 6,-11 6-6,14 0 4,-14 0-4,15 37 4,-15-37-4,16 39 4,-16-39-4,10 49 2,-10-49-2,9 54 0,-9-54 0,9 48-4,-9-48 4,8 43-2,-8-43 2,9 30 2,-9-30-2,7 20 0,-7-20 0,0 0 0,0 0 0,0 1 0,0-1 0,7 8 14,-7-8-14,31-3 32,-31 3-32,14-41 34,-14 41-34,14-39 34,-14 39-34,20-53 28,-20 53-28,14-57 32,-14 57-32,10-63 38,-10 63-38,7-64 28,-7 64-28,2-50 34,-2 50-34,-4-46 18,4 46-18,-32-29 2,32 29-2,-31-16 6,31 16-6,-28-6-16,28 6 16,-34-5-56,34 5 56,-35 0-78,35 0 78,-34 6-60,34-6 60,-34 36-44,34-36 44,-32 29-30,32-29 30,-26 24-10,26-24 10,-18 17-6,18-17 6,-1 1-6,1-1 6,0 0-4,0 0 4,-1 1-2,1-1 2,-9 7 2,9-7-2,-4-58 6,4 39-6,0-3 16,0 22-16,3-47 28,-3 47-28,6-51 26,-6 51-26,22-53 24,-22 53-24,19-50 22,-19 50-22,26-41 8,-26 41-8,26-32 2,-26 32-2,33-22 2,-33 22-2,31-13 2,-31 13-2,28-9 4,-28 9-4,31 0 4,-31 0-4,21 8 4,-21-8-4,19 50 4,-19-50-4,14 34 4,-14-34-4,8 38 4,-8-38-4,6 37 10,-6-37-10,3 30 20,-3-16-20,0 0 26,0-14-26,-3 24 18,3-24-18,-7 18 6,7-18-6,-32 16 0,32-16 0,-21 11-2,21-11 2,-29 7 2,29-7-2,-34 5 0,34-5 0,-31 3-4,31-3 4,-30 0-12,30 0 12,-27-6-26,27 6 26,-16-9-48,16 9 48,-14-27-72,14 27 72,-7-15-76,7 15 76,-2-17-76,2 17 76</inkml:trace>
  <inkml:trace contextRef="#ctx0" brushRef="#br2" timeOffset="197707.8666">8485 11551 96,'0'0'0,"2"1"10,-2-1-10,6 3 2,-6-3-2,-23-36 6,23 36-6,-7-18 16,7 18-16,-2-23 30,2 23-30,0-24 36,0 24-36,6-26 34,-6 26-34,31-22 26,-31 22-26,24-19 12,-24 19-12,28-13 22,-28 13-22,30-8 30,-30 8-30,31-4 24,-31 4-24,28 4 32,-28-4-32,27 44 32,-27-44-32,21 35 14,-21-35-14,13 48 2,-13-48-2,7 52-2,-7-52 2,5 64-12,-5-34 12,0 0-24,0-30 24,-1 56-42,1-56 42,-5 45-64,5-45 64,-6 33-92,6-33 92,-6 29-122,6-29 122</inkml:trace>
  <inkml:trace contextRef="#ctx0" brushRef="#br2" timeOffset="198231.8666">8989 11832 64,'0'0'0,"-33"6"44,33-6-44,-18 2 70,18-2-70,-19 0 80,19 0-80,-16-5 56,16 5-56,-15-27 22,15 27-22,-15-20 24,15 20-24,-9-29 38,9 29-38,-9-34 26,9 34-26,-9-43 14,9 43-14,-6-49 14,6 49-14,-2-47 12,2 47-12,2-49 6,-2 49-6,8-46-6,-8 46 6,33-43-2,-33 43 2,23-36 8,-23 36-8,24-25 8,-24 25-8,24-16 4,-24 16-4,21-9 6,-21 9-6,20-2 26,-20 2-26,20 6 34,-20-6-34,20 48 16,-20-48-16,19 47-4,-19-47 4,19 62-6,-19-62 6,12 68 2,-12-68-2,8 65-10,-8-65 10,6 60-46,-6-60 46,3 51-60,-3-30 60,0 1-54,0-6 54,0 0-52,0-16 52,0 21-52,0-21 52,0 0-50,0 0 50,0 1-50,0-1 50,3 7-36,-3-7 36,32-2-6,-32 2 6,11-8 6,-11 8-6,10-48 0,-10 48 0,8-34 0,-8 34 0,5-45 4,-5 21-4,0-2 2,0 26-2,-3-51 4,3 51-4,-7-62 6,7 62-6,-34-65 0,34 65 0,-30-67 0,30 67 0,-31-65 16,31 65-16,-33-50 28,33 50-28,-31-35 32,31 35-32,-27-17 36,27 17-36,-23-9 26,23 9-26,-18-3 10,18 3-10,-11 6 8,11-6-8,-10 37 8,10-37-8,-6 21 2,6-21-2,-4 20 0,4-20 0,0 20-2,0-20 2,5 7 12,-5-7-12,33 6 28,-33-6-28,27 2 38,-27-2-38,32-6 32,-32 6-32,31-42 14,-31 42-14,30-33 8,-30 33-8,26-32 2,-26 32-2,21-30 0,-21 30 0,16-24-8,-16 24 8,10-21-44,-10 21 44,0 0-86,0 0 86,0-1-102,0 1 102,0-1-102,0 1 102,0 0-84,0 0 84</inkml:trace>
  <inkml:trace contextRef="#ctx0" brushRef="#br2" timeOffset="198635.8657">9288 11645 72,'0'0'0,"1"1"10,-1-1-10,1 0 4,-1 0-4,0 2 22,0-2-22,10 8 28,-10-8-28,31 5 18,-31-5-18,12 4 24,-12-4-24,16 4 30,-16-4-30,0 0 16,0 0-16,13 6 12,-13-6-12,23 32 18,-23-32-18,8 18 14,-8-18-14,6 27 6,-6-27-6,5 23 6,-5-23-6,1 26 4,-1-12-4,0 0 6,0-14-6,-3 21 16,3-21-16,-6 23 16,6-23-16,-8 18 26,8-18-26,-20 16 50,20-16-50,-11 10 46,11-10-46,0 0 24,0 0-24,-15 8 8,15-8-8,-21 0 6,21 0-6,-13-4 8,13 4-8,-11-31 6,11 31-6,-18-30 8,18 30-8,-20-40 4,20 40-4,-17-53 4,17 53-4,-14-54 2,14 54-2,-8-54-2,8 54 2,-3-55 4,3 55-4,3-48 2,-3 48-2,9-34 0,11 20 0,1-1 2,-21 15-2,20-15 0,-20 15 0,25-9-2,-25 9 2,24-7 4,-24 7-4,28-4 18,-28 4-18,32 0 28,-32 0-28,29 9 20,-29-9-20,30 51 10,-30-51-10,26 37 8,-26-37-8,22 44-2,-22-44 2,16 40-2,-16-40 2,13 42 0,-13-42 0,8 35 0,-8-35 0,8 27 0,-8-27 0,5 24 2,-5-24-2,4 21 2,-4-21-2,2 19-16,-2-19 16,0 17-42,0-17 42,0 0-70,0 0 70,0 0-98,0 0 98,-2 13-134,2-13 134,0 1-162,0-1 162</inkml:trace>
  <inkml:trace contextRef="#ctx0" brushRef="#br2" timeOffset="201010.8684">11856 11556 28,'0'0'0,"-29"-8"20,29 8-20,-34-6 42,34 6-42,-31-8 48,31 8-48,-19-5 30,19 5-30,-22-4 50,22 4-50,-15-2 74,15 2-74,-1 0 56,1 0-56,-11 0 26,11 0-26,0 0 2,0 0-2,0 0-4,0 0 4,-1 0-2,1 0 2,0 0-4,0 0 4,-16 0-2,16 0 2,36 2 2,-36-2-2,39 4 4,-39-4-4,53 3 4,-53-3-4,63 5-4,-63-5 4,69 5-2,-69-5 2,73 5 4,-73-5-4,72 7 0,-72-7 0,74 6 0,-74-6 0,71 7 0,-71-7 0,68 3 2,-35-3-2,-2 0 0,-31 0 0,57-1 4,-57 1-4,53-5 0,-53 5 0,45-4-4,-45 4 4,34-5 0,-34 5 0,28-5-2,-28 5 2,21-4 4,-21 4-4,0 0 0,0 0 0,0 0-6,0 0 6,2 0-14,-2 0 14,8-2-38,-8 2 38,7 48-52,-7-26 52,0-1-38,0-21 38,-35 44-14,35-44 14,-31 46-2,31-46 2,-29 38 2,29-38-2,-23 27 26,23-27-26,-19 17 28,19-17-28,-1 1 6,1-1-6,0 0 4,0 0-4,-12 3 8,12-3-8,-20-42 18,20 42-18,-7-39 22,7 39-22,-3-48 26,3 20-26,0 0 24,0 0-24,0 0 14,0-2-14,0 0 8,0 1-8,0 0 2,0 29-2,-2-46 14,2 46-14,-5-36 28,5 36-28,-5-22 26,5 22-26,0-2 14,0 2-14,0 0-2,0 0 2,0 0-14,0 0 14,0-2-48,0 2 48,0 0-98,0 0 98,-6-7-146,6 7 146</inkml:trace>
  <inkml:trace contextRef="#ctx0" brushRef="#br2" timeOffset="213969.8555">13591 11921 52,'0'0'0,"-20"-6"12,20 6-12,0 0-2,0 0 2,0 0-2,0 0 2,-1 0 0,1 0 0,-18-8-4,18 8 4,-9-23 0,9 23 0,-6-16 6,6 16-6,-2-17 2,2 17-2,4-19-6,-4 19 6,9-18-8,-9 18 8,0 0 0,0 0 0,0 0 12,0 0-12,2 0 10,-2 0-10,1 0 4,-1 0-4,0 0 6,0 0-6,18-8 0,-18 8 0,3 48-4,-3-48 4,2 28 4,-2-28-4,-2 26 0,2-26 0,-4 19-2,4-19 2,0 0 6,0 0-6,0 1 14,0-1-14,0 1 22,0-1-22,0 0 18,0 0-18,-7 9 22,7-9-22,-24-46 30,24 46-30,-8-54 26,8 54-26,-4-67 16,4 26-16,0 0 14,0 41-14,2-94 10,-2 94-10,3-103-2,-3 103 2,1-111 0,-1 54 0,0 0 8,0 57-8,-3-117 6,3 117-6,-4-116 8,4 116-8,-6-106 10,6 106-10,-3-90 4,3 57-4,0 1 4,0 12-4,0 2 8,0 18-8,0-1 8,0 1-8,0-11 0,0 11 0,-2 40-2,2-40 2,-8 59 0,8-59 0,-36 79-2,36-79 2,-22 91 0,22-91 0,-26 94 2,26-94-2,-28 82 4,28-82-4,-24 63 0,24-63 0,-25 43 0,25-43 0,-24 16 12,24-16-12,-14 9 20,14-9-20,-20 0 14,20 0-14,-21-48 16,21 48-16,-23-44 22,23 44-22,-30-54 10,30 54-10,-32-60 0,32 60 0,-35-59 6,35 59-6,-38-52 2,17 27-2,1-1-4,20 26 4,-39-38 0,39 38 0,-34-27 0,34 27 0,-25-13-8,25 13 8,-16-10-40,16 10 40,0 0-56,0 0 56,-6-3-42,6 27 42,0 1-58,0-25 58,37 47-84,-17-19 84,0 0-84,4-2 84</inkml:trace>
  <inkml:trace contextRef="#ctx0" brushRef="#br2" timeOffset="214493.8555">13952 11857 24,'0'0'0,"-29"8"8,29-8-8,-1 0 10,1 0-10,-14 6 14,14-6-14,-1 0 18,1 0-18,0 0 24,0 0-24,-21-3 26,21 3-26,0-1 16,0 1-16,-9-22 12,9 22-12,-1 0 20,1 0-20,0 0 16,0 0-16,0 0 4,0 0-4,-1 0 0,1 0 0,-1 0 6,1 0-6,-1 0 8,1 0-8,-1 0 8,1 0-8,-1 0 8,1 0-8,0 0 8,0 0-8,0 0 8,0 0-8,-1 0 2,1 0-2,-10-5 2,10 5-2,-19-20 0,19 20 0,-10-14-4,10 14 4,-6-18 8,6 18-8,-4-24 16,4 24-16,-4-28 18,4 28-18,-3-26 14,3 26-14,-1-31 4,1 15-4,0 1 2,0-2-2,0 0 0,0 17 0,2-32 4,-2 32-4,6-27 6,-6 27-6,5-32 4,-5 32-4,10-23 2,-10 23-2,19-21 2,-19 21-2,8-18 2,-8 18-2,0-1 4,0 1-4,8-8 6,-8 8-6,32-3 4,-32 3-4,14 1 6,-14-1-6,20 31 4,-20-31-4,20 35-2,-20-35 2,21 45 0,-21-45 0,20 54-2,-20-54 2,22 57-2,-22-57 2,14 48 4,-14-48-4,20 40 0,-20-40 0,17 33 4,-17-33-4,16 26 6,-16-26-6,15 15-4,-15-15 4,0 1-4,0-1 4,8 7-4,-8-7 4,1 0-6,-1 0 6,1 0 14,-1 0-14,17 4 40,-17-4-40,19-54 48,-19 54-48,8-40 58,-8 40-58,6-53 48,-6 53-48,4-57 32,-4 29-32,0 0 20,0 28-20,-4-51 6,4 51-6,-31-46 6,31 46-6,-31-33-2,31 33 2,-35-21-18,35 21 18,-40-6-62,40 6 62,-43-4-94,43 4 94,-37 4-116,37-4 116,-34 32-142,34-32 142</inkml:trace>
  <inkml:trace contextRef="#ctx0" brushRef="#br2" timeOffset="214670.8543">13965 11187 46,'0'-32'0,"0"-1"50,0 33-50,-3-62 42,3 62-42,-4-51 30,4 51-30,-4-34 34,4 34-34,-3-18 40,3 18-40,0 0 26,0 0-26,0-1 6,0 1-6,0-1-2,0 1 2,0 0-24,0 0 24,-4-6-54,4 6 54,3 52-100,-3-52 100</inkml:trace>
  <inkml:trace contextRef="#ctx0" brushRef="#br2" timeOffset="215173.8546">14475 11661 50,'0'0'0,"-6"-25"20,6 25-20,-3-19 4,3 19-4,2-17 12,-2 17-12,0 0 18,0 0-18,5-16 10,-5 16-10,27-8 12,-27 8-12,14-5 12,-14 5-12,15 0 14,-15 0-14,18 36 12,-18-36-12,15 39 2,-15-39-2,0 0-4,0 0 4,9 57-2,-9-57 2,9 79-4,-9-79 4,17 39-6,-17-39 6,8 27 4,-8-27-4,8 19 4,-8-19-4,0 0 2,0 0-2,7 10 10,-7-10-10,28 3 14,-28-3-14,12-5 34,-12 5-34,10-46 56,-10 46-56,9-41 46,-9 41-46,17-49 26,-17 49-26,7-51 24,-7 51-24,3-58 34,-3 58-34,-3-57 32,3 57-32,-32-54 12,32 54-12,-29-45 0,29 45 0,-37-26 2,37 26-2,-40-16-10,40 16 10,-43-7-38,21 7 38,-1 0-68,1 19 68,0 0-82,22-19 82,-37 30-80,37-30 80,-29 28-94,29-28 94</inkml:trace>
  <inkml:trace contextRef="#ctx0" brushRef="#br2" timeOffset="215563.8546">14718 11605 40,'0'0'0,"8"-11"48,-8 11-48,19-17 36,-19 17-36,23-8 28,-23 8-28,21-9 16,-21 9-16,26-8 14,-26 8-14,24-5 16,-24 5-16,20 1 18,-20-1-18,20 34 8,-20-34-8,14 28-4,-14-28 4,10 44 0,-10-44 0,0 1 4,0-1-4,8 55-6,-8-55 6,6 83-22,-6-83 22,4 39-36,-4-39 36,3 33-46,-3-33 46,3 27-46,-3-27 46,4 23-28,-4-23 28,7 14-12,-7-14 12,0 1-4,0-1 4,7 8 0,-7-8 0,0 0 2,0 0-2,0 0 14,0 0-14,25 5 24,-25-5-24,19-29 30,-19 29-30,7-22 32,-7 22-32,5-28 34,-5 28-34,5-31 36,-5 31-36,2-39 34,-2 39-34,4-47 36,-4 47-36,4-48 36,-4 48-36,4-49 24,-4 49-24,6-45 20,-6 45-20,25-42 26,-25 42-26,25-36 26,-25 36-26,26-31 22,-26 31-22,29-22 22,-29 22-22,28-9 26,-28 9-26,34-8 22,-34 8-22,27 0 20,-27 0-20,23 39 18,-23-39-18,24 41 10,-24-41-10,13 47 2,-13-47-2,11 49 0,-11-49 0,9 49 0,-9-49 0,3 44-6,-3-21 6,0-1-44,0-1 44,0-2-92,0-19 92,-2 30-136,2-30 136,-3 22-172,3-22 172</inkml:trace>
  <inkml:trace contextRef="#ctx0" brushRef="#br2" timeOffset="216073.8541">15778 11459 16,'0'0'0,"-8"-28"30,8 28-30,-10-23 54,10 23-54,-8-16 64,8 16-64,0-1 58,0 1-58,0 0 40,0 0-40,0-1 16,0 1-16,0-2 2,0 2-2,-6-5 2,6 5-2,-5 41 8,5-41-8,-5 55 4,5-55-4,-5 60 2,5-60-2,-7 63 6,7-63-6,-4 59-4,4-59 4,-3 42-4,3-24 4,0-1 2,0-17-2,6 27-10,-6-27 10,24 17-10,-24-17 10,17 12 2,-17-12-2,17 7 4,-17-7-4,18 4-2,-18-4 2,19-5 0,-19 5 0,23-40 12,-23 40-12,24-37 16,-24 37-16,28-50 18,-28 50-18,28-50 14,-28 50-14,27-53 12,-27 53-12,25-43 12,-25 43-12,22-26 10,-22 26-10,1-1 20,-1 1-20,0 0 20,0 0-20,1-2 8,-1 2-8,9-17 4,-9 17-4,20 67-2,-20-67 2,7 62-10,-7-62 10,3 73-40,-3-38 40,0-1-74,0-6 74,0 2-86,0-7 86,0-1-98,0-4 98,0-3-84,0-15 84</inkml:trace>
  <inkml:trace contextRef="#ctx0" brushRef="#br2" timeOffset="216577.8544">16181 11855 28,'0'0'0,"10"-26"24,-10 26-24,10-18 34,-10 18-34,0 0 40,0 0-40,0 0 46,0 0-46,0-1 30,0 1-30,0 0 6,0 0-6,0-1 4,0 1-4,0-1 0,0 1 0,0 0-2,0 0 2,9-5 0,-9 5 0,-7 29-4,7-29 4,0 0-4,0 0 4,0 1 4,0-1-4,-7 8 8,7-8-8,0 1 2,0-1-2,0 0 4,0 0-4,0 0 10,0 0-10,0 2 12,0-2-12,-9 13 18,9-13-18,-2-42 16,2 30-16,0-1 18,0-6-18,0 2 28,0 17-28,4-38 18,-4 38-18,7-53 12,-7 53-12,24 0 10,-24 0-10,14-65 6,-14 65-6,10-25 4,-10 25-4,0-2 8,0 2-8,10-10 10,-10 10-10,0 0 6,0 0-6,22-5 4,-22 5-4,19 51-6,-19-51 6,8 43-6,-8-43 6,9 40 6,-9-40-6,7 37 10,-7-37-10,8 32 4,-8-32-4,7 21 0,-7-21 0,10 16 4,-10-16-4,9 9-8,-9-9 8,1 0-4,-1 0 4,16 6 12,-16-6-12,18-5 18,-18 5-18,7-42 26,-7 42-26,5-41 12,-5 41-12,5-46-6,-5 46 6,2-38-8,-2 38 8,-2-40 0,2 40 0,-6-28-4,6 28 4,-33-21-18,33 21 18,-22-23-32,22 23 32,-20-13-42,20 13 42,-22-18-52,22 18 52,-16-13-36,16 13 36,-19-18-12,19 18 12,-15-20-12,15 20 12,-14-24-4,14 24 4,-17-28 4,17 28-4,-16-29 6,16 29-6,-18-29 2,18 29-2,-22-19 6,22 19-6,-20-14 22,20 14-22,-14-8 18,14 8-18,-1 0 16,1 0-16,0 0 14,0 0-14,-14-3 4,14 3-4,-1 0 2,1 0-2,0 0 8,0 0-8,0 0 16,0 0-16,-16 6 10,45-29-10,1 0 2,-30 23-2,38-37-6,-17 14 6,0 0-14,3 3 14,0 1-42,0 4 42,1 0-66,-25 15 66,46-18-70,-46 18 70,44-9-64,-23 9 64,0 0-68,-1 17 68</inkml:trace>
  <inkml:trace contextRef="#ctx0" brushRef="#br2" timeOffset="216832.858">16662 11435 46,'0'0'0,"-7"15"74,7-15-74,0 0 76,0 0-76,-22 12 84,22-12-84,-1 0 72,1 0-72,-1 0 44,1 0-44,0 0 14,0 0-14,-1 0-2,1 0 2,0 0 2,0 0-2,-2 0 2,2 0-2,0 0 2,0 0-2,-16 7 6,16-7-6,43 4 4,-43-4-4,22 46 0,-22-46 0,22 42 0,-22-42 0,18 56 2,-18-56-2,18 0 0,-18 0 0,12 75-4,-12-75 4,9 44 0,-9-44 0,9 44 2,-9-44-2,6 39 8,-6-39-8,3 36 10,-3-36-10,-1 33 24,1-33-24,-8 25 24,8-25-24,-38 21 20,38-21-20,-24 20 14,24-20-14,-28 14-4,28-14 4,-29 12 4,29-12-4,-28 7 0,28-7 0,-25 3-6,25-3 6,-24-6-42,24 6 42,-17-32-96,17 32 96,-10-30-120,10 30 120,-5-38-148,5 15 148</inkml:trace>
  <inkml:trace contextRef="#ctx0" brushRef="#br2" timeOffset="217295.8534">17313 11905 78,'0'0'0,"-32"8"4,32-8-4,-1 0 20,1 0-20,-12 6 32,12-6-32,-1 0 14,1 0-14,-1 0 2,1 0-2,-1 0-2,1 0 2,0 0 0,0 0 0,0 0 4,0 0-4,-21 3 6,21-3-6,-17-25 8,17 25-8,0-1 6,0 1-6,-7-10 20,7 10-20,-2-31 32,2 31-32,-3-26 28,3 4-28,0-1 26,0-4-26,0 0 32,0 27-32,3-73 24,-3 73-24,5-89 20,-5 89-20,7-103 16,-7 103-16,7-111 6,-7 111-6,11-113 10,-11 113-10,9-106 16,-9 106-16,8-86 14,-8 86-14,7-64 10,-7 64-10,4-36 14,-4 36-14,0 0 10,0 0-10,0-1 0,0 1 0,2-13-2,-2 13 2,-5 37-4,5-37 4,-8 44-4,8-44 4,-26 57 0,26-57 0,-19 64 2,19-64-2,-20 66 2,20-66-2,-21 61-2,21-61 2,-22 43-2,22-43 2,-23 23 0,23-23 0,-24 1 6,24-1-6,-24 0 8,24 0-8,-32-48 4,32 48-4,-29-53 2,29 53-2,-32-57 4,32 57-4,-40-61-2,40 61 2,-35-65-6,14 36 6,2-1 6,19 30-6,-37-52-6,37 52 6,-24-39-26,24 39 26,-14-19-46,14 19 46,0-1-54,0 1 54,0-1-46,0 1 46,-9-5-64,39 25 64,1-1-92,-7 1 92,1 1-90,5 2 90</inkml:trace>
  <inkml:trace contextRef="#ctx0" brushRef="#br2" timeOffset="217538.8575">17434 11377 44,'0'0'0,"10"24"32,-10-24-32,8 27 28,-8-27-28,8 37 30,-8-37-30,7 52 30,-7-52-30,6 53 32,-6-53-32,5 60 36,-5-60-36,7 59 42,-7-59-42,7 49 40,-7-49-40,31 45 32,-31-45-32,23 30 28,-23-30-28,22 21 26,-22-21-26,20 11 44,-20-11-44,27 5 48,-27-5-48,22-4 40,-22 4-40,27-48 46,-27 48-46,28-46 46,-28 46-46,18-62 38,-18 62-38,24-76 26,-24 76-26,14-82 8,-14 82-8,9-87-6,-9 87 6,8-83-2,-8 83 2,2-81 2,-2 81-2,-5-77 6,5 77-6,-39-72-4,39 72 4,-27-64-20,27 64 20,-22-50-42,22 50 42,-16-33-92,16 33 92,-1 0-148,1 0 148,-1 0-178,1 0 178</inkml:trace>
  <inkml:trace contextRef="#ctx0" brushRef="#br2" timeOffset="218469.853">18057 11586 28,'0'0'0,"-13"-31"34,13 31-34,-19-30 22,19 30-22,-13-31 42,13 31-42,-10-27 70,10 27-70,-10-19 60,10 19-60,0 0 28,0 0-28,-8-13 8,8 13-8,-1 0 8,1 0-8,-19-4 8,19 4-8,-18 43-2,18-43 2,-9 51 0,9-51 0,-7 59 4,7-59-4,-6 68-2,6-68 2,-4 63-4,4-36 4,0 0 0,0-27 0,3 44 2,-3-44-2,7 34 4,-7-34-4,25 24 2,-25-24-2,20 11-2,-20-11 2,21 8 2,-21-8-2,22 0 6,-22 0-6,25-35 10,-25 35-10,24-40 22,-24 40-22,28-48 26,-28 48-26,24-62 36,-24 62-36,25-62 36,-25 62-36,21-55 20,-21 55-20,15-40 16,-15 40-16,9-25 36,-9 25-36,0 0 34,0 0-34,0-1 10,0 1-10,7-6 4,-7 6-4,-3 73-8,3-73 8,-5 64-10,5-64 10,-10 70-28,10-70 28,-24 65-56,24-65 56,-10 56-62,10-56 62,-7 40-78,7-40 78,-1 21-80,1-21 80,4 10-44,-4-10 44,33 6-16,-33-6 16,26-2-8,-26 2 8,25-38 0,-25 38 0,25-27 4,-25 27-4,23-35 0,-23 35 0,22-39 8,-22 39-8,18-36 20,-18 36-20,15-37 22,-15 37-22,13-46 20,-13 46-20,8-44 18,-8 44-18,9-48 28,-9 48-28,8-47 26,-8 47-26,10-31 10,-10 31-10,16-22 12,-16 22-12,0 0 26,0 0-26,8-6 36,-8 6-36,7 30 22,-7-30-22,4 46 2,-4-46-2,2 59 4,-2-59-4,-2 67 6,2-67-6,-6 65 0,6-65 0,-9 63-2,9-63 2,-10 52-2,10-52 2,-9 37-2,9-37 2,-8 28 4,8-28-4,0 1 2,0-1-2,0 0-4,0 0 4,0 1 2,0-1-2,0 1 4,0-1-4,0 0 0,0 0 0,-4 11 2,4-11-2,8-53 2,-8 53-2,32-35 0,-32 35 0,24-40 2,-24 40-2,29-42 2,-29 42-2,31-38 0,-31 38 0,32-27 2,-32 27-2,29-16 4,-29 16-4,25-8 2,-25 8-2,22 0 4,-22 0-4,14 37 6,-14-37-6,12 32 0,-12-32 0,6 37 0,-6-37 0,5 40-8,-5-20 8,0-1-12,0-19 12,-6 30 0,6-30 0,-8 21 2,8-21-2,0 2-2,0-2 2,0 0 0,0 0 0,-9 10 2,9-10-2,-7-32 10,7 32-10,-9-39 8,9 39-8,-6-46 0,6 46 0,-6-53 2,6 53-2,-6-64 6,6 64-6,-4-69 8,4 69-8,-6-73 0,6 73 0,-7-75-4,7 75 4,-10-83 0,10 83 0,-23-81 2,23 81-2,-13-82-2,13 82 2,-7-79-2,7 79 2,-9-56 2,9 56-2,-6-39 2,6 39-2,-2-17 0,2 17 0,0-1-2,0 1 2,0 0 0,0 0 0,0-2 0,0 2 0,0-3-2,0 3 2,4 30 2,-4-30-2,8 15-12,-8-15 12,8 14-18,-8-14 18,22 13-22,-22-13 22,18 8-48,-18-8 48,21 9-54,-21-9 54,24 7-56,-24-7 56,24 9-62,-24-9 62,26 7-60,-26-7 60,31 6-64,-31-6 64,24 6-60,-24-6 60</inkml:trace>
  <inkml:trace contextRef="#ctx0" brushRef="#br2" timeOffset="218895.8528">18503 11081 44,'0'0'0,"-1"-1"22,1 1-22,-18-52 12,18 52-12,-19-10 12,19 10-12,-7-40 18,7 40-18,0-1 22,0 1-22,0-1 22,0 1-22,-3-1 20,3 1-20,26 8 10,-26-8-10,8 54 4,-8-54-4,4 39 16,-4-39-16,3 46 20,-3-25-20,0 0 16,0-4-16,0 1 20,0-18-20,1 26 16,-1-26-16,0 0 20,0 0-20,0 2 46,0-2-46,2 12 54,-2-12-54,40-5 26,-40 5-26,29-43 4,-29 43-4,33-36 2,-11 15-2,-1 0 0,0 1 0,1-3-8,0 3 8,-1-1-32,-21 21 32,38-26-76,-38 26 76,33-18-102,-33 18 102,30-6-118,-30 6 118</inkml:trace>
  <inkml:trace contextRef="#ctx0" brushRef="#br2" timeOffset="219160.8566">18826 11558 178,'0'0'0,"-23"9"64,23-9-64,-18 0 18,18 0-18,-10-5 0,10 5 0,-7-27 18,7 27-18,0-21 34,0 21-34,7-33 42,-7 33-42,40-39 48,-40 39-48,31-40 40,-31 40-40,37-36 34,-15 18-34,0 1 32,-22 17-32,56-24 36,-56 24-36,0-12 38,0 12-38,81-6 22,-81 6-22,44 3 16,-44-3-16,36 56 26,-36-56-26,28 57 28,-28-57-28,15 73 18,-15-73-18,10 83 8,-10-83-8,4 87 0,-4-87 0,-2 81 4,2-81-4,-7 72 8,7-72-8,-26 56 0,26-56 0,-9 37-8,9-37 8,-8 21-54,8-21 54,0 1-108,0-1 108,0 1-106,0-1 106,0 0-94,0 0 94,0 0-102,0 0 102,0 2-116,0-2 116</inkml:trace>
  <inkml:trace contextRef="#ctx0" brushRef="#br2" timeOffset="220705.8517">14232 13208 78,'0'0'0,"7"-76"20,-7 76-20,5-61 16,-5 61-16,3-42 2,-3 42-2,2-24-4,-2 24 4,0-1 12,0 1-12,0 0 28,0 0-28,4-12 34,-4 12-34,9 50 26,-9-50-26,9 60 6,-9-60-6,5 79 4,-5-79-4,3 88 2,-3-88-2,-1 88-2,1-88 2,-6 85 4,6-85-4,-8 76 6,8-76-6,-19 70-2,19-70 2,-8 61-10,8-61 10,-6 50-16,6-50 16,-4 39-40,4-39 40,0 22-46,0-22 46,0 2-30,0-2 30,2 12-12,-2-12 12,29 0 0,-29 0 0,21-40-4,-21 40 4,24-54-2,-24 54 2,26-65 6,-26 65-6,25-75 18,-25 75-18,24-85 30,-24 85-30,20-88 30,-20 88-30,22-93 38,-22 93-38,18-93 48,-18 93-48,17-77 46,-17 77-46,11-58 52,-11 58-52,10-31 74,-10 31-74,0 0 58,0 0-58,6-10 18,-6 32-18,0-3 0,0-19 0,-4 63-2,4-63 2,-8 87 2,8-87-2,-37 94-6,37-94 6,-26 102-34,26-102 34,-29 95-74,29-95 74,-24 85-86,24-85 86,-12 73-104,12-73 104,-8 60-124,8-41 124</inkml:trace>
  <inkml:trace contextRef="#ctx0" brushRef="#br2" timeOffset="221082.8558">14649 13721 38,'0'0'0,"0"1"42,0-1-42,-1 1 48,1-1-48,-23 16 22,23-16-22,-1 0 16,1 0-16,0 0 26,0 0-26,-22 4 22,22-4-22,-8-55 28,8 55-28,-5-37 22,5 37-22,-3-43 6,3 19-6,0 1 14,0-2-14,0-1 18,0 26-18,3-53 14,-3 53-14,6-54 26,-6 54-26,8-46 18,-8 46-18,22-36 2,-22 36-2,9-19 12,-9 19-12,1 0 14,-1 0-14,15-5 14,-15 5-14,23 32 10,-23-32-10,9 41 2,-9-41-2,8 54 2,-8-54-2,10 62 0,-10-62 0,10 55 0,-10-55 0,8 54 0,-8-54 0,18 43 2,-18-43-2,9 27 0,-9-27 0,19 15-2,-19-15 2,1 0-2,-1 0 2,14 9 4,-14-9-4,18-4 36,-18 4-36,8-46 56,-8 46-56,6-38 38,-6 38-38,6-48 18,-6 48-18,1-49 8,-1 27-8,0 3 8,0 19-8,-8-37 4,8 37-4,-45-25 2,45 25-2,-32-19 0,32 19 0,-31-18-20,31 18 20,-31-9-40,31 9 40,-26-8-52,26 8 52,-20-3-72,20 3 72,-1 0-110,1 0 110,0 0-134,0 0 134,-1 0-114,1 0 114</inkml:trace>
  <inkml:trace contextRef="#ctx0" brushRef="#br2" timeOffset="221284.855">14654 13000 58,'0'0'0,"-9"-27"42,9 27-42,0-1 32,0 1-32,0-1 24,0 1-24,0 0 30,0 0-30,0-1 28,0 1-28,-7-10 22,7 10-22,7 49 18,-7-49-18,23 22 18,-23-22-18,14 11 36,-14-11-36,18 8 30,-18-8-30,20 2 14,-20-2-14,25-6 6,-25 6-6,26-44 0,-26 44 0,28-33-8,-28 33 8,27-39-46,-27 39 46,27-36-80,-27 36 80,26-27-96,-26 27 96,23-14-90,-23 14 90</inkml:trace>
  <inkml:trace contextRef="#ctx0" brushRef="#br2" timeOffset="221509.8506">15054 13578 24,'0'0'0,"0"1"28,0-1-28,8 10 58,-8-10-58,37 6 64,-37-6-64,24 0 48,-24 0-48,24-6 42,-24 6-42,29-44 38,-29 44-38,24-35 40,-24 35-40,20-36 46,-20 36-46,14-38 52,-14 38-52,10-35 50,-10 35-50,5-27 40,-5 13-40,0 0 26,0 14-26,-33-23 4,33 23-4,-34-21-2,34 21 2,-40-18-2,40 18 2,0 0-2,0 0 2,-54-8-2,21 8 2,-1 0-10,34 0 10,-34 29-48,34-29 48,-25 23-112,25-23 112,-17 18-170,17-18 170</inkml:trace>
  <inkml:trace contextRef="#ctx0" brushRef="#br2" timeOffset="222029.8503">15891 13745 36,'0'0'0,"-18"0"44,18 0-44,-22-6 38,22 6-38,-23-27 58,23 27-58,-23-27 34,23 27-34,-18-38 34,18 38-34,-15-56 48,15 56-48,-14 0 34,14 0-34,-7-88 30,7 88-30,-4-48 26,4 48-26,1-46 22,-1 46-22,9-45 22,-9 45-22,36-41 16,-36 41-16,24-33 16,-24 33-16,28-27 14,-28 27-14,34-14 10,-34 14-10,32-6 20,-32 6-20,34 4 10,-34-4-10,24 66-2,-24-66 2,17 61 2,-17-61-2,10 79-12,-10-79 12,6 82-62,-6-82 62,2 82-92,-2-82 92,-2 70-120,2-70 120,-5 60-136,5-60 136</inkml:trace>
  <inkml:trace contextRef="#ctx0" brushRef="#br2" timeOffset="222491.8505">16291 13599 16,'0'0'0,"8"-8"18,-8 8-18,-5 61 30,5-61-30,-7 30 38,7-30-38,-9 29 42,9-29-42,-8 20 44,8-20-44,-7 18 24,7-18-24,0 0 10,0 0-10,0 1 10,0-1-10,0 0 12,0 0-12,0 1 18,0-1-18,-5 9 22,5-9-22,30-1 36,-30 1-36,20-43 40,-20 43-40,18-44 26,-18 44-26,15-47 22,-15 47-22,9-47 30,-9 47-30,7-46 54,-7 46-54,2-39 44,-2 39-44,-1-34 10,1 34-10,-10-33 8,-14 17-8,0 0 8,24 16-8,-33-33 4,33 33-4,-36-24-2,36 24 2,-40-20-2,40 20 2,-40-10 4,40 10-4,-34-5 4,34 5-4,-33-2 2,33 2-2,-24 3 0,24-3 0,-12 7 2,12-7-2,0 0 2,0 0-2,-2 0-2,2 0 2,-1 0-4,1 0 4,-8 8-2,8-8 2,51 19-2,-51-19 2,46 7 0,-46-7 0,47 5 0,-47-5 0,53 4-12,-25-4 12,1 0-10,-3 0 10,1 0-2,-27 0 2,50-3-4,-50 3 4,45-4-4,-45 4 4,39-2-8,-39 2 8,32 0-2,-32 0 2,22 3 8,-22-3-8,15 37 2,-15-37-2,8 35-2,-8-35 2,7 44 0,-7-44 0,3 47 2,-3-19-2,0-2 0,0-26 0,-6 51 2,6-51-2,-25 46 2,25-46-2,-7 38-2,7-38 2,-9 25 0,9-25 0,-5 19-28,5-19 28,0 1-82,0-1 82,0 1-114,0-1 114,-2 6-138,2-6 138,38 0-126,-38 0 126</inkml:trace>
  <inkml:trace contextRef="#ctx0" brushRef="#br2" timeOffset="222835.8496">16996 13674 42,'0'0'0,"-42"24"36,42-24-36,-28 18 46,28-18-46,-24 22 54,24-22-54,-23 19 42,23-19-42,-21 17 46,21-17-46,-1 2 64,1-2-64,-12 15 46,12-15-46,-1 0 16,1 0-16,0 0 10,0 0-10,-1 0 10,1 0-10,-1 0 12,1 0-12,-13 7 14,13-7-14,-2-48 20,2 24-20,0 1 24,0 23-24,2-56 20,-2 56-20,4-65 10,-4 65-10,6-73 2,-6 73-2,5-77 16,-5 38-16,0-1 16,0 40-16,-7-81 6,7 81-6,-38-80 18,38 80-18,-28-75 18,28 75-18,-30-72 4,30 72-4,-37-66 2,37 66-2,-34-58 6,34 58-6,-31-42 10,31 42-10,-22-35 16,22 35-16,-15-21 6,15 21-6,0 0-2,0 0 2,0-1 2,0 1-2,0 0 0,0 0 0,-9-9 2,9 9-2,44-2 0,-44 2 0,38 0 4,-15 0-4,-1 0 2,-22 0-2,54 4-8,-54-4 8,60 8-48,-60-8 48,63 8-114,-63-8 114,69 7-158,-69-7 158,64 6-160,-64-6 160,56 8-102,-32 6 102,0-1-40,-24-13 40</inkml:trace>
  <inkml:trace contextRef="#ctx0" brushRef="#br2" timeOffset="223154.8487">17220 13373 78,'0'0'0,"-24"8"58,24-8-58,-20 5 52,20-5-52,-16 2 38,16-2-38,-1 0 26,1 0-26,-1 0 14,1 0-14,-1 0 6,1 0-6,0 0 2,0 0-2,-6 0 2,6 26-2,0 1 2,0-27-2,1 45 2,-1-45-2,3 50 0,-3-50 0,4 53-4,-4-53 4,4 49 2,-4-49-2,4 40 2,-4-24-2,0 1 2,0-17-2,0 20 28,0-20-28,-4 18 54,4-18-54,0 0 46,0 0-46,-6 6 44,6-6-44,-30 2 40,30-2-40,-13-6 26,13 6-26,-18-39 32,18 39-32,-18-34 30,18 34-30,-17-42 16,17 42-16,-15-47 12,15 47-12,-9-51 12,9 51-12,-4-57 6,4 31-6,0-1 0,0 27 0,8-51 10,17 29-10,1 1 16,-26 21-16,37-32 6,-37 32-6,36-22 6,-36 22-6,38-8 10,-38 8-10,36-5 0,-36 5 0,33 2 2,-33-2-2,28 52 4,-28-52-4,24 46 0,-24-46 0,13 59-4,-13-59 4,11 61-36,-11-61 36,8 61-88,-8-61 88,6 53-140,-6-53 140,5 46-176,-5-46 176</inkml:trace>
  <inkml:trace contextRef="#ctx0" brushRef="#br2" timeOffset="223535.8492">17473 13603 76,'0'0'0,"0"-17"44,0 17-44,-8-22 50,8 22-50,-18-15 54,18 15-54,-6-19 40,6 19-40,-2-18 32,2 18-32,3-21 26,-3 21-26,9-17 24,-9 17-24,37-13 18,-37 13-18,25-9 14,-25 9-14,26-5 16,-26 5-16,23 0 10,-23 0-10,18 4 4,-18-4-4,16 27-4,-16-27 4,10 22 0,-10-22 0,7 28-2,-7-28 2,7 30 0,-7-30 0,2 36 6,-2-20-6,0 0-4,0-16 4,-5 31 0,5-31 0,-27 28 6,27-28-6,-15 26 0,15-26 0,-22 14 4,22-14-4,-22 12 34,22-12-34,-21 6 32,21-6-32,-23 0 14,23 0-14,-18-7 16,18 7-16,-17-44 2,17 44-2,-13-35 8,13 35-8,-8-47 14,8 47-14,-7-51 4,7 51-4,-4-54 4,4 27-4,0-1 2,0 28-2,7-53-4,-7 53 4,35-47 6,-35 47-6,27-41 14,-27 41-14,31-27 10,-31 27-10,35-13 20,-35 13-20,34-8 30,-34 8-30,39-2 24,-39 2-24,40 7 12,-40-7-12,38 45 2,-38-45-2,33 38 2,-33-38-2,26 44 8,-26-44-8,24 48 4,-24-48-4,14 52-6,-14-52 6,10 51-34,-10-51 34,7 47-90,-7-47 90,5 37-152,-5-37 152,2 29-208,-2-29 208</inkml:trace>
  <inkml:trace contextRef="#ctx0" brushRef="#br2" timeOffset="224359.8486">18122 13465 64,'0'0'0,"0"0"56,0 0-56,0-2 10,0 2-10,0 0 2,0 0-2,-3-9 6,3 9-6,-1 0 4,1 0-4,-1 0 2,1 0-2,0 0 8,0 0-8,-2 0 20,2 0-20,0 0 12,0 0-12,-19-5 8,19 5-8,7-36 12,-7 36-12,7-23 2,-7 23-2,10-26 6,-10 26-6,8-25 18,-8 25-18,9-24 32,-9 24-32,6-22 52,-6 22-52,0-17 40,0 17-40,0-1 6,0 1-6,-2-8 2,2 8-2,-37-4 14,37 4-14,-21 0 4,21 0-4,-25 6-2,25-6 2,-22 33 4,22-33-4,-20 26 2,20-26-2,-22 27 2,22-27-2,-16 28 0,16-28 0,-12 26-4,12-26 4,-10 21-2,10-21 2,-8 14-2,8-14 2,0 1 0,0-1 0,-6 15 4,6-15-4,0 1 0,0-1 0,-1 19-6,1-19 6,0 0-2,0 0 2,5 16 2,-5-16-2,36 5-2,-36-5 2,12 0-2,-12 0 2,20-3 4,-20 3-4,15-7 0,-15 7 0,18-9-6,-18 9 6,17-7-4,-17 7 4,1 0-2,-1 0 2,11-6 0,-11 6 0,23 6 0,-23-6 0,10 38 2,-10-38-2,8 32 0,-8-32 0,8 30-2,-8-30 2,6 29 0,-6-29 0,8 26 0,-8-26 0,9 22 2,-9-22-2,6 17 0,-6-17 0,0 1 0,0-1 0,11 10 0,-11-10 0,0 0-4,0 0 4,0 0 0,0 0 0,21 8 4,-21-8-4,2 0-2,-2 0 2,18 0-16,-18 0 16,18-8-24,-18 8 24,7-31-30,-7 31 30,8-24-30,-8 24 30,5-32-26,-5 32 26,4-36-20,-4 36 20,3-43-14,-3 43 14,2-47-4,-2 27 4,0-1 2,0 21-2,-2-44-2,2 44 2,-3-45-2,3 45 2,-7-48 0,7 48 0,-25-54 4,25 54-4,-20-63 4,20 63-4,-24-63 4,24 63-4,-26-65 10,26 65-10,-28-58 22,28 58-22,-26-48 34,26 48-34,-20-37 36,20 37-36,-14-22 30,14 22-30,0-2 14,0 2-14,0 0 4,0 0-4,0 0 4,0 0-4,0-2 0,0 2 0,0 0-2,0 0 2,0-1 0,0 1 0,-8-8 2,8 8-2,39-2 0,-39 2 0,31 0-2,-31 0 2,37-4-30,-37 4 30,39-3-66,-39 3 66,40-3-82,-40 3 82,36-2-90,-36 2 90,35 0-70,-35 0 70</inkml:trace>
  <inkml:trace contextRef="#ctx0" brushRef="#br2" timeOffset="224600.8527">18419 13377 30,'0'0'0,"-6"53"14,6-53-14,-4 45 14,4-45-14,-4 34 26,4-19-26,0 1 28,0-16-28,4 18 22,-4-18-22,6 10 18,-6-10-18,28 9 20,-28-9-20,19 3 20,-19-3-20,26-6 18,-26 6-18,25-40 22,-25 40-22,31-34 22,-31 34-22,26-41 34,-26 41-34,22-42 54,-22 42-54,20-44 54,-20 44-54,11-41 58,-11 41-58,6-36 48,-6 20-48,0 1 22,0 15-22,-6-25 10,6 25-10,-53-12-2,53 12 2,-39-9 0,39 9 0,-42-5 2,42 5-2,-42 4-8,22 16 8,0 3-10,20-23 10,-35 41-36,35-41 36,-29 40-74,29-40 74,-18 35-114,18-35 114,-5 33-140,5-33 140</inkml:trace>
  <inkml:trace contextRef="#ctx0" brushRef="#br2" timeOffset="225099.848">18831 13488 50,'0'0'0,"-8"-18"30,8 18-30,-37-8 42,37 8-42,-20-10 58,20 10-58,-23-29 44,23 29-44,-20-22 18,20 22-18,-14-28 16,14 28-16,-10-31 28,10 31-28,-5-27 22,5 9-22,0 1 10,0 17-10,5-36 14,-5 36-14,9-23 14,-9 23-14,35-26 6,-35 26-6,18-6 6,-18 6-6,14-7 8,-14 7-8,16 3 6,-16-3-6,15 55 2,-15-55-2,9 49 0,-9-49 0,9 71 2,-9-71-2,7 72 2,-7-72-2,6 68 0,-6-34 0,0 0 0,0-34 0,-3 60 0,3-60 0,-7 51 0,7-51 0,-7 45 0,7-45 0,-10 28-4,10-28 4,-9 21-2,9-21 2,0 1 10,0-1-10,0 0 26,0 0-26,0 2 28,0-2-28,0 0 16,0 0-16,0 1 12,0-1-12,0 1 14,0-1-14,-8 5 14,8-5-14,-7-45 18,7 45-18,-1-30 24,1 30-24,1-36 22,-1 36-22,10-33 12,-10 33-12,38-35 6,-38 35-6,30-33 8,-30 33-8,32-26 10,-32 26-10,33-23 2,-33 23-2,34-10 4,-34 10-4,31-9 0,-31 9 0,26-4-2,-26 4 2,21 2 4,-21-2-4,20 9 2,-20-9-2,12 45 0,-12-45 0,9 27-6,-9-27 6,6 33-12,-6-33 12,2 34-4,-2-34 4,-2 30-2,2-30 2,-7 26-10,7-26 10,-20 20-2,20-20 2,0 1 4,0-1-4,-10 13 10,10-13-10,-1 0 6,1 0-6,0 0-6,0 0 6,-19 8 0,19-8 0,-25-59 6,25 59-6,-8-50-6,8 50 6,-9-60-30,9 60 30,-4-63-80,4 63 80,-4-62-126,4 37 126,0-2-138,0 8 138,0-3-138,0 22 138</inkml:trace>
  <inkml:trace contextRef="#ctx0" brushRef="#br2" timeOffset="225720.8468">19792 13390 88,'0'0'0,"-33"-10"44,33 10-44,-37-8 24,37 8-24,-34-4 38,34 4-38,-30 0 74,30 0-74,-21 2 66,21-2-66,-1 0 44,1 0-44,-1 0 16,1 0-16,0 0-2,0 0 2,-1 0 2,1 0-2,0 0-2,0 0 2,-11 4-2,11-4 2,0 0 4,0 0-4,0 19 0,0-19 0,54 6-4,-54-6 4,25 6-2,-25-6 2,24 6 0,-24-6 0,22 4 2,-22-4-2,19 4 4,-19-4-4,0 0 2,0 0-2,1 0 0,-1 0 0,1 0-2,-1 0 2,1 0-2,-1 0 2,9 2 2,-9-2-2,3 26 2,-3-26-2,-2 16-2,2-16 2,-9 17-2,9-17 2,-34 16 2,34-16-2,-28 9 0,28-9 0,-23 8 2,23-8-2,-24 7 12,24-7-12,-22 8 24,22-8-24,-20 6 28,20-6-28,-20 4 26,20-4-26,-1 0 12,1 0-12,0 0 0,0 0 0,0 0 2,0 0-2,-1 0 6,1 0-6,0 0 2,0 0-2,-11 3-2,11-3 2,59 2 2,-39-2-2,0 0 0,-20 0 0,45-2-14,-45 2 14,52-3-70,-52 3 70,53-5-136,-53 5 136,55-7-172,-55 7 172</inkml:trace>
  <inkml:trace contextRef="#ctx0" brushRef="#br2" timeOffset="226793.8465">20382 12965 148,'0'0'0,"-7"-52"34,7 52-34,-10-33 18,10 33-18,-1-1 12,1 1-12,0 0 58,0 0-58,-18-15 60,18 15-60,2 60 14,-2-60-14,9 70 6,-9-70-6,18 90 6,-18-90-6,5 106 2,-5-52-2,0 2 4,0-56-4,-8 107-2,8-107 2,-39 100-22,39-100 22,-14 87-44,14-87 44,-7 68-54,7-68 54,-8 54-42,8-54 42,-3 39-36,3-39 36,0 21-32,0-21 32,0 1-10,0-1 10,3 6-6,-3-6 6,33-3 4,-33 3-4,25-51 6,-25 51-6,20-54-2,-20 54 2,31-67 12,-31 67-12,22-76 18,-22 76-18,24-87 18,-24 87-18,23-95 20,-23 95-20,17-102 14,-17 102-14,15-104 14,-15 104-14,9-102 22,-9 102-22,8-88 16,-8 88-16,7-71 16,-7 71-16,5-45 46,-5 45-46,0-1 46,0 1-46,0-1 22,0 1-22,2-16 16,-2 16-16,-6 78 2,6-78-2,-9 83 2,9-83-2,-19 107 4,19-107-4,-7 111 2,7-111-2,-6 108 8,6-108-8,-3 96 2,3-56-2,0-1-24,0-39 24,1 63-50,-1-63 50,7 52-60,-7-52 60,23 33-68,-23-33 68,9 15-60,-9-15 60,19 10-38,-19-10 38,14 0-20,-14 0 20,9-38-10,-9 38 10,9-33-8,-9 33 8,7-39 0,-7 39 0,3-38 4,-3 38-4,0-29 6,0 29-6,-10-27 18,10 27-18,-46-23 16,46 23-16,-35-19 6,35 19-6,-46-25 2,46 25-2,-53-24 0,25 11 0,-1 0 10,1 0-10,-1 1 28,29 12-28,-54-21 36,54 21-36,-50-22 42,50 22-42,-45-17 52,45 17-52,-38-9 48,38 9-48,-31-8 40,31 8-40,-17-4 26,17 4-26,-1 0 6,1 0-6,-1 0 2,1 0-2,-1 0 0,1 0 0,-8-2 2,8 2-2,46 2 6,-46-2-6,43 2 2,-18-2-2,0 0-2,7 0 2,0 0-8,-32 0 8,66-3-2,-66 3 2,74-4-6,-74 4 6,67-4-22,-67 4 22,58-5-20,-58 5 20,45-3-10,-45 3 10,30 0-2,-30 0 2,19 4 2,-19-4-2,9 10-2,-9-10 2,6 30-6,-6-30 6,-1 25-4,-22-7 4,2-1-6,21-17 6,-38 34-6,16-17 6,-1 0-8,-3-1 8,0 4-4,1-5 4,0 0 0,25-15 0,-56 25 0,56-25 0,-56 22 4,56-22-4,-47 14 16,47-14-16,-40 9 46,40-9-46,-30 6 38,30-6-38,-17 3 6,17-3-6,-1 0 2,1 0-2,-1 0 2,1 0-2,-1 0 2,1 0-2,-6 0 4,6 0-4,34-8 2,-34 8-2,33-7 2,-33 7-2,44-6 0,-44 6 0,46-6 2,-46 6-2,51-5 8,-51 5-8,53-7 4,-53 7-4,54-5-8,-54 5 8,50-6-26,-50 6 26,46-6-70,-46 6 70,37-6-134,-37 6 134,31-4-156,-31 4 156</inkml:trace>
  <inkml:trace contextRef="#ctx0" brushRef="#br2" timeOffset="227659.8479">20911 13428 38,'0'0'0,"-19"-48"32,19 48-32,-16 2 30,16-2-30,-11-71 20,11 71-20,-7-39 26,7 39-26,-2-38 28,2 21-28,0 2 18,0 15-18,3-26 22,-3 26-22,10-13 22,-10 13-22,28-8 22,-28 8-22,17-2 34,-17 2-34,12 37 42,-12-37-42,11 46 26,-11-46-26,7 62 8,-7-62-8,8 75 4,-8-75-4,2 78 2,-2-40-2,0 0 8,0-38-8,-3 68 6,3-68-6,-4 58 0,4-58 0,-4 46 2,4-27-2,0 0 2,0-19-2,3 23-2,-3-23 2,0 2-2,0-2 2,7 11 2,-7-11-2,35 7 4,-35-7-4,10 0 2,-10 0-2,12-6-2,-12 6 2,15-40-2,-15 40 2,10-33 8,-10 33-8,8-37 20,-8 37-20,6-42 14,-6 42-14,4-42 10,-4 19-10,0 2 32,0 21-32,-6-42 30,6 42-30,-33-40 18,33 40-18,-22-32 42,22 32-42,-20-26 56,20 26-56,-18-19 34,18 19-34,-1 0 8,1 0-8,-10-9 0,10 9 0,0 0-2,0 0 2,0-1-6,0 1 6,-6-16-2,6 16 2,7-21 4,-7 21-4,41-7 0,-41 7 0,32-5-18,-32 5 18,36-3-44,-36 3 44,38 0-56,-38 0 56,38 0-56,-38 0 56,35 0-52,-35 0 52,28 0-46,-28 0 46,24 0-44,-24 0 44,19 0-36,-19 0 36,2 0-14,-2 0 14,0 0 2,0 0-2,0 0-4,0 0 4,0 0-2,0 0 2,7 0 8,-7 0-8,-2-31 2,2 31-2,-9-15-4,9 15 4,-34-20 0,34 20 0,-25-23 8,25 23-8,-29-28 8,29 28-8,-32-29 0,32 29 0,-35-33 0,35 33 0,-33-35 2,33 35-2,-31-33 8,31 33-8,-29-26 16,29 26-16,-27-19 20,27 19-20,-23-12 20,23 12-20,-16-7 6,16 7-6,-2 0-4,2 0 4,0 0-4,0 0 4,0 0-10,0 0 10,-1 0-16,1 0 16,0 0-24,0 0 24,-7-6-22,7 6 22,7 31-20,-7-31 20,27 9-34,-27-9 34,15 8-28,-15-8 28,19 9-16,-19-9 16,16 5-6,-16-5 6,17 0-4,-17 0 4,20-7-6,-20 7 6,21-52-6,-21 52 6,21-43-10,-21 43 10,21-50 2,-21 50-2,16-51 8,-16 51-8,8-50 10,-8 50-10,6-41 18,-6 23-18,0-1 22,0 19-22,-6-28 32,6 28-32,-27-18 36,27 18-36,0 0 28,0 0-28,0 0 18,0 0-18,0-2 10,0 2-10,0 0 2,0 0-2,0 0-2,0 0 2,0-1-2,0 1 2,0 0-2,0 0 2,-10-5-6,35-16 6,0 0-22,-25 21 22,35-18-48,-35 18 48,39-15-60,-39 15 60,39-9-54,-39 9 54,34-2-60,-34 2 60,31 6-64,-31-6 64</inkml:trace>
  <inkml:trace contextRef="#ctx0" brushRef="#br2" timeOffset="228085.8467">21295 13364 48,'0'0'0,"0"1"20,0-1-20,-8 50 22,8-50-22,-23 76 34,23-76-34,-8 43 22,8-43-22,-6 44 8,6-44-8,-6 43 6,6-43-6,-2 44 4,2-24-4,0 1 4,0-1-4,0-1 8,0-4-8,0 3 18,0-5-18,0-1 34,0-12-34,1 24 34,-1-24-34,4 15 12,-4-15-12,6 11 24,-6-11-24,25 7 34,-25-7-34,24 4 18,-24-4-18,31 0 14,-31 0-14,24-4 18,-24 4-18,34-26 14,-34 26-14,34-22 4,-34 22-4,33-23 6,-33 23-6,41-24 12,-41 24-12,40-22 12,-40 22-12,36-23 8,-36 23-8,35-21 6,-35 21-6,31-14 6,-31 14-6,23-11 0,-23 11 0,19-5 2,-19 5-2,8 0 4,-8 0-4,7 32 2,-7-32-2,2 35 8,-2-35-8,-4 42 4,4-42-4,-8 44-6,8-44 6,-35 44-4,35-44 4,-25 36 0,25-36 0,-19 25 0,19-25 0,-19 19-2,19-19 2,0 0-2,0 0 2,-11 8 0,11-8 0,-8-31 2,8 31-2,-7-40 6,7 40-6,-5-57 8,5 57-8,-2-61 8,2 25-8,0 2 4,0-4-4,0 1 2,0-1-2,0 1 0,0 4 0,0-1 0,0 34 0,-2-50 2,2 50-2,-2-35 2,2 35-2,-3-16 2,3 16-2,0-2-2,0 2 2,0-1-28,0 1 28,0 0-86,0 0 86,-6-4-150,6 4 150,-7 43-158,7-43 158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A2C9-3C92-4C8F-80C8-9A9512703C8C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6BF4-7F5B-404F-A02A-C6597C3E6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380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72CD1C-4A3C-43A7-8504-3B7FA2E6CCFB}" type="datetimeFigureOut">
              <a:rPr lang="th-TH" smtClean="0"/>
              <a:t>01/12/58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Dynamic Programming </a:t>
            </a:r>
            <a:r>
              <a:rPr lang="en-US" dirty="0" smtClean="0"/>
              <a:t>III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Sira</a:t>
            </a:r>
            <a:r>
              <a:rPr lang="en-US" dirty="0" smtClean="0"/>
              <a:t> </a:t>
            </a:r>
            <a:r>
              <a:rPr lang="en-US" dirty="0" err="1" smtClean="0"/>
              <a:t>Songpolrojjanakul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23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6520" y="398160"/>
              <a:ext cx="5914440" cy="462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95280"/>
                <a:ext cx="592344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6920" y="861840"/>
              <a:ext cx="6470640" cy="4616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60" y="856440"/>
                <a:ext cx="6480720" cy="46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680" y="526680"/>
              <a:ext cx="8079840" cy="582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520560"/>
                <a:ext cx="8085600" cy="58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800" y="878400"/>
              <a:ext cx="8126280" cy="5034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874440"/>
                <a:ext cx="8136360" cy="50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800" y="878400"/>
              <a:ext cx="5499720" cy="470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874440"/>
                <a:ext cx="5509080" cy="47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960280" y="2919240"/>
              <a:ext cx="3731400" cy="233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6680" y="2915280"/>
                <a:ext cx="3739320" cy="23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4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6640" y="745920"/>
              <a:ext cx="7425720" cy="427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740880"/>
                <a:ext cx="7436880" cy="42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มอดูล">
  <a:themeElements>
    <a:clrScheme name="มอดูล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มอ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มอดู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11823</TotalTime>
  <Words>6</Words>
  <Application>Microsoft Office PowerPoint</Application>
  <PresentationFormat>นำเสนอทางหน้าจอ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มอดูล</vt:lpstr>
      <vt:lpstr>Classical Dynamic Programming III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Sira</dc:creator>
  <cp:lastModifiedBy>sk</cp:lastModifiedBy>
  <cp:revision>1524</cp:revision>
  <dcterms:created xsi:type="dcterms:W3CDTF">2013-11-10T15:56:01Z</dcterms:created>
  <dcterms:modified xsi:type="dcterms:W3CDTF">2015-12-01T11:10:17Z</dcterms:modified>
</cp:coreProperties>
</file>