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1"/>
  </p:notesMasterIdLst>
  <p:sldIdLst>
    <p:sldId id="256" r:id="rId2"/>
    <p:sldId id="306" r:id="rId3"/>
    <p:sldId id="257" r:id="rId4"/>
    <p:sldId id="260" r:id="rId5"/>
    <p:sldId id="281" r:id="rId6"/>
    <p:sldId id="307" r:id="rId7"/>
    <p:sldId id="258" r:id="rId8"/>
    <p:sldId id="261" r:id="rId9"/>
    <p:sldId id="309" r:id="rId10"/>
  </p:sldIdLst>
  <p:sldSz cx="9144000" cy="5143500" type="screen16x9"/>
  <p:notesSz cx="6858000" cy="9144000"/>
  <p:embeddedFontLst>
    <p:embeddedFont>
      <p:font typeface="Convergence" panose="020B0604020202020204" charset="0"/>
      <p:regular r:id="rId12"/>
    </p:embeddedFont>
    <p:embeddedFont>
      <p:font typeface="HK Grotesk Light Bold" panose="020B0604020202020204" charset="0"/>
      <p:regular r:id="rId13"/>
    </p:embeddedFont>
    <p:embeddedFont>
      <p:font typeface="Nirmala UI Semilight" panose="020B0402040204020203" pitchFamily="34" charset="0"/>
      <p:regular r:id="rId14"/>
    </p:embeddedFont>
    <p:embeddedFont>
      <p:font typeface="PT Sans Caption" panose="020B0603020203020204" pitchFamily="34" charset="0"/>
      <p:regular r:id="rId15"/>
      <p:bold r:id="rId16"/>
    </p:embeddedFont>
    <p:embeddedFont>
      <p:font typeface="Raleway" pitchFamily="2" charset="0"/>
      <p:regular r:id="rId17"/>
      <p:bold r:id="rId18"/>
      <p:italic r:id="rId19"/>
      <p:boldItalic r:id="rId20"/>
    </p:embeddedFont>
    <p:embeddedFont>
      <p:font typeface="Roboto Condensed Light" panose="02000000000000000000" pitchFamily="2" charset="0"/>
      <p:regular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C680"/>
    <a:srgbClr val="D2E6EC"/>
    <a:srgbClr val="7E7472"/>
    <a:srgbClr val="797473"/>
    <a:srgbClr val="FFFFFF"/>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79CB295-3B25-4DF6-BFB2-9F24F8C24146}">
  <a:tblStyle styleId="{479CB295-3B25-4DF6-BFB2-9F24F8C241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e77df665b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e77df665b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ce893def0f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ce893def0f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ce893def0f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ce893def0f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gea10be0a07_0_169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ea10be0a07_0_169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cebe96f65b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cebe96f65b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ce893def0f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ce893def0f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508649" y="-1366940"/>
            <a:ext cx="14925419" cy="8916341"/>
            <a:chOff x="-3508649" y="-1366940"/>
            <a:chExt cx="14925419" cy="8916341"/>
          </a:xfrm>
        </p:grpSpPr>
        <p:sp>
          <p:nvSpPr>
            <p:cNvPr id="10" name="Google Shape;10;p2"/>
            <p:cNvSpPr/>
            <p:nvPr/>
          </p:nvSpPr>
          <p:spPr>
            <a:xfrm rot="-5400000">
              <a:off x="1194571" y="4689886"/>
              <a:ext cx="3037168" cy="2204180"/>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758191">
              <a:off x="6593862" y="4140295"/>
              <a:ext cx="4508497" cy="2463427"/>
            </a:xfrm>
            <a:custGeom>
              <a:avLst/>
              <a:gdLst/>
              <a:ahLst/>
              <a:cxnLst/>
              <a:rect l="l" t="t" r="r" b="b"/>
              <a:pathLst>
                <a:path w="72831" h="39796" extrusionOk="0">
                  <a:moveTo>
                    <a:pt x="51355" y="1"/>
                  </a:moveTo>
                  <a:cubicBezTo>
                    <a:pt x="48560" y="1"/>
                    <a:pt x="45745" y="363"/>
                    <a:pt x="43017" y="959"/>
                  </a:cubicBezTo>
                  <a:cubicBezTo>
                    <a:pt x="36773" y="2325"/>
                    <a:pt x="30653" y="4905"/>
                    <a:pt x="24300" y="4905"/>
                  </a:cubicBezTo>
                  <a:cubicBezTo>
                    <a:pt x="23845" y="4905"/>
                    <a:pt x="23389" y="4892"/>
                    <a:pt x="22932" y="4864"/>
                  </a:cubicBezTo>
                  <a:cubicBezTo>
                    <a:pt x="19047" y="4635"/>
                    <a:pt x="14989" y="3395"/>
                    <a:pt x="11190" y="3395"/>
                  </a:cubicBezTo>
                  <a:cubicBezTo>
                    <a:pt x="9260" y="3395"/>
                    <a:pt x="7396" y="3715"/>
                    <a:pt x="5656" y="4650"/>
                  </a:cubicBezTo>
                  <a:cubicBezTo>
                    <a:pt x="1965" y="6626"/>
                    <a:pt x="0" y="11341"/>
                    <a:pt x="1191" y="15342"/>
                  </a:cubicBezTo>
                  <a:cubicBezTo>
                    <a:pt x="2000" y="18056"/>
                    <a:pt x="3989" y="20211"/>
                    <a:pt x="5513" y="22592"/>
                  </a:cubicBezTo>
                  <a:cubicBezTo>
                    <a:pt x="8180" y="26748"/>
                    <a:pt x="7918" y="32296"/>
                    <a:pt x="11192" y="35880"/>
                  </a:cubicBezTo>
                  <a:cubicBezTo>
                    <a:pt x="13364" y="38261"/>
                    <a:pt x="16634" y="39795"/>
                    <a:pt x="19842" y="39795"/>
                  </a:cubicBezTo>
                  <a:cubicBezTo>
                    <a:pt x="21767" y="39795"/>
                    <a:pt x="23671" y="39242"/>
                    <a:pt x="25301" y="37987"/>
                  </a:cubicBezTo>
                  <a:cubicBezTo>
                    <a:pt x="30182" y="34225"/>
                    <a:pt x="30944" y="26355"/>
                    <a:pt x="36409" y="23497"/>
                  </a:cubicBezTo>
                  <a:cubicBezTo>
                    <a:pt x="37782" y="22777"/>
                    <a:pt x="39260" y="22481"/>
                    <a:pt x="40776" y="22481"/>
                  </a:cubicBezTo>
                  <a:cubicBezTo>
                    <a:pt x="43742" y="22481"/>
                    <a:pt x="46851" y="23614"/>
                    <a:pt x="49602" y="24914"/>
                  </a:cubicBezTo>
                  <a:cubicBezTo>
                    <a:pt x="53250" y="26644"/>
                    <a:pt x="57074" y="28688"/>
                    <a:pt x="61033" y="28688"/>
                  </a:cubicBezTo>
                  <a:cubicBezTo>
                    <a:pt x="61570" y="28688"/>
                    <a:pt x="62109" y="28650"/>
                    <a:pt x="62651" y="28569"/>
                  </a:cubicBezTo>
                  <a:cubicBezTo>
                    <a:pt x="68663" y="27676"/>
                    <a:pt x="72831" y="21104"/>
                    <a:pt x="72104" y="15068"/>
                  </a:cubicBezTo>
                  <a:cubicBezTo>
                    <a:pt x="71366" y="9031"/>
                    <a:pt x="66616" y="3983"/>
                    <a:pt x="60972" y="1721"/>
                  </a:cubicBezTo>
                  <a:cubicBezTo>
                    <a:pt x="57913" y="504"/>
                    <a:pt x="54648" y="1"/>
                    <a:pt x="51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9907924">
              <a:off x="-3133859" y="3163708"/>
              <a:ext cx="4652256" cy="3528320"/>
            </a:xfrm>
            <a:custGeom>
              <a:avLst/>
              <a:gdLst/>
              <a:ahLst/>
              <a:cxnLst/>
              <a:rect l="l" t="t" r="r" b="b"/>
              <a:pathLst>
                <a:path w="86738" h="65783" extrusionOk="0">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2407657">
              <a:off x="-558811" y="-647633"/>
              <a:ext cx="3037219" cy="2204217"/>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rot="-2365545">
              <a:off x="6421168" y="4217542"/>
              <a:ext cx="669716" cy="772519"/>
              <a:chOff x="2963892" y="6575936"/>
              <a:chExt cx="378131" cy="436191"/>
            </a:xfrm>
          </p:grpSpPr>
          <p:sp>
            <p:nvSpPr>
              <p:cNvPr id="15" name="Google Shape;15;p2"/>
              <p:cNvSpPr/>
              <p:nvPr/>
            </p:nvSpPr>
            <p:spPr>
              <a:xfrm rot="5621274">
                <a:off x="2963295" y="6785233"/>
                <a:ext cx="228004" cy="212584"/>
              </a:xfrm>
              <a:custGeom>
                <a:avLst/>
                <a:gdLst/>
                <a:ahLst/>
                <a:cxnLst/>
                <a:rect l="l" t="t" r="r" b="b"/>
                <a:pathLst>
                  <a:path w="12324" h="11489" extrusionOk="0">
                    <a:moveTo>
                      <a:pt x="6216" y="0"/>
                    </a:moveTo>
                    <a:cubicBezTo>
                      <a:pt x="5168" y="0"/>
                      <a:pt x="4121" y="574"/>
                      <a:pt x="3048" y="1881"/>
                    </a:cubicBezTo>
                    <a:cubicBezTo>
                      <a:pt x="1774" y="3429"/>
                      <a:pt x="0" y="4881"/>
                      <a:pt x="1155" y="7072"/>
                    </a:cubicBezTo>
                    <a:cubicBezTo>
                      <a:pt x="1905" y="8489"/>
                      <a:pt x="4453" y="11025"/>
                      <a:pt x="5989" y="11406"/>
                    </a:cubicBezTo>
                    <a:cubicBezTo>
                      <a:pt x="6217" y="11463"/>
                      <a:pt x="6430" y="11489"/>
                      <a:pt x="6630" y="11489"/>
                    </a:cubicBezTo>
                    <a:cubicBezTo>
                      <a:pt x="8445" y="11489"/>
                      <a:pt x="9164" y="9312"/>
                      <a:pt x="9882" y="7917"/>
                    </a:cubicBezTo>
                    <a:cubicBezTo>
                      <a:pt x="10513" y="6691"/>
                      <a:pt x="12323" y="3595"/>
                      <a:pt x="10323" y="2512"/>
                    </a:cubicBezTo>
                    <a:cubicBezTo>
                      <a:pt x="8916" y="951"/>
                      <a:pt x="7565" y="0"/>
                      <a:pt x="6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621274">
                <a:off x="3240340" y="6749295"/>
                <a:ext cx="99368" cy="97808"/>
              </a:xfrm>
              <a:custGeom>
                <a:avLst/>
                <a:gdLst/>
                <a:ahLst/>
                <a:cxnLst/>
                <a:rect l="l" t="t" r="r" b="b"/>
                <a:pathLst>
                  <a:path w="5371" h="5286" extrusionOk="0">
                    <a:moveTo>
                      <a:pt x="1727" y="0"/>
                    </a:moveTo>
                    <a:cubicBezTo>
                      <a:pt x="1690" y="0"/>
                      <a:pt x="1654" y="2"/>
                      <a:pt x="1620" y="5"/>
                    </a:cubicBezTo>
                    <a:cubicBezTo>
                      <a:pt x="489" y="112"/>
                      <a:pt x="524" y="1374"/>
                      <a:pt x="417" y="2208"/>
                    </a:cubicBezTo>
                    <a:cubicBezTo>
                      <a:pt x="322" y="2863"/>
                      <a:pt x="1" y="4553"/>
                      <a:pt x="1072" y="4720"/>
                    </a:cubicBezTo>
                    <a:cubicBezTo>
                      <a:pt x="1724" y="5076"/>
                      <a:pt x="2311" y="5286"/>
                      <a:pt x="2819" y="5286"/>
                    </a:cubicBezTo>
                    <a:cubicBezTo>
                      <a:pt x="3535" y="5286"/>
                      <a:pt x="4096" y="4868"/>
                      <a:pt x="4465" y="3851"/>
                    </a:cubicBezTo>
                    <a:cubicBezTo>
                      <a:pt x="4787" y="2946"/>
                      <a:pt x="5370" y="2005"/>
                      <a:pt x="4489" y="1196"/>
                    </a:cubicBezTo>
                    <a:cubicBezTo>
                      <a:pt x="3955" y="696"/>
                      <a:pt x="2509" y="0"/>
                      <a:pt x="17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621274">
                <a:off x="3013868" y="6580156"/>
                <a:ext cx="107730" cy="105876"/>
              </a:xfrm>
              <a:custGeom>
                <a:avLst/>
                <a:gdLst/>
                <a:ahLst/>
                <a:cxnLst/>
                <a:rect l="l" t="t" r="r" b="b"/>
                <a:pathLst>
                  <a:path w="5823" h="5722" extrusionOk="0">
                    <a:moveTo>
                      <a:pt x="1887" y="1"/>
                    </a:moveTo>
                    <a:cubicBezTo>
                      <a:pt x="1844" y="1"/>
                      <a:pt x="1802" y="3"/>
                      <a:pt x="1762" y="7"/>
                    </a:cubicBezTo>
                    <a:cubicBezTo>
                      <a:pt x="548" y="114"/>
                      <a:pt x="584" y="1495"/>
                      <a:pt x="465" y="2388"/>
                    </a:cubicBezTo>
                    <a:cubicBezTo>
                      <a:pt x="358" y="3102"/>
                      <a:pt x="0" y="4924"/>
                      <a:pt x="1167" y="5115"/>
                    </a:cubicBezTo>
                    <a:cubicBezTo>
                      <a:pt x="1873" y="5495"/>
                      <a:pt x="2508" y="5721"/>
                      <a:pt x="3058" y="5721"/>
                    </a:cubicBezTo>
                    <a:cubicBezTo>
                      <a:pt x="3834" y="5721"/>
                      <a:pt x="4442" y="5270"/>
                      <a:pt x="4846" y="4162"/>
                    </a:cubicBezTo>
                    <a:cubicBezTo>
                      <a:pt x="5203" y="3186"/>
                      <a:pt x="5822" y="2162"/>
                      <a:pt x="4882" y="1293"/>
                    </a:cubicBezTo>
                    <a:cubicBezTo>
                      <a:pt x="4293" y="760"/>
                      <a:pt x="2743" y="1"/>
                      <a:pt x="18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rot="172230" flipH="1">
              <a:off x="5242781" y="-662942"/>
              <a:ext cx="5202343" cy="3729631"/>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302924" y="-549775"/>
              <a:ext cx="2769161" cy="2325678"/>
            </a:xfrm>
            <a:custGeom>
              <a:avLst/>
              <a:gdLst/>
              <a:ahLst/>
              <a:cxnLst/>
              <a:rect l="l" t="t" r="r" b="b"/>
              <a:pathLst>
                <a:path w="58139" h="48828" fill="none" extrusionOk="0">
                  <a:moveTo>
                    <a:pt x="3263" y="5298"/>
                  </a:moveTo>
                  <a:cubicBezTo>
                    <a:pt x="3465" y="4953"/>
                    <a:pt x="3691" y="4620"/>
                    <a:pt x="3929" y="4286"/>
                  </a:cubicBezTo>
                  <a:cubicBezTo>
                    <a:pt x="5739" y="1774"/>
                    <a:pt x="8906" y="0"/>
                    <a:pt x="11930" y="703"/>
                  </a:cubicBezTo>
                  <a:cubicBezTo>
                    <a:pt x="14740" y="1345"/>
                    <a:pt x="16669" y="3846"/>
                    <a:pt x="18943" y="5632"/>
                  </a:cubicBezTo>
                  <a:cubicBezTo>
                    <a:pt x="22598" y="8430"/>
                    <a:pt x="27313" y="9466"/>
                    <a:pt x="31802" y="8453"/>
                  </a:cubicBezTo>
                  <a:cubicBezTo>
                    <a:pt x="34802" y="7751"/>
                    <a:pt x="37541" y="6156"/>
                    <a:pt x="40553" y="5596"/>
                  </a:cubicBezTo>
                  <a:cubicBezTo>
                    <a:pt x="46566" y="4465"/>
                    <a:pt x="52793" y="8120"/>
                    <a:pt x="55293" y="13573"/>
                  </a:cubicBezTo>
                  <a:cubicBezTo>
                    <a:pt x="58139" y="19788"/>
                    <a:pt x="56531" y="27134"/>
                    <a:pt x="52757" y="32599"/>
                  </a:cubicBezTo>
                  <a:cubicBezTo>
                    <a:pt x="50947" y="35219"/>
                    <a:pt x="48518" y="37600"/>
                    <a:pt x="45447" y="38457"/>
                  </a:cubicBezTo>
                  <a:cubicBezTo>
                    <a:pt x="43113" y="39124"/>
                    <a:pt x="40613" y="38862"/>
                    <a:pt x="38196" y="39195"/>
                  </a:cubicBezTo>
                  <a:cubicBezTo>
                    <a:pt x="35541" y="39564"/>
                    <a:pt x="33028" y="40672"/>
                    <a:pt x="30957" y="42374"/>
                  </a:cubicBezTo>
                  <a:cubicBezTo>
                    <a:pt x="29599" y="43494"/>
                    <a:pt x="28456" y="44851"/>
                    <a:pt x="27039" y="45875"/>
                  </a:cubicBezTo>
                  <a:cubicBezTo>
                    <a:pt x="22932" y="48827"/>
                    <a:pt x="16681" y="48280"/>
                    <a:pt x="13157" y="44648"/>
                  </a:cubicBezTo>
                  <a:cubicBezTo>
                    <a:pt x="10275" y="41672"/>
                    <a:pt x="9371" y="37374"/>
                    <a:pt x="8275" y="33373"/>
                  </a:cubicBezTo>
                  <a:cubicBezTo>
                    <a:pt x="6918" y="28420"/>
                    <a:pt x="3144" y="25134"/>
                    <a:pt x="1608" y="20479"/>
                  </a:cubicBezTo>
                  <a:cubicBezTo>
                    <a:pt x="0" y="15657"/>
                    <a:pt x="584" y="9704"/>
                    <a:pt x="3263" y="5298"/>
                  </a:cubicBezTo>
                  <a:close/>
                </a:path>
              </a:pathLst>
            </a:custGeom>
            <a:noFill/>
            <a:ln w="190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728975" y="-198969"/>
              <a:ext cx="2560596" cy="1752293"/>
            </a:xfrm>
            <a:custGeom>
              <a:avLst/>
              <a:gdLst/>
              <a:ahLst/>
              <a:cxnLst/>
              <a:rect l="l" t="t" r="r" b="b"/>
              <a:pathLst>
                <a:path w="90753" h="62105" extrusionOk="0">
                  <a:moveTo>
                    <a:pt x="90753" y="61361"/>
                  </a:moveTo>
                  <a:cubicBezTo>
                    <a:pt x="79308" y="65171"/>
                    <a:pt x="63796" y="53320"/>
                    <a:pt x="60330" y="41766"/>
                  </a:cubicBezTo>
                  <a:cubicBezTo>
                    <a:pt x="57675" y="32916"/>
                    <a:pt x="61702" y="21453"/>
                    <a:pt x="55689" y="14437"/>
                  </a:cubicBezTo>
                  <a:cubicBezTo>
                    <a:pt x="50665" y="8574"/>
                    <a:pt x="41173" y="8733"/>
                    <a:pt x="33517" y="7734"/>
                  </a:cubicBezTo>
                  <a:cubicBezTo>
                    <a:pt x="22147" y="6251"/>
                    <a:pt x="10736" y="4025"/>
                    <a:pt x="0" y="0"/>
                  </a:cubicBezTo>
                </a:path>
              </a:pathLst>
            </a:custGeom>
            <a:noFill/>
            <a:ln w="19050" cap="flat" cmpd="sng">
              <a:solidFill>
                <a:schemeClr val="dk2"/>
              </a:solidFill>
              <a:prstDash val="solid"/>
              <a:round/>
              <a:headEnd type="none" w="med" len="med"/>
              <a:tailEnd type="none" w="med" len="med"/>
            </a:ln>
          </p:spPr>
        </p:sp>
        <p:sp>
          <p:nvSpPr>
            <p:cNvPr id="21" name="Google Shape;21;p2"/>
            <p:cNvSpPr/>
            <p:nvPr/>
          </p:nvSpPr>
          <p:spPr>
            <a:xfrm rot="-2700000">
              <a:off x="-1130977" y="4115474"/>
              <a:ext cx="2779025" cy="1337926"/>
            </a:xfrm>
            <a:custGeom>
              <a:avLst/>
              <a:gdLst/>
              <a:ahLst/>
              <a:cxnLst/>
              <a:rect l="l" t="t" r="r" b="b"/>
              <a:pathLst>
                <a:path w="211184" h="83243" extrusionOk="0">
                  <a:moveTo>
                    <a:pt x="0" y="7154"/>
                  </a:moveTo>
                  <a:cubicBezTo>
                    <a:pt x="23413" y="-8457"/>
                    <a:pt x="65158" y="3583"/>
                    <a:pt x="82316" y="25888"/>
                  </a:cubicBezTo>
                  <a:cubicBezTo>
                    <a:pt x="86706" y="31595"/>
                    <a:pt x="86489" y="42595"/>
                    <a:pt x="81181" y="47460"/>
                  </a:cubicBezTo>
                  <a:cubicBezTo>
                    <a:pt x="75880" y="52319"/>
                    <a:pt x="62280" y="54136"/>
                    <a:pt x="59608" y="47460"/>
                  </a:cubicBezTo>
                  <a:cubicBezTo>
                    <a:pt x="53490" y="32176"/>
                    <a:pt x="94522" y="39619"/>
                    <a:pt x="108998" y="47460"/>
                  </a:cubicBezTo>
                  <a:cubicBezTo>
                    <a:pt x="128069" y="57790"/>
                    <a:pt x="145077" y="72749"/>
                    <a:pt x="165768" y="79251"/>
                  </a:cubicBezTo>
                  <a:cubicBezTo>
                    <a:pt x="180228" y="83795"/>
                    <a:pt x="196257" y="84156"/>
                    <a:pt x="211184" y="81522"/>
                  </a:cubicBezTo>
                </a:path>
              </a:pathLst>
            </a:custGeom>
            <a:noFill/>
            <a:ln w="19050" cap="flat" cmpd="sng">
              <a:solidFill>
                <a:schemeClr val="dk2"/>
              </a:solidFill>
              <a:prstDash val="solid"/>
              <a:round/>
              <a:headEnd type="none" w="med" len="med"/>
              <a:tailEnd type="none" w="med" len="med"/>
            </a:ln>
          </p:spPr>
        </p:sp>
        <p:grpSp>
          <p:nvGrpSpPr>
            <p:cNvPr id="22" name="Google Shape;22;p2"/>
            <p:cNvGrpSpPr/>
            <p:nvPr/>
          </p:nvGrpSpPr>
          <p:grpSpPr>
            <a:xfrm>
              <a:off x="7389699" y="4273399"/>
              <a:ext cx="1498599" cy="1022076"/>
              <a:chOff x="7331424" y="4350049"/>
              <a:chExt cx="1498599" cy="1022076"/>
            </a:xfrm>
          </p:grpSpPr>
          <p:sp>
            <p:nvSpPr>
              <p:cNvPr id="23" name="Google Shape;23;p2"/>
              <p:cNvSpPr/>
              <p:nvPr/>
            </p:nvSpPr>
            <p:spPr>
              <a:xfrm>
                <a:off x="7331424" y="4350049"/>
                <a:ext cx="1498599" cy="1022076"/>
              </a:xfrm>
              <a:custGeom>
                <a:avLst/>
                <a:gdLst/>
                <a:ahLst/>
                <a:cxnLst/>
                <a:rect l="l" t="t" r="r" b="b"/>
                <a:pathLst>
                  <a:path w="40185" h="27407" extrusionOk="0">
                    <a:moveTo>
                      <a:pt x="19819" y="0"/>
                    </a:moveTo>
                    <a:cubicBezTo>
                      <a:pt x="16749" y="0"/>
                      <a:pt x="13511" y="254"/>
                      <a:pt x="10478" y="1236"/>
                    </a:cubicBezTo>
                    <a:cubicBezTo>
                      <a:pt x="5811" y="2760"/>
                      <a:pt x="2263" y="5975"/>
                      <a:pt x="989" y="9845"/>
                    </a:cubicBezTo>
                    <a:cubicBezTo>
                      <a:pt x="310" y="11904"/>
                      <a:pt x="263" y="14083"/>
                      <a:pt x="215" y="16191"/>
                    </a:cubicBezTo>
                    <a:lnTo>
                      <a:pt x="1" y="27394"/>
                    </a:lnTo>
                    <a:lnTo>
                      <a:pt x="727" y="27406"/>
                    </a:lnTo>
                    <a:lnTo>
                      <a:pt x="929" y="16203"/>
                    </a:lnTo>
                    <a:cubicBezTo>
                      <a:pt x="977" y="14155"/>
                      <a:pt x="1013" y="12035"/>
                      <a:pt x="1668" y="10071"/>
                    </a:cubicBezTo>
                    <a:cubicBezTo>
                      <a:pt x="2858" y="6428"/>
                      <a:pt x="6240" y="3380"/>
                      <a:pt x="10692" y="1927"/>
                    </a:cubicBezTo>
                    <a:cubicBezTo>
                      <a:pt x="13646" y="962"/>
                      <a:pt x="16816" y="719"/>
                      <a:pt x="19830" y="719"/>
                    </a:cubicBezTo>
                    <a:cubicBezTo>
                      <a:pt x="21057" y="719"/>
                      <a:pt x="22258" y="760"/>
                      <a:pt x="23408" y="808"/>
                    </a:cubicBezTo>
                    <a:cubicBezTo>
                      <a:pt x="25706" y="915"/>
                      <a:pt x="27909" y="1105"/>
                      <a:pt x="29576" y="2344"/>
                    </a:cubicBezTo>
                    <a:cubicBezTo>
                      <a:pt x="32314" y="4380"/>
                      <a:pt x="33731" y="7618"/>
                      <a:pt x="35088" y="10761"/>
                    </a:cubicBezTo>
                    <a:cubicBezTo>
                      <a:pt x="35362" y="11392"/>
                      <a:pt x="35648" y="12059"/>
                      <a:pt x="35934" y="12678"/>
                    </a:cubicBezTo>
                    <a:cubicBezTo>
                      <a:pt x="37732" y="16572"/>
                      <a:pt x="38625" y="20858"/>
                      <a:pt x="39482" y="24989"/>
                    </a:cubicBezTo>
                    <a:lnTo>
                      <a:pt x="40184" y="24846"/>
                    </a:lnTo>
                    <a:cubicBezTo>
                      <a:pt x="39315" y="20667"/>
                      <a:pt x="38422" y="16345"/>
                      <a:pt x="36589" y="12381"/>
                    </a:cubicBezTo>
                    <a:cubicBezTo>
                      <a:pt x="36303" y="11762"/>
                      <a:pt x="36029" y="11107"/>
                      <a:pt x="35755" y="10476"/>
                    </a:cubicBezTo>
                    <a:cubicBezTo>
                      <a:pt x="34350" y="7249"/>
                      <a:pt x="32910" y="3915"/>
                      <a:pt x="30016" y="1760"/>
                    </a:cubicBezTo>
                    <a:cubicBezTo>
                      <a:pt x="28183" y="403"/>
                      <a:pt x="25766" y="189"/>
                      <a:pt x="23444" y="93"/>
                    </a:cubicBezTo>
                    <a:cubicBezTo>
                      <a:pt x="22280" y="42"/>
                      <a:pt x="21063" y="0"/>
                      <a:pt x="198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4472" y="4440332"/>
                <a:ext cx="1301434" cy="904269"/>
              </a:xfrm>
              <a:custGeom>
                <a:avLst/>
                <a:gdLst/>
                <a:ahLst/>
                <a:cxnLst/>
                <a:rect l="l" t="t" r="r" b="b"/>
                <a:pathLst>
                  <a:path w="34898" h="24248" extrusionOk="0">
                    <a:moveTo>
                      <a:pt x="18191" y="0"/>
                    </a:moveTo>
                    <a:cubicBezTo>
                      <a:pt x="17746" y="0"/>
                      <a:pt x="17323" y="16"/>
                      <a:pt x="16931" y="42"/>
                    </a:cubicBezTo>
                    <a:cubicBezTo>
                      <a:pt x="13835" y="244"/>
                      <a:pt x="10871" y="1137"/>
                      <a:pt x="8132" y="2066"/>
                    </a:cubicBezTo>
                    <a:cubicBezTo>
                      <a:pt x="6275" y="2697"/>
                      <a:pt x="4346" y="3435"/>
                      <a:pt x="3036" y="4923"/>
                    </a:cubicBezTo>
                    <a:cubicBezTo>
                      <a:pt x="1560" y="6590"/>
                      <a:pt x="1131" y="8864"/>
                      <a:pt x="845" y="10865"/>
                    </a:cubicBezTo>
                    <a:cubicBezTo>
                      <a:pt x="203" y="15246"/>
                      <a:pt x="0" y="19675"/>
                      <a:pt x="203" y="24104"/>
                    </a:cubicBezTo>
                    <a:cubicBezTo>
                      <a:pt x="203" y="24152"/>
                      <a:pt x="214" y="24199"/>
                      <a:pt x="203" y="24247"/>
                    </a:cubicBezTo>
                    <a:lnTo>
                      <a:pt x="929" y="24211"/>
                    </a:lnTo>
                    <a:lnTo>
                      <a:pt x="929" y="24080"/>
                    </a:lnTo>
                    <a:cubicBezTo>
                      <a:pt x="714" y="19699"/>
                      <a:pt x="929" y="15306"/>
                      <a:pt x="1548" y="10960"/>
                    </a:cubicBezTo>
                    <a:cubicBezTo>
                      <a:pt x="1822" y="9067"/>
                      <a:pt x="2238" y="6924"/>
                      <a:pt x="3572" y="5400"/>
                    </a:cubicBezTo>
                    <a:cubicBezTo>
                      <a:pt x="4775" y="4042"/>
                      <a:pt x="6596" y="3340"/>
                      <a:pt x="8358" y="2744"/>
                    </a:cubicBezTo>
                    <a:cubicBezTo>
                      <a:pt x="11049" y="1840"/>
                      <a:pt x="13966" y="959"/>
                      <a:pt x="16990" y="768"/>
                    </a:cubicBezTo>
                    <a:cubicBezTo>
                      <a:pt x="17378" y="741"/>
                      <a:pt x="17795" y="725"/>
                      <a:pt x="18237" y="725"/>
                    </a:cubicBezTo>
                    <a:cubicBezTo>
                      <a:pt x="20359" y="725"/>
                      <a:pt x="23023" y="1105"/>
                      <a:pt x="25408" y="2554"/>
                    </a:cubicBezTo>
                    <a:cubicBezTo>
                      <a:pt x="27730" y="3971"/>
                      <a:pt x="29670" y="6340"/>
                      <a:pt x="31171" y="9579"/>
                    </a:cubicBezTo>
                    <a:cubicBezTo>
                      <a:pt x="33242" y="14067"/>
                      <a:pt x="34159" y="16710"/>
                      <a:pt x="33588" y="21437"/>
                    </a:cubicBezTo>
                    <a:lnTo>
                      <a:pt x="34302" y="21521"/>
                    </a:lnTo>
                    <a:cubicBezTo>
                      <a:pt x="34897" y="16615"/>
                      <a:pt x="33957" y="13901"/>
                      <a:pt x="31814" y="9281"/>
                    </a:cubicBezTo>
                    <a:cubicBezTo>
                      <a:pt x="30266" y="5900"/>
                      <a:pt x="28230" y="3435"/>
                      <a:pt x="25777" y="1947"/>
                    </a:cubicBezTo>
                    <a:cubicBezTo>
                      <a:pt x="23246" y="398"/>
                      <a:pt x="20426" y="0"/>
                      <a:pt x="18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489949" y="4520471"/>
                <a:ext cx="1099830" cy="809023"/>
              </a:xfrm>
              <a:custGeom>
                <a:avLst/>
                <a:gdLst/>
                <a:ahLst/>
                <a:cxnLst/>
                <a:rect l="l" t="t" r="r" b="b"/>
                <a:pathLst>
                  <a:path w="29492" h="21694" extrusionOk="0">
                    <a:moveTo>
                      <a:pt x="14431" y="0"/>
                    </a:moveTo>
                    <a:cubicBezTo>
                      <a:pt x="9763" y="24"/>
                      <a:pt x="5084" y="2965"/>
                      <a:pt x="2548" y="7501"/>
                    </a:cubicBezTo>
                    <a:cubicBezTo>
                      <a:pt x="798" y="10609"/>
                      <a:pt x="0" y="14442"/>
                      <a:pt x="191" y="18514"/>
                    </a:cubicBezTo>
                    <a:cubicBezTo>
                      <a:pt x="238" y="19586"/>
                      <a:pt x="357" y="20646"/>
                      <a:pt x="536" y="21693"/>
                    </a:cubicBezTo>
                    <a:lnTo>
                      <a:pt x="1238" y="21574"/>
                    </a:lnTo>
                    <a:cubicBezTo>
                      <a:pt x="381" y="16490"/>
                      <a:pt x="1060" y="11621"/>
                      <a:pt x="3167" y="7870"/>
                    </a:cubicBezTo>
                    <a:cubicBezTo>
                      <a:pt x="5584" y="3548"/>
                      <a:pt x="10013" y="738"/>
                      <a:pt x="14431" y="726"/>
                    </a:cubicBezTo>
                    <a:cubicBezTo>
                      <a:pt x="14451" y="726"/>
                      <a:pt x="14472" y="726"/>
                      <a:pt x="14493" y="726"/>
                    </a:cubicBezTo>
                    <a:cubicBezTo>
                      <a:pt x="16591" y="726"/>
                      <a:pt x="18651" y="1321"/>
                      <a:pt x="20431" y="2429"/>
                    </a:cubicBezTo>
                    <a:cubicBezTo>
                      <a:pt x="21598" y="3179"/>
                      <a:pt x="22646" y="4096"/>
                      <a:pt x="23551" y="5156"/>
                    </a:cubicBezTo>
                    <a:cubicBezTo>
                      <a:pt x="27027" y="9120"/>
                      <a:pt x="28766" y="14311"/>
                      <a:pt x="28385" y="19574"/>
                    </a:cubicBezTo>
                    <a:lnTo>
                      <a:pt x="29099" y="19622"/>
                    </a:lnTo>
                    <a:cubicBezTo>
                      <a:pt x="29492" y="14169"/>
                      <a:pt x="27694" y="8787"/>
                      <a:pt x="24098" y="4679"/>
                    </a:cubicBezTo>
                    <a:cubicBezTo>
                      <a:pt x="23146" y="3572"/>
                      <a:pt x="22051" y="2608"/>
                      <a:pt x="20824" y="1822"/>
                    </a:cubicBezTo>
                    <a:cubicBezTo>
                      <a:pt x="18907" y="631"/>
                      <a:pt x="16693" y="0"/>
                      <a:pt x="14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582281" y="4662253"/>
                <a:ext cx="913368" cy="646801"/>
              </a:xfrm>
              <a:custGeom>
                <a:avLst/>
                <a:gdLst/>
                <a:ahLst/>
                <a:cxnLst/>
                <a:rect l="l" t="t" r="r" b="b"/>
                <a:pathLst>
                  <a:path w="24492" h="17344" extrusionOk="0">
                    <a:moveTo>
                      <a:pt x="14448" y="0"/>
                    </a:moveTo>
                    <a:cubicBezTo>
                      <a:pt x="12606" y="0"/>
                      <a:pt x="10536" y="456"/>
                      <a:pt x="8252" y="1365"/>
                    </a:cubicBezTo>
                    <a:cubicBezTo>
                      <a:pt x="6537" y="2056"/>
                      <a:pt x="4073" y="3187"/>
                      <a:pt x="2453" y="5211"/>
                    </a:cubicBezTo>
                    <a:cubicBezTo>
                      <a:pt x="1227" y="6723"/>
                      <a:pt x="477" y="8688"/>
                      <a:pt x="191" y="11069"/>
                    </a:cubicBezTo>
                    <a:cubicBezTo>
                      <a:pt x="36" y="12510"/>
                      <a:pt x="1" y="13950"/>
                      <a:pt x="96" y="15391"/>
                    </a:cubicBezTo>
                    <a:cubicBezTo>
                      <a:pt x="120" y="16046"/>
                      <a:pt x="167" y="16701"/>
                      <a:pt x="215" y="17344"/>
                    </a:cubicBezTo>
                    <a:lnTo>
                      <a:pt x="691" y="17308"/>
                    </a:lnTo>
                    <a:cubicBezTo>
                      <a:pt x="560" y="15284"/>
                      <a:pt x="417" y="13176"/>
                      <a:pt x="667" y="11129"/>
                    </a:cubicBezTo>
                    <a:cubicBezTo>
                      <a:pt x="941" y="8843"/>
                      <a:pt x="1668" y="6949"/>
                      <a:pt x="2834" y="5509"/>
                    </a:cubicBezTo>
                    <a:cubicBezTo>
                      <a:pt x="4382" y="3580"/>
                      <a:pt x="6763" y="2473"/>
                      <a:pt x="8430" y="1818"/>
                    </a:cubicBezTo>
                    <a:cubicBezTo>
                      <a:pt x="10655" y="930"/>
                      <a:pt x="12663" y="485"/>
                      <a:pt x="14441" y="485"/>
                    </a:cubicBezTo>
                    <a:cubicBezTo>
                      <a:pt x="15785" y="485"/>
                      <a:pt x="16998" y="739"/>
                      <a:pt x="18074" y="1246"/>
                    </a:cubicBezTo>
                    <a:cubicBezTo>
                      <a:pt x="20289" y="2282"/>
                      <a:pt x="22075" y="4544"/>
                      <a:pt x="22980" y="7450"/>
                    </a:cubicBezTo>
                    <a:cubicBezTo>
                      <a:pt x="23801" y="10093"/>
                      <a:pt x="23885" y="12915"/>
                      <a:pt x="23956" y="15653"/>
                    </a:cubicBezTo>
                    <a:cubicBezTo>
                      <a:pt x="23956" y="15724"/>
                      <a:pt x="23992" y="15796"/>
                      <a:pt x="24051" y="15855"/>
                    </a:cubicBezTo>
                    <a:cubicBezTo>
                      <a:pt x="24027" y="15820"/>
                      <a:pt x="24016" y="15784"/>
                      <a:pt x="24016" y="15748"/>
                    </a:cubicBezTo>
                    <a:lnTo>
                      <a:pt x="24492" y="15724"/>
                    </a:lnTo>
                    <a:cubicBezTo>
                      <a:pt x="24492" y="15665"/>
                      <a:pt x="24468" y="15605"/>
                      <a:pt x="24432" y="15558"/>
                    </a:cubicBezTo>
                    <a:cubicBezTo>
                      <a:pt x="24361" y="12819"/>
                      <a:pt x="24278" y="9986"/>
                      <a:pt x="23444" y="7307"/>
                    </a:cubicBezTo>
                    <a:cubicBezTo>
                      <a:pt x="22492" y="4271"/>
                      <a:pt x="20610" y="1901"/>
                      <a:pt x="18277" y="806"/>
                    </a:cubicBezTo>
                    <a:cubicBezTo>
                      <a:pt x="17140" y="268"/>
                      <a:pt x="15861" y="0"/>
                      <a:pt x="144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639561" y="4785725"/>
                <a:ext cx="804138" cy="498899"/>
              </a:xfrm>
              <a:custGeom>
                <a:avLst/>
                <a:gdLst/>
                <a:ahLst/>
                <a:cxnLst/>
                <a:rect l="l" t="t" r="r" b="b"/>
                <a:pathLst>
                  <a:path w="21563" h="13378" extrusionOk="0">
                    <a:moveTo>
                      <a:pt x="13318" y="1"/>
                    </a:moveTo>
                    <a:cubicBezTo>
                      <a:pt x="12595" y="1"/>
                      <a:pt x="11900" y="42"/>
                      <a:pt x="11276" y="79"/>
                    </a:cubicBezTo>
                    <a:cubicBezTo>
                      <a:pt x="9657" y="174"/>
                      <a:pt x="7978" y="269"/>
                      <a:pt x="6359" y="686"/>
                    </a:cubicBezTo>
                    <a:cubicBezTo>
                      <a:pt x="4537" y="1162"/>
                      <a:pt x="3037" y="2019"/>
                      <a:pt x="2025" y="3162"/>
                    </a:cubicBezTo>
                    <a:cubicBezTo>
                      <a:pt x="655" y="4710"/>
                      <a:pt x="215" y="6698"/>
                      <a:pt x="84" y="8103"/>
                    </a:cubicBezTo>
                    <a:cubicBezTo>
                      <a:pt x="12" y="8865"/>
                      <a:pt x="1" y="9651"/>
                      <a:pt x="36" y="10425"/>
                    </a:cubicBezTo>
                    <a:cubicBezTo>
                      <a:pt x="84" y="11425"/>
                      <a:pt x="203" y="12401"/>
                      <a:pt x="298" y="13378"/>
                    </a:cubicBezTo>
                    <a:lnTo>
                      <a:pt x="774" y="13318"/>
                    </a:lnTo>
                    <a:cubicBezTo>
                      <a:pt x="584" y="11616"/>
                      <a:pt x="382" y="9865"/>
                      <a:pt x="548" y="8139"/>
                    </a:cubicBezTo>
                    <a:cubicBezTo>
                      <a:pt x="679" y="6806"/>
                      <a:pt x="1096" y="4924"/>
                      <a:pt x="2382" y="3472"/>
                    </a:cubicBezTo>
                    <a:cubicBezTo>
                      <a:pt x="3322" y="2412"/>
                      <a:pt x="4739" y="1591"/>
                      <a:pt x="6478" y="1150"/>
                    </a:cubicBezTo>
                    <a:cubicBezTo>
                      <a:pt x="8037" y="745"/>
                      <a:pt x="9704" y="650"/>
                      <a:pt x="11300" y="555"/>
                    </a:cubicBezTo>
                    <a:cubicBezTo>
                      <a:pt x="11997" y="515"/>
                      <a:pt x="12673" y="484"/>
                      <a:pt x="13323" y="484"/>
                    </a:cubicBezTo>
                    <a:cubicBezTo>
                      <a:pt x="15027" y="484"/>
                      <a:pt x="16559" y="699"/>
                      <a:pt x="17860" y="1543"/>
                    </a:cubicBezTo>
                    <a:cubicBezTo>
                      <a:pt x="19336" y="2495"/>
                      <a:pt x="20384" y="4281"/>
                      <a:pt x="20741" y="6436"/>
                    </a:cubicBezTo>
                    <a:cubicBezTo>
                      <a:pt x="21063" y="8413"/>
                      <a:pt x="20837" y="10437"/>
                      <a:pt x="20622" y="12401"/>
                    </a:cubicBezTo>
                    <a:lnTo>
                      <a:pt x="21098" y="12461"/>
                    </a:lnTo>
                    <a:cubicBezTo>
                      <a:pt x="21325" y="10461"/>
                      <a:pt x="21563" y="8401"/>
                      <a:pt x="21218" y="6365"/>
                    </a:cubicBezTo>
                    <a:cubicBezTo>
                      <a:pt x="20837" y="4067"/>
                      <a:pt x="19717" y="2162"/>
                      <a:pt x="18122" y="1138"/>
                    </a:cubicBezTo>
                    <a:cubicBezTo>
                      <a:pt x="16698" y="208"/>
                      <a:pt x="14937" y="1"/>
                      <a:pt x="13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736368" y="4866610"/>
                <a:ext cx="597239" cy="403803"/>
              </a:xfrm>
              <a:custGeom>
                <a:avLst/>
                <a:gdLst/>
                <a:ahLst/>
                <a:cxnLst/>
                <a:rect l="l" t="t" r="r" b="b"/>
                <a:pathLst>
                  <a:path w="16015" h="10828" extrusionOk="0">
                    <a:moveTo>
                      <a:pt x="8357" y="1"/>
                    </a:moveTo>
                    <a:cubicBezTo>
                      <a:pt x="7106" y="1"/>
                      <a:pt x="5829" y="200"/>
                      <a:pt x="4632" y="422"/>
                    </a:cubicBezTo>
                    <a:cubicBezTo>
                      <a:pt x="3548" y="624"/>
                      <a:pt x="2500" y="862"/>
                      <a:pt x="1774" y="1600"/>
                    </a:cubicBezTo>
                    <a:cubicBezTo>
                      <a:pt x="1119" y="2255"/>
                      <a:pt x="857" y="3184"/>
                      <a:pt x="667" y="4089"/>
                    </a:cubicBezTo>
                    <a:cubicBezTo>
                      <a:pt x="191" y="6303"/>
                      <a:pt x="0" y="8566"/>
                      <a:pt x="72" y="10828"/>
                    </a:cubicBezTo>
                    <a:lnTo>
                      <a:pt x="560" y="10804"/>
                    </a:lnTo>
                    <a:cubicBezTo>
                      <a:pt x="476" y="8577"/>
                      <a:pt x="667" y="6363"/>
                      <a:pt x="1131" y="4184"/>
                    </a:cubicBezTo>
                    <a:cubicBezTo>
                      <a:pt x="1298" y="3410"/>
                      <a:pt x="1512" y="2529"/>
                      <a:pt x="2108" y="1934"/>
                    </a:cubicBezTo>
                    <a:cubicBezTo>
                      <a:pt x="2750" y="1291"/>
                      <a:pt x="3703" y="1077"/>
                      <a:pt x="4715" y="886"/>
                    </a:cubicBezTo>
                    <a:cubicBezTo>
                      <a:pt x="5891" y="673"/>
                      <a:pt x="7143" y="476"/>
                      <a:pt x="8360" y="476"/>
                    </a:cubicBezTo>
                    <a:cubicBezTo>
                      <a:pt x="9657" y="476"/>
                      <a:pt x="10915" y="699"/>
                      <a:pt x="12002" y="1362"/>
                    </a:cubicBezTo>
                    <a:cubicBezTo>
                      <a:pt x="13276" y="2148"/>
                      <a:pt x="14288" y="3565"/>
                      <a:pt x="14835" y="5363"/>
                    </a:cubicBezTo>
                    <a:cubicBezTo>
                      <a:pt x="15347" y="6994"/>
                      <a:pt x="15443" y="8744"/>
                      <a:pt x="15538" y="10435"/>
                    </a:cubicBezTo>
                    <a:lnTo>
                      <a:pt x="16014" y="10411"/>
                    </a:lnTo>
                    <a:cubicBezTo>
                      <a:pt x="15919" y="8697"/>
                      <a:pt x="15824" y="6911"/>
                      <a:pt x="15300" y="5220"/>
                    </a:cubicBezTo>
                    <a:cubicBezTo>
                      <a:pt x="14716" y="3315"/>
                      <a:pt x="13633" y="1803"/>
                      <a:pt x="12252" y="958"/>
                    </a:cubicBezTo>
                    <a:cubicBezTo>
                      <a:pt x="11074" y="241"/>
                      <a:pt x="9731" y="1"/>
                      <a:pt x="83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822473" y="4921130"/>
                <a:ext cx="458288" cy="345291"/>
              </a:xfrm>
              <a:custGeom>
                <a:avLst/>
                <a:gdLst/>
                <a:ahLst/>
                <a:cxnLst/>
                <a:rect l="l" t="t" r="r" b="b"/>
                <a:pathLst>
                  <a:path w="12289" h="9259" extrusionOk="0">
                    <a:moveTo>
                      <a:pt x="6139" y="0"/>
                    </a:moveTo>
                    <a:cubicBezTo>
                      <a:pt x="5083" y="0"/>
                      <a:pt x="3989" y="389"/>
                      <a:pt x="3085" y="1115"/>
                    </a:cubicBezTo>
                    <a:cubicBezTo>
                      <a:pt x="2037" y="1972"/>
                      <a:pt x="1215" y="3258"/>
                      <a:pt x="727" y="4841"/>
                    </a:cubicBezTo>
                    <a:cubicBezTo>
                      <a:pt x="299" y="6246"/>
                      <a:pt x="156" y="7711"/>
                      <a:pt x="1" y="9140"/>
                    </a:cubicBezTo>
                    <a:lnTo>
                      <a:pt x="477" y="9187"/>
                    </a:lnTo>
                    <a:cubicBezTo>
                      <a:pt x="620" y="7782"/>
                      <a:pt x="763" y="6330"/>
                      <a:pt x="1192" y="4972"/>
                    </a:cubicBezTo>
                    <a:cubicBezTo>
                      <a:pt x="1644" y="3484"/>
                      <a:pt x="2406" y="2282"/>
                      <a:pt x="3382" y="1496"/>
                    </a:cubicBezTo>
                    <a:cubicBezTo>
                      <a:pt x="4203" y="837"/>
                      <a:pt x="5190" y="486"/>
                      <a:pt x="6132" y="486"/>
                    </a:cubicBezTo>
                    <a:cubicBezTo>
                      <a:pt x="6500" y="486"/>
                      <a:pt x="6862" y="540"/>
                      <a:pt x="7204" y="650"/>
                    </a:cubicBezTo>
                    <a:cubicBezTo>
                      <a:pt x="8252" y="984"/>
                      <a:pt x="8978" y="1770"/>
                      <a:pt x="9395" y="2365"/>
                    </a:cubicBezTo>
                    <a:cubicBezTo>
                      <a:pt x="9978" y="3186"/>
                      <a:pt x="10359" y="4163"/>
                      <a:pt x="10657" y="4996"/>
                    </a:cubicBezTo>
                    <a:cubicBezTo>
                      <a:pt x="11145" y="6377"/>
                      <a:pt x="11526" y="7806"/>
                      <a:pt x="11812" y="9259"/>
                    </a:cubicBezTo>
                    <a:lnTo>
                      <a:pt x="12288" y="9163"/>
                    </a:lnTo>
                    <a:cubicBezTo>
                      <a:pt x="12002" y="7699"/>
                      <a:pt x="11610" y="6246"/>
                      <a:pt x="11109" y="4830"/>
                    </a:cubicBezTo>
                    <a:cubicBezTo>
                      <a:pt x="10800" y="3960"/>
                      <a:pt x="10407" y="2960"/>
                      <a:pt x="9788" y="2091"/>
                    </a:cubicBezTo>
                    <a:cubicBezTo>
                      <a:pt x="9324" y="1436"/>
                      <a:pt x="8526" y="567"/>
                      <a:pt x="7359" y="186"/>
                    </a:cubicBezTo>
                    <a:cubicBezTo>
                      <a:pt x="6968" y="61"/>
                      <a:pt x="6556" y="0"/>
                      <a:pt x="6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97540" y="5016073"/>
                <a:ext cx="324146" cy="229051"/>
              </a:xfrm>
              <a:custGeom>
                <a:avLst/>
                <a:gdLst/>
                <a:ahLst/>
                <a:cxnLst/>
                <a:rect l="l" t="t" r="r" b="b"/>
                <a:pathLst>
                  <a:path w="8692" h="6142" extrusionOk="0">
                    <a:moveTo>
                      <a:pt x="5026" y="1"/>
                    </a:moveTo>
                    <a:cubicBezTo>
                      <a:pt x="4415" y="1"/>
                      <a:pt x="3846" y="187"/>
                      <a:pt x="3429" y="379"/>
                    </a:cubicBezTo>
                    <a:cubicBezTo>
                      <a:pt x="1357" y="1319"/>
                      <a:pt x="0" y="3593"/>
                      <a:pt x="107" y="5855"/>
                    </a:cubicBezTo>
                    <a:cubicBezTo>
                      <a:pt x="107" y="5951"/>
                      <a:pt x="131" y="6046"/>
                      <a:pt x="131" y="6141"/>
                    </a:cubicBezTo>
                    <a:lnTo>
                      <a:pt x="619" y="6082"/>
                    </a:lnTo>
                    <a:cubicBezTo>
                      <a:pt x="429" y="3867"/>
                      <a:pt x="1631" y="1772"/>
                      <a:pt x="3632" y="819"/>
                    </a:cubicBezTo>
                    <a:cubicBezTo>
                      <a:pt x="4002" y="651"/>
                      <a:pt x="4497" y="482"/>
                      <a:pt x="5021" y="482"/>
                    </a:cubicBezTo>
                    <a:cubicBezTo>
                      <a:pt x="5238" y="482"/>
                      <a:pt x="5460" y="511"/>
                      <a:pt x="5679" y="581"/>
                    </a:cubicBezTo>
                    <a:cubicBezTo>
                      <a:pt x="6477" y="831"/>
                      <a:pt x="7013" y="1581"/>
                      <a:pt x="7334" y="2164"/>
                    </a:cubicBezTo>
                    <a:cubicBezTo>
                      <a:pt x="7930" y="3296"/>
                      <a:pt x="8204" y="4569"/>
                      <a:pt x="8108" y="5832"/>
                    </a:cubicBezTo>
                    <a:lnTo>
                      <a:pt x="8596" y="5867"/>
                    </a:lnTo>
                    <a:cubicBezTo>
                      <a:pt x="8692" y="4510"/>
                      <a:pt x="8394" y="3141"/>
                      <a:pt x="7751" y="1938"/>
                    </a:cubicBezTo>
                    <a:cubicBezTo>
                      <a:pt x="7239" y="998"/>
                      <a:pt x="6560" y="367"/>
                      <a:pt x="5822" y="117"/>
                    </a:cubicBezTo>
                    <a:cubicBezTo>
                      <a:pt x="5555" y="35"/>
                      <a:pt x="5287" y="1"/>
                      <a:pt x="5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928604" y="5113478"/>
                <a:ext cx="213164" cy="135633"/>
              </a:xfrm>
              <a:custGeom>
                <a:avLst/>
                <a:gdLst/>
                <a:ahLst/>
                <a:cxnLst/>
                <a:rect l="l" t="t" r="r" b="b"/>
                <a:pathLst>
                  <a:path w="5716" h="3637" extrusionOk="0">
                    <a:moveTo>
                      <a:pt x="3333" y="0"/>
                    </a:moveTo>
                    <a:cubicBezTo>
                      <a:pt x="3294" y="0"/>
                      <a:pt x="3254" y="2"/>
                      <a:pt x="3215" y="5"/>
                    </a:cubicBezTo>
                    <a:cubicBezTo>
                      <a:pt x="2751" y="53"/>
                      <a:pt x="2310" y="255"/>
                      <a:pt x="1965" y="600"/>
                    </a:cubicBezTo>
                    <a:cubicBezTo>
                      <a:pt x="1656" y="898"/>
                      <a:pt x="1394" y="1243"/>
                      <a:pt x="1167" y="1612"/>
                    </a:cubicBezTo>
                    <a:lnTo>
                      <a:pt x="1" y="3374"/>
                    </a:lnTo>
                    <a:lnTo>
                      <a:pt x="405" y="3636"/>
                    </a:lnTo>
                    <a:lnTo>
                      <a:pt x="1572" y="1874"/>
                    </a:lnTo>
                    <a:cubicBezTo>
                      <a:pt x="1775" y="1529"/>
                      <a:pt x="2025" y="1219"/>
                      <a:pt x="2310" y="934"/>
                    </a:cubicBezTo>
                    <a:cubicBezTo>
                      <a:pt x="2560" y="672"/>
                      <a:pt x="2894" y="517"/>
                      <a:pt x="3263" y="469"/>
                    </a:cubicBezTo>
                    <a:cubicBezTo>
                      <a:pt x="3287" y="468"/>
                      <a:pt x="3311" y="467"/>
                      <a:pt x="3335" y="467"/>
                    </a:cubicBezTo>
                    <a:cubicBezTo>
                      <a:pt x="3842" y="467"/>
                      <a:pt x="4299" y="819"/>
                      <a:pt x="4561" y="1160"/>
                    </a:cubicBezTo>
                    <a:cubicBezTo>
                      <a:pt x="4894" y="1600"/>
                      <a:pt x="5085" y="2160"/>
                      <a:pt x="5275" y="2684"/>
                    </a:cubicBezTo>
                    <a:lnTo>
                      <a:pt x="5716" y="2541"/>
                    </a:lnTo>
                    <a:cubicBezTo>
                      <a:pt x="5525" y="1993"/>
                      <a:pt x="5323" y="1386"/>
                      <a:pt x="4930" y="874"/>
                    </a:cubicBezTo>
                    <a:cubicBezTo>
                      <a:pt x="4506" y="327"/>
                      <a:pt x="3915" y="0"/>
                      <a:pt x="3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990321" y="5175643"/>
                <a:ext cx="123475" cy="98340"/>
              </a:xfrm>
              <a:custGeom>
                <a:avLst/>
                <a:gdLst/>
                <a:ahLst/>
                <a:cxnLst/>
                <a:rect l="l" t="t" r="r" b="b"/>
                <a:pathLst>
                  <a:path w="3311" h="2637" extrusionOk="0">
                    <a:moveTo>
                      <a:pt x="1895" y="1"/>
                    </a:moveTo>
                    <a:cubicBezTo>
                      <a:pt x="1323" y="1"/>
                      <a:pt x="754" y="361"/>
                      <a:pt x="429" y="922"/>
                    </a:cubicBezTo>
                    <a:cubicBezTo>
                      <a:pt x="96" y="1481"/>
                      <a:pt x="24" y="2124"/>
                      <a:pt x="1" y="2612"/>
                    </a:cubicBezTo>
                    <a:lnTo>
                      <a:pt x="477" y="2636"/>
                    </a:lnTo>
                    <a:cubicBezTo>
                      <a:pt x="501" y="1981"/>
                      <a:pt x="620" y="1529"/>
                      <a:pt x="834" y="1160"/>
                    </a:cubicBezTo>
                    <a:cubicBezTo>
                      <a:pt x="1038" y="819"/>
                      <a:pt x="1437" y="479"/>
                      <a:pt x="1897" y="479"/>
                    </a:cubicBezTo>
                    <a:cubicBezTo>
                      <a:pt x="1920" y="479"/>
                      <a:pt x="1942" y="479"/>
                      <a:pt x="1965" y="481"/>
                    </a:cubicBezTo>
                    <a:cubicBezTo>
                      <a:pt x="2191" y="505"/>
                      <a:pt x="2417" y="624"/>
                      <a:pt x="2560" y="814"/>
                    </a:cubicBezTo>
                    <a:cubicBezTo>
                      <a:pt x="2668" y="945"/>
                      <a:pt x="2715" y="1124"/>
                      <a:pt x="2691" y="1303"/>
                    </a:cubicBezTo>
                    <a:cubicBezTo>
                      <a:pt x="2668" y="1517"/>
                      <a:pt x="2691" y="1743"/>
                      <a:pt x="2763" y="1945"/>
                    </a:cubicBezTo>
                    <a:cubicBezTo>
                      <a:pt x="2798" y="2041"/>
                      <a:pt x="2822" y="2148"/>
                      <a:pt x="2834" y="2267"/>
                    </a:cubicBezTo>
                    <a:lnTo>
                      <a:pt x="3310" y="2243"/>
                    </a:lnTo>
                    <a:cubicBezTo>
                      <a:pt x="3299" y="2088"/>
                      <a:pt x="3263" y="1945"/>
                      <a:pt x="3227" y="1814"/>
                    </a:cubicBezTo>
                    <a:cubicBezTo>
                      <a:pt x="3168" y="1684"/>
                      <a:pt x="3156" y="1541"/>
                      <a:pt x="3168" y="1398"/>
                    </a:cubicBezTo>
                    <a:cubicBezTo>
                      <a:pt x="3215" y="1088"/>
                      <a:pt x="3132" y="767"/>
                      <a:pt x="2941" y="517"/>
                    </a:cubicBezTo>
                    <a:cubicBezTo>
                      <a:pt x="2715" y="219"/>
                      <a:pt x="2370" y="29"/>
                      <a:pt x="2001" y="5"/>
                    </a:cubicBezTo>
                    <a:cubicBezTo>
                      <a:pt x="1966" y="2"/>
                      <a:pt x="1930" y="1"/>
                      <a:pt x="18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 name="Google Shape;33;p2"/>
          <p:cNvSpPr txBox="1">
            <a:spLocks noGrp="1"/>
          </p:cNvSpPr>
          <p:nvPr>
            <p:ph type="ctrTitle"/>
          </p:nvPr>
        </p:nvSpPr>
        <p:spPr>
          <a:xfrm>
            <a:off x="973400" y="1600125"/>
            <a:ext cx="6725400" cy="1905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800">
                <a:latin typeface="Convergence"/>
                <a:ea typeface="Convergence"/>
                <a:cs typeface="Convergence"/>
                <a:sym typeface="Convergenc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4" name="Google Shape;34;p2"/>
          <p:cNvSpPr txBox="1">
            <a:spLocks noGrp="1"/>
          </p:cNvSpPr>
          <p:nvPr>
            <p:ph type="subTitle" idx="1"/>
          </p:nvPr>
        </p:nvSpPr>
        <p:spPr>
          <a:xfrm>
            <a:off x="973400" y="3458788"/>
            <a:ext cx="4686900" cy="436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4"/>
              </a:buClr>
              <a:buSzPts val="2800"/>
              <a:buNone/>
              <a:defRPr sz="1800">
                <a:solidFill>
                  <a:schemeClr val="dk1"/>
                </a:solidFill>
                <a:latin typeface="PT Sans Caption"/>
                <a:ea typeface="PT Sans Caption"/>
                <a:cs typeface="PT Sans Caption"/>
                <a:sym typeface="PT Sans Caption"/>
              </a:defRPr>
            </a:lvl1pPr>
            <a:lvl2pPr lvl="1" algn="ctr">
              <a:lnSpc>
                <a:spcPct val="100000"/>
              </a:lnSpc>
              <a:spcBef>
                <a:spcPts val="0"/>
              </a:spcBef>
              <a:spcAft>
                <a:spcPts val="0"/>
              </a:spcAft>
              <a:buClr>
                <a:schemeClr val="accent4"/>
              </a:buClr>
              <a:buSzPts val="2800"/>
              <a:buNone/>
              <a:defRPr sz="2800">
                <a:solidFill>
                  <a:schemeClr val="accent4"/>
                </a:solidFill>
              </a:defRPr>
            </a:lvl2pPr>
            <a:lvl3pPr lvl="2" algn="ctr">
              <a:lnSpc>
                <a:spcPct val="100000"/>
              </a:lnSpc>
              <a:spcBef>
                <a:spcPts val="0"/>
              </a:spcBef>
              <a:spcAft>
                <a:spcPts val="0"/>
              </a:spcAft>
              <a:buClr>
                <a:schemeClr val="accent4"/>
              </a:buClr>
              <a:buSzPts val="2800"/>
              <a:buNone/>
              <a:defRPr sz="2800">
                <a:solidFill>
                  <a:schemeClr val="accent4"/>
                </a:solidFill>
              </a:defRPr>
            </a:lvl3pPr>
            <a:lvl4pPr lvl="3" algn="ctr">
              <a:lnSpc>
                <a:spcPct val="100000"/>
              </a:lnSpc>
              <a:spcBef>
                <a:spcPts val="0"/>
              </a:spcBef>
              <a:spcAft>
                <a:spcPts val="0"/>
              </a:spcAft>
              <a:buClr>
                <a:schemeClr val="accent4"/>
              </a:buClr>
              <a:buSzPts val="2800"/>
              <a:buNone/>
              <a:defRPr sz="2800">
                <a:solidFill>
                  <a:schemeClr val="accent4"/>
                </a:solidFill>
              </a:defRPr>
            </a:lvl4pPr>
            <a:lvl5pPr lvl="4" algn="ctr">
              <a:lnSpc>
                <a:spcPct val="100000"/>
              </a:lnSpc>
              <a:spcBef>
                <a:spcPts val="0"/>
              </a:spcBef>
              <a:spcAft>
                <a:spcPts val="0"/>
              </a:spcAft>
              <a:buClr>
                <a:schemeClr val="accent4"/>
              </a:buClr>
              <a:buSzPts val="2800"/>
              <a:buNone/>
              <a:defRPr sz="2800">
                <a:solidFill>
                  <a:schemeClr val="accent4"/>
                </a:solidFill>
              </a:defRPr>
            </a:lvl5pPr>
            <a:lvl6pPr lvl="5" algn="ctr">
              <a:lnSpc>
                <a:spcPct val="100000"/>
              </a:lnSpc>
              <a:spcBef>
                <a:spcPts val="0"/>
              </a:spcBef>
              <a:spcAft>
                <a:spcPts val="0"/>
              </a:spcAft>
              <a:buClr>
                <a:schemeClr val="accent4"/>
              </a:buClr>
              <a:buSzPts val="2800"/>
              <a:buNone/>
              <a:defRPr sz="2800">
                <a:solidFill>
                  <a:schemeClr val="accent4"/>
                </a:solidFill>
              </a:defRPr>
            </a:lvl6pPr>
            <a:lvl7pPr lvl="6" algn="ctr">
              <a:lnSpc>
                <a:spcPct val="100000"/>
              </a:lnSpc>
              <a:spcBef>
                <a:spcPts val="0"/>
              </a:spcBef>
              <a:spcAft>
                <a:spcPts val="0"/>
              </a:spcAft>
              <a:buClr>
                <a:schemeClr val="accent4"/>
              </a:buClr>
              <a:buSzPts val="2800"/>
              <a:buNone/>
              <a:defRPr sz="2800">
                <a:solidFill>
                  <a:schemeClr val="accent4"/>
                </a:solidFill>
              </a:defRPr>
            </a:lvl7pPr>
            <a:lvl8pPr lvl="7" algn="ctr">
              <a:lnSpc>
                <a:spcPct val="100000"/>
              </a:lnSpc>
              <a:spcBef>
                <a:spcPts val="0"/>
              </a:spcBef>
              <a:spcAft>
                <a:spcPts val="0"/>
              </a:spcAft>
              <a:buClr>
                <a:schemeClr val="accent4"/>
              </a:buClr>
              <a:buSzPts val="2800"/>
              <a:buNone/>
              <a:defRPr sz="2800">
                <a:solidFill>
                  <a:schemeClr val="accent4"/>
                </a:solidFill>
              </a:defRPr>
            </a:lvl8pPr>
            <a:lvl9pPr lvl="8" algn="ctr">
              <a:lnSpc>
                <a:spcPct val="100000"/>
              </a:lnSpc>
              <a:spcBef>
                <a:spcPts val="0"/>
              </a:spcBef>
              <a:spcAft>
                <a:spcPts val="0"/>
              </a:spcAft>
              <a:buClr>
                <a:schemeClr val="accent4"/>
              </a:buClr>
              <a:buSzPts val="2800"/>
              <a:buNone/>
              <a:defRPr sz="2800">
                <a:solidFill>
                  <a:schemeClr val="accent4"/>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299"/>
        <p:cNvGrpSpPr/>
        <p:nvPr/>
      </p:nvGrpSpPr>
      <p:grpSpPr>
        <a:xfrm>
          <a:off x="0" y="0"/>
          <a:ext cx="0" cy="0"/>
          <a:chOff x="0" y="0"/>
          <a:chExt cx="0" cy="0"/>
        </a:xfrm>
      </p:grpSpPr>
      <p:sp>
        <p:nvSpPr>
          <p:cNvPr id="300" name="Google Shape;300;p17"/>
          <p:cNvSpPr txBox="1">
            <a:spLocks noGrp="1"/>
          </p:cNvSpPr>
          <p:nvPr>
            <p:ph type="title"/>
          </p:nvPr>
        </p:nvSpPr>
        <p:spPr>
          <a:xfrm>
            <a:off x="718125" y="445025"/>
            <a:ext cx="7707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1" name="Google Shape;301;p17"/>
          <p:cNvSpPr/>
          <p:nvPr/>
        </p:nvSpPr>
        <p:spPr>
          <a:xfrm rot="-5400000">
            <a:off x="7833671" y="303782"/>
            <a:ext cx="1614146" cy="1006539"/>
          </a:xfrm>
          <a:custGeom>
            <a:avLst/>
            <a:gdLst/>
            <a:ahLst/>
            <a:cxnLst/>
            <a:rect l="l" t="t" r="r" b="b"/>
            <a:pathLst>
              <a:path w="31908" h="19897" extrusionOk="0">
                <a:moveTo>
                  <a:pt x="29851" y="0"/>
                </a:moveTo>
                <a:cubicBezTo>
                  <a:pt x="29701" y="0"/>
                  <a:pt x="29550" y="4"/>
                  <a:pt x="29399" y="11"/>
                </a:cubicBezTo>
                <a:cubicBezTo>
                  <a:pt x="25852" y="182"/>
                  <a:pt x="22475" y="2397"/>
                  <a:pt x="20906" y="5585"/>
                </a:cubicBezTo>
                <a:cubicBezTo>
                  <a:pt x="19908" y="7610"/>
                  <a:pt x="19562" y="10026"/>
                  <a:pt x="18011" y="11670"/>
                </a:cubicBezTo>
                <a:cubicBezTo>
                  <a:pt x="16460" y="13310"/>
                  <a:pt x="14034" y="13796"/>
                  <a:pt x="11770" y="13848"/>
                </a:cubicBezTo>
                <a:cubicBezTo>
                  <a:pt x="11569" y="13853"/>
                  <a:pt x="11368" y="13855"/>
                  <a:pt x="11166" y="13855"/>
                </a:cubicBezTo>
                <a:cubicBezTo>
                  <a:pt x="10164" y="13855"/>
                  <a:pt x="9157" y="13807"/>
                  <a:pt x="8156" y="13807"/>
                </a:cubicBezTo>
                <a:cubicBezTo>
                  <a:pt x="7093" y="13807"/>
                  <a:pt x="6036" y="13861"/>
                  <a:pt x="4998" y="14082"/>
                </a:cubicBezTo>
                <a:cubicBezTo>
                  <a:pt x="2783" y="14549"/>
                  <a:pt x="568" y="16019"/>
                  <a:pt x="115" y="18238"/>
                </a:cubicBezTo>
                <a:cubicBezTo>
                  <a:pt x="4" y="18783"/>
                  <a:pt x="0" y="19347"/>
                  <a:pt x="104" y="19896"/>
                </a:cubicBezTo>
                <a:lnTo>
                  <a:pt x="31908" y="19896"/>
                </a:lnTo>
                <a:lnTo>
                  <a:pt x="31908" y="223"/>
                </a:lnTo>
                <a:cubicBezTo>
                  <a:pt x="31231" y="76"/>
                  <a:pt x="30542" y="0"/>
                  <a:pt x="29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 name="Google Shape;302;p17"/>
          <p:cNvGrpSpPr/>
          <p:nvPr/>
        </p:nvGrpSpPr>
        <p:grpSpPr>
          <a:xfrm>
            <a:off x="8130145" y="404434"/>
            <a:ext cx="1184449" cy="369893"/>
            <a:chOff x="406875" y="1912875"/>
            <a:chExt cx="1054625" cy="329350"/>
          </a:xfrm>
        </p:grpSpPr>
        <p:sp>
          <p:nvSpPr>
            <p:cNvPr id="303" name="Google Shape;303;p17"/>
            <p:cNvSpPr/>
            <p:nvPr/>
          </p:nvSpPr>
          <p:spPr>
            <a:xfrm>
              <a:off x="927475" y="2223375"/>
              <a:ext cx="518250" cy="18850"/>
            </a:xfrm>
            <a:custGeom>
              <a:avLst/>
              <a:gdLst/>
              <a:ahLst/>
              <a:cxnLst/>
              <a:rect l="l" t="t" r="r" b="b"/>
              <a:pathLst>
                <a:path w="20730" h="754" extrusionOk="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7"/>
            <p:cNvSpPr/>
            <p:nvPr/>
          </p:nvSpPr>
          <p:spPr>
            <a:xfrm>
              <a:off x="645300" y="2162900"/>
              <a:ext cx="809650" cy="32650"/>
            </a:xfrm>
            <a:custGeom>
              <a:avLst/>
              <a:gdLst/>
              <a:ahLst/>
              <a:cxnLst/>
              <a:rect l="l" t="t" r="r" b="b"/>
              <a:pathLst>
                <a:path w="32386" h="1306" extrusionOk="0">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7"/>
            <p:cNvSpPr/>
            <p:nvPr/>
          </p:nvSpPr>
          <p:spPr>
            <a:xfrm>
              <a:off x="406875" y="2084200"/>
              <a:ext cx="1054625" cy="31625"/>
            </a:xfrm>
            <a:custGeom>
              <a:avLst/>
              <a:gdLst/>
              <a:ahLst/>
              <a:cxnLst/>
              <a:rect l="l" t="t" r="r" b="b"/>
              <a:pathLst>
                <a:path w="42185" h="1265" extrusionOk="0">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7"/>
            <p:cNvSpPr/>
            <p:nvPr/>
          </p:nvSpPr>
          <p:spPr>
            <a:xfrm>
              <a:off x="418000" y="2029850"/>
              <a:ext cx="1039050" cy="40800"/>
            </a:xfrm>
            <a:custGeom>
              <a:avLst/>
              <a:gdLst/>
              <a:ahLst/>
              <a:cxnLst/>
              <a:rect l="l" t="t" r="r" b="b"/>
              <a:pathLst>
                <a:path w="41562" h="1632" extrusionOk="0">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7"/>
            <p:cNvSpPr/>
            <p:nvPr/>
          </p:nvSpPr>
          <p:spPr>
            <a:xfrm>
              <a:off x="521775" y="1973150"/>
              <a:ext cx="936100" cy="58925"/>
            </a:xfrm>
            <a:custGeom>
              <a:avLst/>
              <a:gdLst/>
              <a:ahLst/>
              <a:cxnLst/>
              <a:rect l="l" t="t" r="r" b="b"/>
              <a:pathLst>
                <a:path w="37444" h="2357" extrusionOk="0">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7"/>
            <p:cNvSpPr/>
            <p:nvPr/>
          </p:nvSpPr>
          <p:spPr>
            <a:xfrm>
              <a:off x="1056075" y="1912875"/>
              <a:ext cx="384000" cy="33950"/>
            </a:xfrm>
            <a:custGeom>
              <a:avLst/>
              <a:gdLst/>
              <a:ahLst/>
              <a:cxnLst/>
              <a:rect l="l" t="t" r="r" b="b"/>
              <a:pathLst>
                <a:path w="15360" h="1358" extrusionOk="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309;p17"/>
          <p:cNvSpPr/>
          <p:nvPr/>
        </p:nvSpPr>
        <p:spPr>
          <a:xfrm rot="877307">
            <a:off x="-1426421" y="-983970"/>
            <a:ext cx="3165559" cy="2269433"/>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7"/>
          <p:cNvSpPr/>
          <p:nvPr/>
        </p:nvSpPr>
        <p:spPr>
          <a:xfrm rot="8100000">
            <a:off x="-1750454" y="4390370"/>
            <a:ext cx="2564584" cy="1861209"/>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7"/>
          <p:cNvSpPr/>
          <p:nvPr/>
        </p:nvSpPr>
        <p:spPr>
          <a:xfrm rot="3766389" flipH="1">
            <a:off x="8889831" y="2615416"/>
            <a:ext cx="1274801" cy="998738"/>
          </a:xfrm>
          <a:custGeom>
            <a:avLst/>
            <a:gdLst/>
            <a:ahLst/>
            <a:cxnLst/>
            <a:rect l="l" t="t" r="r" b="b"/>
            <a:pathLst>
              <a:path w="156785" h="87779" extrusionOk="0">
                <a:moveTo>
                  <a:pt x="156785" y="87779"/>
                </a:moveTo>
                <a:cubicBezTo>
                  <a:pt x="153723" y="75533"/>
                  <a:pt x="151731" y="62504"/>
                  <a:pt x="145115" y="51754"/>
                </a:cubicBezTo>
                <a:cubicBezTo>
                  <a:pt x="139210" y="42159"/>
                  <a:pt x="128584" y="34930"/>
                  <a:pt x="117715" y="31966"/>
                </a:cubicBezTo>
                <a:cubicBezTo>
                  <a:pt x="90628" y="24579"/>
                  <a:pt x="61221" y="36851"/>
                  <a:pt x="33488" y="32473"/>
                </a:cubicBezTo>
                <a:cubicBezTo>
                  <a:pt x="22087" y="30673"/>
                  <a:pt x="12285" y="21697"/>
                  <a:pt x="5074" y="12685"/>
                </a:cubicBezTo>
                <a:cubicBezTo>
                  <a:pt x="2229" y="9129"/>
                  <a:pt x="2038" y="4072"/>
                  <a:pt x="0" y="0"/>
                </a:cubicBezTo>
              </a:path>
            </a:pathLst>
          </a:custGeom>
          <a:noFill/>
          <a:ln w="19050" cap="flat" cmpd="sng">
            <a:solidFill>
              <a:schemeClr val="dk2"/>
            </a:solidFill>
            <a:prstDash val="solid"/>
            <a:round/>
            <a:headEnd type="none" w="med" len="med"/>
            <a:tailEnd type="none" w="med" len="med"/>
          </a:ln>
        </p:spPr>
      </p:sp>
    </p:spTree>
    <p:extLst>
      <p:ext uri="{BB962C8B-B14F-4D97-AF65-F5344CB8AC3E}">
        <p14:creationId xmlns:p14="http://schemas.microsoft.com/office/powerpoint/2010/main" val="1933618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grpSp>
        <p:nvGrpSpPr>
          <p:cNvPr id="36" name="Google Shape;36;p3"/>
          <p:cNvGrpSpPr/>
          <p:nvPr/>
        </p:nvGrpSpPr>
        <p:grpSpPr>
          <a:xfrm>
            <a:off x="-831925" y="-1431326"/>
            <a:ext cx="11376870" cy="7965741"/>
            <a:chOff x="-831925" y="-1431326"/>
            <a:chExt cx="11376870" cy="7965741"/>
          </a:xfrm>
        </p:grpSpPr>
        <p:sp>
          <p:nvSpPr>
            <p:cNvPr id="37" name="Google Shape;37;p3"/>
            <p:cNvSpPr/>
            <p:nvPr/>
          </p:nvSpPr>
          <p:spPr>
            <a:xfrm flipH="1">
              <a:off x="6916508" y="4348775"/>
              <a:ext cx="3262867" cy="2185640"/>
            </a:xfrm>
            <a:custGeom>
              <a:avLst/>
              <a:gdLst/>
              <a:ahLst/>
              <a:cxnLst/>
              <a:rect l="l" t="t" r="r" b="b"/>
              <a:pathLst>
                <a:path w="86738" h="65783" extrusionOk="0">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831925" y="4348775"/>
              <a:ext cx="3723752" cy="1519479"/>
            </a:xfrm>
            <a:custGeom>
              <a:avLst/>
              <a:gdLst/>
              <a:ahLst/>
              <a:cxnLst/>
              <a:rect l="l" t="t" r="r" b="b"/>
              <a:pathLst>
                <a:path w="30628" h="18252" extrusionOk="0">
                  <a:moveTo>
                    <a:pt x="13678" y="1"/>
                  </a:moveTo>
                  <a:cubicBezTo>
                    <a:pt x="13130" y="1"/>
                    <a:pt x="12578" y="45"/>
                    <a:pt x="12026" y="136"/>
                  </a:cubicBezTo>
                  <a:cubicBezTo>
                    <a:pt x="9199" y="600"/>
                    <a:pt x="6698" y="2222"/>
                    <a:pt x="4483" y="4043"/>
                  </a:cubicBezTo>
                  <a:cubicBezTo>
                    <a:pt x="2735" y="5479"/>
                    <a:pt x="1072" y="7119"/>
                    <a:pt x="0" y="9094"/>
                  </a:cubicBezTo>
                  <a:lnTo>
                    <a:pt x="0" y="18251"/>
                  </a:lnTo>
                  <a:lnTo>
                    <a:pt x="30627" y="18251"/>
                  </a:lnTo>
                  <a:cubicBezTo>
                    <a:pt x="29974" y="17272"/>
                    <a:pt x="29388" y="16244"/>
                    <a:pt x="28869" y="15186"/>
                  </a:cubicBezTo>
                  <a:cubicBezTo>
                    <a:pt x="27644" y="12671"/>
                    <a:pt x="26798" y="9969"/>
                    <a:pt x="25403" y="7542"/>
                  </a:cubicBezTo>
                  <a:cubicBezTo>
                    <a:pt x="22980" y="3322"/>
                    <a:pt x="18450" y="1"/>
                    <a:pt x="13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10800000">
              <a:off x="113074" y="-1355815"/>
              <a:ext cx="3652103" cy="2185640"/>
            </a:xfrm>
            <a:custGeom>
              <a:avLst/>
              <a:gdLst/>
              <a:ahLst/>
              <a:cxnLst/>
              <a:rect l="l" t="t" r="r" b="b"/>
              <a:pathLst>
                <a:path w="86738" h="65783" extrusionOk="0">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3"/>
            <p:cNvGrpSpPr/>
            <p:nvPr/>
          </p:nvGrpSpPr>
          <p:grpSpPr>
            <a:xfrm flipH="1">
              <a:off x="1219190" y="-396988"/>
              <a:ext cx="1991972" cy="1358680"/>
              <a:chOff x="2515671" y="3197633"/>
              <a:chExt cx="1672801" cy="1140885"/>
            </a:xfrm>
          </p:grpSpPr>
          <p:sp>
            <p:nvSpPr>
              <p:cNvPr id="41" name="Google Shape;41;p3"/>
              <p:cNvSpPr/>
              <p:nvPr/>
            </p:nvSpPr>
            <p:spPr>
              <a:xfrm rot="10800000" flipH="1">
                <a:off x="2515671" y="3197633"/>
                <a:ext cx="1672801" cy="1140885"/>
              </a:xfrm>
              <a:custGeom>
                <a:avLst/>
                <a:gdLst/>
                <a:ahLst/>
                <a:cxnLst/>
                <a:rect l="l" t="t" r="r" b="b"/>
                <a:pathLst>
                  <a:path w="40185" h="27407" extrusionOk="0">
                    <a:moveTo>
                      <a:pt x="19819" y="0"/>
                    </a:moveTo>
                    <a:cubicBezTo>
                      <a:pt x="16749" y="0"/>
                      <a:pt x="13511" y="254"/>
                      <a:pt x="10478" y="1236"/>
                    </a:cubicBezTo>
                    <a:cubicBezTo>
                      <a:pt x="5811" y="2760"/>
                      <a:pt x="2263" y="5975"/>
                      <a:pt x="989" y="9845"/>
                    </a:cubicBezTo>
                    <a:cubicBezTo>
                      <a:pt x="310" y="11904"/>
                      <a:pt x="263" y="14083"/>
                      <a:pt x="215" y="16191"/>
                    </a:cubicBezTo>
                    <a:lnTo>
                      <a:pt x="1" y="27394"/>
                    </a:lnTo>
                    <a:lnTo>
                      <a:pt x="727" y="27406"/>
                    </a:lnTo>
                    <a:lnTo>
                      <a:pt x="929" y="16203"/>
                    </a:lnTo>
                    <a:cubicBezTo>
                      <a:pt x="977" y="14155"/>
                      <a:pt x="1013" y="12035"/>
                      <a:pt x="1668" y="10071"/>
                    </a:cubicBezTo>
                    <a:cubicBezTo>
                      <a:pt x="2858" y="6428"/>
                      <a:pt x="6240" y="3380"/>
                      <a:pt x="10692" y="1927"/>
                    </a:cubicBezTo>
                    <a:cubicBezTo>
                      <a:pt x="13646" y="962"/>
                      <a:pt x="16816" y="719"/>
                      <a:pt x="19830" y="719"/>
                    </a:cubicBezTo>
                    <a:cubicBezTo>
                      <a:pt x="21057" y="719"/>
                      <a:pt x="22258" y="760"/>
                      <a:pt x="23408" y="808"/>
                    </a:cubicBezTo>
                    <a:cubicBezTo>
                      <a:pt x="25706" y="915"/>
                      <a:pt x="27909" y="1105"/>
                      <a:pt x="29576" y="2344"/>
                    </a:cubicBezTo>
                    <a:cubicBezTo>
                      <a:pt x="32314" y="4380"/>
                      <a:pt x="33731" y="7618"/>
                      <a:pt x="35088" y="10761"/>
                    </a:cubicBezTo>
                    <a:cubicBezTo>
                      <a:pt x="35362" y="11392"/>
                      <a:pt x="35648" y="12059"/>
                      <a:pt x="35934" y="12678"/>
                    </a:cubicBezTo>
                    <a:cubicBezTo>
                      <a:pt x="37732" y="16572"/>
                      <a:pt x="38625" y="20858"/>
                      <a:pt x="39482" y="24989"/>
                    </a:cubicBezTo>
                    <a:lnTo>
                      <a:pt x="40184" y="24846"/>
                    </a:lnTo>
                    <a:cubicBezTo>
                      <a:pt x="39315" y="20667"/>
                      <a:pt x="38422" y="16345"/>
                      <a:pt x="36589" y="12381"/>
                    </a:cubicBezTo>
                    <a:cubicBezTo>
                      <a:pt x="36303" y="11762"/>
                      <a:pt x="36029" y="11107"/>
                      <a:pt x="35755" y="10476"/>
                    </a:cubicBezTo>
                    <a:cubicBezTo>
                      <a:pt x="34350" y="7249"/>
                      <a:pt x="32910" y="3915"/>
                      <a:pt x="30016" y="1760"/>
                    </a:cubicBezTo>
                    <a:cubicBezTo>
                      <a:pt x="28183" y="403"/>
                      <a:pt x="25766" y="189"/>
                      <a:pt x="23444" y="93"/>
                    </a:cubicBezTo>
                    <a:cubicBezTo>
                      <a:pt x="22280" y="42"/>
                      <a:pt x="21063" y="0"/>
                      <a:pt x="198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rot="10800000" flipH="1">
                <a:off x="2608375" y="3228354"/>
                <a:ext cx="1452716" cy="1009384"/>
              </a:xfrm>
              <a:custGeom>
                <a:avLst/>
                <a:gdLst/>
                <a:ahLst/>
                <a:cxnLst/>
                <a:rect l="l" t="t" r="r" b="b"/>
                <a:pathLst>
                  <a:path w="34898" h="24248" extrusionOk="0">
                    <a:moveTo>
                      <a:pt x="18191" y="0"/>
                    </a:moveTo>
                    <a:cubicBezTo>
                      <a:pt x="17746" y="0"/>
                      <a:pt x="17323" y="16"/>
                      <a:pt x="16931" y="42"/>
                    </a:cubicBezTo>
                    <a:cubicBezTo>
                      <a:pt x="13835" y="244"/>
                      <a:pt x="10871" y="1137"/>
                      <a:pt x="8132" y="2066"/>
                    </a:cubicBezTo>
                    <a:cubicBezTo>
                      <a:pt x="6275" y="2697"/>
                      <a:pt x="4346" y="3435"/>
                      <a:pt x="3036" y="4923"/>
                    </a:cubicBezTo>
                    <a:cubicBezTo>
                      <a:pt x="1560" y="6590"/>
                      <a:pt x="1131" y="8864"/>
                      <a:pt x="845" y="10865"/>
                    </a:cubicBezTo>
                    <a:cubicBezTo>
                      <a:pt x="203" y="15246"/>
                      <a:pt x="0" y="19675"/>
                      <a:pt x="203" y="24104"/>
                    </a:cubicBezTo>
                    <a:cubicBezTo>
                      <a:pt x="203" y="24152"/>
                      <a:pt x="214" y="24199"/>
                      <a:pt x="203" y="24247"/>
                    </a:cubicBezTo>
                    <a:lnTo>
                      <a:pt x="929" y="24211"/>
                    </a:lnTo>
                    <a:lnTo>
                      <a:pt x="929" y="24080"/>
                    </a:lnTo>
                    <a:cubicBezTo>
                      <a:pt x="714" y="19699"/>
                      <a:pt x="929" y="15306"/>
                      <a:pt x="1548" y="10960"/>
                    </a:cubicBezTo>
                    <a:cubicBezTo>
                      <a:pt x="1822" y="9067"/>
                      <a:pt x="2238" y="6924"/>
                      <a:pt x="3572" y="5400"/>
                    </a:cubicBezTo>
                    <a:cubicBezTo>
                      <a:pt x="4775" y="4042"/>
                      <a:pt x="6596" y="3340"/>
                      <a:pt x="8358" y="2744"/>
                    </a:cubicBezTo>
                    <a:cubicBezTo>
                      <a:pt x="11049" y="1840"/>
                      <a:pt x="13966" y="959"/>
                      <a:pt x="16990" y="768"/>
                    </a:cubicBezTo>
                    <a:cubicBezTo>
                      <a:pt x="17378" y="741"/>
                      <a:pt x="17795" y="725"/>
                      <a:pt x="18237" y="725"/>
                    </a:cubicBezTo>
                    <a:cubicBezTo>
                      <a:pt x="20359" y="725"/>
                      <a:pt x="23023" y="1105"/>
                      <a:pt x="25408" y="2554"/>
                    </a:cubicBezTo>
                    <a:cubicBezTo>
                      <a:pt x="27730" y="3971"/>
                      <a:pt x="29670" y="6340"/>
                      <a:pt x="31171" y="9579"/>
                    </a:cubicBezTo>
                    <a:cubicBezTo>
                      <a:pt x="33242" y="14067"/>
                      <a:pt x="34159" y="16710"/>
                      <a:pt x="33588" y="21437"/>
                    </a:cubicBezTo>
                    <a:lnTo>
                      <a:pt x="34302" y="21521"/>
                    </a:lnTo>
                    <a:cubicBezTo>
                      <a:pt x="34897" y="16615"/>
                      <a:pt x="33957" y="13901"/>
                      <a:pt x="31814" y="9281"/>
                    </a:cubicBezTo>
                    <a:cubicBezTo>
                      <a:pt x="30266" y="5900"/>
                      <a:pt x="28230" y="3435"/>
                      <a:pt x="25777" y="1947"/>
                    </a:cubicBezTo>
                    <a:cubicBezTo>
                      <a:pt x="23246" y="398"/>
                      <a:pt x="20426" y="0"/>
                      <a:pt x="18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10800000" flipH="1">
                <a:off x="2692629" y="3245213"/>
                <a:ext cx="1227678" cy="903067"/>
              </a:xfrm>
              <a:custGeom>
                <a:avLst/>
                <a:gdLst/>
                <a:ahLst/>
                <a:cxnLst/>
                <a:rect l="l" t="t" r="r" b="b"/>
                <a:pathLst>
                  <a:path w="29492" h="21694" extrusionOk="0">
                    <a:moveTo>
                      <a:pt x="14431" y="0"/>
                    </a:moveTo>
                    <a:cubicBezTo>
                      <a:pt x="9763" y="24"/>
                      <a:pt x="5084" y="2965"/>
                      <a:pt x="2548" y="7501"/>
                    </a:cubicBezTo>
                    <a:cubicBezTo>
                      <a:pt x="798" y="10609"/>
                      <a:pt x="0" y="14442"/>
                      <a:pt x="191" y="18514"/>
                    </a:cubicBezTo>
                    <a:cubicBezTo>
                      <a:pt x="238" y="19586"/>
                      <a:pt x="357" y="20646"/>
                      <a:pt x="536" y="21693"/>
                    </a:cubicBezTo>
                    <a:lnTo>
                      <a:pt x="1238" y="21574"/>
                    </a:lnTo>
                    <a:cubicBezTo>
                      <a:pt x="381" y="16490"/>
                      <a:pt x="1060" y="11621"/>
                      <a:pt x="3167" y="7870"/>
                    </a:cubicBezTo>
                    <a:cubicBezTo>
                      <a:pt x="5584" y="3548"/>
                      <a:pt x="10013" y="738"/>
                      <a:pt x="14431" y="726"/>
                    </a:cubicBezTo>
                    <a:cubicBezTo>
                      <a:pt x="14451" y="726"/>
                      <a:pt x="14472" y="726"/>
                      <a:pt x="14493" y="726"/>
                    </a:cubicBezTo>
                    <a:cubicBezTo>
                      <a:pt x="16591" y="726"/>
                      <a:pt x="18651" y="1321"/>
                      <a:pt x="20431" y="2429"/>
                    </a:cubicBezTo>
                    <a:cubicBezTo>
                      <a:pt x="21598" y="3179"/>
                      <a:pt x="22646" y="4096"/>
                      <a:pt x="23551" y="5156"/>
                    </a:cubicBezTo>
                    <a:cubicBezTo>
                      <a:pt x="27027" y="9120"/>
                      <a:pt x="28766" y="14311"/>
                      <a:pt x="28385" y="19574"/>
                    </a:cubicBezTo>
                    <a:lnTo>
                      <a:pt x="29099" y="19622"/>
                    </a:lnTo>
                    <a:cubicBezTo>
                      <a:pt x="29492" y="14169"/>
                      <a:pt x="27694" y="8787"/>
                      <a:pt x="24098" y="4679"/>
                    </a:cubicBezTo>
                    <a:cubicBezTo>
                      <a:pt x="23146" y="3572"/>
                      <a:pt x="22051" y="2608"/>
                      <a:pt x="20824" y="1822"/>
                    </a:cubicBezTo>
                    <a:cubicBezTo>
                      <a:pt x="18907" y="631"/>
                      <a:pt x="16693" y="0"/>
                      <a:pt x="14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10800000" flipH="1">
                <a:off x="2795699" y="3268025"/>
                <a:ext cx="1019541" cy="721987"/>
              </a:xfrm>
              <a:custGeom>
                <a:avLst/>
                <a:gdLst/>
                <a:ahLst/>
                <a:cxnLst/>
                <a:rect l="l" t="t" r="r" b="b"/>
                <a:pathLst>
                  <a:path w="24492" h="17344" extrusionOk="0">
                    <a:moveTo>
                      <a:pt x="14448" y="0"/>
                    </a:moveTo>
                    <a:cubicBezTo>
                      <a:pt x="12606" y="0"/>
                      <a:pt x="10536" y="456"/>
                      <a:pt x="8252" y="1365"/>
                    </a:cubicBezTo>
                    <a:cubicBezTo>
                      <a:pt x="6537" y="2056"/>
                      <a:pt x="4073" y="3187"/>
                      <a:pt x="2453" y="5211"/>
                    </a:cubicBezTo>
                    <a:cubicBezTo>
                      <a:pt x="1227" y="6723"/>
                      <a:pt x="477" y="8688"/>
                      <a:pt x="191" y="11069"/>
                    </a:cubicBezTo>
                    <a:cubicBezTo>
                      <a:pt x="36" y="12510"/>
                      <a:pt x="1" y="13950"/>
                      <a:pt x="96" y="15391"/>
                    </a:cubicBezTo>
                    <a:cubicBezTo>
                      <a:pt x="120" y="16046"/>
                      <a:pt x="167" y="16701"/>
                      <a:pt x="215" y="17344"/>
                    </a:cubicBezTo>
                    <a:lnTo>
                      <a:pt x="691" y="17308"/>
                    </a:lnTo>
                    <a:cubicBezTo>
                      <a:pt x="560" y="15284"/>
                      <a:pt x="417" y="13176"/>
                      <a:pt x="667" y="11129"/>
                    </a:cubicBezTo>
                    <a:cubicBezTo>
                      <a:pt x="941" y="8843"/>
                      <a:pt x="1668" y="6949"/>
                      <a:pt x="2834" y="5509"/>
                    </a:cubicBezTo>
                    <a:cubicBezTo>
                      <a:pt x="4382" y="3580"/>
                      <a:pt x="6763" y="2473"/>
                      <a:pt x="8430" y="1818"/>
                    </a:cubicBezTo>
                    <a:cubicBezTo>
                      <a:pt x="10655" y="930"/>
                      <a:pt x="12663" y="485"/>
                      <a:pt x="14441" y="485"/>
                    </a:cubicBezTo>
                    <a:cubicBezTo>
                      <a:pt x="15785" y="485"/>
                      <a:pt x="16998" y="739"/>
                      <a:pt x="18074" y="1246"/>
                    </a:cubicBezTo>
                    <a:cubicBezTo>
                      <a:pt x="20289" y="2282"/>
                      <a:pt x="22075" y="4544"/>
                      <a:pt x="22980" y="7450"/>
                    </a:cubicBezTo>
                    <a:cubicBezTo>
                      <a:pt x="23801" y="10093"/>
                      <a:pt x="23885" y="12915"/>
                      <a:pt x="23956" y="15653"/>
                    </a:cubicBezTo>
                    <a:cubicBezTo>
                      <a:pt x="23956" y="15724"/>
                      <a:pt x="23992" y="15796"/>
                      <a:pt x="24051" y="15855"/>
                    </a:cubicBezTo>
                    <a:cubicBezTo>
                      <a:pt x="24027" y="15820"/>
                      <a:pt x="24016" y="15784"/>
                      <a:pt x="24016" y="15748"/>
                    </a:cubicBezTo>
                    <a:lnTo>
                      <a:pt x="24492" y="15724"/>
                    </a:lnTo>
                    <a:cubicBezTo>
                      <a:pt x="24492" y="15665"/>
                      <a:pt x="24468" y="15605"/>
                      <a:pt x="24432" y="15558"/>
                    </a:cubicBezTo>
                    <a:cubicBezTo>
                      <a:pt x="24361" y="12819"/>
                      <a:pt x="24278" y="9986"/>
                      <a:pt x="23444" y="7307"/>
                    </a:cubicBezTo>
                    <a:cubicBezTo>
                      <a:pt x="22492" y="4271"/>
                      <a:pt x="20610" y="1901"/>
                      <a:pt x="18277" y="806"/>
                    </a:cubicBezTo>
                    <a:cubicBezTo>
                      <a:pt x="17140" y="268"/>
                      <a:pt x="15861" y="0"/>
                      <a:pt x="144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rot="10800000" flipH="1">
                <a:off x="2859639" y="3295291"/>
                <a:ext cx="897614" cy="556893"/>
              </a:xfrm>
              <a:custGeom>
                <a:avLst/>
                <a:gdLst/>
                <a:ahLst/>
                <a:cxnLst/>
                <a:rect l="l" t="t" r="r" b="b"/>
                <a:pathLst>
                  <a:path w="21563" h="13378" extrusionOk="0">
                    <a:moveTo>
                      <a:pt x="13318" y="1"/>
                    </a:moveTo>
                    <a:cubicBezTo>
                      <a:pt x="12595" y="1"/>
                      <a:pt x="11900" y="42"/>
                      <a:pt x="11276" y="79"/>
                    </a:cubicBezTo>
                    <a:cubicBezTo>
                      <a:pt x="9657" y="174"/>
                      <a:pt x="7978" y="269"/>
                      <a:pt x="6359" y="686"/>
                    </a:cubicBezTo>
                    <a:cubicBezTo>
                      <a:pt x="4537" y="1162"/>
                      <a:pt x="3037" y="2019"/>
                      <a:pt x="2025" y="3162"/>
                    </a:cubicBezTo>
                    <a:cubicBezTo>
                      <a:pt x="655" y="4710"/>
                      <a:pt x="215" y="6698"/>
                      <a:pt x="84" y="8103"/>
                    </a:cubicBezTo>
                    <a:cubicBezTo>
                      <a:pt x="12" y="8865"/>
                      <a:pt x="1" y="9651"/>
                      <a:pt x="36" y="10425"/>
                    </a:cubicBezTo>
                    <a:cubicBezTo>
                      <a:pt x="84" y="11425"/>
                      <a:pt x="203" y="12401"/>
                      <a:pt x="298" y="13378"/>
                    </a:cubicBezTo>
                    <a:lnTo>
                      <a:pt x="774" y="13318"/>
                    </a:lnTo>
                    <a:cubicBezTo>
                      <a:pt x="584" y="11616"/>
                      <a:pt x="382" y="9865"/>
                      <a:pt x="548" y="8139"/>
                    </a:cubicBezTo>
                    <a:cubicBezTo>
                      <a:pt x="679" y="6806"/>
                      <a:pt x="1096" y="4924"/>
                      <a:pt x="2382" y="3472"/>
                    </a:cubicBezTo>
                    <a:cubicBezTo>
                      <a:pt x="3322" y="2412"/>
                      <a:pt x="4739" y="1591"/>
                      <a:pt x="6478" y="1150"/>
                    </a:cubicBezTo>
                    <a:cubicBezTo>
                      <a:pt x="8037" y="745"/>
                      <a:pt x="9704" y="650"/>
                      <a:pt x="11300" y="555"/>
                    </a:cubicBezTo>
                    <a:cubicBezTo>
                      <a:pt x="11997" y="515"/>
                      <a:pt x="12673" y="484"/>
                      <a:pt x="13323" y="484"/>
                    </a:cubicBezTo>
                    <a:cubicBezTo>
                      <a:pt x="15027" y="484"/>
                      <a:pt x="16559" y="699"/>
                      <a:pt x="17860" y="1543"/>
                    </a:cubicBezTo>
                    <a:cubicBezTo>
                      <a:pt x="19336" y="2495"/>
                      <a:pt x="20384" y="4281"/>
                      <a:pt x="20741" y="6436"/>
                    </a:cubicBezTo>
                    <a:cubicBezTo>
                      <a:pt x="21063" y="8413"/>
                      <a:pt x="20837" y="10437"/>
                      <a:pt x="20622" y="12401"/>
                    </a:cubicBezTo>
                    <a:lnTo>
                      <a:pt x="21098" y="12461"/>
                    </a:lnTo>
                    <a:cubicBezTo>
                      <a:pt x="21325" y="10461"/>
                      <a:pt x="21563" y="8401"/>
                      <a:pt x="21218" y="6365"/>
                    </a:cubicBezTo>
                    <a:cubicBezTo>
                      <a:pt x="20837" y="4067"/>
                      <a:pt x="19717" y="2162"/>
                      <a:pt x="18122" y="1138"/>
                    </a:cubicBezTo>
                    <a:cubicBezTo>
                      <a:pt x="16698" y="208"/>
                      <a:pt x="14937" y="1"/>
                      <a:pt x="13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10800000" flipH="1">
                <a:off x="2967704" y="3311151"/>
                <a:ext cx="666664" cy="450743"/>
              </a:xfrm>
              <a:custGeom>
                <a:avLst/>
                <a:gdLst/>
                <a:ahLst/>
                <a:cxnLst/>
                <a:rect l="l" t="t" r="r" b="b"/>
                <a:pathLst>
                  <a:path w="16015" h="10828" extrusionOk="0">
                    <a:moveTo>
                      <a:pt x="8357" y="1"/>
                    </a:moveTo>
                    <a:cubicBezTo>
                      <a:pt x="7106" y="1"/>
                      <a:pt x="5829" y="200"/>
                      <a:pt x="4632" y="422"/>
                    </a:cubicBezTo>
                    <a:cubicBezTo>
                      <a:pt x="3548" y="624"/>
                      <a:pt x="2500" y="862"/>
                      <a:pt x="1774" y="1600"/>
                    </a:cubicBezTo>
                    <a:cubicBezTo>
                      <a:pt x="1119" y="2255"/>
                      <a:pt x="857" y="3184"/>
                      <a:pt x="667" y="4089"/>
                    </a:cubicBezTo>
                    <a:cubicBezTo>
                      <a:pt x="191" y="6303"/>
                      <a:pt x="0" y="8566"/>
                      <a:pt x="72" y="10828"/>
                    </a:cubicBezTo>
                    <a:lnTo>
                      <a:pt x="560" y="10804"/>
                    </a:lnTo>
                    <a:cubicBezTo>
                      <a:pt x="476" y="8577"/>
                      <a:pt x="667" y="6363"/>
                      <a:pt x="1131" y="4184"/>
                    </a:cubicBezTo>
                    <a:cubicBezTo>
                      <a:pt x="1298" y="3410"/>
                      <a:pt x="1512" y="2529"/>
                      <a:pt x="2108" y="1934"/>
                    </a:cubicBezTo>
                    <a:cubicBezTo>
                      <a:pt x="2750" y="1291"/>
                      <a:pt x="3703" y="1077"/>
                      <a:pt x="4715" y="886"/>
                    </a:cubicBezTo>
                    <a:cubicBezTo>
                      <a:pt x="5891" y="673"/>
                      <a:pt x="7143" y="476"/>
                      <a:pt x="8360" y="476"/>
                    </a:cubicBezTo>
                    <a:cubicBezTo>
                      <a:pt x="9657" y="476"/>
                      <a:pt x="10915" y="699"/>
                      <a:pt x="12002" y="1362"/>
                    </a:cubicBezTo>
                    <a:cubicBezTo>
                      <a:pt x="13276" y="2148"/>
                      <a:pt x="14288" y="3565"/>
                      <a:pt x="14835" y="5363"/>
                    </a:cubicBezTo>
                    <a:cubicBezTo>
                      <a:pt x="15347" y="6994"/>
                      <a:pt x="15443" y="8744"/>
                      <a:pt x="15538" y="10435"/>
                    </a:cubicBezTo>
                    <a:lnTo>
                      <a:pt x="16014" y="10411"/>
                    </a:lnTo>
                    <a:cubicBezTo>
                      <a:pt x="15919" y="8697"/>
                      <a:pt x="15824" y="6911"/>
                      <a:pt x="15300" y="5220"/>
                    </a:cubicBezTo>
                    <a:cubicBezTo>
                      <a:pt x="14716" y="3315"/>
                      <a:pt x="13633" y="1803"/>
                      <a:pt x="12252" y="958"/>
                    </a:cubicBezTo>
                    <a:cubicBezTo>
                      <a:pt x="11074" y="241"/>
                      <a:pt x="9731" y="1"/>
                      <a:pt x="83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rot="10800000" flipH="1">
                <a:off x="3063822" y="3315606"/>
                <a:ext cx="511560" cy="385429"/>
              </a:xfrm>
              <a:custGeom>
                <a:avLst/>
                <a:gdLst/>
                <a:ahLst/>
                <a:cxnLst/>
                <a:rect l="l" t="t" r="r" b="b"/>
                <a:pathLst>
                  <a:path w="12289" h="9259" extrusionOk="0">
                    <a:moveTo>
                      <a:pt x="6139" y="0"/>
                    </a:moveTo>
                    <a:cubicBezTo>
                      <a:pt x="5083" y="0"/>
                      <a:pt x="3989" y="389"/>
                      <a:pt x="3085" y="1115"/>
                    </a:cubicBezTo>
                    <a:cubicBezTo>
                      <a:pt x="2037" y="1972"/>
                      <a:pt x="1215" y="3258"/>
                      <a:pt x="727" y="4841"/>
                    </a:cubicBezTo>
                    <a:cubicBezTo>
                      <a:pt x="299" y="6246"/>
                      <a:pt x="156" y="7711"/>
                      <a:pt x="1" y="9140"/>
                    </a:cubicBezTo>
                    <a:lnTo>
                      <a:pt x="477" y="9187"/>
                    </a:lnTo>
                    <a:cubicBezTo>
                      <a:pt x="620" y="7782"/>
                      <a:pt x="763" y="6330"/>
                      <a:pt x="1192" y="4972"/>
                    </a:cubicBezTo>
                    <a:cubicBezTo>
                      <a:pt x="1644" y="3484"/>
                      <a:pt x="2406" y="2282"/>
                      <a:pt x="3382" y="1496"/>
                    </a:cubicBezTo>
                    <a:cubicBezTo>
                      <a:pt x="4203" y="837"/>
                      <a:pt x="5190" y="486"/>
                      <a:pt x="6132" y="486"/>
                    </a:cubicBezTo>
                    <a:cubicBezTo>
                      <a:pt x="6500" y="486"/>
                      <a:pt x="6862" y="540"/>
                      <a:pt x="7204" y="650"/>
                    </a:cubicBezTo>
                    <a:cubicBezTo>
                      <a:pt x="8252" y="984"/>
                      <a:pt x="8978" y="1770"/>
                      <a:pt x="9395" y="2365"/>
                    </a:cubicBezTo>
                    <a:cubicBezTo>
                      <a:pt x="9978" y="3186"/>
                      <a:pt x="10359" y="4163"/>
                      <a:pt x="10657" y="4996"/>
                    </a:cubicBezTo>
                    <a:cubicBezTo>
                      <a:pt x="11145" y="6377"/>
                      <a:pt x="11526" y="7806"/>
                      <a:pt x="11812" y="9259"/>
                    </a:cubicBezTo>
                    <a:lnTo>
                      <a:pt x="12288" y="9163"/>
                    </a:lnTo>
                    <a:cubicBezTo>
                      <a:pt x="12002" y="7699"/>
                      <a:pt x="11610" y="6246"/>
                      <a:pt x="11109" y="4830"/>
                    </a:cubicBezTo>
                    <a:cubicBezTo>
                      <a:pt x="10800" y="3960"/>
                      <a:pt x="10407" y="2960"/>
                      <a:pt x="9788" y="2091"/>
                    </a:cubicBezTo>
                    <a:cubicBezTo>
                      <a:pt x="9324" y="1436"/>
                      <a:pt x="8526" y="567"/>
                      <a:pt x="7359" y="186"/>
                    </a:cubicBezTo>
                    <a:cubicBezTo>
                      <a:pt x="6968" y="61"/>
                      <a:pt x="6556" y="0"/>
                      <a:pt x="6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rot="10800000" flipH="1">
                <a:off x="3147618" y="3339375"/>
                <a:ext cx="361826" cy="255676"/>
              </a:xfrm>
              <a:custGeom>
                <a:avLst/>
                <a:gdLst/>
                <a:ahLst/>
                <a:cxnLst/>
                <a:rect l="l" t="t" r="r" b="b"/>
                <a:pathLst>
                  <a:path w="8692" h="6142" extrusionOk="0">
                    <a:moveTo>
                      <a:pt x="5026" y="1"/>
                    </a:moveTo>
                    <a:cubicBezTo>
                      <a:pt x="4415" y="1"/>
                      <a:pt x="3846" y="187"/>
                      <a:pt x="3429" y="379"/>
                    </a:cubicBezTo>
                    <a:cubicBezTo>
                      <a:pt x="1357" y="1319"/>
                      <a:pt x="0" y="3593"/>
                      <a:pt x="107" y="5855"/>
                    </a:cubicBezTo>
                    <a:cubicBezTo>
                      <a:pt x="107" y="5951"/>
                      <a:pt x="131" y="6046"/>
                      <a:pt x="131" y="6141"/>
                    </a:cubicBezTo>
                    <a:lnTo>
                      <a:pt x="619" y="6082"/>
                    </a:lnTo>
                    <a:cubicBezTo>
                      <a:pt x="429" y="3867"/>
                      <a:pt x="1631" y="1772"/>
                      <a:pt x="3632" y="819"/>
                    </a:cubicBezTo>
                    <a:cubicBezTo>
                      <a:pt x="4002" y="651"/>
                      <a:pt x="4497" y="482"/>
                      <a:pt x="5021" y="482"/>
                    </a:cubicBezTo>
                    <a:cubicBezTo>
                      <a:pt x="5238" y="482"/>
                      <a:pt x="5460" y="511"/>
                      <a:pt x="5679" y="581"/>
                    </a:cubicBezTo>
                    <a:cubicBezTo>
                      <a:pt x="6477" y="831"/>
                      <a:pt x="7013" y="1581"/>
                      <a:pt x="7334" y="2164"/>
                    </a:cubicBezTo>
                    <a:cubicBezTo>
                      <a:pt x="7930" y="3296"/>
                      <a:pt x="8204" y="4569"/>
                      <a:pt x="8108" y="5832"/>
                    </a:cubicBezTo>
                    <a:lnTo>
                      <a:pt x="8596" y="5867"/>
                    </a:lnTo>
                    <a:cubicBezTo>
                      <a:pt x="8692" y="4510"/>
                      <a:pt x="8394" y="3141"/>
                      <a:pt x="7751" y="1938"/>
                    </a:cubicBezTo>
                    <a:cubicBezTo>
                      <a:pt x="7239" y="998"/>
                      <a:pt x="6560" y="367"/>
                      <a:pt x="5822" y="117"/>
                    </a:cubicBezTo>
                    <a:cubicBezTo>
                      <a:pt x="5555" y="35"/>
                      <a:pt x="5287" y="1"/>
                      <a:pt x="5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rot="10800000" flipH="1">
                <a:off x="3182293" y="3334921"/>
                <a:ext cx="237943" cy="151399"/>
              </a:xfrm>
              <a:custGeom>
                <a:avLst/>
                <a:gdLst/>
                <a:ahLst/>
                <a:cxnLst/>
                <a:rect l="l" t="t" r="r" b="b"/>
                <a:pathLst>
                  <a:path w="5716" h="3637" extrusionOk="0">
                    <a:moveTo>
                      <a:pt x="3333" y="0"/>
                    </a:moveTo>
                    <a:cubicBezTo>
                      <a:pt x="3294" y="0"/>
                      <a:pt x="3254" y="2"/>
                      <a:pt x="3215" y="5"/>
                    </a:cubicBezTo>
                    <a:cubicBezTo>
                      <a:pt x="2751" y="53"/>
                      <a:pt x="2310" y="255"/>
                      <a:pt x="1965" y="600"/>
                    </a:cubicBezTo>
                    <a:cubicBezTo>
                      <a:pt x="1656" y="898"/>
                      <a:pt x="1394" y="1243"/>
                      <a:pt x="1167" y="1612"/>
                    </a:cubicBezTo>
                    <a:lnTo>
                      <a:pt x="1" y="3374"/>
                    </a:lnTo>
                    <a:lnTo>
                      <a:pt x="405" y="3636"/>
                    </a:lnTo>
                    <a:lnTo>
                      <a:pt x="1572" y="1874"/>
                    </a:lnTo>
                    <a:cubicBezTo>
                      <a:pt x="1775" y="1529"/>
                      <a:pt x="2025" y="1219"/>
                      <a:pt x="2310" y="934"/>
                    </a:cubicBezTo>
                    <a:cubicBezTo>
                      <a:pt x="2560" y="672"/>
                      <a:pt x="2894" y="517"/>
                      <a:pt x="3263" y="469"/>
                    </a:cubicBezTo>
                    <a:cubicBezTo>
                      <a:pt x="3287" y="468"/>
                      <a:pt x="3311" y="467"/>
                      <a:pt x="3335" y="467"/>
                    </a:cubicBezTo>
                    <a:cubicBezTo>
                      <a:pt x="3842" y="467"/>
                      <a:pt x="4299" y="819"/>
                      <a:pt x="4561" y="1160"/>
                    </a:cubicBezTo>
                    <a:cubicBezTo>
                      <a:pt x="4894" y="1600"/>
                      <a:pt x="5085" y="2160"/>
                      <a:pt x="5275" y="2684"/>
                    </a:cubicBezTo>
                    <a:lnTo>
                      <a:pt x="5716" y="2541"/>
                    </a:lnTo>
                    <a:cubicBezTo>
                      <a:pt x="5525" y="1993"/>
                      <a:pt x="5323" y="1386"/>
                      <a:pt x="4930" y="874"/>
                    </a:cubicBezTo>
                    <a:cubicBezTo>
                      <a:pt x="4506" y="327"/>
                      <a:pt x="3915" y="0"/>
                      <a:pt x="3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rot="10800000" flipH="1">
                <a:off x="3251187" y="3307155"/>
                <a:ext cx="137829" cy="109772"/>
              </a:xfrm>
              <a:custGeom>
                <a:avLst/>
                <a:gdLst/>
                <a:ahLst/>
                <a:cxnLst/>
                <a:rect l="l" t="t" r="r" b="b"/>
                <a:pathLst>
                  <a:path w="3311" h="2637" extrusionOk="0">
                    <a:moveTo>
                      <a:pt x="1895" y="1"/>
                    </a:moveTo>
                    <a:cubicBezTo>
                      <a:pt x="1323" y="1"/>
                      <a:pt x="754" y="361"/>
                      <a:pt x="429" y="922"/>
                    </a:cubicBezTo>
                    <a:cubicBezTo>
                      <a:pt x="96" y="1481"/>
                      <a:pt x="24" y="2124"/>
                      <a:pt x="1" y="2612"/>
                    </a:cubicBezTo>
                    <a:lnTo>
                      <a:pt x="477" y="2636"/>
                    </a:lnTo>
                    <a:cubicBezTo>
                      <a:pt x="501" y="1981"/>
                      <a:pt x="620" y="1529"/>
                      <a:pt x="834" y="1160"/>
                    </a:cubicBezTo>
                    <a:cubicBezTo>
                      <a:pt x="1038" y="819"/>
                      <a:pt x="1437" y="479"/>
                      <a:pt x="1897" y="479"/>
                    </a:cubicBezTo>
                    <a:cubicBezTo>
                      <a:pt x="1920" y="479"/>
                      <a:pt x="1942" y="479"/>
                      <a:pt x="1965" y="481"/>
                    </a:cubicBezTo>
                    <a:cubicBezTo>
                      <a:pt x="2191" y="505"/>
                      <a:pt x="2417" y="624"/>
                      <a:pt x="2560" y="814"/>
                    </a:cubicBezTo>
                    <a:cubicBezTo>
                      <a:pt x="2668" y="945"/>
                      <a:pt x="2715" y="1124"/>
                      <a:pt x="2691" y="1303"/>
                    </a:cubicBezTo>
                    <a:cubicBezTo>
                      <a:pt x="2668" y="1517"/>
                      <a:pt x="2691" y="1743"/>
                      <a:pt x="2763" y="1945"/>
                    </a:cubicBezTo>
                    <a:cubicBezTo>
                      <a:pt x="2798" y="2041"/>
                      <a:pt x="2822" y="2148"/>
                      <a:pt x="2834" y="2267"/>
                    </a:cubicBezTo>
                    <a:lnTo>
                      <a:pt x="3310" y="2243"/>
                    </a:lnTo>
                    <a:cubicBezTo>
                      <a:pt x="3299" y="2088"/>
                      <a:pt x="3263" y="1945"/>
                      <a:pt x="3227" y="1814"/>
                    </a:cubicBezTo>
                    <a:cubicBezTo>
                      <a:pt x="3168" y="1684"/>
                      <a:pt x="3156" y="1541"/>
                      <a:pt x="3168" y="1398"/>
                    </a:cubicBezTo>
                    <a:cubicBezTo>
                      <a:pt x="3215" y="1088"/>
                      <a:pt x="3132" y="767"/>
                      <a:pt x="2941" y="517"/>
                    </a:cubicBezTo>
                    <a:cubicBezTo>
                      <a:pt x="2715" y="219"/>
                      <a:pt x="2370" y="29"/>
                      <a:pt x="2001" y="5"/>
                    </a:cubicBezTo>
                    <a:cubicBezTo>
                      <a:pt x="1966" y="2"/>
                      <a:pt x="1930" y="1"/>
                      <a:pt x="18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3"/>
            <p:cNvGrpSpPr/>
            <p:nvPr/>
          </p:nvGrpSpPr>
          <p:grpSpPr>
            <a:xfrm>
              <a:off x="-277050" y="906938"/>
              <a:ext cx="776083" cy="753982"/>
              <a:chOff x="789750" y="525938"/>
              <a:chExt cx="776083" cy="753982"/>
            </a:xfrm>
          </p:grpSpPr>
          <p:sp>
            <p:nvSpPr>
              <p:cNvPr id="52" name="Google Shape;52;p3"/>
              <p:cNvSpPr/>
              <p:nvPr/>
            </p:nvSpPr>
            <p:spPr>
              <a:xfrm rot="-5400000">
                <a:off x="741124" y="574564"/>
                <a:ext cx="477197" cy="379946"/>
              </a:xfrm>
              <a:custGeom>
                <a:avLst/>
                <a:gdLst/>
                <a:ahLst/>
                <a:cxnLst/>
                <a:rect l="l" t="t" r="r" b="b"/>
                <a:pathLst>
                  <a:path w="14431" h="11490" extrusionOk="0">
                    <a:moveTo>
                      <a:pt x="5905" y="0"/>
                    </a:moveTo>
                    <a:cubicBezTo>
                      <a:pt x="5237" y="0"/>
                      <a:pt x="4641" y="245"/>
                      <a:pt x="4239" y="908"/>
                    </a:cubicBezTo>
                    <a:cubicBezTo>
                      <a:pt x="1060" y="3468"/>
                      <a:pt x="1" y="5944"/>
                      <a:pt x="3108" y="8790"/>
                    </a:cubicBezTo>
                    <a:cubicBezTo>
                      <a:pt x="4388" y="9966"/>
                      <a:pt x="5593" y="11489"/>
                      <a:pt x="7269" y="11489"/>
                    </a:cubicBezTo>
                    <a:cubicBezTo>
                      <a:pt x="7698" y="11489"/>
                      <a:pt x="8157" y="11390"/>
                      <a:pt x="8656" y="11159"/>
                    </a:cubicBezTo>
                    <a:cubicBezTo>
                      <a:pt x="10252" y="10433"/>
                      <a:pt x="13157" y="7802"/>
                      <a:pt x="13669" y="6147"/>
                    </a:cubicBezTo>
                    <a:cubicBezTo>
                      <a:pt x="14431" y="3694"/>
                      <a:pt x="11728" y="2670"/>
                      <a:pt x="10097" y="1706"/>
                    </a:cubicBezTo>
                    <a:cubicBezTo>
                      <a:pt x="9197" y="1182"/>
                      <a:pt x="7375" y="0"/>
                      <a:pt x="59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5400000">
                <a:off x="1052531" y="1091254"/>
                <a:ext cx="206738" cy="170595"/>
              </a:xfrm>
              <a:custGeom>
                <a:avLst/>
                <a:gdLst/>
                <a:ahLst/>
                <a:cxnLst/>
                <a:rect l="l" t="t" r="r" b="b"/>
                <a:pathLst>
                  <a:path w="6252" h="5159" extrusionOk="0">
                    <a:moveTo>
                      <a:pt x="2536" y="0"/>
                    </a:moveTo>
                    <a:cubicBezTo>
                      <a:pt x="2190" y="0"/>
                      <a:pt x="1847" y="118"/>
                      <a:pt x="1513" y="440"/>
                    </a:cubicBezTo>
                    <a:cubicBezTo>
                      <a:pt x="905" y="1035"/>
                      <a:pt x="0" y="2678"/>
                      <a:pt x="36" y="3512"/>
                    </a:cubicBezTo>
                    <a:cubicBezTo>
                      <a:pt x="84" y="4750"/>
                      <a:pt x="1465" y="4774"/>
                      <a:pt x="2370" y="4952"/>
                    </a:cubicBezTo>
                    <a:cubicBezTo>
                      <a:pt x="2704" y="5020"/>
                      <a:pt x="3293" y="5159"/>
                      <a:pt x="3844" y="5159"/>
                    </a:cubicBezTo>
                    <a:cubicBezTo>
                      <a:pt x="4449" y="5159"/>
                      <a:pt x="5007" y="4992"/>
                      <a:pt x="5132" y="4381"/>
                    </a:cubicBezTo>
                    <a:cubicBezTo>
                      <a:pt x="6168" y="2726"/>
                      <a:pt x="6251" y="1428"/>
                      <a:pt x="4394" y="630"/>
                    </a:cubicBezTo>
                    <a:cubicBezTo>
                      <a:pt x="3777" y="371"/>
                      <a:pt x="3150" y="0"/>
                      <a:pt x="2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5400000">
                <a:off x="1361608" y="646926"/>
                <a:ext cx="223669" cy="184781"/>
              </a:xfrm>
              <a:custGeom>
                <a:avLst/>
                <a:gdLst/>
                <a:ahLst/>
                <a:cxnLst/>
                <a:rect l="l" t="t" r="r" b="b"/>
                <a:pathLst>
                  <a:path w="6764" h="5588" extrusionOk="0">
                    <a:moveTo>
                      <a:pt x="2737" y="0"/>
                    </a:moveTo>
                    <a:cubicBezTo>
                      <a:pt x="2359" y="0"/>
                      <a:pt x="1984" y="130"/>
                      <a:pt x="1620" y="482"/>
                    </a:cubicBezTo>
                    <a:cubicBezTo>
                      <a:pt x="977" y="1125"/>
                      <a:pt x="0" y="2910"/>
                      <a:pt x="36" y="3803"/>
                    </a:cubicBezTo>
                    <a:cubicBezTo>
                      <a:pt x="84" y="5149"/>
                      <a:pt x="1584" y="5173"/>
                      <a:pt x="2548" y="5363"/>
                    </a:cubicBezTo>
                    <a:cubicBezTo>
                      <a:pt x="2918" y="5437"/>
                      <a:pt x="3563" y="5587"/>
                      <a:pt x="4164" y="5587"/>
                    </a:cubicBezTo>
                    <a:cubicBezTo>
                      <a:pt x="4820" y="5587"/>
                      <a:pt x="5424" y="5408"/>
                      <a:pt x="5561" y="4756"/>
                    </a:cubicBezTo>
                    <a:cubicBezTo>
                      <a:pt x="6668" y="2958"/>
                      <a:pt x="6763" y="1553"/>
                      <a:pt x="4751" y="696"/>
                    </a:cubicBezTo>
                    <a:cubicBezTo>
                      <a:pt x="4089" y="407"/>
                      <a:pt x="3407" y="0"/>
                      <a:pt x="27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3"/>
            <p:cNvSpPr/>
            <p:nvPr/>
          </p:nvSpPr>
          <p:spPr>
            <a:xfrm rot="10121334" flipH="1">
              <a:off x="-140008" y="2287532"/>
              <a:ext cx="2179158" cy="3801059"/>
            </a:xfrm>
            <a:custGeom>
              <a:avLst/>
              <a:gdLst/>
              <a:ahLst/>
              <a:cxnLst/>
              <a:rect l="l" t="t" r="r" b="b"/>
              <a:pathLst>
                <a:path w="89934" h="179868" extrusionOk="0">
                  <a:moveTo>
                    <a:pt x="0" y="179868"/>
                  </a:moveTo>
                  <a:cubicBezTo>
                    <a:pt x="16195" y="175818"/>
                    <a:pt x="31541" y="159951"/>
                    <a:pt x="34443" y="143512"/>
                  </a:cubicBezTo>
                  <a:cubicBezTo>
                    <a:pt x="37843" y="124249"/>
                    <a:pt x="26246" y="102591"/>
                    <a:pt x="34443" y="84831"/>
                  </a:cubicBezTo>
                  <a:cubicBezTo>
                    <a:pt x="41092" y="70425"/>
                    <a:pt x="63905" y="71014"/>
                    <a:pt x="74626" y="59318"/>
                  </a:cubicBezTo>
                  <a:cubicBezTo>
                    <a:pt x="83644" y="49480"/>
                    <a:pt x="89934" y="35669"/>
                    <a:pt x="89934" y="22324"/>
                  </a:cubicBezTo>
                  <a:cubicBezTo>
                    <a:pt x="89934" y="14228"/>
                    <a:pt x="83555" y="7442"/>
                    <a:pt x="80367" y="0"/>
                  </a:cubicBezTo>
                </a:path>
              </a:pathLst>
            </a:custGeom>
            <a:noFill/>
            <a:ln w="19050" cap="flat" cmpd="sng">
              <a:solidFill>
                <a:schemeClr val="dk2"/>
              </a:solidFill>
              <a:prstDash val="solid"/>
              <a:round/>
              <a:headEnd type="none" w="med" len="med"/>
              <a:tailEnd type="none" w="med" len="med"/>
            </a:ln>
          </p:spPr>
        </p:sp>
        <p:sp>
          <p:nvSpPr>
            <p:cNvPr id="56" name="Google Shape;56;p3"/>
            <p:cNvSpPr/>
            <p:nvPr/>
          </p:nvSpPr>
          <p:spPr>
            <a:xfrm rot="-839465" flipH="1">
              <a:off x="6037637" y="-967693"/>
              <a:ext cx="4205240" cy="3014795"/>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7921455" y="480500"/>
              <a:ext cx="1540913" cy="481201"/>
              <a:chOff x="7921455" y="3606075"/>
              <a:chExt cx="1540913" cy="481201"/>
            </a:xfrm>
          </p:grpSpPr>
          <p:sp>
            <p:nvSpPr>
              <p:cNvPr id="58" name="Google Shape;58;p3"/>
              <p:cNvSpPr/>
              <p:nvPr/>
            </p:nvSpPr>
            <p:spPr>
              <a:xfrm>
                <a:off x="8682083" y="4059734"/>
                <a:ext cx="757215" cy="27542"/>
              </a:xfrm>
              <a:custGeom>
                <a:avLst/>
                <a:gdLst/>
                <a:ahLst/>
                <a:cxnLst/>
                <a:rect l="l" t="t" r="r" b="b"/>
                <a:pathLst>
                  <a:path w="20730" h="754" extrusionOk="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8269808" y="3971376"/>
                <a:ext cx="1182980" cy="47705"/>
              </a:xfrm>
              <a:custGeom>
                <a:avLst/>
                <a:gdLst/>
                <a:ahLst/>
                <a:cxnLst/>
                <a:rect l="l" t="t" r="r" b="b"/>
                <a:pathLst>
                  <a:path w="32386" h="1306" extrusionOk="0">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7921455" y="3856391"/>
                <a:ext cx="1540913" cy="46207"/>
              </a:xfrm>
              <a:custGeom>
                <a:avLst/>
                <a:gdLst/>
                <a:ahLst/>
                <a:cxnLst/>
                <a:rect l="l" t="t" r="r" b="b"/>
                <a:pathLst>
                  <a:path w="42185" h="1265" extrusionOk="0">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937709" y="3776982"/>
                <a:ext cx="1518156" cy="59613"/>
              </a:xfrm>
              <a:custGeom>
                <a:avLst/>
                <a:gdLst/>
                <a:ahLst/>
                <a:cxnLst/>
                <a:rect l="l" t="t" r="r" b="b"/>
                <a:pathLst>
                  <a:path w="41562" h="1632" extrusionOk="0">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089331" y="3694140"/>
                <a:ext cx="1367736" cy="86095"/>
              </a:xfrm>
              <a:custGeom>
                <a:avLst/>
                <a:gdLst/>
                <a:ahLst/>
                <a:cxnLst/>
                <a:rect l="l" t="t" r="r" b="b"/>
                <a:pathLst>
                  <a:path w="37444" h="2357" extrusionOk="0">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8869975" y="3606075"/>
                <a:ext cx="561062" cy="49604"/>
              </a:xfrm>
              <a:custGeom>
                <a:avLst/>
                <a:gdLst/>
                <a:ahLst/>
                <a:cxnLst/>
                <a:rect l="l" t="t" r="r" b="b"/>
                <a:pathLst>
                  <a:path w="15360" h="1358" extrusionOk="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4" name="Google Shape;64;p3"/>
          <p:cNvSpPr txBox="1">
            <a:spLocks noGrp="1"/>
          </p:cNvSpPr>
          <p:nvPr>
            <p:ph type="title"/>
          </p:nvPr>
        </p:nvSpPr>
        <p:spPr>
          <a:xfrm>
            <a:off x="1663488" y="2735400"/>
            <a:ext cx="5801400" cy="1140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Raleway"/>
              <a:buNone/>
              <a:defRPr sz="4800" b="1"/>
            </a:lvl1pPr>
            <a:lvl2pPr lvl="1" algn="ctr" rtl="0">
              <a:spcBef>
                <a:spcPts val="0"/>
              </a:spcBef>
              <a:spcAft>
                <a:spcPts val="0"/>
              </a:spcAft>
              <a:buSzPts val="3600"/>
              <a:buFont typeface="Raleway"/>
              <a:buNone/>
              <a:defRPr sz="3600">
                <a:latin typeface="Raleway"/>
                <a:ea typeface="Raleway"/>
                <a:cs typeface="Raleway"/>
                <a:sym typeface="Raleway"/>
              </a:defRPr>
            </a:lvl2pPr>
            <a:lvl3pPr lvl="2" algn="ctr" rtl="0">
              <a:spcBef>
                <a:spcPts val="0"/>
              </a:spcBef>
              <a:spcAft>
                <a:spcPts val="0"/>
              </a:spcAft>
              <a:buSzPts val="3600"/>
              <a:buFont typeface="Raleway"/>
              <a:buNone/>
              <a:defRPr sz="3600">
                <a:latin typeface="Raleway"/>
                <a:ea typeface="Raleway"/>
                <a:cs typeface="Raleway"/>
                <a:sym typeface="Raleway"/>
              </a:defRPr>
            </a:lvl3pPr>
            <a:lvl4pPr lvl="3" algn="ctr" rtl="0">
              <a:spcBef>
                <a:spcPts val="0"/>
              </a:spcBef>
              <a:spcAft>
                <a:spcPts val="0"/>
              </a:spcAft>
              <a:buSzPts val="3600"/>
              <a:buFont typeface="Raleway"/>
              <a:buNone/>
              <a:defRPr sz="3600">
                <a:latin typeface="Raleway"/>
                <a:ea typeface="Raleway"/>
                <a:cs typeface="Raleway"/>
                <a:sym typeface="Raleway"/>
              </a:defRPr>
            </a:lvl4pPr>
            <a:lvl5pPr lvl="4" algn="ctr" rtl="0">
              <a:spcBef>
                <a:spcPts val="0"/>
              </a:spcBef>
              <a:spcAft>
                <a:spcPts val="0"/>
              </a:spcAft>
              <a:buSzPts val="3600"/>
              <a:buFont typeface="Raleway"/>
              <a:buNone/>
              <a:defRPr sz="3600">
                <a:latin typeface="Raleway"/>
                <a:ea typeface="Raleway"/>
                <a:cs typeface="Raleway"/>
                <a:sym typeface="Raleway"/>
              </a:defRPr>
            </a:lvl5pPr>
            <a:lvl6pPr lvl="5" algn="ctr" rtl="0">
              <a:spcBef>
                <a:spcPts val="0"/>
              </a:spcBef>
              <a:spcAft>
                <a:spcPts val="0"/>
              </a:spcAft>
              <a:buSzPts val="3600"/>
              <a:buFont typeface="Raleway"/>
              <a:buNone/>
              <a:defRPr sz="3600">
                <a:latin typeface="Raleway"/>
                <a:ea typeface="Raleway"/>
                <a:cs typeface="Raleway"/>
                <a:sym typeface="Raleway"/>
              </a:defRPr>
            </a:lvl6pPr>
            <a:lvl7pPr lvl="6" algn="ctr" rtl="0">
              <a:spcBef>
                <a:spcPts val="0"/>
              </a:spcBef>
              <a:spcAft>
                <a:spcPts val="0"/>
              </a:spcAft>
              <a:buSzPts val="3600"/>
              <a:buFont typeface="Raleway"/>
              <a:buNone/>
              <a:defRPr sz="3600">
                <a:latin typeface="Raleway"/>
                <a:ea typeface="Raleway"/>
                <a:cs typeface="Raleway"/>
                <a:sym typeface="Raleway"/>
              </a:defRPr>
            </a:lvl7pPr>
            <a:lvl8pPr lvl="7" algn="ctr" rtl="0">
              <a:spcBef>
                <a:spcPts val="0"/>
              </a:spcBef>
              <a:spcAft>
                <a:spcPts val="0"/>
              </a:spcAft>
              <a:buSzPts val="3600"/>
              <a:buFont typeface="Raleway"/>
              <a:buNone/>
              <a:defRPr sz="3600">
                <a:latin typeface="Raleway"/>
                <a:ea typeface="Raleway"/>
                <a:cs typeface="Raleway"/>
                <a:sym typeface="Raleway"/>
              </a:defRPr>
            </a:lvl8pPr>
            <a:lvl9pPr lvl="8" algn="ctr" rtl="0">
              <a:spcBef>
                <a:spcPts val="0"/>
              </a:spcBef>
              <a:spcAft>
                <a:spcPts val="0"/>
              </a:spcAft>
              <a:buSzPts val="3600"/>
              <a:buFont typeface="Raleway"/>
              <a:buNone/>
              <a:defRPr sz="3600">
                <a:latin typeface="Raleway"/>
                <a:ea typeface="Raleway"/>
                <a:cs typeface="Raleway"/>
                <a:sym typeface="Raleway"/>
              </a:defRPr>
            </a:lvl9pPr>
          </a:lstStyle>
          <a:p>
            <a:endParaRPr/>
          </a:p>
        </p:txBody>
      </p:sp>
      <p:sp>
        <p:nvSpPr>
          <p:cNvPr id="65" name="Google Shape;65;p3"/>
          <p:cNvSpPr txBox="1">
            <a:spLocks noGrp="1"/>
          </p:cNvSpPr>
          <p:nvPr>
            <p:ph type="title" idx="2" hasCustomPrompt="1"/>
          </p:nvPr>
        </p:nvSpPr>
        <p:spPr>
          <a:xfrm>
            <a:off x="3802165" y="1302924"/>
            <a:ext cx="1555200" cy="119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700"/>
              <a:buNone/>
              <a:defRPr sz="7500" b="1">
                <a:solidFill>
                  <a:schemeClr val="dk2"/>
                </a:solidFill>
              </a:defRPr>
            </a:lvl1pPr>
            <a:lvl2pPr lvl="1" algn="ctr" rtl="0">
              <a:spcBef>
                <a:spcPts val="0"/>
              </a:spcBef>
              <a:spcAft>
                <a:spcPts val="0"/>
              </a:spcAft>
              <a:buSzPts val="5700"/>
              <a:buNone/>
              <a:defRPr sz="5700"/>
            </a:lvl2pPr>
            <a:lvl3pPr lvl="2" algn="ctr" rtl="0">
              <a:spcBef>
                <a:spcPts val="0"/>
              </a:spcBef>
              <a:spcAft>
                <a:spcPts val="0"/>
              </a:spcAft>
              <a:buSzPts val="5700"/>
              <a:buNone/>
              <a:defRPr sz="5700"/>
            </a:lvl3pPr>
            <a:lvl4pPr lvl="3" algn="ctr" rtl="0">
              <a:spcBef>
                <a:spcPts val="0"/>
              </a:spcBef>
              <a:spcAft>
                <a:spcPts val="0"/>
              </a:spcAft>
              <a:buSzPts val="5700"/>
              <a:buNone/>
              <a:defRPr sz="5700"/>
            </a:lvl4pPr>
            <a:lvl5pPr lvl="4" algn="ctr" rtl="0">
              <a:spcBef>
                <a:spcPts val="0"/>
              </a:spcBef>
              <a:spcAft>
                <a:spcPts val="0"/>
              </a:spcAft>
              <a:buSzPts val="5700"/>
              <a:buNone/>
              <a:defRPr sz="5700"/>
            </a:lvl5pPr>
            <a:lvl6pPr lvl="5" algn="ctr" rtl="0">
              <a:spcBef>
                <a:spcPts val="0"/>
              </a:spcBef>
              <a:spcAft>
                <a:spcPts val="0"/>
              </a:spcAft>
              <a:buSzPts val="5700"/>
              <a:buNone/>
              <a:defRPr sz="5700"/>
            </a:lvl6pPr>
            <a:lvl7pPr lvl="6" algn="ctr" rtl="0">
              <a:spcBef>
                <a:spcPts val="0"/>
              </a:spcBef>
              <a:spcAft>
                <a:spcPts val="0"/>
              </a:spcAft>
              <a:buSzPts val="5700"/>
              <a:buNone/>
              <a:defRPr sz="5700"/>
            </a:lvl7pPr>
            <a:lvl8pPr lvl="7" algn="ctr" rtl="0">
              <a:spcBef>
                <a:spcPts val="0"/>
              </a:spcBef>
              <a:spcAft>
                <a:spcPts val="0"/>
              </a:spcAft>
              <a:buSzPts val="5700"/>
              <a:buNone/>
              <a:defRPr sz="5700"/>
            </a:lvl8pPr>
            <a:lvl9pPr lvl="8" algn="ctr" rtl="0">
              <a:spcBef>
                <a:spcPts val="0"/>
              </a:spcBef>
              <a:spcAft>
                <a:spcPts val="0"/>
              </a:spcAft>
              <a:buSzPts val="5700"/>
              <a:buNone/>
              <a:defRPr sz="5700"/>
            </a:lvl9pPr>
          </a:lstStyle>
          <a:p>
            <a:r>
              <a:t>xx%</a:t>
            </a:r>
          </a:p>
        </p:txBody>
      </p:sp>
      <p:sp>
        <p:nvSpPr>
          <p:cNvPr id="66" name="Google Shape;66;p3"/>
          <p:cNvSpPr txBox="1">
            <a:spLocks noGrp="1"/>
          </p:cNvSpPr>
          <p:nvPr>
            <p:ph type="subTitle" idx="1"/>
          </p:nvPr>
        </p:nvSpPr>
        <p:spPr>
          <a:xfrm>
            <a:off x="1679120" y="3806354"/>
            <a:ext cx="5801400" cy="283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1800">
                <a:solidFill>
                  <a:schemeClr val="dk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7"/>
        <p:cNvGrpSpPr/>
        <p:nvPr/>
      </p:nvGrpSpPr>
      <p:grpSpPr>
        <a:xfrm>
          <a:off x="0" y="0"/>
          <a:ext cx="0" cy="0"/>
          <a:chOff x="0" y="0"/>
          <a:chExt cx="0" cy="0"/>
        </a:xfrm>
      </p:grpSpPr>
      <p:grpSp>
        <p:nvGrpSpPr>
          <p:cNvPr id="68" name="Google Shape;68;p4"/>
          <p:cNvGrpSpPr/>
          <p:nvPr/>
        </p:nvGrpSpPr>
        <p:grpSpPr>
          <a:xfrm>
            <a:off x="-2837634" y="-1646790"/>
            <a:ext cx="12939083" cy="8693843"/>
            <a:chOff x="-2837634" y="-1646790"/>
            <a:chExt cx="12939083" cy="8693843"/>
          </a:xfrm>
        </p:grpSpPr>
        <p:sp>
          <p:nvSpPr>
            <p:cNvPr id="69" name="Google Shape;69;p4"/>
            <p:cNvSpPr/>
            <p:nvPr/>
          </p:nvSpPr>
          <p:spPr>
            <a:xfrm rot="-2407657">
              <a:off x="-2224511" y="-624058"/>
              <a:ext cx="3037219" cy="2204217"/>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2130950" y="-122769"/>
              <a:ext cx="2560596" cy="1752293"/>
            </a:xfrm>
            <a:custGeom>
              <a:avLst/>
              <a:gdLst/>
              <a:ahLst/>
              <a:cxnLst/>
              <a:rect l="l" t="t" r="r" b="b"/>
              <a:pathLst>
                <a:path w="90753" h="62105" extrusionOk="0">
                  <a:moveTo>
                    <a:pt x="90753" y="61361"/>
                  </a:moveTo>
                  <a:cubicBezTo>
                    <a:pt x="79308" y="65171"/>
                    <a:pt x="63796" y="53320"/>
                    <a:pt x="60330" y="41766"/>
                  </a:cubicBezTo>
                  <a:cubicBezTo>
                    <a:pt x="57675" y="32916"/>
                    <a:pt x="61702" y="21453"/>
                    <a:pt x="55689" y="14437"/>
                  </a:cubicBezTo>
                  <a:cubicBezTo>
                    <a:pt x="50665" y="8574"/>
                    <a:pt x="41173" y="8733"/>
                    <a:pt x="33517" y="7734"/>
                  </a:cubicBezTo>
                  <a:cubicBezTo>
                    <a:pt x="22147" y="6251"/>
                    <a:pt x="10736" y="4025"/>
                    <a:pt x="0" y="0"/>
                  </a:cubicBezTo>
                </a:path>
              </a:pathLst>
            </a:custGeom>
            <a:noFill/>
            <a:ln w="19050" cap="flat" cmpd="sng">
              <a:solidFill>
                <a:schemeClr val="dk2"/>
              </a:solidFill>
              <a:prstDash val="solid"/>
              <a:round/>
              <a:headEnd type="none" w="med" len="med"/>
              <a:tailEnd type="none" w="med" len="med"/>
            </a:ln>
          </p:spPr>
        </p:sp>
        <p:sp>
          <p:nvSpPr>
            <p:cNvPr id="71" name="Google Shape;71;p4"/>
            <p:cNvSpPr/>
            <p:nvPr/>
          </p:nvSpPr>
          <p:spPr>
            <a:xfrm rot="-1758268">
              <a:off x="-2594423" y="4409852"/>
              <a:ext cx="3487537" cy="1905645"/>
            </a:xfrm>
            <a:custGeom>
              <a:avLst/>
              <a:gdLst/>
              <a:ahLst/>
              <a:cxnLst/>
              <a:rect l="l" t="t" r="r" b="b"/>
              <a:pathLst>
                <a:path w="72831" h="39796" extrusionOk="0">
                  <a:moveTo>
                    <a:pt x="51355" y="1"/>
                  </a:moveTo>
                  <a:cubicBezTo>
                    <a:pt x="48560" y="1"/>
                    <a:pt x="45745" y="363"/>
                    <a:pt x="43017" y="959"/>
                  </a:cubicBezTo>
                  <a:cubicBezTo>
                    <a:pt x="36773" y="2325"/>
                    <a:pt x="30653" y="4905"/>
                    <a:pt x="24300" y="4905"/>
                  </a:cubicBezTo>
                  <a:cubicBezTo>
                    <a:pt x="23845" y="4905"/>
                    <a:pt x="23389" y="4892"/>
                    <a:pt x="22932" y="4864"/>
                  </a:cubicBezTo>
                  <a:cubicBezTo>
                    <a:pt x="19047" y="4635"/>
                    <a:pt x="14989" y="3395"/>
                    <a:pt x="11190" y="3395"/>
                  </a:cubicBezTo>
                  <a:cubicBezTo>
                    <a:pt x="9260" y="3395"/>
                    <a:pt x="7396" y="3715"/>
                    <a:pt x="5656" y="4650"/>
                  </a:cubicBezTo>
                  <a:cubicBezTo>
                    <a:pt x="1965" y="6626"/>
                    <a:pt x="0" y="11341"/>
                    <a:pt x="1191" y="15342"/>
                  </a:cubicBezTo>
                  <a:cubicBezTo>
                    <a:pt x="2000" y="18056"/>
                    <a:pt x="3989" y="20211"/>
                    <a:pt x="5513" y="22592"/>
                  </a:cubicBezTo>
                  <a:cubicBezTo>
                    <a:pt x="8180" y="26748"/>
                    <a:pt x="7918" y="32296"/>
                    <a:pt x="11192" y="35880"/>
                  </a:cubicBezTo>
                  <a:cubicBezTo>
                    <a:pt x="13364" y="38261"/>
                    <a:pt x="16634" y="39795"/>
                    <a:pt x="19842" y="39795"/>
                  </a:cubicBezTo>
                  <a:cubicBezTo>
                    <a:pt x="21767" y="39795"/>
                    <a:pt x="23671" y="39242"/>
                    <a:pt x="25301" y="37987"/>
                  </a:cubicBezTo>
                  <a:cubicBezTo>
                    <a:pt x="30182" y="34225"/>
                    <a:pt x="30944" y="26355"/>
                    <a:pt x="36409" y="23497"/>
                  </a:cubicBezTo>
                  <a:cubicBezTo>
                    <a:pt x="37782" y="22777"/>
                    <a:pt x="39260" y="22481"/>
                    <a:pt x="40776" y="22481"/>
                  </a:cubicBezTo>
                  <a:cubicBezTo>
                    <a:pt x="43742" y="22481"/>
                    <a:pt x="46851" y="23614"/>
                    <a:pt x="49602" y="24914"/>
                  </a:cubicBezTo>
                  <a:cubicBezTo>
                    <a:pt x="53250" y="26644"/>
                    <a:pt x="57074" y="28688"/>
                    <a:pt x="61033" y="28688"/>
                  </a:cubicBezTo>
                  <a:cubicBezTo>
                    <a:pt x="61570" y="28688"/>
                    <a:pt x="62109" y="28650"/>
                    <a:pt x="62651" y="28569"/>
                  </a:cubicBezTo>
                  <a:cubicBezTo>
                    <a:pt x="68663" y="27676"/>
                    <a:pt x="72831" y="21104"/>
                    <a:pt x="72104" y="15068"/>
                  </a:cubicBezTo>
                  <a:cubicBezTo>
                    <a:pt x="71366" y="9031"/>
                    <a:pt x="66616" y="3983"/>
                    <a:pt x="60972" y="1721"/>
                  </a:cubicBezTo>
                  <a:cubicBezTo>
                    <a:pt x="57913" y="504"/>
                    <a:pt x="54648" y="1"/>
                    <a:pt x="51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rot="9183085">
              <a:off x="6991467" y="-1172186"/>
              <a:ext cx="2691512" cy="2491665"/>
            </a:xfrm>
            <a:custGeom>
              <a:avLst/>
              <a:gdLst/>
              <a:ahLst/>
              <a:cxnLst/>
              <a:rect l="l" t="t" r="r" b="b"/>
              <a:pathLst>
                <a:path w="23663" h="21906" extrusionOk="0">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flipH="1">
              <a:off x="6607779" y="4474070"/>
              <a:ext cx="2703610" cy="831744"/>
            </a:xfrm>
            <a:custGeom>
              <a:avLst/>
              <a:gdLst/>
              <a:ahLst/>
              <a:cxnLst/>
              <a:rect l="l" t="t" r="r" b="b"/>
              <a:pathLst>
                <a:path w="30628" h="18252" extrusionOk="0">
                  <a:moveTo>
                    <a:pt x="13678" y="1"/>
                  </a:moveTo>
                  <a:cubicBezTo>
                    <a:pt x="13130" y="1"/>
                    <a:pt x="12578" y="45"/>
                    <a:pt x="12026" y="136"/>
                  </a:cubicBezTo>
                  <a:cubicBezTo>
                    <a:pt x="9199" y="600"/>
                    <a:pt x="6698" y="2222"/>
                    <a:pt x="4483" y="4043"/>
                  </a:cubicBezTo>
                  <a:cubicBezTo>
                    <a:pt x="2735" y="5479"/>
                    <a:pt x="1072" y="7119"/>
                    <a:pt x="0" y="9094"/>
                  </a:cubicBezTo>
                  <a:lnTo>
                    <a:pt x="0" y="18251"/>
                  </a:lnTo>
                  <a:lnTo>
                    <a:pt x="30627" y="18251"/>
                  </a:lnTo>
                  <a:cubicBezTo>
                    <a:pt x="29974" y="17272"/>
                    <a:pt x="29388" y="16244"/>
                    <a:pt x="28869" y="15186"/>
                  </a:cubicBezTo>
                  <a:cubicBezTo>
                    <a:pt x="27644" y="12671"/>
                    <a:pt x="26798" y="9969"/>
                    <a:pt x="25403" y="7542"/>
                  </a:cubicBezTo>
                  <a:cubicBezTo>
                    <a:pt x="22980" y="3322"/>
                    <a:pt x="18450" y="1"/>
                    <a:pt x="13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4"/>
          <p:cNvSpPr txBox="1">
            <a:spLocks noGrp="1"/>
          </p:cNvSpPr>
          <p:nvPr>
            <p:ph type="body" idx="1"/>
          </p:nvPr>
        </p:nvSpPr>
        <p:spPr>
          <a:xfrm>
            <a:off x="713400" y="1143010"/>
            <a:ext cx="7717200" cy="345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Clr>
                <a:srgbClr val="434343"/>
              </a:buClr>
              <a:buSzPts val="1200"/>
              <a:buAutoNum type="arabicPeriod"/>
              <a:defRPr sz="11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75" name="Google Shape;75;p4"/>
          <p:cNvSpPr txBox="1">
            <a:spLocks noGrp="1"/>
          </p:cNvSpPr>
          <p:nvPr>
            <p:ph type="title"/>
          </p:nvPr>
        </p:nvSpPr>
        <p:spPr>
          <a:xfrm>
            <a:off x="529325" y="445025"/>
            <a:ext cx="80856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9"/>
        <p:cNvGrpSpPr/>
        <p:nvPr/>
      </p:nvGrpSpPr>
      <p:grpSpPr>
        <a:xfrm>
          <a:off x="0" y="0"/>
          <a:ext cx="0" cy="0"/>
          <a:chOff x="0" y="0"/>
          <a:chExt cx="0" cy="0"/>
        </a:xfrm>
      </p:grpSpPr>
      <p:grpSp>
        <p:nvGrpSpPr>
          <p:cNvPr id="150" name="Google Shape;150;p9"/>
          <p:cNvGrpSpPr/>
          <p:nvPr/>
        </p:nvGrpSpPr>
        <p:grpSpPr>
          <a:xfrm>
            <a:off x="-2040650" y="-2133587"/>
            <a:ext cx="13515513" cy="9466609"/>
            <a:chOff x="-2040650" y="-2133587"/>
            <a:chExt cx="13515513" cy="9466609"/>
          </a:xfrm>
        </p:grpSpPr>
        <p:sp>
          <p:nvSpPr>
            <p:cNvPr id="151" name="Google Shape;151;p9"/>
            <p:cNvSpPr/>
            <p:nvPr/>
          </p:nvSpPr>
          <p:spPr>
            <a:xfrm rot="-4500033">
              <a:off x="6697214" y="-2029219"/>
              <a:ext cx="3293254" cy="4010186"/>
            </a:xfrm>
            <a:custGeom>
              <a:avLst/>
              <a:gdLst/>
              <a:ahLst/>
              <a:cxnLst/>
              <a:rect l="l" t="t" r="r" b="b"/>
              <a:pathLst>
                <a:path w="49353" h="60097" extrusionOk="0">
                  <a:moveTo>
                    <a:pt x="16858" y="0"/>
                  </a:moveTo>
                  <a:cubicBezTo>
                    <a:pt x="13497" y="0"/>
                    <a:pt x="10057" y="1994"/>
                    <a:pt x="7776" y="5160"/>
                  </a:cubicBezTo>
                  <a:cubicBezTo>
                    <a:pt x="5811" y="7922"/>
                    <a:pt x="5002" y="11339"/>
                    <a:pt x="5502" y="14685"/>
                  </a:cubicBezTo>
                  <a:cubicBezTo>
                    <a:pt x="5990" y="17792"/>
                    <a:pt x="7609" y="20816"/>
                    <a:pt x="7157" y="23912"/>
                  </a:cubicBezTo>
                  <a:cubicBezTo>
                    <a:pt x="6692" y="27008"/>
                    <a:pt x="4287" y="29413"/>
                    <a:pt x="2918" y="32223"/>
                  </a:cubicBezTo>
                  <a:cubicBezTo>
                    <a:pt x="1" y="38176"/>
                    <a:pt x="2108" y="45677"/>
                    <a:pt x="6633" y="50522"/>
                  </a:cubicBezTo>
                  <a:cubicBezTo>
                    <a:pt x="6740" y="50641"/>
                    <a:pt x="6847" y="50749"/>
                    <a:pt x="6942" y="50844"/>
                  </a:cubicBezTo>
                  <a:cubicBezTo>
                    <a:pt x="11693" y="55690"/>
                    <a:pt x="18408" y="58083"/>
                    <a:pt x="25064" y="59333"/>
                  </a:cubicBezTo>
                  <a:cubicBezTo>
                    <a:pt x="27472" y="59783"/>
                    <a:pt x="29919" y="60097"/>
                    <a:pt x="32359" y="60097"/>
                  </a:cubicBezTo>
                  <a:cubicBezTo>
                    <a:pt x="33538" y="60097"/>
                    <a:pt x="34715" y="60024"/>
                    <a:pt x="35886" y="59857"/>
                  </a:cubicBezTo>
                  <a:cubicBezTo>
                    <a:pt x="39470" y="59333"/>
                    <a:pt x="43030" y="57857"/>
                    <a:pt x="45518" y="55225"/>
                  </a:cubicBezTo>
                  <a:cubicBezTo>
                    <a:pt x="48019" y="52606"/>
                    <a:pt x="49352" y="48760"/>
                    <a:pt x="48495" y="45236"/>
                  </a:cubicBezTo>
                  <a:cubicBezTo>
                    <a:pt x="47400" y="40747"/>
                    <a:pt x="43018" y="37140"/>
                    <a:pt x="43411" y="32520"/>
                  </a:cubicBezTo>
                  <a:cubicBezTo>
                    <a:pt x="43768" y="28353"/>
                    <a:pt x="47650" y="25555"/>
                    <a:pt x="48543" y="21531"/>
                  </a:cubicBezTo>
                  <a:cubicBezTo>
                    <a:pt x="49340" y="17899"/>
                    <a:pt x="48114" y="13161"/>
                    <a:pt x="44554" y="11458"/>
                  </a:cubicBezTo>
                  <a:cubicBezTo>
                    <a:pt x="42444" y="10448"/>
                    <a:pt x="40048" y="10345"/>
                    <a:pt x="37692" y="10345"/>
                  </a:cubicBezTo>
                  <a:cubicBezTo>
                    <a:pt x="37242" y="10345"/>
                    <a:pt x="36795" y="10349"/>
                    <a:pt x="36351" y="10351"/>
                  </a:cubicBezTo>
                  <a:cubicBezTo>
                    <a:pt x="36178" y="10352"/>
                    <a:pt x="36006" y="10353"/>
                    <a:pt x="35832" y="10353"/>
                  </a:cubicBezTo>
                  <a:cubicBezTo>
                    <a:pt x="33202" y="10353"/>
                    <a:pt x="30468" y="10150"/>
                    <a:pt x="28278" y="8732"/>
                  </a:cubicBezTo>
                  <a:cubicBezTo>
                    <a:pt x="26290" y="7434"/>
                    <a:pt x="25028" y="5303"/>
                    <a:pt x="23551" y="3433"/>
                  </a:cubicBezTo>
                  <a:cubicBezTo>
                    <a:pt x="21674" y="1041"/>
                    <a:pt x="19287" y="0"/>
                    <a:pt x="16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a:off x="5279100" y="-117250"/>
              <a:ext cx="3919625" cy="2194475"/>
            </a:xfrm>
            <a:custGeom>
              <a:avLst/>
              <a:gdLst/>
              <a:ahLst/>
              <a:cxnLst/>
              <a:rect l="l" t="t" r="r" b="b"/>
              <a:pathLst>
                <a:path w="156785" h="87779" extrusionOk="0">
                  <a:moveTo>
                    <a:pt x="156785" y="87779"/>
                  </a:moveTo>
                  <a:cubicBezTo>
                    <a:pt x="153723" y="75533"/>
                    <a:pt x="151731" y="62504"/>
                    <a:pt x="145115" y="51754"/>
                  </a:cubicBezTo>
                  <a:cubicBezTo>
                    <a:pt x="139210" y="42159"/>
                    <a:pt x="128584" y="34930"/>
                    <a:pt x="117715" y="31966"/>
                  </a:cubicBezTo>
                  <a:cubicBezTo>
                    <a:pt x="90628" y="24579"/>
                    <a:pt x="61221" y="36851"/>
                    <a:pt x="33488" y="32473"/>
                  </a:cubicBezTo>
                  <a:cubicBezTo>
                    <a:pt x="22087" y="30673"/>
                    <a:pt x="12285" y="21697"/>
                    <a:pt x="5074" y="12685"/>
                  </a:cubicBezTo>
                  <a:cubicBezTo>
                    <a:pt x="2229" y="9129"/>
                    <a:pt x="2038" y="4072"/>
                    <a:pt x="0" y="0"/>
                  </a:cubicBezTo>
                </a:path>
              </a:pathLst>
            </a:custGeom>
            <a:noFill/>
            <a:ln w="19050" cap="flat" cmpd="sng">
              <a:solidFill>
                <a:schemeClr val="dk2"/>
              </a:solidFill>
              <a:prstDash val="solid"/>
              <a:round/>
              <a:headEnd type="none" w="med" len="med"/>
              <a:tailEnd type="none" w="med" len="med"/>
            </a:ln>
          </p:spPr>
        </p:sp>
        <p:grpSp>
          <p:nvGrpSpPr>
            <p:cNvPr id="153" name="Google Shape;153;p9"/>
            <p:cNvGrpSpPr/>
            <p:nvPr/>
          </p:nvGrpSpPr>
          <p:grpSpPr>
            <a:xfrm>
              <a:off x="7921455" y="3606075"/>
              <a:ext cx="1540913" cy="481201"/>
              <a:chOff x="7921455" y="3606075"/>
              <a:chExt cx="1540913" cy="481201"/>
            </a:xfrm>
          </p:grpSpPr>
          <p:sp>
            <p:nvSpPr>
              <p:cNvPr id="154" name="Google Shape;154;p9"/>
              <p:cNvSpPr/>
              <p:nvPr/>
            </p:nvSpPr>
            <p:spPr>
              <a:xfrm>
                <a:off x="8682083" y="4059734"/>
                <a:ext cx="757215" cy="27542"/>
              </a:xfrm>
              <a:custGeom>
                <a:avLst/>
                <a:gdLst/>
                <a:ahLst/>
                <a:cxnLst/>
                <a:rect l="l" t="t" r="r" b="b"/>
                <a:pathLst>
                  <a:path w="20730" h="754" extrusionOk="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8269808" y="3971376"/>
                <a:ext cx="1182980" cy="47705"/>
              </a:xfrm>
              <a:custGeom>
                <a:avLst/>
                <a:gdLst/>
                <a:ahLst/>
                <a:cxnLst/>
                <a:rect l="l" t="t" r="r" b="b"/>
                <a:pathLst>
                  <a:path w="32386" h="1306" extrusionOk="0">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7921455" y="3856391"/>
                <a:ext cx="1540913" cy="46207"/>
              </a:xfrm>
              <a:custGeom>
                <a:avLst/>
                <a:gdLst/>
                <a:ahLst/>
                <a:cxnLst/>
                <a:rect l="l" t="t" r="r" b="b"/>
                <a:pathLst>
                  <a:path w="42185" h="1265" extrusionOk="0">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7937709" y="3776982"/>
                <a:ext cx="1518156" cy="59613"/>
              </a:xfrm>
              <a:custGeom>
                <a:avLst/>
                <a:gdLst/>
                <a:ahLst/>
                <a:cxnLst/>
                <a:rect l="l" t="t" r="r" b="b"/>
                <a:pathLst>
                  <a:path w="41562" h="1632" extrusionOk="0">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8089331" y="3694140"/>
                <a:ext cx="1367736" cy="86095"/>
              </a:xfrm>
              <a:custGeom>
                <a:avLst/>
                <a:gdLst/>
                <a:ahLst/>
                <a:cxnLst/>
                <a:rect l="l" t="t" r="r" b="b"/>
                <a:pathLst>
                  <a:path w="37444" h="2357" extrusionOk="0">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8869975" y="3606075"/>
                <a:ext cx="561062" cy="49604"/>
              </a:xfrm>
              <a:custGeom>
                <a:avLst/>
                <a:gdLst/>
                <a:ahLst/>
                <a:cxnLst/>
                <a:rect l="l" t="t" r="r" b="b"/>
                <a:pathLst>
                  <a:path w="15360" h="1358" extrusionOk="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9"/>
            <p:cNvSpPr/>
            <p:nvPr/>
          </p:nvSpPr>
          <p:spPr>
            <a:xfrm rot="8100000">
              <a:off x="5016639" y="3839973"/>
              <a:ext cx="2904944" cy="2108220"/>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rot="8100000">
              <a:off x="-1570711" y="-1078227"/>
              <a:ext cx="2904944" cy="2108220"/>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2040650" y="3925391"/>
              <a:ext cx="3050142" cy="2313259"/>
            </a:xfrm>
            <a:custGeom>
              <a:avLst/>
              <a:gdLst/>
              <a:ahLst/>
              <a:cxnLst/>
              <a:rect l="l" t="t" r="r" b="b"/>
              <a:pathLst>
                <a:path w="86738" h="65783" extrusionOk="0">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rot="-1112926">
              <a:off x="-1612405" y="3525495"/>
              <a:ext cx="2493683" cy="2156612"/>
            </a:xfrm>
            <a:custGeom>
              <a:avLst/>
              <a:gdLst/>
              <a:ahLst/>
              <a:cxnLst/>
              <a:rect l="l" t="t" r="r" b="b"/>
              <a:pathLst>
                <a:path w="118222" h="120252" extrusionOk="0">
                  <a:moveTo>
                    <a:pt x="0" y="0"/>
                  </a:moveTo>
                  <a:cubicBezTo>
                    <a:pt x="12753" y="2549"/>
                    <a:pt x="27336" y="4503"/>
                    <a:pt x="36532" y="13699"/>
                  </a:cubicBezTo>
                  <a:cubicBezTo>
                    <a:pt x="48102" y="25269"/>
                    <a:pt x="47971" y="46274"/>
                    <a:pt x="60887" y="56320"/>
                  </a:cubicBezTo>
                  <a:cubicBezTo>
                    <a:pt x="72058" y="65008"/>
                    <a:pt x="90390" y="63207"/>
                    <a:pt x="99449" y="74079"/>
                  </a:cubicBezTo>
                  <a:cubicBezTo>
                    <a:pt x="105079" y="80835"/>
                    <a:pt x="108505" y="89707"/>
                    <a:pt x="109597" y="98434"/>
                  </a:cubicBezTo>
                  <a:cubicBezTo>
                    <a:pt x="110568" y="106194"/>
                    <a:pt x="111230" y="116749"/>
                    <a:pt x="118222" y="120252"/>
                  </a:cubicBezTo>
                </a:path>
              </a:pathLst>
            </a:custGeom>
            <a:noFill/>
            <a:ln w="19050" cap="flat" cmpd="sng">
              <a:solidFill>
                <a:schemeClr val="dk2"/>
              </a:solidFill>
              <a:prstDash val="solid"/>
              <a:round/>
              <a:headEnd type="none" w="med" len="med"/>
              <a:tailEnd type="none" w="med" len="med"/>
            </a:ln>
          </p:spPr>
        </p:sp>
        <p:sp>
          <p:nvSpPr>
            <p:cNvPr id="164" name="Google Shape;164;p9"/>
            <p:cNvSpPr/>
            <p:nvPr/>
          </p:nvSpPr>
          <p:spPr>
            <a:xfrm rot="-1112926">
              <a:off x="-533446" y="51383"/>
              <a:ext cx="2493683" cy="2156612"/>
            </a:xfrm>
            <a:custGeom>
              <a:avLst/>
              <a:gdLst/>
              <a:ahLst/>
              <a:cxnLst/>
              <a:rect l="l" t="t" r="r" b="b"/>
              <a:pathLst>
                <a:path w="118222" h="120252" extrusionOk="0">
                  <a:moveTo>
                    <a:pt x="0" y="0"/>
                  </a:moveTo>
                  <a:cubicBezTo>
                    <a:pt x="12753" y="2549"/>
                    <a:pt x="27336" y="4503"/>
                    <a:pt x="36532" y="13699"/>
                  </a:cubicBezTo>
                  <a:cubicBezTo>
                    <a:pt x="48102" y="25269"/>
                    <a:pt x="47971" y="46274"/>
                    <a:pt x="60887" y="56320"/>
                  </a:cubicBezTo>
                  <a:cubicBezTo>
                    <a:pt x="72058" y="65008"/>
                    <a:pt x="90390" y="63207"/>
                    <a:pt x="99449" y="74079"/>
                  </a:cubicBezTo>
                  <a:cubicBezTo>
                    <a:pt x="105079" y="80835"/>
                    <a:pt x="108505" y="89707"/>
                    <a:pt x="109597" y="98434"/>
                  </a:cubicBezTo>
                  <a:cubicBezTo>
                    <a:pt x="110568" y="106194"/>
                    <a:pt x="111230" y="116749"/>
                    <a:pt x="118222" y="120252"/>
                  </a:cubicBezTo>
                </a:path>
              </a:pathLst>
            </a:custGeom>
            <a:noFill/>
            <a:ln w="19050" cap="flat" cmpd="sng">
              <a:solidFill>
                <a:schemeClr val="dk2"/>
              </a:solidFill>
              <a:prstDash val="solid"/>
              <a:round/>
              <a:headEnd type="none" w="med" len="med"/>
              <a:tailEnd type="none" w="med" len="med"/>
            </a:ln>
          </p:spPr>
        </p:sp>
        <p:grpSp>
          <p:nvGrpSpPr>
            <p:cNvPr id="165" name="Google Shape;165;p9"/>
            <p:cNvGrpSpPr/>
            <p:nvPr/>
          </p:nvGrpSpPr>
          <p:grpSpPr>
            <a:xfrm>
              <a:off x="6038525" y="4323688"/>
              <a:ext cx="503400" cy="560225"/>
              <a:chOff x="1385825" y="1052675"/>
              <a:chExt cx="503400" cy="560225"/>
            </a:xfrm>
          </p:grpSpPr>
          <p:sp>
            <p:nvSpPr>
              <p:cNvPr id="166" name="Google Shape;166;p9"/>
              <p:cNvSpPr/>
              <p:nvPr/>
            </p:nvSpPr>
            <p:spPr>
              <a:xfrm>
                <a:off x="1704675" y="1052675"/>
                <a:ext cx="184550" cy="242000"/>
              </a:xfrm>
              <a:custGeom>
                <a:avLst/>
                <a:gdLst/>
                <a:ahLst/>
                <a:cxnLst/>
                <a:rect l="l" t="t" r="r" b="b"/>
                <a:pathLst>
                  <a:path w="7382" h="9680" extrusionOk="0">
                    <a:moveTo>
                      <a:pt x="3456" y="1"/>
                    </a:moveTo>
                    <a:cubicBezTo>
                      <a:pt x="3246" y="1"/>
                      <a:pt x="3027" y="27"/>
                      <a:pt x="2798" y="82"/>
                    </a:cubicBezTo>
                    <a:cubicBezTo>
                      <a:pt x="226" y="690"/>
                      <a:pt x="0" y="4333"/>
                      <a:pt x="691" y="6369"/>
                    </a:cubicBezTo>
                    <a:cubicBezTo>
                      <a:pt x="1166" y="7775"/>
                      <a:pt x="2506" y="9679"/>
                      <a:pt x="4151" y="9679"/>
                    </a:cubicBezTo>
                    <a:cubicBezTo>
                      <a:pt x="4358" y="9679"/>
                      <a:pt x="4571" y="9649"/>
                      <a:pt x="4786" y="9584"/>
                    </a:cubicBezTo>
                    <a:cubicBezTo>
                      <a:pt x="5858" y="9262"/>
                      <a:pt x="6977" y="7548"/>
                      <a:pt x="7382" y="6262"/>
                    </a:cubicBezTo>
                    <a:cubicBezTo>
                      <a:pt x="7272" y="4112"/>
                      <a:pt x="6089" y="1"/>
                      <a:pt x="34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a:off x="1429700" y="1447275"/>
                <a:ext cx="213975" cy="165625"/>
              </a:xfrm>
              <a:custGeom>
                <a:avLst/>
                <a:gdLst/>
                <a:ahLst/>
                <a:cxnLst/>
                <a:rect l="l" t="t" r="r" b="b"/>
                <a:pathLst>
                  <a:path w="8559" h="6625" extrusionOk="0">
                    <a:moveTo>
                      <a:pt x="5138" y="1"/>
                    </a:moveTo>
                    <a:cubicBezTo>
                      <a:pt x="2567" y="1"/>
                      <a:pt x="0" y="2986"/>
                      <a:pt x="2689" y="5599"/>
                    </a:cubicBezTo>
                    <a:cubicBezTo>
                      <a:pt x="3434" y="6322"/>
                      <a:pt x="4178" y="6625"/>
                      <a:pt x="4884" y="6625"/>
                    </a:cubicBezTo>
                    <a:cubicBezTo>
                      <a:pt x="6421" y="6625"/>
                      <a:pt x="7775" y="5184"/>
                      <a:pt x="8558" y="3503"/>
                    </a:cubicBezTo>
                    <a:cubicBezTo>
                      <a:pt x="8058" y="963"/>
                      <a:pt x="6597" y="1"/>
                      <a:pt x="51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a:off x="1385825" y="1110750"/>
                <a:ext cx="143850" cy="148975"/>
              </a:xfrm>
              <a:custGeom>
                <a:avLst/>
                <a:gdLst/>
                <a:ahLst/>
                <a:cxnLst/>
                <a:rect l="l" t="t" r="r" b="b"/>
                <a:pathLst>
                  <a:path w="5754" h="5959" extrusionOk="0">
                    <a:moveTo>
                      <a:pt x="2286" y="0"/>
                    </a:moveTo>
                    <a:cubicBezTo>
                      <a:pt x="1803" y="0"/>
                      <a:pt x="1386" y="339"/>
                      <a:pt x="955" y="1093"/>
                    </a:cubicBezTo>
                    <a:cubicBezTo>
                      <a:pt x="1" y="2768"/>
                      <a:pt x="2128" y="5958"/>
                      <a:pt x="3672" y="5958"/>
                    </a:cubicBezTo>
                    <a:cubicBezTo>
                      <a:pt x="4092" y="5958"/>
                      <a:pt x="4469" y="5722"/>
                      <a:pt x="4729" y="5153"/>
                    </a:cubicBezTo>
                    <a:cubicBezTo>
                      <a:pt x="5753" y="3474"/>
                      <a:pt x="5325" y="2010"/>
                      <a:pt x="3765" y="736"/>
                    </a:cubicBezTo>
                    <a:cubicBezTo>
                      <a:pt x="3185" y="262"/>
                      <a:pt x="2710" y="0"/>
                      <a:pt x="2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9"/>
            <p:cNvGrpSpPr/>
            <p:nvPr/>
          </p:nvGrpSpPr>
          <p:grpSpPr>
            <a:xfrm rot="10800000">
              <a:off x="836811" y="-289262"/>
              <a:ext cx="1237698" cy="844067"/>
              <a:chOff x="1801400" y="1820650"/>
              <a:chExt cx="1004625" cy="685175"/>
            </a:xfrm>
          </p:grpSpPr>
          <p:sp>
            <p:nvSpPr>
              <p:cNvPr id="170" name="Google Shape;170;p9"/>
              <p:cNvSpPr/>
              <p:nvPr/>
            </p:nvSpPr>
            <p:spPr>
              <a:xfrm>
                <a:off x="1801400" y="1820650"/>
                <a:ext cx="1004625" cy="685175"/>
              </a:xfrm>
              <a:custGeom>
                <a:avLst/>
                <a:gdLst/>
                <a:ahLst/>
                <a:cxnLst/>
                <a:rect l="l" t="t" r="r" b="b"/>
                <a:pathLst>
                  <a:path w="40185" h="27407" extrusionOk="0">
                    <a:moveTo>
                      <a:pt x="19819" y="0"/>
                    </a:moveTo>
                    <a:cubicBezTo>
                      <a:pt x="16749" y="0"/>
                      <a:pt x="13511" y="254"/>
                      <a:pt x="10478" y="1236"/>
                    </a:cubicBezTo>
                    <a:cubicBezTo>
                      <a:pt x="5811" y="2760"/>
                      <a:pt x="2263" y="5975"/>
                      <a:pt x="989" y="9845"/>
                    </a:cubicBezTo>
                    <a:cubicBezTo>
                      <a:pt x="310" y="11904"/>
                      <a:pt x="263" y="14083"/>
                      <a:pt x="215" y="16191"/>
                    </a:cubicBezTo>
                    <a:lnTo>
                      <a:pt x="1" y="27394"/>
                    </a:lnTo>
                    <a:lnTo>
                      <a:pt x="727" y="27406"/>
                    </a:lnTo>
                    <a:lnTo>
                      <a:pt x="929" y="16203"/>
                    </a:lnTo>
                    <a:cubicBezTo>
                      <a:pt x="977" y="14155"/>
                      <a:pt x="1013" y="12035"/>
                      <a:pt x="1668" y="10071"/>
                    </a:cubicBezTo>
                    <a:cubicBezTo>
                      <a:pt x="2858" y="6428"/>
                      <a:pt x="6240" y="3380"/>
                      <a:pt x="10692" y="1927"/>
                    </a:cubicBezTo>
                    <a:cubicBezTo>
                      <a:pt x="13646" y="962"/>
                      <a:pt x="16816" y="719"/>
                      <a:pt x="19830" y="719"/>
                    </a:cubicBezTo>
                    <a:cubicBezTo>
                      <a:pt x="21057" y="719"/>
                      <a:pt x="22258" y="760"/>
                      <a:pt x="23408" y="808"/>
                    </a:cubicBezTo>
                    <a:cubicBezTo>
                      <a:pt x="25706" y="915"/>
                      <a:pt x="27909" y="1105"/>
                      <a:pt x="29576" y="2344"/>
                    </a:cubicBezTo>
                    <a:cubicBezTo>
                      <a:pt x="32314" y="4380"/>
                      <a:pt x="33731" y="7618"/>
                      <a:pt x="35088" y="10761"/>
                    </a:cubicBezTo>
                    <a:cubicBezTo>
                      <a:pt x="35362" y="11392"/>
                      <a:pt x="35648" y="12059"/>
                      <a:pt x="35934" y="12678"/>
                    </a:cubicBezTo>
                    <a:cubicBezTo>
                      <a:pt x="37732" y="16572"/>
                      <a:pt x="38625" y="20858"/>
                      <a:pt x="39482" y="24989"/>
                    </a:cubicBezTo>
                    <a:lnTo>
                      <a:pt x="40184" y="24846"/>
                    </a:lnTo>
                    <a:cubicBezTo>
                      <a:pt x="39315" y="20667"/>
                      <a:pt x="38422" y="16345"/>
                      <a:pt x="36589" y="12381"/>
                    </a:cubicBezTo>
                    <a:cubicBezTo>
                      <a:pt x="36303" y="11762"/>
                      <a:pt x="36029" y="11107"/>
                      <a:pt x="35755" y="10476"/>
                    </a:cubicBezTo>
                    <a:cubicBezTo>
                      <a:pt x="34350" y="7249"/>
                      <a:pt x="32910" y="3915"/>
                      <a:pt x="30016" y="1760"/>
                    </a:cubicBezTo>
                    <a:cubicBezTo>
                      <a:pt x="28183" y="403"/>
                      <a:pt x="25766" y="189"/>
                      <a:pt x="23444" y="93"/>
                    </a:cubicBezTo>
                    <a:cubicBezTo>
                      <a:pt x="22280" y="42"/>
                      <a:pt x="21063" y="0"/>
                      <a:pt x="198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a:off x="1857075" y="1881175"/>
                <a:ext cx="872450" cy="606200"/>
              </a:xfrm>
              <a:custGeom>
                <a:avLst/>
                <a:gdLst/>
                <a:ahLst/>
                <a:cxnLst/>
                <a:rect l="l" t="t" r="r" b="b"/>
                <a:pathLst>
                  <a:path w="34898" h="24248" extrusionOk="0">
                    <a:moveTo>
                      <a:pt x="18191" y="0"/>
                    </a:moveTo>
                    <a:cubicBezTo>
                      <a:pt x="17746" y="0"/>
                      <a:pt x="17323" y="16"/>
                      <a:pt x="16931" y="42"/>
                    </a:cubicBezTo>
                    <a:cubicBezTo>
                      <a:pt x="13835" y="244"/>
                      <a:pt x="10871" y="1137"/>
                      <a:pt x="8132" y="2066"/>
                    </a:cubicBezTo>
                    <a:cubicBezTo>
                      <a:pt x="6275" y="2697"/>
                      <a:pt x="4346" y="3435"/>
                      <a:pt x="3036" y="4923"/>
                    </a:cubicBezTo>
                    <a:cubicBezTo>
                      <a:pt x="1560" y="6590"/>
                      <a:pt x="1131" y="8864"/>
                      <a:pt x="845" y="10865"/>
                    </a:cubicBezTo>
                    <a:cubicBezTo>
                      <a:pt x="203" y="15246"/>
                      <a:pt x="0" y="19675"/>
                      <a:pt x="203" y="24104"/>
                    </a:cubicBezTo>
                    <a:cubicBezTo>
                      <a:pt x="203" y="24152"/>
                      <a:pt x="214" y="24199"/>
                      <a:pt x="203" y="24247"/>
                    </a:cubicBezTo>
                    <a:lnTo>
                      <a:pt x="929" y="24211"/>
                    </a:lnTo>
                    <a:lnTo>
                      <a:pt x="929" y="24080"/>
                    </a:lnTo>
                    <a:cubicBezTo>
                      <a:pt x="714" y="19699"/>
                      <a:pt x="929" y="15306"/>
                      <a:pt x="1548" y="10960"/>
                    </a:cubicBezTo>
                    <a:cubicBezTo>
                      <a:pt x="1822" y="9067"/>
                      <a:pt x="2238" y="6924"/>
                      <a:pt x="3572" y="5400"/>
                    </a:cubicBezTo>
                    <a:cubicBezTo>
                      <a:pt x="4775" y="4042"/>
                      <a:pt x="6596" y="3340"/>
                      <a:pt x="8358" y="2744"/>
                    </a:cubicBezTo>
                    <a:cubicBezTo>
                      <a:pt x="11049" y="1840"/>
                      <a:pt x="13966" y="959"/>
                      <a:pt x="16990" y="768"/>
                    </a:cubicBezTo>
                    <a:cubicBezTo>
                      <a:pt x="17378" y="741"/>
                      <a:pt x="17795" y="725"/>
                      <a:pt x="18237" y="725"/>
                    </a:cubicBezTo>
                    <a:cubicBezTo>
                      <a:pt x="20359" y="725"/>
                      <a:pt x="23023" y="1105"/>
                      <a:pt x="25408" y="2554"/>
                    </a:cubicBezTo>
                    <a:cubicBezTo>
                      <a:pt x="27730" y="3971"/>
                      <a:pt x="29670" y="6340"/>
                      <a:pt x="31171" y="9579"/>
                    </a:cubicBezTo>
                    <a:cubicBezTo>
                      <a:pt x="33242" y="14067"/>
                      <a:pt x="34159" y="16710"/>
                      <a:pt x="33588" y="21437"/>
                    </a:cubicBezTo>
                    <a:lnTo>
                      <a:pt x="34302" y="21521"/>
                    </a:lnTo>
                    <a:cubicBezTo>
                      <a:pt x="34897" y="16615"/>
                      <a:pt x="33957" y="13901"/>
                      <a:pt x="31814" y="9281"/>
                    </a:cubicBezTo>
                    <a:cubicBezTo>
                      <a:pt x="30266" y="5900"/>
                      <a:pt x="28230" y="3435"/>
                      <a:pt x="25777" y="1947"/>
                    </a:cubicBezTo>
                    <a:cubicBezTo>
                      <a:pt x="23246" y="398"/>
                      <a:pt x="20426" y="0"/>
                      <a:pt x="18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a:off x="1907675" y="1934900"/>
                <a:ext cx="737300" cy="542350"/>
              </a:xfrm>
              <a:custGeom>
                <a:avLst/>
                <a:gdLst/>
                <a:ahLst/>
                <a:cxnLst/>
                <a:rect l="l" t="t" r="r" b="b"/>
                <a:pathLst>
                  <a:path w="29492" h="21694" extrusionOk="0">
                    <a:moveTo>
                      <a:pt x="14431" y="0"/>
                    </a:moveTo>
                    <a:cubicBezTo>
                      <a:pt x="9763" y="24"/>
                      <a:pt x="5084" y="2965"/>
                      <a:pt x="2548" y="7501"/>
                    </a:cubicBezTo>
                    <a:cubicBezTo>
                      <a:pt x="798" y="10609"/>
                      <a:pt x="0" y="14442"/>
                      <a:pt x="191" y="18514"/>
                    </a:cubicBezTo>
                    <a:cubicBezTo>
                      <a:pt x="238" y="19586"/>
                      <a:pt x="357" y="20646"/>
                      <a:pt x="536" y="21693"/>
                    </a:cubicBezTo>
                    <a:lnTo>
                      <a:pt x="1238" y="21574"/>
                    </a:lnTo>
                    <a:cubicBezTo>
                      <a:pt x="381" y="16490"/>
                      <a:pt x="1060" y="11621"/>
                      <a:pt x="3167" y="7870"/>
                    </a:cubicBezTo>
                    <a:cubicBezTo>
                      <a:pt x="5584" y="3548"/>
                      <a:pt x="10013" y="738"/>
                      <a:pt x="14431" y="726"/>
                    </a:cubicBezTo>
                    <a:cubicBezTo>
                      <a:pt x="14451" y="726"/>
                      <a:pt x="14472" y="726"/>
                      <a:pt x="14493" y="726"/>
                    </a:cubicBezTo>
                    <a:cubicBezTo>
                      <a:pt x="16591" y="726"/>
                      <a:pt x="18651" y="1321"/>
                      <a:pt x="20431" y="2429"/>
                    </a:cubicBezTo>
                    <a:cubicBezTo>
                      <a:pt x="21598" y="3179"/>
                      <a:pt x="22646" y="4096"/>
                      <a:pt x="23551" y="5156"/>
                    </a:cubicBezTo>
                    <a:cubicBezTo>
                      <a:pt x="27027" y="9120"/>
                      <a:pt x="28766" y="14311"/>
                      <a:pt x="28385" y="19574"/>
                    </a:cubicBezTo>
                    <a:lnTo>
                      <a:pt x="29099" y="19622"/>
                    </a:lnTo>
                    <a:cubicBezTo>
                      <a:pt x="29492" y="14169"/>
                      <a:pt x="27694" y="8787"/>
                      <a:pt x="24098" y="4679"/>
                    </a:cubicBezTo>
                    <a:cubicBezTo>
                      <a:pt x="23146" y="3572"/>
                      <a:pt x="22051" y="2608"/>
                      <a:pt x="20824" y="1822"/>
                    </a:cubicBezTo>
                    <a:cubicBezTo>
                      <a:pt x="18907" y="631"/>
                      <a:pt x="16693" y="0"/>
                      <a:pt x="14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a:off x="1969575" y="2029950"/>
                <a:ext cx="612300" cy="433600"/>
              </a:xfrm>
              <a:custGeom>
                <a:avLst/>
                <a:gdLst/>
                <a:ahLst/>
                <a:cxnLst/>
                <a:rect l="l" t="t" r="r" b="b"/>
                <a:pathLst>
                  <a:path w="24492" h="17344" extrusionOk="0">
                    <a:moveTo>
                      <a:pt x="14448" y="0"/>
                    </a:moveTo>
                    <a:cubicBezTo>
                      <a:pt x="12606" y="0"/>
                      <a:pt x="10536" y="456"/>
                      <a:pt x="8252" y="1365"/>
                    </a:cubicBezTo>
                    <a:cubicBezTo>
                      <a:pt x="6537" y="2056"/>
                      <a:pt x="4073" y="3187"/>
                      <a:pt x="2453" y="5211"/>
                    </a:cubicBezTo>
                    <a:cubicBezTo>
                      <a:pt x="1227" y="6723"/>
                      <a:pt x="477" y="8688"/>
                      <a:pt x="191" y="11069"/>
                    </a:cubicBezTo>
                    <a:cubicBezTo>
                      <a:pt x="36" y="12510"/>
                      <a:pt x="1" y="13950"/>
                      <a:pt x="96" y="15391"/>
                    </a:cubicBezTo>
                    <a:cubicBezTo>
                      <a:pt x="120" y="16046"/>
                      <a:pt x="167" y="16701"/>
                      <a:pt x="215" y="17344"/>
                    </a:cubicBezTo>
                    <a:lnTo>
                      <a:pt x="691" y="17308"/>
                    </a:lnTo>
                    <a:cubicBezTo>
                      <a:pt x="560" y="15284"/>
                      <a:pt x="417" y="13176"/>
                      <a:pt x="667" y="11129"/>
                    </a:cubicBezTo>
                    <a:cubicBezTo>
                      <a:pt x="941" y="8843"/>
                      <a:pt x="1668" y="6949"/>
                      <a:pt x="2834" y="5509"/>
                    </a:cubicBezTo>
                    <a:cubicBezTo>
                      <a:pt x="4382" y="3580"/>
                      <a:pt x="6763" y="2473"/>
                      <a:pt x="8430" y="1818"/>
                    </a:cubicBezTo>
                    <a:cubicBezTo>
                      <a:pt x="10655" y="930"/>
                      <a:pt x="12663" y="485"/>
                      <a:pt x="14441" y="485"/>
                    </a:cubicBezTo>
                    <a:cubicBezTo>
                      <a:pt x="15785" y="485"/>
                      <a:pt x="16998" y="739"/>
                      <a:pt x="18074" y="1246"/>
                    </a:cubicBezTo>
                    <a:cubicBezTo>
                      <a:pt x="20289" y="2282"/>
                      <a:pt x="22075" y="4544"/>
                      <a:pt x="22980" y="7450"/>
                    </a:cubicBezTo>
                    <a:cubicBezTo>
                      <a:pt x="23801" y="10093"/>
                      <a:pt x="23885" y="12915"/>
                      <a:pt x="23956" y="15653"/>
                    </a:cubicBezTo>
                    <a:cubicBezTo>
                      <a:pt x="23956" y="15724"/>
                      <a:pt x="23992" y="15796"/>
                      <a:pt x="24051" y="15855"/>
                    </a:cubicBezTo>
                    <a:cubicBezTo>
                      <a:pt x="24027" y="15820"/>
                      <a:pt x="24016" y="15784"/>
                      <a:pt x="24016" y="15748"/>
                    </a:cubicBezTo>
                    <a:lnTo>
                      <a:pt x="24492" y="15724"/>
                    </a:lnTo>
                    <a:cubicBezTo>
                      <a:pt x="24492" y="15665"/>
                      <a:pt x="24468" y="15605"/>
                      <a:pt x="24432" y="15558"/>
                    </a:cubicBezTo>
                    <a:cubicBezTo>
                      <a:pt x="24361" y="12819"/>
                      <a:pt x="24278" y="9986"/>
                      <a:pt x="23444" y="7307"/>
                    </a:cubicBezTo>
                    <a:cubicBezTo>
                      <a:pt x="22492" y="4271"/>
                      <a:pt x="20610" y="1901"/>
                      <a:pt x="18277" y="806"/>
                    </a:cubicBezTo>
                    <a:cubicBezTo>
                      <a:pt x="17140" y="268"/>
                      <a:pt x="15861" y="0"/>
                      <a:pt x="144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a:off x="2007975" y="2112725"/>
                <a:ext cx="539075" cy="334450"/>
              </a:xfrm>
              <a:custGeom>
                <a:avLst/>
                <a:gdLst/>
                <a:ahLst/>
                <a:cxnLst/>
                <a:rect l="l" t="t" r="r" b="b"/>
                <a:pathLst>
                  <a:path w="21563" h="13378" extrusionOk="0">
                    <a:moveTo>
                      <a:pt x="13318" y="1"/>
                    </a:moveTo>
                    <a:cubicBezTo>
                      <a:pt x="12595" y="1"/>
                      <a:pt x="11900" y="42"/>
                      <a:pt x="11276" y="79"/>
                    </a:cubicBezTo>
                    <a:cubicBezTo>
                      <a:pt x="9657" y="174"/>
                      <a:pt x="7978" y="269"/>
                      <a:pt x="6359" y="686"/>
                    </a:cubicBezTo>
                    <a:cubicBezTo>
                      <a:pt x="4537" y="1162"/>
                      <a:pt x="3037" y="2019"/>
                      <a:pt x="2025" y="3162"/>
                    </a:cubicBezTo>
                    <a:cubicBezTo>
                      <a:pt x="655" y="4710"/>
                      <a:pt x="215" y="6698"/>
                      <a:pt x="84" y="8103"/>
                    </a:cubicBezTo>
                    <a:cubicBezTo>
                      <a:pt x="12" y="8865"/>
                      <a:pt x="1" y="9651"/>
                      <a:pt x="36" y="10425"/>
                    </a:cubicBezTo>
                    <a:cubicBezTo>
                      <a:pt x="84" y="11425"/>
                      <a:pt x="203" y="12401"/>
                      <a:pt x="298" y="13378"/>
                    </a:cubicBezTo>
                    <a:lnTo>
                      <a:pt x="774" y="13318"/>
                    </a:lnTo>
                    <a:cubicBezTo>
                      <a:pt x="584" y="11616"/>
                      <a:pt x="382" y="9865"/>
                      <a:pt x="548" y="8139"/>
                    </a:cubicBezTo>
                    <a:cubicBezTo>
                      <a:pt x="679" y="6806"/>
                      <a:pt x="1096" y="4924"/>
                      <a:pt x="2382" y="3472"/>
                    </a:cubicBezTo>
                    <a:cubicBezTo>
                      <a:pt x="3322" y="2412"/>
                      <a:pt x="4739" y="1591"/>
                      <a:pt x="6478" y="1150"/>
                    </a:cubicBezTo>
                    <a:cubicBezTo>
                      <a:pt x="8037" y="745"/>
                      <a:pt x="9704" y="650"/>
                      <a:pt x="11300" y="555"/>
                    </a:cubicBezTo>
                    <a:cubicBezTo>
                      <a:pt x="11997" y="515"/>
                      <a:pt x="12673" y="484"/>
                      <a:pt x="13323" y="484"/>
                    </a:cubicBezTo>
                    <a:cubicBezTo>
                      <a:pt x="15027" y="484"/>
                      <a:pt x="16559" y="699"/>
                      <a:pt x="17860" y="1543"/>
                    </a:cubicBezTo>
                    <a:cubicBezTo>
                      <a:pt x="19336" y="2495"/>
                      <a:pt x="20384" y="4281"/>
                      <a:pt x="20741" y="6436"/>
                    </a:cubicBezTo>
                    <a:cubicBezTo>
                      <a:pt x="21063" y="8413"/>
                      <a:pt x="20837" y="10437"/>
                      <a:pt x="20622" y="12401"/>
                    </a:cubicBezTo>
                    <a:lnTo>
                      <a:pt x="21098" y="12461"/>
                    </a:lnTo>
                    <a:cubicBezTo>
                      <a:pt x="21325" y="10461"/>
                      <a:pt x="21563" y="8401"/>
                      <a:pt x="21218" y="6365"/>
                    </a:cubicBezTo>
                    <a:cubicBezTo>
                      <a:pt x="20837" y="4067"/>
                      <a:pt x="19717" y="2162"/>
                      <a:pt x="18122" y="1138"/>
                    </a:cubicBezTo>
                    <a:cubicBezTo>
                      <a:pt x="16698" y="208"/>
                      <a:pt x="14937" y="1"/>
                      <a:pt x="13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9"/>
              <p:cNvSpPr/>
              <p:nvPr/>
            </p:nvSpPr>
            <p:spPr>
              <a:xfrm>
                <a:off x="2072875" y="2166950"/>
                <a:ext cx="400375" cy="270700"/>
              </a:xfrm>
              <a:custGeom>
                <a:avLst/>
                <a:gdLst/>
                <a:ahLst/>
                <a:cxnLst/>
                <a:rect l="l" t="t" r="r" b="b"/>
                <a:pathLst>
                  <a:path w="16015" h="10828" extrusionOk="0">
                    <a:moveTo>
                      <a:pt x="8357" y="1"/>
                    </a:moveTo>
                    <a:cubicBezTo>
                      <a:pt x="7106" y="1"/>
                      <a:pt x="5829" y="200"/>
                      <a:pt x="4632" y="422"/>
                    </a:cubicBezTo>
                    <a:cubicBezTo>
                      <a:pt x="3548" y="624"/>
                      <a:pt x="2500" y="862"/>
                      <a:pt x="1774" y="1600"/>
                    </a:cubicBezTo>
                    <a:cubicBezTo>
                      <a:pt x="1119" y="2255"/>
                      <a:pt x="857" y="3184"/>
                      <a:pt x="667" y="4089"/>
                    </a:cubicBezTo>
                    <a:cubicBezTo>
                      <a:pt x="191" y="6303"/>
                      <a:pt x="0" y="8566"/>
                      <a:pt x="72" y="10828"/>
                    </a:cubicBezTo>
                    <a:lnTo>
                      <a:pt x="560" y="10804"/>
                    </a:lnTo>
                    <a:cubicBezTo>
                      <a:pt x="476" y="8577"/>
                      <a:pt x="667" y="6363"/>
                      <a:pt x="1131" y="4184"/>
                    </a:cubicBezTo>
                    <a:cubicBezTo>
                      <a:pt x="1298" y="3410"/>
                      <a:pt x="1512" y="2529"/>
                      <a:pt x="2108" y="1934"/>
                    </a:cubicBezTo>
                    <a:cubicBezTo>
                      <a:pt x="2750" y="1291"/>
                      <a:pt x="3703" y="1077"/>
                      <a:pt x="4715" y="886"/>
                    </a:cubicBezTo>
                    <a:cubicBezTo>
                      <a:pt x="5891" y="673"/>
                      <a:pt x="7143" y="476"/>
                      <a:pt x="8360" y="476"/>
                    </a:cubicBezTo>
                    <a:cubicBezTo>
                      <a:pt x="9657" y="476"/>
                      <a:pt x="10915" y="699"/>
                      <a:pt x="12002" y="1362"/>
                    </a:cubicBezTo>
                    <a:cubicBezTo>
                      <a:pt x="13276" y="2148"/>
                      <a:pt x="14288" y="3565"/>
                      <a:pt x="14835" y="5363"/>
                    </a:cubicBezTo>
                    <a:cubicBezTo>
                      <a:pt x="15347" y="6994"/>
                      <a:pt x="15443" y="8744"/>
                      <a:pt x="15538" y="10435"/>
                    </a:cubicBezTo>
                    <a:lnTo>
                      <a:pt x="16014" y="10411"/>
                    </a:lnTo>
                    <a:cubicBezTo>
                      <a:pt x="15919" y="8697"/>
                      <a:pt x="15824" y="6911"/>
                      <a:pt x="15300" y="5220"/>
                    </a:cubicBezTo>
                    <a:cubicBezTo>
                      <a:pt x="14716" y="3315"/>
                      <a:pt x="13633" y="1803"/>
                      <a:pt x="12252" y="958"/>
                    </a:cubicBezTo>
                    <a:cubicBezTo>
                      <a:pt x="11074" y="241"/>
                      <a:pt x="9731" y="1"/>
                      <a:pt x="83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a:off x="2130600" y="2203500"/>
                <a:ext cx="307225" cy="231475"/>
              </a:xfrm>
              <a:custGeom>
                <a:avLst/>
                <a:gdLst/>
                <a:ahLst/>
                <a:cxnLst/>
                <a:rect l="l" t="t" r="r" b="b"/>
                <a:pathLst>
                  <a:path w="12289" h="9259" extrusionOk="0">
                    <a:moveTo>
                      <a:pt x="6139" y="0"/>
                    </a:moveTo>
                    <a:cubicBezTo>
                      <a:pt x="5083" y="0"/>
                      <a:pt x="3989" y="389"/>
                      <a:pt x="3085" y="1115"/>
                    </a:cubicBezTo>
                    <a:cubicBezTo>
                      <a:pt x="2037" y="1972"/>
                      <a:pt x="1215" y="3258"/>
                      <a:pt x="727" y="4841"/>
                    </a:cubicBezTo>
                    <a:cubicBezTo>
                      <a:pt x="299" y="6246"/>
                      <a:pt x="156" y="7711"/>
                      <a:pt x="1" y="9140"/>
                    </a:cubicBezTo>
                    <a:lnTo>
                      <a:pt x="477" y="9187"/>
                    </a:lnTo>
                    <a:cubicBezTo>
                      <a:pt x="620" y="7782"/>
                      <a:pt x="763" y="6330"/>
                      <a:pt x="1192" y="4972"/>
                    </a:cubicBezTo>
                    <a:cubicBezTo>
                      <a:pt x="1644" y="3484"/>
                      <a:pt x="2406" y="2282"/>
                      <a:pt x="3382" y="1496"/>
                    </a:cubicBezTo>
                    <a:cubicBezTo>
                      <a:pt x="4203" y="837"/>
                      <a:pt x="5190" y="486"/>
                      <a:pt x="6132" y="486"/>
                    </a:cubicBezTo>
                    <a:cubicBezTo>
                      <a:pt x="6500" y="486"/>
                      <a:pt x="6862" y="540"/>
                      <a:pt x="7204" y="650"/>
                    </a:cubicBezTo>
                    <a:cubicBezTo>
                      <a:pt x="8252" y="984"/>
                      <a:pt x="8978" y="1770"/>
                      <a:pt x="9395" y="2365"/>
                    </a:cubicBezTo>
                    <a:cubicBezTo>
                      <a:pt x="9978" y="3186"/>
                      <a:pt x="10359" y="4163"/>
                      <a:pt x="10657" y="4996"/>
                    </a:cubicBezTo>
                    <a:cubicBezTo>
                      <a:pt x="11145" y="6377"/>
                      <a:pt x="11526" y="7806"/>
                      <a:pt x="11812" y="9259"/>
                    </a:cubicBezTo>
                    <a:lnTo>
                      <a:pt x="12288" y="9163"/>
                    </a:lnTo>
                    <a:cubicBezTo>
                      <a:pt x="12002" y="7699"/>
                      <a:pt x="11610" y="6246"/>
                      <a:pt x="11109" y="4830"/>
                    </a:cubicBezTo>
                    <a:cubicBezTo>
                      <a:pt x="10800" y="3960"/>
                      <a:pt x="10407" y="2960"/>
                      <a:pt x="9788" y="2091"/>
                    </a:cubicBezTo>
                    <a:cubicBezTo>
                      <a:pt x="9324" y="1436"/>
                      <a:pt x="8526" y="567"/>
                      <a:pt x="7359" y="186"/>
                    </a:cubicBezTo>
                    <a:cubicBezTo>
                      <a:pt x="6968" y="61"/>
                      <a:pt x="6556" y="0"/>
                      <a:pt x="6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a:off x="2180925" y="2267150"/>
                <a:ext cx="217300" cy="153550"/>
              </a:xfrm>
              <a:custGeom>
                <a:avLst/>
                <a:gdLst/>
                <a:ahLst/>
                <a:cxnLst/>
                <a:rect l="l" t="t" r="r" b="b"/>
                <a:pathLst>
                  <a:path w="8692" h="6142" extrusionOk="0">
                    <a:moveTo>
                      <a:pt x="5026" y="1"/>
                    </a:moveTo>
                    <a:cubicBezTo>
                      <a:pt x="4415" y="1"/>
                      <a:pt x="3846" y="187"/>
                      <a:pt x="3429" y="379"/>
                    </a:cubicBezTo>
                    <a:cubicBezTo>
                      <a:pt x="1357" y="1319"/>
                      <a:pt x="0" y="3593"/>
                      <a:pt x="107" y="5855"/>
                    </a:cubicBezTo>
                    <a:cubicBezTo>
                      <a:pt x="107" y="5951"/>
                      <a:pt x="131" y="6046"/>
                      <a:pt x="131" y="6141"/>
                    </a:cubicBezTo>
                    <a:lnTo>
                      <a:pt x="619" y="6082"/>
                    </a:lnTo>
                    <a:cubicBezTo>
                      <a:pt x="429" y="3867"/>
                      <a:pt x="1631" y="1772"/>
                      <a:pt x="3632" y="819"/>
                    </a:cubicBezTo>
                    <a:cubicBezTo>
                      <a:pt x="4002" y="651"/>
                      <a:pt x="4497" y="482"/>
                      <a:pt x="5021" y="482"/>
                    </a:cubicBezTo>
                    <a:cubicBezTo>
                      <a:pt x="5238" y="482"/>
                      <a:pt x="5460" y="511"/>
                      <a:pt x="5679" y="581"/>
                    </a:cubicBezTo>
                    <a:cubicBezTo>
                      <a:pt x="6477" y="831"/>
                      <a:pt x="7013" y="1581"/>
                      <a:pt x="7334" y="2164"/>
                    </a:cubicBezTo>
                    <a:cubicBezTo>
                      <a:pt x="7930" y="3296"/>
                      <a:pt x="8204" y="4569"/>
                      <a:pt x="8108" y="5832"/>
                    </a:cubicBezTo>
                    <a:lnTo>
                      <a:pt x="8596" y="5867"/>
                    </a:lnTo>
                    <a:cubicBezTo>
                      <a:pt x="8692" y="4510"/>
                      <a:pt x="8394" y="3141"/>
                      <a:pt x="7751" y="1938"/>
                    </a:cubicBezTo>
                    <a:cubicBezTo>
                      <a:pt x="7239" y="998"/>
                      <a:pt x="6560" y="367"/>
                      <a:pt x="5822" y="117"/>
                    </a:cubicBezTo>
                    <a:cubicBezTo>
                      <a:pt x="5555" y="35"/>
                      <a:pt x="5287" y="1"/>
                      <a:pt x="5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a:off x="2201750" y="2332450"/>
                <a:ext cx="142900" cy="90925"/>
              </a:xfrm>
              <a:custGeom>
                <a:avLst/>
                <a:gdLst/>
                <a:ahLst/>
                <a:cxnLst/>
                <a:rect l="l" t="t" r="r" b="b"/>
                <a:pathLst>
                  <a:path w="5716" h="3637" extrusionOk="0">
                    <a:moveTo>
                      <a:pt x="3333" y="0"/>
                    </a:moveTo>
                    <a:cubicBezTo>
                      <a:pt x="3294" y="0"/>
                      <a:pt x="3254" y="2"/>
                      <a:pt x="3215" y="5"/>
                    </a:cubicBezTo>
                    <a:cubicBezTo>
                      <a:pt x="2751" y="53"/>
                      <a:pt x="2310" y="255"/>
                      <a:pt x="1965" y="600"/>
                    </a:cubicBezTo>
                    <a:cubicBezTo>
                      <a:pt x="1656" y="898"/>
                      <a:pt x="1394" y="1243"/>
                      <a:pt x="1167" y="1612"/>
                    </a:cubicBezTo>
                    <a:lnTo>
                      <a:pt x="1" y="3374"/>
                    </a:lnTo>
                    <a:lnTo>
                      <a:pt x="405" y="3636"/>
                    </a:lnTo>
                    <a:lnTo>
                      <a:pt x="1572" y="1874"/>
                    </a:lnTo>
                    <a:cubicBezTo>
                      <a:pt x="1775" y="1529"/>
                      <a:pt x="2025" y="1219"/>
                      <a:pt x="2310" y="934"/>
                    </a:cubicBezTo>
                    <a:cubicBezTo>
                      <a:pt x="2560" y="672"/>
                      <a:pt x="2894" y="517"/>
                      <a:pt x="3263" y="469"/>
                    </a:cubicBezTo>
                    <a:cubicBezTo>
                      <a:pt x="3287" y="468"/>
                      <a:pt x="3311" y="467"/>
                      <a:pt x="3335" y="467"/>
                    </a:cubicBezTo>
                    <a:cubicBezTo>
                      <a:pt x="3842" y="467"/>
                      <a:pt x="4299" y="819"/>
                      <a:pt x="4561" y="1160"/>
                    </a:cubicBezTo>
                    <a:cubicBezTo>
                      <a:pt x="4894" y="1600"/>
                      <a:pt x="5085" y="2160"/>
                      <a:pt x="5275" y="2684"/>
                    </a:cubicBezTo>
                    <a:lnTo>
                      <a:pt x="5716" y="2541"/>
                    </a:lnTo>
                    <a:cubicBezTo>
                      <a:pt x="5525" y="1993"/>
                      <a:pt x="5323" y="1386"/>
                      <a:pt x="4930" y="874"/>
                    </a:cubicBezTo>
                    <a:cubicBezTo>
                      <a:pt x="4506" y="327"/>
                      <a:pt x="3915" y="0"/>
                      <a:pt x="3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p:nvPr/>
            </p:nvSpPr>
            <p:spPr>
              <a:xfrm>
                <a:off x="2243125" y="2374125"/>
                <a:ext cx="82775" cy="65925"/>
              </a:xfrm>
              <a:custGeom>
                <a:avLst/>
                <a:gdLst/>
                <a:ahLst/>
                <a:cxnLst/>
                <a:rect l="l" t="t" r="r" b="b"/>
                <a:pathLst>
                  <a:path w="3311" h="2637" extrusionOk="0">
                    <a:moveTo>
                      <a:pt x="1895" y="1"/>
                    </a:moveTo>
                    <a:cubicBezTo>
                      <a:pt x="1323" y="1"/>
                      <a:pt x="754" y="361"/>
                      <a:pt x="429" y="922"/>
                    </a:cubicBezTo>
                    <a:cubicBezTo>
                      <a:pt x="96" y="1481"/>
                      <a:pt x="24" y="2124"/>
                      <a:pt x="1" y="2612"/>
                    </a:cubicBezTo>
                    <a:lnTo>
                      <a:pt x="477" y="2636"/>
                    </a:lnTo>
                    <a:cubicBezTo>
                      <a:pt x="501" y="1981"/>
                      <a:pt x="620" y="1529"/>
                      <a:pt x="834" y="1160"/>
                    </a:cubicBezTo>
                    <a:cubicBezTo>
                      <a:pt x="1038" y="819"/>
                      <a:pt x="1437" y="479"/>
                      <a:pt x="1897" y="479"/>
                    </a:cubicBezTo>
                    <a:cubicBezTo>
                      <a:pt x="1920" y="479"/>
                      <a:pt x="1942" y="479"/>
                      <a:pt x="1965" y="481"/>
                    </a:cubicBezTo>
                    <a:cubicBezTo>
                      <a:pt x="2191" y="505"/>
                      <a:pt x="2417" y="624"/>
                      <a:pt x="2560" y="814"/>
                    </a:cubicBezTo>
                    <a:cubicBezTo>
                      <a:pt x="2668" y="945"/>
                      <a:pt x="2715" y="1124"/>
                      <a:pt x="2691" y="1303"/>
                    </a:cubicBezTo>
                    <a:cubicBezTo>
                      <a:pt x="2668" y="1517"/>
                      <a:pt x="2691" y="1743"/>
                      <a:pt x="2763" y="1945"/>
                    </a:cubicBezTo>
                    <a:cubicBezTo>
                      <a:pt x="2798" y="2041"/>
                      <a:pt x="2822" y="2148"/>
                      <a:pt x="2834" y="2267"/>
                    </a:cubicBezTo>
                    <a:lnTo>
                      <a:pt x="3310" y="2243"/>
                    </a:lnTo>
                    <a:cubicBezTo>
                      <a:pt x="3299" y="2088"/>
                      <a:pt x="3263" y="1945"/>
                      <a:pt x="3227" y="1814"/>
                    </a:cubicBezTo>
                    <a:cubicBezTo>
                      <a:pt x="3168" y="1684"/>
                      <a:pt x="3156" y="1541"/>
                      <a:pt x="3168" y="1398"/>
                    </a:cubicBezTo>
                    <a:cubicBezTo>
                      <a:pt x="3215" y="1088"/>
                      <a:pt x="3132" y="767"/>
                      <a:pt x="2941" y="517"/>
                    </a:cubicBezTo>
                    <a:cubicBezTo>
                      <a:pt x="2715" y="219"/>
                      <a:pt x="2370" y="29"/>
                      <a:pt x="2001" y="5"/>
                    </a:cubicBezTo>
                    <a:cubicBezTo>
                      <a:pt x="1966" y="2"/>
                      <a:pt x="1930" y="1"/>
                      <a:pt x="18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 name="Google Shape;180;p9"/>
            <p:cNvSpPr/>
            <p:nvPr/>
          </p:nvSpPr>
          <p:spPr>
            <a:xfrm flipH="1">
              <a:off x="8439900" y="3772575"/>
              <a:ext cx="3034963" cy="3560447"/>
            </a:xfrm>
            <a:custGeom>
              <a:avLst/>
              <a:gdLst/>
              <a:ahLst/>
              <a:cxnLst/>
              <a:rect l="l" t="t" r="r" b="b"/>
              <a:pathLst>
                <a:path w="49353" h="60097" extrusionOk="0">
                  <a:moveTo>
                    <a:pt x="16858" y="0"/>
                  </a:moveTo>
                  <a:cubicBezTo>
                    <a:pt x="13497" y="0"/>
                    <a:pt x="10057" y="1994"/>
                    <a:pt x="7776" y="5160"/>
                  </a:cubicBezTo>
                  <a:cubicBezTo>
                    <a:pt x="5811" y="7922"/>
                    <a:pt x="5002" y="11339"/>
                    <a:pt x="5502" y="14685"/>
                  </a:cubicBezTo>
                  <a:cubicBezTo>
                    <a:pt x="5990" y="17792"/>
                    <a:pt x="7609" y="20816"/>
                    <a:pt x="7157" y="23912"/>
                  </a:cubicBezTo>
                  <a:cubicBezTo>
                    <a:pt x="6692" y="27008"/>
                    <a:pt x="4287" y="29413"/>
                    <a:pt x="2918" y="32223"/>
                  </a:cubicBezTo>
                  <a:cubicBezTo>
                    <a:pt x="1" y="38176"/>
                    <a:pt x="2108" y="45677"/>
                    <a:pt x="6633" y="50522"/>
                  </a:cubicBezTo>
                  <a:cubicBezTo>
                    <a:pt x="6740" y="50641"/>
                    <a:pt x="6847" y="50749"/>
                    <a:pt x="6942" y="50844"/>
                  </a:cubicBezTo>
                  <a:cubicBezTo>
                    <a:pt x="11693" y="55690"/>
                    <a:pt x="18408" y="58083"/>
                    <a:pt x="25064" y="59333"/>
                  </a:cubicBezTo>
                  <a:cubicBezTo>
                    <a:pt x="27472" y="59783"/>
                    <a:pt x="29919" y="60097"/>
                    <a:pt x="32359" y="60097"/>
                  </a:cubicBezTo>
                  <a:cubicBezTo>
                    <a:pt x="33538" y="60097"/>
                    <a:pt x="34715" y="60024"/>
                    <a:pt x="35886" y="59857"/>
                  </a:cubicBezTo>
                  <a:cubicBezTo>
                    <a:pt x="39470" y="59333"/>
                    <a:pt x="43030" y="57857"/>
                    <a:pt x="45518" y="55225"/>
                  </a:cubicBezTo>
                  <a:cubicBezTo>
                    <a:pt x="48019" y="52606"/>
                    <a:pt x="49352" y="48760"/>
                    <a:pt x="48495" y="45236"/>
                  </a:cubicBezTo>
                  <a:cubicBezTo>
                    <a:pt x="47400" y="40747"/>
                    <a:pt x="43018" y="37140"/>
                    <a:pt x="43411" y="32520"/>
                  </a:cubicBezTo>
                  <a:cubicBezTo>
                    <a:pt x="43768" y="28353"/>
                    <a:pt x="47650" y="25555"/>
                    <a:pt x="48543" y="21531"/>
                  </a:cubicBezTo>
                  <a:cubicBezTo>
                    <a:pt x="49340" y="17899"/>
                    <a:pt x="48114" y="13161"/>
                    <a:pt x="44554" y="11458"/>
                  </a:cubicBezTo>
                  <a:cubicBezTo>
                    <a:pt x="42444" y="10448"/>
                    <a:pt x="40048" y="10345"/>
                    <a:pt x="37692" y="10345"/>
                  </a:cubicBezTo>
                  <a:cubicBezTo>
                    <a:pt x="37242" y="10345"/>
                    <a:pt x="36795" y="10349"/>
                    <a:pt x="36351" y="10351"/>
                  </a:cubicBezTo>
                  <a:cubicBezTo>
                    <a:pt x="36178" y="10352"/>
                    <a:pt x="36006" y="10353"/>
                    <a:pt x="35832" y="10353"/>
                  </a:cubicBezTo>
                  <a:cubicBezTo>
                    <a:pt x="33202" y="10353"/>
                    <a:pt x="30468" y="10150"/>
                    <a:pt x="28278" y="8732"/>
                  </a:cubicBezTo>
                  <a:cubicBezTo>
                    <a:pt x="26290" y="7434"/>
                    <a:pt x="25028" y="5303"/>
                    <a:pt x="23551" y="3433"/>
                  </a:cubicBezTo>
                  <a:cubicBezTo>
                    <a:pt x="21674" y="1041"/>
                    <a:pt x="19287" y="0"/>
                    <a:pt x="16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Google Shape;181;p9"/>
          <p:cNvSpPr txBox="1">
            <a:spLocks noGrp="1"/>
          </p:cNvSpPr>
          <p:nvPr>
            <p:ph type="title"/>
          </p:nvPr>
        </p:nvSpPr>
        <p:spPr>
          <a:xfrm flipH="1">
            <a:off x="4004850" y="1597425"/>
            <a:ext cx="4030800" cy="6090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82" name="Google Shape;182;p9"/>
          <p:cNvSpPr txBox="1">
            <a:spLocks noGrp="1"/>
          </p:cNvSpPr>
          <p:nvPr>
            <p:ph type="subTitle" idx="1"/>
          </p:nvPr>
        </p:nvSpPr>
        <p:spPr>
          <a:xfrm flipH="1">
            <a:off x="4004850" y="2241675"/>
            <a:ext cx="3919500" cy="1339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sz="1600">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2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23"/>
        <p:cNvGrpSpPr/>
        <p:nvPr/>
      </p:nvGrpSpPr>
      <p:grpSpPr>
        <a:xfrm>
          <a:off x="0" y="0"/>
          <a:ext cx="0" cy="0"/>
          <a:chOff x="0" y="0"/>
          <a:chExt cx="0" cy="0"/>
        </a:xfrm>
      </p:grpSpPr>
      <p:grpSp>
        <p:nvGrpSpPr>
          <p:cNvPr id="224" name="Google Shape;224;p13"/>
          <p:cNvGrpSpPr/>
          <p:nvPr/>
        </p:nvGrpSpPr>
        <p:grpSpPr>
          <a:xfrm>
            <a:off x="-2097702" y="-1927265"/>
            <a:ext cx="12813424" cy="8286186"/>
            <a:chOff x="-2097702" y="-1927265"/>
            <a:chExt cx="12813424" cy="8286186"/>
          </a:xfrm>
        </p:grpSpPr>
        <p:sp>
          <p:nvSpPr>
            <p:cNvPr id="225" name="Google Shape;225;p13"/>
            <p:cNvSpPr/>
            <p:nvPr/>
          </p:nvSpPr>
          <p:spPr>
            <a:xfrm rot="8490882">
              <a:off x="8322162" y="4125251"/>
              <a:ext cx="2142461" cy="1554859"/>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p:nvPr/>
          </p:nvSpPr>
          <p:spPr>
            <a:xfrm rot="-7067723">
              <a:off x="6790735" y="-815911"/>
              <a:ext cx="3381040" cy="2259901"/>
            </a:xfrm>
            <a:custGeom>
              <a:avLst/>
              <a:gdLst/>
              <a:ahLst/>
              <a:cxnLst/>
              <a:rect l="l" t="t" r="r" b="b"/>
              <a:pathLst>
                <a:path w="60628" h="40524" extrusionOk="0">
                  <a:moveTo>
                    <a:pt x="44723" y="0"/>
                  </a:moveTo>
                  <a:cubicBezTo>
                    <a:pt x="44504" y="0"/>
                    <a:pt x="44285" y="5"/>
                    <a:pt x="44066" y="16"/>
                  </a:cubicBezTo>
                  <a:cubicBezTo>
                    <a:pt x="38791" y="266"/>
                    <a:pt x="33767" y="3564"/>
                    <a:pt x="31433" y="8302"/>
                  </a:cubicBezTo>
                  <a:cubicBezTo>
                    <a:pt x="29957" y="11315"/>
                    <a:pt x="29445" y="14899"/>
                    <a:pt x="27135" y="17351"/>
                  </a:cubicBezTo>
                  <a:cubicBezTo>
                    <a:pt x="24825" y="19792"/>
                    <a:pt x="21217" y="20518"/>
                    <a:pt x="17848" y="20590"/>
                  </a:cubicBezTo>
                  <a:cubicBezTo>
                    <a:pt x="17524" y="20598"/>
                    <a:pt x="17200" y="20601"/>
                    <a:pt x="16876" y="20601"/>
                  </a:cubicBezTo>
                  <a:cubicBezTo>
                    <a:pt x="15406" y="20601"/>
                    <a:pt x="13932" y="20534"/>
                    <a:pt x="12465" y="20534"/>
                  </a:cubicBezTo>
                  <a:cubicBezTo>
                    <a:pt x="10888" y="20534"/>
                    <a:pt x="9320" y="20612"/>
                    <a:pt x="7775" y="20935"/>
                  </a:cubicBezTo>
                  <a:cubicBezTo>
                    <a:pt x="4477" y="21637"/>
                    <a:pt x="1179" y="23816"/>
                    <a:pt x="513" y="27114"/>
                  </a:cubicBezTo>
                  <a:cubicBezTo>
                    <a:pt x="1" y="29579"/>
                    <a:pt x="1084" y="32151"/>
                    <a:pt x="2751" y="34032"/>
                  </a:cubicBezTo>
                  <a:cubicBezTo>
                    <a:pt x="4925" y="36481"/>
                    <a:pt x="7063" y="37837"/>
                    <a:pt x="9939" y="37837"/>
                  </a:cubicBezTo>
                  <a:cubicBezTo>
                    <a:pt x="10419" y="37837"/>
                    <a:pt x="10919" y="37799"/>
                    <a:pt x="11442" y="37723"/>
                  </a:cubicBezTo>
                  <a:cubicBezTo>
                    <a:pt x="13790" y="37387"/>
                    <a:pt x="16135" y="37200"/>
                    <a:pt x="18478" y="37200"/>
                  </a:cubicBezTo>
                  <a:cubicBezTo>
                    <a:pt x="20877" y="37200"/>
                    <a:pt x="23273" y="37396"/>
                    <a:pt x="25670" y="37830"/>
                  </a:cubicBezTo>
                  <a:cubicBezTo>
                    <a:pt x="29754" y="38568"/>
                    <a:pt x="33731" y="39925"/>
                    <a:pt x="37862" y="40378"/>
                  </a:cubicBezTo>
                  <a:cubicBezTo>
                    <a:pt x="38734" y="40475"/>
                    <a:pt x="39616" y="40524"/>
                    <a:pt x="40502" y="40524"/>
                  </a:cubicBezTo>
                  <a:cubicBezTo>
                    <a:pt x="47751" y="40524"/>
                    <a:pt x="55214" y="37274"/>
                    <a:pt x="58460" y="30877"/>
                  </a:cubicBezTo>
                  <a:cubicBezTo>
                    <a:pt x="60377" y="27079"/>
                    <a:pt x="60627" y="22661"/>
                    <a:pt x="60389" y="18411"/>
                  </a:cubicBezTo>
                  <a:cubicBezTo>
                    <a:pt x="60163" y="14458"/>
                    <a:pt x="59508" y="10410"/>
                    <a:pt x="57424" y="7052"/>
                  </a:cubicBezTo>
                  <a:cubicBezTo>
                    <a:pt x="54777" y="2739"/>
                    <a:pt x="49778" y="0"/>
                    <a:pt x="447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rot="8592914">
              <a:off x="-1619642" y="-1369475"/>
              <a:ext cx="2691480" cy="2491635"/>
            </a:xfrm>
            <a:custGeom>
              <a:avLst/>
              <a:gdLst/>
              <a:ahLst/>
              <a:cxnLst/>
              <a:rect l="l" t="t" r="r" b="b"/>
              <a:pathLst>
                <a:path w="23663" h="21906" extrusionOk="0">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13"/>
            <p:cNvGrpSpPr/>
            <p:nvPr/>
          </p:nvGrpSpPr>
          <p:grpSpPr>
            <a:xfrm>
              <a:off x="256449" y="-336301"/>
              <a:ext cx="1498599" cy="1022076"/>
              <a:chOff x="256449" y="-336301"/>
              <a:chExt cx="1498599" cy="1022076"/>
            </a:xfrm>
          </p:grpSpPr>
          <p:sp>
            <p:nvSpPr>
              <p:cNvPr id="229" name="Google Shape;229;p13"/>
              <p:cNvSpPr/>
              <p:nvPr/>
            </p:nvSpPr>
            <p:spPr>
              <a:xfrm rot="10800000">
                <a:off x="256449" y="-336301"/>
                <a:ext cx="1498599" cy="1022076"/>
              </a:xfrm>
              <a:custGeom>
                <a:avLst/>
                <a:gdLst/>
                <a:ahLst/>
                <a:cxnLst/>
                <a:rect l="l" t="t" r="r" b="b"/>
                <a:pathLst>
                  <a:path w="40185" h="27407" extrusionOk="0">
                    <a:moveTo>
                      <a:pt x="19819" y="0"/>
                    </a:moveTo>
                    <a:cubicBezTo>
                      <a:pt x="16749" y="0"/>
                      <a:pt x="13511" y="254"/>
                      <a:pt x="10478" y="1236"/>
                    </a:cubicBezTo>
                    <a:cubicBezTo>
                      <a:pt x="5811" y="2760"/>
                      <a:pt x="2263" y="5975"/>
                      <a:pt x="989" y="9845"/>
                    </a:cubicBezTo>
                    <a:cubicBezTo>
                      <a:pt x="310" y="11904"/>
                      <a:pt x="263" y="14083"/>
                      <a:pt x="215" y="16191"/>
                    </a:cubicBezTo>
                    <a:lnTo>
                      <a:pt x="1" y="27394"/>
                    </a:lnTo>
                    <a:lnTo>
                      <a:pt x="727" y="27406"/>
                    </a:lnTo>
                    <a:lnTo>
                      <a:pt x="929" y="16203"/>
                    </a:lnTo>
                    <a:cubicBezTo>
                      <a:pt x="977" y="14155"/>
                      <a:pt x="1013" y="12035"/>
                      <a:pt x="1668" y="10071"/>
                    </a:cubicBezTo>
                    <a:cubicBezTo>
                      <a:pt x="2858" y="6428"/>
                      <a:pt x="6240" y="3380"/>
                      <a:pt x="10692" y="1927"/>
                    </a:cubicBezTo>
                    <a:cubicBezTo>
                      <a:pt x="13646" y="962"/>
                      <a:pt x="16816" y="719"/>
                      <a:pt x="19830" y="719"/>
                    </a:cubicBezTo>
                    <a:cubicBezTo>
                      <a:pt x="21057" y="719"/>
                      <a:pt x="22258" y="760"/>
                      <a:pt x="23408" y="808"/>
                    </a:cubicBezTo>
                    <a:cubicBezTo>
                      <a:pt x="25706" y="915"/>
                      <a:pt x="27909" y="1105"/>
                      <a:pt x="29576" y="2344"/>
                    </a:cubicBezTo>
                    <a:cubicBezTo>
                      <a:pt x="32314" y="4380"/>
                      <a:pt x="33731" y="7618"/>
                      <a:pt x="35088" y="10761"/>
                    </a:cubicBezTo>
                    <a:cubicBezTo>
                      <a:pt x="35362" y="11392"/>
                      <a:pt x="35648" y="12059"/>
                      <a:pt x="35934" y="12678"/>
                    </a:cubicBezTo>
                    <a:cubicBezTo>
                      <a:pt x="37732" y="16572"/>
                      <a:pt x="38625" y="20858"/>
                      <a:pt x="39482" y="24989"/>
                    </a:cubicBezTo>
                    <a:lnTo>
                      <a:pt x="40184" y="24846"/>
                    </a:lnTo>
                    <a:cubicBezTo>
                      <a:pt x="39315" y="20667"/>
                      <a:pt x="38422" y="16345"/>
                      <a:pt x="36589" y="12381"/>
                    </a:cubicBezTo>
                    <a:cubicBezTo>
                      <a:pt x="36303" y="11762"/>
                      <a:pt x="36029" y="11107"/>
                      <a:pt x="35755" y="10476"/>
                    </a:cubicBezTo>
                    <a:cubicBezTo>
                      <a:pt x="34350" y="7249"/>
                      <a:pt x="32910" y="3915"/>
                      <a:pt x="30016" y="1760"/>
                    </a:cubicBezTo>
                    <a:cubicBezTo>
                      <a:pt x="28183" y="403"/>
                      <a:pt x="25766" y="189"/>
                      <a:pt x="23444" y="93"/>
                    </a:cubicBezTo>
                    <a:cubicBezTo>
                      <a:pt x="22280" y="42"/>
                      <a:pt x="21063" y="0"/>
                      <a:pt x="198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rot="10800000">
                <a:off x="370567" y="-308776"/>
                <a:ext cx="1301434" cy="904269"/>
              </a:xfrm>
              <a:custGeom>
                <a:avLst/>
                <a:gdLst/>
                <a:ahLst/>
                <a:cxnLst/>
                <a:rect l="l" t="t" r="r" b="b"/>
                <a:pathLst>
                  <a:path w="34898" h="24248" extrusionOk="0">
                    <a:moveTo>
                      <a:pt x="18191" y="0"/>
                    </a:moveTo>
                    <a:cubicBezTo>
                      <a:pt x="17746" y="0"/>
                      <a:pt x="17323" y="16"/>
                      <a:pt x="16931" y="42"/>
                    </a:cubicBezTo>
                    <a:cubicBezTo>
                      <a:pt x="13835" y="244"/>
                      <a:pt x="10871" y="1137"/>
                      <a:pt x="8132" y="2066"/>
                    </a:cubicBezTo>
                    <a:cubicBezTo>
                      <a:pt x="6275" y="2697"/>
                      <a:pt x="4346" y="3435"/>
                      <a:pt x="3036" y="4923"/>
                    </a:cubicBezTo>
                    <a:cubicBezTo>
                      <a:pt x="1560" y="6590"/>
                      <a:pt x="1131" y="8864"/>
                      <a:pt x="845" y="10865"/>
                    </a:cubicBezTo>
                    <a:cubicBezTo>
                      <a:pt x="203" y="15246"/>
                      <a:pt x="0" y="19675"/>
                      <a:pt x="203" y="24104"/>
                    </a:cubicBezTo>
                    <a:cubicBezTo>
                      <a:pt x="203" y="24152"/>
                      <a:pt x="214" y="24199"/>
                      <a:pt x="203" y="24247"/>
                    </a:cubicBezTo>
                    <a:lnTo>
                      <a:pt x="929" y="24211"/>
                    </a:lnTo>
                    <a:lnTo>
                      <a:pt x="929" y="24080"/>
                    </a:lnTo>
                    <a:cubicBezTo>
                      <a:pt x="714" y="19699"/>
                      <a:pt x="929" y="15306"/>
                      <a:pt x="1548" y="10960"/>
                    </a:cubicBezTo>
                    <a:cubicBezTo>
                      <a:pt x="1822" y="9067"/>
                      <a:pt x="2238" y="6924"/>
                      <a:pt x="3572" y="5400"/>
                    </a:cubicBezTo>
                    <a:cubicBezTo>
                      <a:pt x="4775" y="4042"/>
                      <a:pt x="6596" y="3340"/>
                      <a:pt x="8358" y="2744"/>
                    </a:cubicBezTo>
                    <a:cubicBezTo>
                      <a:pt x="11049" y="1840"/>
                      <a:pt x="13966" y="959"/>
                      <a:pt x="16990" y="768"/>
                    </a:cubicBezTo>
                    <a:cubicBezTo>
                      <a:pt x="17378" y="741"/>
                      <a:pt x="17795" y="725"/>
                      <a:pt x="18237" y="725"/>
                    </a:cubicBezTo>
                    <a:cubicBezTo>
                      <a:pt x="20359" y="725"/>
                      <a:pt x="23023" y="1105"/>
                      <a:pt x="25408" y="2554"/>
                    </a:cubicBezTo>
                    <a:cubicBezTo>
                      <a:pt x="27730" y="3971"/>
                      <a:pt x="29670" y="6340"/>
                      <a:pt x="31171" y="9579"/>
                    </a:cubicBezTo>
                    <a:cubicBezTo>
                      <a:pt x="33242" y="14067"/>
                      <a:pt x="34159" y="16710"/>
                      <a:pt x="33588" y="21437"/>
                    </a:cubicBezTo>
                    <a:lnTo>
                      <a:pt x="34302" y="21521"/>
                    </a:lnTo>
                    <a:cubicBezTo>
                      <a:pt x="34897" y="16615"/>
                      <a:pt x="33957" y="13901"/>
                      <a:pt x="31814" y="9281"/>
                    </a:cubicBezTo>
                    <a:cubicBezTo>
                      <a:pt x="30266" y="5900"/>
                      <a:pt x="28230" y="3435"/>
                      <a:pt x="25777" y="1947"/>
                    </a:cubicBezTo>
                    <a:cubicBezTo>
                      <a:pt x="23246" y="398"/>
                      <a:pt x="20426" y="0"/>
                      <a:pt x="18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rot="10800000">
                <a:off x="496694" y="-293670"/>
                <a:ext cx="1099830" cy="809023"/>
              </a:xfrm>
              <a:custGeom>
                <a:avLst/>
                <a:gdLst/>
                <a:ahLst/>
                <a:cxnLst/>
                <a:rect l="l" t="t" r="r" b="b"/>
                <a:pathLst>
                  <a:path w="29492" h="21694" extrusionOk="0">
                    <a:moveTo>
                      <a:pt x="14431" y="0"/>
                    </a:moveTo>
                    <a:cubicBezTo>
                      <a:pt x="9763" y="24"/>
                      <a:pt x="5084" y="2965"/>
                      <a:pt x="2548" y="7501"/>
                    </a:cubicBezTo>
                    <a:cubicBezTo>
                      <a:pt x="798" y="10609"/>
                      <a:pt x="0" y="14442"/>
                      <a:pt x="191" y="18514"/>
                    </a:cubicBezTo>
                    <a:cubicBezTo>
                      <a:pt x="238" y="19586"/>
                      <a:pt x="357" y="20646"/>
                      <a:pt x="536" y="21693"/>
                    </a:cubicBezTo>
                    <a:lnTo>
                      <a:pt x="1238" y="21574"/>
                    </a:lnTo>
                    <a:cubicBezTo>
                      <a:pt x="381" y="16490"/>
                      <a:pt x="1060" y="11621"/>
                      <a:pt x="3167" y="7870"/>
                    </a:cubicBezTo>
                    <a:cubicBezTo>
                      <a:pt x="5584" y="3548"/>
                      <a:pt x="10013" y="738"/>
                      <a:pt x="14431" y="726"/>
                    </a:cubicBezTo>
                    <a:cubicBezTo>
                      <a:pt x="14451" y="726"/>
                      <a:pt x="14472" y="726"/>
                      <a:pt x="14493" y="726"/>
                    </a:cubicBezTo>
                    <a:cubicBezTo>
                      <a:pt x="16591" y="726"/>
                      <a:pt x="18651" y="1321"/>
                      <a:pt x="20431" y="2429"/>
                    </a:cubicBezTo>
                    <a:cubicBezTo>
                      <a:pt x="21598" y="3179"/>
                      <a:pt x="22646" y="4096"/>
                      <a:pt x="23551" y="5156"/>
                    </a:cubicBezTo>
                    <a:cubicBezTo>
                      <a:pt x="27027" y="9120"/>
                      <a:pt x="28766" y="14311"/>
                      <a:pt x="28385" y="19574"/>
                    </a:cubicBezTo>
                    <a:lnTo>
                      <a:pt x="29099" y="19622"/>
                    </a:lnTo>
                    <a:cubicBezTo>
                      <a:pt x="29492" y="14169"/>
                      <a:pt x="27694" y="8787"/>
                      <a:pt x="24098" y="4679"/>
                    </a:cubicBezTo>
                    <a:cubicBezTo>
                      <a:pt x="23146" y="3572"/>
                      <a:pt x="22051" y="2608"/>
                      <a:pt x="20824" y="1822"/>
                    </a:cubicBezTo>
                    <a:cubicBezTo>
                      <a:pt x="18907" y="631"/>
                      <a:pt x="16693" y="0"/>
                      <a:pt x="14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rot="10800000">
                <a:off x="590823" y="-273229"/>
                <a:ext cx="913368" cy="646801"/>
              </a:xfrm>
              <a:custGeom>
                <a:avLst/>
                <a:gdLst/>
                <a:ahLst/>
                <a:cxnLst/>
                <a:rect l="l" t="t" r="r" b="b"/>
                <a:pathLst>
                  <a:path w="24492" h="17344" extrusionOk="0">
                    <a:moveTo>
                      <a:pt x="14448" y="0"/>
                    </a:moveTo>
                    <a:cubicBezTo>
                      <a:pt x="12606" y="0"/>
                      <a:pt x="10536" y="456"/>
                      <a:pt x="8252" y="1365"/>
                    </a:cubicBezTo>
                    <a:cubicBezTo>
                      <a:pt x="6537" y="2056"/>
                      <a:pt x="4073" y="3187"/>
                      <a:pt x="2453" y="5211"/>
                    </a:cubicBezTo>
                    <a:cubicBezTo>
                      <a:pt x="1227" y="6723"/>
                      <a:pt x="477" y="8688"/>
                      <a:pt x="191" y="11069"/>
                    </a:cubicBezTo>
                    <a:cubicBezTo>
                      <a:pt x="36" y="12510"/>
                      <a:pt x="1" y="13950"/>
                      <a:pt x="96" y="15391"/>
                    </a:cubicBezTo>
                    <a:cubicBezTo>
                      <a:pt x="120" y="16046"/>
                      <a:pt x="167" y="16701"/>
                      <a:pt x="215" y="17344"/>
                    </a:cubicBezTo>
                    <a:lnTo>
                      <a:pt x="691" y="17308"/>
                    </a:lnTo>
                    <a:cubicBezTo>
                      <a:pt x="560" y="15284"/>
                      <a:pt x="417" y="13176"/>
                      <a:pt x="667" y="11129"/>
                    </a:cubicBezTo>
                    <a:cubicBezTo>
                      <a:pt x="941" y="8843"/>
                      <a:pt x="1668" y="6949"/>
                      <a:pt x="2834" y="5509"/>
                    </a:cubicBezTo>
                    <a:cubicBezTo>
                      <a:pt x="4382" y="3580"/>
                      <a:pt x="6763" y="2473"/>
                      <a:pt x="8430" y="1818"/>
                    </a:cubicBezTo>
                    <a:cubicBezTo>
                      <a:pt x="10655" y="930"/>
                      <a:pt x="12663" y="485"/>
                      <a:pt x="14441" y="485"/>
                    </a:cubicBezTo>
                    <a:cubicBezTo>
                      <a:pt x="15785" y="485"/>
                      <a:pt x="16998" y="739"/>
                      <a:pt x="18074" y="1246"/>
                    </a:cubicBezTo>
                    <a:cubicBezTo>
                      <a:pt x="20289" y="2282"/>
                      <a:pt x="22075" y="4544"/>
                      <a:pt x="22980" y="7450"/>
                    </a:cubicBezTo>
                    <a:cubicBezTo>
                      <a:pt x="23801" y="10093"/>
                      <a:pt x="23885" y="12915"/>
                      <a:pt x="23956" y="15653"/>
                    </a:cubicBezTo>
                    <a:cubicBezTo>
                      <a:pt x="23956" y="15724"/>
                      <a:pt x="23992" y="15796"/>
                      <a:pt x="24051" y="15855"/>
                    </a:cubicBezTo>
                    <a:cubicBezTo>
                      <a:pt x="24027" y="15820"/>
                      <a:pt x="24016" y="15784"/>
                      <a:pt x="24016" y="15748"/>
                    </a:cubicBezTo>
                    <a:lnTo>
                      <a:pt x="24492" y="15724"/>
                    </a:lnTo>
                    <a:cubicBezTo>
                      <a:pt x="24492" y="15665"/>
                      <a:pt x="24468" y="15605"/>
                      <a:pt x="24432" y="15558"/>
                    </a:cubicBezTo>
                    <a:cubicBezTo>
                      <a:pt x="24361" y="12819"/>
                      <a:pt x="24278" y="9986"/>
                      <a:pt x="23444" y="7307"/>
                    </a:cubicBezTo>
                    <a:cubicBezTo>
                      <a:pt x="22492" y="4271"/>
                      <a:pt x="20610" y="1901"/>
                      <a:pt x="18277" y="806"/>
                    </a:cubicBezTo>
                    <a:cubicBezTo>
                      <a:pt x="17140" y="268"/>
                      <a:pt x="15861" y="0"/>
                      <a:pt x="144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rot="10800000">
                <a:off x="642774" y="-248799"/>
                <a:ext cx="804138" cy="498899"/>
              </a:xfrm>
              <a:custGeom>
                <a:avLst/>
                <a:gdLst/>
                <a:ahLst/>
                <a:cxnLst/>
                <a:rect l="l" t="t" r="r" b="b"/>
                <a:pathLst>
                  <a:path w="21563" h="13378" extrusionOk="0">
                    <a:moveTo>
                      <a:pt x="13318" y="1"/>
                    </a:moveTo>
                    <a:cubicBezTo>
                      <a:pt x="12595" y="1"/>
                      <a:pt x="11900" y="42"/>
                      <a:pt x="11276" y="79"/>
                    </a:cubicBezTo>
                    <a:cubicBezTo>
                      <a:pt x="9657" y="174"/>
                      <a:pt x="7978" y="269"/>
                      <a:pt x="6359" y="686"/>
                    </a:cubicBezTo>
                    <a:cubicBezTo>
                      <a:pt x="4537" y="1162"/>
                      <a:pt x="3037" y="2019"/>
                      <a:pt x="2025" y="3162"/>
                    </a:cubicBezTo>
                    <a:cubicBezTo>
                      <a:pt x="655" y="4710"/>
                      <a:pt x="215" y="6698"/>
                      <a:pt x="84" y="8103"/>
                    </a:cubicBezTo>
                    <a:cubicBezTo>
                      <a:pt x="12" y="8865"/>
                      <a:pt x="1" y="9651"/>
                      <a:pt x="36" y="10425"/>
                    </a:cubicBezTo>
                    <a:cubicBezTo>
                      <a:pt x="84" y="11425"/>
                      <a:pt x="203" y="12401"/>
                      <a:pt x="298" y="13378"/>
                    </a:cubicBezTo>
                    <a:lnTo>
                      <a:pt x="774" y="13318"/>
                    </a:lnTo>
                    <a:cubicBezTo>
                      <a:pt x="584" y="11616"/>
                      <a:pt x="382" y="9865"/>
                      <a:pt x="548" y="8139"/>
                    </a:cubicBezTo>
                    <a:cubicBezTo>
                      <a:pt x="679" y="6806"/>
                      <a:pt x="1096" y="4924"/>
                      <a:pt x="2382" y="3472"/>
                    </a:cubicBezTo>
                    <a:cubicBezTo>
                      <a:pt x="3322" y="2412"/>
                      <a:pt x="4739" y="1591"/>
                      <a:pt x="6478" y="1150"/>
                    </a:cubicBezTo>
                    <a:cubicBezTo>
                      <a:pt x="8037" y="745"/>
                      <a:pt x="9704" y="650"/>
                      <a:pt x="11300" y="555"/>
                    </a:cubicBezTo>
                    <a:cubicBezTo>
                      <a:pt x="11997" y="515"/>
                      <a:pt x="12673" y="484"/>
                      <a:pt x="13323" y="484"/>
                    </a:cubicBezTo>
                    <a:cubicBezTo>
                      <a:pt x="15027" y="484"/>
                      <a:pt x="16559" y="699"/>
                      <a:pt x="17860" y="1543"/>
                    </a:cubicBezTo>
                    <a:cubicBezTo>
                      <a:pt x="19336" y="2495"/>
                      <a:pt x="20384" y="4281"/>
                      <a:pt x="20741" y="6436"/>
                    </a:cubicBezTo>
                    <a:cubicBezTo>
                      <a:pt x="21063" y="8413"/>
                      <a:pt x="20837" y="10437"/>
                      <a:pt x="20622" y="12401"/>
                    </a:cubicBezTo>
                    <a:lnTo>
                      <a:pt x="21098" y="12461"/>
                    </a:lnTo>
                    <a:cubicBezTo>
                      <a:pt x="21325" y="10461"/>
                      <a:pt x="21563" y="8401"/>
                      <a:pt x="21218" y="6365"/>
                    </a:cubicBezTo>
                    <a:cubicBezTo>
                      <a:pt x="20837" y="4067"/>
                      <a:pt x="19717" y="2162"/>
                      <a:pt x="18122" y="1138"/>
                    </a:cubicBezTo>
                    <a:cubicBezTo>
                      <a:pt x="16698" y="208"/>
                      <a:pt x="14937" y="1"/>
                      <a:pt x="13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rot="10800000">
                <a:off x="752865" y="-234588"/>
                <a:ext cx="597239" cy="403803"/>
              </a:xfrm>
              <a:custGeom>
                <a:avLst/>
                <a:gdLst/>
                <a:ahLst/>
                <a:cxnLst/>
                <a:rect l="l" t="t" r="r" b="b"/>
                <a:pathLst>
                  <a:path w="16015" h="10828" extrusionOk="0">
                    <a:moveTo>
                      <a:pt x="8357" y="1"/>
                    </a:moveTo>
                    <a:cubicBezTo>
                      <a:pt x="7106" y="1"/>
                      <a:pt x="5829" y="200"/>
                      <a:pt x="4632" y="422"/>
                    </a:cubicBezTo>
                    <a:cubicBezTo>
                      <a:pt x="3548" y="624"/>
                      <a:pt x="2500" y="862"/>
                      <a:pt x="1774" y="1600"/>
                    </a:cubicBezTo>
                    <a:cubicBezTo>
                      <a:pt x="1119" y="2255"/>
                      <a:pt x="857" y="3184"/>
                      <a:pt x="667" y="4089"/>
                    </a:cubicBezTo>
                    <a:cubicBezTo>
                      <a:pt x="191" y="6303"/>
                      <a:pt x="0" y="8566"/>
                      <a:pt x="72" y="10828"/>
                    </a:cubicBezTo>
                    <a:lnTo>
                      <a:pt x="560" y="10804"/>
                    </a:lnTo>
                    <a:cubicBezTo>
                      <a:pt x="476" y="8577"/>
                      <a:pt x="667" y="6363"/>
                      <a:pt x="1131" y="4184"/>
                    </a:cubicBezTo>
                    <a:cubicBezTo>
                      <a:pt x="1298" y="3410"/>
                      <a:pt x="1512" y="2529"/>
                      <a:pt x="2108" y="1934"/>
                    </a:cubicBezTo>
                    <a:cubicBezTo>
                      <a:pt x="2750" y="1291"/>
                      <a:pt x="3703" y="1077"/>
                      <a:pt x="4715" y="886"/>
                    </a:cubicBezTo>
                    <a:cubicBezTo>
                      <a:pt x="5891" y="673"/>
                      <a:pt x="7143" y="476"/>
                      <a:pt x="8360" y="476"/>
                    </a:cubicBezTo>
                    <a:cubicBezTo>
                      <a:pt x="9657" y="476"/>
                      <a:pt x="10915" y="699"/>
                      <a:pt x="12002" y="1362"/>
                    </a:cubicBezTo>
                    <a:cubicBezTo>
                      <a:pt x="13276" y="2148"/>
                      <a:pt x="14288" y="3565"/>
                      <a:pt x="14835" y="5363"/>
                    </a:cubicBezTo>
                    <a:cubicBezTo>
                      <a:pt x="15347" y="6994"/>
                      <a:pt x="15443" y="8744"/>
                      <a:pt x="15538" y="10435"/>
                    </a:cubicBezTo>
                    <a:lnTo>
                      <a:pt x="16014" y="10411"/>
                    </a:lnTo>
                    <a:cubicBezTo>
                      <a:pt x="15919" y="8697"/>
                      <a:pt x="15824" y="6911"/>
                      <a:pt x="15300" y="5220"/>
                    </a:cubicBezTo>
                    <a:cubicBezTo>
                      <a:pt x="14716" y="3315"/>
                      <a:pt x="13633" y="1803"/>
                      <a:pt x="12252" y="958"/>
                    </a:cubicBezTo>
                    <a:cubicBezTo>
                      <a:pt x="11074" y="241"/>
                      <a:pt x="9731" y="1"/>
                      <a:pt x="83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rot="10800000">
                <a:off x="805712" y="-230596"/>
                <a:ext cx="458288" cy="345291"/>
              </a:xfrm>
              <a:custGeom>
                <a:avLst/>
                <a:gdLst/>
                <a:ahLst/>
                <a:cxnLst/>
                <a:rect l="l" t="t" r="r" b="b"/>
                <a:pathLst>
                  <a:path w="12289" h="9259" extrusionOk="0">
                    <a:moveTo>
                      <a:pt x="6139" y="0"/>
                    </a:moveTo>
                    <a:cubicBezTo>
                      <a:pt x="5083" y="0"/>
                      <a:pt x="3989" y="389"/>
                      <a:pt x="3085" y="1115"/>
                    </a:cubicBezTo>
                    <a:cubicBezTo>
                      <a:pt x="2037" y="1972"/>
                      <a:pt x="1215" y="3258"/>
                      <a:pt x="727" y="4841"/>
                    </a:cubicBezTo>
                    <a:cubicBezTo>
                      <a:pt x="299" y="6246"/>
                      <a:pt x="156" y="7711"/>
                      <a:pt x="1" y="9140"/>
                    </a:cubicBezTo>
                    <a:lnTo>
                      <a:pt x="477" y="9187"/>
                    </a:lnTo>
                    <a:cubicBezTo>
                      <a:pt x="620" y="7782"/>
                      <a:pt x="763" y="6330"/>
                      <a:pt x="1192" y="4972"/>
                    </a:cubicBezTo>
                    <a:cubicBezTo>
                      <a:pt x="1644" y="3484"/>
                      <a:pt x="2406" y="2282"/>
                      <a:pt x="3382" y="1496"/>
                    </a:cubicBezTo>
                    <a:cubicBezTo>
                      <a:pt x="4203" y="837"/>
                      <a:pt x="5190" y="486"/>
                      <a:pt x="6132" y="486"/>
                    </a:cubicBezTo>
                    <a:cubicBezTo>
                      <a:pt x="6500" y="486"/>
                      <a:pt x="6862" y="540"/>
                      <a:pt x="7204" y="650"/>
                    </a:cubicBezTo>
                    <a:cubicBezTo>
                      <a:pt x="8252" y="984"/>
                      <a:pt x="8978" y="1770"/>
                      <a:pt x="9395" y="2365"/>
                    </a:cubicBezTo>
                    <a:cubicBezTo>
                      <a:pt x="9978" y="3186"/>
                      <a:pt x="10359" y="4163"/>
                      <a:pt x="10657" y="4996"/>
                    </a:cubicBezTo>
                    <a:cubicBezTo>
                      <a:pt x="11145" y="6377"/>
                      <a:pt x="11526" y="7806"/>
                      <a:pt x="11812" y="9259"/>
                    </a:cubicBezTo>
                    <a:lnTo>
                      <a:pt x="12288" y="9163"/>
                    </a:lnTo>
                    <a:cubicBezTo>
                      <a:pt x="12002" y="7699"/>
                      <a:pt x="11610" y="6246"/>
                      <a:pt x="11109" y="4830"/>
                    </a:cubicBezTo>
                    <a:cubicBezTo>
                      <a:pt x="10800" y="3960"/>
                      <a:pt x="10407" y="2960"/>
                      <a:pt x="9788" y="2091"/>
                    </a:cubicBezTo>
                    <a:cubicBezTo>
                      <a:pt x="9324" y="1436"/>
                      <a:pt x="8526" y="567"/>
                      <a:pt x="7359" y="186"/>
                    </a:cubicBezTo>
                    <a:cubicBezTo>
                      <a:pt x="6968" y="61"/>
                      <a:pt x="6556" y="0"/>
                      <a:pt x="6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rot="10800000">
                <a:off x="864786" y="-209299"/>
                <a:ext cx="324146" cy="229051"/>
              </a:xfrm>
              <a:custGeom>
                <a:avLst/>
                <a:gdLst/>
                <a:ahLst/>
                <a:cxnLst/>
                <a:rect l="l" t="t" r="r" b="b"/>
                <a:pathLst>
                  <a:path w="8692" h="6142" extrusionOk="0">
                    <a:moveTo>
                      <a:pt x="5026" y="1"/>
                    </a:moveTo>
                    <a:cubicBezTo>
                      <a:pt x="4415" y="1"/>
                      <a:pt x="3846" y="187"/>
                      <a:pt x="3429" y="379"/>
                    </a:cubicBezTo>
                    <a:cubicBezTo>
                      <a:pt x="1357" y="1319"/>
                      <a:pt x="0" y="3593"/>
                      <a:pt x="107" y="5855"/>
                    </a:cubicBezTo>
                    <a:cubicBezTo>
                      <a:pt x="107" y="5951"/>
                      <a:pt x="131" y="6046"/>
                      <a:pt x="131" y="6141"/>
                    </a:cubicBezTo>
                    <a:lnTo>
                      <a:pt x="619" y="6082"/>
                    </a:lnTo>
                    <a:cubicBezTo>
                      <a:pt x="429" y="3867"/>
                      <a:pt x="1631" y="1772"/>
                      <a:pt x="3632" y="819"/>
                    </a:cubicBezTo>
                    <a:cubicBezTo>
                      <a:pt x="4002" y="651"/>
                      <a:pt x="4497" y="482"/>
                      <a:pt x="5021" y="482"/>
                    </a:cubicBezTo>
                    <a:cubicBezTo>
                      <a:pt x="5238" y="482"/>
                      <a:pt x="5460" y="511"/>
                      <a:pt x="5679" y="581"/>
                    </a:cubicBezTo>
                    <a:cubicBezTo>
                      <a:pt x="6477" y="831"/>
                      <a:pt x="7013" y="1581"/>
                      <a:pt x="7334" y="2164"/>
                    </a:cubicBezTo>
                    <a:cubicBezTo>
                      <a:pt x="7930" y="3296"/>
                      <a:pt x="8204" y="4569"/>
                      <a:pt x="8108" y="5832"/>
                    </a:cubicBezTo>
                    <a:lnTo>
                      <a:pt x="8596" y="5867"/>
                    </a:lnTo>
                    <a:cubicBezTo>
                      <a:pt x="8692" y="4510"/>
                      <a:pt x="8394" y="3141"/>
                      <a:pt x="7751" y="1938"/>
                    </a:cubicBezTo>
                    <a:cubicBezTo>
                      <a:pt x="7239" y="998"/>
                      <a:pt x="6560" y="367"/>
                      <a:pt x="5822" y="117"/>
                    </a:cubicBezTo>
                    <a:cubicBezTo>
                      <a:pt x="5555" y="35"/>
                      <a:pt x="5287" y="1"/>
                      <a:pt x="5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3"/>
              <p:cNvSpPr/>
              <p:nvPr/>
            </p:nvSpPr>
            <p:spPr>
              <a:xfrm rot="10800000">
                <a:off x="944705" y="-213287"/>
                <a:ext cx="213164" cy="135633"/>
              </a:xfrm>
              <a:custGeom>
                <a:avLst/>
                <a:gdLst/>
                <a:ahLst/>
                <a:cxnLst/>
                <a:rect l="l" t="t" r="r" b="b"/>
                <a:pathLst>
                  <a:path w="5716" h="3637" extrusionOk="0">
                    <a:moveTo>
                      <a:pt x="3333" y="0"/>
                    </a:moveTo>
                    <a:cubicBezTo>
                      <a:pt x="3294" y="0"/>
                      <a:pt x="3254" y="2"/>
                      <a:pt x="3215" y="5"/>
                    </a:cubicBezTo>
                    <a:cubicBezTo>
                      <a:pt x="2751" y="53"/>
                      <a:pt x="2310" y="255"/>
                      <a:pt x="1965" y="600"/>
                    </a:cubicBezTo>
                    <a:cubicBezTo>
                      <a:pt x="1656" y="898"/>
                      <a:pt x="1394" y="1243"/>
                      <a:pt x="1167" y="1612"/>
                    </a:cubicBezTo>
                    <a:lnTo>
                      <a:pt x="1" y="3374"/>
                    </a:lnTo>
                    <a:lnTo>
                      <a:pt x="405" y="3636"/>
                    </a:lnTo>
                    <a:lnTo>
                      <a:pt x="1572" y="1874"/>
                    </a:lnTo>
                    <a:cubicBezTo>
                      <a:pt x="1775" y="1529"/>
                      <a:pt x="2025" y="1219"/>
                      <a:pt x="2310" y="934"/>
                    </a:cubicBezTo>
                    <a:cubicBezTo>
                      <a:pt x="2560" y="672"/>
                      <a:pt x="2894" y="517"/>
                      <a:pt x="3263" y="469"/>
                    </a:cubicBezTo>
                    <a:cubicBezTo>
                      <a:pt x="3287" y="468"/>
                      <a:pt x="3311" y="467"/>
                      <a:pt x="3335" y="467"/>
                    </a:cubicBezTo>
                    <a:cubicBezTo>
                      <a:pt x="3842" y="467"/>
                      <a:pt x="4299" y="819"/>
                      <a:pt x="4561" y="1160"/>
                    </a:cubicBezTo>
                    <a:cubicBezTo>
                      <a:pt x="4894" y="1600"/>
                      <a:pt x="5085" y="2160"/>
                      <a:pt x="5275" y="2684"/>
                    </a:cubicBezTo>
                    <a:lnTo>
                      <a:pt x="5716" y="2541"/>
                    </a:lnTo>
                    <a:cubicBezTo>
                      <a:pt x="5525" y="1993"/>
                      <a:pt x="5323" y="1386"/>
                      <a:pt x="4930" y="874"/>
                    </a:cubicBezTo>
                    <a:cubicBezTo>
                      <a:pt x="4506" y="327"/>
                      <a:pt x="3915" y="0"/>
                      <a:pt x="3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3"/>
              <p:cNvSpPr/>
              <p:nvPr/>
            </p:nvSpPr>
            <p:spPr>
              <a:xfrm rot="10800000">
                <a:off x="972677" y="-238159"/>
                <a:ext cx="123475" cy="98340"/>
              </a:xfrm>
              <a:custGeom>
                <a:avLst/>
                <a:gdLst/>
                <a:ahLst/>
                <a:cxnLst/>
                <a:rect l="l" t="t" r="r" b="b"/>
                <a:pathLst>
                  <a:path w="3311" h="2637" extrusionOk="0">
                    <a:moveTo>
                      <a:pt x="1895" y="1"/>
                    </a:moveTo>
                    <a:cubicBezTo>
                      <a:pt x="1323" y="1"/>
                      <a:pt x="754" y="361"/>
                      <a:pt x="429" y="922"/>
                    </a:cubicBezTo>
                    <a:cubicBezTo>
                      <a:pt x="96" y="1481"/>
                      <a:pt x="24" y="2124"/>
                      <a:pt x="1" y="2612"/>
                    </a:cubicBezTo>
                    <a:lnTo>
                      <a:pt x="477" y="2636"/>
                    </a:lnTo>
                    <a:cubicBezTo>
                      <a:pt x="501" y="1981"/>
                      <a:pt x="620" y="1529"/>
                      <a:pt x="834" y="1160"/>
                    </a:cubicBezTo>
                    <a:cubicBezTo>
                      <a:pt x="1038" y="819"/>
                      <a:pt x="1437" y="479"/>
                      <a:pt x="1897" y="479"/>
                    </a:cubicBezTo>
                    <a:cubicBezTo>
                      <a:pt x="1920" y="479"/>
                      <a:pt x="1942" y="479"/>
                      <a:pt x="1965" y="481"/>
                    </a:cubicBezTo>
                    <a:cubicBezTo>
                      <a:pt x="2191" y="505"/>
                      <a:pt x="2417" y="624"/>
                      <a:pt x="2560" y="814"/>
                    </a:cubicBezTo>
                    <a:cubicBezTo>
                      <a:pt x="2668" y="945"/>
                      <a:pt x="2715" y="1124"/>
                      <a:pt x="2691" y="1303"/>
                    </a:cubicBezTo>
                    <a:cubicBezTo>
                      <a:pt x="2668" y="1517"/>
                      <a:pt x="2691" y="1743"/>
                      <a:pt x="2763" y="1945"/>
                    </a:cubicBezTo>
                    <a:cubicBezTo>
                      <a:pt x="2798" y="2041"/>
                      <a:pt x="2822" y="2148"/>
                      <a:pt x="2834" y="2267"/>
                    </a:cubicBezTo>
                    <a:lnTo>
                      <a:pt x="3310" y="2243"/>
                    </a:lnTo>
                    <a:cubicBezTo>
                      <a:pt x="3299" y="2088"/>
                      <a:pt x="3263" y="1945"/>
                      <a:pt x="3227" y="1814"/>
                    </a:cubicBezTo>
                    <a:cubicBezTo>
                      <a:pt x="3168" y="1684"/>
                      <a:pt x="3156" y="1541"/>
                      <a:pt x="3168" y="1398"/>
                    </a:cubicBezTo>
                    <a:cubicBezTo>
                      <a:pt x="3215" y="1088"/>
                      <a:pt x="3132" y="767"/>
                      <a:pt x="2941" y="517"/>
                    </a:cubicBezTo>
                    <a:cubicBezTo>
                      <a:pt x="2715" y="219"/>
                      <a:pt x="2370" y="29"/>
                      <a:pt x="2001" y="5"/>
                    </a:cubicBezTo>
                    <a:cubicBezTo>
                      <a:pt x="1966" y="2"/>
                      <a:pt x="1930" y="1"/>
                      <a:pt x="18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13"/>
            <p:cNvSpPr/>
            <p:nvPr/>
          </p:nvSpPr>
          <p:spPr>
            <a:xfrm rot="-1051789" flipH="1">
              <a:off x="-538142" y="4560135"/>
              <a:ext cx="2114059" cy="1515598"/>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 name="Google Shape;240;p13"/>
            <p:cNvGrpSpPr/>
            <p:nvPr/>
          </p:nvGrpSpPr>
          <p:grpSpPr>
            <a:xfrm>
              <a:off x="7769055" y="4520475"/>
              <a:ext cx="1540913" cy="481201"/>
              <a:chOff x="7769055" y="4520475"/>
              <a:chExt cx="1540913" cy="481201"/>
            </a:xfrm>
          </p:grpSpPr>
          <p:sp>
            <p:nvSpPr>
              <p:cNvPr id="241" name="Google Shape;241;p13"/>
              <p:cNvSpPr/>
              <p:nvPr/>
            </p:nvSpPr>
            <p:spPr>
              <a:xfrm>
                <a:off x="8529683" y="4974134"/>
                <a:ext cx="757215" cy="27542"/>
              </a:xfrm>
              <a:custGeom>
                <a:avLst/>
                <a:gdLst/>
                <a:ahLst/>
                <a:cxnLst/>
                <a:rect l="l" t="t" r="r" b="b"/>
                <a:pathLst>
                  <a:path w="20730" h="754" extrusionOk="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a:off x="8117408" y="4885776"/>
                <a:ext cx="1182980" cy="47705"/>
              </a:xfrm>
              <a:custGeom>
                <a:avLst/>
                <a:gdLst/>
                <a:ahLst/>
                <a:cxnLst/>
                <a:rect l="l" t="t" r="r" b="b"/>
                <a:pathLst>
                  <a:path w="32386" h="1306" extrusionOk="0">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7769055" y="4770791"/>
                <a:ext cx="1540913" cy="46207"/>
              </a:xfrm>
              <a:custGeom>
                <a:avLst/>
                <a:gdLst/>
                <a:ahLst/>
                <a:cxnLst/>
                <a:rect l="l" t="t" r="r" b="b"/>
                <a:pathLst>
                  <a:path w="42185" h="1265" extrusionOk="0">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7785309" y="4691382"/>
                <a:ext cx="1518156" cy="59613"/>
              </a:xfrm>
              <a:custGeom>
                <a:avLst/>
                <a:gdLst/>
                <a:ahLst/>
                <a:cxnLst/>
                <a:rect l="l" t="t" r="r" b="b"/>
                <a:pathLst>
                  <a:path w="41562" h="1632" extrusionOk="0">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a:off x="7936931" y="4608540"/>
                <a:ext cx="1367736" cy="86095"/>
              </a:xfrm>
              <a:custGeom>
                <a:avLst/>
                <a:gdLst/>
                <a:ahLst/>
                <a:cxnLst/>
                <a:rect l="l" t="t" r="r" b="b"/>
                <a:pathLst>
                  <a:path w="37444" h="2357" extrusionOk="0">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8717575" y="4520475"/>
                <a:ext cx="561062" cy="49604"/>
              </a:xfrm>
              <a:custGeom>
                <a:avLst/>
                <a:gdLst/>
                <a:ahLst/>
                <a:cxnLst/>
                <a:rect l="l" t="t" r="r" b="b"/>
                <a:pathLst>
                  <a:path w="15360" h="1358" extrusionOk="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13"/>
            <p:cNvSpPr/>
            <p:nvPr/>
          </p:nvSpPr>
          <p:spPr>
            <a:xfrm rot="-1003861">
              <a:off x="6129497" y="-412123"/>
              <a:ext cx="3829318" cy="1843352"/>
            </a:xfrm>
            <a:custGeom>
              <a:avLst/>
              <a:gdLst/>
              <a:ahLst/>
              <a:cxnLst/>
              <a:rect l="l" t="t" r="r" b="b"/>
              <a:pathLst>
                <a:path w="211184" h="83243" extrusionOk="0">
                  <a:moveTo>
                    <a:pt x="0" y="7154"/>
                  </a:moveTo>
                  <a:cubicBezTo>
                    <a:pt x="23413" y="-8457"/>
                    <a:pt x="65158" y="3583"/>
                    <a:pt x="82316" y="25888"/>
                  </a:cubicBezTo>
                  <a:cubicBezTo>
                    <a:pt x="86706" y="31595"/>
                    <a:pt x="86489" y="42595"/>
                    <a:pt x="81181" y="47460"/>
                  </a:cubicBezTo>
                  <a:cubicBezTo>
                    <a:pt x="75880" y="52319"/>
                    <a:pt x="62280" y="54136"/>
                    <a:pt x="59608" y="47460"/>
                  </a:cubicBezTo>
                  <a:cubicBezTo>
                    <a:pt x="53490" y="32176"/>
                    <a:pt x="94522" y="39619"/>
                    <a:pt x="108998" y="47460"/>
                  </a:cubicBezTo>
                  <a:cubicBezTo>
                    <a:pt x="128069" y="57790"/>
                    <a:pt x="145077" y="72749"/>
                    <a:pt x="165768" y="79251"/>
                  </a:cubicBezTo>
                  <a:cubicBezTo>
                    <a:pt x="180228" y="83795"/>
                    <a:pt x="196257" y="84156"/>
                    <a:pt x="211184" y="81522"/>
                  </a:cubicBezTo>
                </a:path>
              </a:pathLst>
            </a:custGeom>
            <a:noFill/>
            <a:ln w="19050" cap="flat" cmpd="sng">
              <a:solidFill>
                <a:schemeClr val="dk2"/>
              </a:solidFill>
              <a:prstDash val="solid"/>
              <a:round/>
              <a:headEnd type="none" w="med" len="med"/>
              <a:tailEnd type="none" w="med" len="med"/>
            </a:ln>
          </p:spPr>
        </p:sp>
      </p:grpSp>
      <p:sp>
        <p:nvSpPr>
          <p:cNvPr id="248" name="Google Shape;248;p13"/>
          <p:cNvSpPr txBox="1">
            <a:spLocks noGrp="1"/>
          </p:cNvSpPr>
          <p:nvPr>
            <p:ph type="title" hasCustomPrompt="1"/>
          </p:nvPr>
        </p:nvSpPr>
        <p:spPr>
          <a:xfrm flipH="1">
            <a:off x="778124" y="1905829"/>
            <a:ext cx="850800" cy="48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000" b="1">
                <a:solidFill>
                  <a:schemeClr val="dk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249" name="Google Shape;249;p13"/>
          <p:cNvSpPr txBox="1">
            <a:spLocks noGrp="1"/>
          </p:cNvSpPr>
          <p:nvPr>
            <p:ph type="subTitle" idx="1"/>
          </p:nvPr>
        </p:nvSpPr>
        <p:spPr>
          <a:xfrm>
            <a:off x="1725540" y="2068375"/>
            <a:ext cx="2735100" cy="54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250" name="Google Shape;250;p13"/>
          <p:cNvSpPr txBox="1">
            <a:spLocks noGrp="1"/>
          </p:cNvSpPr>
          <p:nvPr>
            <p:ph type="subTitle" idx="2"/>
          </p:nvPr>
        </p:nvSpPr>
        <p:spPr>
          <a:xfrm>
            <a:off x="1725540" y="1725475"/>
            <a:ext cx="27351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b="1">
                <a:solidFill>
                  <a:schemeClr val="dk1"/>
                </a:solidFill>
                <a:latin typeface="Convergence"/>
                <a:ea typeface="Convergence"/>
                <a:cs typeface="Convergence"/>
                <a:sym typeface="Convergence"/>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251" name="Google Shape;251;p13"/>
          <p:cNvSpPr txBox="1">
            <a:spLocks noGrp="1"/>
          </p:cNvSpPr>
          <p:nvPr>
            <p:ph type="title" idx="3" hasCustomPrompt="1"/>
          </p:nvPr>
        </p:nvSpPr>
        <p:spPr>
          <a:xfrm flipH="1">
            <a:off x="778112" y="3404079"/>
            <a:ext cx="850800" cy="48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000" b="1">
                <a:solidFill>
                  <a:schemeClr val="accent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252" name="Google Shape;252;p13"/>
          <p:cNvSpPr txBox="1">
            <a:spLocks noGrp="1"/>
          </p:cNvSpPr>
          <p:nvPr>
            <p:ph type="subTitle" idx="4"/>
          </p:nvPr>
        </p:nvSpPr>
        <p:spPr>
          <a:xfrm>
            <a:off x="1725524" y="3565800"/>
            <a:ext cx="2735100" cy="54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253" name="Google Shape;253;p13"/>
          <p:cNvSpPr txBox="1">
            <a:spLocks noGrp="1"/>
          </p:cNvSpPr>
          <p:nvPr>
            <p:ph type="subTitle" idx="5"/>
          </p:nvPr>
        </p:nvSpPr>
        <p:spPr>
          <a:xfrm>
            <a:off x="1725524" y="3236550"/>
            <a:ext cx="27351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b="1">
                <a:solidFill>
                  <a:schemeClr val="dk1"/>
                </a:solidFill>
                <a:latin typeface="Convergence"/>
                <a:ea typeface="Convergence"/>
                <a:cs typeface="Convergence"/>
                <a:sym typeface="Convergence"/>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254" name="Google Shape;254;p13"/>
          <p:cNvSpPr txBox="1">
            <a:spLocks noGrp="1"/>
          </p:cNvSpPr>
          <p:nvPr>
            <p:ph type="title" idx="6" hasCustomPrompt="1"/>
          </p:nvPr>
        </p:nvSpPr>
        <p:spPr>
          <a:xfrm flipH="1">
            <a:off x="4832349" y="1905829"/>
            <a:ext cx="850800" cy="48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000" b="1">
                <a:solidFill>
                  <a:schemeClr val="accent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255" name="Google Shape;255;p13"/>
          <p:cNvSpPr txBox="1">
            <a:spLocks noGrp="1"/>
          </p:cNvSpPr>
          <p:nvPr>
            <p:ph type="subTitle" idx="7"/>
          </p:nvPr>
        </p:nvSpPr>
        <p:spPr>
          <a:xfrm>
            <a:off x="5779765" y="2068375"/>
            <a:ext cx="2735100" cy="54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256" name="Google Shape;256;p13"/>
          <p:cNvSpPr txBox="1">
            <a:spLocks noGrp="1"/>
          </p:cNvSpPr>
          <p:nvPr>
            <p:ph type="subTitle" idx="8"/>
          </p:nvPr>
        </p:nvSpPr>
        <p:spPr>
          <a:xfrm>
            <a:off x="5779765" y="1725475"/>
            <a:ext cx="27351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b="1">
                <a:solidFill>
                  <a:schemeClr val="dk1"/>
                </a:solidFill>
                <a:latin typeface="Convergence"/>
                <a:ea typeface="Convergence"/>
                <a:cs typeface="Convergence"/>
                <a:sym typeface="Convergence"/>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257" name="Google Shape;257;p13"/>
          <p:cNvSpPr txBox="1">
            <a:spLocks noGrp="1"/>
          </p:cNvSpPr>
          <p:nvPr>
            <p:ph type="title" idx="9" hasCustomPrompt="1"/>
          </p:nvPr>
        </p:nvSpPr>
        <p:spPr>
          <a:xfrm flipH="1">
            <a:off x="4832337" y="3404079"/>
            <a:ext cx="850800" cy="48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000" b="1">
                <a:solidFill>
                  <a:schemeClr val="dk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258" name="Google Shape;258;p13"/>
          <p:cNvSpPr txBox="1">
            <a:spLocks noGrp="1"/>
          </p:cNvSpPr>
          <p:nvPr>
            <p:ph type="subTitle" idx="13"/>
          </p:nvPr>
        </p:nvSpPr>
        <p:spPr>
          <a:xfrm>
            <a:off x="5779749" y="3565800"/>
            <a:ext cx="2735100" cy="54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259" name="Google Shape;259;p13"/>
          <p:cNvSpPr txBox="1">
            <a:spLocks noGrp="1"/>
          </p:cNvSpPr>
          <p:nvPr>
            <p:ph type="subTitle" idx="14"/>
          </p:nvPr>
        </p:nvSpPr>
        <p:spPr>
          <a:xfrm>
            <a:off x="5779749" y="3236550"/>
            <a:ext cx="27351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b="1">
                <a:solidFill>
                  <a:schemeClr val="dk1"/>
                </a:solidFill>
                <a:latin typeface="Convergence"/>
                <a:ea typeface="Convergence"/>
                <a:cs typeface="Convergence"/>
                <a:sym typeface="Convergence"/>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260" name="Google Shape;260;p13"/>
          <p:cNvSpPr txBox="1">
            <a:spLocks noGrp="1"/>
          </p:cNvSpPr>
          <p:nvPr>
            <p:ph type="title" idx="15"/>
          </p:nvPr>
        </p:nvSpPr>
        <p:spPr>
          <a:xfrm>
            <a:off x="718125" y="445025"/>
            <a:ext cx="7707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335"/>
        <p:cNvGrpSpPr/>
        <p:nvPr/>
      </p:nvGrpSpPr>
      <p:grpSpPr>
        <a:xfrm>
          <a:off x="0" y="0"/>
          <a:ext cx="0" cy="0"/>
          <a:chOff x="0" y="0"/>
          <a:chExt cx="0" cy="0"/>
        </a:xfrm>
      </p:grpSpPr>
      <p:grpSp>
        <p:nvGrpSpPr>
          <p:cNvPr id="336" name="Google Shape;336;p20"/>
          <p:cNvGrpSpPr/>
          <p:nvPr/>
        </p:nvGrpSpPr>
        <p:grpSpPr>
          <a:xfrm>
            <a:off x="-1039525" y="-2011689"/>
            <a:ext cx="11757032" cy="8250339"/>
            <a:chOff x="-1039525" y="-2011689"/>
            <a:chExt cx="11757032" cy="8250339"/>
          </a:xfrm>
        </p:grpSpPr>
        <p:sp>
          <p:nvSpPr>
            <p:cNvPr id="337" name="Google Shape;337;p20"/>
            <p:cNvSpPr/>
            <p:nvPr/>
          </p:nvSpPr>
          <p:spPr>
            <a:xfrm rot="6624582">
              <a:off x="-380582" y="-1607507"/>
              <a:ext cx="2418000" cy="2238462"/>
            </a:xfrm>
            <a:custGeom>
              <a:avLst/>
              <a:gdLst/>
              <a:ahLst/>
              <a:cxnLst/>
              <a:rect l="l" t="t" r="r" b="b"/>
              <a:pathLst>
                <a:path w="23663" h="21906" extrusionOk="0">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p:nvPr/>
          </p:nvSpPr>
          <p:spPr>
            <a:xfrm>
              <a:off x="-1039525" y="3902275"/>
              <a:ext cx="2771681" cy="1592943"/>
            </a:xfrm>
            <a:custGeom>
              <a:avLst/>
              <a:gdLst/>
              <a:ahLst/>
              <a:cxnLst/>
              <a:rect l="l" t="t" r="r" b="b"/>
              <a:pathLst>
                <a:path w="30628" h="18252" extrusionOk="0">
                  <a:moveTo>
                    <a:pt x="13678" y="1"/>
                  </a:moveTo>
                  <a:cubicBezTo>
                    <a:pt x="13130" y="1"/>
                    <a:pt x="12578" y="45"/>
                    <a:pt x="12026" y="136"/>
                  </a:cubicBezTo>
                  <a:cubicBezTo>
                    <a:pt x="9199" y="600"/>
                    <a:pt x="6698" y="2222"/>
                    <a:pt x="4483" y="4043"/>
                  </a:cubicBezTo>
                  <a:cubicBezTo>
                    <a:pt x="2735" y="5479"/>
                    <a:pt x="1072" y="7119"/>
                    <a:pt x="0" y="9094"/>
                  </a:cubicBezTo>
                  <a:lnTo>
                    <a:pt x="0" y="18251"/>
                  </a:lnTo>
                  <a:lnTo>
                    <a:pt x="30627" y="18251"/>
                  </a:lnTo>
                  <a:cubicBezTo>
                    <a:pt x="29974" y="17272"/>
                    <a:pt x="29388" y="16244"/>
                    <a:pt x="28869" y="15186"/>
                  </a:cubicBezTo>
                  <a:cubicBezTo>
                    <a:pt x="27644" y="12671"/>
                    <a:pt x="26798" y="9969"/>
                    <a:pt x="25403" y="7542"/>
                  </a:cubicBezTo>
                  <a:cubicBezTo>
                    <a:pt x="22980" y="3322"/>
                    <a:pt x="18450" y="1"/>
                    <a:pt x="13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0"/>
            <p:cNvSpPr/>
            <p:nvPr/>
          </p:nvSpPr>
          <p:spPr>
            <a:xfrm>
              <a:off x="-559122" y="0"/>
              <a:ext cx="2168999" cy="2974618"/>
            </a:xfrm>
            <a:custGeom>
              <a:avLst/>
              <a:gdLst/>
              <a:ahLst/>
              <a:cxnLst/>
              <a:rect l="l" t="t" r="r" b="b"/>
              <a:pathLst>
                <a:path w="53276" h="73064" extrusionOk="0">
                  <a:moveTo>
                    <a:pt x="0" y="73064"/>
                  </a:moveTo>
                  <a:cubicBezTo>
                    <a:pt x="8863" y="67159"/>
                    <a:pt x="16367" y="56786"/>
                    <a:pt x="17251" y="46173"/>
                  </a:cubicBezTo>
                  <a:cubicBezTo>
                    <a:pt x="17925" y="38081"/>
                    <a:pt x="11001" y="27559"/>
                    <a:pt x="16744" y="21818"/>
                  </a:cubicBezTo>
                  <a:cubicBezTo>
                    <a:pt x="26775" y="11790"/>
                    <a:pt x="53276" y="14184"/>
                    <a:pt x="53276" y="0"/>
                  </a:cubicBezTo>
                </a:path>
              </a:pathLst>
            </a:custGeom>
            <a:noFill/>
            <a:ln w="19050" cap="flat" cmpd="sng">
              <a:solidFill>
                <a:schemeClr val="dk2"/>
              </a:solidFill>
              <a:prstDash val="solid"/>
              <a:round/>
              <a:headEnd type="none" w="med" len="med"/>
              <a:tailEnd type="none" w="med" len="med"/>
            </a:ln>
          </p:spPr>
        </p:sp>
        <p:sp>
          <p:nvSpPr>
            <p:cNvPr id="340" name="Google Shape;340;p20"/>
            <p:cNvSpPr/>
            <p:nvPr/>
          </p:nvSpPr>
          <p:spPr>
            <a:xfrm rot="8100000">
              <a:off x="7492614" y="-1078227"/>
              <a:ext cx="2904944" cy="2108220"/>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0"/>
            <p:cNvSpPr/>
            <p:nvPr/>
          </p:nvSpPr>
          <p:spPr>
            <a:xfrm>
              <a:off x="7022675" y="3925391"/>
              <a:ext cx="3050142" cy="2313259"/>
            </a:xfrm>
            <a:custGeom>
              <a:avLst/>
              <a:gdLst/>
              <a:ahLst/>
              <a:cxnLst/>
              <a:rect l="l" t="t" r="r" b="b"/>
              <a:pathLst>
                <a:path w="86738" h="65783" extrusionOk="0">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0"/>
            <p:cNvSpPr/>
            <p:nvPr/>
          </p:nvSpPr>
          <p:spPr>
            <a:xfrm rot="-1112926">
              <a:off x="7450920" y="3525495"/>
              <a:ext cx="2493683" cy="2156612"/>
            </a:xfrm>
            <a:custGeom>
              <a:avLst/>
              <a:gdLst/>
              <a:ahLst/>
              <a:cxnLst/>
              <a:rect l="l" t="t" r="r" b="b"/>
              <a:pathLst>
                <a:path w="118222" h="120252" extrusionOk="0">
                  <a:moveTo>
                    <a:pt x="0" y="0"/>
                  </a:moveTo>
                  <a:cubicBezTo>
                    <a:pt x="12753" y="2549"/>
                    <a:pt x="27336" y="4503"/>
                    <a:pt x="36532" y="13699"/>
                  </a:cubicBezTo>
                  <a:cubicBezTo>
                    <a:pt x="48102" y="25269"/>
                    <a:pt x="47971" y="46274"/>
                    <a:pt x="60887" y="56320"/>
                  </a:cubicBezTo>
                  <a:cubicBezTo>
                    <a:pt x="72058" y="65008"/>
                    <a:pt x="90390" y="63207"/>
                    <a:pt x="99449" y="74079"/>
                  </a:cubicBezTo>
                  <a:cubicBezTo>
                    <a:pt x="105079" y="80835"/>
                    <a:pt x="108505" y="89707"/>
                    <a:pt x="109597" y="98434"/>
                  </a:cubicBezTo>
                  <a:cubicBezTo>
                    <a:pt x="110568" y="106194"/>
                    <a:pt x="111230" y="116749"/>
                    <a:pt x="118222" y="120252"/>
                  </a:cubicBezTo>
                </a:path>
              </a:pathLst>
            </a:custGeom>
            <a:noFill/>
            <a:ln w="19050" cap="flat" cmpd="sng">
              <a:solidFill>
                <a:schemeClr val="dk2"/>
              </a:solidFill>
              <a:prstDash val="solid"/>
              <a:round/>
              <a:headEnd type="none" w="med" len="med"/>
              <a:tailEnd type="none" w="med" len="med"/>
            </a:ln>
          </p:spPr>
        </p:sp>
      </p:grpSp>
      <p:sp>
        <p:nvSpPr>
          <p:cNvPr id="343" name="Google Shape;343;p20"/>
          <p:cNvSpPr txBox="1">
            <a:spLocks noGrp="1"/>
          </p:cNvSpPr>
          <p:nvPr>
            <p:ph type="subTitle" idx="1"/>
          </p:nvPr>
        </p:nvSpPr>
        <p:spPr>
          <a:xfrm>
            <a:off x="598900" y="2617274"/>
            <a:ext cx="2711100" cy="68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344" name="Google Shape;344;p20"/>
          <p:cNvSpPr txBox="1">
            <a:spLocks noGrp="1"/>
          </p:cNvSpPr>
          <p:nvPr>
            <p:ph type="subTitle" idx="2"/>
          </p:nvPr>
        </p:nvSpPr>
        <p:spPr>
          <a:xfrm>
            <a:off x="598900" y="2230544"/>
            <a:ext cx="2711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000" b="1">
                <a:solidFill>
                  <a:schemeClr val="dk1"/>
                </a:solidFill>
                <a:latin typeface="Convergence"/>
                <a:ea typeface="Convergence"/>
                <a:cs typeface="Convergence"/>
                <a:sym typeface="Convergence"/>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345" name="Google Shape;345;p20"/>
          <p:cNvSpPr txBox="1">
            <a:spLocks noGrp="1"/>
          </p:cNvSpPr>
          <p:nvPr>
            <p:ph type="subTitle" idx="3"/>
          </p:nvPr>
        </p:nvSpPr>
        <p:spPr>
          <a:xfrm>
            <a:off x="3216544" y="3551546"/>
            <a:ext cx="2711100" cy="68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346" name="Google Shape;346;p20"/>
          <p:cNvSpPr txBox="1">
            <a:spLocks noGrp="1"/>
          </p:cNvSpPr>
          <p:nvPr>
            <p:ph type="subTitle" idx="4"/>
          </p:nvPr>
        </p:nvSpPr>
        <p:spPr>
          <a:xfrm>
            <a:off x="3216425" y="3164819"/>
            <a:ext cx="2711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000" b="1">
                <a:solidFill>
                  <a:schemeClr val="dk1"/>
                </a:solidFill>
                <a:latin typeface="Convergence"/>
                <a:ea typeface="Convergence"/>
                <a:cs typeface="Convergence"/>
                <a:sym typeface="Convergence"/>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347" name="Google Shape;347;p20"/>
          <p:cNvSpPr txBox="1">
            <a:spLocks noGrp="1"/>
          </p:cNvSpPr>
          <p:nvPr>
            <p:ph type="subTitle" idx="5"/>
          </p:nvPr>
        </p:nvSpPr>
        <p:spPr>
          <a:xfrm>
            <a:off x="5833975" y="2617276"/>
            <a:ext cx="2711100" cy="68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348" name="Google Shape;348;p20"/>
          <p:cNvSpPr txBox="1">
            <a:spLocks noGrp="1"/>
          </p:cNvSpPr>
          <p:nvPr>
            <p:ph type="subTitle" idx="6"/>
          </p:nvPr>
        </p:nvSpPr>
        <p:spPr>
          <a:xfrm>
            <a:off x="5833975" y="2230544"/>
            <a:ext cx="2711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000" b="1">
                <a:solidFill>
                  <a:schemeClr val="dk1"/>
                </a:solidFill>
                <a:latin typeface="Convergence"/>
                <a:ea typeface="Convergence"/>
                <a:cs typeface="Convergence"/>
                <a:sym typeface="Convergence"/>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349" name="Google Shape;349;p20"/>
          <p:cNvSpPr txBox="1">
            <a:spLocks noGrp="1"/>
          </p:cNvSpPr>
          <p:nvPr>
            <p:ph type="title"/>
          </p:nvPr>
        </p:nvSpPr>
        <p:spPr>
          <a:xfrm>
            <a:off x="718125" y="445025"/>
            <a:ext cx="7707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69"/>
        <p:cNvGrpSpPr/>
        <p:nvPr/>
      </p:nvGrpSpPr>
      <p:grpSpPr>
        <a:xfrm>
          <a:off x="0" y="0"/>
          <a:ext cx="0" cy="0"/>
          <a:chOff x="0" y="0"/>
          <a:chExt cx="0" cy="0"/>
        </a:xfrm>
      </p:grpSpPr>
      <p:grpSp>
        <p:nvGrpSpPr>
          <p:cNvPr id="570" name="Google Shape;570;p33"/>
          <p:cNvGrpSpPr/>
          <p:nvPr/>
        </p:nvGrpSpPr>
        <p:grpSpPr>
          <a:xfrm>
            <a:off x="-397525" y="-1214398"/>
            <a:ext cx="10930152" cy="6414379"/>
            <a:chOff x="-397525" y="-1214398"/>
            <a:chExt cx="10930152" cy="6414379"/>
          </a:xfrm>
        </p:grpSpPr>
        <p:sp>
          <p:nvSpPr>
            <p:cNvPr id="571" name="Google Shape;571;p33"/>
            <p:cNvSpPr/>
            <p:nvPr/>
          </p:nvSpPr>
          <p:spPr>
            <a:xfrm flipH="1">
              <a:off x="7860335" y="3545453"/>
              <a:ext cx="2672293" cy="1592487"/>
            </a:xfrm>
            <a:custGeom>
              <a:avLst/>
              <a:gdLst/>
              <a:ahLst/>
              <a:cxnLst/>
              <a:rect l="l" t="t" r="r" b="b"/>
              <a:pathLst>
                <a:path w="30628" h="18252" extrusionOk="0">
                  <a:moveTo>
                    <a:pt x="13678" y="1"/>
                  </a:moveTo>
                  <a:cubicBezTo>
                    <a:pt x="13130" y="1"/>
                    <a:pt x="12578" y="45"/>
                    <a:pt x="12026" y="136"/>
                  </a:cubicBezTo>
                  <a:cubicBezTo>
                    <a:pt x="9199" y="600"/>
                    <a:pt x="6698" y="2222"/>
                    <a:pt x="4483" y="4043"/>
                  </a:cubicBezTo>
                  <a:cubicBezTo>
                    <a:pt x="2735" y="5479"/>
                    <a:pt x="1072" y="7119"/>
                    <a:pt x="0" y="9094"/>
                  </a:cubicBezTo>
                  <a:lnTo>
                    <a:pt x="0" y="18251"/>
                  </a:lnTo>
                  <a:lnTo>
                    <a:pt x="30627" y="18251"/>
                  </a:lnTo>
                  <a:cubicBezTo>
                    <a:pt x="29974" y="17272"/>
                    <a:pt x="29388" y="16244"/>
                    <a:pt x="28869" y="15186"/>
                  </a:cubicBezTo>
                  <a:cubicBezTo>
                    <a:pt x="27644" y="12671"/>
                    <a:pt x="26798" y="9969"/>
                    <a:pt x="25403" y="7542"/>
                  </a:cubicBezTo>
                  <a:cubicBezTo>
                    <a:pt x="22980" y="3322"/>
                    <a:pt x="18450" y="1"/>
                    <a:pt x="13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flipH="1">
              <a:off x="-397525" y="3571650"/>
              <a:ext cx="3173599" cy="1592496"/>
            </a:xfrm>
            <a:custGeom>
              <a:avLst/>
              <a:gdLst/>
              <a:ahLst/>
              <a:cxnLst/>
              <a:rect l="l" t="t" r="r" b="b"/>
              <a:pathLst>
                <a:path w="34743" h="16340" extrusionOk="0">
                  <a:moveTo>
                    <a:pt x="25590" y="0"/>
                  </a:moveTo>
                  <a:cubicBezTo>
                    <a:pt x="25463" y="0"/>
                    <a:pt x="25337" y="3"/>
                    <a:pt x="25210" y="9"/>
                  </a:cubicBezTo>
                  <a:cubicBezTo>
                    <a:pt x="22164" y="158"/>
                    <a:pt x="19266" y="2061"/>
                    <a:pt x="17919" y="4796"/>
                  </a:cubicBezTo>
                  <a:cubicBezTo>
                    <a:pt x="17061" y="6536"/>
                    <a:pt x="16768" y="8607"/>
                    <a:pt x="15436" y="10017"/>
                  </a:cubicBezTo>
                  <a:cubicBezTo>
                    <a:pt x="14100" y="11427"/>
                    <a:pt x="12019" y="11842"/>
                    <a:pt x="10078" y="11887"/>
                  </a:cubicBezTo>
                  <a:cubicBezTo>
                    <a:pt x="9903" y="11891"/>
                    <a:pt x="9728" y="11892"/>
                    <a:pt x="9552" y="11892"/>
                  </a:cubicBezTo>
                  <a:cubicBezTo>
                    <a:pt x="8697" y="11892"/>
                    <a:pt x="7838" y="11853"/>
                    <a:pt x="6985" y="11853"/>
                  </a:cubicBezTo>
                  <a:cubicBezTo>
                    <a:pt x="6069" y="11853"/>
                    <a:pt x="5158" y="11898"/>
                    <a:pt x="4264" y="12087"/>
                  </a:cubicBezTo>
                  <a:cubicBezTo>
                    <a:pt x="2364" y="12488"/>
                    <a:pt x="460" y="13750"/>
                    <a:pt x="71" y="15653"/>
                  </a:cubicBezTo>
                  <a:cubicBezTo>
                    <a:pt x="26" y="15879"/>
                    <a:pt x="0" y="16109"/>
                    <a:pt x="0" y="16340"/>
                  </a:cubicBezTo>
                  <a:lnTo>
                    <a:pt x="34112" y="16340"/>
                  </a:lnTo>
                  <a:cubicBezTo>
                    <a:pt x="34676" y="14521"/>
                    <a:pt x="34742" y="12544"/>
                    <a:pt x="34635" y="10629"/>
                  </a:cubicBezTo>
                  <a:cubicBezTo>
                    <a:pt x="34509" y="8347"/>
                    <a:pt x="34127" y="6009"/>
                    <a:pt x="32924" y="4069"/>
                  </a:cubicBezTo>
                  <a:cubicBezTo>
                    <a:pt x="31388" y="1583"/>
                    <a:pt x="28505" y="0"/>
                    <a:pt x="255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6684525" y="-38975"/>
              <a:ext cx="2476825" cy="2676713"/>
            </a:xfrm>
            <a:custGeom>
              <a:avLst/>
              <a:gdLst/>
              <a:ahLst/>
              <a:cxnLst/>
              <a:rect l="l" t="t" r="r" b="b"/>
              <a:pathLst>
                <a:path w="99073" h="105507" extrusionOk="0">
                  <a:moveTo>
                    <a:pt x="99073" y="105507"/>
                  </a:moveTo>
                  <a:cubicBezTo>
                    <a:pt x="88801" y="102938"/>
                    <a:pt x="81814" y="89905"/>
                    <a:pt x="81060" y="79344"/>
                  </a:cubicBezTo>
                  <a:cubicBezTo>
                    <a:pt x="80279" y="68409"/>
                    <a:pt x="82683" y="54120"/>
                    <a:pt x="74198" y="47178"/>
                  </a:cubicBezTo>
                  <a:cubicBezTo>
                    <a:pt x="71258" y="44772"/>
                    <a:pt x="67274" y="43318"/>
                    <a:pt x="63475" y="43318"/>
                  </a:cubicBezTo>
                  <a:cubicBezTo>
                    <a:pt x="59230" y="43318"/>
                    <a:pt x="55302" y="48161"/>
                    <a:pt x="54469" y="52324"/>
                  </a:cubicBezTo>
                  <a:cubicBezTo>
                    <a:pt x="53885" y="55241"/>
                    <a:pt x="58808" y="57840"/>
                    <a:pt x="61760" y="57471"/>
                  </a:cubicBezTo>
                  <a:cubicBezTo>
                    <a:pt x="64671" y="57107"/>
                    <a:pt x="67617" y="54342"/>
                    <a:pt x="68193" y="51466"/>
                  </a:cubicBezTo>
                  <a:cubicBezTo>
                    <a:pt x="71041" y="37233"/>
                    <a:pt x="39989" y="44185"/>
                    <a:pt x="26591" y="38600"/>
                  </a:cubicBezTo>
                  <a:cubicBezTo>
                    <a:pt x="17260" y="34711"/>
                    <a:pt x="8899" y="26542"/>
                    <a:pt x="5147" y="17155"/>
                  </a:cubicBezTo>
                  <a:cubicBezTo>
                    <a:pt x="2931" y="11611"/>
                    <a:pt x="4222" y="4222"/>
                    <a:pt x="0" y="0"/>
                  </a:cubicBezTo>
                </a:path>
              </a:pathLst>
            </a:custGeom>
            <a:noFill/>
            <a:ln w="19050" cap="flat" cmpd="sng">
              <a:solidFill>
                <a:schemeClr val="dk2"/>
              </a:solidFill>
              <a:prstDash val="solid"/>
              <a:round/>
              <a:headEnd type="none" w="med" len="med"/>
              <a:tailEnd type="none" w="med" len="med"/>
            </a:ln>
          </p:spPr>
        </p:sp>
        <p:sp>
          <p:nvSpPr>
            <p:cNvPr id="574" name="Google Shape;574;p33"/>
            <p:cNvSpPr/>
            <p:nvPr/>
          </p:nvSpPr>
          <p:spPr>
            <a:xfrm>
              <a:off x="-261587" y="2637750"/>
              <a:ext cx="2901727" cy="2562231"/>
            </a:xfrm>
            <a:custGeom>
              <a:avLst/>
              <a:gdLst/>
              <a:ahLst/>
              <a:cxnLst/>
              <a:rect l="l" t="t" r="r" b="b"/>
              <a:pathLst>
                <a:path w="114084" h="99931" extrusionOk="0">
                  <a:moveTo>
                    <a:pt x="0" y="0"/>
                  </a:moveTo>
                  <a:cubicBezTo>
                    <a:pt x="8731" y="0"/>
                    <a:pt x="16057" y="11452"/>
                    <a:pt x="16727" y="20158"/>
                  </a:cubicBezTo>
                  <a:cubicBezTo>
                    <a:pt x="17565" y="31051"/>
                    <a:pt x="13333" y="44222"/>
                    <a:pt x="20158" y="52753"/>
                  </a:cubicBezTo>
                  <a:cubicBezTo>
                    <a:pt x="27347" y="61740"/>
                    <a:pt x="39547" y="67554"/>
                    <a:pt x="51038" y="68193"/>
                  </a:cubicBezTo>
                  <a:cubicBezTo>
                    <a:pt x="60754" y="68733"/>
                    <a:pt x="71499" y="65128"/>
                    <a:pt x="80202" y="69480"/>
                  </a:cubicBezTo>
                  <a:cubicBezTo>
                    <a:pt x="93784" y="76271"/>
                    <a:pt x="98899" y="99931"/>
                    <a:pt x="114084" y="99931"/>
                  </a:cubicBezTo>
                </a:path>
              </a:pathLst>
            </a:custGeom>
            <a:noFill/>
            <a:ln w="19050" cap="flat" cmpd="sng">
              <a:solidFill>
                <a:schemeClr val="dk2"/>
              </a:solidFill>
              <a:prstDash val="solid"/>
              <a:round/>
              <a:headEnd type="none" w="med" len="med"/>
              <a:tailEnd type="none" w="med" len="med"/>
            </a:ln>
          </p:spPr>
        </p:sp>
        <p:sp>
          <p:nvSpPr>
            <p:cNvPr id="575" name="Google Shape;575;p33"/>
            <p:cNvSpPr/>
            <p:nvPr/>
          </p:nvSpPr>
          <p:spPr>
            <a:xfrm rot="-877307" flipH="1">
              <a:off x="7041054" y="-851595"/>
              <a:ext cx="3165559" cy="2269433"/>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9_1">
    <p:spTree>
      <p:nvGrpSpPr>
        <p:cNvPr id="1" name="Shape 576"/>
        <p:cNvGrpSpPr/>
        <p:nvPr/>
      </p:nvGrpSpPr>
      <p:grpSpPr>
        <a:xfrm>
          <a:off x="0" y="0"/>
          <a:ext cx="0" cy="0"/>
          <a:chOff x="0" y="0"/>
          <a:chExt cx="0" cy="0"/>
        </a:xfrm>
      </p:grpSpPr>
      <p:grpSp>
        <p:nvGrpSpPr>
          <p:cNvPr id="577" name="Google Shape;577;p34"/>
          <p:cNvGrpSpPr/>
          <p:nvPr/>
        </p:nvGrpSpPr>
        <p:grpSpPr>
          <a:xfrm>
            <a:off x="-1490170" y="-870250"/>
            <a:ext cx="12906278" cy="7712881"/>
            <a:chOff x="-1490170" y="-870250"/>
            <a:chExt cx="12906278" cy="7712881"/>
          </a:xfrm>
        </p:grpSpPr>
        <p:sp>
          <p:nvSpPr>
            <p:cNvPr id="578" name="Google Shape;578;p34"/>
            <p:cNvSpPr/>
            <p:nvPr/>
          </p:nvSpPr>
          <p:spPr>
            <a:xfrm rot="-6632008" flipH="1">
              <a:off x="-1174633" y="3086593"/>
              <a:ext cx="2899229" cy="2683926"/>
            </a:xfrm>
            <a:custGeom>
              <a:avLst/>
              <a:gdLst/>
              <a:ahLst/>
              <a:cxnLst/>
              <a:rect l="l" t="t" r="r" b="b"/>
              <a:pathLst>
                <a:path w="23663" h="21906" extrusionOk="0">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4"/>
            <p:cNvSpPr/>
            <p:nvPr/>
          </p:nvSpPr>
          <p:spPr>
            <a:xfrm>
              <a:off x="-1261300" y="-870250"/>
              <a:ext cx="2168450" cy="1644575"/>
            </a:xfrm>
            <a:custGeom>
              <a:avLst/>
              <a:gdLst/>
              <a:ahLst/>
              <a:cxnLst/>
              <a:rect l="l" t="t" r="r" b="b"/>
              <a:pathLst>
                <a:path w="86738" h="65783" extrusionOk="0">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4"/>
            <p:cNvSpPr/>
            <p:nvPr/>
          </p:nvSpPr>
          <p:spPr>
            <a:xfrm rot="-2244885">
              <a:off x="7847049" y="3793257"/>
              <a:ext cx="3193502" cy="2317637"/>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4"/>
            <p:cNvSpPr/>
            <p:nvPr/>
          </p:nvSpPr>
          <p:spPr>
            <a:xfrm rot="10800000" flipH="1">
              <a:off x="6892359" y="-84039"/>
              <a:ext cx="3095080" cy="1455649"/>
            </a:xfrm>
            <a:custGeom>
              <a:avLst/>
              <a:gdLst/>
              <a:ahLst/>
              <a:cxnLst/>
              <a:rect l="l" t="t" r="r" b="b"/>
              <a:pathLst>
                <a:path w="34743" h="16340" extrusionOk="0">
                  <a:moveTo>
                    <a:pt x="25590" y="0"/>
                  </a:moveTo>
                  <a:cubicBezTo>
                    <a:pt x="25463" y="0"/>
                    <a:pt x="25337" y="3"/>
                    <a:pt x="25210" y="9"/>
                  </a:cubicBezTo>
                  <a:cubicBezTo>
                    <a:pt x="22164" y="158"/>
                    <a:pt x="19266" y="2061"/>
                    <a:pt x="17919" y="4796"/>
                  </a:cubicBezTo>
                  <a:cubicBezTo>
                    <a:pt x="17061" y="6536"/>
                    <a:pt x="16768" y="8607"/>
                    <a:pt x="15436" y="10017"/>
                  </a:cubicBezTo>
                  <a:cubicBezTo>
                    <a:pt x="14100" y="11427"/>
                    <a:pt x="12019" y="11842"/>
                    <a:pt x="10078" y="11887"/>
                  </a:cubicBezTo>
                  <a:cubicBezTo>
                    <a:pt x="9903" y="11891"/>
                    <a:pt x="9728" y="11892"/>
                    <a:pt x="9552" y="11892"/>
                  </a:cubicBezTo>
                  <a:cubicBezTo>
                    <a:pt x="8697" y="11892"/>
                    <a:pt x="7838" y="11853"/>
                    <a:pt x="6985" y="11853"/>
                  </a:cubicBezTo>
                  <a:cubicBezTo>
                    <a:pt x="6069" y="11853"/>
                    <a:pt x="5158" y="11898"/>
                    <a:pt x="4264" y="12087"/>
                  </a:cubicBezTo>
                  <a:cubicBezTo>
                    <a:pt x="2364" y="12488"/>
                    <a:pt x="460" y="13750"/>
                    <a:pt x="71" y="15653"/>
                  </a:cubicBezTo>
                  <a:cubicBezTo>
                    <a:pt x="26" y="15879"/>
                    <a:pt x="0" y="16109"/>
                    <a:pt x="0" y="16340"/>
                  </a:cubicBezTo>
                  <a:lnTo>
                    <a:pt x="34112" y="16340"/>
                  </a:lnTo>
                  <a:cubicBezTo>
                    <a:pt x="34676" y="14521"/>
                    <a:pt x="34742" y="12544"/>
                    <a:pt x="34635" y="10629"/>
                  </a:cubicBezTo>
                  <a:cubicBezTo>
                    <a:pt x="34509" y="8347"/>
                    <a:pt x="34127" y="6009"/>
                    <a:pt x="32924" y="4069"/>
                  </a:cubicBezTo>
                  <a:cubicBezTo>
                    <a:pt x="31388" y="1583"/>
                    <a:pt x="28505" y="0"/>
                    <a:pt x="255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4"/>
            <p:cNvSpPr/>
            <p:nvPr/>
          </p:nvSpPr>
          <p:spPr>
            <a:xfrm rot="3949580">
              <a:off x="400379" y="-775785"/>
              <a:ext cx="1259663" cy="3344069"/>
            </a:xfrm>
            <a:custGeom>
              <a:avLst/>
              <a:gdLst/>
              <a:ahLst/>
              <a:cxnLst/>
              <a:rect l="l" t="t" r="r" b="b"/>
              <a:pathLst>
                <a:path w="50387" h="133764" extrusionOk="0">
                  <a:moveTo>
                    <a:pt x="0" y="0"/>
                  </a:moveTo>
                  <a:cubicBezTo>
                    <a:pt x="9689" y="0"/>
                    <a:pt x="20519" y="9982"/>
                    <a:pt x="21438" y="19627"/>
                  </a:cubicBezTo>
                  <a:cubicBezTo>
                    <a:pt x="22832" y="34264"/>
                    <a:pt x="15545" y="49677"/>
                    <a:pt x="19929" y="63712"/>
                  </a:cubicBezTo>
                  <a:cubicBezTo>
                    <a:pt x="23630" y="75560"/>
                    <a:pt x="37914" y="81201"/>
                    <a:pt x="44386" y="91793"/>
                  </a:cubicBezTo>
                  <a:cubicBezTo>
                    <a:pt x="51681" y="103732"/>
                    <a:pt x="52751" y="122122"/>
                    <a:pt x="44990" y="133764"/>
                  </a:cubicBezTo>
                </a:path>
              </a:pathLst>
            </a:custGeom>
            <a:noFill/>
            <a:ln w="19050" cap="flat" cmpd="sng">
              <a:solidFill>
                <a:schemeClr val="dk2"/>
              </a:solidFill>
              <a:prstDash val="solid"/>
              <a:round/>
              <a:headEnd type="none" w="med" len="med"/>
              <a:tailEnd type="none" w="med" len="med"/>
            </a:ln>
          </p:spPr>
        </p:sp>
        <p:sp>
          <p:nvSpPr>
            <p:cNvPr id="583" name="Google Shape;583;p34"/>
            <p:cNvSpPr/>
            <p:nvPr/>
          </p:nvSpPr>
          <p:spPr>
            <a:xfrm rot="1740305" flipH="1">
              <a:off x="7435792" y="3175112"/>
              <a:ext cx="1259708" cy="3344189"/>
            </a:xfrm>
            <a:custGeom>
              <a:avLst/>
              <a:gdLst/>
              <a:ahLst/>
              <a:cxnLst/>
              <a:rect l="l" t="t" r="r" b="b"/>
              <a:pathLst>
                <a:path w="50387" h="133764" extrusionOk="0">
                  <a:moveTo>
                    <a:pt x="0" y="0"/>
                  </a:moveTo>
                  <a:cubicBezTo>
                    <a:pt x="9689" y="0"/>
                    <a:pt x="20519" y="9982"/>
                    <a:pt x="21438" y="19627"/>
                  </a:cubicBezTo>
                  <a:cubicBezTo>
                    <a:pt x="22832" y="34264"/>
                    <a:pt x="15545" y="49677"/>
                    <a:pt x="19929" y="63712"/>
                  </a:cubicBezTo>
                  <a:cubicBezTo>
                    <a:pt x="23630" y="75560"/>
                    <a:pt x="37914" y="81201"/>
                    <a:pt x="44386" y="91793"/>
                  </a:cubicBezTo>
                  <a:cubicBezTo>
                    <a:pt x="51681" y="103732"/>
                    <a:pt x="52751" y="122122"/>
                    <a:pt x="44990" y="133764"/>
                  </a:cubicBezTo>
                </a:path>
              </a:pathLst>
            </a:custGeom>
            <a:noFill/>
            <a:ln w="19050" cap="flat" cmpd="sng">
              <a:solidFill>
                <a:schemeClr val="dk2"/>
              </a:solidFill>
              <a:prstDash val="solid"/>
              <a:round/>
              <a:headEnd type="none" w="med" len="med"/>
              <a:tailEnd type="none" w="med" len="med"/>
            </a:ln>
          </p:spPr>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3500"/>
              <a:buFont typeface="Convergence"/>
              <a:buNone/>
              <a:defRPr sz="3500" b="1">
                <a:solidFill>
                  <a:schemeClr val="dk1"/>
                </a:solidFill>
                <a:latin typeface="Convergence"/>
                <a:ea typeface="Convergence"/>
                <a:cs typeface="Convergence"/>
                <a:sym typeface="Convergence"/>
              </a:defRPr>
            </a:lvl1pPr>
            <a:lvl2pPr lvl="1">
              <a:spcBef>
                <a:spcPts val="0"/>
              </a:spcBef>
              <a:spcAft>
                <a:spcPts val="0"/>
              </a:spcAft>
              <a:buClr>
                <a:schemeClr val="dk1"/>
              </a:buClr>
              <a:buSzPts val="3500"/>
              <a:buFont typeface="Convergence"/>
              <a:buNone/>
              <a:defRPr sz="3500" b="1">
                <a:solidFill>
                  <a:schemeClr val="dk1"/>
                </a:solidFill>
                <a:latin typeface="Convergence"/>
                <a:ea typeface="Convergence"/>
                <a:cs typeface="Convergence"/>
                <a:sym typeface="Convergence"/>
              </a:defRPr>
            </a:lvl2pPr>
            <a:lvl3pPr lvl="2">
              <a:spcBef>
                <a:spcPts val="0"/>
              </a:spcBef>
              <a:spcAft>
                <a:spcPts val="0"/>
              </a:spcAft>
              <a:buClr>
                <a:schemeClr val="dk1"/>
              </a:buClr>
              <a:buSzPts val="3500"/>
              <a:buFont typeface="Convergence"/>
              <a:buNone/>
              <a:defRPr sz="3500" b="1">
                <a:solidFill>
                  <a:schemeClr val="dk1"/>
                </a:solidFill>
                <a:latin typeface="Convergence"/>
                <a:ea typeface="Convergence"/>
                <a:cs typeface="Convergence"/>
                <a:sym typeface="Convergence"/>
              </a:defRPr>
            </a:lvl3pPr>
            <a:lvl4pPr lvl="3">
              <a:spcBef>
                <a:spcPts val="0"/>
              </a:spcBef>
              <a:spcAft>
                <a:spcPts val="0"/>
              </a:spcAft>
              <a:buClr>
                <a:schemeClr val="dk1"/>
              </a:buClr>
              <a:buSzPts val="3500"/>
              <a:buFont typeface="Convergence"/>
              <a:buNone/>
              <a:defRPr sz="3500" b="1">
                <a:solidFill>
                  <a:schemeClr val="dk1"/>
                </a:solidFill>
                <a:latin typeface="Convergence"/>
                <a:ea typeface="Convergence"/>
                <a:cs typeface="Convergence"/>
                <a:sym typeface="Convergence"/>
              </a:defRPr>
            </a:lvl4pPr>
            <a:lvl5pPr lvl="4">
              <a:spcBef>
                <a:spcPts val="0"/>
              </a:spcBef>
              <a:spcAft>
                <a:spcPts val="0"/>
              </a:spcAft>
              <a:buClr>
                <a:schemeClr val="dk1"/>
              </a:buClr>
              <a:buSzPts val="3500"/>
              <a:buFont typeface="Convergence"/>
              <a:buNone/>
              <a:defRPr sz="3500" b="1">
                <a:solidFill>
                  <a:schemeClr val="dk1"/>
                </a:solidFill>
                <a:latin typeface="Convergence"/>
                <a:ea typeface="Convergence"/>
                <a:cs typeface="Convergence"/>
                <a:sym typeface="Convergence"/>
              </a:defRPr>
            </a:lvl5pPr>
            <a:lvl6pPr lvl="5">
              <a:spcBef>
                <a:spcPts val="0"/>
              </a:spcBef>
              <a:spcAft>
                <a:spcPts val="0"/>
              </a:spcAft>
              <a:buClr>
                <a:schemeClr val="dk1"/>
              </a:buClr>
              <a:buSzPts val="3500"/>
              <a:buFont typeface="Convergence"/>
              <a:buNone/>
              <a:defRPr sz="3500" b="1">
                <a:solidFill>
                  <a:schemeClr val="dk1"/>
                </a:solidFill>
                <a:latin typeface="Convergence"/>
                <a:ea typeface="Convergence"/>
                <a:cs typeface="Convergence"/>
                <a:sym typeface="Convergence"/>
              </a:defRPr>
            </a:lvl6pPr>
            <a:lvl7pPr lvl="6">
              <a:spcBef>
                <a:spcPts val="0"/>
              </a:spcBef>
              <a:spcAft>
                <a:spcPts val="0"/>
              </a:spcAft>
              <a:buClr>
                <a:schemeClr val="dk1"/>
              </a:buClr>
              <a:buSzPts val="3500"/>
              <a:buFont typeface="Convergence"/>
              <a:buNone/>
              <a:defRPr sz="3500" b="1">
                <a:solidFill>
                  <a:schemeClr val="dk1"/>
                </a:solidFill>
                <a:latin typeface="Convergence"/>
                <a:ea typeface="Convergence"/>
                <a:cs typeface="Convergence"/>
                <a:sym typeface="Convergence"/>
              </a:defRPr>
            </a:lvl7pPr>
            <a:lvl8pPr lvl="7">
              <a:spcBef>
                <a:spcPts val="0"/>
              </a:spcBef>
              <a:spcAft>
                <a:spcPts val="0"/>
              </a:spcAft>
              <a:buClr>
                <a:schemeClr val="dk1"/>
              </a:buClr>
              <a:buSzPts val="3500"/>
              <a:buFont typeface="Convergence"/>
              <a:buNone/>
              <a:defRPr sz="3500" b="1">
                <a:solidFill>
                  <a:schemeClr val="dk1"/>
                </a:solidFill>
                <a:latin typeface="Convergence"/>
                <a:ea typeface="Convergence"/>
                <a:cs typeface="Convergence"/>
                <a:sym typeface="Convergence"/>
              </a:defRPr>
            </a:lvl8pPr>
            <a:lvl9pPr lvl="8">
              <a:spcBef>
                <a:spcPts val="0"/>
              </a:spcBef>
              <a:spcAft>
                <a:spcPts val="0"/>
              </a:spcAft>
              <a:buClr>
                <a:schemeClr val="dk1"/>
              </a:buClr>
              <a:buSzPts val="3500"/>
              <a:buFont typeface="Convergence"/>
              <a:buNone/>
              <a:defRPr sz="3500" b="1">
                <a:solidFill>
                  <a:schemeClr val="dk1"/>
                </a:solidFill>
                <a:latin typeface="Convergence"/>
                <a:ea typeface="Convergence"/>
                <a:cs typeface="Convergence"/>
                <a:sym typeface="Convergenc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1pPr>
            <a:lvl2pPr marL="914400" lvl="1" indent="-3175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2pPr>
            <a:lvl3pPr marL="1371600" lvl="2" indent="-3175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3pPr>
            <a:lvl4pPr marL="1828800" lvl="3" indent="-3175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4pPr>
            <a:lvl5pPr marL="2286000" lvl="4" indent="-3175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5pPr>
            <a:lvl6pPr marL="2743200" lvl="5" indent="-3175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6pPr>
            <a:lvl7pPr marL="3200400" lvl="6" indent="-3175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7pPr>
            <a:lvl8pPr marL="3657600" lvl="7" indent="-3175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8pPr>
            <a:lvl9pPr marL="4114800" lvl="8" indent="-3175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59" r:id="rId6"/>
    <p:sldLayoutId id="2147483666" r:id="rId7"/>
    <p:sldLayoutId id="2147483679" r:id="rId8"/>
    <p:sldLayoutId id="2147483680" r:id="rId9"/>
    <p:sldLayoutId id="214748368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5.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37"/>
          <p:cNvSpPr txBox="1">
            <a:spLocks noGrp="1"/>
          </p:cNvSpPr>
          <p:nvPr>
            <p:ph type="ctrTitle"/>
          </p:nvPr>
        </p:nvSpPr>
        <p:spPr>
          <a:xfrm>
            <a:off x="973400" y="1209368"/>
            <a:ext cx="6725400" cy="209427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E7472"/>
                </a:solidFill>
              </a:rPr>
              <a:t>In</a:t>
            </a:r>
            <a:r>
              <a:rPr lang="en">
                <a:solidFill>
                  <a:srgbClr val="797473"/>
                </a:solidFill>
              </a:rPr>
              <a:t>trod</a:t>
            </a:r>
            <a:r>
              <a:rPr lang="en">
                <a:solidFill>
                  <a:srgbClr val="7E7472"/>
                </a:solidFill>
              </a:rPr>
              <a:t>uction</a:t>
            </a:r>
            <a:br>
              <a:rPr lang="en"/>
            </a:br>
            <a:r>
              <a:rPr lang="en">
                <a:solidFill>
                  <a:srgbClr val="F5C680"/>
                </a:solidFill>
              </a:rPr>
              <a:t>TEAM</a:t>
            </a:r>
            <a:r>
              <a:rPr lang="en"/>
              <a:t> </a:t>
            </a:r>
            <a:r>
              <a:rPr lang="en" sz="6000">
                <a:solidFill>
                  <a:srgbClr val="F5C680"/>
                </a:solidFill>
              </a:rPr>
              <a:t>HEXA</a:t>
            </a:r>
            <a:endParaRPr>
              <a:solidFill>
                <a:schemeClr val="dk2"/>
              </a:solidFill>
            </a:endParaRPr>
          </a:p>
        </p:txBody>
      </p:sp>
      <p:pic>
        <p:nvPicPr>
          <p:cNvPr id="7" name="Picture 6">
            <a:extLst>
              <a:ext uri="{FF2B5EF4-FFF2-40B4-BE49-F238E27FC236}">
                <a16:creationId xmlns:a16="http://schemas.microsoft.com/office/drawing/2014/main" id="{531A6A0F-87DB-4382-9B23-283EE70F3A29}"/>
              </a:ext>
            </a:extLst>
          </p:cNvPr>
          <p:cNvPicPr>
            <a:picLocks noChangeAspect="1"/>
          </p:cNvPicPr>
          <p:nvPr/>
        </p:nvPicPr>
        <p:blipFill>
          <a:blip r:embed="rId3"/>
          <a:stretch>
            <a:fillRect/>
          </a:stretch>
        </p:blipFill>
        <p:spPr>
          <a:xfrm>
            <a:off x="5648637" y="2344993"/>
            <a:ext cx="744795" cy="673060"/>
          </a:xfrm>
          <a:prstGeom prst="rect">
            <a:avLst/>
          </a:prstGeom>
        </p:spPr>
      </p:pic>
      <p:pic>
        <p:nvPicPr>
          <p:cNvPr id="3" name="Picture 2">
            <a:extLst>
              <a:ext uri="{FF2B5EF4-FFF2-40B4-BE49-F238E27FC236}">
                <a16:creationId xmlns:a16="http://schemas.microsoft.com/office/drawing/2014/main" id="{C61338DE-8960-45EF-93A4-BBAAED2B4A67}"/>
              </a:ext>
            </a:extLst>
          </p:cNvPr>
          <p:cNvPicPr>
            <a:picLocks noChangeAspect="1"/>
          </p:cNvPicPr>
          <p:nvPr/>
        </p:nvPicPr>
        <p:blipFill>
          <a:blip r:embed="rId4"/>
          <a:stretch>
            <a:fillRect/>
          </a:stretch>
        </p:blipFill>
        <p:spPr>
          <a:xfrm>
            <a:off x="5420406" y="2175387"/>
            <a:ext cx="1209883" cy="101637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0557" b="10557"/>
          <a:stretch>
            <a:fillRect/>
          </a:stretch>
        </p:blipFill>
        <p:spPr>
          <a:xfrm>
            <a:off x="350328" y="344090"/>
            <a:ext cx="2608073" cy="2057400"/>
          </a:xfrm>
          <a:prstGeom prst="rect">
            <a:avLst/>
          </a:prstGeom>
        </p:spPr>
      </p:pic>
      <p:pic>
        <p:nvPicPr>
          <p:cNvPr id="3" name="Picture 3"/>
          <p:cNvPicPr>
            <a:picLocks noChangeAspect="1"/>
          </p:cNvPicPr>
          <p:nvPr/>
        </p:nvPicPr>
        <p:blipFill>
          <a:blip r:embed="rId2"/>
          <a:srcRect t="10557" b="10557"/>
          <a:stretch>
            <a:fillRect/>
          </a:stretch>
        </p:blipFill>
        <p:spPr>
          <a:xfrm>
            <a:off x="3267964" y="365520"/>
            <a:ext cx="2608073" cy="2057400"/>
          </a:xfrm>
          <a:prstGeom prst="rect">
            <a:avLst/>
          </a:prstGeom>
        </p:spPr>
      </p:pic>
      <p:pic>
        <p:nvPicPr>
          <p:cNvPr id="4" name="Picture 4"/>
          <p:cNvPicPr>
            <a:picLocks noChangeAspect="1"/>
          </p:cNvPicPr>
          <p:nvPr/>
        </p:nvPicPr>
        <p:blipFill>
          <a:blip r:embed="rId2"/>
          <a:srcRect t="10557" b="10557"/>
          <a:stretch>
            <a:fillRect/>
          </a:stretch>
        </p:blipFill>
        <p:spPr>
          <a:xfrm>
            <a:off x="6185599" y="365520"/>
            <a:ext cx="2608073" cy="2057400"/>
          </a:xfrm>
          <a:prstGeom prst="rect">
            <a:avLst/>
          </a:prstGeom>
        </p:spPr>
      </p:pic>
      <p:pic>
        <p:nvPicPr>
          <p:cNvPr id="5" name="Picture 5"/>
          <p:cNvPicPr>
            <a:picLocks noChangeAspect="1"/>
          </p:cNvPicPr>
          <p:nvPr/>
        </p:nvPicPr>
        <p:blipFill>
          <a:blip r:embed="rId2"/>
          <a:srcRect t="10557" b="10557"/>
          <a:stretch>
            <a:fillRect/>
          </a:stretch>
        </p:blipFill>
        <p:spPr>
          <a:xfrm>
            <a:off x="3267964" y="2687274"/>
            <a:ext cx="2608073" cy="2057400"/>
          </a:xfrm>
          <a:prstGeom prst="rect">
            <a:avLst/>
          </a:prstGeom>
        </p:spPr>
      </p:pic>
      <p:pic>
        <p:nvPicPr>
          <p:cNvPr id="6" name="Picture 6"/>
          <p:cNvPicPr>
            <a:picLocks noChangeAspect="1"/>
          </p:cNvPicPr>
          <p:nvPr/>
        </p:nvPicPr>
        <p:blipFill>
          <a:blip r:embed="rId2"/>
          <a:srcRect t="10557" b="10557"/>
          <a:stretch>
            <a:fillRect/>
          </a:stretch>
        </p:blipFill>
        <p:spPr>
          <a:xfrm>
            <a:off x="350637" y="2687274"/>
            <a:ext cx="2608073" cy="2057400"/>
          </a:xfrm>
          <a:prstGeom prst="rect">
            <a:avLst/>
          </a:prstGeom>
        </p:spPr>
      </p:pic>
      <p:pic>
        <p:nvPicPr>
          <p:cNvPr id="7" name="Picture 7"/>
          <p:cNvPicPr>
            <a:picLocks noChangeAspect="1"/>
          </p:cNvPicPr>
          <p:nvPr/>
        </p:nvPicPr>
        <p:blipFill>
          <a:blip r:embed="rId2"/>
          <a:srcRect t="10557" b="10557"/>
          <a:stretch>
            <a:fillRect/>
          </a:stretch>
        </p:blipFill>
        <p:spPr>
          <a:xfrm>
            <a:off x="6185599" y="2687274"/>
            <a:ext cx="2608073" cy="2057400"/>
          </a:xfrm>
          <a:prstGeom prst="rect">
            <a:avLst/>
          </a:prstGeom>
        </p:spPr>
      </p:pic>
      <p:grpSp>
        <p:nvGrpSpPr>
          <p:cNvPr id="8" name="Group 8"/>
          <p:cNvGrpSpPr>
            <a:grpSpLocks noChangeAspect="1"/>
          </p:cNvGrpSpPr>
          <p:nvPr/>
        </p:nvGrpSpPr>
        <p:grpSpPr>
          <a:xfrm>
            <a:off x="1149219" y="518820"/>
            <a:ext cx="1010908" cy="875400"/>
            <a:chOff x="0" y="0"/>
            <a:chExt cx="4282440" cy="3708400"/>
          </a:xfrm>
        </p:grpSpPr>
        <p:sp>
          <p:nvSpPr>
            <p:cNvPr id="9" name="Freeform 9"/>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3"/>
              <a:stretch>
                <a:fillRect l="-6883" t="-14304" r="-8188" b="-12861"/>
              </a:stretch>
            </a:blipFill>
          </p:spPr>
        </p:sp>
      </p:grpSp>
      <p:grpSp>
        <p:nvGrpSpPr>
          <p:cNvPr id="10" name="Group 10"/>
          <p:cNvGrpSpPr>
            <a:grpSpLocks noChangeAspect="1"/>
          </p:cNvGrpSpPr>
          <p:nvPr/>
        </p:nvGrpSpPr>
        <p:grpSpPr>
          <a:xfrm>
            <a:off x="4066547" y="518820"/>
            <a:ext cx="1010908" cy="875400"/>
            <a:chOff x="0" y="0"/>
            <a:chExt cx="4282440" cy="3708400"/>
          </a:xfrm>
        </p:grpSpPr>
        <p:sp>
          <p:nvSpPr>
            <p:cNvPr id="11" name="Freeform 11"/>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4"/>
              <a:stretch>
                <a:fillRect l="-18143" t="-15590" r="-44183" b="-65504"/>
              </a:stretch>
            </a:blipFill>
          </p:spPr>
        </p:sp>
      </p:grpSp>
      <p:grpSp>
        <p:nvGrpSpPr>
          <p:cNvPr id="12" name="Group 12"/>
          <p:cNvGrpSpPr>
            <a:grpSpLocks noChangeAspect="1"/>
          </p:cNvGrpSpPr>
          <p:nvPr/>
        </p:nvGrpSpPr>
        <p:grpSpPr>
          <a:xfrm>
            <a:off x="6984182" y="518820"/>
            <a:ext cx="1010908" cy="875400"/>
            <a:chOff x="0" y="0"/>
            <a:chExt cx="4282440" cy="3708400"/>
          </a:xfrm>
        </p:grpSpPr>
        <p:sp>
          <p:nvSpPr>
            <p:cNvPr id="13" name="Freeform 13"/>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5"/>
              <a:stretch>
                <a:fillRect l="-9871" t="-20762" r="-10803" b="-11510"/>
              </a:stretch>
            </a:blipFill>
          </p:spPr>
        </p:sp>
      </p:grpSp>
      <p:grpSp>
        <p:nvGrpSpPr>
          <p:cNvPr id="14" name="Group 14"/>
          <p:cNvGrpSpPr>
            <a:grpSpLocks noChangeAspect="1"/>
          </p:cNvGrpSpPr>
          <p:nvPr/>
        </p:nvGrpSpPr>
        <p:grpSpPr>
          <a:xfrm>
            <a:off x="1149219" y="2840574"/>
            <a:ext cx="1010908" cy="875400"/>
            <a:chOff x="0" y="0"/>
            <a:chExt cx="4282440" cy="3708400"/>
          </a:xfrm>
        </p:grpSpPr>
        <p:sp>
          <p:nvSpPr>
            <p:cNvPr id="15" name="Freeform 15"/>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6"/>
              <a:stretch>
                <a:fillRect l="-15859" t="-15843" r="-10579" b="-22274"/>
              </a:stretch>
            </a:blipFill>
          </p:spPr>
        </p:sp>
      </p:grpSp>
      <p:grpSp>
        <p:nvGrpSpPr>
          <p:cNvPr id="16" name="Group 16"/>
          <p:cNvGrpSpPr>
            <a:grpSpLocks noChangeAspect="1"/>
          </p:cNvGrpSpPr>
          <p:nvPr/>
        </p:nvGrpSpPr>
        <p:grpSpPr>
          <a:xfrm>
            <a:off x="4066547" y="2840574"/>
            <a:ext cx="1010908" cy="875400"/>
            <a:chOff x="0" y="0"/>
            <a:chExt cx="4282440" cy="3708400"/>
          </a:xfrm>
        </p:grpSpPr>
        <p:sp>
          <p:nvSpPr>
            <p:cNvPr id="17" name="Freeform 17"/>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5"/>
              <a:stretch>
                <a:fillRect l="-22457" t="-23223" r="-19430" b="-32302"/>
              </a:stretch>
            </a:blipFill>
          </p:spPr>
        </p:sp>
      </p:grpSp>
      <p:grpSp>
        <p:nvGrpSpPr>
          <p:cNvPr id="18" name="Group 18"/>
          <p:cNvGrpSpPr>
            <a:grpSpLocks noChangeAspect="1"/>
          </p:cNvGrpSpPr>
          <p:nvPr/>
        </p:nvGrpSpPr>
        <p:grpSpPr>
          <a:xfrm>
            <a:off x="6985699" y="2840574"/>
            <a:ext cx="1010908" cy="875400"/>
            <a:chOff x="0" y="0"/>
            <a:chExt cx="4282440" cy="3708400"/>
          </a:xfrm>
        </p:grpSpPr>
        <p:sp>
          <p:nvSpPr>
            <p:cNvPr id="19" name="Freeform 19"/>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7"/>
              <a:stretch>
                <a:fillRect l="-13010" t="-17749" r="-10418" b="-16900"/>
              </a:stretch>
            </a:blipFill>
          </p:spPr>
        </p:sp>
      </p:grpSp>
      <p:sp>
        <p:nvSpPr>
          <p:cNvPr id="20" name="TextBox 20"/>
          <p:cNvSpPr txBox="1"/>
          <p:nvPr/>
        </p:nvSpPr>
        <p:spPr>
          <a:xfrm>
            <a:off x="6281012" y="1750170"/>
            <a:ext cx="2363829" cy="327718"/>
          </a:xfrm>
          <a:prstGeom prst="rect">
            <a:avLst/>
          </a:prstGeom>
        </p:spPr>
        <p:txBody>
          <a:bodyPr lIns="0" tIns="0" rIns="0" bIns="0" rtlCol="0" anchor="t">
            <a:spAutoFit/>
          </a:bodyPr>
          <a:lstStyle/>
          <a:p>
            <a:pPr algn="ctr">
              <a:lnSpc>
                <a:spcPts val="2800"/>
              </a:lnSpc>
            </a:pPr>
            <a:r>
              <a:rPr lang="en-US" sz="2000">
                <a:solidFill>
                  <a:srgbClr val="7E7472"/>
                </a:solidFill>
                <a:latin typeface="HK Grotesk Light Bold"/>
              </a:rPr>
              <a:t>AHKAR TOE MAW</a:t>
            </a:r>
          </a:p>
        </p:txBody>
      </p:sp>
      <p:sp>
        <p:nvSpPr>
          <p:cNvPr id="21" name="TextBox 21"/>
          <p:cNvSpPr txBox="1"/>
          <p:nvPr/>
        </p:nvSpPr>
        <p:spPr>
          <a:xfrm>
            <a:off x="472758" y="4073162"/>
            <a:ext cx="2363829" cy="327718"/>
          </a:xfrm>
          <a:prstGeom prst="rect">
            <a:avLst/>
          </a:prstGeom>
        </p:spPr>
        <p:txBody>
          <a:bodyPr lIns="0" tIns="0" rIns="0" bIns="0" rtlCol="0" anchor="t">
            <a:spAutoFit/>
          </a:bodyPr>
          <a:lstStyle/>
          <a:p>
            <a:pPr algn="ctr">
              <a:lnSpc>
                <a:spcPts val="2800"/>
              </a:lnSpc>
            </a:pPr>
            <a:r>
              <a:rPr lang="en-US" sz="2000">
                <a:solidFill>
                  <a:srgbClr val="7E7472"/>
                </a:solidFill>
                <a:latin typeface="HK Grotesk Light Bold"/>
              </a:rPr>
              <a:t>MYO MIN HTOO</a:t>
            </a:r>
          </a:p>
        </p:txBody>
      </p:sp>
      <p:sp>
        <p:nvSpPr>
          <p:cNvPr id="22" name="TextBox 22"/>
          <p:cNvSpPr txBox="1"/>
          <p:nvPr/>
        </p:nvSpPr>
        <p:spPr>
          <a:xfrm>
            <a:off x="3425434" y="4073162"/>
            <a:ext cx="2363829" cy="327718"/>
          </a:xfrm>
          <a:prstGeom prst="rect">
            <a:avLst/>
          </a:prstGeom>
        </p:spPr>
        <p:txBody>
          <a:bodyPr lIns="0" tIns="0" rIns="0" bIns="0" rtlCol="0" anchor="t">
            <a:spAutoFit/>
          </a:bodyPr>
          <a:lstStyle/>
          <a:p>
            <a:pPr algn="ctr">
              <a:lnSpc>
                <a:spcPts val="2800"/>
              </a:lnSpc>
            </a:pPr>
            <a:r>
              <a:rPr lang="en-US" sz="2000">
                <a:solidFill>
                  <a:srgbClr val="7E7472"/>
                </a:solidFill>
                <a:latin typeface="HK Grotesk Light Bold"/>
              </a:rPr>
              <a:t>SAN LIN PHYO</a:t>
            </a:r>
          </a:p>
        </p:txBody>
      </p:sp>
      <p:sp>
        <p:nvSpPr>
          <p:cNvPr id="23" name="TextBox 23"/>
          <p:cNvSpPr txBox="1"/>
          <p:nvPr/>
        </p:nvSpPr>
        <p:spPr>
          <a:xfrm>
            <a:off x="6146469" y="4117453"/>
            <a:ext cx="2661490" cy="256865"/>
          </a:xfrm>
          <a:prstGeom prst="rect">
            <a:avLst/>
          </a:prstGeom>
        </p:spPr>
        <p:txBody>
          <a:bodyPr lIns="0" tIns="0" rIns="0" bIns="0" rtlCol="0" anchor="t">
            <a:spAutoFit/>
          </a:bodyPr>
          <a:lstStyle/>
          <a:p>
            <a:pPr algn="ctr">
              <a:lnSpc>
                <a:spcPts val="2170"/>
              </a:lnSpc>
            </a:pPr>
            <a:r>
              <a:rPr lang="en-US" sz="1550">
                <a:solidFill>
                  <a:srgbClr val="7E7472"/>
                </a:solidFill>
                <a:latin typeface="HK Grotesk Light Bold"/>
              </a:rPr>
              <a:t>KHAM NYEIN CHAN AUNG</a:t>
            </a:r>
          </a:p>
        </p:txBody>
      </p:sp>
      <p:sp>
        <p:nvSpPr>
          <p:cNvPr id="24" name="TextBox 24"/>
          <p:cNvSpPr txBox="1"/>
          <p:nvPr/>
        </p:nvSpPr>
        <p:spPr>
          <a:xfrm>
            <a:off x="472758" y="1750170"/>
            <a:ext cx="2363829" cy="327718"/>
          </a:xfrm>
          <a:prstGeom prst="rect">
            <a:avLst/>
          </a:prstGeom>
        </p:spPr>
        <p:txBody>
          <a:bodyPr lIns="0" tIns="0" rIns="0" bIns="0" rtlCol="0" anchor="t">
            <a:spAutoFit/>
          </a:bodyPr>
          <a:lstStyle/>
          <a:p>
            <a:pPr algn="ctr">
              <a:lnSpc>
                <a:spcPts val="2800"/>
              </a:lnSpc>
            </a:pPr>
            <a:r>
              <a:rPr lang="en-US" sz="2000">
                <a:solidFill>
                  <a:srgbClr val="7E7472"/>
                </a:solidFill>
                <a:latin typeface="HK Grotesk Light Bold"/>
              </a:rPr>
              <a:t>WIN </a:t>
            </a:r>
            <a:r>
              <a:rPr lang="en-US" sz="2000" err="1">
                <a:solidFill>
                  <a:srgbClr val="7E7472"/>
                </a:solidFill>
                <a:latin typeface="HK Grotesk Light Bold"/>
              </a:rPr>
              <a:t>WIN</a:t>
            </a:r>
            <a:r>
              <a:rPr lang="en-US" sz="2000">
                <a:solidFill>
                  <a:srgbClr val="7E7472"/>
                </a:solidFill>
                <a:latin typeface="HK Grotesk Light Bold"/>
              </a:rPr>
              <a:t> KHING</a:t>
            </a:r>
          </a:p>
        </p:txBody>
      </p:sp>
      <p:sp>
        <p:nvSpPr>
          <p:cNvPr id="25" name="TextBox 25"/>
          <p:cNvSpPr txBox="1"/>
          <p:nvPr/>
        </p:nvSpPr>
        <p:spPr>
          <a:xfrm>
            <a:off x="3390086" y="1750170"/>
            <a:ext cx="2363829" cy="327718"/>
          </a:xfrm>
          <a:prstGeom prst="rect">
            <a:avLst/>
          </a:prstGeom>
        </p:spPr>
        <p:txBody>
          <a:bodyPr lIns="0" tIns="0" rIns="0" bIns="0" rtlCol="0" anchor="t">
            <a:spAutoFit/>
          </a:bodyPr>
          <a:lstStyle/>
          <a:p>
            <a:pPr algn="ctr">
              <a:lnSpc>
                <a:spcPts val="2800"/>
              </a:lnSpc>
            </a:pPr>
            <a:r>
              <a:rPr lang="en-US" sz="2000">
                <a:solidFill>
                  <a:srgbClr val="7E7472"/>
                </a:solidFill>
                <a:latin typeface="HK Grotesk Light Bold"/>
              </a:rPr>
              <a:t>PHYU PHYU THIN</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9" name="Google Shape;599;p38"/>
          <p:cNvSpPr txBox="1">
            <a:spLocks noGrp="1"/>
          </p:cNvSpPr>
          <p:nvPr>
            <p:ph type="title"/>
          </p:nvPr>
        </p:nvSpPr>
        <p:spPr>
          <a:xfrm>
            <a:off x="529200" y="975967"/>
            <a:ext cx="8085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What is News Website ?</a:t>
            </a:r>
            <a:endParaRPr>
              <a:solidFill>
                <a:schemeClr val="dk2"/>
              </a:solidFill>
            </a:endParaRPr>
          </a:p>
        </p:txBody>
      </p:sp>
      <p:sp>
        <p:nvSpPr>
          <p:cNvPr id="3" name="Text Placeholder 2">
            <a:extLst>
              <a:ext uri="{FF2B5EF4-FFF2-40B4-BE49-F238E27FC236}">
                <a16:creationId xmlns:a16="http://schemas.microsoft.com/office/drawing/2014/main" id="{D331C208-08E5-43AA-807E-3CFF13BCE24F}"/>
              </a:ext>
            </a:extLst>
          </p:cNvPr>
          <p:cNvSpPr>
            <a:spLocks noGrp="1"/>
          </p:cNvSpPr>
          <p:nvPr>
            <p:ph type="body" idx="1"/>
          </p:nvPr>
        </p:nvSpPr>
        <p:spPr>
          <a:xfrm>
            <a:off x="713400" y="975967"/>
            <a:ext cx="7717200" cy="3455100"/>
          </a:xfrm>
        </p:spPr>
        <p:txBody>
          <a:bodyPr/>
          <a:lstStyle/>
          <a:p>
            <a:pPr marL="152400" indent="0">
              <a:buNone/>
            </a:pPr>
            <a:r>
              <a:rPr lang="en-US" sz="2000" b="0">
                <a:solidFill>
                  <a:srgbClr val="7E7472"/>
                </a:solidFill>
                <a:latin typeface="arial" panose="020B0604020202020204" pitchFamily="34" charset="0"/>
              </a:rPr>
              <a:t>A </a:t>
            </a:r>
            <a:r>
              <a:rPr lang="en-US" sz="2000" b="1">
                <a:solidFill>
                  <a:srgbClr val="7E7472"/>
                </a:solidFill>
                <a:latin typeface="arial" panose="020B0604020202020204" pitchFamily="34" charset="0"/>
              </a:rPr>
              <a:t>news website </a:t>
            </a:r>
            <a:r>
              <a:rPr lang="en-US" sz="2000" b="0">
                <a:solidFill>
                  <a:srgbClr val="7E7472"/>
                </a:solidFill>
                <a:latin typeface="arial" panose="020B0604020202020204" pitchFamily="34" charset="0"/>
              </a:rPr>
              <a:t>is</a:t>
            </a:r>
            <a:r>
              <a:rPr lang="en-US" sz="2000" b="0" i="0">
                <a:solidFill>
                  <a:srgbClr val="7E7472"/>
                </a:solidFill>
                <a:effectLst/>
                <a:latin typeface="arial" panose="020B0604020202020204" pitchFamily="34" charset="0"/>
              </a:rPr>
              <a:t> the online version of a newspaper, either as a stand-alone publication or as the online version of a printed periodical. Going online created more opportunities for newspapers, such as competing with broadcast journalism in presenting breaking news in a more timely manner.</a:t>
            </a:r>
            <a:endParaRPr lang="en-US" sz="2000">
              <a:solidFill>
                <a:srgbClr val="7E7472"/>
              </a:solidFill>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41"/>
          <p:cNvSpPr txBox="1">
            <a:spLocks noGrp="1"/>
          </p:cNvSpPr>
          <p:nvPr>
            <p:ph type="title"/>
          </p:nvPr>
        </p:nvSpPr>
        <p:spPr>
          <a:xfrm>
            <a:off x="787499" y="264241"/>
            <a:ext cx="7379328" cy="58411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a:t>Roles and Features of </a:t>
            </a:r>
            <a:r>
              <a:rPr lang="en" sz="2800">
                <a:solidFill>
                  <a:srgbClr val="F5C680"/>
                </a:solidFill>
              </a:rPr>
              <a:t>Hexa </a:t>
            </a:r>
            <a:r>
              <a:rPr lang="en" sz="2800">
                <a:solidFill>
                  <a:srgbClr val="7E7472"/>
                </a:solidFill>
              </a:rPr>
              <a:t>News</a:t>
            </a:r>
            <a:endParaRPr sz="2800">
              <a:solidFill>
                <a:srgbClr val="7E7472"/>
              </a:solidFill>
            </a:endParaRPr>
          </a:p>
        </p:txBody>
      </p:sp>
      <p:sp>
        <p:nvSpPr>
          <p:cNvPr id="637" name="Google Shape;637;p41"/>
          <p:cNvSpPr txBox="1">
            <a:spLocks noGrp="1"/>
          </p:cNvSpPr>
          <p:nvPr>
            <p:ph type="subTitle" idx="1"/>
          </p:nvPr>
        </p:nvSpPr>
        <p:spPr>
          <a:xfrm>
            <a:off x="131383" y="3371491"/>
            <a:ext cx="2711100" cy="6849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a:t>Users can read news, search news, comment on news, delete and edit their own comments</a:t>
            </a:r>
            <a:endParaRPr/>
          </a:p>
        </p:txBody>
      </p:sp>
      <p:sp>
        <p:nvSpPr>
          <p:cNvPr id="638" name="Google Shape;638;p41"/>
          <p:cNvSpPr txBox="1">
            <a:spLocks noGrp="1"/>
          </p:cNvSpPr>
          <p:nvPr>
            <p:ph type="subTitle" idx="2"/>
          </p:nvPr>
        </p:nvSpPr>
        <p:spPr>
          <a:xfrm>
            <a:off x="563353" y="2822369"/>
            <a:ext cx="184716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Login User</a:t>
            </a:r>
            <a:endParaRPr/>
          </a:p>
        </p:txBody>
      </p:sp>
      <p:sp>
        <p:nvSpPr>
          <p:cNvPr id="639" name="Google Shape;639;p41"/>
          <p:cNvSpPr txBox="1">
            <a:spLocks noGrp="1"/>
          </p:cNvSpPr>
          <p:nvPr>
            <p:ph type="subTitle" idx="3"/>
          </p:nvPr>
        </p:nvSpPr>
        <p:spPr>
          <a:xfrm>
            <a:off x="6208592" y="3120783"/>
            <a:ext cx="2711100" cy="6849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a:t>Website Visitors can only read and search news</a:t>
            </a:r>
            <a:endParaRPr/>
          </a:p>
        </p:txBody>
      </p:sp>
      <p:sp>
        <p:nvSpPr>
          <p:cNvPr id="640" name="Google Shape;640;p41"/>
          <p:cNvSpPr txBox="1">
            <a:spLocks noGrp="1"/>
          </p:cNvSpPr>
          <p:nvPr>
            <p:ph type="subTitle" idx="4"/>
          </p:nvPr>
        </p:nvSpPr>
        <p:spPr>
          <a:xfrm>
            <a:off x="3121612" y="1624543"/>
            <a:ext cx="2711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Admin</a:t>
            </a:r>
            <a:endParaRPr/>
          </a:p>
        </p:txBody>
      </p:sp>
      <p:sp>
        <p:nvSpPr>
          <p:cNvPr id="641" name="Google Shape;641;p41"/>
          <p:cNvSpPr txBox="1">
            <a:spLocks noGrp="1"/>
          </p:cNvSpPr>
          <p:nvPr>
            <p:ph type="subTitle" idx="5"/>
          </p:nvPr>
        </p:nvSpPr>
        <p:spPr>
          <a:xfrm>
            <a:off x="3137624" y="4325402"/>
            <a:ext cx="2711100" cy="6849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a:t>Reporter can post news and they have control of their posts and comments on their posts</a:t>
            </a:r>
            <a:endParaRPr/>
          </a:p>
        </p:txBody>
      </p:sp>
      <p:sp>
        <p:nvSpPr>
          <p:cNvPr id="642" name="Google Shape;642;p41"/>
          <p:cNvSpPr txBox="1">
            <a:spLocks noGrp="1"/>
          </p:cNvSpPr>
          <p:nvPr>
            <p:ph type="subTitle" idx="6"/>
          </p:nvPr>
        </p:nvSpPr>
        <p:spPr>
          <a:xfrm>
            <a:off x="3074043" y="3858328"/>
            <a:ext cx="2711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Reporter</a:t>
            </a:r>
            <a:endParaRPr/>
          </a:p>
        </p:txBody>
      </p:sp>
      <p:sp>
        <p:nvSpPr>
          <p:cNvPr id="36" name="Google Shape;640;p41">
            <a:extLst>
              <a:ext uri="{FF2B5EF4-FFF2-40B4-BE49-F238E27FC236}">
                <a16:creationId xmlns:a16="http://schemas.microsoft.com/office/drawing/2014/main" id="{D4A2B77D-B708-46EF-8634-F5E8816A4A42}"/>
              </a:ext>
            </a:extLst>
          </p:cNvPr>
          <p:cNvSpPr txBox="1">
            <a:spLocks/>
          </p:cNvSpPr>
          <p:nvPr/>
        </p:nvSpPr>
        <p:spPr>
          <a:xfrm>
            <a:off x="6195311" y="2822369"/>
            <a:ext cx="2711100"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PT Sans Caption"/>
              <a:buNone/>
              <a:defRPr sz="2000" b="1" i="0" u="none" strike="noStrike" cap="none">
                <a:solidFill>
                  <a:schemeClr val="dk1"/>
                </a:solidFill>
                <a:latin typeface="Convergence"/>
                <a:ea typeface="Convergence"/>
                <a:cs typeface="Convergence"/>
                <a:sym typeface="Convergence"/>
              </a:defRPr>
            </a:lvl1pPr>
            <a:lvl2pPr marL="914400" marR="0" lvl="1" indent="-317500" algn="r" rtl="0">
              <a:lnSpc>
                <a:spcPct val="100000"/>
              </a:lnSpc>
              <a:spcBef>
                <a:spcPts val="0"/>
              </a:spcBef>
              <a:spcAft>
                <a:spcPts val="0"/>
              </a:spcAft>
              <a:buClr>
                <a:schemeClr val="dk1"/>
              </a:buClr>
              <a:buSzPts val="2000"/>
              <a:buFont typeface="PT Sans Caption"/>
              <a:buNone/>
              <a:defRPr sz="2000" b="0" i="0" u="none" strike="noStrike" cap="none">
                <a:solidFill>
                  <a:schemeClr val="dk1"/>
                </a:solidFill>
                <a:latin typeface="PT Sans Caption"/>
                <a:ea typeface="PT Sans Caption"/>
                <a:cs typeface="PT Sans Caption"/>
                <a:sym typeface="PT Sans Caption"/>
              </a:defRPr>
            </a:lvl2pPr>
            <a:lvl3pPr marL="1371600" marR="0" lvl="2" indent="-317500" algn="r" rtl="0">
              <a:lnSpc>
                <a:spcPct val="100000"/>
              </a:lnSpc>
              <a:spcBef>
                <a:spcPts val="0"/>
              </a:spcBef>
              <a:spcAft>
                <a:spcPts val="0"/>
              </a:spcAft>
              <a:buClr>
                <a:schemeClr val="dk1"/>
              </a:buClr>
              <a:buSzPts val="2000"/>
              <a:buFont typeface="PT Sans Caption"/>
              <a:buNone/>
              <a:defRPr sz="2000" b="0" i="0" u="none" strike="noStrike" cap="none">
                <a:solidFill>
                  <a:schemeClr val="dk1"/>
                </a:solidFill>
                <a:latin typeface="PT Sans Caption"/>
                <a:ea typeface="PT Sans Caption"/>
                <a:cs typeface="PT Sans Caption"/>
                <a:sym typeface="PT Sans Caption"/>
              </a:defRPr>
            </a:lvl3pPr>
            <a:lvl4pPr marL="1828800" marR="0" lvl="3" indent="-317500" algn="r" rtl="0">
              <a:lnSpc>
                <a:spcPct val="100000"/>
              </a:lnSpc>
              <a:spcBef>
                <a:spcPts val="0"/>
              </a:spcBef>
              <a:spcAft>
                <a:spcPts val="0"/>
              </a:spcAft>
              <a:buClr>
                <a:schemeClr val="dk1"/>
              </a:buClr>
              <a:buSzPts val="2000"/>
              <a:buFont typeface="PT Sans Caption"/>
              <a:buNone/>
              <a:defRPr sz="2000" b="0" i="0" u="none" strike="noStrike" cap="none">
                <a:solidFill>
                  <a:schemeClr val="dk1"/>
                </a:solidFill>
                <a:latin typeface="PT Sans Caption"/>
                <a:ea typeface="PT Sans Caption"/>
                <a:cs typeface="PT Sans Caption"/>
                <a:sym typeface="PT Sans Caption"/>
              </a:defRPr>
            </a:lvl4pPr>
            <a:lvl5pPr marL="2286000" marR="0" lvl="4" indent="-317500" algn="r" rtl="0">
              <a:lnSpc>
                <a:spcPct val="100000"/>
              </a:lnSpc>
              <a:spcBef>
                <a:spcPts val="0"/>
              </a:spcBef>
              <a:spcAft>
                <a:spcPts val="0"/>
              </a:spcAft>
              <a:buClr>
                <a:schemeClr val="dk1"/>
              </a:buClr>
              <a:buSzPts val="2000"/>
              <a:buFont typeface="PT Sans Caption"/>
              <a:buNone/>
              <a:defRPr sz="2000" b="0" i="0" u="none" strike="noStrike" cap="none">
                <a:solidFill>
                  <a:schemeClr val="dk1"/>
                </a:solidFill>
                <a:latin typeface="PT Sans Caption"/>
                <a:ea typeface="PT Sans Caption"/>
                <a:cs typeface="PT Sans Caption"/>
                <a:sym typeface="PT Sans Caption"/>
              </a:defRPr>
            </a:lvl5pPr>
            <a:lvl6pPr marL="2743200" marR="0" lvl="5" indent="-317500" algn="r" rtl="0">
              <a:lnSpc>
                <a:spcPct val="100000"/>
              </a:lnSpc>
              <a:spcBef>
                <a:spcPts val="0"/>
              </a:spcBef>
              <a:spcAft>
                <a:spcPts val="0"/>
              </a:spcAft>
              <a:buClr>
                <a:schemeClr val="dk1"/>
              </a:buClr>
              <a:buSzPts val="2000"/>
              <a:buFont typeface="PT Sans Caption"/>
              <a:buNone/>
              <a:defRPr sz="2000" b="0" i="0" u="none" strike="noStrike" cap="none">
                <a:solidFill>
                  <a:schemeClr val="dk1"/>
                </a:solidFill>
                <a:latin typeface="PT Sans Caption"/>
                <a:ea typeface="PT Sans Caption"/>
                <a:cs typeface="PT Sans Caption"/>
                <a:sym typeface="PT Sans Caption"/>
              </a:defRPr>
            </a:lvl6pPr>
            <a:lvl7pPr marL="3200400" marR="0" lvl="6" indent="-317500" algn="r" rtl="0">
              <a:lnSpc>
                <a:spcPct val="100000"/>
              </a:lnSpc>
              <a:spcBef>
                <a:spcPts val="0"/>
              </a:spcBef>
              <a:spcAft>
                <a:spcPts val="0"/>
              </a:spcAft>
              <a:buClr>
                <a:schemeClr val="dk1"/>
              </a:buClr>
              <a:buSzPts val="2000"/>
              <a:buFont typeface="PT Sans Caption"/>
              <a:buNone/>
              <a:defRPr sz="2000" b="0" i="0" u="none" strike="noStrike" cap="none">
                <a:solidFill>
                  <a:schemeClr val="dk1"/>
                </a:solidFill>
                <a:latin typeface="PT Sans Caption"/>
                <a:ea typeface="PT Sans Caption"/>
                <a:cs typeface="PT Sans Caption"/>
                <a:sym typeface="PT Sans Caption"/>
              </a:defRPr>
            </a:lvl7pPr>
            <a:lvl8pPr marL="3657600" marR="0" lvl="7" indent="-317500" algn="r" rtl="0">
              <a:lnSpc>
                <a:spcPct val="100000"/>
              </a:lnSpc>
              <a:spcBef>
                <a:spcPts val="0"/>
              </a:spcBef>
              <a:spcAft>
                <a:spcPts val="0"/>
              </a:spcAft>
              <a:buClr>
                <a:schemeClr val="dk1"/>
              </a:buClr>
              <a:buSzPts val="2000"/>
              <a:buFont typeface="PT Sans Caption"/>
              <a:buNone/>
              <a:defRPr sz="2000" b="0" i="0" u="none" strike="noStrike" cap="none">
                <a:solidFill>
                  <a:schemeClr val="dk1"/>
                </a:solidFill>
                <a:latin typeface="PT Sans Caption"/>
                <a:ea typeface="PT Sans Caption"/>
                <a:cs typeface="PT Sans Caption"/>
                <a:sym typeface="PT Sans Caption"/>
              </a:defRPr>
            </a:lvl8pPr>
            <a:lvl9pPr marL="4114800" marR="0" lvl="8" indent="-317500" algn="r" rtl="0">
              <a:lnSpc>
                <a:spcPct val="100000"/>
              </a:lnSpc>
              <a:spcBef>
                <a:spcPts val="0"/>
              </a:spcBef>
              <a:spcAft>
                <a:spcPts val="0"/>
              </a:spcAft>
              <a:buClr>
                <a:schemeClr val="dk1"/>
              </a:buClr>
              <a:buSzPts val="2000"/>
              <a:buFont typeface="PT Sans Caption"/>
              <a:buNone/>
              <a:defRPr sz="2000" b="0" i="0" u="none" strike="noStrike" cap="none">
                <a:solidFill>
                  <a:schemeClr val="dk1"/>
                </a:solidFill>
                <a:latin typeface="PT Sans Caption"/>
                <a:ea typeface="PT Sans Caption"/>
                <a:cs typeface="PT Sans Caption"/>
                <a:sym typeface="PT Sans Caption"/>
              </a:defRPr>
            </a:lvl9pPr>
          </a:lstStyle>
          <a:p>
            <a:pPr marL="0" indent="0"/>
            <a:r>
              <a:rPr lang="en-US"/>
              <a:t>Random User</a:t>
            </a:r>
          </a:p>
        </p:txBody>
      </p:sp>
      <p:sp>
        <p:nvSpPr>
          <p:cNvPr id="37" name="Google Shape;639;p41">
            <a:extLst>
              <a:ext uri="{FF2B5EF4-FFF2-40B4-BE49-F238E27FC236}">
                <a16:creationId xmlns:a16="http://schemas.microsoft.com/office/drawing/2014/main" id="{2D3E176A-7E22-45E4-8055-8E7546578827}"/>
              </a:ext>
            </a:extLst>
          </p:cNvPr>
          <p:cNvSpPr txBox="1">
            <a:spLocks/>
          </p:cNvSpPr>
          <p:nvPr/>
        </p:nvSpPr>
        <p:spPr>
          <a:xfrm>
            <a:off x="3137624" y="1859542"/>
            <a:ext cx="2711100" cy="684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T Sans Caption"/>
              <a:buNone/>
              <a:defRPr sz="1400" b="0" i="0" u="none" strike="noStrike" cap="none">
                <a:solidFill>
                  <a:schemeClr val="dk1"/>
                </a:solidFill>
                <a:latin typeface="PT Sans Caption"/>
                <a:ea typeface="PT Sans Caption"/>
                <a:cs typeface="PT Sans Caption"/>
                <a:sym typeface="PT Sans Caption"/>
              </a:defRPr>
            </a:lvl1pPr>
            <a:lvl2pPr marL="914400" marR="0" lvl="1" indent="-317500" algn="r" rtl="0">
              <a:lnSpc>
                <a:spcPct val="100000"/>
              </a:lnSpc>
              <a:spcBef>
                <a:spcPts val="0"/>
              </a:spcBef>
              <a:spcAft>
                <a:spcPts val="0"/>
              </a:spcAft>
              <a:buClr>
                <a:schemeClr val="dk1"/>
              </a:buClr>
              <a:buSzPts val="1400"/>
              <a:buFont typeface="PT Sans Caption"/>
              <a:buNone/>
              <a:defRPr sz="1400" b="0" i="0" u="none" strike="noStrike" cap="none">
                <a:solidFill>
                  <a:schemeClr val="dk1"/>
                </a:solidFill>
                <a:latin typeface="PT Sans Caption"/>
                <a:ea typeface="PT Sans Caption"/>
                <a:cs typeface="PT Sans Caption"/>
                <a:sym typeface="PT Sans Caption"/>
              </a:defRPr>
            </a:lvl2pPr>
            <a:lvl3pPr marL="1371600" marR="0" lvl="2" indent="-317500" algn="r" rtl="0">
              <a:lnSpc>
                <a:spcPct val="100000"/>
              </a:lnSpc>
              <a:spcBef>
                <a:spcPts val="0"/>
              </a:spcBef>
              <a:spcAft>
                <a:spcPts val="0"/>
              </a:spcAft>
              <a:buClr>
                <a:schemeClr val="dk1"/>
              </a:buClr>
              <a:buSzPts val="1400"/>
              <a:buFont typeface="PT Sans Caption"/>
              <a:buNone/>
              <a:defRPr sz="1400" b="0" i="0" u="none" strike="noStrike" cap="none">
                <a:solidFill>
                  <a:schemeClr val="dk1"/>
                </a:solidFill>
                <a:latin typeface="PT Sans Caption"/>
                <a:ea typeface="PT Sans Caption"/>
                <a:cs typeface="PT Sans Caption"/>
                <a:sym typeface="PT Sans Caption"/>
              </a:defRPr>
            </a:lvl3pPr>
            <a:lvl4pPr marL="1828800" marR="0" lvl="3" indent="-317500" algn="r" rtl="0">
              <a:lnSpc>
                <a:spcPct val="100000"/>
              </a:lnSpc>
              <a:spcBef>
                <a:spcPts val="0"/>
              </a:spcBef>
              <a:spcAft>
                <a:spcPts val="0"/>
              </a:spcAft>
              <a:buClr>
                <a:schemeClr val="dk1"/>
              </a:buClr>
              <a:buSzPts val="1400"/>
              <a:buFont typeface="PT Sans Caption"/>
              <a:buNone/>
              <a:defRPr sz="1400" b="0" i="0" u="none" strike="noStrike" cap="none">
                <a:solidFill>
                  <a:schemeClr val="dk1"/>
                </a:solidFill>
                <a:latin typeface="PT Sans Caption"/>
                <a:ea typeface="PT Sans Caption"/>
                <a:cs typeface="PT Sans Caption"/>
                <a:sym typeface="PT Sans Caption"/>
              </a:defRPr>
            </a:lvl4pPr>
            <a:lvl5pPr marL="2286000" marR="0" lvl="4" indent="-317500" algn="r" rtl="0">
              <a:lnSpc>
                <a:spcPct val="100000"/>
              </a:lnSpc>
              <a:spcBef>
                <a:spcPts val="0"/>
              </a:spcBef>
              <a:spcAft>
                <a:spcPts val="0"/>
              </a:spcAft>
              <a:buClr>
                <a:schemeClr val="dk1"/>
              </a:buClr>
              <a:buSzPts val="1400"/>
              <a:buFont typeface="PT Sans Caption"/>
              <a:buNone/>
              <a:defRPr sz="1400" b="0" i="0" u="none" strike="noStrike" cap="none">
                <a:solidFill>
                  <a:schemeClr val="dk1"/>
                </a:solidFill>
                <a:latin typeface="PT Sans Caption"/>
                <a:ea typeface="PT Sans Caption"/>
                <a:cs typeface="PT Sans Caption"/>
                <a:sym typeface="PT Sans Caption"/>
              </a:defRPr>
            </a:lvl5pPr>
            <a:lvl6pPr marL="2743200" marR="0" lvl="5" indent="-317500" algn="r" rtl="0">
              <a:lnSpc>
                <a:spcPct val="100000"/>
              </a:lnSpc>
              <a:spcBef>
                <a:spcPts val="0"/>
              </a:spcBef>
              <a:spcAft>
                <a:spcPts val="0"/>
              </a:spcAft>
              <a:buClr>
                <a:schemeClr val="dk1"/>
              </a:buClr>
              <a:buSzPts val="1400"/>
              <a:buFont typeface="PT Sans Caption"/>
              <a:buNone/>
              <a:defRPr sz="1400" b="0" i="0" u="none" strike="noStrike" cap="none">
                <a:solidFill>
                  <a:schemeClr val="dk1"/>
                </a:solidFill>
                <a:latin typeface="PT Sans Caption"/>
                <a:ea typeface="PT Sans Caption"/>
                <a:cs typeface="PT Sans Caption"/>
                <a:sym typeface="PT Sans Caption"/>
              </a:defRPr>
            </a:lvl6pPr>
            <a:lvl7pPr marL="3200400" marR="0" lvl="6" indent="-317500" algn="r" rtl="0">
              <a:lnSpc>
                <a:spcPct val="100000"/>
              </a:lnSpc>
              <a:spcBef>
                <a:spcPts val="0"/>
              </a:spcBef>
              <a:spcAft>
                <a:spcPts val="0"/>
              </a:spcAft>
              <a:buClr>
                <a:schemeClr val="dk1"/>
              </a:buClr>
              <a:buSzPts val="1400"/>
              <a:buFont typeface="PT Sans Caption"/>
              <a:buNone/>
              <a:defRPr sz="1400" b="0" i="0" u="none" strike="noStrike" cap="none">
                <a:solidFill>
                  <a:schemeClr val="dk1"/>
                </a:solidFill>
                <a:latin typeface="PT Sans Caption"/>
                <a:ea typeface="PT Sans Caption"/>
                <a:cs typeface="PT Sans Caption"/>
                <a:sym typeface="PT Sans Caption"/>
              </a:defRPr>
            </a:lvl7pPr>
            <a:lvl8pPr marL="3657600" marR="0" lvl="7" indent="-317500" algn="r" rtl="0">
              <a:lnSpc>
                <a:spcPct val="100000"/>
              </a:lnSpc>
              <a:spcBef>
                <a:spcPts val="0"/>
              </a:spcBef>
              <a:spcAft>
                <a:spcPts val="0"/>
              </a:spcAft>
              <a:buClr>
                <a:schemeClr val="dk1"/>
              </a:buClr>
              <a:buSzPts val="1400"/>
              <a:buFont typeface="PT Sans Caption"/>
              <a:buNone/>
              <a:defRPr sz="1400" b="0" i="0" u="none" strike="noStrike" cap="none">
                <a:solidFill>
                  <a:schemeClr val="dk1"/>
                </a:solidFill>
                <a:latin typeface="PT Sans Caption"/>
                <a:ea typeface="PT Sans Caption"/>
                <a:cs typeface="PT Sans Caption"/>
                <a:sym typeface="PT Sans Caption"/>
              </a:defRPr>
            </a:lvl8pPr>
            <a:lvl9pPr marL="4114800" marR="0" lvl="8" indent="-317500" algn="r" rtl="0">
              <a:lnSpc>
                <a:spcPct val="100000"/>
              </a:lnSpc>
              <a:spcBef>
                <a:spcPts val="0"/>
              </a:spcBef>
              <a:spcAft>
                <a:spcPts val="0"/>
              </a:spcAft>
              <a:buClr>
                <a:schemeClr val="dk1"/>
              </a:buClr>
              <a:buSzPts val="1400"/>
              <a:buFont typeface="PT Sans Caption"/>
              <a:buNone/>
              <a:defRPr sz="1400" b="0" i="0" u="none" strike="noStrike" cap="none">
                <a:solidFill>
                  <a:schemeClr val="dk1"/>
                </a:solidFill>
                <a:latin typeface="PT Sans Caption"/>
                <a:ea typeface="PT Sans Caption"/>
                <a:cs typeface="PT Sans Caption"/>
                <a:sym typeface="PT Sans Caption"/>
              </a:defRPr>
            </a:lvl9pPr>
          </a:lstStyle>
          <a:p>
            <a:pPr marL="0" indent="0">
              <a:spcAft>
                <a:spcPts val="1200"/>
              </a:spcAft>
            </a:pPr>
            <a:r>
              <a:rPr lang="de-DE"/>
              <a:t>Admins have full control of everything and everyone</a:t>
            </a:r>
          </a:p>
        </p:txBody>
      </p:sp>
      <p:pic>
        <p:nvPicPr>
          <p:cNvPr id="8" name="Picture 7">
            <a:extLst>
              <a:ext uri="{FF2B5EF4-FFF2-40B4-BE49-F238E27FC236}">
                <a16:creationId xmlns:a16="http://schemas.microsoft.com/office/drawing/2014/main" id="{3ABD785F-B11A-4284-AAFA-36164E20178B}"/>
              </a:ext>
            </a:extLst>
          </p:cNvPr>
          <p:cNvPicPr>
            <a:picLocks noChangeAspect="1"/>
          </p:cNvPicPr>
          <p:nvPr/>
        </p:nvPicPr>
        <p:blipFill>
          <a:blip r:embed="rId3"/>
          <a:stretch>
            <a:fillRect/>
          </a:stretch>
        </p:blipFill>
        <p:spPr>
          <a:xfrm>
            <a:off x="1049374" y="2115196"/>
            <a:ext cx="886624" cy="738852"/>
          </a:xfrm>
          <a:prstGeom prst="rect">
            <a:avLst/>
          </a:prstGeom>
        </p:spPr>
      </p:pic>
      <p:pic>
        <p:nvPicPr>
          <p:cNvPr id="10" name="Picture 9">
            <a:extLst>
              <a:ext uri="{FF2B5EF4-FFF2-40B4-BE49-F238E27FC236}">
                <a16:creationId xmlns:a16="http://schemas.microsoft.com/office/drawing/2014/main" id="{04AA2EB6-D2F2-40C8-AD1C-9F7F8EE647B8}"/>
              </a:ext>
            </a:extLst>
          </p:cNvPr>
          <p:cNvPicPr>
            <a:picLocks noChangeAspect="1"/>
          </p:cNvPicPr>
          <p:nvPr/>
        </p:nvPicPr>
        <p:blipFill>
          <a:blip r:embed="rId4"/>
          <a:stretch>
            <a:fillRect/>
          </a:stretch>
        </p:blipFill>
        <p:spPr>
          <a:xfrm>
            <a:off x="4043507" y="909292"/>
            <a:ext cx="867311" cy="786322"/>
          </a:xfrm>
          <a:prstGeom prst="rect">
            <a:avLst/>
          </a:prstGeom>
        </p:spPr>
      </p:pic>
      <p:pic>
        <p:nvPicPr>
          <p:cNvPr id="12" name="Picture 11">
            <a:extLst>
              <a:ext uri="{FF2B5EF4-FFF2-40B4-BE49-F238E27FC236}">
                <a16:creationId xmlns:a16="http://schemas.microsoft.com/office/drawing/2014/main" id="{BDBF8C08-CDFC-4D40-AED7-5CB6BBA0A129}"/>
              </a:ext>
            </a:extLst>
          </p:cNvPr>
          <p:cNvPicPr>
            <a:picLocks noChangeAspect="1"/>
          </p:cNvPicPr>
          <p:nvPr/>
        </p:nvPicPr>
        <p:blipFill>
          <a:blip r:embed="rId5"/>
          <a:stretch>
            <a:fillRect/>
          </a:stretch>
        </p:blipFill>
        <p:spPr>
          <a:xfrm>
            <a:off x="3995938" y="2941508"/>
            <a:ext cx="962451" cy="943329"/>
          </a:xfrm>
          <a:prstGeom prst="rect">
            <a:avLst/>
          </a:prstGeom>
        </p:spPr>
      </p:pic>
      <p:pic>
        <p:nvPicPr>
          <p:cNvPr id="14" name="Picture 13">
            <a:extLst>
              <a:ext uri="{FF2B5EF4-FFF2-40B4-BE49-F238E27FC236}">
                <a16:creationId xmlns:a16="http://schemas.microsoft.com/office/drawing/2014/main" id="{C201534B-375E-4A17-9863-9DECD9E08C95}"/>
              </a:ext>
            </a:extLst>
          </p:cNvPr>
          <p:cNvPicPr>
            <a:picLocks noChangeAspect="1"/>
          </p:cNvPicPr>
          <p:nvPr/>
        </p:nvPicPr>
        <p:blipFill>
          <a:blip r:embed="rId6"/>
          <a:stretch>
            <a:fillRect/>
          </a:stretch>
        </p:blipFill>
        <p:spPr>
          <a:xfrm>
            <a:off x="7033658" y="1882612"/>
            <a:ext cx="1060968" cy="971436"/>
          </a:xfrm>
          <a:prstGeom prst="rect">
            <a:avLst/>
          </a:prstGeo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54" name="Google Shape;1054;p62"/>
          <p:cNvSpPr txBox="1">
            <a:spLocks noGrp="1"/>
          </p:cNvSpPr>
          <p:nvPr>
            <p:ph type="title"/>
          </p:nvPr>
        </p:nvSpPr>
        <p:spPr>
          <a:xfrm>
            <a:off x="718125" y="445025"/>
            <a:ext cx="7707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5C680"/>
                </a:solidFill>
              </a:rPr>
              <a:t>Support 133 languages</a:t>
            </a:r>
            <a:endParaRPr>
              <a:solidFill>
                <a:srgbClr val="F5C680"/>
              </a:solidFill>
            </a:endParaRPr>
          </a:p>
        </p:txBody>
      </p:sp>
      <p:grpSp>
        <p:nvGrpSpPr>
          <p:cNvPr id="1055" name="Google Shape;1055;p62"/>
          <p:cNvGrpSpPr/>
          <p:nvPr/>
        </p:nvGrpSpPr>
        <p:grpSpPr>
          <a:xfrm>
            <a:off x="2046079" y="1366056"/>
            <a:ext cx="5051842" cy="3332419"/>
            <a:chOff x="235800" y="830650"/>
            <a:chExt cx="6978450" cy="4588844"/>
          </a:xfrm>
        </p:grpSpPr>
        <p:sp>
          <p:nvSpPr>
            <p:cNvPr id="1056" name="Google Shape;1056;p62"/>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62"/>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62"/>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62"/>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62"/>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62"/>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EF8B8C-F0B4-4999-A6E8-81CFBFAA48E6}"/>
              </a:ext>
            </a:extLst>
          </p:cNvPr>
          <p:cNvPicPr>
            <a:picLocks noChangeAspect="1"/>
          </p:cNvPicPr>
          <p:nvPr/>
        </p:nvPicPr>
        <p:blipFill>
          <a:blip r:embed="rId2"/>
          <a:stretch>
            <a:fillRect/>
          </a:stretch>
        </p:blipFill>
        <p:spPr>
          <a:xfrm>
            <a:off x="2155549" y="0"/>
            <a:ext cx="6988451" cy="5143500"/>
          </a:xfrm>
          <a:prstGeom prst="rect">
            <a:avLst/>
          </a:prstGeom>
        </p:spPr>
      </p:pic>
      <p:sp>
        <p:nvSpPr>
          <p:cNvPr id="4" name="TextBox 3">
            <a:extLst>
              <a:ext uri="{FF2B5EF4-FFF2-40B4-BE49-F238E27FC236}">
                <a16:creationId xmlns:a16="http://schemas.microsoft.com/office/drawing/2014/main" id="{DF3875FB-34F2-4D69-9B62-B691FFDD8BF3}"/>
              </a:ext>
            </a:extLst>
          </p:cNvPr>
          <p:cNvSpPr txBox="1"/>
          <p:nvPr/>
        </p:nvSpPr>
        <p:spPr>
          <a:xfrm>
            <a:off x="520803" y="309592"/>
            <a:ext cx="1514475" cy="4524315"/>
          </a:xfrm>
          <a:prstGeom prst="rect">
            <a:avLst/>
          </a:prstGeom>
          <a:noFill/>
        </p:spPr>
        <p:txBody>
          <a:bodyPr wrap="square" rtlCol="0">
            <a:spAutoFit/>
          </a:bodyPr>
          <a:lstStyle/>
          <a:p>
            <a:r>
              <a:rPr lang="en-US" sz="9600">
                <a:solidFill>
                  <a:srgbClr val="7E7472"/>
                </a:solidFill>
                <a:latin typeface="Convergence" panose="020B0604020202020204" charset="0"/>
              </a:rPr>
              <a:t>E</a:t>
            </a:r>
          </a:p>
          <a:p>
            <a:r>
              <a:rPr lang="en-US" sz="9600">
                <a:solidFill>
                  <a:srgbClr val="7E7472"/>
                </a:solidFill>
                <a:latin typeface="Convergence" panose="020B0604020202020204" charset="0"/>
              </a:rPr>
              <a:t>R</a:t>
            </a:r>
          </a:p>
          <a:p>
            <a:r>
              <a:rPr lang="en-US" sz="9600">
                <a:solidFill>
                  <a:srgbClr val="7E7472"/>
                </a:solidFill>
                <a:latin typeface="Convergence" panose="020B0604020202020204" charset="0"/>
              </a:rPr>
              <a:t>D</a:t>
            </a:r>
          </a:p>
        </p:txBody>
      </p:sp>
    </p:spTree>
    <p:extLst>
      <p:ext uri="{BB962C8B-B14F-4D97-AF65-F5344CB8AC3E}">
        <p14:creationId xmlns:p14="http://schemas.microsoft.com/office/powerpoint/2010/main" val="45498151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9" name="Google Shape;609;p39"/>
          <p:cNvSpPr txBox="1">
            <a:spLocks noGrp="1"/>
          </p:cNvSpPr>
          <p:nvPr>
            <p:ph type="subTitle" idx="2"/>
          </p:nvPr>
        </p:nvSpPr>
        <p:spPr>
          <a:xfrm>
            <a:off x="1041560" y="1017725"/>
            <a:ext cx="2956308" cy="36807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pPr>
            <a:r>
              <a:rPr lang="en"/>
              <a:t>1.   JSP</a:t>
            </a:r>
          </a:p>
          <a:p>
            <a:pPr marL="0" lvl="0" indent="0" algn="l" rtl="0">
              <a:spcBef>
                <a:spcPts val="0"/>
              </a:spcBef>
              <a:spcAft>
                <a:spcPts val="0"/>
              </a:spcAft>
            </a:pPr>
            <a:r>
              <a:rPr lang="en"/>
              <a:t>2.  Bootstrap</a:t>
            </a:r>
          </a:p>
          <a:p>
            <a:pPr marL="0" lvl="0" indent="0" algn="l" rtl="0">
              <a:spcBef>
                <a:spcPts val="0"/>
              </a:spcBef>
              <a:spcAft>
                <a:spcPts val="0"/>
              </a:spcAft>
            </a:pPr>
            <a:r>
              <a:rPr lang="en"/>
              <a:t>3.  J</a:t>
            </a:r>
            <a:r>
              <a:rPr lang="en-US"/>
              <a:t>q</a:t>
            </a:r>
            <a:r>
              <a:rPr lang="en"/>
              <a:t>uery</a:t>
            </a:r>
          </a:p>
          <a:p>
            <a:pPr marL="0" lvl="0" indent="0" algn="l" rtl="0">
              <a:spcBef>
                <a:spcPts val="0"/>
              </a:spcBef>
              <a:spcAft>
                <a:spcPts val="0"/>
              </a:spcAft>
            </a:pPr>
            <a:r>
              <a:rPr lang="en"/>
              <a:t>4.  Ajax</a:t>
            </a:r>
          </a:p>
          <a:p>
            <a:pPr marL="0" lvl="0" indent="0" algn="l" rtl="0">
              <a:spcBef>
                <a:spcPts val="0"/>
              </a:spcBef>
              <a:spcAft>
                <a:spcPts val="0"/>
              </a:spcAft>
            </a:pPr>
            <a:r>
              <a:rPr lang="en"/>
              <a:t>5.  Java 11</a:t>
            </a:r>
          </a:p>
          <a:p>
            <a:pPr marL="0" lvl="0" indent="0" algn="l" rtl="0">
              <a:spcBef>
                <a:spcPts val="0"/>
              </a:spcBef>
              <a:spcAft>
                <a:spcPts val="0"/>
              </a:spcAft>
            </a:pPr>
            <a:r>
              <a:rPr lang="en"/>
              <a:t>6.  Spring Boot</a:t>
            </a:r>
          </a:p>
          <a:p>
            <a:pPr marL="0" lvl="0" indent="0" algn="l" rtl="0">
              <a:spcBef>
                <a:spcPts val="0"/>
              </a:spcBef>
              <a:spcAft>
                <a:spcPts val="0"/>
              </a:spcAft>
            </a:pPr>
            <a:r>
              <a:rPr lang="en"/>
              <a:t>7.  MySQL</a:t>
            </a:r>
          </a:p>
          <a:p>
            <a:pPr marL="0" lvl="0" indent="0" algn="l" rtl="0">
              <a:spcBef>
                <a:spcPts val="0"/>
              </a:spcBef>
              <a:spcAft>
                <a:spcPts val="0"/>
              </a:spcAft>
            </a:pPr>
            <a:r>
              <a:rPr lang="en"/>
              <a:t>8.  Eclipse</a:t>
            </a:r>
          </a:p>
          <a:p>
            <a:pPr marL="0" lvl="0" indent="0" algn="l" rtl="0">
              <a:spcBef>
                <a:spcPts val="0"/>
              </a:spcBef>
              <a:spcAft>
                <a:spcPts val="0"/>
              </a:spcAft>
            </a:pPr>
            <a:r>
              <a:rPr lang="en"/>
              <a:t>9.  Git &amp; GitHub</a:t>
            </a:r>
          </a:p>
          <a:p>
            <a:pPr marL="342900" lvl="0" indent="-342900" algn="l" rtl="0">
              <a:spcBef>
                <a:spcPts val="0"/>
              </a:spcBef>
              <a:spcAft>
                <a:spcPts val="0"/>
              </a:spcAft>
              <a:buFontTx/>
              <a:buChar char="-"/>
            </a:pPr>
            <a:endParaRPr lang="en"/>
          </a:p>
        </p:txBody>
      </p:sp>
      <p:sp>
        <p:nvSpPr>
          <p:cNvPr id="620" name="Google Shape;620;p39"/>
          <p:cNvSpPr txBox="1">
            <a:spLocks noGrp="1"/>
          </p:cNvSpPr>
          <p:nvPr>
            <p:ph type="title" idx="15"/>
          </p:nvPr>
        </p:nvSpPr>
        <p:spPr>
          <a:xfrm>
            <a:off x="718050" y="445025"/>
            <a:ext cx="7707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5C680"/>
                </a:solidFill>
              </a:rPr>
              <a:t>Techonologies </a:t>
            </a:r>
            <a:endParaRPr>
              <a:solidFill>
                <a:srgbClr val="F5C680"/>
              </a:solidFill>
            </a:endParaRPr>
          </a:p>
        </p:txBody>
      </p:sp>
      <p:pic>
        <p:nvPicPr>
          <p:cNvPr id="21" name="Picture 20">
            <a:extLst>
              <a:ext uri="{FF2B5EF4-FFF2-40B4-BE49-F238E27FC236}">
                <a16:creationId xmlns:a16="http://schemas.microsoft.com/office/drawing/2014/main" id="{9CA6A725-F867-4130-809F-6D4BCADA9D01}"/>
              </a:ext>
            </a:extLst>
          </p:cNvPr>
          <p:cNvPicPr>
            <a:picLocks noChangeAspect="1"/>
          </p:cNvPicPr>
          <p:nvPr/>
        </p:nvPicPr>
        <p:blipFill>
          <a:blip r:embed="rId3"/>
          <a:stretch>
            <a:fillRect/>
          </a:stretch>
        </p:blipFill>
        <p:spPr>
          <a:xfrm>
            <a:off x="7262953" y="2633156"/>
            <a:ext cx="1055395" cy="1007003"/>
          </a:xfrm>
          <a:prstGeom prst="rect">
            <a:avLst/>
          </a:prstGeom>
        </p:spPr>
      </p:pic>
      <p:pic>
        <p:nvPicPr>
          <p:cNvPr id="23" name="Picture 22">
            <a:extLst>
              <a:ext uri="{FF2B5EF4-FFF2-40B4-BE49-F238E27FC236}">
                <a16:creationId xmlns:a16="http://schemas.microsoft.com/office/drawing/2014/main" id="{92D3E578-7659-417C-9759-6670BCBE23F1}"/>
              </a:ext>
            </a:extLst>
          </p:cNvPr>
          <p:cNvPicPr>
            <a:picLocks noChangeAspect="1"/>
          </p:cNvPicPr>
          <p:nvPr/>
        </p:nvPicPr>
        <p:blipFill>
          <a:blip r:embed="rId4"/>
          <a:stretch>
            <a:fillRect/>
          </a:stretch>
        </p:blipFill>
        <p:spPr>
          <a:xfrm>
            <a:off x="6917671" y="1304704"/>
            <a:ext cx="1017650" cy="968874"/>
          </a:xfrm>
          <a:prstGeom prst="rect">
            <a:avLst/>
          </a:prstGeom>
        </p:spPr>
      </p:pic>
      <p:pic>
        <p:nvPicPr>
          <p:cNvPr id="25" name="Picture 24">
            <a:extLst>
              <a:ext uri="{FF2B5EF4-FFF2-40B4-BE49-F238E27FC236}">
                <a16:creationId xmlns:a16="http://schemas.microsoft.com/office/drawing/2014/main" id="{6CF77999-FE43-4980-85E7-975357EF85C6}"/>
              </a:ext>
            </a:extLst>
          </p:cNvPr>
          <p:cNvPicPr>
            <a:picLocks noChangeAspect="1"/>
          </p:cNvPicPr>
          <p:nvPr/>
        </p:nvPicPr>
        <p:blipFill>
          <a:blip r:embed="rId5"/>
          <a:stretch>
            <a:fillRect/>
          </a:stretch>
        </p:blipFill>
        <p:spPr>
          <a:xfrm>
            <a:off x="5537905" y="2130029"/>
            <a:ext cx="1017650" cy="970989"/>
          </a:xfrm>
          <a:prstGeom prst="rect">
            <a:avLst/>
          </a:prstGeom>
        </p:spPr>
      </p:pic>
      <p:pic>
        <p:nvPicPr>
          <p:cNvPr id="27" name="Picture 26">
            <a:extLst>
              <a:ext uri="{FF2B5EF4-FFF2-40B4-BE49-F238E27FC236}">
                <a16:creationId xmlns:a16="http://schemas.microsoft.com/office/drawing/2014/main" id="{32543E64-BF11-480B-BBE3-0E88FD143B30}"/>
              </a:ext>
            </a:extLst>
          </p:cNvPr>
          <p:cNvPicPr>
            <a:picLocks noChangeAspect="1"/>
          </p:cNvPicPr>
          <p:nvPr/>
        </p:nvPicPr>
        <p:blipFill>
          <a:blip r:embed="rId6"/>
          <a:stretch>
            <a:fillRect/>
          </a:stretch>
        </p:blipFill>
        <p:spPr>
          <a:xfrm>
            <a:off x="6092455" y="3529432"/>
            <a:ext cx="1057700" cy="1007004"/>
          </a:xfrm>
          <a:prstGeom prst="rect">
            <a:avLst/>
          </a:prstGeom>
        </p:spPr>
      </p:pic>
      <p:pic>
        <p:nvPicPr>
          <p:cNvPr id="29" name="Picture 28">
            <a:extLst>
              <a:ext uri="{FF2B5EF4-FFF2-40B4-BE49-F238E27FC236}">
                <a16:creationId xmlns:a16="http://schemas.microsoft.com/office/drawing/2014/main" id="{44D1291B-3E6A-4076-94DA-B0C72DAB904C}"/>
              </a:ext>
            </a:extLst>
          </p:cNvPr>
          <p:cNvPicPr>
            <a:picLocks noChangeAspect="1"/>
          </p:cNvPicPr>
          <p:nvPr/>
        </p:nvPicPr>
        <p:blipFill>
          <a:blip r:embed="rId7"/>
          <a:stretch>
            <a:fillRect/>
          </a:stretch>
        </p:blipFill>
        <p:spPr>
          <a:xfrm>
            <a:off x="4427375" y="3627951"/>
            <a:ext cx="1017650" cy="911328"/>
          </a:xfrm>
          <a:prstGeom prst="rect">
            <a:avLst/>
          </a:prstGeom>
        </p:spPr>
      </p:pic>
      <p:pic>
        <p:nvPicPr>
          <p:cNvPr id="31" name="Picture 30">
            <a:extLst>
              <a:ext uri="{FF2B5EF4-FFF2-40B4-BE49-F238E27FC236}">
                <a16:creationId xmlns:a16="http://schemas.microsoft.com/office/drawing/2014/main" id="{35BD2C61-8188-4193-9127-D5C6095FA65D}"/>
              </a:ext>
            </a:extLst>
          </p:cNvPr>
          <p:cNvPicPr>
            <a:picLocks noChangeAspect="1"/>
          </p:cNvPicPr>
          <p:nvPr/>
        </p:nvPicPr>
        <p:blipFill>
          <a:blip r:embed="rId8"/>
          <a:stretch>
            <a:fillRect/>
          </a:stretch>
        </p:blipFill>
        <p:spPr>
          <a:xfrm>
            <a:off x="3842742" y="2430273"/>
            <a:ext cx="1017650" cy="911328"/>
          </a:xfrm>
          <a:prstGeom prst="rect">
            <a:avLst/>
          </a:prstGeom>
        </p:spPr>
      </p:pic>
      <p:pic>
        <p:nvPicPr>
          <p:cNvPr id="33" name="Picture 32">
            <a:extLst>
              <a:ext uri="{FF2B5EF4-FFF2-40B4-BE49-F238E27FC236}">
                <a16:creationId xmlns:a16="http://schemas.microsoft.com/office/drawing/2014/main" id="{726FE68C-36D3-4059-BD92-B83AF3AB08AC}"/>
              </a:ext>
            </a:extLst>
          </p:cNvPr>
          <p:cNvPicPr>
            <a:picLocks noChangeAspect="1"/>
          </p:cNvPicPr>
          <p:nvPr/>
        </p:nvPicPr>
        <p:blipFill>
          <a:blip r:embed="rId9"/>
          <a:stretch>
            <a:fillRect/>
          </a:stretch>
        </p:blipFill>
        <p:spPr>
          <a:xfrm>
            <a:off x="4295191" y="1224547"/>
            <a:ext cx="1070632" cy="905482"/>
          </a:xfrm>
          <a:prstGeom prst="rect">
            <a:avLst/>
          </a:prstGeom>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42"/>
          <p:cNvSpPr/>
          <p:nvPr/>
        </p:nvSpPr>
        <p:spPr>
          <a:xfrm>
            <a:off x="558310" y="1041541"/>
            <a:ext cx="3020405" cy="2952803"/>
          </a:xfrm>
          <a:custGeom>
            <a:avLst/>
            <a:gdLst/>
            <a:ahLst/>
            <a:cxnLst/>
            <a:rect l="l" t="t" r="r" b="b"/>
            <a:pathLst>
              <a:path w="5005" h="4893" extrusionOk="0">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670" name="Google Shape;670;p42"/>
          <p:cNvSpPr/>
          <p:nvPr/>
        </p:nvSpPr>
        <p:spPr>
          <a:xfrm>
            <a:off x="749675" y="1189050"/>
            <a:ext cx="2986200" cy="276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2"/>
          <p:cNvSpPr txBox="1">
            <a:spLocks noGrp="1"/>
          </p:cNvSpPr>
          <p:nvPr>
            <p:ph type="title"/>
          </p:nvPr>
        </p:nvSpPr>
        <p:spPr>
          <a:xfrm flipH="1">
            <a:off x="4004850" y="1368825"/>
            <a:ext cx="4030800" cy="60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Future Plans</a:t>
            </a:r>
            <a:endParaRPr>
              <a:solidFill>
                <a:schemeClr val="dk2"/>
              </a:solidFill>
            </a:endParaRPr>
          </a:p>
        </p:txBody>
      </p:sp>
      <p:sp>
        <p:nvSpPr>
          <p:cNvPr id="673" name="Google Shape;673;p42"/>
          <p:cNvSpPr txBox="1">
            <a:spLocks noGrp="1"/>
          </p:cNvSpPr>
          <p:nvPr>
            <p:ph type="subTitle" idx="1"/>
          </p:nvPr>
        </p:nvSpPr>
        <p:spPr>
          <a:xfrm flipH="1">
            <a:off x="4004850" y="1977825"/>
            <a:ext cx="3919500" cy="17127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0" i="0">
                <a:solidFill>
                  <a:srgbClr val="7E7472"/>
                </a:solidFill>
                <a:effectLst/>
                <a:latin typeface="Nirmala UI Semilight" panose="020B0402040204020203" pitchFamily="34" charset="0"/>
                <a:ea typeface="Nirmala UI Semilight" panose="020B0402040204020203" pitchFamily="34" charset="0"/>
                <a:cs typeface="Nirmala UI Semilight" panose="020B0402040204020203" pitchFamily="34" charset="0"/>
              </a:rPr>
              <a:t>Morbi euismod lectus mauris, id ornare tortor convallis in. Sed consectetur ipsum erat, et tristique arcu varius eu. Praesent fermentum elit ut nisi venenatis, et luctus justo auctor. Sed justo nibh, venenatis quis eleifend id, cursus at est. Phasellus faucibus.</a:t>
            </a:r>
            <a:endParaRPr>
              <a:solidFill>
                <a:srgbClr val="7E7472"/>
              </a:solidFill>
              <a:latin typeface="Nirmala UI Semilight" panose="020B0402040204020203" pitchFamily="34" charset="0"/>
              <a:ea typeface="Nirmala UI Semilight" panose="020B0402040204020203" pitchFamily="34" charset="0"/>
              <a:cs typeface="Nirmala UI Semilight" panose="020B0402040204020203" pitchFamily="34" charset="0"/>
            </a:endParaRPr>
          </a:p>
        </p:txBody>
      </p:sp>
      <p:pic>
        <p:nvPicPr>
          <p:cNvPr id="7" name="Picture 6">
            <a:extLst>
              <a:ext uri="{FF2B5EF4-FFF2-40B4-BE49-F238E27FC236}">
                <a16:creationId xmlns:a16="http://schemas.microsoft.com/office/drawing/2014/main" id="{E36FC991-C44D-4BEA-8868-B2ADD87C9EDB}"/>
              </a:ext>
            </a:extLst>
          </p:cNvPr>
          <p:cNvPicPr>
            <a:picLocks noChangeAspect="1"/>
          </p:cNvPicPr>
          <p:nvPr/>
        </p:nvPicPr>
        <p:blipFill>
          <a:blip r:embed="rId3"/>
          <a:stretch>
            <a:fillRect/>
          </a:stretch>
        </p:blipFill>
        <p:spPr>
          <a:xfrm>
            <a:off x="749675" y="1149156"/>
            <a:ext cx="2765400" cy="2765400"/>
          </a:xfrm>
          <a:prstGeom prst="rect">
            <a:avLst/>
          </a:prstGeom>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AE1833-F5F3-43E4-AF75-68C24A2362D0}"/>
              </a:ext>
            </a:extLst>
          </p:cNvPr>
          <p:cNvPicPr>
            <a:picLocks noChangeAspect="1"/>
          </p:cNvPicPr>
          <p:nvPr/>
        </p:nvPicPr>
        <p:blipFill>
          <a:blip r:embed="rId2"/>
          <a:stretch>
            <a:fillRect/>
          </a:stretch>
        </p:blipFill>
        <p:spPr>
          <a:xfrm>
            <a:off x="2079522" y="455719"/>
            <a:ext cx="4984955" cy="4407561"/>
          </a:xfrm>
          <a:prstGeom prst="rect">
            <a:avLst/>
          </a:prstGeom>
        </p:spPr>
      </p:pic>
      <p:sp>
        <p:nvSpPr>
          <p:cNvPr id="7" name="TextBox 6">
            <a:extLst>
              <a:ext uri="{FF2B5EF4-FFF2-40B4-BE49-F238E27FC236}">
                <a16:creationId xmlns:a16="http://schemas.microsoft.com/office/drawing/2014/main" id="{8279DAC3-E0BA-4A46-AA55-615B522AC5FD}"/>
              </a:ext>
            </a:extLst>
          </p:cNvPr>
          <p:cNvSpPr txBox="1"/>
          <p:nvPr/>
        </p:nvSpPr>
        <p:spPr>
          <a:xfrm>
            <a:off x="2750573" y="2259389"/>
            <a:ext cx="3642851" cy="800219"/>
          </a:xfrm>
          <a:prstGeom prst="rect">
            <a:avLst/>
          </a:prstGeom>
          <a:noFill/>
        </p:spPr>
        <p:txBody>
          <a:bodyPr wrap="square" rtlCol="0">
            <a:spAutoFit/>
          </a:bodyPr>
          <a:lstStyle/>
          <a:p>
            <a:r>
              <a:rPr lang="en-US" sz="4600">
                <a:solidFill>
                  <a:srgbClr val="0070C0"/>
                </a:solidFill>
                <a:latin typeface="Convergence" panose="020B0604020202020204" charset="0"/>
              </a:rPr>
              <a:t>Thank You !</a:t>
            </a:r>
          </a:p>
        </p:txBody>
      </p:sp>
    </p:spTree>
    <p:extLst>
      <p:ext uri="{BB962C8B-B14F-4D97-AF65-F5344CB8AC3E}">
        <p14:creationId xmlns:p14="http://schemas.microsoft.com/office/powerpoint/2010/main" val="4264265412"/>
      </p:ext>
    </p:extLst>
  </p:cSld>
  <p:clrMapOvr>
    <a:masterClrMapping/>
  </p:clrMapOvr>
  <p:transition spd="slow">
    <p:push dir="u"/>
  </p:transition>
</p:sld>
</file>

<file path=ppt/theme/theme1.xml><?xml version="1.0" encoding="utf-8"?>
<a:theme xmlns:a="http://schemas.openxmlformats.org/drawingml/2006/main" name="Projektvorschlag im Waves-Stil by Slidesgo">
  <a:themeElements>
    <a:clrScheme name="Simple Light">
      <a:dk1>
        <a:srgbClr val="887571"/>
      </a:dk1>
      <a:lt1>
        <a:srgbClr val="FFFFFF"/>
      </a:lt1>
      <a:dk2>
        <a:srgbClr val="5A8796"/>
      </a:dk2>
      <a:lt2>
        <a:srgbClr val="D2E6EC"/>
      </a:lt2>
      <a:accent1>
        <a:srgbClr val="F1E8DE"/>
      </a:accent1>
      <a:accent2>
        <a:srgbClr val="D1A593"/>
      </a:accent2>
      <a:accent3>
        <a:srgbClr val="FFFFFF"/>
      </a:accent3>
      <a:accent4>
        <a:srgbClr val="8DB7C5"/>
      </a:accent4>
      <a:accent5>
        <a:srgbClr val="FFFFFF"/>
      </a:accent5>
      <a:accent6>
        <a:srgbClr val="FFFFFF"/>
      </a:accent6>
      <a:hlink>
        <a:srgbClr val="AC8A6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235</Words>
  <Application>Microsoft Office PowerPoint</Application>
  <PresentationFormat>On-screen Show (16:9)</PresentationFormat>
  <Paragraphs>35</Paragraphs>
  <Slides>9</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Nirmala UI Semilight</vt:lpstr>
      <vt:lpstr>PT Sans Caption</vt:lpstr>
      <vt:lpstr>Roboto Condensed Light</vt:lpstr>
      <vt:lpstr>Raleway</vt:lpstr>
      <vt:lpstr>HK Grotesk Light Bold</vt:lpstr>
      <vt:lpstr>Convergence</vt:lpstr>
      <vt:lpstr>Arial</vt:lpstr>
      <vt:lpstr>Arial</vt:lpstr>
      <vt:lpstr>Projektvorschlag im Waves-Stil by Slidesgo</vt:lpstr>
      <vt:lpstr>Introduction TEAM HEXA</vt:lpstr>
      <vt:lpstr>PowerPoint Presentation</vt:lpstr>
      <vt:lpstr>What is News Website ?</vt:lpstr>
      <vt:lpstr>Roles and Features of Hexa News</vt:lpstr>
      <vt:lpstr>Support 133 languages</vt:lpstr>
      <vt:lpstr>PowerPoint Presentation</vt:lpstr>
      <vt:lpstr>Techonologies </vt:lpstr>
      <vt:lpstr>Future Plans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TEAM HEXA</dc:title>
  <cp:lastModifiedBy>Ahkar Toe Maw</cp:lastModifiedBy>
  <cp:revision>17</cp:revision>
  <dcterms:modified xsi:type="dcterms:W3CDTF">2022-07-03T13:19:11Z</dcterms:modified>
</cp:coreProperties>
</file>