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0B06-581B-438A-A22B-BC309703D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6FF8F-3601-4787-B557-268BAD24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88D-99EB-4482-963E-54C714F4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4B7-2918-49A0-AE30-EB3A365B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EF59-9895-43EC-8D4B-E63F82F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5C02-8736-4FE7-987B-F6AB59A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F1C7B-B0B3-4606-A28E-535A4F98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D7A0-723D-4703-B521-E884B5D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C629-F0D0-4F11-92CB-9F8A0099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5DF6-C221-4CD4-877F-187BE1FC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75745-7507-4DA5-8C4B-B427CEB1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9BCFD-6B3F-4BA6-A3EF-F4ADBA888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0077-E3AF-4133-A2F0-DE365A9D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042A-67E1-49FD-88F2-ABE36EA1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DFA4-6D9A-4561-9BEA-2718EFCD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0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102-08DE-41E0-B462-6BAC99A7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D6AB-2285-4DE9-96A2-8F13FA6A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9AEC-A8A7-4A00-BE90-9D440DA3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1E85-C75D-458C-B850-D9F7818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BB13-04A8-43FA-8105-547A1117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6A31-31E1-4CA0-AFA6-AE5D6A38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BFBE-3B13-4FDC-AB85-5FF377E1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8B24-309B-47F9-85E7-1D0F19CE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CDBD-67FC-44E3-843C-5FB5A9D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DEDB-2C80-4050-A3EF-BB72388A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8920-39A5-49EC-BB11-25D87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3004-40C8-4BAF-A087-08CC90801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B42FF-8FAF-44D5-96AB-37B52607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1E877-5BB2-48D0-BBE5-FFCC30DD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4F48-4285-4EB6-ABA7-46A02144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15A2-18AB-4826-B61B-EAA1C25D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6BE3-54EF-49DF-AA4E-8E95CA0F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1C6E-6EB7-443D-B28D-FB7B36BF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AD88-8038-44F3-8700-DDCFEB47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996AB-808B-485C-9687-B686572F0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0AAF3-74A6-4BFE-B7DD-EE71D6A20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11588-76B6-47E3-88E9-35D52275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605D-C4CC-4CA8-B099-24E86C87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6AB3A-B98B-4C2B-A921-55B26772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7D47-3AAA-465E-A32B-F6594319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BBFBA-0113-4D68-99C7-91E90D48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A3EBD-2F26-40C3-AB1D-C7F9DB92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D77C9-9227-43CA-B30B-9BB2BC81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79286-6468-4CEB-9608-3E35557B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BC703-6A25-4729-89D5-6EF5248E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6413-F20F-4D99-A96B-F91FFC65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3447-6185-4119-8B75-FB4A6807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875F-C2C6-41CC-A570-85F39818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29F3-BF3C-45F9-839E-CAA6DDB4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A4AD-58DA-40F5-AB25-46992062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B037-581D-484D-BD8E-019E8A04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A4C82-7514-48FF-9820-7D0AD735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163E-1F69-4DC2-AE43-BA64F238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53DCD-EE76-4AEA-94FF-35BBB9AF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3DDBE-CF79-4758-BF4A-C3F81FC3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A56D5-E24C-4F06-95BE-D6F6D46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E7C5-CAAF-4946-B2A9-07EEB0B4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BBAD-5E19-4442-9ED7-8967D96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DE7D4-BFF3-4E19-8AB9-EA4BAE80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39FFB-8EE0-4CE1-8E03-383FC3EF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CB74-EB58-4676-88A1-C018D9C4E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688C-BDA1-48B4-86AA-4B6E8EB9B3A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A6D-F3FD-4C58-A744-2DB1D6600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A89E-43A3-47E3-BBB8-E203B2558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C2B3-B50E-4338-8D77-F9377470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computer-science" TargetMode="External"/><Relationship Id="rId2" Type="http://schemas.openxmlformats.org/officeDocument/2006/relationships/hyperlink" Target="https://www.britannica.com/place/Helsinki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fif"/><Relationship Id="rId4" Type="http://schemas.openxmlformats.org/officeDocument/2006/relationships/hyperlink" Target="https://www.britannica.com/technology/Linu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6CE-EF38-4858-9D16-53C910F6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804" y="3428999"/>
            <a:ext cx="4044098" cy="80963"/>
          </a:xfrm>
        </p:spPr>
        <p:txBody>
          <a:bodyPr>
            <a:normAutofit fontScale="90000"/>
          </a:bodyPr>
          <a:lstStyle/>
          <a:p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EF805-DC10-487C-97A5-9E500D7C9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BAC17-3963-4C57-84B7-C85C75CFD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1462"/>
            <a:ext cx="114300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AB7F-0DEC-4B7B-BE6B-A7B49FF7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612742"/>
            <a:ext cx="11008085" cy="735291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				  Linus Torvalds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B966-DC93-4236-9FF3-7309485E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634609"/>
            <a:ext cx="5251450" cy="4455041"/>
          </a:xfrm>
        </p:spPr>
        <p:txBody>
          <a:bodyPr/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Linus Torvalds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(born December 28, 1969, </a:t>
            </a:r>
            <a:r>
              <a:rPr lang="en-US" b="0" i="0" u="sng" dirty="0">
                <a:solidFill>
                  <a:srgbClr val="0B3359"/>
                </a:solidFill>
                <a:effectLst/>
                <a:latin typeface="Georgia" panose="02040502050405020303" pitchFamily="18" charset="0"/>
                <a:hlinkClick r:id="rId2"/>
              </a:rPr>
              <a:t>Helsinki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Finland), Finnish </a:t>
            </a:r>
            <a:r>
              <a:rPr lang="en-US" b="0" i="0" u="none" strike="noStrike" dirty="0">
                <a:solidFill>
                  <a:srgbClr val="14599D"/>
                </a:solidFill>
                <a:effectLst/>
                <a:latin typeface="Georgia" panose="02040502050405020303" pitchFamily="18" charset="0"/>
                <a:hlinkClick r:id="rId3"/>
              </a:rPr>
              <a:t>computer scientist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who was the principal force behind the development of the </a:t>
            </a:r>
            <a:r>
              <a:rPr lang="en-US" b="0" i="0" u="none" strike="noStrike" dirty="0">
                <a:solidFill>
                  <a:srgbClr val="14599D"/>
                </a:solidFill>
                <a:effectLst/>
                <a:latin typeface="Georgia" panose="02040502050405020303" pitchFamily="18" charset="0"/>
                <a:hlinkClick r:id="rId4"/>
              </a:rPr>
              <a:t>Linux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operating system.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4CC1B-5860-4517-B3FF-41A6CDB94A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5" y="1634609"/>
            <a:ext cx="5524500" cy="4351338"/>
          </a:xfrm>
        </p:spPr>
      </p:pic>
    </p:spTree>
    <p:extLst>
      <p:ext uri="{BB962C8B-B14F-4D97-AF65-F5344CB8AC3E}">
        <p14:creationId xmlns:p14="http://schemas.microsoft.com/office/powerpoint/2010/main" val="240251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C26-0F9B-465B-94DD-D8BCD765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B456-F705-4224-A719-E1950FB4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3041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Linux is nothing but a Kernel</a:t>
            </a:r>
            <a:r>
              <a:rPr lang="en-US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87697-FDF7-4709-9A08-83D6A3ED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8474"/>
            <a:ext cx="5420412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D203-8D1F-48B9-B2B7-9B58F52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D023E-6AC8-42FA-BE5A-59864581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11" y="4713"/>
            <a:ext cx="7400042" cy="6853287"/>
          </a:xfrm>
        </p:spPr>
      </p:pic>
    </p:spTree>
    <p:extLst>
      <p:ext uri="{BB962C8B-B14F-4D97-AF65-F5344CB8AC3E}">
        <p14:creationId xmlns:p14="http://schemas.microsoft.com/office/powerpoint/2010/main" val="255192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8098-08F0-43D7-867B-CFCC871B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565E63-147D-4702-8ED1-6369EC5FC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4466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A64C-4D4C-4E19-9A92-8C0FEC16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32C39"/>
                </a:solidFill>
                <a:effectLst/>
                <a:latin typeface="Nunito Sans" panose="020B0604020202020204" pitchFamily="2" charset="0"/>
              </a:rPr>
              <a:t>Advantages of Linux</a:t>
            </a:r>
            <a:br>
              <a:rPr lang="en-US" b="1" i="0" dirty="0">
                <a:solidFill>
                  <a:srgbClr val="232C39"/>
                </a:solidFill>
                <a:effectLst/>
                <a:latin typeface="Nunito Sans" panose="020B06040202020202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607B-2024-436C-B535-15AFD671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907598" cy="5288437"/>
          </a:xfrm>
        </p:spPr>
        <p:txBody>
          <a:bodyPr/>
          <a:lstStyle/>
          <a:p>
            <a:r>
              <a:rPr lang="en-US" sz="4000" dirty="0"/>
              <a:t>Open Source</a:t>
            </a:r>
          </a:p>
          <a:p>
            <a:r>
              <a:rPr lang="en-US" sz="4000" dirty="0"/>
              <a:t>Security</a:t>
            </a:r>
          </a:p>
          <a:p>
            <a:r>
              <a:rPr lang="en-US" sz="4000" dirty="0"/>
              <a:t>Revive older computer systems</a:t>
            </a:r>
          </a:p>
          <a:p>
            <a:r>
              <a:rPr lang="en-US" sz="4000" dirty="0"/>
              <a:t>Customization</a:t>
            </a:r>
          </a:p>
          <a:p>
            <a:r>
              <a:rPr lang="en-US" sz="4000" dirty="0"/>
              <a:t>Various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0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275B-0D61-4846-B90C-963E6ED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D9FEF-F6E0-4470-B04D-542F0483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49" y="1363712"/>
            <a:ext cx="9496501" cy="4351338"/>
          </a:xfrm>
        </p:spPr>
      </p:pic>
    </p:spTree>
    <p:extLst>
      <p:ext uri="{BB962C8B-B14F-4D97-AF65-F5344CB8AC3E}">
        <p14:creationId xmlns:p14="http://schemas.microsoft.com/office/powerpoint/2010/main" val="381150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464D-928F-478E-9096-7D15440A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32C39"/>
                </a:solidFill>
                <a:latin typeface="Nunito Sans" panose="020B0604020202020204" pitchFamily="2" charset="0"/>
              </a:rPr>
              <a:t>Disa</a:t>
            </a:r>
            <a:r>
              <a:rPr lang="en-US" b="1" i="0" dirty="0">
                <a:solidFill>
                  <a:srgbClr val="232C39"/>
                </a:solidFill>
                <a:effectLst/>
                <a:latin typeface="Nunito Sans" panose="020B0604020202020204" pitchFamily="2" charset="0"/>
              </a:rPr>
              <a:t>dvantages of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92F0-8C4A-48F7-AD88-4FDA5837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Hard Learning Curve</a:t>
            </a:r>
          </a:p>
          <a:p>
            <a:r>
              <a:rPr lang="en-US" sz="4000" dirty="0"/>
              <a:t>Poor support for games</a:t>
            </a:r>
          </a:p>
          <a:p>
            <a:r>
              <a:rPr lang="en-US" sz="4000" dirty="0"/>
              <a:t>Difficult to Troubleshoot</a:t>
            </a:r>
          </a:p>
          <a:p>
            <a:r>
              <a:rPr lang="en-US" sz="4000" dirty="0"/>
              <a:t>Lack of Proprietary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1D4A8-0E9E-4E61-933B-B9C2613C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93" y="462661"/>
            <a:ext cx="3848408" cy="57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6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Nunito Sans</vt:lpstr>
      <vt:lpstr>Office Theme</vt:lpstr>
      <vt:lpstr>PowerPoint Presentation</vt:lpstr>
      <vt:lpstr>      Linus Torvalds</vt:lpstr>
      <vt:lpstr>What is Linux?</vt:lpstr>
      <vt:lpstr>PowerPoint Presentation</vt:lpstr>
      <vt:lpstr>PowerPoint Presentation</vt:lpstr>
      <vt:lpstr>Advantages of Linux </vt:lpstr>
      <vt:lpstr>PowerPoint Presentation</vt:lpstr>
      <vt:lpstr>Disadvantages of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Ahkar Toe Maw</dc:creator>
  <cp:lastModifiedBy>Ahkar Toe Maw</cp:lastModifiedBy>
  <cp:revision>19</cp:revision>
  <dcterms:created xsi:type="dcterms:W3CDTF">2022-02-13T12:06:41Z</dcterms:created>
  <dcterms:modified xsi:type="dcterms:W3CDTF">2022-02-23T12:14:23Z</dcterms:modified>
</cp:coreProperties>
</file>