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9" r:id="rId3"/>
    <p:sldId id="262" r:id="rId4"/>
    <p:sldId id="261" r:id="rId5"/>
    <p:sldId id="270" r:id="rId6"/>
    <p:sldId id="263" r:id="rId7"/>
    <p:sldId id="273" r:id="rId8"/>
    <p:sldId id="267" r:id="rId9"/>
    <p:sldId id="272" r:id="rId10"/>
    <p:sldId id="264" r:id="rId11"/>
    <p:sldId id="258" r:id="rId12"/>
    <p:sldId id="271" r:id="rId13"/>
    <p:sldId id="268" r:id="rId14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7"/>
        <p:sld r:id="rId9"/>
        <p:sld r:id="rId11"/>
        <p:sld r:id="rId12"/>
        <p:sld r:id="rId1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2FF"/>
    <a:srgbClr val="C4DDF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pringsolutions.com/ispring-lea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43345"/>
            <a:ext cx="10993549" cy="9284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544" y="2560087"/>
            <a:ext cx="4115890" cy="46823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Team</a:t>
            </a:r>
            <a:r>
              <a:rPr lang="en-US" sz="3200" b="1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b="1" cap="none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Challengers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98" y="1678395"/>
            <a:ext cx="3540383" cy="9182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3618" y="4695361"/>
            <a:ext cx="351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Daw Mo Yee Lwin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9625" y="4701278"/>
            <a:ext cx="244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Daw May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Zwei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Daw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Mo Yee Lwin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3618" y="4042421"/>
            <a:ext cx="244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Supervisors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2147" y="4042421"/>
            <a:ext cx="244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Teacher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65" y="648079"/>
            <a:ext cx="11029616" cy="724308"/>
          </a:xfrm>
        </p:spPr>
        <p:txBody>
          <a:bodyPr/>
          <a:lstStyle/>
          <a:p>
            <a:r>
              <a:rPr lang="en-US" dirty="0"/>
              <a:t>Technology used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39" y="1374997"/>
            <a:ext cx="11029616" cy="5108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Frontend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CSS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Javascript / jquery / view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Bootstrap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Thymeleaf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Backend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 Spring Boot Framework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Spring Data JPA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Spring Security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MySql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Junit Test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Jasper Report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03" y="1415255"/>
            <a:ext cx="1912343" cy="1120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39" y="1502118"/>
            <a:ext cx="1147618" cy="946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65" y="1767297"/>
            <a:ext cx="2250947" cy="41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48" y="4884819"/>
            <a:ext cx="2036618" cy="1357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39" y="3745536"/>
            <a:ext cx="1490518" cy="1490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74" y="2754936"/>
            <a:ext cx="990600" cy="99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49" y="4100380"/>
            <a:ext cx="1994646" cy="997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03" y="2681554"/>
            <a:ext cx="2011416" cy="965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51" y="4100380"/>
            <a:ext cx="1424514" cy="712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26" y="2720578"/>
            <a:ext cx="1018221" cy="10861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61" y="5167481"/>
            <a:ext cx="2342323" cy="13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1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1262834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See Our LMS System.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4764"/>
            <a:ext cx="11029616" cy="724308"/>
          </a:xfrm>
        </p:spPr>
        <p:txBody>
          <a:bodyPr/>
          <a:lstStyle/>
          <a:p>
            <a:r>
              <a:rPr lang="en-US" dirty="0"/>
              <a:t>Future plan of our </a:t>
            </a:r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en-US" dirty="0"/>
              <a:t> project: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1952"/>
            <a:ext cx="11029616" cy="4376928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Import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in Chat and Comment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Live Teaching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File Upload and Video call in Chat 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multiple types in Exam Form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Chat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Certificate</a:t>
            </a:r>
          </a:p>
        </p:txBody>
      </p:sp>
    </p:spTree>
    <p:extLst>
      <p:ext uri="{BB962C8B-B14F-4D97-AF65-F5344CB8AC3E}">
        <p14:creationId xmlns:p14="http://schemas.microsoft.com/office/powerpoint/2010/main" val="450541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63870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ask questions what you want to know about our project.</a:t>
            </a:r>
          </a:p>
        </p:txBody>
      </p:sp>
    </p:spTree>
    <p:extLst>
      <p:ext uri="{BB962C8B-B14F-4D97-AF65-F5344CB8AC3E}">
        <p14:creationId xmlns:p14="http://schemas.microsoft.com/office/powerpoint/2010/main" val="1818221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81" y="944057"/>
            <a:ext cx="11029616" cy="658842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61" y="1970186"/>
            <a:ext cx="1021486" cy="110779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759300" y="3031876"/>
            <a:ext cx="2315807" cy="5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Franklin Gothic Demi Cond" panose="020B0706030402020204" pitchFamily="34" charset="0"/>
              </a:rPr>
              <a:t>Thet Aung Zan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30768" y="5308260"/>
            <a:ext cx="2481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Franklin Gothic Demi Cond" panose="020B0706030402020204" pitchFamily="34" charset="0"/>
              </a:rPr>
              <a:t>Phyu Phyu Thin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45" y="4075288"/>
            <a:ext cx="1201848" cy="1201848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6775830" y="3021818"/>
            <a:ext cx="3370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Franklin Gothic Demi Cond" panose="020B0706030402020204" pitchFamily="34" charset="0"/>
              </a:rPr>
              <a:t>Phone Khaing Hein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73" y="1838893"/>
            <a:ext cx="1274792" cy="123908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662811" y="5403767"/>
            <a:ext cx="2508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Franklin Gothic Demi Cond" panose="020B0706030402020204" pitchFamily="34" charset="0"/>
              </a:rPr>
              <a:t>Swam Thu Marn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55" y="4139671"/>
            <a:ext cx="1264096" cy="1264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84358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93448"/>
            <a:ext cx="11029615" cy="486513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LMS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platform for digital learning.</a:t>
            </a:r>
            <a:endParaRPr lang="my-MM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— Learning.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 a learning management system, you can create a single source of online courses and training materials.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— Management.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You can manage courses and learners, and even improve your own efficiency.</a:t>
            </a:r>
            <a:endParaRPr lang="my-MM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— System.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Computer system, to be exact. An LMS automates the most boring and tedious work, such as grading, processing statistics, analytics, and preparing reports. 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words, an LMS is like your own online university.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5398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4308"/>
          </a:xfrm>
        </p:spPr>
        <p:txBody>
          <a:bodyPr/>
          <a:lstStyle/>
          <a:p>
            <a:r>
              <a:rPr lang="en-US" dirty="0"/>
              <a:t>The Benefits of an </a:t>
            </a:r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720902"/>
            <a:ext cx="108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For</a:t>
            </a:r>
            <a:r>
              <a:rPr lang="en-US" sz="2800" b="1" dirty="0">
                <a:solidFill>
                  <a:srgbClr val="800000"/>
                </a:solidFill>
                <a:latin typeface="Bahnschrift" panose="020B0502040204020203" pitchFamily="34" charset="0"/>
              </a:rPr>
              <a:t>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Businesses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1192" y="2317496"/>
            <a:ext cx="11029616" cy="3650167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Training Costs.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 down the time for training/onboarding.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individual learning plans.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training effectiveness.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Staff Turnover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 Students Data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2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4308"/>
          </a:xfrm>
        </p:spPr>
        <p:txBody>
          <a:bodyPr/>
          <a:lstStyle/>
          <a:p>
            <a:r>
              <a:rPr lang="en-US" dirty="0"/>
              <a:t>The Benefits of </a:t>
            </a:r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873" y="1737056"/>
            <a:ext cx="298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For Learners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39873" y="2509313"/>
            <a:ext cx="11029615" cy="287120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access to learning content anytime and anywhere.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knowledge engagement.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work performance.</a:t>
            </a:r>
          </a:p>
          <a:p>
            <a:pPr marL="342900" indent="-342900">
              <a:buClr>
                <a:schemeClr val="accent2">
                  <a:lumMod val="50000"/>
                </a:schemeClr>
              </a:buClr>
              <a:buFont typeface="+mj-lt"/>
              <a:buAutoNum type="arabicParenR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know Learning Process.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48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4764"/>
            <a:ext cx="11029616" cy="72430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en-US" dirty="0"/>
              <a:t> Features in Our project: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1952"/>
            <a:ext cx="11029616" cy="3399721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no universal agreement on the full feature set of a standard LMS, but in general, we can define all LMS requirements.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Management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Management / Module Management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Management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Tracking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6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52524"/>
            <a:ext cx="11029616" cy="72430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en-US" dirty="0"/>
              <a:t> Functions in Our project: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9072"/>
            <a:ext cx="11029616" cy="4590288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LMS includes the following functions.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Roles (Admin, Teacher, Student)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and Modules with Videos and Resource Files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Exams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Assignments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Attendances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Chat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81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4764"/>
            <a:ext cx="11029616" cy="724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my-MM" dirty="0">
                <a:solidFill>
                  <a:srgbClr val="C00000"/>
                </a:solidFill>
              </a:rPr>
              <a:t> </a:t>
            </a:r>
            <a:r>
              <a:rPr lang="en-US" dirty="0"/>
              <a:t>Process Summery: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80" y="4574722"/>
            <a:ext cx="1240705" cy="12407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768958" y="2603156"/>
            <a:ext cx="1798554" cy="19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779495">
            <a:off x="5127479" y="3751911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Teachers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591251" y="2603727"/>
            <a:ext cx="1938354" cy="182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03022" y="2244057"/>
            <a:ext cx="20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Students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21" y="2038953"/>
            <a:ext cx="1174931" cy="1174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94" y="2155363"/>
            <a:ext cx="1017470" cy="101747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7959768">
            <a:off x="5393183" y="4115483"/>
            <a:ext cx="1780027" cy="22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23589" y="22123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Batches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85" y="5071630"/>
            <a:ext cx="1470709" cy="92079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3201964">
            <a:off x="6860045" y="4150725"/>
            <a:ext cx="1811718" cy="192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3224990">
            <a:off x="7159771" y="3909696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Courses</a:t>
            </a:r>
          </a:p>
        </p:txBody>
      </p:sp>
      <p:sp>
        <p:nvSpPr>
          <p:cNvPr id="18" name="Right Arrow 17"/>
          <p:cNvSpPr/>
          <p:nvPr/>
        </p:nvSpPr>
        <p:spPr>
          <a:xfrm rot="14097049">
            <a:off x="3828277" y="3815450"/>
            <a:ext cx="1391554" cy="247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3325091">
            <a:off x="3273465" y="3925932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Grading Students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821919" y="5430398"/>
            <a:ext cx="1798554" cy="19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21919" y="4842072"/>
            <a:ext cx="200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 and Schedule Courses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8" y="3606414"/>
            <a:ext cx="1470709" cy="9207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268414">
            <a:off x="1759665" y="2561989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Course</a:t>
            </a:r>
          </a:p>
        </p:txBody>
      </p:sp>
      <p:sp>
        <p:nvSpPr>
          <p:cNvPr id="24" name="Right Arrow 23"/>
          <p:cNvSpPr/>
          <p:nvPr/>
        </p:nvSpPr>
        <p:spPr>
          <a:xfrm rot="9448687">
            <a:off x="1859894" y="2975363"/>
            <a:ext cx="1780027" cy="22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24" y="1754766"/>
            <a:ext cx="1581278" cy="15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8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 animBg="1"/>
      <p:bldP spid="10" grpId="0"/>
      <p:bldP spid="13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4764"/>
            <a:ext cx="11029616" cy="724308"/>
          </a:xfrm>
        </p:spPr>
        <p:txBody>
          <a:bodyPr/>
          <a:lstStyle/>
          <a:p>
            <a:r>
              <a:rPr lang="en-US" dirty="0"/>
              <a:t>Documentation in Our </a:t>
            </a:r>
            <a:r>
              <a:rPr lang="en-US" dirty="0">
                <a:solidFill>
                  <a:srgbClr val="C00000"/>
                </a:solidFill>
              </a:rPr>
              <a:t>LMS</a:t>
            </a:r>
            <a:r>
              <a:rPr lang="en-US" dirty="0"/>
              <a:t> project: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1952"/>
            <a:ext cx="11029616" cy="3399721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Team made the following documents for the LMS project.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Design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 Design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  <a:p>
            <a:pPr>
              <a:buClr>
                <a:srgbClr val="C00000"/>
              </a:buCl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Design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60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 Unicode MS</vt:lpstr>
      <vt:lpstr>Arial</vt:lpstr>
      <vt:lpstr>Arial Black</vt:lpstr>
      <vt:lpstr>Bahnschrift</vt:lpstr>
      <vt:lpstr>Bahnschrift SemiBold SemiConden</vt:lpstr>
      <vt:lpstr>Dubai Medium</vt:lpstr>
      <vt:lpstr>Franklin Gothic Book</vt:lpstr>
      <vt:lpstr>Franklin Gothic Demi</vt:lpstr>
      <vt:lpstr>Franklin Gothic Demi Cond</vt:lpstr>
      <vt:lpstr>Wingdings 2</vt:lpstr>
      <vt:lpstr>DividendVTI</vt:lpstr>
      <vt:lpstr>Learning Management System</vt:lpstr>
      <vt:lpstr>Team Members</vt:lpstr>
      <vt:lpstr>What is learning management system?</vt:lpstr>
      <vt:lpstr>The Benefits of an LMS system</vt:lpstr>
      <vt:lpstr>The Benefits of LMS system</vt:lpstr>
      <vt:lpstr>LMS Features in Our project:</vt:lpstr>
      <vt:lpstr>LMS Functions in Our project:</vt:lpstr>
      <vt:lpstr>Our LMS Process Summery:</vt:lpstr>
      <vt:lpstr>Documentation in Our LMS project:</vt:lpstr>
      <vt:lpstr>Technology used</vt:lpstr>
      <vt:lpstr>PowerPoint Presentation</vt:lpstr>
      <vt:lpstr>Future plan of our LMS project:</vt:lpstr>
      <vt:lpstr>Thank you!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2022-09-25T14:04:58Z</dcterms:created>
  <dcterms:modified xsi:type="dcterms:W3CDTF">2022-09-29T07:25:49Z</dcterms:modified>
</cp:coreProperties>
</file>