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4605" y="941705"/>
            <a:ext cx="5524500" cy="520700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 i="1"/>
              <a:t>- can make to checkout our records or commits that we did.</a:t>
            </a:r>
            <a:endParaRPr lang="en-US" sz="2400" b="1" i="1"/>
          </a:p>
          <a:p>
            <a:pPr marL="0" indent="0">
              <a:buNone/>
            </a:pPr>
            <a:r>
              <a:rPr lang="en-US" sz="2400" b="1" i="1"/>
              <a:t># </a:t>
            </a:r>
            <a:r>
              <a:rPr lang="en-US" sz="2400" b="1" i="1">
                <a:solidFill>
                  <a:srgbClr val="FF0000"/>
                </a:solidFill>
              </a:rPr>
              <a:t>git checkout id</a:t>
            </a:r>
            <a:endParaRPr lang="en-US" sz="2400" b="1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chemeClr val="tx1"/>
                </a:solidFill>
              </a:rPr>
              <a:t># </a:t>
            </a:r>
            <a:r>
              <a:rPr lang="en-US" sz="2400" b="1" i="1">
                <a:solidFill>
                  <a:srgbClr val="FF0000"/>
                </a:solidFill>
              </a:rPr>
              <a:t>git checkout master</a:t>
            </a:r>
            <a:r>
              <a:rPr lang="en-US" sz="2400" b="1" i="1">
                <a:solidFill>
                  <a:schemeClr val="tx1"/>
                </a:solidFill>
              </a:rPr>
              <a:t> (getting back to master branch)</a:t>
            </a:r>
            <a:endParaRPr lang="en-US" sz="2400" b="1" i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i="1"/>
          </a:p>
          <a:p>
            <a:pPr marL="0" indent="0">
              <a:buNone/>
            </a:pPr>
            <a:r>
              <a:rPr lang="en-US" sz="2400" b="1" i="1"/>
              <a:t>- able to see our committed lists</a:t>
            </a:r>
            <a:endParaRPr lang="en-US" sz="2400" b="1" i="1"/>
          </a:p>
          <a:p>
            <a:pPr marL="0" indent="0">
              <a:buNone/>
            </a:pPr>
            <a:r>
              <a:rPr lang="en-US" sz="2400" b="1" i="1"/>
              <a:t># </a:t>
            </a:r>
            <a:r>
              <a:rPr lang="en-US" sz="2400" b="1" i="1">
                <a:solidFill>
                  <a:srgbClr val="FF0000"/>
                </a:solidFill>
              </a:rPr>
              <a:t>git log </a:t>
            </a:r>
            <a:endParaRPr lang="en-US" sz="2400" b="1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i="1"/>
              <a:t># </a:t>
            </a:r>
            <a:r>
              <a:rPr lang="en-US" sz="2400" b="1" i="1">
                <a:solidFill>
                  <a:srgbClr val="FF0000"/>
                </a:solidFill>
              </a:rPr>
              <a:t>git log --oneline 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Commits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r>
              <a:rPr lang="en-US" b="1" i="1"/>
              <a:t>- Can delete unique “id” commit safely (without having error for later ones)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revert id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Can reset to the first commited one or something but won’t able to get the later one that after resetted id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reset id --hard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Branches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4" name="Content Placeholder 3" descr="gitBranch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11730" y="1825625"/>
            <a:ext cx="7234555" cy="3706495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2790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i="1"/>
              <a:t>- Git will place your last commits on master branch automatically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(it means untill you branch self, it will place your commits on master)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Can assume codes from master as “</a:t>
            </a:r>
            <a:r>
              <a:rPr lang="en-US" b="1" i="1">
                <a:sym typeface="+mn-ea"/>
              </a:rPr>
              <a:t>production code”</a:t>
            </a:r>
            <a:endParaRPr lang="en-US" b="1" i="1">
              <a:sym typeface="+mn-ea"/>
            </a:endParaRPr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You can check branch with cmd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</a:t>
            </a:r>
            <a:r>
              <a:rPr lang="en-US" b="1" i="1">
                <a:solidFill>
                  <a:srgbClr val="FF0000"/>
                </a:solidFill>
              </a:rPr>
              <a:t> git branch</a:t>
            </a:r>
            <a:r>
              <a:rPr lang="en-US" b="1" i="1"/>
              <a:t> (or) </a:t>
            </a:r>
            <a:r>
              <a:rPr lang="en-US" b="1" i="1">
                <a:solidFill>
                  <a:srgbClr val="FF0000"/>
                </a:solidFill>
              </a:rPr>
              <a:t>git branch  -a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>
                <a:solidFill>
                  <a:schemeClr val="tx1"/>
                </a:solidFill>
              </a:rPr>
              <a:t>- To branch another ones from master, you can try this : </a:t>
            </a:r>
            <a:endParaRPr lang="en-US" b="1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>
                <a:solidFill>
                  <a:schemeClr val="tx1"/>
                </a:solidFill>
              </a:rPr>
              <a:t>#</a:t>
            </a:r>
            <a:r>
              <a:rPr lang="en-US" b="1" i="1">
                <a:solidFill>
                  <a:srgbClr val="FF0000"/>
                </a:solidFill>
              </a:rPr>
              <a:t> git branch name</a:t>
            </a:r>
            <a:endParaRPr 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505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i="1"/>
              <a:t>- But if ended branching case , you are still one master . Need to change to that branch by :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checkout name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* Like nature,the branch that comes from master is possing all commits or records from master that had before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Tips : (Branching and Changing to that branch at once by this cmd  :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checkout -b name</a:t>
            </a:r>
            <a:r>
              <a:rPr lang="en-US" b="1" i="1"/>
              <a:t> )</a:t>
            </a:r>
            <a:endParaRPr lang="en-US" b="1" i="1"/>
          </a:p>
        </p:txBody>
      </p:sp>
    </p:spTree>
  </p:cSld>
  <p:clrMapOvr>
    <a:masterClrMapping/>
  </p:clrMapOvr>
  <p:transition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9120"/>
          </a:xfrm>
        </p:spPr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Assume you made commits also in your new branch , now you change back to master . But master won’t have commits from new branch.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Need to merge branch . To merge , you need to make from master.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merge branchName</a:t>
            </a:r>
            <a:endParaRPr 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750"/>
            <a:ext cx="10515600" cy="5637530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i="1"/>
              <a:t>- To delete branches , Use the following one :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branch -D branchName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Sometimes , it will conflict due to “git is not knowing which one to   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 take”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*you need to choice yourself , Try it!</a:t>
            </a:r>
            <a:endParaRPr lang="en-US" b="1" i="1"/>
          </a:p>
        </p:txBody>
      </p:sp>
    </p:spTree>
  </p:cSld>
  <p:clrMapOvr>
    <a:masterClrMapping/>
  </p:clrMapOvr>
  <p:transition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githu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4760" y="1342390"/>
            <a:ext cx="6588125" cy="4173220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 i="1"/>
              <a:t> - Before you make repo in github , you need to get commit states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# </a:t>
            </a:r>
            <a:r>
              <a:rPr lang="en-US" b="1" i="1">
                <a:solidFill>
                  <a:srgbClr val="FF0000"/>
                </a:solidFill>
              </a:rPr>
              <a:t>git remote add origin “remote link”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To test remotted or not for this local repo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# </a:t>
            </a:r>
            <a:r>
              <a:rPr lang="en-US" b="1" i="1">
                <a:solidFill>
                  <a:srgbClr val="FF0000"/>
                </a:solidFill>
              </a:rPr>
              <a:t>git remote -v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After remotted , need to push that one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push origin branchName or master</a:t>
            </a:r>
            <a:endParaRPr 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1340"/>
            <a:ext cx="10515600" cy="5615940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i="1"/>
              <a:t>*In real world , shouldn’t push to master branch directly!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You can also clone folders from other’s or your teammate folder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to work together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# </a:t>
            </a:r>
            <a:r>
              <a:rPr lang="en-US" b="1" i="1">
                <a:solidFill>
                  <a:srgbClr val="FF0000"/>
                </a:solidFill>
              </a:rPr>
              <a:t>git clone urlLink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Git On Local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200" b="1" i="1"/>
              <a:t>- Go to the https://git-scm.com/downloads</a:t>
            </a:r>
            <a:endParaRPr lang="en-US" sz="3200" b="1" i="1"/>
          </a:p>
          <a:p>
            <a:pPr marL="0" indent="0">
              <a:buNone/>
            </a:pPr>
            <a:endParaRPr lang="en-US" sz="3200" b="1" i="1"/>
          </a:p>
          <a:p>
            <a:pPr marL="0" indent="0">
              <a:buNone/>
            </a:pPr>
            <a:endParaRPr lang="en-US" sz="3200" b="1" i="1"/>
          </a:p>
          <a:p>
            <a:pPr marL="0" indent="0">
              <a:buNone/>
            </a:pPr>
            <a:r>
              <a:rPr lang="en-US" sz="3200" b="1" i="1"/>
              <a:t> - Download your prefer one that make suit with your PC</a:t>
            </a:r>
            <a:endParaRPr lang="en-US" sz="3200" b="1" i="1"/>
          </a:p>
          <a:p>
            <a:pPr marL="0" indent="0">
              <a:buNone/>
            </a:pPr>
            <a:endParaRPr lang="en-US" sz="3200" b="1"/>
          </a:p>
          <a:p>
            <a:pPr marL="0" indent="0">
              <a:buNone/>
            </a:pPr>
            <a:endParaRPr lang="en-US" sz="3200" b="1"/>
          </a:p>
        </p:txBody>
      </p:sp>
    </p:spTree>
  </p:cSld>
  <p:clrMapOvr>
    <a:masterClrMapping/>
  </p:clrMapOvr>
  <p:transition>
    <p:comb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anyquestions.p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3415" y="1825625"/>
            <a:ext cx="5803900" cy="4351655"/>
          </a:xfrm>
          <a:prstGeom prst="rect">
            <a:avLst/>
          </a:prstGeom>
        </p:spPr>
      </p:pic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Path For Git cmd(only Windows)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3200" b="1" i="1"/>
          </a:p>
          <a:p>
            <a:pPr marL="0" indent="0">
              <a:buNone/>
            </a:pPr>
            <a:r>
              <a:rPr lang="en-US" sz="3200" b="1" i="1"/>
              <a:t>- Go to the advanced settings and add path of git cmd</a:t>
            </a:r>
            <a:endParaRPr lang="en-US" sz="3200" b="1" i="1"/>
          </a:p>
          <a:p>
            <a:pPr marL="0" indent="0">
              <a:buNone/>
            </a:pPr>
            <a:endParaRPr lang="en-US" sz="3200" b="1" i="1"/>
          </a:p>
          <a:p>
            <a:pPr marL="0" indent="0">
              <a:buNone/>
            </a:pPr>
            <a:endParaRPr lang="en-US" sz="3200" b="1" i="1"/>
          </a:p>
          <a:p>
            <a:pPr marL="0" indent="0">
              <a:buNone/>
            </a:pPr>
            <a:r>
              <a:rPr lang="en-US" sz="3200" b="1" i="1"/>
              <a:t>- Now try to know git’s version from terminal or cmd</a:t>
            </a:r>
            <a:endParaRPr lang="en-US" sz="3200" b="1" i="1"/>
          </a:p>
          <a:p>
            <a:pPr marL="0" indent="0">
              <a:buNone/>
            </a:pPr>
            <a:r>
              <a:rPr lang="en-US" sz="3200" b="1" i="1"/>
              <a:t> # </a:t>
            </a:r>
            <a:r>
              <a:rPr lang="en-US" sz="3200" b="1" i="1">
                <a:solidFill>
                  <a:srgbClr val="C00000"/>
                </a:solidFill>
              </a:rPr>
              <a:t>git --version</a:t>
            </a:r>
            <a:endParaRPr lang="en-US" sz="3200" b="1" i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b="1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Username And Email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 sz="3200" b="1" i="1"/>
              <a:t>- Making git to know who is using or trying to develop</a:t>
            </a:r>
            <a:endParaRPr lang="en-US" sz="3200" b="1" i="1"/>
          </a:p>
          <a:p>
            <a:pPr marL="0" indent="0">
              <a:buNone/>
            </a:pPr>
            <a:endParaRPr lang="en-US" sz="3200" b="1" i="1"/>
          </a:p>
          <a:p>
            <a:pPr marL="0" indent="0">
              <a:buNone/>
            </a:pPr>
            <a:r>
              <a:rPr lang="en-US" sz="3200" b="1" i="1"/>
              <a:t>- Better to use email same with your github account’s </a:t>
            </a:r>
            <a:endParaRPr lang="en-US" sz="3200" b="1" i="1"/>
          </a:p>
          <a:p>
            <a:pPr marL="0" indent="0">
              <a:buNone/>
            </a:pPr>
            <a:endParaRPr lang="en-US" sz="3200" b="1" i="1"/>
          </a:p>
          <a:p>
            <a:pPr marL="0" indent="0">
              <a:buNone/>
            </a:pPr>
            <a:r>
              <a:rPr lang="en-US" sz="3200" b="1" i="1"/>
              <a:t># </a:t>
            </a:r>
            <a:r>
              <a:rPr lang="en-US" sz="3200" b="1" i="1">
                <a:solidFill>
                  <a:srgbClr val="C00000"/>
                </a:solidFill>
              </a:rPr>
              <a:t>git config --global user.name “name”</a:t>
            </a:r>
            <a:endParaRPr lang="en-US" sz="3200" b="1" i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b="1" i="1"/>
              <a:t># </a:t>
            </a:r>
            <a:r>
              <a:rPr lang="en-US" sz="3200" b="1" i="1">
                <a:solidFill>
                  <a:srgbClr val="C00000"/>
                </a:solidFill>
              </a:rPr>
              <a:t>git config --global user.email “email”</a:t>
            </a:r>
            <a:endParaRPr lang="en-US" sz="3200" b="1" i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ransition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5400"/>
              <a:t> </a:t>
            </a:r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Whether config done or not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200"/>
              <a:t># </a:t>
            </a:r>
            <a:r>
              <a:rPr lang="en-US" sz="3200" b="1" i="1">
                <a:solidFill>
                  <a:srgbClr val="C00000"/>
                </a:solidFill>
              </a:rPr>
              <a:t>git config user.name</a:t>
            </a:r>
            <a:endParaRPr lang="en-US" sz="3200" b="1" i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/>
              <a:t># </a:t>
            </a:r>
            <a:r>
              <a:rPr lang="en-US" sz="3200" b="1" i="1">
                <a:solidFill>
                  <a:srgbClr val="C00000"/>
                </a:solidFill>
              </a:rPr>
              <a:t>git config user.email</a:t>
            </a:r>
            <a:endParaRPr lang="en-US" sz="3200" b="1" i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* If done, will get your name and email you inputted</a:t>
            </a:r>
            <a:endParaRPr lang="en-US" sz="3200" b="1" i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Enjoy Git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 i="1"/>
              <a:t>- To make be able to track changes for Git , “We need to be initial git in our dir ”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init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/>
              <a:t>- It is best to init in root of dirs to be able to be able to visible changes </a:t>
            </a:r>
            <a:endParaRPr lang="en-US" b="1" i="1"/>
          </a:p>
          <a:p>
            <a:pPr marL="0" indent="0">
              <a:buNone/>
            </a:pPr>
            <a:endParaRPr lang="en-US" b="1" i="1"/>
          </a:p>
        </p:txBody>
      </p:sp>
    </p:spTree>
  </p:cSld>
  <p:clrMapOvr>
    <a:masterClrMapping/>
  </p:clrMapOvr>
  <p:transition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Modes In Git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 i="1"/>
              <a:t>- Three modes in git . Modified , Staging &amp; Committed.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In the last one, we will get such an “id” for that condition 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Before it , have to face with former two processes.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endParaRPr lang="en-US" b="1" i="1"/>
          </a:p>
        </p:txBody>
      </p:sp>
    </p:spTree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45"/>
            <a:ext cx="10515600" cy="1325563"/>
          </a:xfrm>
        </p:spPr>
        <p:txBody>
          <a:bodyPr/>
          <a:p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Try In Fact</a:t>
            </a:r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 </a:t>
            </a:r>
            <a:r>
              <a:rPr lang="en-US" b="1" i="1"/>
              <a:t>* Essential cmds for earlier stated processes to be done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 Will need to be initial to start tracking for git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# </a:t>
            </a:r>
            <a:r>
              <a:rPr lang="en-US" b="1" i="1">
                <a:solidFill>
                  <a:srgbClr val="FF0000"/>
                </a:solidFill>
              </a:rPr>
              <a:t>git init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If started changes , It is modified mode for git! Automatically know  from git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/>
              <a:t>								              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to be continued	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215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b="1" i="1"/>
              <a:t>- To comfirm that changes “modified one” are sure or not , we need to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continue to stagging mode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# </a:t>
            </a:r>
            <a:r>
              <a:rPr lang="en-US" b="1" i="1">
                <a:solidFill>
                  <a:srgbClr val="FF0000"/>
                </a:solidFill>
              </a:rPr>
              <a:t>git add file,file </a:t>
            </a:r>
            <a:r>
              <a:rPr lang="en-US" b="1" i="1"/>
              <a:t>.... or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# </a:t>
            </a:r>
            <a:r>
              <a:rPr lang="en-US" b="1" i="1">
                <a:solidFill>
                  <a:srgbClr val="FF0000"/>
                </a:solidFill>
              </a:rPr>
              <a:t>git add . </a:t>
            </a:r>
            <a:r>
              <a:rPr lang="en-US" b="1" i="1"/>
              <a:t> (not need to type for fileName “.” means all)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r>
              <a:rPr lang="en-US" b="1" i="1"/>
              <a:t>- Can check you added that mode or not 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status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>
                <a:solidFill>
                  <a:schemeClr val="tx1"/>
                </a:solidFill>
              </a:rPr>
              <a:t># </a:t>
            </a:r>
            <a:r>
              <a:rPr lang="en-US" b="1" i="1">
                <a:solidFill>
                  <a:srgbClr val="FF0000"/>
                </a:solidFill>
              </a:rPr>
              <a:t>git rm --cached filename</a:t>
            </a:r>
            <a:r>
              <a:rPr lang="en-US" b="1" i="1">
                <a:solidFill>
                  <a:schemeClr val="tx1"/>
                </a:solidFill>
              </a:rPr>
              <a:t> (removing from stagging mode)</a:t>
            </a:r>
            <a:endParaRPr lang="en-US" b="1" i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/>
              <a:t>- Assume that you have done a some point in your project , to be   recorded that time as recode, not to commit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# </a:t>
            </a:r>
            <a:r>
              <a:rPr lang="en-US" b="1" i="1">
                <a:solidFill>
                  <a:srgbClr val="FF0000"/>
                </a:solidFill>
              </a:rPr>
              <a:t>git commit -m “commit name”</a:t>
            </a: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/>
              <a:t>*after it ,will get unique id for that commit</a:t>
            </a:r>
            <a:endParaRPr lang="en-US" b="1" i="1"/>
          </a:p>
        </p:txBody>
      </p:sp>
    </p:spTree>
  </p:cSld>
  <p:clrMapOvr>
    <a:masterClrMapping/>
  </p:clrMapOvr>
  <p:transition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3615</Words>
  <Application>WPS Presentation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Download Git On Local</vt:lpstr>
      <vt:lpstr>Add Path For Git cmd(only Windows)</vt:lpstr>
      <vt:lpstr>Configure Username And Email</vt:lpstr>
      <vt:lpstr> Check Whether config done or not</vt:lpstr>
      <vt:lpstr>Let’s Enjoy Git</vt:lpstr>
      <vt:lpstr>Modes In Git</vt:lpstr>
      <vt:lpstr>Let’s Try In Fact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Lenovo</cp:lastModifiedBy>
  <cp:revision>2</cp:revision>
  <dcterms:created xsi:type="dcterms:W3CDTF">2022-03-02T03:38:00Z</dcterms:created>
  <dcterms:modified xsi:type="dcterms:W3CDTF">2022-03-02T07:58:52Z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331B3B47140F4581A8127EF3396246EF</vt:lpwstr>
  </property>
  <property fmtid="{D5CDD505-2E9C-101B-9397-08002B2CF9AE}" pid="3" name="KSOProductBuildVer">
    <vt:lpwstr>1033-11.2.0.10451</vt:lpwstr>
  </property>
</Properties>
</file>