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theme/theme2.xml" ContentType="application/vnd.openxmlformats-officedocument.theme+xml"/>
  <Override PartName="/ppt/notesSlides/notesSlide1.xml" ContentType="application/vnd.openxmlformats-officedocument.presentationml.notesSlide+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5"/>
  </p:notesMasterIdLst>
  <p:sldIdLst>
    <p:sldId id="256" r:id="rId5"/>
    <p:sldId id="257" r:id="rId6"/>
    <p:sldId id="260" r:id="rId7"/>
    <p:sldId id="261" r:id="rId8"/>
    <p:sldId id="262" r:id="rId9"/>
    <p:sldId id="263" r:id="rId10"/>
    <p:sldId id="258" r:id="rId11"/>
    <p:sldId id="264" r:id="rId12"/>
    <p:sldId id="278" r:id="rId13"/>
    <p:sldId id="279" r:id="rId14"/>
    <p:sldId id="267" r:id="rId15"/>
    <p:sldId id="268" r:id="rId16"/>
    <p:sldId id="269" r:id="rId17"/>
    <p:sldId id="270" r:id="rId18"/>
    <p:sldId id="272" r:id="rId19"/>
    <p:sldId id="273" r:id="rId20"/>
    <p:sldId id="274" r:id="rId21"/>
    <p:sldId id="275" r:id="rId22"/>
    <p:sldId id="276" r:id="rId23"/>
    <p:sldId id="277" r:id="rId24"/>
  </p:sldIdLst>
  <p:sldSz cx="12192000" cy="6858000"/>
  <p:notesSz cx="6858000" cy="18573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e Malcolm" initials="RM" lastIdx="1" clrIdx="0">
    <p:extLst>
      <p:ext uri="{19B8F6BF-5375-455C-9EA6-DF929625EA0E}">
        <p15:presenceInfo xmlns:p15="http://schemas.microsoft.com/office/powerpoint/2012/main" userId="Rose Malcolm" providerId="None"/>
      </p:ext>
    </p:extLst>
  </p:cmAuthor>
  <p:cmAuthor id="2" name="Rose Malcolm" initials="RM [2]" lastIdx="7" clrIdx="1">
    <p:extLst>
      <p:ext uri="{19B8F6BF-5375-455C-9EA6-DF929625EA0E}">
        <p15:presenceInfo xmlns:p15="http://schemas.microsoft.com/office/powerpoint/2012/main" userId="17c9fa32013483c0" providerId="Windows Live"/>
      </p:ext>
    </p:extLst>
  </p:cmAuthor>
  <p:cmAuthor id="3" name="Ramesh Sannareddy" initials="RS" lastIdx="7" clrIdx="2">
    <p:extLst>
      <p:ext uri="{19B8F6BF-5375-455C-9EA6-DF929625EA0E}">
        <p15:presenceInfo xmlns:p15="http://schemas.microsoft.com/office/powerpoint/2012/main" userId="YZ5PSXVD06EfD4/04RF+4IpszM4ZmL7FtUZDJf4jPL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65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4CC9B6-A6C2-46C7-BBB9-C6A60C5C4540}" v="35" dt="2020-10-29T00:07:35.914"/>
  </p1510:revLst>
</p1510:revInfo>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467" autoAdjust="0"/>
    <p:restoredTop sz="90184" autoAdjust="0"/>
  </p:normalViewPr>
  <p:slideViewPr>
    <p:cSldViewPr snapToGrid="0" snapToObjects="1" showGuides="1">
      <p:cViewPr varScale="1">
        <p:scale>
          <a:sx n="93" d="100"/>
          <a:sy n="93" d="100"/>
        </p:scale>
        <p:origin x="69" y="303"/>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eve Hord" userId="7478402321db30a2" providerId="LiveId" clId="{224CC9B6-A6C2-46C7-BBB9-C6A60C5C4540}"/>
    <pc:docChg chg="undo custSel modSld modMainMaster">
      <pc:chgData name="Steve Hord" userId="7478402321db30a2" providerId="LiveId" clId="{224CC9B6-A6C2-46C7-BBB9-C6A60C5C4540}" dt="2020-10-28T23:59:22.999" v="689" actId="478"/>
      <pc:docMkLst>
        <pc:docMk/>
      </pc:docMkLst>
      <pc:sldChg chg="addSp delSp modSp">
        <pc:chgData name="Steve Hord" userId="7478402321db30a2" providerId="LiveId" clId="{224CC9B6-A6C2-46C7-BBB9-C6A60C5C4540}" dt="2020-10-28T23:43:19.879" v="682" actId="478"/>
        <pc:sldMkLst>
          <pc:docMk/>
          <pc:sldMk cId="3237914124" sldId="256"/>
        </pc:sldMkLst>
        <pc:spChg chg="mod">
          <ac:chgData name="Steve Hord" userId="7478402321db30a2" providerId="LiveId" clId="{224CC9B6-A6C2-46C7-BBB9-C6A60C5C4540}" dt="2020-10-28T23:29:05.317" v="644" actId="207"/>
          <ac:spMkLst>
            <pc:docMk/>
            <pc:sldMk cId="3237914124" sldId="256"/>
            <ac:spMk id="2" creationId="{2FE973FE-1F8B-4DED-8DC0-71E987678976}"/>
          </ac:spMkLst>
        </pc:spChg>
        <pc:spChg chg="mod">
          <ac:chgData name="Steve Hord" userId="7478402321db30a2" providerId="LiveId" clId="{224CC9B6-A6C2-46C7-BBB9-C6A60C5C4540}" dt="2020-10-28T22:55:51.283" v="411" actId="12"/>
          <ac:spMkLst>
            <pc:docMk/>
            <pc:sldMk cId="3237914124" sldId="256"/>
            <ac:spMk id="3" creationId="{93383873-F31C-4E31-B4BA-B40D502705CE}"/>
          </ac:spMkLst>
        </pc:spChg>
        <pc:inkChg chg="add del mod">
          <ac:chgData name="Steve Hord" userId="7478402321db30a2" providerId="LiveId" clId="{224CC9B6-A6C2-46C7-BBB9-C6A60C5C4540}" dt="2020-10-28T23:41:36.480" v="681" actId="478"/>
          <ac:inkMkLst>
            <pc:docMk/>
            <pc:sldMk cId="3237914124" sldId="256"/>
            <ac:inkMk id="5" creationId="{664FDE5C-4EDC-4B86-A556-0977F0866D22}"/>
          </ac:inkMkLst>
        </pc:inkChg>
        <pc:inkChg chg="add">
          <ac:chgData name="Steve Hord" userId="7478402321db30a2" providerId="LiveId" clId="{224CC9B6-A6C2-46C7-BBB9-C6A60C5C4540}" dt="2020-10-28T23:00:28.782" v="413" actId="9405"/>
          <ac:inkMkLst>
            <pc:docMk/>
            <pc:sldMk cId="3237914124" sldId="256"/>
            <ac:inkMk id="6" creationId="{BB9E41AB-16C2-481D-B8C5-779DDB04601D}"/>
          </ac:inkMkLst>
        </pc:inkChg>
        <pc:inkChg chg="add">
          <ac:chgData name="Steve Hord" userId="7478402321db30a2" providerId="LiveId" clId="{224CC9B6-A6C2-46C7-BBB9-C6A60C5C4540}" dt="2020-10-28T23:00:30.591" v="414" actId="9405"/>
          <ac:inkMkLst>
            <pc:docMk/>
            <pc:sldMk cId="3237914124" sldId="256"/>
            <ac:inkMk id="7" creationId="{90DC8B94-332B-48F1-BD44-5D8DC140F977}"/>
          </ac:inkMkLst>
        </pc:inkChg>
        <pc:inkChg chg="add">
          <ac:chgData name="Steve Hord" userId="7478402321db30a2" providerId="LiveId" clId="{224CC9B6-A6C2-46C7-BBB9-C6A60C5C4540}" dt="2020-10-28T23:00:30.929" v="415" actId="9405"/>
          <ac:inkMkLst>
            <pc:docMk/>
            <pc:sldMk cId="3237914124" sldId="256"/>
            <ac:inkMk id="8" creationId="{E975E1FA-D9DC-4E9B-96CB-AF4B208FDD0D}"/>
          </ac:inkMkLst>
        </pc:inkChg>
        <pc:inkChg chg="add">
          <ac:chgData name="Steve Hord" userId="7478402321db30a2" providerId="LiveId" clId="{224CC9B6-A6C2-46C7-BBB9-C6A60C5C4540}" dt="2020-10-28T23:00:31.555" v="416" actId="9405"/>
          <ac:inkMkLst>
            <pc:docMk/>
            <pc:sldMk cId="3237914124" sldId="256"/>
            <ac:inkMk id="9" creationId="{454E5C77-5960-45F2-A8F4-437BBCEB11F6}"/>
          </ac:inkMkLst>
        </pc:inkChg>
        <pc:inkChg chg="add">
          <ac:chgData name="Steve Hord" userId="7478402321db30a2" providerId="LiveId" clId="{224CC9B6-A6C2-46C7-BBB9-C6A60C5C4540}" dt="2020-10-28T23:00:31.882" v="417" actId="9405"/>
          <ac:inkMkLst>
            <pc:docMk/>
            <pc:sldMk cId="3237914124" sldId="256"/>
            <ac:inkMk id="10" creationId="{0599CA86-0AA4-43B0-9BD8-C408990EDF1F}"/>
          </ac:inkMkLst>
        </pc:inkChg>
        <pc:inkChg chg="add del">
          <ac:chgData name="Steve Hord" userId="7478402321db30a2" providerId="LiveId" clId="{224CC9B6-A6C2-46C7-BBB9-C6A60C5C4540}" dt="2020-10-28T23:43:19.879" v="682" actId="478"/>
          <ac:inkMkLst>
            <pc:docMk/>
            <pc:sldMk cId="3237914124" sldId="256"/>
            <ac:inkMk id="11" creationId="{69CEBC84-7EBD-4396-A681-9076CEF8553B}"/>
          </ac:inkMkLst>
        </pc:inkChg>
        <pc:inkChg chg="add del">
          <ac:chgData name="Steve Hord" userId="7478402321db30a2" providerId="LiveId" clId="{224CC9B6-A6C2-46C7-BBB9-C6A60C5C4540}" dt="2020-10-28T23:41:22.775" v="648" actId="478"/>
          <ac:inkMkLst>
            <pc:docMk/>
            <pc:sldMk cId="3237914124" sldId="256"/>
            <ac:inkMk id="12" creationId="{C32B7472-AF96-4D1D-8416-1DB931AEE779}"/>
          </ac:inkMkLst>
        </pc:inkChg>
        <pc:inkChg chg="add">
          <ac:chgData name="Steve Hord" userId="7478402321db30a2" providerId="LiveId" clId="{224CC9B6-A6C2-46C7-BBB9-C6A60C5C4540}" dt="2020-10-28T23:00:57.241" v="420" actId="9405"/>
          <ac:inkMkLst>
            <pc:docMk/>
            <pc:sldMk cId="3237914124" sldId="256"/>
            <ac:inkMk id="13" creationId="{F01B0B0D-23C0-406D-81B1-53560BEA6080}"/>
          </ac:inkMkLst>
        </pc:inkChg>
        <pc:inkChg chg="add">
          <ac:chgData name="Steve Hord" userId="7478402321db30a2" providerId="LiveId" clId="{224CC9B6-A6C2-46C7-BBB9-C6A60C5C4540}" dt="2020-10-28T23:02:33.154" v="429" actId="9405"/>
          <ac:inkMkLst>
            <pc:docMk/>
            <pc:sldMk cId="3237914124" sldId="256"/>
            <ac:inkMk id="14" creationId="{0E36B71F-8617-4B05-A565-CA68910B66AF}"/>
          </ac:inkMkLst>
        </pc:inkChg>
        <pc:inkChg chg="add">
          <ac:chgData name="Steve Hord" userId="7478402321db30a2" providerId="LiveId" clId="{224CC9B6-A6C2-46C7-BBB9-C6A60C5C4540}" dt="2020-10-28T23:02:34.042" v="430" actId="9405"/>
          <ac:inkMkLst>
            <pc:docMk/>
            <pc:sldMk cId="3237914124" sldId="256"/>
            <ac:inkMk id="15" creationId="{C3E9255F-D54C-4938-861C-0719B95285A6}"/>
          </ac:inkMkLst>
        </pc:inkChg>
        <pc:inkChg chg="add">
          <ac:chgData name="Steve Hord" userId="7478402321db30a2" providerId="LiveId" clId="{224CC9B6-A6C2-46C7-BBB9-C6A60C5C4540}" dt="2020-10-28T23:02:34.713" v="431" actId="9405"/>
          <ac:inkMkLst>
            <pc:docMk/>
            <pc:sldMk cId="3237914124" sldId="256"/>
            <ac:inkMk id="16" creationId="{63A7B024-B577-4CAE-BEB0-A6669B501358}"/>
          </ac:inkMkLst>
        </pc:inkChg>
        <pc:inkChg chg="add">
          <ac:chgData name="Steve Hord" userId="7478402321db30a2" providerId="LiveId" clId="{224CC9B6-A6C2-46C7-BBB9-C6A60C5C4540}" dt="2020-10-28T23:02:36.608" v="432" actId="9405"/>
          <ac:inkMkLst>
            <pc:docMk/>
            <pc:sldMk cId="3237914124" sldId="256"/>
            <ac:inkMk id="17" creationId="{E0A5D064-5764-4BC6-889A-E61EBBCB274B}"/>
          </ac:inkMkLst>
        </pc:inkChg>
        <pc:inkChg chg="add">
          <ac:chgData name="Steve Hord" userId="7478402321db30a2" providerId="LiveId" clId="{224CC9B6-A6C2-46C7-BBB9-C6A60C5C4540}" dt="2020-10-28T23:02:37.363" v="433" actId="9405"/>
          <ac:inkMkLst>
            <pc:docMk/>
            <pc:sldMk cId="3237914124" sldId="256"/>
            <ac:inkMk id="18" creationId="{2CB02C25-2F1E-43D4-A77C-3F295035E347}"/>
          </ac:inkMkLst>
        </pc:inkChg>
        <pc:inkChg chg="add">
          <ac:chgData name="Steve Hord" userId="7478402321db30a2" providerId="LiveId" clId="{224CC9B6-A6C2-46C7-BBB9-C6A60C5C4540}" dt="2020-10-28T23:02:38.904" v="434" actId="9405"/>
          <ac:inkMkLst>
            <pc:docMk/>
            <pc:sldMk cId="3237914124" sldId="256"/>
            <ac:inkMk id="19" creationId="{4BA54EC1-BC0A-44CE-B6F6-610C5C43FEAF}"/>
          </ac:inkMkLst>
        </pc:inkChg>
        <pc:inkChg chg="add">
          <ac:chgData name="Steve Hord" userId="7478402321db30a2" providerId="LiveId" clId="{224CC9B6-A6C2-46C7-BBB9-C6A60C5C4540}" dt="2020-10-28T23:02:39.435" v="435" actId="9405"/>
          <ac:inkMkLst>
            <pc:docMk/>
            <pc:sldMk cId="3237914124" sldId="256"/>
            <ac:inkMk id="20" creationId="{A047CCDF-AC55-4CA2-8CC2-5DEAB5DBDA79}"/>
          </ac:inkMkLst>
        </pc:inkChg>
        <pc:inkChg chg="add">
          <ac:chgData name="Steve Hord" userId="7478402321db30a2" providerId="LiveId" clId="{224CC9B6-A6C2-46C7-BBB9-C6A60C5C4540}" dt="2020-10-28T23:02:40.498" v="436" actId="9405"/>
          <ac:inkMkLst>
            <pc:docMk/>
            <pc:sldMk cId="3237914124" sldId="256"/>
            <ac:inkMk id="21" creationId="{5C113320-A213-4066-90BD-CDA6F321CA37}"/>
          </ac:inkMkLst>
        </pc:inkChg>
        <pc:inkChg chg="add">
          <ac:chgData name="Steve Hord" userId="7478402321db30a2" providerId="LiveId" clId="{224CC9B6-A6C2-46C7-BBB9-C6A60C5C4540}" dt="2020-10-28T23:03:11.427" v="447" actId="9405"/>
          <ac:inkMkLst>
            <pc:docMk/>
            <pc:sldMk cId="3237914124" sldId="256"/>
            <ac:inkMk id="22" creationId="{E393B7F9-52EB-4DF0-9F3C-D38FF4077920}"/>
          </ac:inkMkLst>
        </pc:inkChg>
        <pc:inkChg chg="add">
          <ac:chgData name="Steve Hord" userId="7478402321db30a2" providerId="LiveId" clId="{224CC9B6-A6C2-46C7-BBB9-C6A60C5C4540}" dt="2020-10-28T23:03:33.458" v="448" actId="9405"/>
          <ac:inkMkLst>
            <pc:docMk/>
            <pc:sldMk cId="3237914124" sldId="256"/>
            <ac:inkMk id="23" creationId="{34B2D232-CEF5-419B-B1A5-8DBEA2B7E54F}"/>
          </ac:inkMkLst>
        </pc:inkChg>
        <pc:inkChg chg="add">
          <ac:chgData name="Steve Hord" userId="7478402321db30a2" providerId="LiveId" clId="{224CC9B6-A6C2-46C7-BBB9-C6A60C5C4540}" dt="2020-10-28T23:03:36.957" v="449" actId="9405"/>
          <ac:inkMkLst>
            <pc:docMk/>
            <pc:sldMk cId="3237914124" sldId="256"/>
            <ac:inkMk id="24" creationId="{362E2CCD-E783-4EB0-A449-D3A45EEDACA1}"/>
          </ac:inkMkLst>
        </pc:inkChg>
        <pc:inkChg chg="add">
          <ac:chgData name="Steve Hord" userId="7478402321db30a2" providerId="LiveId" clId="{224CC9B6-A6C2-46C7-BBB9-C6A60C5C4540}" dt="2020-10-28T23:03:37.444" v="450" actId="9405"/>
          <ac:inkMkLst>
            <pc:docMk/>
            <pc:sldMk cId="3237914124" sldId="256"/>
            <ac:inkMk id="25" creationId="{3A6B9D4B-B599-4E13-8CD4-9AE1EA05DD38}"/>
          </ac:inkMkLst>
        </pc:inkChg>
        <pc:inkChg chg="add">
          <ac:chgData name="Steve Hord" userId="7478402321db30a2" providerId="LiveId" clId="{224CC9B6-A6C2-46C7-BBB9-C6A60C5C4540}" dt="2020-10-28T23:03:38.508" v="451" actId="9405"/>
          <ac:inkMkLst>
            <pc:docMk/>
            <pc:sldMk cId="3237914124" sldId="256"/>
            <ac:inkMk id="26" creationId="{915EBC98-2995-4202-8847-0A06CF184801}"/>
          </ac:inkMkLst>
        </pc:inkChg>
        <pc:inkChg chg="add">
          <ac:chgData name="Steve Hord" userId="7478402321db30a2" providerId="LiveId" clId="{224CC9B6-A6C2-46C7-BBB9-C6A60C5C4540}" dt="2020-10-28T23:03:56.859" v="452" actId="9405"/>
          <ac:inkMkLst>
            <pc:docMk/>
            <pc:sldMk cId="3237914124" sldId="256"/>
            <ac:inkMk id="27" creationId="{45DA6E77-6091-41F4-942A-0F309A3D2009}"/>
          </ac:inkMkLst>
        </pc:inkChg>
        <pc:inkChg chg="add">
          <ac:chgData name="Steve Hord" userId="7478402321db30a2" providerId="LiveId" clId="{224CC9B6-A6C2-46C7-BBB9-C6A60C5C4540}" dt="2020-10-28T23:04:38.529" v="453" actId="9405"/>
          <ac:inkMkLst>
            <pc:docMk/>
            <pc:sldMk cId="3237914124" sldId="256"/>
            <ac:inkMk id="28" creationId="{E3F3AD06-2FD6-4505-B7DB-A8FB3DED0B43}"/>
          </ac:inkMkLst>
        </pc:inkChg>
        <pc:inkChg chg="add del">
          <ac:chgData name="Steve Hord" userId="7478402321db30a2" providerId="LiveId" clId="{224CC9B6-A6C2-46C7-BBB9-C6A60C5C4540}" dt="2020-10-28T23:36:33.351" v="646" actId="9405"/>
          <ac:inkMkLst>
            <pc:docMk/>
            <pc:sldMk cId="3237914124" sldId="256"/>
            <ac:inkMk id="29" creationId="{FC14F4E6-E521-4EC4-BDD3-F661908AFB0D}"/>
          </ac:inkMkLst>
        </pc:inkChg>
        <pc:inkChg chg="add">
          <ac:chgData name="Steve Hord" userId="7478402321db30a2" providerId="LiveId" clId="{224CC9B6-A6C2-46C7-BBB9-C6A60C5C4540}" dt="2020-10-28T23:37:51.257" v="647" actId="9405"/>
          <ac:inkMkLst>
            <pc:docMk/>
            <pc:sldMk cId="3237914124" sldId="256"/>
            <ac:inkMk id="30" creationId="{C9248AF4-5127-48C9-B6A2-758110871291}"/>
          </ac:inkMkLst>
        </pc:inkChg>
      </pc:sldChg>
      <pc:sldChg chg="addSp delSp modSp">
        <pc:chgData name="Steve Hord" userId="7478402321db30a2" providerId="LiveId" clId="{224CC9B6-A6C2-46C7-BBB9-C6A60C5C4540}" dt="2020-10-28T23:59:03.309" v="686" actId="478"/>
        <pc:sldMkLst>
          <pc:docMk/>
          <pc:sldMk cId="1339210688" sldId="257"/>
        </pc:sldMkLst>
        <pc:picChg chg="add mod ord">
          <ac:chgData name="Steve Hord" userId="7478402321db30a2" providerId="LiveId" clId="{224CC9B6-A6C2-46C7-BBB9-C6A60C5C4540}" dt="2020-10-28T23:16:49.707" v="633" actId="167"/>
          <ac:picMkLst>
            <pc:docMk/>
            <pc:sldMk cId="1339210688" sldId="257"/>
            <ac:picMk id="4" creationId="{9B37F9FA-3571-49C2-8811-B1159FCC0D6D}"/>
          </ac:picMkLst>
        </pc:picChg>
        <pc:picChg chg="del">
          <ac:chgData name="Steve Hord" userId="7478402321db30a2" providerId="LiveId" clId="{224CC9B6-A6C2-46C7-BBB9-C6A60C5C4540}" dt="2020-10-28T22:24:02.319" v="161"/>
          <ac:picMkLst>
            <pc:docMk/>
            <pc:sldMk cId="1339210688" sldId="257"/>
            <ac:picMk id="4" creationId="{BB8BCD0B-C663-48F9-B72B-E6B77C5BD02D}"/>
          </ac:picMkLst>
        </pc:picChg>
        <pc:picChg chg="add del mod">
          <ac:chgData name="Steve Hord" userId="7478402321db30a2" providerId="LiveId" clId="{224CC9B6-A6C2-46C7-BBB9-C6A60C5C4540}" dt="2020-10-28T23:59:02.119" v="685" actId="478"/>
          <ac:picMkLst>
            <pc:docMk/>
            <pc:sldMk cId="1339210688" sldId="257"/>
            <ac:picMk id="5" creationId="{853CF8EF-ED2E-46AE-A3CC-35FDB58937EB}"/>
          </ac:picMkLst>
        </pc:picChg>
        <pc:picChg chg="add del mod">
          <ac:chgData name="Steve Hord" userId="7478402321db30a2" providerId="LiveId" clId="{224CC9B6-A6C2-46C7-BBB9-C6A60C5C4540}" dt="2020-10-28T23:59:00.284" v="684" actId="478"/>
          <ac:picMkLst>
            <pc:docMk/>
            <pc:sldMk cId="1339210688" sldId="257"/>
            <ac:picMk id="6" creationId="{793A0DB6-57CF-4702-9240-EE06BC65B891}"/>
          </ac:picMkLst>
        </pc:picChg>
        <pc:picChg chg="add del mod">
          <ac:chgData name="Steve Hord" userId="7478402321db30a2" providerId="LiveId" clId="{224CC9B6-A6C2-46C7-BBB9-C6A60C5C4540}" dt="2020-10-28T23:58:58.690" v="683" actId="478"/>
          <ac:picMkLst>
            <pc:docMk/>
            <pc:sldMk cId="1339210688" sldId="257"/>
            <ac:picMk id="7" creationId="{6560B30D-242C-4EF2-A222-42DA8EFAC487}"/>
          </ac:picMkLst>
        </pc:picChg>
        <pc:picChg chg="add del mod">
          <ac:chgData name="Steve Hord" userId="7478402321db30a2" providerId="LiveId" clId="{224CC9B6-A6C2-46C7-BBB9-C6A60C5C4540}" dt="2020-10-28T23:59:03.309" v="686" actId="478"/>
          <ac:picMkLst>
            <pc:docMk/>
            <pc:sldMk cId="1339210688" sldId="257"/>
            <ac:picMk id="8" creationId="{B73E49F2-94B3-4B75-90EE-6AD198FC93E5}"/>
          </ac:picMkLst>
        </pc:picChg>
        <pc:inkChg chg="add">
          <ac:chgData name="Steve Hord" userId="7478402321db30a2" providerId="LiveId" clId="{224CC9B6-A6C2-46C7-BBB9-C6A60C5C4540}" dt="2020-10-28T23:02:44.360" v="437" actId="9405"/>
          <ac:inkMkLst>
            <pc:docMk/>
            <pc:sldMk cId="1339210688" sldId="257"/>
            <ac:inkMk id="9" creationId="{1A185CBD-ED91-4F24-BEB9-8E33AD8AC3B1}"/>
          </ac:inkMkLst>
        </pc:inkChg>
        <pc:inkChg chg="add">
          <ac:chgData name="Steve Hord" userId="7478402321db30a2" providerId="LiveId" clId="{224CC9B6-A6C2-46C7-BBB9-C6A60C5C4540}" dt="2020-10-28T23:02:45.199" v="438" actId="9405"/>
          <ac:inkMkLst>
            <pc:docMk/>
            <pc:sldMk cId="1339210688" sldId="257"/>
            <ac:inkMk id="10" creationId="{032BD37A-4777-4658-98DC-561C88BBD6B5}"/>
          </ac:inkMkLst>
        </pc:inkChg>
        <pc:inkChg chg="add">
          <ac:chgData name="Steve Hord" userId="7478402321db30a2" providerId="LiveId" clId="{224CC9B6-A6C2-46C7-BBB9-C6A60C5C4540}" dt="2020-10-28T23:02:45.764" v="439" actId="9405"/>
          <ac:inkMkLst>
            <pc:docMk/>
            <pc:sldMk cId="1339210688" sldId="257"/>
            <ac:inkMk id="11" creationId="{8D6F0DE4-0F5C-4DBC-980B-FA84561A37BD}"/>
          </ac:inkMkLst>
        </pc:inkChg>
        <pc:inkChg chg="add">
          <ac:chgData name="Steve Hord" userId="7478402321db30a2" providerId="LiveId" clId="{224CC9B6-A6C2-46C7-BBB9-C6A60C5C4540}" dt="2020-10-28T23:02:46.202" v="440" actId="9405"/>
          <ac:inkMkLst>
            <pc:docMk/>
            <pc:sldMk cId="1339210688" sldId="257"/>
            <ac:inkMk id="12" creationId="{24F830F4-CC15-48E6-AB15-04ED683CA04A}"/>
          </ac:inkMkLst>
        </pc:inkChg>
        <pc:inkChg chg="add">
          <ac:chgData name="Steve Hord" userId="7478402321db30a2" providerId="LiveId" clId="{224CC9B6-A6C2-46C7-BBB9-C6A60C5C4540}" dt="2020-10-28T23:02:53.893" v="441" actId="9405"/>
          <ac:inkMkLst>
            <pc:docMk/>
            <pc:sldMk cId="1339210688" sldId="257"/>
            <ac:inkMk id="13" creationId="{18EA1C91-5384-4260-8EC9-8379C643441C}"/>
          </ac:inkMkLst>
        </pc:inkChg>
        <pc:inkChg chg="add">
          <ac:chgData name="Steve Hord" userId="7478402321db30a2" providerId="LiveId" clId="{224CC9B6-A6C2-46C7-BBB9-C6A60C5C4540}" dt="2020-10-28T23:03:01.423" v="442" actId="9405"/>
          <ac:inkMkLst>
            <pc:docMk/>
            <pc:sldMk cId="1339210688" sldId="257"/>
            <ac:inkMk id="14" creationId="{97E9F6ED-ACEE-438F-A76C-C66263E59B33}"/>
          </ac:inkMkLst>
        </pc:inkChg>
        <pc:inkChg chg="add">
          <ac:chgData name="Steve Hord" userId="7478402321db30a2" providerId="LiveId" clId="{224CC9B6-A6C2-46C7-BBB9-C6A60C5C4540}" dt="2020-10-28T23:03:01.879" v="443" actId="9405"/>
          <ac:inkMkLst>
            <pc:docMk/>
            <pc:sldMk cId="1339210688" sldId="257"/>
            <ac:inkMk id="15" creationId="{EA56CB11-8AE3-4EA0-B556-BBB572803B07}"/>
          </ac:inkMkLst>
        </pc:inkChg>
        <pc:inkChg chg="add">
          <ac:chgData name="Steve Hord" userId="7478402321db30a2" providerId="LiveId" clId="{224CC9B6-A6C2-46C7-BBB9-C6A60C5C4540}" dt="2020-10-28T23:03:02.265" v="444" actId="9405"/>
          <ac:inkMkLst>
            <pc:docMk/>
            <pc:sldMk cId="1339210688" sldId="257"/>
            <ac:inkMk id="16" creationId="{78E27AEC-BDF9-49A4-A10A-6F5F64F01EEA}"/>
          </ac:inkMkLst>
        </pc:inkChg>
        <pc:inkChg chg="add">
          <ac:chgData name="Steve Hord" userId="7478402321db30a2" providerId="LiveId" clId="{224CC9B6-A6C2-46C7-BBB9-C6A60C5C4540}" dt="2020-10-28T23:03:02.610" v="445" actId="9405"/>
          <ac:inkMkLst>
            <pc:docMk/>
            <pc:sldMk cId="1339210688" sldId="257"/>
            <ac:inkMk id="17" creationId="{00D1CCCF-5EBB-4FB3-A293-78C28946220A}"/>
          </ac:inkMkLst>
        </pc:inkChg>
        <pc:inkChg chg="add">
          <ac:chgData name="Steve Hord" userId="7478402321db30a2" providerId="LiveId" clId="{224CC9B6-A6C2-46C7-BBB9-C6A60C5C4540}" dt="2020-10-28T23:03:03.924" v="446" actId="9405"/>
          <ac:inkMkLst>
            <pc:docMk/>
            <pc:sldMk cId="1339210688" sldId="257"/>
            <ac:inkMk id="18" creationId="{0EC3AB97-946C-4D62-AEB0-E11D486AFBF0}"/>
          </ac:inkMkLst>
        </pc:inkChg>
      </pc:sldChg>
      <pc:sldChg chg="modSp">
        <pc:chgData name="Steve Hord" userId="7478402321db30a2" providerId="LiveId" clId="{224CC9B6-A6C2-46C7-BBB9-C6A60C5C4540}" dt="2020-10-28T23:18:22.378" v="642" actId="27636"/>
        <pc:sldMkLst>
          <pc:docMk/>
          <pc:sldMk cId="3083623366" sldId="260"/>
        </pc:sldMkLst>
        <pc:spChg chg="mod">
          <ac:chgData name="Steve Hord" userId="7478402321db30a2" providerId="LiveId" clId="{224CC9B6-A6C2-46C7-BBB9-C6A60C5C4540}" dt="2020-10-28T23:18:22.378" v="642" actId="27636"/>
          <ac:spMkLst>
            <pc:docMk/>
            <pc:sldMk cId="3083623366" sldId="260"/>
            <ac:spMk id="3" creationId="{902FD5C4-FE5F-46D2-ABC9-49FA4BB8442F}"/>
          </ac:spMkLst>
        </pc:spChg>
      </pc:sldChg>
      <pc:sldChg chg="addSp delSp modSp">
        <pc:chgData name="Steve Hord" userId="7478402321db30a2" providerId="LiveId" clId="{224CC9B6-A6C2-46C7-BBB9-C6A60C5C4540}" dt="2020-10-28T23:59:09.194" v="687" actId="478"/>
        <pc:sldMkLst>
          <pc:docMk/>
          <pc:sldMk cId="710623681" sldId="261"/>
        </pc:sldMkLst>
        <pc:picChg chg="mod">
          <ac:chgData name="Steve Hord" userId="7478402321db30a2" providerId="LiveId" clId="{224CC9B6-A6C2-46C7-BBB9-C6A60C5C4540}" dt="2020-10-28T22:36:36.345" v="382" actId="14100"/>
          <ac:picMkLst>
            <pc:docMk/>
            <pc:sldMk cId="710623681" sldId="261"/>
            <ac:picMk id="4" creationId="{EE158731-59BB-48A2-A901-D7C35E91BA10}"/>
          </ac:picMkLst>
        </pc:picChg>
        <pc:picChg chg="add del mod">
          <ac:chgData name="Steve Hord" userId="7478402321db30a2" providerId="LiveId" clId="{224CC9B6-A6C2-46C7-BBB9-C6A60C5C4540}" dt="2020-10-28T23:59:09.194" v="687" actId="478"/>
          <ac:picMkLst>
            <pc:docMk/>
            <pc:sldMk cId="710623681" sldId="261"/>
            <ac:picMk id="6" creationId="{38A44285-5189-4D0A-8701-C2B5E42B5518}"/>
          </ac:picMkLst>
        </pc:picChg>
      </pc:sldChg>
      <pc:sldChg chg="modSp">
        <pc:chgData name="Steve Hord" userId="7478402321db30a2" providerId="LiveId" clId="{224CC9B6-A6C2-46C7-BBB9-C6A60C5C4540}" dt="2020-10-28T23:21:26.804" v="643" actId="20577"/>
        <pc:sldMkLst>
          <pc:docMk/>
          <pc:sldMk cId="452859177" sldId="262"/>
        </pc:sldMkLst>
        <pc:spChg chg="mod">
          <ac:chgData name="Steve Hord" userId="7478402321db30a2" providerId="LiveId" clId="{224CC9B6-A6C2-46C7-BBB9-C6A60C5C4540}" dt="2020-10-28T23:21:26.804" v="643" actId="20577"/>
          <ac:spMkLst>
            <pc:docMk/>
            <pc:sldMk cId="452859177" sldId="262"/>
            <ac:spMk id="3" creationId="{902FD5C4-FE5F-46D2-ABC9-49FA4BB8442F}"/>
          </ac:spMkLst>
        </pc:spChg>
      </pc:sldChg>
      <pc:sldChg chg="addSp delSp modSp">
        <pc:chgData name="Steve Hord" userId="7478402321db30a2" providerId="LiveId" clId="{224CC9B6-A6C2-46C7-BBB9-C6A60C5C4540}" dt="2020-10-28T23:59:22.999" v="689" actId="478"/>
        <pc:sldMkLst>
          <pc:docMk/>
          <pc:sldMk cId="2161130591" sldId="272"/>
        </pc:sldMkLst>
        <pc:picChg chg="del mod">
          <ac:chgData name="Steve Hord" userId="7478402321db30a2" providerId="LiveId" clId="{224CC9B6-A6C2-46C7-BBB9-C6A60C5C4540}" dt="2020-10-28T23:10:18.699" v="471" actId="478"/>
          <ac:picMkLst>
            <pc:docMk/>
            <pc:sldMk cId="2161130591" sldId="272"/>
            <ac:picMk id="4" creationId="{C1FCEFC0-D7CE-430F-A1AC-AC17331EFD14}"/>
          </ac:picMkLst>
        </pc:picChg>
        <pc:picChg chg="del">
          <ac:chgData name="Steve Hord" userId="7478402321db30a2" providerId="LiveId" clId="{224CC9B6-A6C2-46C7-BBB9-C6A60C5C4540}" dt="2020-10-28T23:59:21.027" v="688" actId="478"/>
          <ac:picMkLst>
            <pc:docMk/>
            <pc:sldMk cId="2161130591" sldId="272"/>
            <ac:picMk id="6" creationId="{998DDB99-D494-444C-96D1-7AB5393DD65C}"/>
          </ac:picMkLst>
        </pc:picChg>
        <pc:picChg chg="add del mod">
          <ac:chgData name="Steve Hord" userId="7478402321db30a2" providerId="LiveId" clId="{224CC9B6-A6C2-46C7-BBB9-C6A60C5C4540}" dt="2020-10-28T23:59:22.999" v="689" actId="478"/>
          <ac:picMkLst>
            <pc:docMk/>
            <pc:sldMk cId="2161130591" sldId="272"/>
            <ac:picMk id="7" creationId="{EF1CDD4D-CAA0-4B1F-A12B-650B712F4B73}"/>
          </ac:picMkLst>
        </pc:picChg>
      </pc:sldChg>
      <pc:sldMasterChg chg="modSldLayout">
        <pc:chgData name="Steve Hord" userId="7478402321db30a2" providerId="LiveId" clId="{224CC9B6-A6C2-46C7-BBB9-C6A60C5C4540}" dt="2020-10-28T23:01:58.349" v="428" actId="9405"/>
        <pc:sldMasterMkLst>
          <pc:docMk/>
          <pc:sldMasterMk cId="1270442930" sldId="2147483660"/>
        </pc:sldMasterMkLst>
        <pc:sldLayoutChg chg="addSp">
          <pc:chgData name="Steve Hord" userId="7478402321db30a2" providerId="LiveId" clId="{224CC9B6-A6C2-46C7-BBB9-C6A60C5C4540}" dt="2020-10-28T23:01:58.349" v="428" actId="9405"/>
          <pc:sldLayoutMkLst>
            <pc:docMk/>
            <pc:sldMasterMk cId="1270442930" sldId="2147483660"/>
            <pc:sldLayoutMk cId="2871343567" sldId="2147483664"/>
          </pc:sldLayoutMkLst>
          <pc:inkChg chg="add">
            <ac:chgData name="Steve Hord" userId="7478402321db30a2" providerId="LiveId" clId="{224CC9B6-A6C2-46C7-BBB9-C6A60C5C4540}" dt="2020-10-28T23:01:52.131" v="421" actId="9405"/>
            <ac:inkMkLst>
              <pc:docMk/>
              <pc:sldMasterMk cId="1270442930" sldId="2147483660"/>
              <pc:sldLayoutMk cId="2871343567" sldId="2147483664"/>
              <ac:inkMk id="5" creationId="{7F3045DE-3AB7-4E3E-A391-4F9107A8F8C9}"/>
            </ac:inkMkLst>
          </pc:inkChg>
          <pc:inkChg chg="add">
            <ac:chgData name="Steve Hord" userId="7478402321db30a2" providerId="LiveId" clId="{224CC9B6-A6C2-46C7-BBB9-C6A60C5C4540}" dt="2020-10-28T23:01:52.487" v="422" actId="9405"/>
            <ac:inkMkLst>
              <pc:docMk/>
              <pc:sldMasterMk cId="1270442930" sldId="2147483660"/>
              <pc:sldLayoutMk cId="2871343567" sldId="2147483664"/>
              <ac:inkMk id="6" creationId="{B64BE9BD-96C6-496B-8F87-BF8B5FE6878E}"/>
            </ac:inkMkLst>
          </pc:inkChg>
          <pc:inkChg chg="add">
            <ac:chgData name="Steve Hord" userId="7478402321db30a2" providerId="LiveId" clId="{224CC9B6-A6C2-46C7-BBB9-C6A60C5C4540}" dt="2020-10-28T23:01:55.176" v="423" actId="9405"/>
            <ac:inkMkLst>
              <pc:docMk/>
              <pc:sldMasterMk cId="1270442930" sldId="2147483660"/>
              <pc:sldLayoutMk cId="2871343567" sldId="2147483664"/>
              <ac:inkMk id="7" creationId="{5547CB02-1206-4981-BA1F-98056CC7D0F6}"/>
            </ac:inkMkLst>
          </pc:inkChg>
          <pc:inkChg chg="add">
            <ac:chgData name="Steve Hord" userId="7478402321db30a2" providerId="LiveId" clId="{224CC9B6-A6C2-46C7-BBB9-C6A60C5C4540}" dt="2020-10-28T23:01:55.519" v="424" actId="9405"/>
            <ac:inkMkLst>
              <pc:docMk/>
              <pc:sldMasterMk cId="1270442930" sldId="2147483660"/>
              <pc:sldLayoutMk cId="2871343567" sldId="2147483664"/>
              <ac:inkMk id="9" creationId="{00AC9549-295A-481F-BAC1-D217607B1470}"/>
            </ac:inkMkLst>
          </pc:inkChg>
          <pc:inkChg chg="add">
            <ac:chgData name="Steve Hord" userId="7478402321db30a2" providerId="LiveId" clId="{224CC9B6-A6C2-46C7-BBB9-C6A60C5C4540}" dt="2020-10-28T23:01:55.860" v="425" actId="9405"/>
            <ac:inkMkLst>
              <pc:docMk/>
              <pc:sldMasterMk cId="1270442930" sldId="2147483660"/>
              <pc:sldLayoutMk cId="2871343567" sldId="2147483664"/>
              <ac:inkMk id="10" creationId="{582B34FC-FED6-4B35-B336-2C001BF70FEA}"/>
            </ac:inkMkLst>
          </pc:inkChg>
          <pc:inkChg chg="add">
            <ac:chgData name="Steve Hord" userId="7478402321db30a2" providerId="LiveId" clId="{224CC9B6-A6C2-46C7-BBB9-C6A60C5C4540}" dt="2020-10-28T23:01:56.207" v="426" actId="9405"/>
            <ac:inkMkLst>
              <pc:docMk/>
              <pc:sldMasterMk cId="1270442930" sldId="2147483660"/>
              <pc:sldLayoutMk cId="2871343567" sldId="2147483664"/>
              <ac:inkMk id="11" creationId="{E937588D-ADB8-4462-B727-CA3C34F68C66}"/>
            </ac:inkMkLst>
          </pc:inkChg>
          <pc:inkChg chg="add">
            <ac:chgData name="Steve Hord" userId="7478402321db30a2" providerId="LiveId" clId="{224CC9B6-A6C2-46C7-BBB9-C6A60C5C4540}" dt="2020-10-28T23:01:56.539" v="427" actId="9405"/>
            <ac:inkMkLst>
              <pc:docMk/>
              <pc:sldMasterMk cId="1270442930" sldId="2147483660"/>
              <pc:sldLayoutMk cId="2871343567" sldId="2147483664"/>
              <ac:inkMk id="12" creationId="{30649580-583C-4B6A-9755-80D062662B47}"/>
            </ac:inkMkLst>
          </pc:inkChg>
          <pc:inkChg chg="add">
            <ac:chgData name="Steve Hord" userId="7478402321db30a2" providerId="LiveId" clId="{224CC9B6-A6C2-46C7-BBB9-C6A60C5C4540}" dt="2020-10-28T23:01:58.349" v="428" actId="9405"/>
            <ac:inkMkLst>
              <pc:docMk/>
              <pc:sldMasterMk cId="1270442930" sldId="2147483660"/>
              <pc:sldLayoutMk cId="2871343567" sldId="2147483664"/>
              <ac:inkMk id="13" creationId="{C563E662-A115-4BA9-A520-DAB1F8FFDBA4}"/>
            </ac:inkMkLst>
          </pc:inkChg>
        </pc:sldLayoutChg>
      </pc:sldMaster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2.13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1,'4'0,"1"0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59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928"/>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555"/>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88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57.24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14,'0'-6,"0"-2</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3.15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04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71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14 0,'-6'0,"-1"0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6.6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7.3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2.48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8.90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9.43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0.49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11.42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3.4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6.95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7.44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8.5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56.8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74 0,'0'6,"0"7,-6 2,-7-2,-14-3,-1-3</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4:38.52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17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37:51.257"/>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4.35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19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7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6.20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0,'6'0,"-4"6,-2 2</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53.89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0,'11'0,"10"0,1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42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87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26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61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51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3.92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86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6.20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6.53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8.34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28.782"/>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3862 105,'-1271'0,"1156"-5,-24-7,-86-4,-555 14,398 3,346-3,0-2,1-1,-1-2,-10-4,-70-13,-19 12,0 6,-61 8,66 0,86 2,44-4,0 0,0 0,0 0,-1 0,1 0,0 0,0 0,0 1,0-1,-1 0,1 0,0 0,0 0,0 0,0 0,-1 0,1 0,0 0,0 1,0-1,0 0,0 0,0 0,0 0,-1 0,1 1,0-1,0 0,0 0,0 0,0 0,0 1,0-1,0 0,0 0,0 0,0 1,0-1,0 0,0 0,0 0,0 0,0 1,0-1,0 0,0 0,0 0,0 0,1 1,-1-1,0 0,20 10,43 10,61 11,-29-8,63 10,2-7,83 0,-79-10,0 7,60 20,-165-29,0-2,1-3,1-3,53-2,1709-7,-1834 2,-1-1,1 0,0 0,0-1,0-1,-36-8,-207-29,-83 4,242 22,66 9,0 1,-1 2,-2 1,-72 2,54 2,0-3,-42-6,52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97948-54D2-43F8-9A63-A99FE3051738}" type="datetimeFigureOut">
              <a:rPr lang="en-US" smtClean="0"/>
              <a:t>4/26/2022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BDA0E2-FEBD-4B65-8F16-724CF984F377}" type="slidenum">
              <a:rPr lang="en-US" smtClean="0"/>
              <a:t>‹#›</a:t>
            </a:fld>
            <a:endParaRPr lang="en-US" dirty="0"/>
          </a:p>
        </p:txBody>
      </p:sp>
    </p:spTree>
    <p:extLst>
      <p:ext uri="{BB962C8B-B14F-4D97-AF65-F5344CB8AC3E}">
        <p14:creationId xmlns:p14="http://schemas.microsoft.com/office/powerpoint/2010/main" val="2802222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a:t>
            </a:fld>
            <a:endParaRPr lang="en-US" dirty="0"/>
          </a:p>
        </p:txBody>
      </p:sp>
    </p:spTree>
    <p:extLst>
      <p:ext uri="{BB962C8B-B14F-4D97-AF65-F5344CB8AC3E}">
        <p14:creationId xmlns:p14="http://schemas.microsoft.com/office/powerpoint/2010/main" val="3443951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3</a:t>
            </a:fld>
            <a:endParaRPr lang="en-US" dirty="0"/>
          </a:p>
        </p:txBody>
      </p:sp>
    </p:spTree>
    <p:extLst>
      <p:ext uri="{BB962C8B-B14F-4D97-AF65-F5344CB8AC3E}">
        <p14:creationId xmlns:p14="http://schemas.microsoft.com/office/powerpoint/2010/main" val="16123123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EBDA0E2-FEBD-4B65-8F16-724CF984F377}" type="slidenum">
              <a:rPr lang="en-US" smtClean="0"/>
              <a:t>4</a:t>
            </a:fld>
            <a:endParaRPr lang="en-US" dirty="0"/>
          </a:p>
        </p:txBody>
      </p:sp>
    </p:spTree>
    <p:extLst>
      <p:ext uri="{BB962C8B-B14F-4D97-AF65-F5344CB8AC3E}">
        <p14:creationId xmlns:p14="http://schemas.microsoft.com/office/powerpoint/2010/main" val="22604101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EBDA0E2-FEBD-4B65-8F16-724CF984F377}" type="slidenum">
              <a:rPr lang="en-US" smtClean="0"/>
              <a:t>5</a:t>
            </a:fld>
            <a:endParaRPr lang="en-US" dirty="0"/>
          </a:p>
        </p:txBody>
      </p:sp>
    </p:spTree>
    <p:extLst>
      <p:ext uri="{BB962C8B-B14F-4D97-AF65-F5344CB8AC3E}">
        <p14:creationId xmlns:p14="http://schemas.microsoft.com/office/powerpoint/2010/main" val="20017684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EBDA0E2-FEBD-4B65-8F16-724CF984F377}" type="slidenum">
              <a:rPr lang="en-US" smtClean="0"/>
              <a:t>7</a:t>
            </a:fld>
            <a:endParaRPr lang="en-US" dirty="0"/>
          </a:p>
        </p:txBody>
      </p:sp>
    </p:spTree>
    <p:extLst>
      <p:ext uri="{BB962C8B-B14F-4D97-AF65-F5344CB8AC3E}">
        <p14:creationId xmlns:p14="http://schemas.microsoft.com/office/powerpoint/2010/main" val="15438210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EBDA0E2-FEBD-4B65-8F16-724CF984F377}" type="slidenum">
              <a:rPr lang="en-US" smtClean="0"/>
              <a:t>10</a:t>
            </a:fld>
            <a:endParaRPr lang="en-US" dirty="0"/>
          </a:p>
        </p:txBody>
      </p:sp>
    </p:spTree>
    <p:extLst>
      <p:ext uri="{BB962C8B-B14F-4D97-AF65-F5344CB8AC3E}">
        <p14:creationId xmlns:p14="http://schemas.microsoft.com/office/powerpoint/2010/main" val="28902375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EBDA0E2-FEBD-4B65-8F16-724CF984F377}" type="slidenum">
              <a:rPr lang="en-US" smtClean="0"/>
              <a:t>13</a:t>
            </a:fld>
            <a:endParaRPr lang="en-US" dirty="0"/>
          </a:p>
        </p:txBody>
      </p:sp>
    </p:spTree>
    <p:extLst>
      <p:ext uri="{BB962C8B-B14F-4D97-AF65-F5344CB8AC3E}">
        <p14:creationId xmlns:p14="http://schemas.microsoft.com/office/powerpoint/2010/main" val="31491086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customXml" Target="../ink/ink5.xml"/><Relationship Id="rId3" Type="http://schemas.openxmlformats.org/officeDocument/2006/relationships/image" Target="../media/image4.png"/><Relationship Id="rId7" Type="http://schemas.openxmlformats.org/officeDocument/2006/relationships/customXml" Target="../ink/ink4.xml"/><Relationship Id="rId2" Type="http://schemas.openxmlformats.org/officeDocument/2006/relationships/customXml" Target="../ink/ink1.xml"/><Relationship Id="rId1" Type="http://schemas.openxmlformats.org/officeDocument/2006/relationships/slideMaster" Target="../slideMasters/slideMaster1.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image" Target="../media/image5.png"/><Relationship Id="rId10" Type="http://schemas.openxmlformats.org/officeDocument/2006/relationships/customXml" Target="../ink/ink7.xml"/><Relationship Id="rId4" Type="http://schemas.openxmlformats.org/officeDocument/2006/relationships/customXml" Target="../ink/ink2.xml"/><Relationship Id="rId9" Type="http://schemas.openxmlformats.org/officeDocument/2006/relationships/customXml" Target="../ink/ink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1168401"/>
            <a:ext cx="643128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sp>
        <p:nvSpPr>
          <p:cNvPr id="3" name="Subtitle 2"/>
          <p:cNvSpPr>
            <a:spLocks noGrp="1"/>
          </p:cNvSpPr>
          <p:nvPr>
            <p:ph type="subTitle" idx="1"/>
          </p:nvPr>
        </p:nvSpPr>
        <p:spPr>
          <a:xfrm>
            <a:off x="2880360" y="3731247"/>
            <a:ext cx="6431280" cy="1655762"/>
          </a:xfrm>
        </p:spPr>
        <p:txBody>
          <a:bodyPr/>
          <a:lstStyle>
            <a:lvl1pPr marL="0" indent="0" algn="ctr">
              <a:buNone/>
              <a:defRPr sz="2400" b="1">
                <a:solidFill>
                  <a:srgbClr val="00B0F0"/>
                </a:solidFill>
                <a:latin typeface="IBM Plex Mono Text" panose="020B0509050203000203" pitchFamily="49"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8" name="Straight Connector 7"/>
          <p:cNvCxnSpPr/>
          <p:nvPr/>
        </p:nvCxnSpPr>
        <p:spPr>
          <a:xfrm>
            <a:off x="2880360" y="3649111"/>
            <a:ext cx="643128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8"/>
          <p:cNvSpPr>
            <a:spLocks noChangeArrowheads="1"/>
          </p:cNvSpPr>
          <p:nvPr/>
        </p:nvSpPr>
        <p:spPr bwMode="black">
          <a:xfrm>
            <a:off x="4093580" y="5537419"/>
            <a:ext cx="4004840" cy="304359"/>
          </a:xfrm>
          <a:prstGeom prst="rect">
            <a:avLst/>
          </a:prstGeom>
          <a:noFill/>
          <a:ln w="9525">
            <a:noFill/>
            <a:miter lim="800000"/>
            <a:headEnd/>
            <a:tailEnd/>
          </a:ln>
        </p:spPr>
        <p:txBody>
          <a:bodyPr lIns="92075" tIns="46038" rIns="92075" bIns="46038"/>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r>
              <a:rPr lang="en-US" sz="1400" b="0" dirty="0">
                <a:latin typeface="Helv"/>
              </a:rPr>
              <a:t>© IBM Corporation. All rights reserved.</a:t>
            </a:r>
          </a:p>
        </p:txBody>
      </p:sp>
    </p:spTree>
    <p:extLst>
      <p:ext uri="{BB962C8B-B14F-4D97-AF65-F5344CB8AC3E}">
        <p14:creationId xmlns:p14="http://schemas.microsoft.com/office/powerpoint/2010/main" val="3736152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IBM Plex Mono SemiBold" panose="020B0709050203000203" pitchFamily="49" charset="0"/>
              </a:defRPr>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39268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IBM Plex Mono SemiBold" panose="020B0709050203000203" pitchFamily="49" charset="0"/>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a:latin typeface="IBM Plex Mono Text" panose="020B0509050203000203" pitchFamily="49" charset="0"/>
              </a:defRPr>
            </a:lvl1pPr>
            <a:lvl2pPr>
              <a:defRPr>
                <a:latin typeface="IBM Plex Mono Text" panose="020B0509050203000203" pitchFamily="49" charset="0"/>
              </a:defRPr>
            </a:lvl2pPr>
            <a:lvl3pPr>
              <a:defRPr>
                <a:latin typeface="IBM Plex Mono Text" panose="020B0509050203000203" pitchFamily="49" charset="0"/>
              </a:defRPr>
            </a:lvl3pPr>
            <a:lvl4pPr>
              <a:defRPr>
                <a:latin typeface="IBM Plex Mono Text" panose="020B0509050203000203" pitchFamily="49" charset="0"/>
              </a:defRPr>
            </a:lvl4pPr>
            <a:lvl5pPr>
              <a:defRPr>
                <a:latin typeface="IBM Plex Mono Text" panose="020B0509050203000203"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147062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25687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7246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838200" y="1690688"/>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7" name="Straight Connector 6"/>
          <p:cNvCxnSpPr/>
          <p:nvPr/>
        </p:nvCxnSpPr>
        <p:spPr>
          <a:xfrm>
            <a:off x="838200" y="1296645"/>
            <a:ext cx="10515600" cy="36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702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344850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p:cNvCxnSpPr/>
          <p:nvPr/>
        </p:nvCxnSpPr>
        <p:spPr>
          <a:xfrm>
            <a:off x="838200" y="1364249"/>
            <a:ext cx="10515600" cy="368"/>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7F3045DE-3AB7-4E3E-A391-4F9107A8F8C9}"/>
                  </a:ext>
                </a:extLst>
              </p14:cNvPr>
              <p14:cNvContentPartPr/>
              <p14:nvPr userDrawn="1"/>
            </p14:nvContentPartPr>
            <p14:xfrm>
              <a:off x="1837276" y="6444633"/>
              <a:ext cx="3960" cy="360"/>
            </p14:xfrm>
          </p:contentPart>
        </mc:Choice>
        <mc:Fallback xmlns="">
          <p:pic>
            <p:nvPicPr>
              <p:cNvPr id="5" name="Ink 4">
                <a:extLst>
                  <a:ext uri="{FF2B5EF4-FFF2-40B4-BE49-F238E27FC236}">
                    <a16:creationId xmlns:a16="http://schemas.microsoft.com/office/drawing/2014/main" id="{7F3045DE-3AB7-4E3E-A391-4F9107A8F8C9}"/>
                  </a:ext>
                </a:extLst>
              </p:cNvPr>
              <p:cNvPicPr/>
              <p:nvPr/>
            </p:nvPicPr>
            <p:blipFill>
              <a:blip r:embed="rId3"/>
              <a:stretch>
                <a:fillRect/>
              </a:stretch>
            </p:blipFill>
            <p:spPr>
              <a:xfrm>
                <a:off x="1747636" y="6264993"/>
                <a:ext cx="1836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64BE9BD-96C6-496B-8F87-BF8B5FE6878E}"/>
                  </a:ext>
                </a:extLst>
              </p14:cNvPr>
              <p14:cNvContentPartPr/>
              <p14:nvPr userDrawn="1"/>
            </p14:nvContentPartPr>
            <p14:xfrm>
              <a:off x="1846276" y="6435993"/>
              <a:ext cx="360" cy="360"/>
            </p14:xfrm>
          </p:contentPart>
        </mc:Choice>
        <mc:Fallback xmlns="">
          <p:pic>
            <p:nvPicPr>
              <p:cNvPr id="6" name="Ink 5">
                <a:extLst>
                  <a:ext uri="{FF2B5EF4-FFF2-40B4-BE49-F238E27FC236}">
                    <a16:creationId xmlns:a16="http://schemas.microsoft.com/office/drawing/2014/main" id="{B64BE9BD-96C6-496B-8F87-BF8B5FE6878E}"/>
                  </a:ext>
                </a:extLst>
              </p:cNvPr>
              <p:cNvPicPr/>
              <p:nvPr/>
            </p:nvPicPr>
            <p:blipFill>
              <a:blip r:embed="rId5"/>
              <a:stretch>
                <a:fillRect/>
              </a:stretch>
            </p:blipFill>
            <p:spPr>
              <a:xfrm>
                <a:off x="1756276" y="6255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5547CB02-1206-4981-BA1F-98056CC7D0F6}"/>
                  </a:ext>
                </a:extLst>
              </p14:cNvPr>
              <p14:cNvContentPartPr/>
              <p14:nvPr userDrawn="1"/>
            </p14:nvContentPartPr>
            <p14:xfrm>
              <a:off x="1846276" y="6462633"/>
              <a:ext cx="360" cy="360"/>
            </p14:xfrm>
          </p:contentPart>
        </mc:Choice>
        <mc:Fallback xmlns="">
          <p:pic>
            <p:nvPicPr>
              <p:cNvPr id="7" name="Ink 6">
                <a:extLst>
                  <a:ext uri="{FF2B5EF4-FFF2-40B4-BE49-F238E27FC236}">
                    <a16:creationId xmlns:a16="http://schemas.microsoft.com/office/drawing/2014/main" id="{5547CB02-1206-4981-BA1F-98056CC7D0F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00AC9549-295A-481F-BAC1-D217607B1470}"/>
                  </a:ext>
                </a:extLst>
              </p14:cNvPr>
              <p14:cNvContentPartPr/>
              <p14:nvPr userDrawn="1"/>
            </p14:nvContentPartPr>
            <p14:xfrm>
              <a:off x="1846276" y="6462633"/>
              <a:ext cx="360" cy="360"/>
            </p14:xfrm>
          </p:contentPart>
        </mc:Choice>
        <mc:Fallback xmlns="">
          <p:pic>
            <p:nvPicPr>
              <p:cNvPr id="9" name="Ink 8">
                <a:extLst>
                  <a:ext uri="{FF2B5EF4-FFF2-40B4-BE49-F238E27FC236}">
                    <a16:creationId xmlns:a16="http://schemas.microsoft.com/office/drawing/2014/main" id="{00AC9549-295A-481F-BAC1-D217607B1470}"/>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582B34FC-FED6-4B35-B336-2C001BF70FEA}"/>
                  </a:ext>
                </a:extLst>
              </p14:cNvPr>
              <p14:cNvContentPartPr/>
              <p14:nvPr userDrawn="1"/>
            </p14:nvContentPartPr>
            <p14:xfrm>
              <a:off x="1846276" y="6462633"/>
              <a:ext cx="360" cy="360"/>
            </p14:xfrm>
          </p:contentPart>
        </mc:Choice>
        <mc:Fallback xmlns="">
          <p:pic>
            <p:nvPicPr>
              <p:cNvPr id="10" name="Ink 9">
                <a:extLst>
                  <a:ext uri="{FF2B5EF4-FFF2-40B4-BE49-F238E27FC236}">
                    <a16:creationId xmlns:a16="http://schemas.microsoft.com/office/drawing/2014/main" id="{582B34FC-FED6-4B35-B336-2C001BF70FEA}"/>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E937588D-ADB8-4462-B727-CA3C34F68C66}"/>
                  </a:ext>
                </a:extLst>
              </p14:cNvPr>
              <p14:cNvContentPartPr/>
              <p14:nvPr userDrawn="1"/>
            </p14:nvContentPartPr>
            <p14:xfrm>
              <a:off x="1846276" y="6462633"/>
              <a:ext cx="360" cy="360"/>
            </p14:xfrm>
          </p:contentPart>
        </mc:Choice>
        <mc:Fallback xmlns="">
          <p:pic>
            <p:nvPicPr>
              <p:cNvPr id="11" name="Ink 10">
                <a:extLst>
                  <a:ext uri="{FF2B5EF4-FFF2-40B4-BE49-F238E27FC236}">
                    <a16:creationId xmlns:a16="http://schemas.microsoft.com/office/drawing/2014/main" id="{E937588D-ADB8-4462-B727-CA3C34F68C6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30649580-583C-4B6A-9755-80D062662B47}"/>
                  </a:ext>
                </a:extLst>
              </p14:cNvPr>
              <p14:cNvContentPartPr/>
              <p14:nvPr userDrawn="1"/>
            </p14:nvContentPartPr>
            <p14:xfrm>
              <a:off x="1846276" y="6462633"/>
              <a:ext cx="360" cy="360"/>
            </p14:xfrm>
          </p:contentPart>
        </mc:Choice>
        <mc:Fallback xmlns="">
          <p:pic>
            <p:nvPicPr>
              <p:cNvPr id="12" name="Ink 11">
                <a:extLst>
                  <a:ext uri="{FF2B5EF4-FFF2-40B4-BE49-F238E27FC236}">
                    <a16:creationId xmlns:a16="http://schemas.microsoft.com/office/drawing/2014/main" id="{30649580-583C-4B6A-9755-80D062662B47}"/>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3" name="Ink 12">
                <a:extLst>
                  <a:ext uri="{FF2B5EF4-FFF2-40B4-BE49-F238E27FC236}">
                    <a16:creationId xmlns:a16="http://schemas.microsoft.com/office/drawing/2014/main" id="{C563E662-A115-4BA9-A520-DAB1F8FFDBA4}"/>
                  </a:ext>
                </a:extLst>
              </p14:cNvPr>
              <p14:cNvContentPartPr/>
              <p14:nvPr userDrawn="1"/>
            </p14:nvContentPartPr>
            <p14:xfrm>
              <a:off x="-222284" y="4536273"/>
              <a:ext cx="360" cy="360"/>
            </p14:xfrm>
          </p:contentPart>
        </mc:Choice>
        <mc:Fallback xmlns="">
          <p:pic>
            <p:nvPicPr>
              <p:cNvPr id="13" name="Ink 12">
                <a:extLst>
                  <a:ext uri="{FF2B5EF4-FFF2-40B4-BE49-F238E27FC236}">
                    <a16:creationId xmlns:a16="http://schemas.microsoft.com/office/drawing/2014/main" id="{C563E662-A115-4BA9-A520-DAB1F8FFDBA4}"/>
                  </a:ext>
                </a:extLst>
              </p:cNvPr>
              <p:cNvPicPr/>
              <p:nvPr/>
            </p:nvPicPr>
            <p:blipFill>
              <a:blip r:embed="rId5"/>
              <a:stretch>
                <a:fillRect/>
              </a:stretch>
            </p:blipFill>
            <p:spPr>
              <a:xfrm>
                <a:off x="-312284" y="4356633"/>
                <a:ext cx="180000" cy="360000"/>
              </a:xfrm>
              <a:prstGeom prst="rect">
                <a:avLst/>
              </a:prstGeom>
            </p:spPr>
          </p:pic>
        </mc:Fallback>
      </mc:AlternateContent>
    </p:spTree>
    <p:extLst>
      <p:ext uri="{BB962C8B-B14F-4D97-AF65-F5344CB8AC3E}">
        <p14:creationId xmlns:p14="http://schemas.microsoft.com/office/powerpoint/2010/main" val="2871343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2735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93464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9" name="Title 1"/>
          <p:cNvSpPr>
            <a:spLocks noGrp="1"/>
          </p:cNvSpPr>
          <p:nvPr>
            <p:ph type="ctrTitle"/>
          </p:nvPr>
        </p:nvSpPr>
        <p:spPr>
          <a:xfrm>
            <a:off x="1524000" y="1122363"/>
            <a:ext cx="914400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pic>
        <p:nvPicPr>
          <p:cNvPr id="6" name="Picture 5">
            <a:extLst>
              <a:ext uri="{FF2B5EF4-FFF2-40B4-BE49-F238E27FC236}">
                <a16:creationId xmlns:a16="http://schemas.microsoft.com/office/drawing/2014/main" id="{50C0E56E-6DF9-1A4A-B8B3-5CCE0E34EE69}"/>
              </a:ext>
            </a:extLst>
          </p:cNvPr>
          <p:cNvPicPr>
            <a:picLocks noChangeAspect="1"/>
          </p:cNvPicPr>
          <p:nvPr userDrawn="1"/>
        </p:nvPicPr>
        <p:blipFill>
          <a:blip r:embed="rId2"/>
          <a:stretch>
            <a:fillRect/>
          </a:stretch>
        </p:blipFill>
        <p:spPr>
          <a:xfrm>
            <a:off x="340139" y="6371623"/>
            <a:ext cx="2456070" cy="378964"/>
          </a:xfrm>
          <a:prstGeom prst="rect">
            <a:avLst/>
          </a:prstGeom>
        </p:spPr>
      </p:pic>
      <p:pic>
        <p:nvPicPr>
          <p:cNvPr id="7" name="Picture 6">
            <a:extLst>
              <a:ext uri="{FF2B5EF4-FFF2-40B4-BE49-F238E27FC236}">
                <a16:creationId xmlns:a16="http://schemas.microsoft.com/office/drawing/2014/main" id="{11F93DCE-FA02-D440-9E07-8488A5BEFD87}"/>
              </a:ext>
            </a:extLst>
          </p:cNvPr>
          <p:cNvPicPr>
            <a:picLocks noChangeAspect="1"/>
          </p:cNvPicPr>
          <p:nvPr userDrawn="1"/>
        </p:nvPicPr>
        <p:blipFill>
          <a:blip r:embed="rId3"/>
          <a:stretch>
            <a:fillRect/>
          </a:stretch>
        </p:blipFill>
        <p:spPr>
          <a:xfrm>
            <a:off x="8475870" y="6371623"/>
            <a:ext cx="3375991" cy="397761"/>
          </a:xfrm>
          <a:prstGeom prst="rect">
            <a:avLst/>
          </a:prstGeom>
        </p:spPr>
      </p:pic>
    </p:spTree>
    <p:extLst>
      <p:ext uri="{BB962C8B-B14F-4D97-AF65-F5344CB8AC3E}">
        <p14:creationId xmlns:p14="http://schemas.microsoft.com/office/powerpoint/2010/main" val="1173270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3_Blank">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8CFCBCB-1D32-9741-B77A-1BFE02DB6010}"/>
              </a:ext>
            </a:extLst>
          </p:cNvPr>
          <p:cNvPicPr>
            <a:picLocks noChangeAspect="1"/>
          </p:cNvPicPr>
          <p:nvPr userDrawn="1"/>
        </p:nvPicPr>
        <p:blipFill>
          <a:blip r:embed="rId2"/>
          <a:stretch>
            <a:fillRect/>
          </a:stretch>
        </p:blipFill>
        <p:spPr>
          <a:xfrm>
            <a:off x="340139" y="6371623"/>
            <a:ext cx="2456070" cy="378964"/>
          </a:xfrm>
          <a:prstGeom prst="rect">
            <a:avLst/>
          </a:prstGeom>
        </p:spPr>
      </p:pic>
      <p:pic>
        <p:nvPicPr>
          <p:cNvPr id="6" name="Picture 5">
            <a:extLst>
              <a:ext uri="{FF2B5EF4-FFF2-40B4-BE49-F238E27FC236}">
                <a16:creationId xmlns:a16="http://schemas.microsoft.com/office/drawing/2014/main" id="{8506E48A-1141-0A4A-92F9-E51452A18046}"/>
              </a:ext>
            </a:extLst>
          </p:cNvPr>
          <p:cNvPicPr>
            <a:picLocks noChangeAspect="1"/>
          </p:cNvPicPr>
          <p:nvPr userDrawn="1"/>
        </p:nvPicPr>
        <p:blipFill>
          <a:blip r:embed="rId3"/>
          <a:stretch>
            <a:fillRect/>
          </a:stretch>
        </p:blipFill>
        <p:spPr>
          <a:xfrm>
            <a:off x="8475870" y="6371623"/>
            <a:ext cx="3375991" cy="397761"/>
          </a:xfrm>
          <a:prstGeom prst="rect">
            <a:avLst/>
          </a:prstGeom>
        </p:spPr>
      </p:pic>
    </p:spTree>
    <p:extLst>
      <p:ext uri="{BB962C8B-B14F-4D97-AF65-F5344CB8AC3E}">
        <p14:creationId xmlns:p14="http://schemas.microsoft.com/office/powerpoint/2010/main" val="2396091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atin typeface="IBM Plex Mono SemiBold" panose="020B0709050203000203" pitchFamily="49" charset="0"/>
              </a:defRPr>
            </a:lvl1pPr>
            <a:lvl2pPr>
              <a:defRPr sz="2800">
                <a:latin typeface="IBM Plex Mono Text" panose="020B0509050203000203" pitchFamily="49" charset="0"/>
              </a:defRPr>
            </a:lvl2pPr>
            <a:lvl3pPr>
              <a:defRPr sz="2400">
                <a:latin typeface="IBM Plex Mono Text" panose="020B0509050203000203" pitchFamily="49" charset="0"/>
              </a:defRPr>
            </a:lvl3pPr>
            <a:lvl4pPr>
              <a:defRPr sz="2000">
                <a:latin typeface="IBM Plex Mono Text" panose="020B0509050203000203" pitchFamily="49" charset="0"/>
              </a:defRPr>
            </a:lvl4pPr>
            <a:lvl5pPr>
              <a:defRPr sz="2000">
                <a:latin typeface="IBM Plex Mono Text" panose="020B0509050203000203" pitchFamily="49"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1186066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tif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tif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47850"/>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a:extLst>
              <a:ext uri="{FF2B5EF4-FFF2-40B4-BE49-F238E27FC236}">
                <a16:creationId xmlns:a16="http://schemas.microsoft.com/office/drawing/2014/main" id="{20C61547-18BE-8345-B662-68E923DBE5F1}"/>
              </a:ext>
            </a:extLst>
          </p:cNvPr>
          <p:cNvPicPr>
            <a:picLocks noChangeAspect="1"/>
          </p:cNvPicPr>
          <p:nvPr userDrawn="1"/>
        </p:nvPicPr>
        <p:blipFill>
          <a:blip r:embed="rId15"/>
          <a:stretch>
            <a:fillRect/>
          </a:stretch>
        </p:blipFill>
        <p:spPr>
          <a:xfrm>
            <a:off x="340139" y="6371623"/>
            <a:ext cx="2456070" cy="378964"/>
          </a:xfrm>
          <a:prstGeom prst="rect">
            <a:avLst/>
          </a:prstGeom>
        </p:spPr>
      </p:pic>
      <p:pic>
        <p:nvPicPr>
          <p:cNvPr id="8" name="Picture 7">
            <a:extLst>
              <a:ext uri="{FF2B5EF4-FFF2-40B4-BE49-F238E27FC236}">
                <a16:creationId xmlns:a16="http://schemas.microsoft.com/office/drawing/2014/main" id="{A58A02AB-648A-1143-A78D-9F86334C2B64}"/>
              </a:ext>
            </a:extLst>
          </p:cNvPr>
          <p:cNvPicPr>
            <a:picLocks noChangeAspect="1"/>
          </p:cNvPicPr>
          <p:nvPr userDrawn="1"/>
        </p:nvPicPr>
        <p:blipFill>
          <a:blip r:embed="rId16"/>
          <a:stretch>
            <a:fillRect/>
          </a:stretch>
        </p:blipFill>
        <p:spPr>
          <a:xfrm>
            <a:off x="8475870" y="6371623"/>
            <a:ext cx="3375991" cy="397761"/>
          </a:xfrm>
          <a:prstGeom prst="rect">
            <a:avLst/>
          </a:prstGeom>
        </p:spPr>
      </p:pic>
      <p:pic>
        <p:nvPicPr>
          <p:cNvPr id="4" name="Picture 3">
            <a:extLst>
              <a:ext uri="{FF2B5EF4-FFF2-40B4-BE49-F238E27FC236}">
                <a16:creationId xmlns:a16="http://schemas.microsoft.com/office/drawing/2014/main" id="{4A2884DB-FE2D-4B0A-B81D-5D9FAF9C5FA4}"/>
              </a:ext>
            </a:extLst>
          </p:cNvPr>
          <p:cNvPicPr>
            <a:picLocks noChangeAspect="1"/>
          </p:cNvPicPr>
          <p:nvPr userDrawn="1"/>
        </p:nvPicPr>
        <p:blipFill>
          <a:blip r:embed="rId17">
            <a:alphaModFix amt="3000"/>
            <a:extLst>
              <a:ext uri="{28A0092B-C50C-407E-A947-70E740481C1C}">
                <a14:useLocalDpi xmlns:a14="http://schemas.microsoft.com/office/drawing/2010/main" val="0"/>
              </a:ext>
            </a:extLst>
          </a:blip>
          <a:stretch>
            <a:fillRect/>
          </a:stretch>
        </p:blipFill>
        <p:spPr>
          <a:xfrm>
            <a:off x="1066800" y="861346"/>
            <a:ext cx="10058400" cy="5699759"/>
          </a:xfrm>
          <a:prstGeom prst="rect">
            <a:avLst/>
          </a:prstGeom>
        </p:spPr>
      </p:pic>
    </p:spTree>
    <p:extLst>
      <p:ext uri="{BB962C8B-B14F-4D97-AF65-F5344CB8AC3E}">
        <p14:creationId xmlns:p14="http://schemas.microsoft.com/office/powerpoint/2010/main" val="12704429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p:titleStyle>
    <p:body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18" Type="http://schemas.openxmlformats.org/officeDocument/2006/relationships/image" Target="../media/image5.png"/><Relationship Id="rId26" Type="http://schemas.openxmlformats.org/officeDocument/2006/relationships/customXml" Target="../ink/ink22.xml"/><Relationship Id="rId3" Type="http://schemas.openxmlformats.org/officeDocument/2006/relationships/image" Target="../media/image6.png"/><Relationship Id="rId21" Type="http://schemas.openxmlformats.org/officeDocument/2006/relationships/image" Target="../media/image4.png"/><Relationship Id="rId34" Type="http://schemas.openxmlformats.org/officeDocument/2006/relationships/customXml" Target="../ink/ink29.xml"/><Relationship Id="rId7" Type="http://schemas.openxmlformats.org/officeDocument/2006/relationships/customXml" Target="../ink/ink10.xml"/><Relationship Id="rId12" Type="http://schemas.openxmlformats.org/officeDocument/2006/relationships/customXml" Target="../ink/ink14.xml"/><Relationship Id="rId17" Type="http://schemas.openxmlformats.org/officeDocument/2006/relationships/customXml" Target="../ink/ink15.xml"/><Relationship Id="rId25" Type="http://schemas.openxmlformats.org/officeDocument/2006/relationships/customXml" Target="../ink/ink21.xml"/><Relationship Id="rId33" Type="http://schemas.openxmlformats.org/officeDocument/2006/relationships/image" Target="../media/image12.png"/><Relationship Id="rId2" Type="http://schemas.openxmlformats.org/officeDocument/2006/relationships/notesSlide" Target="../notesSlides/notesSlide1.xml"/><Relationship Id="rId16" Type="http://schemas.openxmlformats.org/officeDocument/2006/relationships/image" Target="../media/image11.png"/><Relationship Id="rId20" Type="http://schemas.openxmlformats.org/officeDocument/2006/relationships/customXml" Target="../ink/ink17.xml"/><Relationship Id="rId29" Type="http://schemas.openxmlformats.org/officeDocument/2006/relationships/customXml" Target="../ink/ink25.xml"/><Relationship Id="rId1" Type="http://schemas.openxmlformats.org/officeDocument/2006/relationships/slideLayout" Target="../slideLayouts/slideLayout4.xml"/><Relationship Id="rId6" Type="http://schemas.openxmlformats.org/officeDocument/2006/relationships/image" Target="../media/image8.png"/><Relationship Id="rId11" Type="http://schemas.openxmlformats.org/officeDocument/2006/relationships/customXml" Target="../ink/ink13.xml"/><Relationship Id="rId24" Type="http://schemas.openxmlformats.org/officeDocument/2006/relationships/customXml" Target="../ink/ink20.xml"/><Relationship Id="rId32" Type="http://schemas.openxmlformats.org/officeDocument/2006/relationships/customXml" Target="../ink/ink28.xml"/><Relationship Id="rId23" Type="http://schemas.openxmlformats.org/officeDocument/2006/relationships/customXml" Target="../ink/ink19.xml"/><Relationship Id="rId28" Type="http://schemas.openxmlformats.org/officeDocument/2006/relationships/customXml" Target="../ink/ink24.xml"/><Relationship Id="rId36" Type="http://schemas.openxmlformats.org/officeDocument/2006/relationships/image" Target="../media/image7.png"/><Relationship Id="rId10" Type="http://schemas.openxmlformats.org/officeDocument/2006/relationships/customXml" Target="../ink/ink12.xml"/><Relationship Id="rId19" Type="http://schemas.openxmlformats.org/officeDocument/2006/relationships/customXml" Target="../ink/ink16.xml"/><Relationship Id="rId31" Type="http://schemas.openxmlformats.org/officeDocument/2006/relationships/customXml" Target="../ink/ink27.xml"/><Relationship Id="rId4" Type="http://schemas.openxmlformats.org/officeDocument/2006/relationships/customXml" Target="../ink/ink9.xml"/><Relationship Id="rId9" Type="http://schemas.openxmlformats.org/officeDocument/2006/relationships/customXml" Target="../ink/ink11.xml"/><Relationship Id="rId22" Type="http://schemas.openxmlformats.org/officeDocument/2006/relationships/customXml" Target="../ink/ink18.xml"/><Relationship Id="rId27" Type="http://schemas.openxmlformats.org/officeDocument/2006/relationships/customXml" Target="../ink/ink23.xml"/><Relationship Id="rId30" Type="http://schemas.openxmlformats.org/officeDocument/2006/relationships/customXml" Target="../ink/ink26.xml"/><Relationship Id="rId35" Type="http://schemas.openxmlformats.org/officeDocument/2006/relationships/customXml" Target="../ink/ink3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s://dataplatform.cloud.ibm.com/dashboards/b51ce96d-0cd0-4ec5-966b-cbcff0edbe75/view/623fc6161f88009e40d0eee407cd29057d33255ab3bb810683d77b495a637397f36b1094c82e495fdd175062a5e8415bcb" TargetMode="External"/><Relationship Id="rId1" Type="http://schemas.openxmlformats.org/officeDocument/2006/relationships/slideLayout" Target="../slideLayouts/slideLayout4.xml"/><Relationship Id="rId4" Type="http://schemas.microsoft.com/office/2007/relationships/hdphoto" Target="../media/hdphoto2.wdp"/></Relationships>
</file>

<file path=ppt/slides/_rels/slide1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hyperlink" Target="https://cf-courses-data.s3.us.cloud-object-storage.appdomain.cloud/IBM-DA0321EN-SkillsNetwork/LargeData/m5_survey_data_demographics.csv?utm_medium=Exinfluencer&amp;utm_source=Exinfluencer&amp;utm_content=000026UJ&amp;utm_term=10006555&amp;utm_id=NA-SkillsNetwork-Channel-SkillsNetworkCoursesIBMDA0321ENSkillsNetwork21426264-2021-01-01" TargetMode="External"/><Relationship Id="rId7" Type="http://schemas.openxmlformats.org/officeDocument/2006/relationships/image" Target="../media/image29.png"/><Relationship Id="rId2" Type="http://schemas.openxmlformats.org/officeDocument/2006/relationships/hyperlink" Target="https://cf-courses-data.s3.us.cloud-object-storage.appdomain.cloud/IBM-DA0321EN-SkillsNetwork/LargeData/m1_survey_data.csv?utm_medium=Exinfluencer&amp;utm_source=Exinfluencer&amp;utm_content=000026UJ&amp;utm_term=10006555&amp;utm_id=NA-SkillsNetwork-wwwcourseraorg-SkillsNetworkCoursesIBMDA0321ENSkillsNetwork21426264-2021-01-01" TargetMode="External"/><Relationship Id="rId1" Type="http://schemas.openxmlformats.org/officeDocument/2006/relationships/slideLayout" Target="../slideLayouts/slideLayout4.xml"/><Relationship Id="rId6" Type="http://schemas.openxmlformats.org/officeDocument/2006/relationships/hyperlink" Target="https://cf-courses-data.s3.us.cloud-object-storage.appdomain.cloud/IBM-DA0321EN-SkillsNetwork/labs/datasets/Programming_Languages.html" TargetMode="External"/><Relationship Id="rId5" Type="http://schemas.openxmlformats.org/officeDocument/2006/relationships/hyperlink" Target="https://cf-courses-data.s3.us.cloud-object-storage.appdomain.cloud/IBM-DA0321EN-SkillsNetwork/labs/module%201/Accessing%20Data%20Using%20APIs/jobs.json" TargetMode="External"/><Relationship Id="rId4" Type="http://schemas.openxmlformats.org/officeDocument/2006/relationships/hyperlink" Target="https://cf-courses-data.s3.us.cloud-object-storage.appdomain.cloud/IBM-DA0321EN-SkillsNetwork/LargeData/m5_survey_data_technologies_normalised.csv?utm_medium=Exinfluencer&amp;utm_source=Exinfluencer&amp;utm_content=000026UJ&amp;utm_term=10006555&amp;utm_id=NA-SkillsNetwork-Channel-SkillsNetworkCoursesIBMDA0321ENSkillsNetwork21426264-2021-01-01" TargetMode="External"/></Relationships>
</file>

<file path=ppt/slides/_rels/slide1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customXml" Target="../ink/ink32.xml"/><Relationship Id="rId13" Type="http://schemas.openxmlformats.org/officeDocument/2006/relationships/image" Target="../media/image18.png"/><Relationship Id="rId18" Type="http://schemas.openxmlformats.org/officeDocument/2006/relationships/customXml" Target="../ink/ink40.xml"/><Relationship Id="rId3" Type="http://schemas.openxmlformats.org/officeDocument/2006/relationships/customXml" Target="../ink/ink31.xml"/><Relationship Id="rId7" Type="http://schemas.openxmlformats.org/officeDocument/2006/relationships/image" Target="../media/image5.png"/><Relationship Id="rId12" Type="http://schemas.openxmlformats.org/officeDocument/2006/relationships/customXml" Target="../ink/ink35.xml"/><Relationship Id="rId17" Type="http://schemas.openxmlformats.org/officeDocument/2006/relationships/customXml" Target="../ink/ink39.xml"/><Relationship Id="rId2" Type="http://schemas.openxmlformats.org/officeDocument/2006/relationships/image" Target="../media/image10.png"/><Relationship Id="rId16" Type="http://schemas.openxmlformats.org/officeDocument/2006/relationships/customXml" Target="../ink/ink38.xml"/><Relationship Id="rId1" Type="http://schemas.openxmlformats.org/officeDocument/2006/relationships/slideLayout" Target="../slideLayouts/slideLayout4.xml"/><Relationship Id="rId11" Type="http://schemas.openxmlformats.org/officeDocument/2006/relationships/image" Target="../media/image17.png"/><Relationship Id="rId15" Type="http://schemas.openxmlformats.org/officeDocument/2006/relationships/customXml" Target="../ink/ink37.xml"/><Relationship Id="rId10" Type="http://schemas.openxmlformats.org/officeDocument/2006/relationships/customXml" Target="../ink/ink34.xml"/><Relationship Id="rId9" Type="http://schemas.openxmlformats.org/officeDocument/2006/relationships/customXml" Target="../ink/ink33.xml"/><Relationship Id="rId14" Type="http://schemas.openxmlformats.org/officeDocument/2006/relationships/customXml" Target="../ink/ink36.xml"/></Relationships>
</file>

<file path=ppt/slides/_rels/slide2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973FE-1F8B-4DED-8DC0-71E987678976}"/>
              </a:ext>
            </a:extLst>
          </p:cNvPr>
          <p:cNvSpPr>
            <a:spLocks noGrp="1"/>
          </p:cNvSpPr>
          <p:nvPr>
            <p:ph type="title"/>
          </p:nvPr>
        </p:nvSpPr>
        <p:spPr>
          <a:xfrm>
            <a:off x="6172200" y="2345719"/>
            <a:ext cx="5181600" cy="1325563"/>
          </a:xfrm>
        </p:spPr>
        <p:txBody>
          <a:bodyPr anchor="ctr">
            <a:normAutofit fontScale="90000"/>
          </a:bodyPr>
          <a:lstStyle/>
          <a:p>
            <a:r>
              <a:rPr lang="en-US" dirty="0">
                <a:solidFill>
                  <a:srgbClr val="0E659B"/>
                </a:solidFill>
              </a:rPr>
              <a:t>Analysis of 2019 Stack Overflow Developer Survey</a:t>
            </a:r>
          </a:p>
        </p:txBody>
      </p:sp>
      <p:pic>
        <p:nvPicPr>
          <p:cNvPr id="4" name="Picture 3">
            <a:extLst>
              <a:ext uri="{FF2B5EF4-FFF2-40B4-BE49-F238E27FC236}">
                <a16:creationId xmlns:a16="http://schemas.microsoft.com/office/drawing/2014/main" id="{472BA16E-D1FA-4491-9564-DD4BCFEACAD2}"/>
              </a:ext>
            </a:extLst>
          </p:cNvPr>
          <p:cNvPicPr>
            <a:picLocks noChangeAspect="1"/>
          </p:cNvPicPr>
          <p:nvPr/>
        </p:nvPicPr>
        <p:blipFill>
          <a:blip r:embed="rId3"/>
          <a:stretch>
            <a:fillRect/>
          </a:stretch>
        </p:blipFill>
        <p:spPr>
          <a:xfrm>
            <a:off x="1031569" y="1825625"/>
            <a:ext cx="4794861" cy="4351338"/>
          </a:xfrm>
          <a:prstGeom prst="rect">
            <a:avLst/>
          </a:prstGeom>
          <a:noFill/>
        </p:spPr>
      </p:pic>
      <p:sp>
        <p:nvSpPr>
          <p:cNvPr id="3" name="Subtitle 2">
            <a:extLst>
              <a:ext uri="{FF2B5EF4-FFF2-40B4-BE49-F238E27FC236}">
                <a16:creationId xmlns:a16="http://schemas.microsoft.com/office/drawing/2014/main" id="{93383873-F31C-4E31-B4BA-B40D502705CE}"/>
              </a:ext>
            </a:extLst>
          </p:cNvPr>
          <p:cNvSpPr>
            <a:spLocks noGrp="1"/>
          </p:cNvSpPr>
          <p:nvPr>
            <p:ph sz="half" idx="2"/>
          </p:nvPr>
        </p:nvSpPr>
        <p:spPr>
          <a:xfrm>
            <a:off x="6172200" y="5116151"/>
            <a:ext cx="5181600" cy="1060811"/>
          </a:xfrm>
        </p:spPr>
        <p:txBody>
          <a:bodyPr>
            <a:normAutofit/>
          </a:bodyPr>
          <a:lstStyle/>
          <a:p>
            <a:pPr marL="0" indent="0">
              <a:buNone/>
            </a:pPr>
            <a:r>
              <a:rPr lang="en-US" dirty="0"/>
              <a:t>Phone Sett Paing</a:t>
            </a:r>
          </a:p>
          <a:p>
            <a:pPr marL="0" indent="0">
              <a:buNone/>
            </a:pPr>
            <a:r>
              <a:rPr lang="en-US" dirty="0"/>
              <a:t>April 2022</a:t>
            </a:r>
          </a:p>
        </p:txBody>
      </p:sp>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B9E41AB-16C2-481D-B8C5-779DDB04601D}"/>
                  </a:ext>
                </a:extLst>
              </p14:cNvPr>
              <p14:cNvContentPartPr/>
              <p14:nvPr/>
            </p14:nvContentPartPr>
            <p14:xfrm>
              <a:off x="1388880" y="6545472"/>
              <a:ext cx="1390320" cy="112320"/>
            </p14:xfrm>
          </p:contentPart>
        </mc:Choice>
        <mc:Fallback xmlns="">
          <p:pic>
            <p:nvPicPr>
              <p:cNvPr id="6" name="Ink 5">
                <a:extLst>
                  <a:ext uri="{FF2B5EF4-FFF2-40B4-BE49-F238E27FC236}">
                    <a16:creationId xmlns:a16="http://schemas.microsoft.com/office/drawing/2014/main" id="{BB9E41AB-16C2-481D-B8C5-779DDB04601D}"/>
                  </a:ext>
                </a:extLst>
              </p:cNvPr>
              <p:cNvPicPr/>
              <p:nvPr/>
            </p:nvPicPr>
            <p:blipFill>
              <a:blip r:embed="rId6"/>
              <a:stretch>
                <a:fillRect/>
              </a:stretch>
            </p:blipFill>
            <p:spPr>
              <a:xfrm>
                <a:off x="1335240" y="6437472"/>
                <a:ext cx="1497960" cy="3279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90DC8B94-332B-48F1-BD44-5D8DC140F977}"/>
                  </a:ext>
                </a:extLst>
              </p14:cNvPr>
              <p14:cNvContentPartPr/>
              <p14:nvPr/>
            </p14:nvContentPartPr>
            <p14:xfrm>
              <a:off x="2218680" y="6595872"/>
              <a:ext cx="360" cy="360"/>
            </p14:xfrm>
          </p:contentPart>
        </mc:Choice>
        <mc:Fallback xmlns="">
          <p:pic>
            <p:nvPicPr>
              <p:cNvPr id="7" name="Ink 6">
                <a:extLst>
                  <a:ext uri="{FF2B5EF4-FFF2-40B4-BE49-F238E27FC236}">
                    <a16:creationId xmlns:a16="http://schemas.microsoft.com/office/drawing/2014/main" id="{90DC8B94-332B-48F1-BD44-5D8DC140F977}"/>
                  </a:ext>
                </a:extLst>
              </p:cNvPr>
              <p:cNvPicPr/>
              <p:nvPr/>
            </p:nvPicPr>
            <p:blipFill>
              <a:blip r:embed="rId8"/>
              <a:stretch>
                <a:fillRect/>
              </a:stretch>
            </p:blipFill>
            <p:spPr>
              <a:xfrm>
                <a:off x="2164680" y="64878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E975E1FA-D9DC-4E9B-96CB-AF4B208FDD0D}"/>
                  </a:ext>
                </a:extLst>
              </p14:cNvPr>
              <p14:cNvContentPartPr/>
              <p14:nvPr/>
            </p14:nvContentPartPr>
            <p14:xfrm>
              <a:off x="2169720" y="6582912"/>
              <a:ext cx="360" cy="360"/>
            </p14:xfrm>
          </p:contentPart>
        </mc:Choice>
        <mc:Fallback xmlns="">
          <p:pic>
            <p:nvPicPr>
              <p:cNvPr id="8" name="Ink 7">
                <a:extLst>
                  <a:ext uri="{FF2B5EF4-FFF2-40B4-BE49-F238E27FC236}">
                    <a16:creationId xmlns:a16="http://schemas.microsoft.com/office/drawing/2014/main" id="{E975E1FA-D9DC-4E9B-96CB-AF4B208FDD0D}"/>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454E5C77-5960-45F2-A8F4-437BBCEB11F6}"/>
                  </a:ext>
                </a:extLst>
              </p14:cNvPr>
              <p14:cNvContentPartPr/>
              <p14:nvPr/>
            </p14:nvContentPartPr>
            <p14:xfrm>
              <a:off x="2169720" y="6582912"/>
              <a:ext cx="360" cy="360"/>
            </p14:xfrm>
          </p:contentPart>
        </mc:Choice>
        <mc:Fallback xmlns="">
          <p:pic>
            <p:nvPicPr>
              <p:cNvPr id="9" name="Ink 8">
                <a:extLst>
                  <a:ext uri="{FF2B5EF4-FFF2-40B4-BE49-F238E27FC236}">
                    <a16:creationId xmlns:a16="http://schemas.microsoft.com/office/drawing/2014/main" id="{454E5C77-5960-45F2-A8F4-437BBCEB11F6}"/>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Ink 9">
                <a:extLst>
                  <a:ext uri="{FF2B5EF4-FFF2-40B4-BE49-F238E27FC236}">
                    <a16:creationId xmlns:a16="http://schemas.microsoft.com/office/drawing/2014/main" id="{0599CA86-0AA4-43B0-9BD8-C408990EDF1F}"/>
                  </a:ext>
                </a:extLst>
              </p14:cNvPr>
              <p14:cNvContentPartPr/>
              <p14:nvPr/>
            </p14:nvContentPartPr>
            <p14:xfrm>
              <a:off x="2169720" y="6582912"/>
              <a:ext cx="360" cy="360"/>
            </p14:xfrm>
          </p:contentPart>
        </mc:Choice>
        <mc:Fallback xmlns="">
          <p:pic>
            <p:nvPicPr>
              <p:cNvPr id="10" name="Ink 9">
                <a:extLst>
                  <a:ext uri="{FF2B5EF4-FFF2-40B4-BE49-F238E27FC236}">
                    <a16:creationId xmlns:a16="http://schemas.microsoft.com/office/drawing/2014/main" id="{0599CA86-0AA4-43B0-9BD8-C408990EDF1F}"/>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F01B0B0D-23C0-406D-81B1-53560BEA6080}"/>
                  </a:ext>
                </a:extLst>
              </p14:cNvPr>
              <p14:cNvContentPartPr/>
              <p14:nvPr/>
            </p14:nvContentPartPr>
            <p14:xfrm>
              <a:off x="-1512000" y="5066496"/>
              <a:ext cx="360" cy="5040"/>
            </p14:xfrm>
          </p:contentPart>
        </mc:Choice>
        <mc:Fallback xmlns="">
          <p:pic>
            <p:nvPicPr>
              <p:cNvPr id="13" name="Ink 12">
                <a:extLst>
                  <a:ext uri="{FF2B5EF4-FFF2-40B4-BE49-F238E27FC236}">
                    <a16:creationId xmlns:a16="http://schemas.microsoft.com/office/drawing/2014/main" id="{F01B0B0D-23C0-406D-81B1-53560BEA6080}"/>
                  </a:ext>
                </a:extLst>
              </p:cNvPr>
              <p:cNvPicPr/>
              <p:nvPr/>
            </p:nvPicPr>
            <p:blipFill>
              <a:blip r:embed="rId16"/>
              <a:stretch>
                <a:fillRect/>
              </a:stretch>
            </p:blipFill>
            <p:spPr>
              <a:xfrm>
                <a:off x="-1602000" y="4886496"/>
                <a:ext cx="18000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4" name="Ink 13">
                <a:extLst>
                  <a:ext uri="{FF2B5EF4-FFF2-40B4-BE49-F238E27FC236}">
                    <a16:creationId xmlns:a16="http://schemas.microsoft.com/office/drawing/2014/main" id="{0E36B71F-8617-4B05-A565-CA68910B66AF}"/>
                  </a:ext>
                </a:extLst>
              </p14:cNvPr>
              <p14:cNvContentPartPr/>
              <p14:nvPr/>
            </p14:nvContentPartPr>
            <p14:xfrm>
              <a:off x="2998440" y="1035936"/>
              <a:ext cx="360" cy="360"/>
            </p14:xfrm>
          </p:contentPart>
        </mc:Choice>
        <mc:Fallback xmlns="">
          <p:pic>
            <p:nvPicPr>
              <p:cNvPr id="14" name="Ink 13">
                <a:extLst>
                  <a:ext uri="{FF2B5EF4-FFF2-40B4-BE49-F238E27FC236}">
                    <a16:creationId xmlns:a16="http://schemas.microsoft.com/office/drawing/2014/main" id="{0E36B71F-8617-4B05-A565-CA68910B66AF}"/>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5" name="Ink 14">
                <a:extLst>
                  <a:ext uri="{FF2B5EF4-FFF2-40B4-BE49-F238E27FC236}">
                    <a16:creationId xmlns:a16="http://schemas.microsoft.com/office/drawing/2014/main" id="{C3E9255F-D54C-4938-861C-0719B95285A6}"/>
                  </a:ext>
                </a:extLst>
              </p14:cNvPr>
              <p14:cNvContentPartPr/>
              <p14:nvPr/>
            </p14:nvContentPartPr>
            <p14:xfrm>
              <a:off x="2998440" y="1035936"/>
              <a:ext cx="360" cy="360"/>
            </p14:xfrm>
          </p:contentPart>
        </mc:Choice>
        <mc:Fallback xmlns="">
          <p:pic>
            <p:nvPicPr>
              <p:cNvPr id="15" name="Ink 14">
                <a:extLst>
                  <a:ext uri="{FF2B5EF4-FFF2-40B4-BE49-F238E27FC236}">
                    <a16:creationId xmlns:a16="http://schemas.microsoft.com/office/drawing/2014/main" id="{C3E9255F-D54C-4938-861C-0719B95285A6}"/>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6" name="Ink 15">
                <a:extLst>
                  <a:ext uri="{FF2B5EF4-FFF2-40B4-BE49-F238E27FC236}">
                    <a16:creationId xmlns:a16="http://schemas.microsoft.com/office/drawing/2014/main" id="{63A7B024-B577-4CAE-BEB0-A6669B501358}"/>
                  </a:ext>
                </a:extLst>
              </p14:cNvPr>
              <p14:cNvContentPartPr/>
              <p14:nvPr/>
            </p14:nvContentPartPr>
            <p14:xfrm>
              <a:off x="2993760" y="1035936"/>
              <a:ext cx="5040" cy="360"/>
            </p14:xfrm>
          </p:contentPart>
        </mc:Choice>
        <mc:Fallback xmlns="">
          <p:pic>
            <p:nvPicPr>
              <p:cNvPr id="16" name="Ink 15">
                <a:extLst>
                  <a:ext uri="{FF2B5EF4-FFF2-40B4-BE49-F238E27FC236}">
                    <a16:creationId xmlns:a16="http://schemas.microsoft.com/office/drawing/2014/main" id="{63A7B024-B577-4CAE-BEB0-A6669B501358}"/>
                  </a:ext>
                </a:extLst>
              </p:cNvPr>
              <p:cNvPicPr/>
              <p:nvPr/>
            </p:nvPicPr>
            <p:blipFill>
              <a:blip r:embed="rId21"/>
              <a:stretch>
                <a:fillRect/>
              </a:stretch>
            </p:blipFill>
            <p:spPr>
              <a:xfrm>
                <a:off x="2904120" y="8559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7" name="Ink 16">
                <a:extLst>
                  <a:ext uri="{FF2B5EF4-FFF2-40B4-BE49-F238E27FC236}">
                    <a16:creationId xmlns:a16="http://schemas.microsoft.com/office/drawing/2014/main" id="{E0A5D064-5764-4BC6-889A-E61EBBCB274B}"/>
                  </a:ext>
                </a:extLst>
              </p14:cNvPr>
              <p14:cNvContentPartPr/>
              <p14:nvPr/>
            </p14:nvContentPartPr>
            <p14:xfrm>
              <a:off x="3729960" y="950616"/>
              <a:ext cx="360" cy="360"/>
            </p14:xfrm>
          </p:contentPart>
        </mc:Choice>
        <mc:Fallback xmlns="">
          <p:pic>
            <p:nvPicPr>
              <p:cNvPr id="17" name="Ink 16">
                <a:extLst>
                  <a:ext uri="{FF2B5EF4-FFF2-40B4-BE49-F238E27FC236}">
                    <a16:creationId xmlns:a16="http://schemas.microsoft.com/office/drawing/2014/main" id="{E0A5D064-5764-4BC6-889A-E61EBBCB274B}"/>
                  </a:ext>
                </a:extLst>
              </p:cNvPr>
              <p:cNvPicPr/>
              <p:nvPr/>
            </p:nvPicPr>
            <p:blipFill>
              <a:blip r:embed="rId18"/>
              <a:stretch>
                <a:fillRect/>
              </a:stretch>
            </p:blipFill>
            <p:spPr>
              <a:xfrm>
                <a:off x="3640320" y="770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8" name="Ink 17">
                <a:extLst>
                  <a:ext uri="{FF2B5EF4-FFF2-40B4-BE49-F238E27FC236}">
                    <a16:creationId xmlns:a16="http://schemas.microsoft.com/office/drawing/2014/main" id="{2CB02C25-2F1E-43D4-A77C-3F295035E347}"/>
                  </a:ext>
                </a:extLst>
              </p14:cNvPr>
              <p14:cNvContentPartPr/>
              <p14:nvPr/>
            </p14:nvContentPartPr>
            <p14:xfrm>
              <a:off x="3620520" y="1047816"/>
              <a:ext cx="360" cy="360"/>
            </p14:xfrm>
          </p:contentPart>
        </mc:Choice>
        <mc:Fallback xmlns="">
          <p:pic>
            <p:nvPicPr>
              <p:cNvPr id="18" name="Ink 17">
                <a:extLst>
                  <a:ext uri="{FF2B5EF4-FFF2-40B4-BE49-F238E27FC236}">
                    <a16:creationId xmlns:a16="http://schemas.microsoft.com/office/drawing/2014/main" id="{2CB02C25-2F1E-43D4-A77C-3F295035E347}"/>
                  </a:ext>
                </a:extLst>
              </p:cNvPr>
              <p:cNvPicPr/>
              <p:nvPr/>
            </p:nvPicPr>
            <p:blipFill>
              <a:blip r:embed="rId18"/>
              <a:stretch>
                <a:fillRect/>
              </a:stretch>
            </p:blipFill>
            <p:spPr>
              <a:xfrm>
                <a:off x="3530880" y="86817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9" name="Ink 18">
                <a:extLst>
                  <a:ext uri="{FF2B5EF4-FFF2-40B4-BE49-F238E27FC236}">
                    <a16:creationId xmlns:a16="http://schemas.microsoft.com/office/drawing/2014/main" id="{4BA54EC1-BC0A-44CE-B6F6-610C5C43FEAF}"/>
                  </a:ext>
                </a:extLst>
              </p14:cNvPr>
              <p14:cNvContentPartPr/>
              <p14:nvPr/>
            </p14:nvContentPartPr>
            <p14:xfrm>
              <a:off x="7131960" y="2462616"/>
              <a:ext cx="360" cy="360"/>
            </p14:xfrm>
          </p:contentPart>
        </mc:Choice>
        <mc:Fallback xmlns="">
          <p:pic>
            <p:nvPicPr>
              <p:cNvPr id="19" name="Ink 18">
                <a:extLst>
                  <a:ext uri="{FF2B5EF4-FFF2-40B4-BE49-F238E27FC236}">
                    <a16:creationId xmlns:a16="http://schemas.microsoft.com/office/drawing/2014/main" id="{4BA54EC1-BC0A-44CE-B6F6-610C5C43FEAF}"/>
                  </a:ext>
                </a:extLst>
              </p:cNvPr>
              <p:cNvPicPr/>
              <p:nvPr/>
            </p:nvPicPr>
            <p:blipFill>
              <a:blip r:embed="rId18"/>
              <a:stretch>
                <a:fillRect/>
              </a:stretch>
            </p:blipFill>
            <p:spPr>
              <a:xfrm>
                <a:off x="7041960" y="2282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0" name="Ink 19">
                <a:extLst>
                  <a:ext uri="{FF2B5EF4-FFF2-40B4-BE49-F238E27FC236}">
                    <a16:creationId xmlns:a16="http://schemas.microsoft.com/office/drawing/2014/main" id="{A047CCDF-AC55-4CA2-8CC2-5DEAB5DBDA79}"/>
                  </a:ext>
                </a:extLst>
              </p14:cNvPr>
              <p14:cNvContentPartPr/>
              <p14:nvPr/>
            </p14:nvContentPartPr>
            <p14:xfrm>
              <a:off x="7131960" y="2510856"/>
              <a:ext cx="360" cy="360"/>
            </p14:xfrm>
          </p:contentPart>
        </mc:Choice>
        <mc:Fallback xmlns="">
          <p:pic>
            <p:nvPicPr>
              <p:cNvPr id="20" name="Ink 19">
                <a:extLst>
                  <a:ext uri="{FF2B5EF4-FFF2-40B4-BE49-F238E27FC236}">
                    <a16:creationId xmlns:a16="http://schemas.microsoft.com/office/drawing/2014/main" id="{A047CCDF-AC55-4CA2-8CC2-5DEAB5DBDA79}"/>
                  </a:ext>
                </a:extLst>
              </p:cNvPr>
              <p:cNvPicPr/>
              <p:nvPr/>
            </p:nvPicPr>
            <p:blipFill>
              <a:blip r:embed="rId18"/>
              <a:stretch>
                <a:fillRect/>
              </a:stretch>
            </p:blipFill>
            <p:spPr>
              <a:xfrm>
                <a:off x="7041960" y="23312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1" name="Ink 20">
                <a:extLst>
                  <a:ext uri="{FF2B5EF4-FFF2-40B4-BE49-F238E27FC236}">
                    <a16:creationId xmlns:a16="http://schemas.microsoft.com/office/drawing/2014/main" id="{5C113320-A213-4066-90BD-CDA6F321CA37}"/>
                  </a:ext>
                </a:extLst>
              </p14:cNvPr>
              <p14:cNvContentPartPr/>
              <p14:nvPr/>
            </p14:nvContentPartPr>
            <p14:xfrm>
              <a:off x="6644160" y="4559256"/>
              <a:ext cx="360" cy="360"/>
            </p14:xfrm>
          </p:contentPart>
        </mc:Choice>
        <mc:Fallback xmlns="">
          <p:pic>
            <p:nvPicPr>
              <p:cNvPr id="21" name="Ink 20">
                <a:extLst>
                  <a:ext uri="{FF2B5EF4-FFF2-40B4-BE49-F238E27FC236}">
                    <a16:creationId xmlns:a16="http://schemas.microsoft.com/office/drawing/2014/main" id="{5C113320-A213-4066-90BD-CDA6F321CA37}"/>
                  </a:ext>
                </a:extLst>
              </p:cNvPr>
              <p:cNvPicPr/>
              <p:nvPr/>
            </p:nvPicPr>
            <p:blipFill>
              <a:blip r:embed="rId18"/>
              <a:stretch>
                <a:fillRect/>
              </a:stretch>
            </p:blipFill>
            <p:spPr>
              <a:xfrm>
                <a:off x="6554160" y="4379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2" name="Ink 21">
                <a:extLst>
                  <a:ext uri="{FF2B5EF4-FFF2-40B4-BE49-F238E27FC236}">
                    <a16:creationId xmlns:a16="http://schemas.microsoft.com/office/drawing/2014/main" id="{E393B7F9-52EB-4DF0-9F3C-D38FF4077920}"/>
                  </a:ext>
                </a:extLst>
              </p14:cNvPr>
              <p14:cNvContentPartPr/>
              <p14:nvPr/>
            </p14:nvContentPartPr>
            <p14:xfrm>
              <a:off x="-1926720" y="3961656"/>
              <a:ext cx="360" cy="360"/>
            </p14:xfrm>
          </p:contentPart>
        </mc:Choice>
        <mc:Fallback xmlns="">
          <p:pic>
            <p:nvPicPr>
              <p:cNvPr id="22" name="Ink 21">
                <a:extLst>
                  <a:ext uri="{FF2B5EF4-FFF2-40B4-BE49-F238E27FC236}">
                    <a16:creationId xmlns:a16="http://schemas.microsoft.com/office/drawing/2014/main" id="{E393B7F9-52EB-4DF0-9F3C-D38FF4077920}"/>
                  </a:ext>
                </a:extLst>
              </p:cNvPr>
              <p:cNvPicPr/>
              <p:nvPr/>
            </p:nvPicPr>
            <p:blipFill>
              <a:blip r:embed="rId18"/>
              <a:stretch>
                <a:fillRect/>
              </a:stretch>
            </p:blipFill>
            <p:spPr>
              <a:xfrm>
                <a:off x="-2016720" y="37820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3" name="Ink 22">
                <a:extLst>
                  <a:ext uri="{FF2B5EF4-FFF2-40B4-BE49-F238E27FC236}">
                    <a16:creationId xmlns:a16="http://schemas.microsoft.com/office/drawing/2014/main" id="{34B2D232-CEF5-419B-B1A5-8DBEA2B7E54F}"/>
                  </a:ext>
                </a:extLst>
              </p14:cNvPr>
              <p14:cNvContentPartPr/>
              <p14:nvPr/>
            </p14:nvContentPartPr>
            <p14:xfrm>
              <a:off x="-1049040" y="3218256"/>
              <a:ext cx="360" cy="360"/>
            </p14:xfrm>
          </p:contentPart>
        </mc:Choice>
        <mc:Fallback xmlns="">
          <p:pic>
            <p:nvPicPr>
              <p:cNvPr id="23" name="Ink 22">
                <a:extLst>
                  <a:ext uri="{FF2B5EF4-FFF2-40B4-BE49-F238E27FC236}">
                    <a16:creationId xmlns:a16="http://schemas.microsoft.com/office/drawing/2014/main" id="{34B2D232-CEF5-419B-B1A5-8DBEA2B7E54F}"/>
                  </a:ext>
                </a:extLst>
              </p:cNvPr>
              <p:cNvPicPr/>
              <p:nvPr/>
            </p:nvPicPr>
            <p:blipFill>
              <a:blip r:embed="rId18"/>
              <a:stretch>
                <a:fillRect/>
              </a:stretch>
            </p:blipFill>
            <p:spPr>
              <a:xfrm>
                <a:off x="-1138680" y="3038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4" name="Ink 23">
                <a:extLst>
                  <a:ext uri="{FF2B5EF4-FFF2-40B4-BE49-F238E27FC236}">
                    <a16:creationId xmlns:a16="http://schemas.microsoft.com/office/drawing/2014/main" id="{362E2CCD-E783-4EB0-A449-D3A45EEDACA1}"/>
                  </a:ext>
                </a:extLst>
              </p14:cNvPr>
              <p14:cNvContentPartPr/>
              <p14:nvPr/>
            </p14:nvContentPartPr>
            <p14:xfrm>
              <a:off x="2047680" y="1023696"/>
              <a:ext cx="360" cy="360"/>
            </p14:xfrm>
          </p:contentPart>
        </mc:Choice>
        <mc:Fallback xmlns="">
          <p:pic>
            <p:nvPicPr>
              <p:cNvPr id="24" name="Ink 23">
                <a:extLst>
                  <a:ext uri="{FF2B5EF4-FFF2-40B4-BE49-F238E27FC236}">
                    <a16:creationId xmlns:a16="http://schemas.microsoft.com/office/drawing/2014/main" id="{362E2CCD-E783-4EB0-A449-D3A45EEDACA1}"/>
                  </a:ext>
                </a:extLst>
              </p:cNvPr>
              <p:cNvPicPr/>
              <p:nvPr/>
            </p:nvPicPr>
            <p:blipFill>
              <a:blip r:embed="rId18"/>
              <a:stretch>
                <a:fillRect/>
              </a:stretch>
            </p:blipFill>
            <p:spPr>
              <a:xfrm>
                <a:off x="1957680" y="84369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5" name="Ink 24">
                <a:extLst>
                  <a:ext uri="{FF2B5EF4-FFF2-40B4-BE49-F238E27FC236}">
                    <a16:creationId xmlns:a16="http://schemas.microsoft.com/office/drawing/2014/main" id="{3A6B9D4B-B599-4E13-8CD4-9AE1EA05DD38}"/>
                  </a:ext>
                </a:extLst>
              </p14:cNvPr>
              <p14:cNvContentPartPr/>
              <p14:nvPr/>
            </p14:nvContentPartPr>
            <p14:xfrm>
              <a:off x="2084400" y="1023696"/>
              <a:ext cx="5040" cy="360"/>
            </p14:xfrm>
          </p:contentPart>
        </mc:Choice>
        <mc:Fallback xmlns="">
          <p:pic>
            <p:nvPicPr>
              <p:cNvPr id="25" name="Ink 24">
                <a:extLst>
                  <a:ext uri="{FF2B5EF4-FFF2-40B4-BE49-F238E27FC236}">
                    <a16:creationId xmlns:a16="http://schemas.microsoft.com/office/drawing/2014/main" id="{3A6B9D4B-B599-4E13-8CD4-9AE1EA05DD38}"/>
                  </a:ext>
                </a:extLst>
              </p:cNvPr>
              <p:cNvPicPr/>
              <p:nvPr/>
            </p:nvPicPr>
            <p:blipFill>
              <a:blip r:embed="rId21"/>
              <a:stretch>
                <a:fillRect/>
              </a:stretch>
            </p:blipFill>
            <p:spPr>
              <a:xfrm>
                <a:off x="1994760" y="84369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6" name="Ink 25">
                <a:extLst>
                  <a:ext uri="{FF2B5EF4-FFF2-40B4-BE49-F238E27FC236}">
                    <a16:creationId xmlns:a16="http://schemas.microsoft.com/office/drawing/2014/main" id="{915EBC98-2995-4202-8847-0A06CF184801}"/>
                  </a:ext>
                </a:extLst>
              </p14:cNvPr>
              <p14:cNvContentPartPr/>
              <p14:nvPr/>
            </p14:nvContentPartPr>
            <p14:xfrm>
              <a:off x="1987200" y="1011456"/>
              <a:ext cx="360" cy="360"/>
            </p14:xfrm>
          </p:contentPart>
        </mc:Choice>
        <mc:Fallback xmlns="">
          <p:pic>
            <p:nvPicPr>
              <p:cNvPr id="26" name="Ink 25">
                <a:extLst>
                  <a:ext uri="{FF2B5EF4-FFF2-40B4-BE49-F238E27FC236}">
                    <a16:creationId xmlns:a16="http://schemas.microsoft.com/office/drawing/2014/main" id="{915EBC98-2995-4202-8847-0A06CF184801}"/>
                  </a:ext>
                </a:extLst>
              </p:cNvPr>
              <p:cNvPicPr/>
              <p:nvPr/>
            </p:nvPicPr>
            <p:blipFill>
              <a:blip r:embed="rId18"/>
              <a:stretch>
                <a:fillRect/>
              </a:stretch>
            </p:blipFill>
            <p:spPr>
              <a:xfrm>
                <a:off x="1897200" y="8318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7" name="Ink 26">
                <a:extLst>
                  <a:ext uri="{FF2B5EF4-FFF2-40B4-BE49-F238E27FC236}">
                    <a16:creationId xmlns:a16="http://schemas.microsoft.com/office/drawing/2014/main" id="{45DA6E77-6091-41F4-942A-0F309A3D2009}"/>
                  </a:ext>
                </a:extLst>
              </p14:cNvPr>
              <p14:cNvContentPartPr/>
              <p14:nvPr/>
            </p14:nvContentPartPr>
            <p14:xfrm>
              <a:off x="-1855800" y="657936"/>
              <a:ext cx="27000" cy="23400"/>
            </p14:xfrm>
          </p:contentPart>
        </mc:Choice>
        <mc:Fallback xmlns="">
          <p:pic>
            <p:nvPicPr>
              <p:cNvPr id="27" name="Ink 26">
                <a:extLst>
                  <a:ext uri="{FF2B5EF4-FFF2-40B4-BE49-F238E27FC236}">
                    <a16:creationId xmlns:a16="http://schemas.microsoft.com/office/drawing/2014/main" id="{45DA6E77-6091-41F4-942A-0F309A3D2009}"/>
                  </a:ext>
                </a:extLst>
              </p:cNvPr>
              <p:cNvPicPr/>
              <p:nvPr/>
            </p:nvPicPr>
            <p:blipFill>
              <a:blip r:embed="rId33"/>
              <a:stretch>
                <a:fillRect/>
              </a:stretch>
            </p:blipFill>
            <p:spPr>
              <a:xfrm>
                <a:off x="-1945800" y="477936"/>
                <a:ext cx="206640" cy="3830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8" name="Ink 27">
                <a:extLst>
                  <a:ext uri="{FF2B5EF4-FFF2-40B4-BE49-F238E27FC236}">
                    <a16:creationId xmlns:a16="http://schemas.microsoft.com/office/drawing/2014/main" id="{E3F3AD06-2FD6-4505-B7DB-A8FB3DED0B43}"/>
                  </a:ext>
                </a:extLst>
              </p14:cNvPr>
              <p14:cNvContentPartPr/>
              <p14:nvPr/>
            </p14:nvContentPartPr>
            <p14:xfrm>
              <a:off x="-268560" y="816336"/>
              <a:ext cx="5040" cy="360"/>
            </p14:xfrm>
          </p:contentPart>
        </mc:Choice>
        <mc:Fallback xmlns="">
          <p:pic>
            <p:nvPicPr>
              <p:cNvPr id="28" name="Ink 27">
                <a:extLst>
                  <a:ext uri="{FF2B5EF4-FFF2-40B4-BE49-F238E27FC236}">
                    <a16:creationId xmlns:a16="http://schemas.microsoft.com/office/drawing/2014/main" id="{E3F3AD06-2FD6-4505-B7DB-A8FB3DED0B43}"/>
                  </a:ext>
                </a:extLst>
              </p:cNvPr>
              <p:cNvPicPr/>
              <p:nvPr/>
            </p:nvPicPr>
            <p:blipFill>
              <a:blip r:embed="rId21"/>
              <a:stretch>
                <a:fillRect/>
              </a:stretch>
            </p:blipFill>
            <p:spPr>
              <a:xfrm>
                <a:off x="-358200" y="6363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30" name="Ink 29">
                <a:extLst>
                  <a:ext uri="{FF2B5EF4-FFF2-40B4-BE49-F238E27FC236}">
                    <a16:creationId xmlns:a16="http://schemas.microsoft.com/office/drawing/2014/main" id="{C9248AF4-5127-48C9-B6A2-758110871291}"/>
                  </a:ext>
                </a:extLst>
              </p14:cNvPr>
              <p14:cNvContentPartPr/>
              <p14:nvPr/>
            </p14:nvContentPartPr>
            <p14:xfrm>
              <a:off x="-2207160" y="1998936"/>
              <a:ext cx="360" cy="360"/>
            </p14:xfrm>
          </p:contentPart>
        </mc:Choice>
        <mc:Fallback xmlns="">
          <p:pic>
            <p:nvPicPr>
              <p:cNvPr id="30" name="Ink 29">
                <a:extLst>
                  <a:ext uri="{FF2B5EF4-FFF2-40B4-BE49-F238E27FC236}">
                    <a16:creationId xmlns:a16="http://schemas.microsoft.com/office/drawing/2014/main" id="{C9248AF4-5127-48C9-B6A2-758110871291}"/>
                  </a:ext>
                </a:extLst>
              </p:cNvPr>
              <p:cNvPicPr/>
              <p:nvPr/>
            </p:nvPicPr>
            <p:blipFill>
              <a:blip r:embed="rId36"/>
              <a:stretch>
                <a:fillRect/>
              </a:stretch>
            </p:blipFill>
            <p:spPr>
              <a:xfrm>
                <a:off x="-2216160" y="1989936"/>
                <a:ext cx="18000" cy="18000"/>
              </a:xfrm>
              <a:prstGeom prst="rect">
                <a:avLst/>
              </a:prstGeom>
            </p:spPr>
          </p:pic>
        </mc:Fallback>
      </mc:AlternateContent>
    </p:spTree>
    <p:extLst>
      <p:ext uri="{BB962C8B-B14F-4D97-AF65-F5344CB8AC3E}">
        <p14:creationId xmlns:p14="http://schemas.microsoft.com/office/powerpoint/2010/main" val="3237914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dirty="0"/>
              <a:t>DATABASE TRENDS -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5181600" cy="4351338"/>
          </a:xfrm>
        </p:spPr>
        <p:txBody>
          <a:bodyPr>
            <a:normAutofit fontScale="92500"/>
          </a:bodyPr>
          <a:lstStyle/>
          <a:p>
            <a:pPr marL="0" indent="0">
              <a:buNone/>
            </a:pPr>
            <a:r>
              <a:rPr lang="en-US" dirty="0"/>
              <a:t>Findings</a:t>
            </a:r>
          </a:p>
          <a:p>
            <a:pPr marL="0" indent="0">
              <a:buNone/>
            </a:pPr>
            <a:endParaRPr lang="en-US" dirty="0"/>
          </a:p>
          <a:p>
            <a:r>
              <a:rPr lang="en-US" sz="2400" dirty="0"/>
              <a:t>Increasing interest in PostgreSQL and MongoDB.</a:t>
            </a:r>
          </a:p>
          <a:p>
            <a:r>
              <a:rPr lang="en-US" sz="2400" dirty="0"/>
              <a:t>Decreasing interest in MySQL.</a:t>
            </a:r>
          </a:p>
          <a:p>
            <a:r>
              <a:rPr lang="en-US" sz="2400" dirty="0"/>
              <a:t>Lost of interest in Microsoft SQL Server and SQLite while gain of interest in Redis and Elasticsearch.</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p:txBody>
          <a:bodyPr>
            <a:normAutofit fontScale="92500"/>
          </a:bodyPr>
          <a:lstStyle/>
          <a:p>
            <a:pPr marL="0" indent="0">
              <a:buNone/>
            </a:pPr>
            <a:r>
              <a:rPr lang="en-US" dirty="0"/>
              <a:t>Implications</a:t>
            </a:r>
          </a:p>
          <a:p>
            <a:pPr marL="0" indent="0">
              <a:buNone/>
            </a:pPr>
            <a:endParaRPr lang="en-US" dirty="0"/>
          </a:p>
          <a:p>
            <a:r>
              <a:rPr lang="en-US" sz="2400" dirty="0"/>
              <a:t>Developers prefer to use open-source databases.</a:t>
            </a:r>
          </a:p>
          <a:p>
            <a:r>
              <a:rPr lang="en-US" sz="2400" dirty="0"/>
              <a:t>Increasing interest in NoSQL databases, due to an increase need in handling structure and non-structure data for social media and web applications.</a:t>
            </a:r>
          </a:p>
          <a:p>
            <a:r>
              <a:rPr lang="en-US" sz="2400" dirty="0"/>
              <a:t>Increase of interest in real-time databases, due to an increase popularity in Internet of Things (IoT) devices.</a:t>
            </a:r>
          </a:p>
        </p:txBody>
      </p:sp>
    </p:spTree>
    <p:extLst>
      <p:ext uri="{BB962C8B-B14F-4D97-AF65-F5344CB8AC3E}">
        <p14:creationId xmlns:p14="http://schemas.microsoft.com/office/powerpoint/2010/main" val="26596048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131836" y="2198809"/>
            <a:ext cx="7068725" cy="2569239"/>
          </a:xfrm>
        </p:spPr>
        <p:txBody>
          <a:bodyPr>
            <a:normAutofit lnSpcReduction="10000"/>
          </a:bodyPr>
          <a:lstStyle/>
          <a:p>
            <a:pPr marL="0" indent="0">
              <a:buNone/>
            </a:pPr>
            <a:r>
              <a:rPr lang="en-GB" sz="2400" dirty="0"/>
              <a:t>The following link contains the full, interactive Cognos dashboard:</a:t>
            </a:r>
          </a:p>
          <a:p>
            <a:pPr marL="0" indent="0">
              <a:buNone/>
            </a:pPr>
            <a:endParaRPr lang="en-GB" sz="2400" dirty="0"/>
          </a:p>
          <a:p>
            <a:pPr marL="0" indent="0">
              <a:buNone/>
            </a:pPr>
            <a:r>
              <a:rPr lang="en-GB" sz="2400" b="1" u="sng" dirty="0">
                <a:hlinkClick r:id="rId2"/>
              </a:rPr>
              <a:t>Click here to open the dashboard </a:t>
            </a:r>
            <a:r>
              <a:rPr lang="en-GB" sz="1600" b="1" u="sng" dirty="0">
                <a:hlinkClick r:id="rId2"/>
              </a:rPr>
              <a:t>(Ctrl+Click)</a:t>
            </a:r>
            <a:endParaRPr lang="en-GB" sz="1600" b="1" u="sng" dirty="0"/>
          </a:p>
          <a:p>
            <a:pPr marL="0" indent="0">
              <a:buNone/>
            </a:pPr>
            <a:endParaRPr lang="en-GB" sz="1600" b="1" u="sng" dirty="0"/>
          </a:p>
          <a:p>
            <a:pPr marL="0" indent="0">
              <a:buNone/>
            </a:pPr>
            <a:r>
              <a:rPr lang="en-GB" sz="2400" dirty="0"/>
              <a:t>Screenshots of the dashboard are shown in the next three slides.</a:t>
            </a:r>
            <a:endParaRPr lang="en-US" sz="2200" b="1" u="sng" dirty="0"/>
          </a:p>
        </p:txBody>
      </p:sp>
      <p:pic>
        <p:nvPicPr>
          <p:cNvPr id="6" name="Picture 5">
            <a:extLst>
              <a:ext uri="{FF2B5EF4-FFF2-40B4-BE49-F238E27FC236}">
                <a16:creationId xmlns:a16="http://schemas.microsoft.com/office/drawing/2014/main" id="{818B8F5F-1ADB-4996-90C0-A034D589B612}"/>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foregroundMark x1="43510" y1="25000" x2="43510" y2="25000"/>
                        <a14:foregroundMark x1="56010" y1="25481" x2="56010" y2="25481"/>
                        <a14:foregroundMark x1="51683" y1="18269" x2="51683" y2="18269"/>
                        <a14:foregroundMark x1="26683" y1="75481" x2="26683" y2="75481"/>
                        <a14:foregroundMark x1="29567" y1="66827" x2="29567" y2="66827"/>
                        <a14:foregroundMark x1="46875" y1="77163" x2="46875" y2="77163"/>
                        <a14:foregroundMark x1="49519" y1="68269" x2="49519" y2="68269"/>
                        <a14:foregroundMark x1="68990" y1="67548" x2="68990" y2="67548"/>
                        <a14:foregroundMark x1="69712" y1="76202" x2="69712" y2="76202"/>
                        <a14:foregroundMark x1="35817" y1="49038" x2="35817" y2="49038"/>
                        <a14:foregroundMark x1="62740" y1="51683" x2="62740" y2="51683"/>
                        <a14:foregroundMark x1="62740" y1="48317" x2="62740" y2="48317"/>
                        <a14:foregroundMark x1="62740" y1="44952" x2="62740" y2="44952"/>
                        <a14:foregroundMark x1="62740" y1="42067" x2="62740" y2="42067"/>
                        <a14:foregroundMark x1="62019" y1="38462" x2="62019" y2="38462"/>
                        <a14:foregroundMark x1="39423" y1="43990" x2="39423" y2="43990"/>
                        <a14:backgroundMark x1="26683" y1="17788" x2="26683" y2="17788"/>
                      </a14:backgroundRemoval>
                    </a14:imgEffect>
                  </a14:imgLayer>
                </a14:imgProps>
              </a:ext>
            </a:extLst>
          </a:blip>
          <a:stretch>
            <a:fillRect/>
          </a:stretch>
        </p:blipFill>
        <p:spPr>
          <a:xfrm>
            <a:off x="838200" y="1901819"/>
            <a:ext cx="3052800" cy="3052800"/>
          </a:xfrm>
          <a:prstGeom prst="rect">
            <a:avLst/>
          </a:prstGeom>
        </p:spPr>
      </p:pic>
    </p:spTree>
    <p:extLst>
      <p:ext uri="{BB962C8B-B14F-4D97-AF65-F5344CB8AC3E}">
        <p14:creationId xmlns:p14="http://schemas.microsoft.com/office/powerpoint/2010/main" val="96916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 A: CURRENT TECHNOLOGY USAGE</a:t>
            </a:r>
          </a:p>
        </p:txBody>
      </p:sp>
      <p:pic>
        <p:nvPicPr>
          <p:cNvPr id="6" name="Content Placeholder 5">
            <a:extLst>
              <a:ext uri="{FF2B5EF4-FFF2-40B4-BE49-F238E27FC236}">
                <a16:creationId xmlns:a16="http://schemas.microsoft.com/office/drawing/2014/main" id="{7A68F493-8F6F-4F1F-B5A1-9A8D89F92C27}"/>
              </a:ext>
            </a:extLst>
          </p:cNvPr>
          <p:cNvPicPr>
            <a:picLocks noGrp="1" noChangeAspect="1"/>
          </p:cNvPicPr>
          <p:nvPr>
            <p:ph idx="1"/>
          </p:nvPr>
        </p:nvPicPr>
        <p:blipFill>
          <a:blip r:embed="rId2"/>
          <a:stretch>
            <a:fillRect/>
          </a:stretch>
        </p:blipFill>
        <p:spPr>
          <a:xfrm>
            <a:off x="1894114" y="1336902"/>
            <a:ext cx="8403771" cy="4989040"/>
          </a:xfrm>
        </p:spPr>
      </p:pic>
    </p:spTree>
    <p:extLst>
      <p:ext uri="{BB962C8B-B14F-4D97-AF65-F5344CB8AC3E}">
        <p14:creationId xmlns:p14="http://schemas.microsoft.com/office/powerpoint/2010/main" val="9168536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 B: FUTURE TECHNOLOGY TREND</a:t>
            </a:r>
          </a:p>
        </p:txBody>
      </p:sp>
      <p:pic>
        <p:nvPicPr>
          <p:cNvPr id="6" name="Content Placeholder 5">
            <a:extLst>
              <a:ext uri="{FF2B5EF4-FFF2-40B4-BE49-F238E27FC236}">
                <a16:creationId xmlns:a16="http://schemas.microsoft.com/office/drawing/2014/main" id="{78BE0436-8AAA-4EBC-BF42-AB8AFDA20760}"/>
              </a:ext>
            </a:extLst>
          </p:cNvPr>
          <p:cNvPicPr>
            <a:picLocks noGrp="1" noChangeAspect="1"/>
          </p:cNvPicPr>
          <p:nvPr>
            <p:ph idx="1"/>
          </p:nvPr>
        </p:nvPicPr>
        <p:blipFill>
          <a:blip r:embed="rId3"/>
          <a:stretch>
            <a:fillRect/>
          </a:stretch>
        </p:blipFill>
        <p:spPr>
          <a:xfrm>
            <a:off x="1893642" y="1336899"/>
            <a:ext cx="8404715" cy="4989600"/>
          </a:xfrm>
        </p:spPr>
      </p:pic>
    </p:spTree>
    <p:extLst>
      <p:ext uri="{BB962C8B-B14F-4D97-AF65-F5344CB8AC3E}">
        <p14:creationId xmlns:p14="http://schemas.microsoft.com/office/powerpoint/2010/main" val="32661271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 C: DEMOGRAPHICS</a:t>
            </a:r>
          </a:p>
        </p:txBody>
      </p:sp>
      <p:pic>
        <p:nvPicPr>
          <p:cNvPr id="6" name="Content Placeholder 5">
            <a:extLst>
              <a:ext uri="{FF2B5EF4-FFF2-40B4-BE49-F238E27FC236}">
                <a16:creationId xmlns:a16="http://schemas.microsoft.com/office/drawing/2014/main" id="{78289E67-36F4-424B-8C5D-BF7E909473E9}"/>
              </a:ext>
            </a:extLst>
          </p:cNvPr>
          <p:cNvPicPr>
            <a:picLocks noGrp="1" noChangeAspect="1"/>
          </p:cNvPicPr>
          <p:nvPr>
            <p:ph idx="1"/>
          </p:nvPr>
        </p:nvPicPr>
        <p:blipFill>
          <a:blip r:embed="rId2"/>
          <a:stretch>
            <a:fillRect/>
          </a:stretch>
        </p:blipFill>
        <p:spPr>
          <a:xfrm>
            <a:off x="1884182" y="1336902"/>
            <a:ext cx="8423635" cy="4989600"/>
          </a:xfrm>
        </p:spPr>
      </p:pic>
    </p:spTree>
    <p:extLst>
      <p:ext uri="{BB962C8B-B14F-4D97-AF65-F5344CB8AC3E}">
        <p14:creationId xmlns:p14="http://schemas.microsoft.com/office/powerpoint/2010/main" val="35179732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37911"/>
            <a:ext cx="10515600" cy="1325563"/>
          </a:xfrm>
        </p:spPr>
        <p:txBody>
          <a:bodyPr anchor="ctr">
            <a:normAutofit/>
          </a:bodyPr>
          <a:lstStyle/>
          <a:p>
            <a:r>
              <a:rPr lang="en-US" dirty="0"/>
              <a:t>DISCUSSION</a:t>
            </a:r>
          </a:p>
        </p:txBody>
      </p:sp>
      <p:pic>
        <p:nvPicPr>
          <p:cNvPr id="3" name="Content Placeholder 2">
            <a:extLst>
              <a:ext uri="{FF2B5EF4-FFF2-40B4-BE49-F238E27FC236}">
                <a16:creationId xmlns:a16="http://schemas.microsoft.com/office/drawing/2014/main" id="{22E5FA6B-CA5C-4FB5-AAB3-8260D2EF86C9}"/>
              </a:ext>
            </a:extLst>
          </p:cNvPr>
          <p:cNvPicPr>
            <a:picLocks noGrp="1" noChangeAspect="1"/>
          </p:cNvPicPr>
          <p:nvPr>
            <p:ph sz="half" idx="1"/>
          </p:nvPr>
        </p:nvPicPr>
        <p:blipFill>
          <a:blip r:embed="rId2"/>
          <a:stretch>
            <a:fillRect/>
          </a:stretch>
        </p:blipFill>
        <p:spPr>
          <a:xfrm>
            <a:off x="1253331" y="1825625"/>
            <a:ext cx="4351338" cy="4351338"/>
          </a:xfrm>
          <a:prstGeom prst="rect">
            <a:avLst/>
          </a:prstGeom>
          <a:noFill/>
        </p:spPr>
      </p:pic>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6172200" y="1915886"/>
            <a:ext cx="5181600" cy="3864427"/>
          </a:xfrm>
        </p:spPr>
        <p:txBody>
          <a:bodyPr>
            <a:normAutofit lnSpcReduction="10000"/>
          </a:bodyPr>
          <a:lstStyle/>
          <a:p>
            <a:pPr marL="0" indent="0">
              <a:buNone/>
            </a:pPr>
            <a:r>
              <a:rPr lang="en-US" sz="2200" dirty="0"/>
              <a:t>The findings yield insights into the following questions:</a:t>
            </a:r>
          </a:p>
          <a:p>
            <a:r>
              <a:rPr lang="en-US" sz="1900" dirty="0"/>
              <a:t>What are the top programming languages in demand and their future trend?</a:t>
            </a:r>
          </a:p>
          <a:p>
            <a:r>
              <a:rPr lang="en-US" sz="1900" dirty="0"/>
              <a:t>What are the top database skills in demand and their future trend?</a:t>
            </a:r>
          </a:p>
          <a:p>
            <a:r>
              <a:rPr lang="en-US" sz="1900" dirty="0"/>
              <a:t>Team of consultant with which skill will be needed?</a:t>
            </a:r>
          </a:p>
          <a:p>
            <a:r>
              <a:rPr lang="en-US" sz="1900" dirty="0"/>
              <a:t>Which trainings should you provide to your employees?</a:t>
            </a:r>
          </a:p>
          <a:p>
            <a:r>
              <a:rPr lang="en-US" sz="1900" dirty="0"/>
              <a:t>Should you train your existing team of consultants or hire new team of consultants?</a:t>
            </a:r>
          </a:p>
        </p:txBody>
      </p:sp>
    </p:spTree>
    <p:extLst>
      <p:ext uri="{BB962C8B-B14F-4D97-AF65-F5344CB8AC3E}">
        <p14:creationId xmlns:p14="http://schemas.microsoft.com/office/powerpoint/2010/main" val="21611305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dirty="0"/>
              <a:t>OVERALL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5181600" cy="4351338"/>
          </a:xfrm>
        </p:spPr>
        <p:txBody>
          <a:bodyPr>
            <a:normAutofit fontScale="92500" lnSpcReduction="20000"/>
          </a:bodyPr>
          <a:lstStyle/>
          <a:p>
            <a:pPr marL="0" indent="0">
              <a:buNone/>
            </a:pPr>
            <a:r>
              <a:rPr lang="en-US" dirty="0"/>
              <a:t>Findings</a:t>
            </a:r>
          </a:p>
          <a:p>
            <a:pPr marL="0" indent="0">
              <a:buNone/>
            </a:pPr>
            <a:endParaRPr lang="en-US" dirty="0"/>
          </a:p>
          <a:p>
            <a:r>
              <a:rPr lang="en-US" sz="2200" dirty="0"/>
              <a:t>JavaScript and HTML/CSS are the most used languages for this year and the next. </a:t>
            </a:r>
          </a:p>
          <a:p>
            <a:r>
              <a:rPr lang="en-US" sz="2200" dirty="0"/>
              <a:t>Increase of interest in Python and TypeScript.</a:t>
            </a:r>
          </a:p>
          <a:p>
            <a:r>
              <a:rPr lang="en-US" sz="2200" dirty="0"/>
              <a:t>Increase of interest in PostgreSQL, MongoDB, Redis and Elasticsearch.</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p:txBody>
          <a:bodyPr>
            <a:normAutofit fontScale="92500" lnSpcReduction="20000"/>
          </a:bodyPr>
          <a:lstStyle/>
          <a:p>
            <a:pPr marL="0" indent="0">
              <a:buNone/>
            </a:pPr>
            <a:r>
              <a:rPr lang="en-US" dirty="0"/>
              <a:t>Implications</a:t>
            </a:r>
          </a:p>
          <a:p>
            <a:pPr marL="0" indent="0">
              <a:buNone/>
            </a:pPr>
            <a:endParaRPr lang="en-US" dirty="0"/>
          </a:p>
          <a:p>
            <a:r>
              <a:rPr lang="en-US" sz="2200" dirty="0"/>
              <a:t>Since Web Development languages are the most used programming languages among developer, Web development is still in high demand.</a:t>
            </a:r>
          </a:p>
          <a:p>
            <a:r>
              <a:rPr lang="en-US" sz="2200" dirty="0"/>
              <a:t>Increase usage of Python might be due to increasing demands in Data Science, Deep Learning AI and Machine Learning.</a:t>
            </a:r>
          </a:p>
          <a:p>
            <a:r>
              <a:rPr lang="en-US" sz="2200" dirty="0"/>
              <a:t>Increase usage of NoSQL databases as it is more scalable, provide superior performance and are easy for developers to work with. Apart form these it might also be due to growing needs to handle big unstructured data.</a:t>
            </a:r>
          </a:p>
        </p:txBody>
      </p:sp>
    </p:spTree>
    <p:extLst>
      <p:ext uri="{BB962C8B-B14F-4D97-AF65-F5344CB8AC3E}">
        <p14:creationId xmlns:p14="http://schemas.microsoft.com/office/powerpoint/2010/main" val="6472714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CONCLUSION</a:t>
            </a:r>
          </a:p>
        </p:txBody>
      </p:sp>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4544291" y="1825624"/>
            <a:ext cx="6809509" cy="4488089"/>
          </a:xfrm>
        </p:spPr>
        <p:txBody>
          <a:bodyPr>
            <a:normAutofit fontScale="92500" lnSpcReduction="20000"/>
          </a:bodyPr>
          <a:lstStyle/>
          <a:p>
            <a:r>
              <a:rPr lang="en-US" sz="2200" dirty="0"/>
              <a:t>Since Web Development is high in demands, team of consultants who are proficient in web development languages such as JavaScript and HTML/CSS are needed.</a:t>
            </a:r>
          </a:p>
          <a:p>
            <a:r>
              <a:rPr lang="en-US" sz="2200" dirty="0"/>
              <a:t>If we already have enough teams, we need to provide Typescript (superset of JavaScript) training to them as it is gaining popularity in following year.</a:t>
            </a:r>
          </a:p>
          <a:p>
            <a:r>
              <a:rPr lang="en-US" sz="2200" dirty="0"/>
              <a:t>If we do not have a team of consultants who are proficient in Python and are Data Science/Deep Learning AI/Machine Learning Professional, we will need to hire them as it is increasing in demand in coming year.</a:t>
            </a:r>
          </a:p>
          <a:p>
            <a:r>
              <a:rPr lang="en-US" sz="2200" dirty="0"/>
              <a:t>Team of consultants who are proficient in PostgreSQL will need to be hire as it will increase in demands in next year.</a:t>
            </a:r>
          </a:p>
          <a:p>
            <a:r>
              <a:rPr lang="en-US" sz="2200" dirty="0"/>
              <a:t>Team of consultants who are proficient in NoSQL databases such as MongoDB and team of consultants proficient in real-time databases such as Redis and Elasticsearch will need to be hire.</a:t>
            </a:r>
          </a:p>
        </p:txBody>
      </p:sp>
      <p:pic>
        <p:nvPicPr>
          <p:cNvPr id="6" name="Content Placeholder 5">
            <a:extLst>
              <a:ext uri="{FF2B5EF4-FFF2-40B4-BE49-F238E27FC236}">
                <a16:creationId xmlns:a16="http://schemas.microsoft.com/office/drawing/2014/main" id="{5E013141-2139-434F-83AB-CF1C80A7AC4A}"/>
              </a:ext>
            </a:extLst>
          </p:cNvPr>
          <p:cNvPicPr>
            <a:picLocks noGrp="1" noChangeAspect="1"/>
          </p:cNvPicPr>
          <p:nvPr>
            <p:ph sz="half" idx="1"/>
          </p:nvPr>
        </p:nvPicPr>
        <p:blipFill>
          <a:blip r:embed="rId2"/>
          <a:stretch>
            <a:fillRect/>
          </a:stretch>
        </p:blipFill>
        <p:spPr>
          <a:xfrm>
            <a:off x="1125967" y="2113896"/>
            <a:ext cx="3054361" cy="3054361"/>
          </a:xfrm>
          <a:prstGeom prst="rect">
            <a:avLst/>
          </a:prstGeom>
        </p:spPr>
      </p:pic>
    </p:spTree>
    <p:extLst>
      <p:ext uri="{BB962C8B-B14F-4D97-AF65-F5344CB8AC3E}">
        <p14:creationId xmlns:p14="http://schemas.microsoft.com/office/powerpoint/2010/main" val="16301236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APPENDIX: RESOURCE</a:t>
            </a:r>
          </a:p>
        </p:txBody>
      </p:sp>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4158343" y="2086882"/>
            <a:ext cx="7195457" cy="3317875"/>
          </a:xfrm>
        </p:spPr>
        <p:txBody>
          <a:bodyPr>
            <a:normAutofit/>
          </a:bodyPr>
          <a:lstStyle/>
          <a:p>
            <a:pPr marL="457200" indent="-457200">
              <a:buFont typeface="+mj-lt"/>
              <a:buAutoNum type="arabicPeriod"/>
            </a:pPr>
            <a:r>
              <a:rPr lang="en-US" sz="2200" dirty="0"/>
              <a:t>The subset of 2019 stack overflow developer survey results dataset provided by IBM. </a:t>
            </a:r>
            <a:r>
              <a:rPr lang="en-US" sz="1800" dirty="0"/>
              <a:t>Link: </a:t>
            </a:r>
            <a:r>
              <a:rPr lang="en-US" sz="1800" b="1" u="sng" dirty="0">
                <a:hlinkClick r:id="rId2"/>
              </a:rPr>
              <a:t>m1_survey_data</a:t>
            </a:r>
            <a:endParaRPr lang="en-US" sz="1800" b="1" u="sng" dirty="0"/>
          </a:p>
          <a:p>
            <a:pPr marL="457200" indent="-457200">
              <a:buFont typeface="+mj-lt"/>
              <a:buAutoNum type="arabicPeriod"/>
            </a:pPr>
            <a:r>
              <a:rPr lang="en-US" sz="2200" dirty="0"/>
              <a:t>Two modified subset of original dataset provided by IBM for building a dashboard with Cognos Dashboard Embedded (CDE). </a:t>
            </a:r>
            <a:r>
              <a:rPr lang="en-US" sz="1800" dirty="0"/>
              <a:t>Link: </a:t>
            </a:r>
            <a:r>
              <a:rPr lang="en-GB" sz="1800" b="1" dirty="0">
                <a:hlinkClick r:id="rId3"/>
              </a:rPr>
              <a:t>m5_survey_data_demographics.csv</a:t>
            </a:r>
            <a:r>
              <a:rPr lang="en-GB" sz="1800" b="1" dirty="0"/>
              <a:t> and </a:t>
            </a:r>
            <a:r>
              <a:rPr lang="en-GB" sz="1800" b="1" dirty="0">
                <a:hlinkClick r:id="rId4"/>
              </a:rPr>
              <a:t>m5_survey_data_technologies_normalised.csv</a:t>
            </a:r>
            <a:endParaRPr lang="en-US" sz="1800" b="1" dirty="0"/>
          </a:p>
          <a:p>
            <a:pPr marL="457200" indent="-457200">
              <a:buFont typeface="+mj-lt"/>
              <a:buAutoNum type="arabicPeriod"/>
            </a:pPr>
            <a:r>
              <a:rPr lang="en-US" sz="2200" dirty="0"/>
              <a:t>Json file contents of GitHub Jobs API. </a:t>
            </a:r>
            <a:r>
              <a:rPr lang="en-US" sz="1800" dirty="0"/>
              <a:t>Link: </a:t>
            </a:r>
            <a:r>
              <a:rPr lang="en-US" sz="1800" b="1" u="sng" dirty="0">
                <a:hlinkClick r:id="rId5"/>
              </a:rPr>
              <a:t>Json file</a:t>
            </a:r>
            <a:endParaRPr lang="en-US" sz="1800" dirty="0"/>
          </a:p>
          <a:p>
            <a:pPr marL="457200" indent="-457200">
              <a:buFont typeface="+mj-lt"/>
              <a:buAutoNum type="arabicPeriod"/>
            </a:pPr>
            <a:r>
              <a:rPr lang="en-US" sz="2200" dirty="0"/>
              <a:t>Survey data regarding Popular Programming Languages provided by IBM. </a:t>
            </a:r>
            <a:r>
              <a:rPr lang="en-US" sz="1800" dirty="0"/>
              <a:t>Link: </a:t>
            </a:r>
            <a:r>
              <a:rPr lang="en-US" sz="1800" b="1" u="sng" dirty="0">
                <a:hlinkClick r:id="rId6"/>
              </a:rPr>
              <a:t>Popular Programming Languages</a:t>
            </a:r>
            <a:endParaRPr lang="en-US" sz="1800" b="1" u="sng" dirty="0"/>
          </a:p>
        </p:txBody>
      </p:sp>
      <p:pic>
        <p:nvPicPr>
          <p:cNvPr id="4" name="Content Placeholder 3">
            <a:extLst>
              <a:ext uri="{FF2B5EF4-FFF2-40B4-BE49-F238E27FC236}">
                <a16:creationId xmlns:a16="http://schemas.microsoft.com/office/drawing/2014/main" id="{D5D63823-FC2E-4AC2-93D5-3C2B6F315436}"/>
              </a:ext>
            </a:extLst>
          </p:cNvPr>
          <p:cNvPicPr>
            <a:picLocks noGrp="1" noChangeAspect="1"/>
          </p:cNvPicPr>
          <p:nvPr>
            <p:ph sz="half" idx="1"/>
          </p:nvPr>
        </p:nvPicPr>
        <p:blipFill>
          <a:blip r:embed="rId7"/>
          <a:stretch>
            <a:fillRect/>
          </a:stretch>
        </p:blipFill>
        <p:spPr>
          <a:xfrm>
            <a:off x="1055857" y="1849823"/>
            <a:ext cx="3194581" cy="3194581"/>
          </a:xfrm>
          <a:prstGeom prst="rect">
            <a:avLst/>
          </a:prstGeom>
        </p:spPr>
      </p:pic>
    </p:spTree>
    <p:extLst>
      <p:ext uri="{BB962C8B-B14F-4D97-AF65-F5344CB8AC3E}">
        <p14:creationId xmlns:p14="http://schemas.microsoft.com/office/powerpoint/2010/main" val="34100085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914398" y="383051"/>
            <a:ext cx="10489277" cy="1325563"/>
          </a:xfrm>
        </p:spPr>
        <p:txBody>
          <a:bodyPr anchor="ctr">
            <a:normAutofit/>
          </a:bodyPr>
          <a:lstStyle/>
          <a:p>
            <a:r>
              <a:rPr lang="en-US" dirty="0"/>
              <a:t>APPENDIX A: GITHUB JOB POSTINGS</a:t>
            </a:r>
          </a:p>
        </p:txBody>
      </p:sp>
      <p:pic>
        <p:nvPicPr>
          <p:cNvPr id="7" name="Content Placeholder 6">
            <a:extLst>
              <a:ext uri="{FF2B5EF4-FFF2-40B4-BE49-F238E27FC236}">
                <a16:creationId xmlns:a16="http://schemas.microsoft.com/office/drawing/2014/main" id="{1AE166D5-0ECD-4400-B8CA-219587983E3F}"/>
              </a:ext>
            </a:extLst>
          </p:cNvPr>
          <p:cNvPicPr>
            <a:picLocks noGrp="1"/>
          </p:cNvPicPr>
          <p:nvPr>
            <p:ph sz="half" idx="2"/>
          </p:nvPr>
        </p:nvPicPr>
        <p:blipFill>
          <a:blip r:embed="rId2"/>
          <a:stretch>
            <a:fillRect/>
          </a:stretch>
        </p:blipFill>
        <p:spPr>
          <a:xfrm>
            <a:off x="1956036" y="1405372"/>
            <a:ext cx="8406000" cy="4989600"/>
          </a:xfrm>
        </p:spPr>
      </p:pic>
    </p:spTree>
    <p:extLst>
      <p:ext uri="{BB962C8B-B14F-4D97-AF65-F5344CB8AC3E}">
        <p14:creationId xmlns:p14="http://schemas.microsoft.com/office/powerpoint/2010/main" val="3078551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B37F9FA-3571-49C2-8811-B1159FCC0D6D}"/>
              </a:ext>
            </a:extLst>
          </p:cNvPr>
          <p:cNvPicPr>
            <a:picLocks noChangeAspect="1"/>
          </p:cNvPicPr>
          <p:nvPr/>
        </p:nvPicPr>
        <p:blipFill>
          <a:blip r:embed="rId2"/>
          <a:stretch>
            <a:fillRect/>
          </a:stretch>
        </p:blipFill>
        <p:spPr>
          <a:xfrm>
            <a:off x="1450711" y="2025672"/>
            <a:ext cx="3194581" cy="3194581"/>
          </a:xfrm>
          <a:prstGeom prst="rect">
            <a:avLst/>
          </a:prstGeom>
        </p:spPr>
      </p:pic>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4" y="263810"/>
            <a:ext cx="8508528" cy="1325563"/>
          </a:xfrm>
        </p:spPr>
        <p:txBody>
          <a:bodyPr anchor="ctr">
            <a:normAutofit/>
          </a:bodyPr>
          <a:lstStyle/>
          <a:p>
            <a:r>
              <a:rPr lang="en-US" dirty="0"/>
              <a:t>OUTLINE</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6172200" y="1825625"/>
            <a:ext cx="5181600" cy="4351338"/>
          </a:xfrm>
        </p:spPr>
        <p:txBody>
          <a:bodyPr>
            <a:normAutofit/>
          </a:bodyPr>
          <a:lstStyle/>
          <a:p>
            <a:r>
              <a:rPr lang="en-US" sz="2200" dirty="0"/>
              <a:t>Executive Summary</a:t>
            </a:r>
          </a:p>
          <a:p>
            <a:r>
              <a:rPr lang="en-US" sz="2200" dirty="0"/>
              <a:t>Introduction</a:t>
            </a:r>
          </a:p>
          <a:p>
            <a:r>
              <a:rPr lang="en-US" sz="2200" dirty="0"/>
              <a:t>Methodology</a:t>
            </a:r>
          </a:p>
          <a:p>
            <a:r>
              <a:rPr lang="en-US" sz="2200" dirty="0"/>
              <a:t>Results</a:t>
            </a:r>
          </a:p>
          <a:p>
            <a:pPr lvl="1"/>
            <a:r>
              <a:rPr lang="en-US" sz="1800" dirty="0"/>
              <a:t>Visualization – Charts</a:t>
            </a:r>
          </a:p>
          <a:p>
            <a:pPr lvl="1"/>
            <a:r>
              <a:rPr lang="en-US" sz="1800" dirty="0"/>
              <a:t>Dashboard</a:t>
            </a:r>
          </a:p>
          <a:p>
            <a:r>
              <a:rPr lang="en-US" sz="2200" dirty="0"/>
              <a:t>Discussion</a:t>
            </a:r>
          </a:p>
          <a:p>
            <a:pPr lvl="1"/>
            <a:r>
              <a:rPr lang="en-US" sz="1800" dirty="0"/>
              <a:t>Findings &amp; Implications</a:t>
            </a:r>
          </a:p>
          <a:p>
            <a:r>
              <a:rPr lang="en-US" sz="2200" dirty="0"/>
              <a:t>Conclusion</a:t>
            </a:r>
          </a:p>
          <a:p>
            <a:r>
              <a:rPr lang="en-US" sz="2200" dirty="0"/>
              <a:t>Appendix</a:t>
            </a:r>
          </a:p>
        </p:txBody>
      </p:sp>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1A185CBD-ED91-4F24-BEB9-8E33AD8AC3B1}"/>
                  </a:ext>
                </a:extLst>
              </p14:cNvPr>
              <p14:cNvContentPartPr/>
              <p14:nvPr/>
            </p14:nvContentPartPr>
            <p14:xfrm>
              <a:off x="1889280" y="999312"/>
              <a:ext cx="360" cy="360"/>
            </p14:xfrm>
          </p:contentPart>
        </mc:Choice>
        <mc:Fallback xmlns="">
          <p:pic>
            <p:nvPicPr>
              <p:cNvPr id="9" name="Ink 8">
                <a:extLst>
                  <a:ext uri="{FF2B5EF4-FFF2-40B4-BE49-F238E27FC236}">
                    <a16:creationId xmlns:a16="http://schemas.microsoft.com/office/drawing/2014/main" id="{1A185CBD-ED91-4F24-BEB9-8E33AD8AC3B1}"/>
                  </a:ext>
                </a:extLst>
              </p:cNvPr>
              <p:cNvPicPr/>
              <p:nvPr/>
            </p:nvPicPr>
            <p:blipFill>
              <a:blip r:embed="rId7"/>
              <a:stretch>
                <a:fillRect/>
              </a:stretch>
            </p:blipFill>
            <p:spPr>
              <a:xfrm>
                <a:off x="1799280" y="81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032BD37A-4777-4658-98DC-561C88BBD6B5}"/>
                  </a:ext>
                </a:extLst>
              </p14:cNvPr>
              <p14:cNvContentPartPr/>
              <p14:nvPr/>
            </p14:nvContentPartPr>
            <p14:xfrm>
              <a:off x="2328120" y="962952"/>
              <a:ext cx="360" cy="360"/>
            </p14:xfrm>
          </p:contentPart>
        </mc:Choice>
        <mc:Fallback xmlns="">
          <p:pic>
            <p:nvPicPr>
              <p:cNvPr id="10" name="Ink 9">
                <a:extLst>
                  <a:ext uri="{FF2B5EF4-FFF2-40B4-BE49-F238E27FC236}">
                    <a16:creationId xmlns:a16="http://schemas.microsoft.com/office/drawing/2014/main" id="{032BD37A-4777-4658-98DC-561C88BBD6B5}"/>
                  </a:ext>
                </a:extLst>
              </p:cNvPr>
              <p:cNvPicPr/>
              <p:nvPr/>
            </p:nvPicPr>
            <p:blipFill>
              <a:blip r:embed="rId7"/>
              <a:stretch>
                <a:fillRect/>
              </a:stretch>
            </p:blipFill>
            <p:spPr>
              <a:xfrm>
                <a:off x="2238120" y="783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8D6F0DE4-0F5C-4DBC-980B-FA84561A37BD}"/>
                  </a:ext>
                </a:extLst>
              </p14:cNvPr>
              <p14:cNvContentPartPr/>
              <p14:nvPr/>
            </p14:nvContentPartPr>
            <p14:xfrm>
              <a:off x="2828160" y="926232"/>
              <a:ext cx="360" cy="360"/>
            </p14:xfrm>
          </p:contentPart>
        </mc:Choice>
        <mc:Fallback xmlns="">
          <p:pic>
            <p:nvPicPr>
              <p:cNvPr id="11" name="Ink 10">
                <a:extLst>
                  <a:ext uri="{FF2B5EF4-FFF2-40B4-BE49-F238E27FC236}">
                    <a16:creationId xmlns:a16="http://schemas.microsoft.com/office/drawing/2014/main" id="{8D6F0DE4-0F5C-4DBC-980B-FA84561A37BD}"/>
                  </a:ext>
                </a:extLst>
              </p:cNvPr>
              <p:cNvPicPr/>
              <p:nvPr/>
            </p:nvPicPr>
            <p:blipFill>
              <a:blip r:embed="rId7"/>
              <a:stretch>
                <a:fillRect/>
              </a:stretch>
            </p:blipFill>
            <p:spPr>
              <a:xfrm>
                <a:off x="2738160" y="74623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24F830F4-CC15-48E6-AB15-04ED683CA04A}"/>
                  </a:ext>
                </a:extLst>
              </p14:cNvPr>
              <p14:cNvContentPartPr/>
              <p14:nvPr/>
            </p14:nvContentPartPr>
            <p14:xfrm>
              <a:off x="2828160" y="926232"/>
              <a:ext cx="3240" cy="5040"/>
            </p14:xfrm>
          </p:contentPart>
        </mc:Choice>
        <mc:Fallback xmlns="">
          <p:pic>
            <p:nvPicPr>
              <p:cNvPr id="12" name="Ink 11">
                <a:extLst>
                  <a:ext uri="{FF2B5EF4-FFF2-40B4-BE49-F238E27FC236}">
                    <a16:creationId xmlns:a16="http://schemas.microsoft.com/office/drawing/2014/main" id="{24F830F4-CC15-48E6-AB15-04ED683CA04A}"/>
                  </a:ext>
                </a:extLst>
              </p:cNvPr>
              <p:cNvPicPr/>
              <p:nvPr/>
            </p:nvPicPr>
            <p:blipFill>
              <a:blip r:embed="rId11"/>
              <a:stretch>
                <a:fillRect/>
              </a:stretch>
            </p:blipFill>
            <p:spPr>
              <a:xfrm>
                <a:off x="2738160" y="746232"/>
                <a:ext cx="18288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18EA1C91-5384-4260-8EC9-8379C643441C}"/>
                  </a:ext>
                </a:extLst>
              </p14:cNvPr>
              <p14:cNvContentPartPr/>
              <p14:nvPr/>
            </p14:nvContentPartPr>
            <p14:xfrm>
              <a:off x="-2109240" y="2669712"/>
              <a:ext cx="19800" cy="360"/>
            </p14:xfrm>
          </p:contentPart>
        </mc:Choice>
        <mc:Fallback xmlns="">
          <p:pic>
            <p:nvPicPr>
              <p:cNvPr id="13" name="Ink 12">
                <a:extLst>
                  <a:ext uri="{FF2B5EF4-FFF2-40B4-BE49-F238E27FC236}">
                    <a16:creationId xmlns:a16="http://schemas.microsoft.com/office/drawing/2014/main" id="{18EA1C91-5384-4260-8EC9-8379C643441C}"/>
                  </a:ext>
                </a:extLst>
              </p:cNvPr>
              <p:cNvPicPr/>
              <p:nvPr/>
            </p:nvPicPr>
            <p:blipFill>
              <a:blip r:embed="rId13"/>
              <a:stretch>
                <a:fillRect/>
              </a:stretch>
            </p:blipFill>
            <p:spPr>
              <a:xfrm>
                <a:off x="-2199240" y="2489712"/>
                <a:ext cx="19944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4" name="Ink 13">
                <a:extLst>
                  <a:ext uri="{FF2B5EF4-FFF2-40B4-BE49-F238E27FC236}">
                    <a16:creationId xmlns:a16="http://schemas.microsoft.com/office/drawing/2014/main" id="{97E9F6ED-ACEE-438F-A76C-C66263E59B33}"/>
                  </a:ext>
                </a:extLst>
              </p14:cNvPr>
              <p14:cNvContentPartPr/>
              <p14:nvPr/>
            </p14:nvContentPartPr>
            <p14:xfrm>
              <a:off x="7266240" y="2888952"/>
              <a:ext cx="360" cy="360"/>
            </p14:xfrm>
          </p:contentPart>
        </mc:Choice>
        <mc:Fallback xmlns="">
          <p:pic>
            <p:nvPicPr>
              <p:cNvPr id="14" name="Ink 13">
                <a:extLst>
                  <a:ext uri="{FF2B5EF4-FFF2-40B4-BE49-F238E27FC236}">
                    <a16:creationId xmlns:a16="http://schemas.microsoft.com/office/drawing/2014/main" id="{97E9F6ED-ACEE-438F-A76C-C66263E59B33}"/>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5" name="Ink 14">
                <a:extLst>
                  <a:ext uri="{FF2B5EF4-FFF2-40B4-BE49-F238E27FC236}">
                    <a16:creationId xmlns:a16="http://schemas.microsoft.com/office/drawing/2014/main" id="{EA56CB11-8AE3-4EA0-B556-BBB572803B07}"/>
                  </a:ext>
                </a:extLst>
              </p14:cNvPr>
              <p14:cNvContentPartPr/>
              <p14:nvPr/>
            </p14:nvContentPartPr>
            <p14:xfrm>
              <a:off x="7266240" y="2888952"/>
              <a:ext cx="360" cy="360"/>
            </p14:xfrm>
          </p:contentPart>
        </mc:Choice>
        <mc:Fallback xmlns="">
          <p:pic>
            <p:nvPicPr>
              <p:cNvPr id="15" name="Ink 14">
                <a:extLst>
                  <a:ext uri="{FF2B5EF4-FFF2-40B4-BE49-F238E27FC236}">
                    <a16:creationId xmlns:a16="http://schemas.microsoft.com/office/drawing/2014/main" id="{EA56CB11-8AE3-4EA0-B556-BBB572803B07}"/>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6" name="Ink 15">
                <a:extLst>
                  <a:ext uri="{FF2B5EF4-FFF2-40B4-BE49-F238E27FC236}">
                    <a16:creationId xmlns:a16="http://schemas.microsoft.com/office/drawing/2014/main" id="{78E27AEC-BDF9-49A4-A10A-6F5F64F01EEA}"/>
                  </a:ext>
                </a:extLst>
              </p14:cNvPr>
              <p14:cNvContentPartPr/>
              <p14:nvPr/>
            </p14:nvContentPartPr>
            <p14:xfrm>
              <a:off x="7266240" y="2888952"/>
              <a:ext cx="360" cy="360"/>
            </p14:xfrm>
          </p:contentPart>
        </mc:Choice>
        <mc:Fallback xmlns="">
          <p:pic>
            <p:nvPicPr>
              <p:cNvPr id="16" name="Ink 15">
                <a:extLst>
                  <a:ext uri="{FF2B5EF4-FFF2-40B4-BE49-F238E27FC236}">
                    <a16:creationId xmlns:a16="http://schemas.microsoft.com/office/drawing/2014/main" id="{78E27AEC-BDF9-49A4-A10A-6F5F64F01EE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7" name="Ink 16">
                <a:extLst>
                  <a:ext uri="{FF2B5EF4-FFF2-40B4-BE49-F238E27FC236}">
                    <a16:creationId xmlns:a16="http://schemas.microsoft.com/office/drawing/2014/main" id="{00D1CCCF-5EBB-4FB3-A293-78C28946220A}"/>
                  </a:ext>
                </a:extLst>
              </p14:cNvPr>
              <p14:cNvContentPartPr/>
              <p14:nvPr/>
            </p14:nvContentPartPr>
            <p14:xfrm>
              <a:off x="7266240" y="2888952"/>
              <a:ext cx="360" cy="360"/>
            </p14:xfrm>
          </p:contentPart>
        </mc:Choice>
        <mc:Fallback xmlns="">
          <p:pic>
            <p:nvPicPr>
              <p:cNvPr id="17" name="Ink 16">
                <a:extLst>
                  <a:ext uri="{FF2B5EF4-FFF2-40B4-BE49-F238E27FC236}">
                    <a16:creationId xmlns:a16="http://schemas.microsoft.com/office/drawing/2014/main" id="{00D1CCCF-5EBB-4FB3-A293-78C28946220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8" name="Ink 17">
                <a:extLst>
                  <a:ext uri="{FF2B5EF4-FFF2-40B4-BE49-F238E27FC236}">
                    <a16:creationId xmlns:a16="http://schemas.microsoft.com/office/drawing/2014/main" id="{0EC3AB97-946C-4D62-AEB0-E11D486AFBF0}"/>
                  </a:ext>
                </a:extLst>
              </p14:cNvPr>
              <p14:cNvContentPartPr/>
              <p14:nvPr/>
            </p14:nvContentPartPr>
            <p14:xfrm>
              <a:off x="6680880" y="2877072"/>
              <a:ext cx="360" cy="360"/>
            </p14:xfrm>
          </p:contentPart>
        </mc:Choice>
        <mc:Fallback xmlns="">
          <p:pic>
            <p:nvPicPr>
              <p:cNvPr id="18" name="Ink 17">
                <a:extLst>
                  <a:ext uri="{FF2B5EF4-FFF2-40B4-BE49-F238E27FC236}">
                    <a16:creationId xmlns:a16="http://schemas.microsoft.com/office/drawing/2014/main" id="{0EC3AB97-946C-4D62-AEB0-E11D486AFBF0}"/>
                  </a:ext>
                </a:extLst>
              </p:cNvPr>
              <p:cNvPicPr/>
              <p:nvPr/>
            </p:nvPicPr>
            <p:blipFill>
              <a:blip r:embed="rId7"/>
              <a:stretch>
                <a:fillRect/>
              </a:stretch>
            </p:blipFill>
            <p:spPr>
              <a:xfrm>
                <a:off x="6591240" y="2697072"/>
                <a:ext cx="180000" cy="360000"/>
              </a:xfrm>
              <a:prstGeom prst="rect">
                <a:avLst/>
              </a:prstGeom>
            </p:spPr>
          </p:pic>
        </mc:Fallback>
      </mc:AlternateContent>
    </p:spTree>
    <p:extLst>
      <p:ext uri="{BB962C8B-B14F-4D97-AF65-F5344CB8AC3E}">
        <p14:creationId xmlns:p14="http://schemas.microsoft.com/office/powerpoint/2010/main" val="13392106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78304" y="383051"/>
            <a:ext cx="10525372" cy="1325563"/>
          </a:xfrm>
        </p:spPr>
        <p:txBody>
          <a:bodyPr anchor="ctr">
            <a:normAutofit/>
          </a:bodyPr>
          <a:lstStyle/>
          <a:p>
            <a:r>
              <a:rPr lang="en-US" dirty="0"/>
              <a:t>APPENDIX B: POPULAR LANGUAGES BY SALARY</a:t>
            </a:r>
          </a:p>
        </p:txBody>
      </p:sp>
      <p:pic>
        <p:nvPicPr>
          <p:cNvPr id="7" name="Content Placeholder 6">
            <a:extLst>
              <a:ext uri="{FF2B5EF4-FFF2-40B4-BE49-F238E27FC236}">
                <a16:creationId xmlns:a16="http://schemas.microsoft.com/office/drawing/2014/main" id="{2DE6B3ED-8CA3-4444-82E8-D8BFE5F0F5BA}"/>
              </a:ext>
            </a:extLst>
          </p:cNvPr>
          <p:cNvPicPr>
            <a:picLocks noGrp="1"/>
          </p:cNvPicPr>
          <p:nvPr>
            <p:ph sz="half" idx="2"/>
          </p:nvPr>
        </p:nvPicPr>
        <p:blipFill>
          <a:blip r:embed="rId2"/>
          <a:stretch>
            <a:fillRect/>
          </a:stretch>
        </p:blipFill>
        <p:spPr>
          <a:xfrm>
            <a:off x="1893000" y="1393564"/>
            <a:ext cx="8406000" cy="4989600"/>
          </a:xfrm>
        </p:spPr>
      </p:pic>
    </p:spTree>
    <p:extLst>
      <p:ext uri="{BB962C8B-B14F-4D97-AF65-F5344CB8AC3E}">
        <p14:creationId xmlns:p14="http://schemas.microsoft.com/office/powerpoint/2010/main" val="18173990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33926" y="304965"/>
            <a:ext cx="8565109" cy="1325563"/>
          </a:xfrm>
        </p:spPr>
        <p:txBody>
          <a:bodyPr anchor="ctr">
            <a:normAutofit/>
          </a:bodyPr>
          <a:lstStyle/>
          <a:p>
            <a:r>
              <a:rPr lang="en-US" dirty="0"/>
              <a:t>EXECUTIVE SUMMARY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1825624"/>
            <a:ext cx="7068725" cy="4465447"/>
          </a:xfrm>
        </p:spPr>
        <p:txBody>
          <a:bodyPr>
            <a:normAutofit/>
          </a:bodyPr>
          <a:lstStyle/>
          <a:p>
            <a:r>
              <a:rPr lang="en-US" sz="2200" dirty="0"/>
              <a:t>This presentation summarize key findings from analyzing </a:t>
            </a:r>
            <a:r>
              <a:rPr lang="en-US" sz="2200" b="1" dirty="0"/>
              <a:t>2019 Stack Overflow Developer Survey Results</a:t>
            </a:r>
            <a:r>
              <a:rPr lang="en-US" sz="2200" dirty="0"/>
              <a:t> dataset.</a:t>
            </a:r>
          </a:p>
          <a:p>
            <a:r>
              <a:rPr lang="en-US" sz="2200" b="1" dirty="0"/>
              <a:t>Current Technology Usage </a:t>
            </a:r>
            <a:r>
              <a:rPr lang="en-US" sz="2200" dirty="0"/>
              <a:t>( e.g., popular language, database, platform or web frame among developers)</a:t>
            </a:r>
          </a:p>
          <a:p>
            <a:r>
              <a:rPr lang="en-US" sz="2200" b="1" dirty="0"/>
              <a:t>Future Technology Trend </a:t>
            </a:r>
            <a:r>
              <a:rPr lang="en-US" sz="2200" dirty="0"/>
              <a:t>( e.g., most language, database, platform or web frame that developers want to work in over the next year)</a:t>
            </a:r>
          </a:p>
          <a:p>
            <a:r>
              <a:rPr lang="en-US" sz="2200" b="1" dirty="0"/>
              <a:t>Demographics</a:t>
            </a:r>
            <a:r>
              <a:rPr lang="en-US" sz="2200" dirty="0"/>
              <a:t> ( e.g., gender gap among developers, age groups of developers)</a:t>
            </a:r>
          </a:p>
          <a:p>
            <a:r>
              <a:rPr lang="en-GB" sz="2200" dirty="0"/>
              <a:t>These findings are relevant in order to keep pace with changing technologies, remain competitive and identify future skill requirements for the organization.</a:t>
            </a:r>
            <a:endParaRPr lang="en-US" sz="2200" dirty="0"/>
          </a:p>
        </p:txBody>
      </p:sp>
      <p:pic>
        <p:nvPicPr>
          <p:cNvPr id="5" name="Picture 4">
            <a:extLst>
              <a:ext uri="{FF2B5EF4-FFF2-40B4-BE49-F238E27FC236}">
                <a16:creationId xmlns:a16="http://schemas.microsoft.com/office/drawing/2014/main" id="{65078B9B-93A7-4517-9E78-2F5C028F2238}"/>
              </a:ext>
            </a:extLst>
          </p:cNvPr>
          <p:cNvPicPr>
            <a:picLocks noChangeAspect="1"/>
          </p:cNvPicPr>
          <p:nvPr/>
        </p:nvPicPr>
        <p:blipFill>
          <a:blip r:embed="rId3"/>
          <a:stretch>
            <a:fillRect/>
          </a:stretch>
        </p:blipFill>
        <p:spPr>
          <a:xfrm>
            <a:off x="1090494" y="2302762"/>
            <a:ext cx="3194581" cy="3194581"/>
          </a:xfrm>
          <a:prstGeom prst="rect">
            <a:avLst/>
          </a:prstGeom>
        </p:spPr>
      </p:pic>
    </p:spTree>
    <p:extLst>
      <p:ext uri="{BB962C8B-B14F-4D97-AF65-F5344CB8AC3E}">
        <p14:creationId xmlns:p14="http://schemas.microsoft.com/office/powerpoint/2010/main" val="3083623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70021" y="365125"/>
            <a:ext cx="7647865" cy="1325563"/>
          </a:xfrm>
        </p:spPr>
        <p:txBody>
          <a:bodyPr anchor="ctr">
            <a:normAutofit/>
          </a:bodyPr>
          <a:lstStyle/>
          <a:p>
            <a:r>
              <a:rPr lang="en-US" dirty="0"/>
              <a:t>INTRODUCTION</a:t>
            </a:r>
          </a:p>
        </p:txBody>
      </p:sp>
      <p:pic>
        <p:nvPicPr>
          <p:cNvPr id="4" name="Picture 3">
            <a:extLst>
              <a:ext uri="{FF2B5EF4-FFF2-40B4-BE49-F238E27FC236}">
                <a16:creationId xmlns:a16="http://schemas.microsoft.com/office/drawing/2014/main" id="{EE158731-59BB-48A2-A901-D7C35E91BA10}"/>
              </a:ext>
            </a:extLst>
          </p:cNvPr>
          <p:cNvPicPr>
            <a:picLocks noChangeAspect="1"/>
          </p:cNvPicPr>
          <p:nvPr/>
        </p:nvPicPr>
        <p:blipFill>
          <a:blip r:embed="rId3"/>
          <a:stretch>
            <a:fillRect/>
          </a:stretch>
        </p:blipFill>
        <p:spPr>
          <a:xfrm>
            <a:off x="994347" y="2262036"/>
            <a:ext cx="3054361" cy="3054361"/>
          </a:xfrm>
          <a:prstGeom prst="rect">
            <a:avLst/>
          </a:prstGeom>
        </p:spPr>
      </p:pic>
      <p:sp>
        <p:nvSpPr>
          <p:cNvPr id="5" name="Content Placeholder 2">
            <a:extLst>
              <a:ext uri="{FF2B5EF4-FFF2-40B4-BE49-F238E27FC236}">
                <a16:creationId xmlns:a16="http://schemas.microsoft.com/office/drawing/2014/main" id="{DC710A13-9821-054D-8648-FB592F1CDDDF}"/>
              </a:ext>
            </a:extLst>
          </p:cNvPr>
          <p:cNvSpPr txBox="1">
            <a:spLocks/>
          </p:cNvSpPr>
          <p:nvPr/>
        </p:nvSpPr>
        <p:spPr>
          <a:xfrm>
            <a:off x="4285075" y="1690688"/>
            <a:ext cx="7068725" cy="467201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2200" dirty="0"/>
              <a:t>With ever changing technologies in the field of IT, new problems will emerge that require new solutions.</a:t>
            </a:r>
          </a:p>
          <a:p>
            <a:r>
              <a:rPr lang="en-US" sz="2200" dirty="0"/>
              <a:t>As a global IT and Business consulting services frim, we must be able to provide expertise in IT solutions to these emerging new problems to remain competitive.</a:t>
            </a:r>
          </a:p>
          <a:p>
            <a:r>
              <a:rPr lang="en-US" sz="2200" dirty="0"/>
              <a:t>To solve these problems, we need teams of highly experienced IT consultants in these changing technologies and skills.</a:t>
            </a:r>
          </a:p>
          <a:p>
            <a:r>
              <a:rPr lang="en-US" sz="2200" dirty="0"/>
              <a:t>This analysis will identify future skill requirements and give insights and trends in the following:</a:t>
            </a:r>
          </a:p>
          <a:p>
            <a:pPr lvl="1"/>
            <a:r>
              <a:rPr lang="en-US" sz="1800" dirty="0"/>
              <a:t>What are the top programming languages in demand?</a:t>
            </a:r>
          </a:p>
          <a:p>
            <a:pPr lvl="1"/>
            <a:r>
              <a:rPr lang="en-US" sz="1800" dirty="0"/>
              <a:t>What are the top database skills in demand?</a:t>
            </a:r>
          </a:p>
          <a:p>
            <a:r>
              <a:rPr lang="en-US" sz="2200" dirty="0"/>
              <a:t>These findings will help HR Professionals in identifying which future skills are needed in the organization and help developers in deciding which skills to pursue.</a:t>
            </a:r>
          </a:p>
        </p:txBody>
      </p:sp>
    </p:spTree>
    <p:extLst>
      <p:ext uri="{BB962C8B-B14F-4D97-AF65-F5344CB8AC3E}">
        <p14:creationId xmlns:p14="http://schemas.microsoft.com/office/powerpoint/2010/main" val="710623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3" y="376642"/>
            <a:ext cx="7230723" cy="1325563"/>
          </a:xfrm>
        </p:spPr>
        <p:txBody>
          <a:bodyPr anchor="ctr">
            <a:normAutofit/>
          </a:bodyPr>
          <a:lstStyle/>
          <a:p>
            <a:r>
              <a:rPr lang="en-US" dirty="0"/>
              <a:t>METHODOLOGY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1825625"/>
            <a:ext cx="7068725" cy="4351338"/>
          </a:xfrm>
        </p:spPr>
        <p:txBody>
          <a:bodyPr>
            <a:normAutofit fontScale="85000" lnSpcReduction="20000"/>
          </a:bodyPr>
          <a:lstStyle/>
          <a:p>
            <a:r>
              <a:rPr lang="en-US" sz="2200" b="1" dirty="0"/>
              <a:t>Data Source: </a:t>
            </a:r>
            <a:r>
              <a:rPr lang="en-US" sz="2200" dirty="0"/>
              <a:t>The subset (provided by IBM) of original data set (2019 stack overflow developer survey results) from Stack Overflow, a popular website for developers. This randomized subset contains around 1/10</a:t>
            </a:r>
            <a:r>
              <a:rPr lang="en-US" sz="2200" baseline="30000" dirty="0"/>
              <a:t>th</a:t>
            </a:r>
            <a:r>
              <a:rPr lang="en-US" sz="2200" dirty="0"/>
              <a:t> of original data set.</a:t>
            </a:r>
          </a:p>
          <a:p>
            <a:r>
              <a:rPr lang="en-US" sz="2200" b="1" dirty="0"/>
              <a:t>Data Exploration: </a:t>
            </a:r>
            <a:r>
              <a:rPr lang="en-US" sz="2200" dirty="0"/>
              <a:t>Find out number of rows, columns and identify the data types of each column to get familiar with the data.</a:t>
            </a:r>
          </a:p>
          <a:p>
            <a:r>
              <a:rPr lang="en-US" sz="2200" b="1" dirty="0"/>
              <a:t>Data Wrangling: </a:t>
            </a:r>
            <a:r>
              <a:rPr lang="en-US" sz="2200" dirty="0"/>
              <a:t>Identify and remove duplicate values, identify and impute missing values and normalize data.</a:t>
            </a:r>
          </a:p>
          <a:p>
            <a:r>
              <a:rPr lang="en-US" sz="2200" b="1" dirty="0"/>
              <a:t>Exploratory Data Analysis: </a:t>
            </a:r>
            <a:r>
              <a:rPr lang="en-US" sz="2200" dirty="0"/>
              <a:t>Identify the distribution of data in the dataset, identify and remove outliers from the dataset and identify correlation between features in the dataset.</a:t>
            </a:r>
          </a:p>
          <a:p>
            <a:r>
              <a:rPr lang="en-US" sz="2200" b="1" dirty="0"/>
              <a:t>Data Visualization: </a:t>
            </a:r>
            <a:r>
              <a:rPr lang="en-US" sz="2200" dirty="0"/>
              <a:t>Visualize the distribution of data, relationships in data, composition of data and comparison of data using various Python libraries and using Cognos Dashboard Embedded (CDE) through IBM Cloud to create the following dashboard:</a:t>
            </a:r>
          </a:p>
          <a:p>
            <a:pPr lvl="1"/>
            <a:r>
              <a:rPr lang="en-US" sz="1800" dirty="0"/>
              <a:t>Current Technology Usage</a:t>
            </a:r>
          </a:p>
          <a:p>
            <a:pPr lvl="1"/>
            <a:r>
              <a:rPr lang="en-US" sz="1800" dirty="0"/>
              <a:t>Future Technology Trend</a:t>
            </a:r>
          </a:p>
          <a:p>
            <a:pPr lvl="1"/>
            <a:r>
              <a:rPr lang="en-US" sz="1800" dirty="0"/>
              <a:t>Demographics</a:t>
            </a:r>
          </a:p>
        </p:txBody>
      </p:sp>
      <p:pic>
        <p:nvPicPr>
          <p:cNvPr id="5" name="Picture 4">
            <a:extLst>
              <a:ext uri="{FF2B5EF4-FFF2-40B4-BE49-F238E27FC236}">
                <a16:creationId xmlns:a16="http://schemas.microsoft.com/office/drawing/2014/main" id="{33AE176B-DE78-4B75-AC9E-2A422E82D533}"/>
              </a:ext>
            </a:extLst>
          </p:cNvPr>
          <p:cNvPicPr>
            <a:picLocks noChangeAspect="1"/>
          </p:cNvPicPr>
          <p:nvPr/>
        </p:nvPicPr>
        <p:blipFill>
          <a:blip r:embed="rId3"/>
          <a:stretch>
            <a:fillRect/>
          </a:stretch>
        </p:blipFill>
        <p:spPr>
          <a:xfrm>
            <a:off x="979655" y="1831709"/>
            <a:ext cx="3194581" cy="3194581"/>
          </a:xfrm>
          <a:prstGeom prst="rect">
            <a:avLst/>
          </a:prstGeom>
        </p:spPr>
      </p:pic>
    </p:spTree>
    <p:extLst>
      <p:ext uri="{BB962C8B-B14F-4D97-AF65-F5344CB8AC3E}">
        <p14:creationId xmlns:p14="http://schemas.microsoft.com/office/powerpoint/2010/main" val="452859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RESULTS</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1043114" y="1825625"/>
            <a:ext cx="7068725" cy="4351338"/>
          </a:xfrm>
        </p:spPr>
        <p:txBody>
          <a:bodyPr>
            <a:normAutofit/>
          </a:bodyPr>
          <a:lstStyle/>
          <a:p>
            <a:pPr marL="0" indent="0">
              <a:buNone/>
            </a:pPr>
            <a:endParaRPr lang="en-US" sz="1800" dirty="0"/>
          </a:p>
          <a:p>
            <a:pPr marL="0" indent="0">
              <a:buNone/>
            </a:pPr>
            <a:endParaRPr lang="en-US" sz="1800" dirty="0"/>
          </a:p>
          <a:p>
            <a:pPr marL="0" indent="0">
              <a:buNone/>
            </a:pPr>
            <a:endParaRPr lang="en-US" sz="1800" dirty="0"/>
          </a:p>
        </p:txBody>
      </p:sp>
      <p:pic>
        <p:nvPicPr>
          <p:cNvPr id="5" name="Picture 4">
            <a:extLst>
              <a:ext uri="{FF2B5EF4-FFF2-40B4-BE49-F238E27FC236}">
                <a16:creationId xmlns:a16="http://schemas.microsoft.com/office/drawing/2014/main" id="{35E2C748-9A85-45A8-9E71-111EC2906F42}"/>
              </a:ext>
            </a:extLst>
          </p:cNvPr>
          <p:cNvPicPr>
            <a:picLocks/>
          </p:cNvPicPr>
          <p:nvPr/>
        </p:nvPicPr>
        <p:blipFill>
          <a:blip r:embed="rId2">
            <a:extLst>
              <a:ext uri="{BEBA8EAE-BF5A-486C-A8C5-ECC9F3942E4B}">
                <a14:imgProps xmlns:a14="http://schemas.microsoft.com/office/drawing/2010/main">
                  <a14:imgLayer r:embed="rId3">
                    <a14:imgEffect>
                      <a14:brightnessContrast bright="20000" contrast="-40000"/>
                    </a14:imgEffect>
                  </a14:imgLayer>
                </a14:imgProps>
              </a:ext>
            </a:extLst>
          </a:blip>
          <a:stretch>
            <a:fillRect/>
          </a:stretch>
        </p:blipFill>
        <p:spPr>
          <a:xfrm>
            <a:off x="707568" y="2467889"/>
            <a:ext cx="3608614" cy="2512559"/>
          </a:xfrm>
          <a:prstGeom prst="rect">
            <a:avLst/>
          </a:prstGeom>
        </p:spPr>
      </p:pic>
      <p:sp>
        <p:nvSpPr>
          <p:cNvPr id="6" name="Content Placeholder 2">
            <a:extLst>
              <a:ext uri="{FF2B5EF4-FFF2-40B4-BE49-F238E27FC236}">
                <a16:creationId xmlns:a16="http://schemas.microsoft.com/office/drawing/2014/main" id="{F4925C1B-E5DD-4799-9E5C-B1D2716E387E}"/>
              </a:ext>
            </a:extLst>
          </p:cNvPr>
          <p:cNvSpPr txBox="1">
            <a:spLocks/>
          </p:cNvSpPr>
          <p:nvPr/>
        </p:nvSpPr>
        <p:spPr>
          <a:xfrm>
            <a:off x="4285075" y="1825625"/>
            <a:ext cx="7068725" cy="43513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2200" dirty="0"/>
              <a:t>The initial subset data contain </a:t>
            </a:r>
            <a:r>
              <a:rPr lang="en-US" sz="2200" b="1" dirty="0"/>
              <a:t>11552 rows </a:t>
            </a:r>
            <a:r>
              <a:rPr lang="en-US" sz="2200" dirty="0"/>
              <a:t>and </a:t>
            </a:r>
            <a:r>
              <a:rPr lang="en-US" sz="2200" b="1" dirty="0"/>
              <a:t>85 columns</a:t>
            </a:r>
            <a:r>
              <a:rPr lang="en-US" sz="2200" dirty="0"/>
              <a:t>.</a:t>
            </a:r>
          </a:p>
          <a:p>
            <a:r>
              <a:rPr lang="en-US" sz="2200" dirty="0"/>
              <a:t>After removing duplicates, imputing missing values and removing outliers, the data contain </a:t>
            </a:r>
            <a:r>
              <a:rPr lang="en-US" sz="2200" b="1" dirty="0"/>
              <a:t>10519 rows </a:t>
            </a:r>
            <a:r>
              <a:rPr lang="en-US" sz="2200" dirty="0"/>
              <a:t>and </a:t>
            </a:r>
            <a:r>
              <a:rPr lang="en-US" sz="2200" b="1" dirty="0"/>
              <a:t>85 columns</a:t>
            </a:r>
            <a:r>
              <a:rPr lang="en-US" sz="2200" dirty="0"/>
              <a:t>.</a:t>
            </a:r>
          </a:p>
          <a:p>
            <a:r>
              <a:rPr lang="en-US" sz="2200" dirty="0"/>
              <a:t>The survey was collected from developers in </a:t>
            </a:r>
            <a:r>
              <a:rPr lang="en-US" sz="2200" b="1" dirty="0"/>
              <a:t>135 countries </a:t>
            </a:r>
            <a:r>
              <a:rPr lang="en-US" sz="2200" dirty="0"/>
              <a:t>world wide</a:t>
            </a:r>
          </a:p>
          <a:p>
            <a:r>
              <a:rPr lang="en-US" sz="2200" dirty="0"/>
              <a:t>Survey Respondents had a </a:t>
            </a:r>
            <a:r>
              <a:rPr lang="en-US" sz="2200" b="1" dirty="0"/>
              <a:t>median age of 29 </a:t>
            </a:r>
            <a:r>
              <a:rPr lang="en-US" sz="2200" dirty="0"/>
              <a:t>and </a:t>
            </a:r>
            <a:r>
              <a:rPr lang="en-US" sz="2200" b="1" dirty="0"/>
              <a:t>majority</a:t>
            </a:r>
            <a:r>
              <a:rPr lang="en-US" sz="2200" dirty="0"/>
              <a:t> of respondents were </a:t>
            </a:r>
            <a:r>
              <a:rPr lang="en-US" sz="2200" b="1" dirty="0"/>
              <a:t>male</a:t>
            </a:r>
            <a:r>
              <a:rPr lang="en-US" sz="2200" dirty="0"/>
              <a:t>.</a:t>
            </a:r>
          </a:p>
          <a:p>
            <a:r>
              <a:rPr lang="en-US" sz="2200" b="1" dirty="0"/>
              <a:t>Medium</a:t>
            </a:r>
            <a:r>
              <a:rPr lang="en-US" sz="2200" dirty="0"/>
              <a:t> Annual Salary: </a:t>
            </a:r>
            <a:r>
              <a:rPr lang="en-US" sz="2200" b="1" dirty="0"/>
              <a:t>$52,704 USD</a:t>
            </a:r>
          </a:p>
          <a:p>
            <a:r>
              <a:rPr lang="en-US" sz="2200" b="1" dirty="0"/>
              <a:t>Average</a:t>
            </a:r>
            <a:r>
              <a:rPr lang="en-US" sz="2200" dirty="0"/>
              <a:t> Annual Salary: </a:t>
            </a:r>
            <a:r>
              <a:rPr lang="en-US" sz="2200" b="1" dirty="0"/>
              <a:t>$59,883 USD</a:t>
            </a:r>
          </a:p>
          <a:p>
            <a:r>
              <a:rPr lang="en-US" sz="2200" dirty="0"/>
              <a:t>Annual Salary and Age were positively correlated: </a:t>
            </a:r>
            <a:r>
              <a:rPr lang="en-US" sz="2200" b="1" dirty="0"/>
              <a:t>r = .40</a:t>
            </a:r>
          </a:p>
        </p:txBody>
      </p:sp>
    </p:spTree>
    <p:extLst>
      <p:ext uri="{BB962C8B-B14F-4D97-AF65-F5344CB8AC3E}">
        <p14:creationId xmlns:p14="http://schemas.microsoft.com/office/powerpoint/2010/main" val="1464666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dirty="0"/>
              <a:t>PROGRAMMING LANGUAGE TRENDS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5176800" cy="501939"/>
          </a:xfrm>
        </p:spPr>
        <p:txBody>
          <a:bodyPr>
            <a:normAutofit fontScale="85000" lnSpcReduction="10000"/>
          </a:bodyPr>
          <a:lstStyle/>
          <a:p>
            <a:pPr marL="0" indent="0">
              <a:buNone/>
            </a:pPr>
            <a:r>
              <a:rPr lang="en-US" dirty="0"/>
              <a:t>Top 5 Popular Languages Current Year</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172200" y="1825625"/>
            <a:ext cx="5176800" cy="501939"/>
          </a:xfrm>
        </p:spPr>
        <p:txBody>
          <a:bodyPr>
            <a:normAutofit fontScale="85000" lnSpcReduction="10000"/>
          </a:bodyPr>
          <a:lstStyle/>
          <a:p>
            <a:pPr marL="0" indent="0">
              <a:buNone/>
            </a:pPr>
            <a:r>
              <a:rPr lang="en-US" dirty="0"/>
              <a:t>Top 5 Languages Desired Next Year</a:t>
            </a:r>
          </a:p>
        </p:txBody>
      </p:sp>
      <p:sp>
        <p:nvSpPr>
          <p:cNvPr id="8" name="Content Placeholder 2">
            <a:extLst>
              <a:ext uri="{FF2B5EF4-FFF2-40B4-BE49-F238E27FC236}">
                <a16:creationId xmlns:a16="http://schemas.microsoft.com/office/drawing/2014/main" id="{D13C2F43-A283-4FD4-9C0D-BFF93C50AC01}"/>
              </a:ext>
            </a:extLst>
          </p:cNvPr>
          <p:cNvSpPr txBox="1">
            <a:spLocks/>
          </p:cNvSpPr>
          <p:nvPr/>
        </p:nvSpPr>
        <p:spPr>
          <a:xfrm>
            <a:off x="838199"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2200" dirty="0"/>
          </a:p>
        </p:txBody>
      </p:sp>
      <p:pic>
        <p:nvPicPr>
          <p:cNvPr id="18" name="Picture 17">
            <a:extLst>
              <a:ext uri="{FF2B5EF4-FFF2-40B4-BE49-F238E27FC236}">
                <a16:creationId xmlns:a16="http://schemas.microsoft.com/office/drawing/2014/main" id="{78DE99CB-102A-4172-A53A-2156CB9961D3}"/>
              </a:ext>
            </a:extLst>
          </p:cNvPr>
          <p:cNvPicPr>
            <a:picLocks/>
          </p:cNvPicPr>
          <p:nvPr/>
        </p:nvPicPr>
        <p:blipFill>
          <a:blip r:embed="rId3"/>
          <a:stretch>
            <a:fillRect/>
          </a:stretch>
        </p:blipFill>
        <p:spPr>
          <a:xfrm>
            <a:off x="6172200" y="2327564"/>
            <a:ext cx="5176800" cy="3672000"/>
          </a:xfrm>
          <a:prstGeom prst="rect">
            <a:avLst/>
          </a:prstGeom>
        </p:spPr>
      </p:pic>
      <p:pic>
        <p:nvPicPr>
          <p:cNvPr id="20" name="Picture 19">
            <a:extLst>
              <a:ext uri="{FF2B5EF4-FFF2-40B4-BE49-F238E27FC236}">
                <a16:creationId xmlns:a16="http://schemas.microsoft.com/office/drawing/2014/main" id="{68C05E10-154D-4488-B1B0-F54E5E93DA58}"/>
              </a:ext>
            </a:extLst>
          </p:cNvPr>
          <p:cNvPicPr>
            <a:picLocks/>
          </p:cNvPicPr>
          <p:nvPr/>
        </p:nvPicPr>
        <p:blipFill>
          <a:blip r:embed="rId4"/>
          <a:stretch>
            <a:fillRect/>
          </a:stretch>
        </p:blipFill>
        <p:spPr>
          <a:xfrm>
            <a:off x="843001" y="2327564"/>
            <a:ext cx="5176800" cy="3672000"/>
          </a:xfrm>
          <a:prstGeom prst="rect">
            <a:avLst/>
          </a:prstGeom>
        </p:spPr>
      </p:pic>
    </p:spTree>
    <p:extLst>
      <p:ext uri="{BB962C8B-B14F-4D97-AF65-F5344CB8AC3E}">
        <p14:creationId xmlns:p14="http://schemas.microsoft.com/office/powerpoint/2010/main" val="1957259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normAutofit/>
          </a:bodyPr>
          <a:lstStyle/>
          <a:p>
            <a:r>
              <a:rPr lang="en-US" sz="2800" dirty="0"/>
              <a:t>PROGRAMMING LANGUAGE TRENDS -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5181600" cy="4351338"/>
          </a:xfrm>
        </p:spPr>
        <p:txBody>
          <a:bodyPr>
            <a:normAutofit lnSpcReduction="10000"/>
          </a:bodyPr>
          <a:lstStyle/>
          <a:p>
            <a:pPr marL="0" indent="0">
              <a:buNone/>
            </a:pPr>
            <a:r>
              <a:rPr lang="en-US" dirty="0"/>
              <a:t>Findings</a:t>
            </a:r>
          </a:p>
          <a:p>
            <a:pPr marL="0" indent="0">
              <a:buNone/>
            </a:pPr>
            <a:endParaRPr lang="en-US" dirty="0"/>
          </a:p>
          <a:p>
            <a:r>
              <a:rPr lang="en-US" sz="2200" dirty="0"/>
              <a:t>JavaScript and HTML/CSS are the top 2 popular languages for current year and next year.</a:t>
            </a:r>
          </a:p>
          <a:p>
            <a:r>
              <a:rPr lang="en-US" sz="2200" dirty="0"/>
              <a:t>SQL popularity will drop in next year but will still remain in top 5 popular languages.</a:t>
            </a:r>
          </a:p>
          <a:p>
            <a:r>
              <a:rPr lang="en-US" sz="2200" dirty="0"/>
              <a:t>Decreasing interest in Bash/Shell/PowerShell while interest in TypeScript increases.</a:t>
            </a:r>
          </a:p>
          <a:p>
            <a:r>
              <a:rPr lang="en-US" sz="2200" dirty="0"/>
              <a:t>Massive increase of interest in Python.</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p:txBody>
          <a:bodyPr>
            <a:normAutofit lnSpcReduction="10000"/>
          </a:bodyPr>
          <a:lstStyle/>
          <a:p>
            <a:pPr marL="0" indent="0">
              <a:buNone/>
            </a:pPr>
            <a:r>
              <a:rPr lang="en-US" dirty="0"/>
              <a:t>Implications</a:t>
            </a:r>
          </a:p>
          <a:p>
            <a:pPr marL="0" indent="0">
              <a:buNone/>
            </a:pPr>
            <a:endParaRPr lang="en-US" dirty="0"/>
          </a:p>
          <a:p>
            <a:r>
              <a:rPr lang="en-US" sz="2200" dirty="0"/>
              <a:t>JavaScript and HTML/CSS remain as the most popular language for Web Development.</a:t>
            </a:r>
          </a:p>
          <a:p>
            <a:r>
              <a:rPr lang="en-US" sz="2200" dirty="0"/>
              <a:t>SQL will remain as most used language for querying and storing of data.</a:t>
            </a:r>
          </a:p>
          <a:p>
            <a:r>
              <a:rPr lang="en-US" sz="2200" dirty="0"/>
              <a:t>Increase of interest in Python, due to the increase of popularity in Data Science, Machine Learning and Deep Learning AI.</a:t>
            </a:r>
          </a:p>
        </p:txBody>
      </p:sp>
    </p:spTree>
    <p:extLst>
      <p:ext uri="{BB962C8B-B14F-4D97-AF65-F5344CB8AC3E}">
        <p14:creationId xmlns:p14="http://schemas.microsoft.com/office/powerpoint/2010/main" val="545569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862584" y="428768"/>
            <a:ext cx="10515600" cy="1325563"/>
          </a:xfrm>
        </p:spPr>
        <p:txBody>
          <a:bodyPr/>
          <a:lstStyle/>
          <a:p>
            <a:r>
              <a:rPr lang="en-US" dirty="0"/>
              <a:t>DATABASE TRENDS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5" y="1825625"/>
            <a:ext cx="5205985" cy="501939"/>
          </a:xfrm>
        </p:spPr>
        <p:txBody>
          <a:bodyPr>
            <a:normAutofit fontScale="92500"/>
          </a:bodyPr>
          <a:lstStyle/>
          <a:p>
            <a:pPr marL="0" indent="0">
              <a:buNone/>
            </a:pPr>
            <a:r>
              <a:rPr lang="en-US" dirty="0"/>
              <a:t>Top 5 Popular Database Current Year</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172199" y="1825625"/>
            <a:ext cx="5176799" cy="501939"/>
          </a:xfrm>
        </p:spPr>
        <p:txBody>
          <a:bodyPr>
            <a:normAutofit fontScale="92500"/>
          </a:bodyPr>
          <a:lstStyle/>
          <a:p>
            <a:pPr marL="0" indent="0">
              <a:buNone/>
            </a:pPr>
            <a:r>
              <a:rPr lang="en-US" dirty="0"/>
              <a:t>Top 5 Database Desired Next Year</a:t>
            </a:r>
          </a:p>
        </p:txBody>
      </p:sp>
      <p:pic>
        <p:nvPicPr>
          <p:cNvPr id="6" name="Picture 5">
            <a:extLst>
              <a:ext uri="{FF2B5EF4-FFF2-40B4-BE49-F238E27FC236}">
                <a16:creationId xmlns:a16="http://schemas.microsoft.com/office/drawing/2014/main" id="{AE8599D0-49F0-408A-AD14-BF1408F9B5D5}"/>
              </a:ext>
            </a:extLst>
          </p:cNvPr>
          <p:cNvPicPr>
            <a:picLocks/>
          </p:cNvPicPr>
          <p:nvPr/>
        </p:nvPicPr>
        <p:blipFill>
          <a:blip r:embed="rId2"/>
          <a:stretch>
            <a:fillRect/>
          </a:stretch>
        </p:blipFill>
        <p:spPr>
          <a:xfrm>
            <a:off x="862584" y="2398858"/>
            <a:ext cx="5176800" cy="3672000"/>
          </a:xfrm>
          <a:prstGeom prst="rect">
            <a:avLst/>
          </a:prstGeom>
        </p:spPr>
      </p:pic>
      <p:pic>
        <p:nvPicPr>
          <p:cNvPr id="9" name="Picture 8">
            <a:extLst>
              <a:ext uri="{FF2B5EF4-FFF2-40B4-BE49-F238E27FC236}">
                <a16:creationId xmlns:a16="http://schemas.microsoft.com/office/drawing/2014/main" id="{793CCCA7-5082-4BA2-8F6A-2A64B7637D0D}"/>
              </a:ext>
            </a:extLst>
          </p:cNvPr>
          <p:cNvPicPr>
            <a:picLocks/>
          </p:cNvPicPr>
          <p:nvPr/>
        </p:nvPicPr>
        <p:blipFill>
          <a:blip r:embed="rId3"/>
          <a:stretch>
            <a:fillRect/>
          </a:stretch>
        </p:blipFill>
        <p:spPr>
          <a:xfrm>
            <a:off x="6172200" y="2398858"/>
            <a:ext cx="5176800" cy="3672000"/>
          </a:xfrm>
          <a:prstGeom prst="rect">
            <a:avLst/>
          </a:prstGeom>
        </p:spPr>
      </p:pic>
    </p:spTree>
    <p:extLst>
      <p:ext uri="{BB962C8B-B14F-4D97-AF65-F5344CB8AC3E}">
        <p14:creationId xmlns:p14="http://schemas.microsoft.com/office/powerpoint/2010/main" val="1074638838"/>
      </p:ext>
    </p:extLst>
  </p:cSld>
  <p:clrMapOvr>
    <a:masterClrMapping/>
  </p:clrMapOvr>
</p:sld>
</file>

<file path=ppt/theme/theme1.xml><?xml version="1.0" encoding="utf-8"?>
<a:theme xmlns:a="http://schemas.openxmlformats.org/drawingml/2006/main" name="SLIDE_TEMPLATE_skill_network">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2">
      <a:majorFont>
        <a:latin typeface="IBM Plex Sans SemiBold"/>
        <a:ea typeface=""/>
        <a:cs typeface=""/>
      </a:majorFont>
      <a:minorFont>
        <a:latin typeface="IBM Plex Sans Tex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BM final PPT template.pptx" id="{F28CB670-EDE3-4FD8-A231-7FA031A67C03}" vid="{06644C38-457B-4174-9AD6-1A9A0DF3941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ECD86F56755A646AC8AFCBCBD967F21" ma:contentTypeVersion="11" ma:contentTypeDescription="Create a new document." ma:contentTypeScope="" ma:versionID="4bc1015ece1c23b1ef2f55a62f11494f">
  <xsd:schema xmlns:xsd="http://www.w3.org/2001/XMLSchema" xmlns:xs="http://www.w3.org/2001/XMLSchema" xmlns:p="http://schemas.microsoft.com/office/2006/metadata/properties" xmlns:ns2="155be751-a274-42e8-93fb-f39d3b9bccc8" xmlns:ns3="f80a141d-92ca-4d3d-9308-f7e7b1d44ce8" targetNamespace="http://schemas.microsoft.com/office/2006/metadata/properties" ma:root="true" ma:fieldsID="efbf6837a43ed91190e40f849f23a130" ns2:_="" ns3:_="">
    <xsd:import namespace="155be751-a274-42e8-93fb-f39d3b9bccc8"/>
    <xsd:import namespace="f80a141d-92ca-4d3d-9308-f7e7b1d44ce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5be751-a274-42e8-93fb-f39d3b9bcc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80a141d-92ca-4d3d-9308-f7e7b1d44ce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EFDA260-DDA0-422C-B7AE-778F653FBB36}">
  <ds:schemaRefs>
    <ds:schemaRef ds:uri="http://schemas.microsoft.com/sharepoint/v3/contenttype/forms"/>
  </ds:schemaRefs>
</ds:datastoreItem>
</file>

<file path=customXml/itemProps2.xml><?xml version="1.0" encoding="utf-8"?>
<ds:datastoreItem xmlns:ds="http://schemas.openxmlformats.org/officeDocument/2006/customXml" ds:itemID="{887AE8FE-83F0-42D0-BB5E-14AD3FB1DE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55be751-a274-42e8-93fb-f39d3b9bccc8"/>
    <ds:schemaRef ds:uri="f80a141d-92ca-4d3d-9308-f7e7b1d44ce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4DA07C5-A406-4A0D-B3E6-3856C94AC7F3}">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1604</TotalTime>
  <Words>1261</Words>
  <Application>Microsoft Office PowerPoint</Application>
  <PresentationFormat>Widescreen</PresentationFormat>
  <Paragraphs>122</Paragraphs>
  <Slides>20</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Helv</vt:lpstr>
      <vt:lpstr>IBM Plex Mono SemiBold</vt:lpstr>
      <vt:lpstr>IBM Plex Mono Text</vt:lpstr>
      <vt:lpstr>Arial</vt:lpstr>
      <vt:lpstr>Calibri</vt:lpstr>
      <vt:lpstr>SLIDE_TEMPLATE_skill_network</vt:lpstr>
      <vt:lpstr>Analysis of 2019 Stack Overflow Developer Survey</vt:lpstr>
      <vt:lpstr>OUTLINE</vt:lpstr>
      <vt:lpstr>EXECUTIVE SUMMARY</vt:lpstr>
      <vt:lpstr>INTRODUCTION</vt:lpstr>
      <vt:lpstr>METHODOLOGY</vt:lpstr>
      <vt:lpstr>RESULTS</vt:lpstr>
      <vt:lpstr>PROGRAMMING LANGUAGE TRENDS</vt:lpstr>
      <vt:lpstr>PROGRAMMING LANGUAGE TRENDS - FINDINGS &amp; IMPLICATIONS</vt:lpstr>
      <vt:lpstr>DATABASE TRENDS</vt:lpstr>
      <vt:lpstr>DATABASE TRENDS - FINDINGS &amp; IMPLICATIONS</vt:lpstr>
      <vt:lpstr>DASHBOARD</vt:lpstr>
      <vt:lpstr>DASHBOARD A: CURRENT TECHNOLOGY USAGE</vt:lpstr>
      <vt:lpstr>DASHBOARD B: FUTURE TECHNOLOGY TREND</vt:lpstr>
      <vt:lpstr>DASHBOARD C: DEMOGRAPHICS</vt:lpstr>
      <vt:lpstr>DISCUSSION</vt:lpstr>
      <vt:lpstr>OVERALL FINDINGS &amp; IMPLICATIONS</vt:lpstr>
      <vt:lpstr>CONCLUSION</vt:lpstr>
      <vt:lpstr>APPENDIX: RESOURCE</vt:lpstr>
      <vt:lpstr>APPENDIX A: GITHUB JOB POSTINGS</vt:lpstr>
      <vt:lpstr>APPENDIX B: POPULAR LANGUAGES BY SALARY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TRENDS</dc:title>
  <dc:creator>Steve Hord</dc:creator>
  <cp:lastModifiedBy>Phone Sett Paing</cp:lastModifiedBy>
  <cp:revision>146</cp:revision>
  <dcterms:created xsi:type="dcterms:W3CDTF">2020-10-28T18:29:43Z</dcterms:created>
  <dcterms:modified xsi:type="dcterms:W3CDTF">2022-04-26T01:50:32Z</dcterms:modified>
</cp:coreProperties>
</file>