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24"/>
  </p:notesMasterIdLst>
  <p:sldIdLst>
    <p:sldId id="256" r:id="rId2"/>
    <p:sldId id="276" r:id="rId3"/>
    <p:sldId id="257" r:id="rId4"/>
    <p:sldId id="258" r:id="rId5"/>
    <p:sldId id="271" r:id="rId6"/>
    <p:sldId id="260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76"/>
            <p14:sldId id="257"/>
            <p14:sldId id="258"/>
            <p14:sldId id="271"/>
            <p14:sldId id="260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66"/>
    <a:srgbClr val="1189B2"/>
    <a:srgbClr val="08D6A2"/>
    <a:srgbClr val="F0456F"/>
    <a:srgbClr val="073A4C"/>
    <a:srgbClr val="03D7A1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9"/>
    <p:restoredTop sz="96928"/>
  </p:normalViewPr>
  <p:slideViewPr>
    <p:cSldViewPr snapToGrid="0" snapToObjects="1" showGuides="1">
      <p:cViewPr varScale="1">
        <p:scale>
          <a:sx n="67" d="100"/>
          <a:sy n="67" d="100"/>
        </p:scale>
        <p:origin x="294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8/13/2021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9786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7835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11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0617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038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96556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039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7361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06470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62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47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8839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272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9328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5299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8877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8/13/2021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5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5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4.xml"/><Relationship Id="rId22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32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28" Type="http://schemas.microsoft.com/office/2007/relationships/hdphoto" Target="../media/hdphoto1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1.png"/><Relationship Id="rId30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1" y="220944"/>
            <a:ext cx="832330" cy="113642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969947" y="194097"/>
            <a:ext cx="34756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ມະຫາວິທະຍາໄລແຫ່ງຊາດ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ຄະນະວິທະຍາສາດຄອມທຳມະຊາດ</a:t>
            </a:r>
            <a:r>
              <a:rPr lang="en-US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ພາກວິຊາວິທະຍາສາດຄອມພິວເຕີ</a:t>
            </a:r>
            <a:endParaRPr lang="en-LT" sz="1600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2968565" y="3002578"/>
            <a:ext cx="760823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0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</a:p>
          <a:p>
            <a:pPr>
              <a:lnSpc>
                <a:spcPct val="150000"/>
              </a:lnSpc>
            </a:pP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Southern Bus Ticket Online Booking System</a:t>
            </a:r>
            <a:endParaRPr lang="en-LT" sz="2400" b="1" spc="3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LT" sz="24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684194" y="5225804"/>
            <a:ext cx="867623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u="sng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ນຳສະເໜີໂດຍ:</a:t>
            </a:r>
            <a:endParaRPr lang="en-US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ມະໂນພອນ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ມະໂນກຸນ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 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|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204N0002.19</a:t>
            </a:r>
            <a:endParaRPr lang="lo-LA" spc="300" dirty="0">
              <a:solidFill>
                <a:schemeClr val="bg1"/>
              </a:solidFill>
              <a:latin typeface="Times New Roman" panose="02020603050405020304" pitchFamily="18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ພອນຄຳ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ແກ້ວມະນີ	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|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204N0025.19</a:t>
            </a:r>
            <a:endParaRPr lang="en-LT" sz="20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1676473" y="1499203"/>
            <a:ext cx="1019242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ບົດໂຄງການຈົບຊັ້ນ</a:t>
            </a:r>
            <a:r>
              <a:rPr lang="en-US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(ຕໍ່ເນື່ອງ) ລະດັບປະລິນຍາຕີວິທະຍາສາດ </a:t>
            </a:r>
          </a:p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ສາຂາ ວິທະຍາສາດຄອມພິວເຕີ</a:t>
            </a:r>
            <a:endParaRPr lang="en-LT" sz="28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31" name="Picture 30" descr="NUOL LOGO">
            <a:extLst>
              <a:ext uri="{FF2B5EF4-FFF2-40B4-BE49-F238E27FC236}">
                <a16:creationId xmlns:a16="http://schemas.microsoft.com/office/drawing/2014/main" id="{352EFB0E-0FF5-416B-8734-A35D91E6F819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50" y="220944"/>
            <a:ext cx="832330" cy="1136424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7C02FB5-1EE9-4A6E-8B2E-7784289BBFCE}"/>
              </a:ext>
            </a:extLst>
          </p:cNvPr>
          <p:cNvSpPr/>
          <p:nvPr/>
        </p:nvSpPr>
        <p:spPr>
          <a:xfrm>
            <a:off x="3515317" y="4101578"/>
            <a:ext cx="5834298" cy="977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ອາຈານຜູ້ນຳພາ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: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ອຈ. ປທ. ມູນພິນ ພອນປັນຍາ</a:t>
            </a:r>
          </a:p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ຊ່ວຍນຳພາໂດຍ :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ຊອ.ປທ ອໍລະດີ ຄຳມະນີວົງ 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688719" y="269031"/>
            <a:ext cx="565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ແຜນວາດເນື້ອຫາ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(Context Diagram)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A74C3-64D2-4D6F-9FE4-715AD1064910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14000"/>
          <a:stretch/>
        </p:blipFill>
        <p:spPr>
          <a:xfrm>
            <a:off x="3357563" y="991444"/>
            <a:ext cx="710565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688719" y="269031"/>
            <a:ext cx="514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D428A-92AF-495B-99AD-A5A0C212230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03384" y="1232796"/>
            <a:ext cx="78803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2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269031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BA1E-DD16-4769-B384-98853323DB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27785" y="1322571"/>
            <a:ext cx="8848636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6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269031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1E6C3-3343-4AFA-B308-D818147BC61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94063" y="982170"/>
            <a:ext cx="7902754" cy="47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2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269031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D22AC-A5A1-40C9-A211-70EC1354850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48714" y="1062226"/>
            <a:ext cx="8166836" cy="43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269031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ແຜນວາດລວມການໄຫຼຂໍ້ມູນ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EAD9C-2483-40E4-BBFE-A478131689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98133" y="890081"/>
            <a:ext cx="7737276" cy="54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6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140439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CD19B-521C-48FC-A54F-C7B4FA4D2E1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44673" y="741532"/>
            <a:ext cx="4827927" cy="57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5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140439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ABBAB-D160-473F-814E-99188529AF0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57654" y="676428"/>
            <a:ext cx="6703224" cy="57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95045" y="140439"/>
            <a:ext cx="583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8A9A4-0A63-4A81-B0CD-3FF007A43D5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69070" y="663659"/>
            <a:ext cx="5060705" cy="55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2916186" y="184965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700462" y="269031"/>
            <a:ext cx="428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ແຜນວາດຄວາມສຳພັນ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B9EBC-52FD-415A-A8F8-01BC851DB96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66215" y="998933"/>
            <a:ext cx="9749121" cy="53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7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4019389" y="264461"/>
            <a:ext cx="512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ຫົວຂໍ້ນຳສະເໜີ</a:t>
            </a:r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>
            <a:cxnSpLocks/>
          </p:cNvCxnSpPr>
          <p:nvPr/>
        </p:nvCxnSpPr>
        <p:spPr>
          <a:xfrm>
            <a:off x="4139514" y="881386"/>
            <a:ext cx="44978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D1D6482C-B05F-41BA-883D-D9EFBC4C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42" y="1742764"/>
            <a:ext cx="10351893" cy="6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lang="en-US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ຂຽນໂຄງການ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.	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ຂອບເຂດຂອງການສຶກສາໂຄງການ.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ແລະ</a:t>
            </a:r>
            <a:r>
              <a:rPr lang="en-US" sz="24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1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ສະຫຼຸບ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Web Site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US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196B8-E82B-43C4-84B5-42FDA360E78B}"/>
              </a:ext>
            </a:extLst>
          </p:cNvPr>
          <p:cNvSpPr/>
          <p:nvPr/>
        </p:nvSpPr>
        <p:spPr>
          <a:xfrm>
            <a:off x="2415382" y="1895476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BBA0C5-2473-496F-A10C-558553506504}"/>
              </a:ext>
            </a:extLst>
          </p:cNvPr>
          <p:cNvSpPr/>
          <p:nvPr/>
        </p:nvSpPr>
        <p:spPr>
          <a:xfrm>
            <a:off x="2429614" y="245447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756C9A-FFF7-46B2-9819-EE341C9D230F}"/>
              </a:ext>
            </a:extLst>
          </p:cNvPr>
          <p:cNvSpPr/>
          <p:nvPr/>
        </p:nvSpPr>
        <p:spPr>
          <a:xfrm>
            <a:off x="2429614" y="2977054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1E1566-87E9-4362-B4CF-189435840E20}"/>
              </a:ext>
            </a:extLst>
          </p:cNvPr>
          <p:cNvSpPr/>
          <p:nvPr/>
        </p:nvSpPr>
        <p:spPr>
          <a:xfrm>
            <a:off x="2429614" y="3534418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383700-2D88-4E7D-AB42-41195C17674F}"/>
              </a:ext>
            </a:extLst>
          </p:cNvPr>
          <p:cNvSpPr/>
          <p:nvPr/>
        </p:nvSpPr>
        <p:spPr>
          <a:xfrm>
            <a:off x="2429614" y="4090783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9A411E-D6AA-495A-8DFB-F2F94757CFE9}"/>
              </a:ext>
            </a:extLst>
          </p:cNvPr>
          <p:cNvSpPr/>
          <p:nvPr/>
        </p:nvSpPr>
        <p:spPr>
          <a:xfrm>
            <a:off x="2415382" y="4668990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7BBC2B-312D-466E-A10A-31613EE1834A}"/>
              </a:ext>
            </a:extLst>
          </p:cNvPr>
          <p:cNvSpPr/>
          <p:nvPr/>
        </p:nvSpPr>
        <p:spPr>
          <a:xfrm>
            <a:off x="2399984" y="522535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40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4481723" y="225547"/>
            <a:ext cx="161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819329" y="182465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F8F846-46EC-46A4-B8F3-4B3A00C445AB}"/>
              </a:ext>
            </a:extLst>
          </p:cNvPr>
          <p:cNvSpPr/>
          <p:nvPr/>
        </p:nvSpPr>
        <p:spPr>
          <a:xfrm>
            <a:off x="3819329" y="8880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4251660" y="998275"/>
            <a:ext cx="347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ສະຫຼຸບຜົນການສຶກສາ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42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4481723" y="225547"/>
            <a:ext cx="161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819329" y="182465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F8F846-46EC-46A4-B8F3-4B3A00C445AB}"/>
              </a:ext>
            </a:extLst>
          </p:cNvPr>
          <p:cNvSpPr/>
          <p:nvPr/>
        </p:nvSpPr>
        <p:spPr>
          <a:xfrm>
            <a:off x="3819329" y="8880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4251659" y="998275"/>
            <a:ext cx="457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ຂໍ້ສະເໜີໃນການຄົ້ນຄວ້າຕໍ່ໄປ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8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457103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600185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389226" y="2108826"/>
            <a:ext cx="7454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300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Demo Time</a:t>
            </a:r>
            <a:endParaRPr lang="en-LT" sz="9600" b="1" spc="300" dirty="0">
              <a:solidFill>
                <a:srgbClr val="FFC00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1742299" y="264461"/>
            <a:ext cx="973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	</a:t>
            </a:r>
            <a:endParaRPr lang="en-LT" sz="28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681442" y="1005673"/>
            <a:ext cx="9558178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ສະຖານຂົນສົ່ງໂດຍສານສາຍໃຕ້ສ້າງຕັ້ງຂຶ້ນເມື່ອ ວັນທີ 26 ເດືອນ ທັນວາ ປີ</a:t>
            </a:r>
            <a:r>
              <a:rPr lang="en-US" sz="2000" b="1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2013 ຢູ່ ບ້ານ ສະພັງເມິກ , ເມືອງ ໄຊທານີ, ແຂວງ ນະຄອນຫຼວງວຽງຈັນ ແລະ ແຈ້ງຂຶ້ນທະບຽນວິສາຫະກິດ ລົງວັນທີ 29/04/2016 ກົມທະບຽນ ແລະ ຄຸ້ມຄອງວິສາຫະກິດ</a:t>
            </a:r>
            <a:r>
              <a:rPr lang="en-US" sz="2000" b="1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ເນື່ອງຈາກວ່າ ຈັດການຂໍ້ມູນ, 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ເຊິ່ງເຮັດໃຫ້ການບໍລິການມີການຊັກຊ້າ ແລະ ຂໍ້ມູນຍັງມີການຕົກເຮ່ຍເສຍຫາຍ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ດັ່ງນັ້ນ , ພວກຂ້າພະເຈົ້າຈຶ່ງເຫັນຄວາມສໍາຄັນຂອງບັນຫາ ຈຶ່ງມີແນວຄວາມຄິດທີ່ຈະສ້າງລະບົບຈອງປີລົດເມ ແບບອອນໄລ ຂອງສະຖານີຂົ່ນສົ່ງໂດຍສານສາຍໃຕນັ້ນຂຶ້ນມາ ເພື່ອຊ່ວຍຫຸດຜ່ອນຄວາມຫຍຸ້ງຍາກໃນການຈອງປີ້ລົດ, ຈັດເກັບຂໍ້ມູນ, ຫຸດຜ່ອນຄວາມຊັກຊ້າໃນການຈັດການຂໍ້ມູນ, ເຮັດໃຫຂໍ້ມູນມີຄວາມເປັນລະບຽບຮຽບຮ້ອຍ ແລະ ເພືອໃຫ້ມີຄວາມສະດວກວ່ອງໄວຕໍ່ການຄົົນຫາຂໍ້ມູນ.</a:t>
            </a:r>
          </a:p>
          <a:p>
            <a:pPr>
              <a:lnSpc>
                <a:spcPct val="150000"/>
              </a:lnSpc>
            </a:pPr>
            <a:endParaRPr lang="en-LT" sz="2000" b="1" spc="300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/>
          <p:nvPr/>
        </p:nvCxnSpPr>
        <p:spPr>
          <a:xfrm>
            <a:off x="3108063" y="881386"/>
            <a:ext cx="7086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2C97FE-0E89-40F4-A9E8-DC9E13B5E1BF}"/>
              </a:ext>
            </a:extLst>
          </p:cNvPr>
          <p:cNvSpPr/>
          <p:nvPr/>
        </p:nvSpPr>
        <p:spPr>
          <a:xfrm>
            <a:off x="2179805" y="233683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477636" y="253741"/>
            <a:ext cx="4341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ຈຸດປະສົງຂອງການຂຽນໂຄງການ</a:t>
            </a:r>
            <a:r>
              <a:rPr lang="lo-LA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ctr"/>
            <a:r>
              <a:rPr lang="lo-LA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Phetsarath OT" panose="02000500000000000000" pitchFamily="2" charset="0"/>
              </a:rPr>
              <a:t>(</a:t>
            </a:r>
            <a:r>
              <a:rPr lang="en-US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Objectives)</a:t>
            </a:r>
            <a:endParaRPr lang="en-LT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868862" y="1741580"/>
            <a:ext cx="10323137" cy="2702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3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3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ເພື່ອສ້າງລະບົບຈອງປີ້ລົດແບບອອນໄລຂອງສະຖານີຂົນສົ່ງໂດຍສານສາຍໃຕ້.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3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ເພື່ອສ້າງຮູບແບບການຈັດການຂໍ້ມູນການໃຫບໍລິການ.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3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ເພື່ອເຜີຍແຜ່ຂໍ້ມູນການຂາຍປີ້ລົດເມຂອງສະຖານຂົນສົ່ງໂດຍສານສາຍໃຕ້.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3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ເພື່ອການລາຍງານໃຫ້ສະດວກ ແລະ ຖືກຕ້ອງ.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A34333-037A-47EC-A74C-E08CB9E5817E}"/>
              </a:ext>
            </a:extLst>
          </p:cNvPr>
          <p:cNvCxnSpPr>
            <a:cxnSpLocks/>
          </p:cNvCxnSpPr>
          <p:nvPr/>
        </p:nvCxnSpPr>
        <p:spPr>
          <a:xfrm flipV="1">
            <a:off x="3307193" y="1322367"/>
            <a:ext cx="6652353" cy="85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D4BB26-0FFC-4CA9-BE51-26DB9F119F1B}"/>
              </a:ext>
            </a:extLst>
          </p:cNvPr>
          <p:cNvSpPr/>
          <p:nvPr/>
        </p:nvSpPr>
        <p:spPr>
          <a:xfrm>
            <a:off x="3665705" y="207475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568983" y="312929"/>
            <a:ext cx="890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</a:t>
            </a:r>
            <a:r>
              <a:rPr lang="lo-LA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r>
              <a:rPr lang="lo-LA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2855127" y="161857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ຈັດການຂໍ້ມູນພື້ນຖານ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EE6116-C3D1-4329-8E12-A0588BB22CC8}"/>
              </a:ext>
            </a:extLst>
          </p:cNvPr>
          <p:cNvCxnSpPr/>
          <p:nvPr/>
        </p:nvCxnSpPr>
        <p:spPr>
          <a:xfrm>
            <a:off x="3474201" y="908367"/>
            <a:ext cx="7086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dical Resale International ltd">
            <a:extLst>
              <a:ext uri="{FF2B5EF4-FFF2-40B4-BE49-F238E27FC236}">
                <a16:creationId xmlns:a16="http://schemas.microsoft.com/office/drawing/2014/main" id="{11AA222B-65A0-433B-B7E2-EDE7E936846C}"/>
              </a:ext>
            </a:extLst>
          </p:cNvPr>
          <p:cNvSpPr txBox="1"/>
          <p:nvPr/>
        </p:nvSpPr>
        <p:spPr>
          <a:xfrm>
            <a:off x="2326825" y="2236419"/>
            <a:ext cx="3717591" cy="1949252"/>
          </a:xfrm>
          <a:prstGeom prst="rect">
            <a:avLst/>
          </a:prstGeom>
          <a:ln w="381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endParaRPr lang="lo-LA" sz="24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1.1 ຂໍ້ມູນພະນັກງານ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1.2 ຂໍ້ມູນລົດ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1.3 ຂໍ້ມູນປະເພດລົດ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1.4 ຂໍ້ມູນສາຍທາງ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59EEEA-7104-4BE2-8681-A13640EE110C}"/>
              </a:ext>
            </a:extLst>
          </p:cNvPr>
          <p:cNvSpPr txBox="1"/>
          <p:nvPr/>
        </p:nvSpPr>
        <p:spPr>
          <a:xfrm>
            <a:off x="3202838" y="4626169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ສະໝັກສະມາຊິກ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3E2BEC-DC08-4EB9-BA36-B9E20E0F2319}"/>
              </a:ext>
            </a:extLst>
          </p:cNvPr>
          <p:cNvSpPr txBox="1"/>
          <p:nvPr/>
        </p:nvSpPr>
        <p:spPr>
          <a:xfrm>
            <a:off x="7818260" y="1654724"/>
            <a:ext cx="126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ບໍລິການ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3" name="Medical Resale International ltd">
            <a:extLst>
              <a:ext uri="{FF2B5EF4-FFF2-40B4-BE49-F238E27FC236}">
                <a16:creationId xmlns:a16="http://schemas.microsoft.com/office/drawing/2014/main" id="{7801F26D-BB08-4B00-B064-C890BDFB42CA}"/>
              </a:ext>
            </a:extLst>
          </p:cNvPr>
          <p:cNvSpPr txBox="1"/>
          <p:nvPr/>
        </p:nvSpPr>
        <p:spPr>
          <a:xfrm>
            <a:off x="6945423" y="2277082"/>
            <a:ext cx="3717591" cy="1210588"/>
          </a:xfrm>
          <a:prstGeom prst="rect">
            <a:avLst/>
          </a:prstGeom>
          <a:ln w="381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latin typeface="Phetsarath OT" panose="02000500000000000000" pitchFamily="2" charset="0"/>
                <a:cs typeface="Phetsarath OT" panose="02000500000000000000" pitchFamily="2" charset="0"/>
              </a:rPr>
              <a:t>3.1</a:t>
            </a: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ຈອງປີ້</a:t>
            </a:r>
            <a:endParaRPr lang="lo-LA" sz="24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latin typeface="Phetsarath OT" panose="02000500000000000000" pitchFamily="2" charset="0"/>
                <a:cs typeface="Phetsarath OT" panose="02000500000000000000" pitchFamily="2" charset="0"/>
              </a:rPr>
              <a:t>3.2</a:t>
            </a: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ອອກປີ້</a:t>
            </a:r>
            <a:endParaRPr lang="lo-LA" sz="24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F9AACB-644F-441C-A73B-04928BF4A25B}"/>
              </a:ext>
            </a:extLst>
          </p:cNvPr>
          <p:cNvSpPr txBox="1"/>
          <p:nvPr/>
        </p:nvSpPr>
        <p:spPr>
          <a:xfrm>
            <a:off x="7831665" y="3879195"/>
            <a:ext cx="133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ລາຍງານ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8" name="Medical Resale International ltd">
            <a:extLst>
              <a:ext uri="{FF2B5EF4-FFF2-40B4-BE49-F238E27FC236}">
                <a16:creationId xmlns:a16="http://schemas.microsoft.com/office/drawing/2014/main" id="{352338EF-8BBA-4911-93CE-B2738552D443}"/>
              </a:ext>
            </a:extLst>
          </p:cNvPr>
          <p:cNvSpPr txBox="1"/>
          <p:nvPr/>
        </p:nvSpPr>
        <p:spPr>
          <a:xfrm>
            <a:off x="6945423" y="4587213"/>
            <a:ext cx="3717591" cy="1949252"/>
          </a:xfrm>
          <a:prstGeom prst="rect">
            <a:avLst/>
          </a:prstGeom>
          <a:ln w="381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endParaRPr lang="lo-LA" sz="24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4.1 ລາຍງານການຈອງ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4.2 ລາຍງານຂໍ້ມູນພະນັກງານ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4.3 ລາຍງານຂໍ້ມູນລົດ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4.4 ລາຍງານຂໍ້ມູນສາຍທາງ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54483A-50BE-4EF6-8458-0BBF36E6A076}"/>
              </a:ext>
            </a:extLst>
          </p:cNvPr>
          <p:cNvSpPr/>
          <p:nvPr/>
        </p:nvSpPr>
        <p:spPr>
          <a:xfrm>
            <a:off x="2179805" y="1425137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A4EE0B-B163-4668-A05D-1F40D21B8F25}"/>
              </a:ext>
            </a:extLst>
          </p:cNvPr>
          <p:cNvSpPr/>
          <p:nvPr/>
        </p:nvSpPr>
        <p:spPr>
          <a:xfrm>
            <a:off x="2277444" y="4402342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5A0BB56-203E-46E0-AAA7-9243A07CD4EF}"/>
              </a:ext>
            </a:extLst>
          </p:cNvPr>
          <p:cNvSpPr/>
          <p:nvPr/>
        </p:nvSpPr>
        <p:spPr>
          <a:xfrm>
            <a:off x="6962497" y="1492992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A73197F-2677-4BD4-A45A-9748B7890F23}"/>
              </a:ext>
            </a:extLst>
          </p:cNvPr>
          <p:cNvSpPr/>
          <p:nvPr/>
        </p:nvSpPr>
        <p:spPr>
          <a:xfrm>
            <a:off x="6966826" y="3716854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3" name="Medical Resale International ltd">
            <a:extLst>
              <a:ext uri="{FF2B5EF4-FFF2-40B4-BE49-F238E27FC236}">
                <a16:creationId xmlns:a16="http://schemas.microsoft.com/office/drawing/2014/main" id="{9FB52923-E5ED-4349-9DC2-720CE89AA7C2}"/>
              </a:ext>
            </a:extLst>
          </p:cNvPr>
          <p:cNvSpPr txBox="1"/>
          <p:nvPr/>
        </p:nvSpPr>
        <p:spPr>
          <a:xfrm>
            <a:off x="2378409" y="5265344"/>
            <a:ext cx="3717591" cy="748923"/>
          </a:xfrm>
          <a:prstGeom prst="rect">
            <a:avLst/>
          </a:prstGeom>
          <a:ln w="38100">
            <a:solidFill>
              <a:srgbClr val="FFC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2</a:t>
            </a:r>
            <a:r>
              <a:rPr lang="lo-LA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.1</a:t>
            </a:r>
            <a:r>
              <a:rPr lang="en-US" sz="24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accent4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ສະໝັກສະມາຊິກ</a:t>
            </a:r>
            <a:endParaRPr lang="lo-LA" sz="24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14B8C2-AD09-4A10-8171-6CAB676A5B02}"/>
              </a:ext>
            </a:extLst>
          </p:cNvPr>
          <p:cNvSpPr/>
          <p:nvPr/>
        </p:nvSpPr>
        <p:spPr>
          <a:xfrm>
            <a:off x="3744492" y="135419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  <p:bldP spid="51" grpId="0"/>
      <p:bldP spid="5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898689" y="245149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2164352" y="1762997"/>
            <a:ext cx="10676421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2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ໄດ້ລະບົບຈອງປີ້ລົດເມແບບອອນລາຍຂອງສະຖານີຂົ່ນສົ່ງສາຍໃຕ້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2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ໄດ້ລະບົບທີ່ຈະຊ່ວຍແກ້ໄຂບັນຫາການຈອງຈອງໄດ້ສະດວກ ແລະ ວ່ອງໄວຂຶ້ນ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2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ໄດ້ລະບົບຊ່ວຍເພີ່ມຊ່ອງທາງໃນການຂາຍປີ້ໃຫ້ກັບຜູ້ປະກອບການ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2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ມີລະບົບເຜີຍແຜ່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2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ໄດ້ລະບົບທີ່ສາມາດສ້າງລາຍງານໄດ້ຢ່າງສະດວກ ແລະ ຖືກຕ້ອງ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BB091-E0CA-47D5-9DE3-D3E12F58F283}"/>
              </a:ext>
            </a:extLst>
          </p:cNvPr>
          <p:cNvCxnSpPr>
            <a:cxnSpLocks/>
          </p:cNvCxnSpPr>
          <p:nvPr/>
        </p:nvCxnSpPr>
        <p:spPr>
          <a:xfrm>
            <a:off x="2607276" y="1464476"/>
            <a:ext cx="836552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C41113F-346F-4087-8FAA-E92CCEC7A9A7}"/>
              </a:ext>
            </a:extLst>
          </p:cNvPr>
          <p:cNvSpPr/>
          <p:nvPr/>
        </p:nvSpPr>
        <p:spPr>
          <a:xfrm>
            <a:off x="3952908" y="20967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794288" y="774023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3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ແລະ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BB091-E0CA-47D5-9DE3-D3E12F58F283}"/>
              </a:ext>
            </a:extLst>
          </p:cNvPr>
          <p:cNvCxnSpPr>
            <a:cxnSpLocks/>
          </p:cNvCxnSpPr>
          <p:nvPr/>
        </p:nvCxnSpPr>
        <p:spPr>
          <a:xfrm>
            <a:off x="2848677" y="1622742"/>
            <a:ext cx="836552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C41113F-346F-4087-8FAA-E92CCEC7A9A7}"/>
              </a:ext>
            </a:extLst>
          </p:cNvPr>
          <p:cNvSpPr/>
          <p:nvPr/>
        </p:nvSpPr>
        <p:spPr>
          <a:xfrm>
            <a:off x="3952907" y="676036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1711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688720" y="269031"/>
            <a:ext cx="339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65D32F6-839C-41EB-8B00-470CADFF06B8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14" y="4260690"/>
            <a:ext cx="2207453" cy="16542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6D7D74-4A8F-4963-954E-93A6B1D384CA}"/>
              </a:ext>
            </a:extLst>
          </p:cNvPr>
          <p:cNvPicPr/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189" y="2082387"/>
            <a:ext cx="1802934" cy="16793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CC8E31B-0BB3-4E8E-BAA9-A60A9B2857AF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545651"/>
            <a:ext cx="1391854" cy="1391854"/>
          </a:xfrm>
          <a:prstGeom prst="rect">
            <a:avLst/>
          </a:prstGeom>
        </p:spPr>
      </p:pic>
      <p:sp>
        <p:nvSpPr>
          <p:cNvPr id="54" name="Text Box 2">
            <a:extLst>
              <a:ext uri="{FF2B5EF4-FFF2-40B4-BE49-F238E27FC236}">
                <a16:creationId xmlns:a16="http://schemas.microsoft.com/office/drawing/2014/main" id="{E454607D-6658-4A17-A9D9-FD60191C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784" y="5921510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E1D51708-911B-4A6C-BB8A-FA91E2F2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679" y="3652182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ຜູ້ບໍລິຫານ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9BB39CDF-87EB-44F1-ACF6-40865CB2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94" y="3869509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pic>
        <p:nvPicPr>
          <p:cNvPr id="1026" name="Picture 2" descr="Event Booking System - Easy Reservation &amp;amp; Ticketing | ROVERD">
            <a:extLst>
              <a:ext uri="{FF2B5EF4-FFF2-40B4-BE49-F238E27FC236}">
                <a16:creationId xmlns:a16="http://schemas.microsoft.com/office/drawing/2014/main" id="{A7855988-F43E-411E-BC55-FA36D6AB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14" y="1372408"/>
            <a:ext cx="1966331" cy="11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 Box 2">
            <a:extLst>
              <a:ext uri="{FF2B5EF4-FFF2-40B4-BE49-F238E27FC236}">
                <a16:creationId xmlns:a16="http://schemas.microsoft.com/office/drawing/2014/main" id="{8B5DD578-BE07-48C3-9E95-A632EC27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8419" y="2501111"/>
            <a:ext cx="1838226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ລະບົບຈອງປີ້ລົດເມສາຍໃຕ້ແບບອອນລາຍ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8788C-85C3-4CD2-9043-A9C57199E413}"/>
              </a:ext>
            </a:extLst>
          </p:cNvPr>
          <p:cNvCxnSpPr>
            <a:cxnSpLocks/>
          </p:cNvCxnSpPr>
          <p:nvPr/>
        </p:nvCxnSpPr>
        <p:spPr>
          <a:xfrm flipV="1">
            <a:off x="7188432" y="3065464"/>
            <a:ext cx="0" cy="96835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B9A492-7868-4589-9CEE-BDAE459AFA22}"/>
              </a:ext>
            </a:extLst>
          </p:cNvPr>
          <p:cNvCxnSpPr>
            <a:cxnSpLocks/>
          </p:cNvCxnSpPr>
          <p:nvPr/>
        </p:nvCxnSpPr>
        <p:spPr>
          <a:xfrm>
            <a:off x="7547440" y="3065465"/>
            <a:ext cx="0" cy="1054015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5C20CB-CCCC-4C11-B89B-2C8CA3B56709}"/>
              </a:ext>
            </a:extLst>
          </p:cNvPr>
          <p:cNvCxnSpPr>
            <a:cxnSpLocks/>
          </p:cNvCxnSpPr>
          <p:nvPr/>
        </p:nvCxnSpPr>
        <p:spPr>
          <a:xfrm>
            <a:off x="8555694" y="2082387"/>
            <a:ext cx="1661465" cy="713759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906F09-B48D-4FF1-B539-79C720E7F1D9}"/>
              </a:ext>
            </a:extLst>
          </p:cNvPr>
          <p:cNvCxnSpPr>
            <a:cxnSpLocks/>
          </p:cNvCxnSpPr>
          <p:nvPr/>
        </p:nvCxnSpPr>
        <p:spPr>
          <a:xfrm flipH="1" flipV="1">
            <a:off x="8396079" y="2453371"/>
            <a:ext cx="1478702" cy="612094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DADC16-C40D-4EB8-91EB-20EE116542C0}"/>
              </a:ext>
            </a:extLst>
          </p:cNvPr>
          <p:cNvCxnSpPr>
            <a:cxnSpLocks/>
          </p:cNvCxnSpPr>
          <p:nvPr/>
        </p:nvCxnSpPr>
        <p:spPr>
          <a:xfrm flipV="1">
            <a:off x="4244933" y="1688573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A77C4F-5F3B-4C42-92B1-0E172A0FE227}"/>
              </a:ext>
            </a:extLst>
          </p:cNvPr>
          <p:cNvCxnSpPr>
            <a:cxnSpLocks/>
          </p:cNvCxnSpPr>
          <p:nvPr/>
        </p:nvCxnSpPr>
        <p:spPr>
          <a:xfrm flipH="1">
            <a:off x="4462338" y="2043310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">
            <a:extLst>
              <a:ext uri="{FF2B5EF4-FFF2-40B4-BE49-F238E27FC236}">
                <a16:creationId xmlns:a16="http://schemas.microsoft.com/office/drawing/2014/main" id="{AD0A46B2-1D40-4531-80F6-C86107D1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853" y="3462961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B1CA7A6A-82EE-4DE6-8530-FCE4D089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568" y="3516449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</a:t>
            </a: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5981F938-D559-4541-8F5D-7F50B8F12AA2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4474263" y="1720965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8A81C328-1659-4E26-A418-4943380C60F1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4586558" y="2605329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BC78FE8A-7258-4CAE-A12C-61CAE2F7472E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832851" y="2016286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ລາຍງານຂໍ້ມູນ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0B47CBD-3F90-4B2D-9F54-0D5B71AE9386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446916" y="294733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ຈັດການຂໍ້ມູນ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9A8BD11-3000-4E25-80C8-C34809BBE98C}"/>
              </a:ext>
            </a:extLst>
          </p:cNvPr>
          <p:cNvSpPr/>
          <p:nvPr/>
        </p:nvSpPr>
        <p:spPr>
          <a:xfrm>
            <a:off x="3148714" y="171201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3688719" y="269031"/>
            <a:ext cx="484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ລາຍລະອຽດທີ່ກ່ຽວຂ້ອງກັບລະບົບ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01C56-662E-41C6-919C-0735E20C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09305"/>
              </p:ext>
            </p:extLst>
          </p:nvPr>
        </p:nvGraphicFramePr>
        <p:xfrm>
          <a:off x="2786063" y="897901"/>
          <a:ext cx="8843964" cy="549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851">
                  <a:extLst>
                    <a:ext uri="{9D8B030D-6E8A-4147-A177-3AD203B41FA5}">
                      <a16:colId xmlns:a16="http://schemas.microsoft.com/office/drawing/2014/main" val="2708003894"/>
                    </a:ext>
                  </a:extLst>
                </a:gridCol>
                <a:gridCol w="3454351">
                  <a:extLst>
                    <a:ext uri="{9D8B030D-6E8A-4147-A177-3AD203B41FA5}">
                      <a16:colId xmlns:a16="http://schemas.microsoft.com/office/drawing/2014/main" val="2223105687"/>
                    </a:ext>
                  </a:extLst>
                </a:gridCol>
                <a:gridCol w="3714762">
                  <a:extLst>
                    <a:ext uri="{9D8B030D-6E8A-4147-A177-3AD203B41FA5}">
                      <a16:colId xmlns:a16="http://schemas.microsoft.com/office/drawing/2014/main" val="1830010906"/>
                    </a:ext>
                  </a:extLst>
                </a:gridCol>
              </a:tblGrid>
              <a:tr h="35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Entity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Store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/>
                </a:tc>
                <a:extLst>
                  <a:ext uri="{0D108BD9-81ED-4DB2-BD59-A6C34878D82A}">
                    <a16:rowId xmlns:a16="http://schemas.microsoft.com/office/drawing/2014/main" val="1510595776"/>
                  </a:ext>
                </a:extLst>
              </a:tr>
              <a:tr h="51402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ລູກຄ້າ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ພະນັກງານ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ຜູ້ບໍລິຫານ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ea typeface="SimSun" panose="02010600030101010101" pitchFamily="2" charset="-122"/>
                        <a:cs typeface="Noto Sans Lao" panose="020B0502040504020204" pitchFamily="34" charset="0"/>
                      </a:endParaRPr>
                    </a:p>
                  </a:txBody>
                  <a:tcPr marL="61244" marR="6124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ຈັດການຂໍ້ມູນພື້ນຖານ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1.1 ຈັດການຂໍ້ມູນພະນັກງານ</a:t>
                      </a:r>
                      <a:endParaRPr lang="en-US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ຈັດການຂໍ້ມູນບໍລິສັດ</a:t>
                      </a:r>
                      <a:endParaRPr lang="en-US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ຈັດການຂໍ້ມູນປະເພດລົດ</a:t>
                      </a:r>
                      <a:endParaRPr lang="en-US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 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ຈັດການຂໍ້ມູນລົດ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ຈັດການຂໍ້ມູນສາຍທາງ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ລົງທະບຽນ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ສະມັກສະມາຊິກ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ບໍລິການ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ຈອງປີ້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ອອກປີ້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ລາຍງານ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382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3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Times New Roman" panose="02020603050405020304" pitchFamily="18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ຂໍ້ມູນລູກຄ້າ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ຂໍ້ມູນບໍລິສັດ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ຂໍ້ມູນປະເພດລົດ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ຂໍ້ມູນບ່ອນນັ່ງ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ຂໍ້ມູນເວລາລົດອອກ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ຂໍ້ມູນລາຍລະອຽດການຈອງ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D11</a:t>
                      </a:r>
                      <a:r>
                        <a:rPr lang="en-US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ຂໍ້ມູນອອກປີ້</a:t>
                      </a:r>
                      <a:endParaRPr lang="en-GB" sz="1800" dirty="0"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/>
                </a:tc>
                <a:extLst>
                  <a:ext uri="{0D108BD9-81ED-4DB2-BD59-A6C34878D82A}">
                    <a16:rowId xmlns:a16="http://schemas.microsoft.com/office/drawing/2014/main" val="268429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66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3087</TotalTime>
  <Words>945</Words>
  <Application>Microsoft Office PowerPoint</Application>
  <PresentationFormat>Widescreen</PresentationFormat>
  <Paragraphs>184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Noto Sans Lao</vt:lpstr>
      <vt:lpstr>Phetsarath OT</vt:lpstr>
      <vt:lpstr>Saysettha OT</vt:lpstr>
      <vt:lpstr>Times New Roman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p</cp:lastModifiedBy>
  <cp:revision>90</cp:revision>
  <dcterms:created xsi:type="dcterms:W3CDTF">2020-07-14T16:36:24Z</dcterms:created>
  <dcterms:modified xsi:type="dcterms:W3CDTF">2021-08-13T04:29:31Z</dcterms:modified>
</cp:coreProperties>
</file>