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4" r:id="rId1"/>
  </p:sldMasterIdLst>
  <p:notesMasterIdLst>
    <p:notesMasterId r:id="rId31"/>
  </p:notesMasterIdLst>
  <p:sldIdLst>
    <p:sldId id="256" r:id="rId2"/>
    <p:sldId id="276" r:id="rId3"/>
    <p:sldId id="294" r:id="rId4"/>
    <p:sldId id="257" r:id="rId5"/>
    <p:sldId id="295" r:id="rId6"/>
    <p:sldId id="296" r:id="rId7"/>
    <p:sldId id="258" r:id="rId8"/>
    <p:sldId id="297" r:id="rId9"/>
    <p:sldId id="271" r:id="rId10"/>
    <p:sldId id="298" r:id="rId11"/>
    <p:sldId id="260" r:id="rId12"/>
    <p:sldId id="299" r:id="rId13"/>
    <p:sldId id="278" r:id="rId14"/>
    <p:sldId id="279" r:id="rId15"/>
    <p:sldId id="281" r:id="rId16"/>
    <p:sldId id="280" r:id="rId17"/>
    <p:sldId id="282" r:id="rId18"/>
    <p:sldId id="283" r:id="rId19"/>
    <p:sldId id="284" r:id="rId20"/>
    <p:sldId id="285" r:id="rId21"/>
    <p:sldId id="286" r:id="rId22"/>
    <p:sldId id="288" r:id="rId23"/>
    <p:sldId id="289" r:id="rId24"/>
    <p:sldId id="290" r:id="rId25"/>
    <p:sldId id="301" r:id="rId26"/>
    <p:sldId id="293" r:id="rId27"/>
    <p:sldId id="292" r:id="rId28"/>
    <p:sldId id="300" r:id="rId29"/>
    <p:sldId id="26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riginal" id="{59FE852B-F64F-5542-ACA4-8663857DF7D5}">
          <p14:sldIdLst>
            <p14:sldId id="256"/>
            <p14:sldId id="276"/>
            <p14:sldId id="294"/>
            <p14:sldId id="257"/>
            <p14:sldId id="295"/>
            <p14:sldId id="296"/>
            <p14:sldId id="258"/>
            <p14:sldId id="297"/>
            <p14:sldId id="271"/>
            <p14:sldId id="298"/>
            <p14:sldId id="260"/>
            <p14:sldId id="299"/>
            <p14:sldId id="278"/>
            <p14:sldId id="279"/>
            <p14:sldId id="281"/>
            <p14:sldId id="280"/>
            <p14:sldId id="282"/>
            <p14:sldId id="283"/>
            <p14:sldId id="284"/>
            <p14:sldId id="285"/>
            <p14:sldId id="286"/>
            <p14:sldId id="288"/>
            <p14:sldId id="289"/>
            <p14:sldId id="290"/>
            <p14:sldId id="301"/>
            <p14:sldId id="293"/>
            <p14:sldId id="292"/>
            <p14:sldId id="300"/>
          </p14:sldIdLst>
        </p14:section>
        <p14:section name="Tutorial" id="{A3563FA1-D34B-A04C-BBE0-E87336D5C86A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89B2"/>
    <a:srgbClr val="1189B2"/>
    <a:srgbClr val="073A4D"/>
    <a:srgbClr val="FFD266"/>
    <a:srgbClr val="F0456F"/>
    <a:srgbClr val="08D6A2"/>
    <a:srgbClr val="073A4C"/>
    <a:srgbClr val="03D7A1"/>
    <a:srgbClr val="EF46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735" autoAdjust="0"/>
    <p:restoredTop sz="96928"/>
  </p:normalViewPr>
  <p:slideViewPr>
    <p:cSldViewPr snapToGrid="0" snapToObjects="1" showGuides="1">
      <p:cViewPr varScale="1">
        <p:scale>
          <a:sx n="53" d="100"/>
          <a:sy n="53" d="100"/>
        </p:scale>
        <p:origin x="52" y="52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57E57-35BA-1944-9989-03A1D9F933C2}" type="datetimeFigureOut">
              <a:t>8/15/2021</a:t>
            </a:fld>
            <a:endParaRPr lang="en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8A9F8-9560-9743-AE3D-EC4B3B8AF971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588402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548950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10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175590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11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831830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12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422234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13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2529976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14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9887703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15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6978671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16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7778350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17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761163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18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1061714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19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920381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2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764728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20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4965566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21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3303926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22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6873615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23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6064709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24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686209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25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8863177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26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4863544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27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8442722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28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3199001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29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294985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3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878301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4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306117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5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043950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6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408226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7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329643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8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436874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9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23850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F6AB98E-06ED-244E-981C-8D5EDD09A1DD}" type="datetimeFigureOut">
              <a:rPr lang="en-US" smtClean="0"/>
              <a:t>8/15/2021</a:t>
            </a:fld>
            <a:endParaRPr lang="en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D054021-B7F5-ED46-B19B-FD5F14D6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84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 smtClean="0"/>
              <a:t>8/15/2021</a:t>
            </a:fld>
            <a:endParaRPr lang="en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50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 smtClean="0"/>
              <a:t>8/15/2021</a:t>
            </a:fld>
            <a:endParaRPr lang="en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3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 smtClean="0"/>
              <a:t>8/15/2021</a:t>
            </a:fld>
            <a:endParaRPr lang="en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2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 smtClean="0"/>
              <a:t>8/15/2021</a:t>
            </a:fld>
            <a:endParaRPr lang="en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50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 smtClean="0"/>
              <a:t>8/15/2021</a:t>
            </a:fld>
            <a:endParaRPr lang="en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3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 smtClean="0"/>
              <a:t>8/15/2021</a:t>
            </a:fld>
            <a:endParaRPr lang="en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00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 smtClean="0"/>
              <a:t>8/15/2021</a:t>
            </a:fld>
            <a:endParaRPr lang="en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35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 smtClean="0"/>
              <a:t>8/15/2021</a:t>
            </a:fld>
            <a:endParaRPr lang="en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20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 smtClean="0"/>
              <a:t>8/15/2021</a:t>
            </a:fld>
            <a:endParaRPr lang="en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7D054021-B7F5-ED46-B19B-FD5F14D6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63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F6AB98E-06ED-244E-981C-8D5EDD09A1DD}" type="datetimeFigureOut">
              <a:rPr lang="en-US" smtClean="0"/>
              <a:t>8/15/2021</a:t>
            </a:fld>
            <a:endParaRPr lang="en-LT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LT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D054021-B7F5-ED46-B19B-FD5F14D6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289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F6AB98E-06ED-244E-981C-8D5EDD09A1DD}" type="datetimeFigureOut">
              <a:rPr lang="en-US" smtClean="0"/>
              <a:t>8/15/2021</a:t>
            </a:fld>
            <a:endParaRPr lang="en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7D054021-B7F5-ED46-B19B-FD5F14D6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86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slide" Target="slide7.xml"/><Relationship Id="rId26" Type="http://schemas.openxmlformats.org/officeDocument/2006/relationships/image" Target="../media/image20.svg"/><Relationship Id="rId3" Type="http://schemas.openxmlformats.org/officeDocument/2006/relationships/image" Target="../media/image1.png"/><Relationship Id="rId21" Type="http://schemas.openxmlformats.org/officeDocument/2006/relationships/slide" Target="slide9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11.xml"/><Relationship Id="rId5" Type="http://schemas.openxmlformats.org/officeDocument/2006/relationships/image" Target="../media/image3.png"/><Relationship Id="rId15" Type="http://schemas.openxmlformats.org/officeDocument/2006/relationships/slide" Target="slide4.xml"/><Relationship Id="rId23" Type="http://schemas.openxmlformats.org/officeDocument/2006/relationships/image" Target="../media/image18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17.png"/><Relationship Id="rId27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7.xml"/><Relationship Id="rId26" Type="http://schemas.openxmlformats.org/officeDocument/2006/relationships/image" Target="../media/image29.svg"/><Relationship Id="rId3" Type="http://schemas.openxmlformats.org/officeDocument/2006/relationships/image" Target="../media/image1.png"/><Relationship Id="rId21" Type="http://schemas.openxmlformats.org/officeDocument/2006/relationships/slide" Target="slide9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3.png"/><Relationship Id="rId20" Type="http://schemas.openxmlformats.org/officeDocument/2006/relationships/image" Target="../media/image25.svg"/><Relationship Id="rId29" Type="http://schemas.microsoft.com/office/2007/relationships/hdphoto" Target="../media/hdphoto1.wd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11.xml"/><Relationship Id="rId5" Type="http://schemas.openxmlformats.org/officeDocument/2006/relationships/image" Target="../media/image3.png"/><Relationship Id="rId15" Type="http://schemas.openxmlformats.org/officeDocument/2006/relationships/slide" Target="slide4.xml"/><Relationship Id="rId23" Type="http://schemas.openxmlformats.org/officeDocument/2006/relationships/image" Target="../media/image28.svg"/><Relationship Id="rId28" Type="http://schemas.openxmlformats.org/officeDocument/2006/relationships/image" Target="../media/image30.pn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7.svg"/><Relationship Id="rId22" Type="http://schemas.openxmlformats.org/officeDocument/2006/relationships/image" Target="../media/image17.png"/><Relationship Id="rId27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7.xml"/><Relationship Id="rId26" Type="http://schemas.openxmlformats.org/officeDocument/2006/relationships/image" Target="../media/image29.svg"/><Relationship Id="rId3" Type="http://schemas.openxmlformats.org/officeDocument/2006/relationships/image" Target="../media/image1.png"/><Relationship Id="rId21" Type="http://schemas.openxmlformats.org/officeDocument/2006/relationships/slide" Target="slide9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3.pn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11.xml"/><Relationship Id="rId5" Type="http://schemas.openxmlformats.org/officeDocument/2006/relationships/image" Target="../media/image3.png"/><Relationship Id="rId15" Type="http://schemas.openxmlformats.org/officeDocument/2006/relationships/slide" Target="slide4.xml"/><Relationship Id="rId23" Type="http://schemas.openxmlformats.org/officeDocument/2006/relationships/image" Target="../media/image28.svg"/><Relationship Id="rId28" Type="http://schemas.microsoft.com/office/2007/relationships/hdphoto" Target="../media/hdphoto2.wdp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7.svg"/><Relationship Id="rId22" Type="http://schemas.openxmlformats.org/officeDocument/2006/relationships/image" Target="../media/image17.png"/><Relationship Id="rId27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7.xml"/><Relationship Id="rId26" Type="http://schemas.openxmlformats.org/officeDocument/2006/relationships/image" Target="../media/image29.svg"/><Relationship Id="rId3" Type="http://schemas.openxmlformats.org/officeDocument/2006/relationships/image" Target="../media/image1.png"/><Relationship Id="rId21" Type="http://schemas.openxmlformats.org/officeDocument/2006/relationships/slide" Target="slide9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3.png"/><Relationship Id="rId20" Type="http://schemas.openxmlformats.org/officeDocument/2006/relationships/image" Target="../media/image25.svg"/><Relationship Id="rId29" Type="http://schemas.microsoft.com/office/2007/relationships/hdphoto" Target="../media/hdphoto1.wd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11.xml"/><Relationship Id="rId5" Type="http://schemas.openxmlformats.org/officeDocument/2006/relationships/image" Target="../media/image3.png"/><Relationship Id="rId15" Type="http://schemas.openxmlformats.org/officeDocument/2006/relationships/slide" Target="slide4.xml"/><Relationship Id="rId23" Type="http://schemas.openxmlformats.org/officeDocument/2006/relationships/image" Target="../media/image28.svg"/><Relationship Id="rId28" Type="http://schemas.openxmlformats.org/officeDocument/2006/relationships/image" Target="../media/image30.pn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7.svg"/><Relationship Id="rId22" Type="http://schemas.openxmlformats.org/officeDocument/2006/relationships/image" Target="../media/image17.png"/><Relationship Id="rId27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7.xml"/><Relationship Id="rId26" Type="http://schemas.openxmlformats.org/officeDocument/2006/relationships/image" Target="../media/image29.svg"/><Relationship Id="rId3" Type="http://schemas.openxmlformats.org/officeDocument/2006/relationships/image" Target="../media/image1.png"/><Relationship Id="rId21" Type="http://schemas.openxmlformats.org/officeDocument/2006/relationships/slide" Target="slide9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3.png"/><Relationship Id="rId20" Type="http://schemas.openxmlformats.org/officeDocument/2006/relationships/image" Target="../media/image25.svg"/><Relationship Id="rId29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11.xml"/><Relationship Id="rId32" Type="http://schemas.openxmlformats.org/officeDocument/2006/relationships/image" Target="../media/image40.png"/><Relationship Id="rId5" Type="http://schemas.openxmlformats.org/officeDocument/2006/relationships/image" Target="../media/image3.png"/><Relationship Id="rId15" Type="http://schemas.openxmlformats.org/officeDocument/2006/relationships/slide" Target="slide4.xml"/><Relationship Id="rId23" Type="http://schemas.openxmlformats.org/officeDocument/2006/relationships/image" Target="../media/image28.svg"/><Relationship Id="rId28" Type="http://schemas.microsoft.com/office/2007/relationships/hdphoto" Target="../media/hdphoto3.wdp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31" Type="http://schemas.openxmlformats.org/officeDocument/2006/relationships/image" Target="../media/image39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7.svg"/><Relationship Id="rId22" Type="http://schemas.openxmlformats.org/officeDocument/2006/relationships/image" Target="../media/image17.png"/><Relationship Id="rId27" Type="http://schemas.openxmlformats.org/officeDocument/2006/relationships/image" Target="../media/image37.png"/><Relationship Id="rId30" Type="http://schemas.microsoft.com/office/2007/relationships/hdphoto" Target="../media/hdphoto4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7.xml"/><Relationship Id="rId26" Type="http://schemas.openxmlformats.org/officeDocument/2006/relationships/image" Target="../media/image29.svg"/><Relationship Id="rId3" Type="http://schemas.openxmlformats.org/officeDocument/2006/relationships/image" Target="../media/image1.png"/><Relationship Id="rId21" Type="http://schemas.openxmlformats.org/officeDocument/2006/relationships/slide" Target="slide9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3.pn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11.xml"/><Relationship Id="rId5" Type="http://schemas.openxmlformats.org/officeDocument/2006/relationships/image" Target="../media/image3.png"/><Relationship Id="rId15" Type="http://schemas.openxmlformats.org/officeDocument/2006/relationships/slide" Target="slide4.xml"/><Relationship Id="rId23" Type="http://schemas.openxmlformats.org/officeDocument/2006/relationships/image" Target="../media/image28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7.svg"/><Relationship Id="rId22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7.xml"/><Relationship Id="rId26" Type="http://schemas.openxmlformats.org/officeDocument/2006/relationships/image" Target="../media/image29.svg"/><Relationship Id="rId3" Type="http://schemas.openxmlformats.org/officeDocument/2006/relationships/image" Target="../media/image1.png"/><Relationship Id="rId21" Type="http://schemas.openxmlformats.org/officeDocument/2006/relationships/slide" Target="slide9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3.pn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11.xml"/><Relationship Id="rId5" Type="http://schemas.openxmlformats.org/officeDocument/2006/relationships/image" Target="../media/image3.png"/><Relationship Id="rId15" Type="http://schemas.openxmlformats.org/officeDocument/2006/relationships/slide" Target="slide4.xml"/><Relationship Id="rId23" Type="http://schemas.openxmlformats.org/officeDocument/2006/relationships/image" Target="../media/image28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7.svg"/><Relationship Id="rId22" Type="http://schemas.openxmlformats.org/officeDocument/2006/relationships/image" Target="../media/image17.png"/><Relationship Id="rId27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7.xml"/><Relationship Id="rId26" Type="http://schemas.openxmlformats.org/officeDocument/2006/relationships/image" Target="../media/image29.svg"/><Relationship Id="rId3" Type="http://schemas.openxmlformats.org/officeDocument/2006/relationships/image" Target="../media/image1.png"/><Relationship Id="rId21" Type="http://schemas.openxmlformats.org/officeDocument/2006/relationships/slide" Target="slide9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3.pn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11.xml"/><Relationship Id="rId5" Type="http://schemas.openxmlformats.org/officeDocument/2006/relationships/image" Target="../media/image3.png"/><Relationship Id="rId15" Type="http://schemas.openxmlformats.org/officeDocument/2006/relationships/slide" Target="slide4.xml"/><Relationship Id="rId23" Type="http://schemas.openxmlformats.org/officeDocument/2006/relationships/image" Target="../media/image28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7.svg"/><Relationship Id="rId22" Type="http://schemas.openxmlformats.org/officeDocument/2006/relationships/image" Target="../media/image17.png"/><Relationship Id="rId27" Type="http://schemas.openxmlformats.org/officeDocument/2006/relationships/image" Target="../media/image42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7.xml"/><Relationship Id="rId26" Type="http://schemas.openxmlformats.org/officeDocument/2006/relationships/image" Target="../media/image29.svg"/><Relationship Id="rId3" Type="http://schemas.openxmlformats.org/officeDocument/2006/relationships/image" Target="../media/image1.png"/><Relationship Id="rId21" Type="http://schemas.openxmlformats.org/officeDocument/2006/relationships/slide" Target="slide9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3.pn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11.xml"/><Relationship Id="rId5" Type="http://schemas.openxmlformats.org/officeDocument/2006/relationships/image" Target="../media/image3.png"/><Relationship Id="rId15" Type="http://schemas.openxmlformats.org/officeDocument/2006/relationships/slide" Target="slide4.xml"/><Relationship Id="rId23" Type="http://schemas.openxmlformats.org/officeDocument/2006/relationships/image" Target="../media/image28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7.svg"/><Relationship Id="rId22" Type="http://schemas.openxmlformats.org/officeDocument/2006/relationships/image" Target="../media/image17.png"/><Relationship Id="rId27" Type="http://schemas.openxmlformats.org/officeDocument/2006/relationships/image" Target="../media/image43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7.xml"/><Relationship Id="rId26" Type="http://schemas.openxmlformats.org/officeDocument/2006/relationships/image" Target="../media/image29.svg"/><Relationship Id="rId3" Type="http://schemas.openxmlformats.org/officeDocument/2006/relationships/image" Target="../media/image1.png"/><Relationship Id="rId21" Type="http://schemas.openxmlformats.org/officeDocument/2006/relationships/slide" Target="slide9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3.pn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11.xml"/><Relationship Id="rId5" Type="http://schemas.openxmlformats.org/officeDocument/2006/relationships/image" Target="../media/image3.png"/><Relationship Id="rId15" Type="http://schemas.openxmlformats.org/officeDocument/2006/relationships/slide" Target="slide4.xml"/><Relationship Id="rId23" Type="http://schemas.openxmlformats.org/officeDocument/2006/relationships/image" Target="../media/image28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7.svg"/><Relationship Id="rId22" Type="http://schemas.openxmlformats.org/officeDocument/2006/relationships/image" Target="../media/image17.png"/><Relationship Id="rId27" Type="http://schemas.openxmlformats.org/officeDocument/2006/relationships/image" Target="../media/image44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7.xml"/><Relationship Id="rId26" Type="http://schemas.openxmlformats.org/officeDocument/2006/relationships/image" Target="../media/image29.svg"/><Relationship Id="rId3" Type="http://schemas.openxmlformats.org/officeDocument/2006/relationships/image" Target="../media/image1.png"/><Relationship Id="rId21" Type="http://schemas.openxmlformats.org/officeDocument/2006/relationships/slide" Target="slide9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3.pn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11.xml"/><Relationship Id="rId5" Type="http://schemas.openxmlformats.org/officeDocument/2006/relationships/image" Target="../media/image3.png"/><Relationship Id="rId15" Type="http://schemas.openxmlformats.org/officeDocument/2006/relationships/slide" Target="slide4.xml"/><Relationship Id="rId23" Type="http://schemas.openxmlformats.org/officeDocument/2006/relationships/image" Target="../media/image28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7.svg"/><Relationship Id="rId22" Type="http://schemas.openxmlformats.org/officeDocument/2006/relationships/image" Target="../media/image17.png"/><Relationship Id="rId27" Type="http://schemas.openxmlformats.org/officeDocument/2006/relationships/image" Target="../media/image45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7.xml"/><Relationship Id="rId26" Type="http://schemas.openxmlformats.org/officeDocument/2006/relationships/image" Target="../media/image20.svg"/><Relationship Id="rId3" Type="http://schemas.openxmlformats.org/officeDocument/2006/relationships/image" Target="../media/image1.png"/><Relationship Id="rId21" Type="http://schemas.openxmlformats.org/officeDocument/2006/relationships/slide" Target="slide9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24.svg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1.pn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11.xml"/><Relationship Id="rId5" Type="http://schemas.openxmlformats.org/officeDocument/2006/relationships/image" Target="../media/image3.png"/><Relationship Id="rId15" Type="http://schemas.openxmlformats.org/officeDocument/2006/relationships/slide" Target="slide4.xml"/><Relationship Id="rId23" Type="http://schemas.openxmlformats.org/officeDocument/2006/relationships/image" Target="../media/image18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3.svg"/><Relationship Id="rId22" Type="http://schemas.openxmlformats.org/officeDocument/2006/relationships/image" Target="../media/image17.png"/><Relationship Id="rId27" Type="http://schemas.openxmlformats.org/officeDocument/2006/relationships/image" Target="../media/image2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7.xml"/><Relationship Id="rId26" Type="http://schemas.openxmlformats.org/officeDocument/2006/relationships/image" Target="../media/image29.svg"/><Relationship Id="rId3" Type="http://schemas.openxmlformats.org/officeDocument/2006/relationships/image" Target="../media/image1.png"/><Relationship Id="rId21" Type="http://schemas.openxmlformats.org/officeDocument/2006/relationships/slide" Target="slide9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13.pn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11.xml"/><Relationship Id="rId5" Type="http://schemas.openxmlformats.org/officeDocument/2006/relationships/image" Target="../media/image3.png"/><Relationship Id="rId15" Type="http://schemas.openxmlformats.org/officeDocument/2006/relationships/slide" Target="slide4.xml"/><Relationship Id="rId23" Type="http://schemas.openxmlformats.org/officeDocument/2006/relationships/image" Target="../media/image28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7.svg"/><Relationship Id="rId22" Type="http://schemas.openxmlformats.org/officeDocument/2006/relationships/image" Target="../media/image17.png"/><Relationship Id="rId27" Type="http://schemas.openxmlformats.org/officeDocument/2006/relationships/image" Target="../media/image46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7.xml"/><Relationship Id="rId26" Type="http://schemas.openxmlformats.org/officeDocument/2006/relationships/image" Target="../media/image29.svg"/><Relationship Id="rId3" Type="http://schemas.openxmlformats.org/officeDocument/2006/relationships/image" Target="../media/image1.png"/><Relationship Id="rId21" Type="http://schemas.openxmlformats.org/officeDocument/2006/relationships/slide" Target="slide9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13.pn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11.xml"/><Relationship Id="rId5" Type="http://schemas.openxmlformats.org/officeDocument/2006/relationships/image" Target="../media/image3.png"/><Relationship Id="rId15" Type="http://schemas.openxmlformats.org/officeDocument/2006/relationships/slide" Target="slide4.xml"/><Relationship Id="rId23" Type="http://schemas.openxmlformats.org/officeDocument/2006/relationships/image" Target="../media/image28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7.svg"/><Relationship Id="rId22" Type="http://schemas.openxmlformats.org/officeDocument/2006/relationships/image" Target="../media/image17.png"/><Relationship Id="rId27" Type="http://schemas.openxmlformats.org/officeDocument/2006/relationships/image" Target="../media/image47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7.xml"/><Relationship Id="rId26" Type="http://schemas.openxmlformats.org/officeDocument/2006/relationships/image" Target="../media/image29.svg"/><Relationship Id="rId3" Type="http://schemas.openxmlformats.org/officeDocument/2006/relationships/image" Target="../media/image1.png"/><Relationship Id="rId21" Type="http://schemas.openxmlformats.org/officeDocument/2006/relationships/slide" Target="slide9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13.pn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11.xml"/><Relationship Id="rId5" Type="http://schemas.openxmlformats.org/officeDocument/2006/relationships/image" Target="../media/image3.png"/><Relationship Id="rId15" Type="http://schemas.openxmlformats.org/officeDocument/2006/relationships/slide" Target="slide4.xml"/><Relationship Id="rId23" Type="http://schemas.openxmlformats.org/officeDocument/2006/relationships/image" Target="../media/image28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7.svg"/><Relationship Id="rId22" Type="http://schemas.openxmlformats.org/officeDocument/2006/relationships/image" Target="../media/image17.png"/><Relationship Id="rId27" Type="http://schemas.openxmlformats.org/officeDocument/2006/relationships/image" Target="../media/image48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7.xml"/><Relationship Id="rId26" Type="http://schemas.openxmlformats.org/officeDocument/2006/relationships/image" Target="../media/image29.svg"/><Relationship Id="rId3" Type="http://schemas.openxmlformats.org/officeDocument/2006/relationships/image" Target="../media/image1.png"/><Relationship Id="rId21" Type="http://schemas.openxmlformats.org/officeDocument/2006/relationships/slide" Target="slide9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13.pn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11.xml"/><Relationship Id="rId5" Type="http://schemas.openxmlformats.org/officeDocument/2006/relationships/image" Target="../media/image3.png"/><Relationship Id="rId15" Type="http://schemas.openxmlformats.org/officeDocument/2006/relationships/slide" Target="slide4.xml"/><Relationship Id="rId23" Type="http://schemas.openxmlformats.org/officeDocument/2006/relationships/image" Target="../media/image28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7.svg"/><Relationship Id="rId22" Type="http://schemas.openxmlformats.org/officeDocument/2006/relationships/image" Target="../media/image17.png"/><Relationship Id="rId27" Type="http://schemas.openxmlformats.org/officeDocument/2006/relationships/image" Target="../media/image49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7.xml"/><Relationship Id="rId26" Type="http://schemas.openxmlformats.org/officeDocument/2006/relationships/image" Target="../media/image29.svg"/><Relationship Id="rId3" Type="http://schemas.openxmlformats.org/officeDocument/2006/relationships/image" Target="../media/image1.png"/><Relationship Id="rId21" Type="http://schemas.openxmlformats.org/officeDocument/2006/relationships/slide" Target="slide9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13.pn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11.xml"/><Relationship Id="rId5" Type="http://schemas.openxmlformats.org/officeDocument/2006/relationships/image" Target="../media/image3.png"/><Relationship Id="rId15" Type="http://schemas.openxmlformats.org/officeDocument/2006/relationships/slide" Target="slide4.xml"/><Relationship Id="rId23" Type="http://schemas.openxmlformats.org/officeDocument/2006/relationships/image" Target="../media/image28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7.svg"/><Relationship Id="rId22" Type="http://schemas.openxmlformats.org/officeDocument/2006/relationships/image" Target="../media/image17.png"/><Relationship Id="rId27" Type="http://schemas.openxmlformats.org/officeDocument/2006/relationships/image" Target="../media/image50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7.xml"/><Relationship Id="rId26" Type="http://schemas.openxmlformats.org/officeDocument/2006/relationships/image" Target="../media/image29.svg"/><Relationship Id="rId3" Type="http://schemas.openxmlformats.org/officeDocument/2006/relationships/image" Target="../media/image1.png"/><Relationship Id="rId21" Type="http://schemas.openxmlformats.org/officeDocument/2006/relationships/slide" Target="slide9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13.png"/><Relationship Id="rId20" Type="http://schemas.openxmlformats.org/officeDocument/2006/relationships/image" Target="../media/image25.svg"/><Relationship Id="rId29" Type="http://schemas.microsoft.com/office/2007/relationships/hdphoto" Target="../media/hdphoto1.wd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11.xml"/><Relationship Id="rId5" Type="http://schemas.openxmlformats.org/officeDocument/2006/relationships/image" Target="../media/image3.png"/><Relationship Id="rId15" Type="http://schemas.openxmlformats.org/officeDocument/2006/relationships/slide" Target="slide4.xml"/><Relationship Id="rId23" Type="http://schemas.openxmlformats.org/officeDocument/2006/relationships/image" Target="../media/image28.svg"/><Relationship Id="rId28" Type="http://schemas.openxmlformats.org/officeDocument/2006/relationships/image" Target="../media/image30.pn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7.svg"/><Relationship Id="rId22" Type="http://schemas.openxmlformats.org/officeDocument/2006/relationships/image" Target="../media/image17.png"/><Relationship Id="rId27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7.xml"/><Relationship Id="rId26" Type="http://schemas.openxmlformats.org/officeDocument/2006/relationships/image" Target="../media/image29.svg"/><Relationship Id="rId3" Type="http://schemas.openxmlformats.org/officeDocument/2006/relationships/image" Target="../media/image1.png"/><Relationship Id="rId21" Type="http://schemas.openxmlformats.org/officeDocument/2006/relationships/slide" Target="slide9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13.pn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11.xml"/><Relationship Id="rId5" Type="http://schemas.openxmlformats.org/officeDocument/2006/relationships/image" Target="../media/image3.png"/><Relationship Id="rId15" Type="http://schemas.openxmlformats.org/officeDocument/2006/relationships/slide" Target="slide4.xml"/><Relationship Id="rId23" Type="http://schemas.openxmlformats.org/officeDocument/2006/relationships/image" Target="../media/image28.svg"/><Relationship Id="rId28" Type="http://schemas.microsoft.com/office/2007/relationships/hdphoto" Target="../media/hdphoto5.wdp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7.svg"/><Relationship Id="rId22" Type="http://schemas.openxmlformats.org/officeDocument/2006/relationships/image" Target="../media/image17.png"/><Relationship Id="rId27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7.xml"/><Relationship Id="rId26" Type="http://schemas.openxmlformats.org/officeDocument/2006/relationships/image" Target="../media/image29.svg"/><Relationship Id="rId3" Type="http://schemas.openxmlformats.org/officeDocument/2006/relationships/image" Target="../media/image1.png"/><Relationship Id="rId21" Type="http://schemas.openxmlformats.org/officeDocument/2006/relationships/slide" Target="slide9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13.pn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11.xml"/><Relationship Id="rId5" Type="http://schemas.openxmlformats.org/officeDocument/2006/relationships/image" Target="../media/image3.png"/><Relationship Id="rId15" Type="http://schemas.openxmlformats.org/officeDocument/2006/relationships/slide" Target="slide4.xml"/><Relationship Id="rId23" Type="http://schemas.openxmlformats.org/officeDocument/2006/relationships/image" Target="../media/image28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7.svg"/><Relationship Id="rId22" Type="http://schemas.openxmlformats.org/officeDocument/2006/relationships/image" Target="../media/image17.png"/><Relationship Id="rId27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7.xml"/><Relationship Id="rId26" Type="http://schemas.openxmlformats.org/officeDocument/2006/relationships/image" Target="../media/image29.svg"/><Relationship Id="rId3" Type="http://schemas.openxmlformats.org/officeDocument/2006/relationships/image" Target="../media/image1.png"/><Relationship Id="rId21" Type="http://schemas.openxmlformats.org/officeDocument/2006/relationships/slide" Target="slide9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13.pn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11.xml"/><Relationship Id="rId5" Type="http://schemas.openxmlformats.org/officeDocument/2006/relationships/image" Target="../media/image3.png"/><Relationship Id="rId15" Type="http://schemas.openxmlformats.org/officeDocument/2006/relationships/slide" Target="slide4.xml"/><Relationship Id="rId23" Type="http://schemas.openxmlformats.org/officeDocument/2006/relationships/image" Target="../media/image28.svg"/><Relationship Id="rId28" Type="http://schemas.microsoft.com/office/2007/relationships/hdphoto" Target="../media/hdphoto6.wdp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7.svg"/><Relationship Id="rId22" Type="http://schemas.openxmlformats.org/officeDocument/2006/relationships/image" Target="../media/image17.png"/><Relationship Id="rId27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4.svg"/><Relationship Id="rId18" Type="http://schemas.openxmlformats.org/officeDocument/2006/relationships/image" Target="../media/image17.png"/><Relationship Id="rId3" Type="http://schemas.openxmlformats.org/officeDocument/2006/relationships/image" Target="../media/image1.png"/><Relationship Id="rId21" Type="http://schemas.openxmlformats.org/officeDocument/2006/relationships/image" Target="../media/image11.png"/><Relationship Id="rId7" Type="http://schemas.openxmlformats.org/officeDocument/2006/relationships/image" Target="../media/image5.png"/><Relationship Id="rId12" Type="http://schemas.openxmlformats.org/officeDocument/2006/relationships/image" Target="../media/image13.png"/><Relationship Id="rId17" Type="http://schemas.openxmlformats.org/officeDocument/2006/relationships/slide" Target="slide9.xml"/><Relationship Id="rId25" Type="http://schemas.openxmlformats.org/officeDocument/2006/relationships/image" Target="../media/image54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25.svg"/><Relationship Id="rId20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slide" Target="slide4.xml"/><Relationship Id="rId24" Type="http://schemas.openxmlformats.org/officeDocument/2006/relationships/image" Target="../media/image8.svg"/><Relationship Id="rId5" Type="http://schemas.openxmlformats.org/officeDocument/2006/relationships/image" Target="../media/image3.png"/><Relationship Id="rId15" Type="http://schemas.openxmlformats.org/officeDocument/2006/relationships/image" Target="../media/image15.png"/><Relationship Id="rId23" Type="http://schemas.openxmlformats.org/officeDocument/2006/relationships/image" Target="../media/image7.png"/><Relationship Id="rId10" Type="http://schemas.openxmlformats.org/officeDocument/2006/relationships/image" Target="../media/image10.svg"/><Relationship Id="rId19" Type="http://schemas.openxmlformats.org/officeDocument/2006/relationships/image" Target="../media/image28.svg"/><Relationship Id="rId4" Type="http://schemas.openxmlformats.org/officeDocument/2006/relationships/image" Target="../media/image2.svg"/><Relationship Id="rId9" Type="http://schemas.openxmlformats.org/officeDocument/2006/relationships/image" Target="../media/image9.png"/><Relationship Id="rId14" Type="http://schemas.openxmlformats.org/officeDocument/2006/relationships/slide" Target="slide7.xml"/><Relationship Id="rId22" Type="http://schemas.openxmlformats.org/officeDocument/2006/relationships/image" Target="../media/image2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7.xml"/><Relationship Id="rId26" Type="http://schemas.openxmlformats.org/officeDocument/2006/relationships/image" Target="../media/image29.svg"/><Relationship Id="rId3" Type="http://schemas.openxmlformats.org/officeDocument/2006/relationships/image" Target="../media/image1.png"/><Relationship Id="rId21" Type="http://schemas.openxmlformats.org/officeDocument/2006/relationships/slide" Target="slide9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3.png"/><Relationship Id="rId20" Type="http://schemas.openxmlformats.org/officeDocument/2006/relationships/image" Target="../media/image25.svg"/><Relationship Id="rId29" Type="http://schemas.microsoft.com/office/2007/relationships/hdphoto" Target="../media/hdphoto1.wd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11.xml"/><Relationship Id="rId5" Type="http://schemas.openxmlformats.org/officeDocument/2006/relationships/image" Target="../media/image3.png"/><Relationship Id="rId15" Type="http://schemas.openxmlformats.org/officeDocument/2006/relationships/slide" Target="slide4.xml"/><Relationship Id="rId23" Type="http://schemas.openxmlformats.org/officeDocument/2006/relationships/image" Target="../media/image28.svg"/><Relationship Id="rId28" Type="http://schemas.openxmlformats.org/officeDocument/2006/relationships/image" Target="../media/image30.pn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7.svg"/><Relationship Id="rId22" Type="http://schemas.openxmlformats.org/officeDocument/2006/relationships/image" Target="../media/image17.png"/><Relationship Id="rId27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7.xml"/><Relationship Id="rId26" Type="http://schemas.openxmlformats.org/officeDocument/2006/relationships/image" Target="../media/image20.svg"/><Relationship Id="rId3" Type="http://schemas.openxmlformats.org/officeDocument/2006/relationships/image" Target="../media/image1.png"/><Relationship Id="rId21" Type="http://schemas.openxmlformats.org/officeDocument/2006/relationships/slide" Target="slide9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24.svg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1.pn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11.xml"/><Relationship Id="rId5" Type="http://schemas.openxmlformats.org/officeDocument/2006/relationships/image" Target="../media/image3.png"/><Relationship Id="rId15" Type="http://schemas.openxmlformats.org/officeDocument/2006/relationships/slide" Target="slide4.xml"/><Relationship Id="rId23" Type="http://schemas.openxmlformats.org/officeDocument/2006/relationships/image" Target="../media/image18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3.svg"/><Relationship Id="rId22" Type="http://schemas.openxmlformats.org/officeDocument/2006/relationships/image" Target="../media/image17.png"/><Relationship Id="rId27" Type="http://schemas.openxmlformats.org/officeDocument/2006/relationships/image" Target="../media/image31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7.xml"/><Relationship Id="rId26" Type="http://schemas.openxmlformats.org/officeDocument/2006/relationships/image" Target="../media/image20.svg"/><Relationship Id="rId3" Type="http://schemas.openxmlformats.org/officeDocument/2006/relationships/image" Target="../media/image1.png"/><Relationship Id="rId21" Type="http://schemas.openxmlformats.org/officeDocument/2006/relationships/slide" Target="slide9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24.svg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1.pn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11.xml"/><Relationship Id="rId5" Type="http://schemas.openxmlformats.org/officeDocument/2006/relationships/image" Target="../media/image3.png"/><Relationship Id="rId15" Type="http://schemas.openxmlformats.org/officeDocument/2006/relationships/slide" Target="slide4.xml"/><Relationship Id="rId23" Type="http://schemas.openxmlformats.org/officeDocument/2006/relationships/image" Target="../media/image18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3.svg"/><Relationship Id="rId22" Type="http://schemas.openxmlformats.org/officeDocument/2006/relationships/image" Target="../media/image17.png"/><Relationship Id="rId27" Type="http://schemas.openxmlformats.org/officeDocument/2006/relationships/image" Target="../media/image32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7.xml"/><Relationship Id="rId26" Type="http://schemas.openxmlformats.org/officeDocument/2006/relationships/image" Target="../media/image29.svg"/><Relationship Id="rId3" Type="http://schemas.openxmlformats.org/officeDocument/2006/relationships/image" Target="../media/image1.png"/><Relationship Id="rId21" Type="http://schemas.openxmlformats.org/officeDocument/2006/relationships/slide" Target="slide9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3.png"/><Relationship Id="rId20" Type="http://schemas.openxmlformats.org/officeDocument/2006/relationships/image" Target="../media/image25.svg"/><Relationship Id="rId29" Type="http://schemas.microsoft.com/office/2007/relationships/hdphoto" Target="../media/hdphoto1.wd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11.xml"/><Relationship Id="rId5" Type="http://schemas.openxmlformats.org/officeDocument/2006/relationships/image" Target="../media/image3.png"/><Relationship Id="rId15" Type="http://schemas.openxmlformats.org/officeDocument/2006/relationships/slide" Target="slide4.xml"/><Relationship Id="rId23" Type="http://schemas.openxmlformats.org/officeDocument/2006/relationships/image" Target="../media/image28.svg"/><Relationship Id="rId28" Type="http://schemas.openxmlformats.org/officeDocument/2006/relationships/image" Target="../media/image30.pn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7.svg"/><Relationship Id="rId22" Type="http://schemas.openxmlformats.org/officeDocument/2006/relationships/image" Target="../media/image17.png"/><Relationship Id="rId27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7.xml"/><Relationship Id="rId26" Type="http://schemas.openxmlformats.org/officeDocument/2006/relationships/image" Target="../media/image20.svg"/><Relationship Id="rId3" Type="http://schemas.openxmlformats.org/officeDocument/2006/relationships/image" Target="../media/image1.png"/><Relationship Id="rId21" Type="http://schemas.openxmlformats.org/officeDocument/2006/relationships/slide" Target="slide9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3.png"/><Relationship Id="rId20" Type="http://schemas.openxmlformats.org/officeDocument/2006/relationships/image" Target="../media/image33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11.xml"/><Relationship Id="rId5" Type="http://schemas.openxmlformats.org/officeDocument/2006/relationships/image" Target="../media/image3.png"/><Relationship Id="rId15" Type="http://schemas.openxmlformats.org/officeDocument/2006/relationships/slide" Target="slide4.xml"/><Relationship Id="rId23" Type="http://schemas.openxmlformats.org/officeDocument/2006/relationships/image" Target="../media/image18.svg"/><Relationship Id="rId10" Type="http://schemas.openxmlformats.org/officeDocument/2006/relationships/image" Target="../media/image8.svg"/><Relationship Id="rId19" Type="http://schemas.openxmlformats.org/officeDocument/2006/relationships/image" Target="../media/image11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7.svg"/><Relationship Id="rId22" Type="http://schemas.openxmlformats.org/officeDocument/2006/relationships/image" Target="../media/image17.png"/><Relationship Id="rId27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7.xml"/><Relationship Id="rId26" Type="http://schemas.openxmlformats.org/officeDocument/2006/relationships/image" Target="../media/image29.svg"/><Relationship Id="rId3" Type="http://schemas.openxmlformats.org/officeDocument/2006/relationships/image" Target="../media/image1.png"/><Relationship Id="rId21" Type="http://schemas.openxmlformats.org/officeDocument/2006/relationships/slide" Target="slide9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3.png"/><Relationship Id="rId20" Type="http://schemas.openxmlformats.org/officeDocument/2006/relationships/image" Target="../media/image25.svg"/><Relationship Id="rId29" Type="http://schemas.microsoft.com/office/2007/relationships/hdphoto" Target="../media/hdphoto1.wd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11.xml"/><Relationship Id="rId5" Type="http://schemas.openxmlformats.org/officeDocument/2006/relationships/image" Target="../media/image3.png"/><Relationship Id="rId15" Type="http://schemas.openxmlformats.org/officeDocument/2006/relationships/slide" Target="slide4.xml"/><Relationship Id="rId23" Type="http://schemas.openxmlformats.org/officeDocument/2006/relationships/image" Target="../media/image28.svg"/><Relationship Id="rId28" Type="http://schemas.openxmlformats.org/officeDocument/2006/relationships/image" Target="../media/image30.pn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7.svg"/><Relationship Id="rId22" Type="http://schemas.openxmlformats.org/officeDocument/2006/relationships/image" Target="../media/image17.png"/><Relationship Id="rId27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7.xml"/><Relationship Id="rId26" Type="http://schemas.openxmlformats.org/officeDocument/2006/relationships/image" Target="../media/image20.svg"/><Relationship Id="rId3" Type="http://schemas.openxmlformats.org/officeDocument/2006/relationships/image" Target="../media/image1.png"/><Relationship Id="rId21" Type="http://schemas.openxmlformats.org/officeDocument/2006/relationships/slide" Target="slide9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11.xml"/><Relationship Id="rId5" Type="http://schemas.openxmlformats.org/officeDocument/2006/relationships/image" Target="../media/image3.png"/><Relationship Id="rId15" Type="http://schemas.openxmlformats.org/officeDocument/2006/relationships/slide" Target="slide4.xml"/><Relationship Id="rId23" Type="http://schemas.openxmlformats.org/officeDocument/2006/relationships/image" Target="../media/image35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7.svg"/><Relationship Id="rId2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494D2868-6C4F-D742-8766-0247B2BA2A73}"/>
              </a:ext>
            </a:extLst>
          </p:cNvPr>
          <p:cNvGrpSpPr/>
          <p:nvPr/>
        </p:nvGrpSpPr>
        <p:grpSpPr>
          <a:xfrm>
            <a:off x="866458" y="494367"/>
            <a:ext cx="827568" cy="828000"/>
            <a:chOff x="-842559" y="468160"/>
            <a:chExt cx="827568" cy="828000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D71F397-1AD5-BB4D-8BA9-29771243D9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3" name="Graphic 62" descr="Lightbulb">
              <a:extLst>
                <a:ext uri="{FF2B5EF4-FFF2-40B4-BE49-F238E27FC236}">
                  <a16:creationId xmlns:a16="http://schemas.microsoft.com/office/drawing/2014/main" id="{B653EF25-520D-C345-B8BC-462CA47CA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FCF0F4A-F8A4-9344-8B5C-35A9795DF560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DF69A96-9C62-1849-B04C-6B01A452ED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6" name="Graphic 65" descr="Upward trend">
              <a:extLst>
                <a:ext uri="{FF2B5EF4-FFF2-40B4-BE49-F238E27FC236}">
                  <a16:creationId xmlns:a16="http://schemas.microsoft.com/office/drawing/2014/main" id="{84EE1DCD-9CA3-1A4F-9488-7E04A1838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85E031E-10C8-5A45-B6F2-66B39AA91C86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641D6DE-CE6E-894A-92F2-68D360E305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9" name="Graphic 68" descr="Single gear">
              <a:extLst>
                <a:ext uri="{FF2B5EF4-FFF2-40B4-BE49-F238E27FC236}">
                  <a16:creationId xmlns:a16="http://schemas.microsoft.com/office/drawing/2014/main" id="{99491C5A-4007-FA44-A691-DA4DA699D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715754F-3045-DA4B-B2A9-15B88EEAF8B2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5FDCAF5-9C98-CA44-9849-B16E48628C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72" name="Graphic 71" descr="Users">
              <a:extLst>
                <a:ext uri="{FF2B5EF4-FFF2-40B4-BE49-F238E27FC236}">
                  <a16:creationId xmlns:a16="http://schemas.microsoft.com/office/drawing/2014/main" id="{51D8C772-9E20-5E41-A663-9F8986C2E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5CEAEE4-C867-4343-9D62-70C903A38BB9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CFD9EA6-6323-074D-A620-AB90F8B353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75" name="Graphic 74" descr="Coffee">
              <a:extLst>
                <a:ext uri="{FF2B5EF4-FFF2-40B4-BE49-F238E27FC236}">
                  <a16:creationId xmlns:a16="http://schemas.microsoft.com/office/drawing/2014/main" id="{C1BB8E9A-EC1B-714F-8AE1-E2299A695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76" name="Freeform 75">
            <a:extLst>
              <a:ext uri="{FF2B5EF4-FFF2-40B4-BE49-F238E27FC236}">
                <a16:creationId xmlns:a16="http://schemas.microsoft.com/office/drawing/2014/main" id="{A7181189-D4CB-4748-A2F2-9E601AF2DD72}"/>
              </a:ext>
            </a:extLst>
          </p:cNvPr>
          <p:cNvSpPr/>
          <p:nvPr/>
        </p:nvSpPr>
        <p:spPr>
          <a:xfrm>
            <a:off x="0" y="-11081241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77" name="Graphic 76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204EC63-8A98-E944-8E9B-EF61D5A2C15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78" name="Graphic 77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6B3E228B-8807-F340-A63F-9D9D353605B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79" name="Graphic 78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0FC508E8-95FC-5A47-8916-7840CF79578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80" name="Graphic 79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E18863DD-7DD2-4246-8F3A-C8B8C6FF42B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81" name="Graphic 80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1581E61-D44A-9A4B-B225-DC06A4724A3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pic>
        <p:nvPicPr>
          <p:cNvPr id="180" name="Picture 179" descr="NUOL LOGO">
            <a:extLst>
              <a:ext uri="{FF2B5EF4-FFF2-40B4-BE49-F238E27FC236}">
                <a16:creationId xmlns:a16="http://schemas.microsoft.com/office/drawing/2014/main" id="{4E64F783-4C44-488B-9940-B2616DF69B97}"/>
              </a:ext>
            </a:extLst>
          </p:cNvPr>
          <p:cNvPicPr/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031" y="220944"/>
            <a:ext cx="832330" cy="1136424"/>
          </a:xfrm>
          <a:prstGeom prst="rect">
            <a:avLst/>
          </a:prstGeom>
          <a:noFill/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65DDAEB-A38C-4FE6-A406-BB57C91B3BBE}"/>
              </a:ext>
            </a:extLst>
          </p:cNvPr>
          <p:cNvSpPr txBox="1"/>
          <p:nvPr/>
        </p:nvSpPr>
        <p:spPr>
          <a:xfrm>
            <a:off x="4969947" y="194097"/>
            <a:ext cx="347563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lo-LA" sz="1600" spc="3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ມະຫາວິທະຍາໄລແຫ່ງຊາດ</a:t>
            </a:r>
          </a:p>
          <a:p>
            <a:pPr algn="ctr">
              <a:lnSpc>
                <a:spcPct val="150000"/>
              </a:lnSpc>
            </a:pPr>
            <a:r>
              <a:rPr lang="lo-LA" sz="1600" spc="3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ຄະນະວິທະຍາສາດຄອມທຳມະຊາດ</a:t>
            </a:r>
            <a:r>
              <a:rPr lang="en-US" sz="1600" spc="3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lo-LA" sz="1600" spc="3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ພາກວິຊາວິທະຍາສາດຄອມພິວເຕີ</a:t>
            </a:r>
            <a:endParaRPr lang="en-LT" sz="1600" spc="300" dirty="0">
              <a:solidFill>
                <a:schemeClr val="bg1"/>
              </a:solidFill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50C274-BC29-42D4-9325-6A97E048488B}"/>
              </a:ext>
            </a:extLst>
          </p:cNvPr>
          <p:cNvSpPr txBox="1"/>
          <p:nvPr/>
        </p:nvSpPr>
        <p:spPr>
          <a:xfrm>
            <a:off x="2968565" y="3002578"/>
            <a:ext cx="7608237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lo-LA" sz="2000" b="1" spc="3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ລະບົບຈອງປີ້ລົດເມສາຍໃຕ້ອອນລາຍ</a:t>
            </a:r>
          </a:p>
          <a:p>
            <a:pPr>
              <a:lnSpc>
                <a:spcPct val="150000"/>
              </a:lnSpc>
            </a:pPr>
            <a:r>
              <a:rPr lang="en-US" sz="2400" b="1" spc="300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Southern Bus Ticket Online Booking System</a:t>
            </a:r>
            <a:endParaRPr lang="en-LT" sz="2400" b="1" spc="300" dirty="0">
              <a:solidFill>
                <a:schemeClr val="bg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LT" sz="2400" b="1" spc="300" dirty="0">
              <a:solidFill>
                <a:schemeClr val="bg1"/>
              </a:solidFill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BCB6E2-489E-4CBB-B537-73C2D700F8C0}"/>
              </a:ext>
            </a:extLst>
          </p:cNvPr>
          <p:cNvSpPr txBox="1"/>
          <p:nvPr/>
        </p:nvSpPr>
        <p:spPr>
          <a:xfrm>
            <a:off x="1684194" y="5225804"/>
            <a:ext cx="8676239" cy="130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lo-LA" u="sng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ນຳສະເໜີໂດຍ:</a:t>
            </a:r>
            <a:endParaRPr lang="en-US" spc="300" dirty="0">
              <a:solidFill>
                <a:schemeClr val="bg1"/>
              </a:solidFill>
              <a:latin typeface="Noto Sans Lao" panose="020B0502040504020204" pitchFamily="34" charset="0"/>
              <a:cs typeface="Noto Sans Lao" panose="020B050204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lo-LA" spc="3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ທ້າວ</a:t>
            </a:r>
            <a:r>
              <a:rPr lang="en-US" spc="3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 </a:t>
            </a:r>
            <a:r>
              <a:rPr lang="lo-LA" spc="3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ມະໂນພອນ</a:t>
            </a:r>
            <a:r>
              <a:rPr lang="en-US" spc="3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 </a:t>
            </a:r>
            <a:r>
              <a:rPr lang="lo-LA" spc="3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ມະໂນກຸນ</a:t>
            </a:r>
            <a:r>
              <a:rPr lang="en-US" spc="3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 </a:t>
            </a:r>
            <a:r>
              <a:rPr lang="lo-LA" spc="3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 </a:t>
            </a:r>
            <a:r>
              <a:rPr lang="en-US" spc="3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    </a:t>
            </a:r>
            <a:r>
              <a:rPr lang="en-US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| </a:t>
            </a:r>
            <a:r>
              <a:rPr lang="lo-LA" spc="3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ລະຫັດນັກສຶກສາ</a:t>
            </a:r>
            <a:r>
              <a:rPr lang="lo-LA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:</a:t>
            </a:r>
            <a:r>
              <a:rPr lang="en-US" spc="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204N0002.19</a:t>
            </a:r>
            <a:endParaRPr lang="lo-LA" spc="300" dirty="0">
              <a:solidFill>
                <a:schemeClr val="bg1"/>
              </a:solidFill>
              <a:latin typeface="Times New Roman" panose="02020603050405020304" pitchFamily="18" charset="0"/>
              <a:cs typeface="Noto Sans Lao" panose="020B050204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lo-LA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ທ້າວ</a:t>
            </a:r>
            <a:r>
              <a:rPr lang="en-US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lo-LA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ພອນຄຳ</a:t>
            </a:r>
            <a:r>
              <a:rPr lang="en-US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lo-LA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ແກ້ວມະນີ	</a:t>
            </a:r>
            <a:r>
              <a:rPr lang="en-US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 |</a:t>
            </a:r>
            <a:r>
              <a:rPr lang="lo-LA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lo-LA" spc="3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ລະຫັດນັກສຶກສາ</a:t>
            </a:r>
            <a:r>
              <a:rPr lang="lo-LA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:</a:t>
            </a:r>
            <a:r>
              <a:rPr lang="en-US" spc="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204N0025.19</a:t>
            </a:r>
            <a:endParaRPr lang="en-LT" sz="2000" spc="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29EBAA-F424-4ACF-898F-C6AA08265B39}"/>
              </a:ext>
            </a:extLst>
          </p:cNvPr>
          <p:cNvSpPr txBox="1"/>
          <p:nvPr/>
        </p:nvSpPr>
        <p:spPr>
          <a:xfrm>
            <a:off x="1676473" y="1499203"/>
            <a:ext cx="10192421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lo-LA" sz="2800" b="1" spc="3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ບົດໂຄງການຈົບຊັ້ນ</a:t>
            </a:r>
            <a:r>
              <a:rPr lang="en-US" sz="2800" b="1" spc="3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 </a:t>
            </a:r>
            <a:r>
              <a:rPr lang="lo-LA" sz="2800" b="1" spc="3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(ຕໍ່ເນື່ອງ) ລະດັບປະລິນຍາຕີວິທະຍາສາດ </a:t>
            </a:r>
          </a:p>
          <a:p>
            <a:pPr algn="ctr">
              <a:lnSpc>
                <a:spcPct val="150000"/>
              </a:lnSpc>
            </a:pPr>
            <a:r>
              <a:rPr lang="lo-LA" sz="2800" b="1" spc="3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ສາຂາ ວິທະຍາສາດຄອມພິວເຕີ</a:t>
            </a:r>
            <a:endParaRPr lang="en-LT" sz="2800" b="1" spc="300" dirty="0">
              <a:solidFill>
                <a:schemeClr val="bg1"/>
              </a:solidFill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pic>
        <p:nvPicPr>
          <p:cNvPr id="31" name="Picture 30" descr="NUOL LOGO">
            <a:extLst>
              <a:ext uri="{FF2B5EF4-FFF2-40B4-BE49-F238E27FC236}">
                <a16:creationId xmlns:a16="http://schemas.microsoft.com/office/drawing/2014/main" id="{352EFB0E-0FF5-416B-8734-A35D91E6F819}"/>
              </a:ext>
            </a:extLst>
          </p:cNvPr>
          <p:cNvPicPr/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4550" y="220944"/>
            <a:ext cx="832330" cy="1136424"/>
          </a:xfrm>
          <a:prstGeom prst="rect">
            <a:avLst/>
          </a:prstGeom>
          <a:noFill/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1D2D8C7-FC5B-4C8D-859F-4103EA0C9475}"/>
              </a:ext>
            </a:extLst>
          </p:cNvPr>
          <p:cNvSpPr txBox="1"/>
          <p:nvPr/>
        </p:nvSpPr>
        <p:spPr>
          <a:xfrm>
            <a:off x="3615739" y="4230612"/>
            <a:ext cx="5420106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457200">
              <a:lnSpc>
                <a:spcPct val="150000"/>
              </a:lnSpc>
              <a:spcAft>
                <a:spcPts val="0"/>
              </a:spcAft>
            </a:pPr>
            <a:r>
              <a:rPr lang="lo-LA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ea typeface="Calibri" panose="020F0502020204030204" pitchFamily="34" charset="0"/>
                <a:cs typeface="Noto Sans Lao" panose="020B0502040504020204" pitchFamily="34" charset="0"/>
              </a:rPr>
              <a:t>ອາຈານຜູ້ນຳພາ</a:t>
            </a:r>
            <a:r>
              <a:rPr lang="en-US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ea typeface="Calibri" panose="020F0502020204030204" pitchFamily="34" charset="0"/>
                <a:cs typeface="Noto Sans Lao" panose="020B0502040504020204" pitchFamily="34" charset="0"/>
              </a:rPr>
              <a:t>  </a:t>
            </a:r>
            <a:r>
              <a:rPr lang="lo-LA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ea typeface="Calibri" panose="020F0502020204030204" pitchFamily="34" charset="0"/>
                <a:cs typeface="Noto Sans Lao" panose="020B0502040504020204" pitchFamily="34" charset="0"/>
              </a:rPr>
              <a:t>:</a:t>
            </a:r>
            <a:r>
              <a:rPr lang="en-US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ea typeface="Calibri" panose="020F0502020204030204" pitchFamily="34" charset="0"/>
                <a:cs typeface="Noto Sans Lao" panose="020B0502040504020204" pitchFamily="34" charset="0"/>
              </a:rPr>
              <a:t> </a:t>
            </a:r>
            <a:r>
              <a:rPr lang="lo-LA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ອຈ. ປທ. ມູນພິນ ພອນປັນຍາ</a:t>
            </a:r>
          </a:p>
          <a:p>
            <a:pPr marL="457200" indent="457200">
              <a:lnSpc>
                <a:spcPct val="150000"/>
              </a:lnSpc>
              <a:spcAft>
                <a:spcPts val="0"/>
              </a:spcAft>
            </a:pPr>
            <a:r>
              <a:rPr lang="lo-LA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ຊ່ວຍນຳພາໂດຍ :</a:t>
            </a:r>
            <a:r>
              <a:rPr lang="en-US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 </a:t>
            </a:r>
            <a:r>
              <a:rPr lang="lo-LA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ຊອ.ປທ ອໍລະດີ ຄຳມະນີວົງ </a:t>
            </a:r>
            <a:endParaRPr lang="en-US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Lao" panose="020B0502040504020204" pitchFamily="34" charset="0"/>
              <a:ea typeface="Calibri" panose="020F0502020204030204" pitchFamily="34" charset="0"/>
              <a:cs typeface="Noto Sans Lao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891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2" grpId="0"/>
      <p:bldP spid="33" grpId="0"/>
      <p:bldP spid="3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866458" y="556184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312EB5C-7071-F74A-BF1D-1BD63290B4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DE6EC189-DA80-4756-A047-E93167FB390F}"/>
              </a:ext>
            </a:extLst>
          </p:cNvPr>
          <p:cNvSpPr/>
          <p:nvPr/>
        </p:nvSpPr>
        <p:spPr>
          <a:xfrm>
            <a:off x="3283343" y="2895094"/>
            <a:ext cx="1019932" cy="918084"/>
          </a:xfrm>
          <a:prstGeom prst="ellipse">
            <a:avLst/>
          </a:prstGeom>
          <a:solidFill>
            <a:srgbClr val="FFD26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18C447D-911C-4426-871C-731B1704636B}"/>
              </a:ext>
            </a:extLst>
          </p:cNvPr>
          <p:cNvSpPr txBox="1"/>
          <p:nvPr/>
        </p:nvSpPr>
        <p:spPr>
          <a:xfrm>
            <a:off x="3332742" y="3002279"/>
            <a:ext cx="73559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4000" b="1" dirty="0">
                <a:solidFill>
                  <a:srgbClr val="FFC000"/>
                </a:solidFill>
                <a:latin typeface="Noto Sans Lao" panose="020B0502040504020204" pitchFamily="34" charset="0"/>
                <a:ea typeface="Calibri" panose="020F0502020204030204" pitchFamily="34" charset="0"/>
                <a:cs typeface="Noto Sans Lao" panose="020B0502040504020204" pitchFamily="34" charset="0"/>
              </a:rPr>
              <a:t>ຜົນທີ່ໄດ້ຮັບຈາກ</a:t>
            </a:r>
            <a:r>
              <a:rPr lang="lo-LA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ໂຄງການ.</a:t>
            </a:r>
            <a:endParaRPr lang="en-LT" sz="4000" b="1" spc="300" dirty="0">
              <a:solidFill>
                <a:srgbClr val="FFC000"/>
              </a:solidFill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2C67ED6-E290-4737-9E98-A380C2F7B696}"/>
              </a:ext>
            </a:extLst>
          </p:cNvPr>
          <p:cNvCxnSpPr>
            <a:cxnSpLocks/>
          </p:cNvCxnSpPr>
          <p:nvPr/>
        </p:nvCxnSpPr>
        <p:spPr>
          <a:xfrm>
            <a:off x="4668253" y="3682704"/>
            <a:ext cx="4692315" cy="367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NUOL LOGO">
            <a:extLst>
              <a:ext uri="{FF2B5EF4-FFF2-40B4-BE49-F238E27FC236}">
                <a16:creationId xmlns:a16="http://schemas.microsoft.com/office/drawing/2014/main" id="{AE73DDFD-5A2D-4DF8-A35A-B3D0208F884E}"/>
              </a:ext>
            </a:extLst>
          </p:cNvPr>
          <p:cNvPicPr/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579" y="471406"/>
            <a:ext cx="904272" cy="1140826"/>
          </a:xfrm>
          <a:prstGeom prst="rect">
            <a:avLst/>
          </a:prstGeom>
          <a:noFill/>
        </p:spPr>
      </p:pic>
      <p:pic>
        <p:nvPicPr>
          <p:cNvPr id="53" name="Picture 52" descr="NUOL LOGO">
            <a:extLst>
              <a:ext uri="{FF2B5EF4-FFF2-40B4-BE49-F238E27FC236}">
                <a16:creationId xmlns:a16="http://schemas.microsoft.com/office/drawing/2014/main" id="{5E9F10DB-E8A3-41B1-B45F-21CC14F2A122}"/>
              </a:ext>
            </a:extLst>
          </p:cNvPr>
          <p:cNvPicPr/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624" y="481229"/>
            <a:ext cx="904272" cy="1140826"/>
          </a:xfrm>
          <a:prstGeom prst="rect">
            <a:avLst/>
          </a:prstGeom>
          <a:noFill/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EFA37F9-F5F1-48DC-8802-5464AA0445B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ackgroundRemoval t="1345" b="100000" l="9735" r="9380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87451" y="4162553"/>
            <a:ext cx="1909010" cy="188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346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866458" y="556184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312EB5C-7071-F74A-BF1D-1BD63290B4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80FFA9C-035D-F84E-B5F9-5FBEB4EA6E50}"/>
              </a:ext>
            </a:extLst>
          </p:cNvPr>
          <p:cNvSpPr txBox="1"/>
          <p:nvPr/>
        </p:nvSpPr>
        <p:spPr>
          <a:xfrm>
            <a:off x="2989793" y="474734"/>
            <a:ext cx="4198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lo-LA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ea typeface="Calibri" panose="020F0502020204030204" pitchFamily="34" charset="0"/>
                <a:cs typeface="Noto Sans Lao" panose="020B0502040504020204" pitchFamily="34" charset="0"/>
              </a:rPr>
              <a:t>ຜົນທີ່ໄດ້ຮັບຈາກໂຄງການ.</a:t>
            </a:r>
            <a:endParaRPr lang="en-US" sz="36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EE17CC3-C7B9-4D8B-BBBE-1DB1FB19EEF6}"/>
              </a:ext>
            </a:extLst>
          </p:cNvPr>
          <p:cNvSpPr txBox="1"/>
          <p:nvPr/>
        </p:nvSpPr>
        <p:spPr>
          <a:xfrm>
            <a:off x="4559973" y="1681420"/>
            <a:ext cx="7752347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lo-LA" sz="2000" spc="300" dirty="0">
                <a:solidFill>
                  <a:schemeClr val="bg2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ໄດ້ລະບົບຈອງປີ້ລົດເມແບບອອນລາຍຂອງສະຖານີຂົ່ນສົ່ງສາຍໃຕ້.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lo-LA" sz="2000" spc="300" dirty="0">
                <a:solidFill>
                  <a:schemeClr val="bg2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ໄດ້ລະບົບທີ່ຈະຊ່ວຍແກ້ໄຂບັນຫາການຈອງຈອງໄດ້ສະດວກ ແລະ ວ່ອງໄວຂຶ້ນ.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lo-LA" sz="2000" spc="300" dirty="0">
                <a:solidFill>
                  <a:schemeClr val="bg2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ໄດ້ລະບົບຊ່ວຍເພີ່ມຊ່ອງທາງໃນການຂາຍປີ້ໃຫ້ກັບຜູ້ປະກອບການ.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lo-LA" sz="2000" spc="300" dirty="0">
                <a:solidFill>
                  <a:schemeClr val="bg2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ມີລະບົບເຜີຍແຜ່.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lo-LA" sz="2000" spc="300" dirty="0">
                <a:solidFill>
                  <a:schemeClr val="bg2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ໄດ້ລະບົບທີ່ສາມາດສ້າງລາຍງານໄດ້ຢ່າງສະດວກ ແລະ ຖືກຕ້ອງ.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AF70B1F-2501-4053-BD10-405E0A1F9568}"/>
              </a:ext>
            </a:extLst>
          </p:cNvPr>
          <p:cNvSpPr/>
          <p:nvPr/>
        </p:nvSpPr>
        <p:spPr>
          <a:xfrm>
            <a:off x="1932319" y="345804"/>
            <a:ext cx="827568" cy="77966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4BF765-D5FA-4A98-9A7B-2101CF264EC2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ackgroundRemoval t="7527" b="95914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8492" y="2365044"/>
            <a:ext cx="4264030" cy="241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44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866458" y="556184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312EB5C-7071-F74A-BF1D-1BD63290B4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DE6EC189-DA80-4756-A047-E93167FB390F}"/>
              </a:ext>
            </a:extLst>
          </p:cNvPr>
          <p:cNvSpPr/>
          <p:nvPr/>
        </p:nvSpPr>
        <p:spPr>
          <a:xfrm>
            <a:off x="3006613" y="2955254"/>
            <a:ext cx="1019932" cy="918084"/>
          </a:xfrm>
          <a:prstGeom prst="ellipse">
            <a:avLst/>
          </a:prstGeom>
          <a:solidFill>
            <a:srgbClr val="FFD26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18C447D-911C-4426-871C-731B1704636B}"/>
              </a:ext>
            </a:extLst>
          </p:cNvPr>
          <p:cNvSpPr txBox="1"/>
          <p:nvPr/>
        </p:nvSpPr>
        <p:spPr>
          <a:xfrm>
            <a:off x="3898234" y="3002279"/>
            <a:ext cx="6164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4000" b="1" dirty="0">
                <a:solidFill>
                  <a:srgbClr val="FFC000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ພາກວິເຄາະ </a:t>
            </a:r>
            <a:r>
              <a:rPr lang="en-US" sz="4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DFD</a:t>
            </a:r>
            <a:r>
              <a:rPr lang="en-US" sz="4000" b="1" dirty="0">
                <a:solidFill>
                  <a:srgbClr val="FFC000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 </a:t>
            </a:r>
            <a:r>
              <a:rPr lang="lo-LA" sz="4000" b="1" dirty="0">
                <a:solidFill>
                  <a:srgbClr val="FFC000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ແລະ </a:t>
            </a:r>
            <a:r>
              <a:rPr lang="en-US" sz="4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ERD</a:t>
            </a:r>
            <a:endParaRPr lang="en-US" sz="40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2C67ED6-E290-4737-9E98-A380C2F7B696}"/>
              </a:ext>
            </a:extLst>
          </p:cNvPr>
          <p:cNvCxnSpPr>
            <a:cxnSpLocks/>
          </p:cNvCxnSpPr>
          <p:nvPr/>
        </p:nvCxnSpPr>
        <p:spPr>
          <a:xfrm>
            <a:off x="4255147" y="3682704"/>
            <a:ext cx="5538558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NUOL LOGO">
            <a:extLst>
              <a:ext uri="{FF2B5EF4-FFF2-40B4-BE49-F238E27FC236}">
                <a16:creationId xmlns:a16="http://schemas.microsoft.com/office/drawing/2014/main" id="{AE73DDFD-5A2D-4DF8-A35A-B3D0208F884E}"/>
              </a:ext>
            </a:extLst>
          </p:cNvPr>
          <p:cNvPicPr/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579" y="471406"/>
            <a:ext cx="904272" cy="1140826"/>
          </a:xfrm>
          <a:prstGeom prst="rect">
            <a:avLst/>
          </a:prstGeom>
          <a:noFill/>
        </p:spPr>
      </p:pic>
      <p:pic>
        <p:nvPicPr>
          <p:cNvPr id="53" name="Picture 52" descr="NUOL LOGO">
            <a:extLst>
              <a:ext uri="{FF2B5EF4-FFF2-40B4-BE49-F238E27FC236}">
                <a16:creationId xmlns:a16="http://schemas.microsoft.com/office/drawing/2014/main" id="{5E9F10DB-E8A3-41B1-B45F-21CC14F2A122}"/>
              </a:ext>
            </a:extLst>
          </p:cNvPr>
          <p:cNvPicPr/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624" y="481229"/>
            <a:ext cx="904272" cy="1140826"/>
          </a:xfrm>
          <a:prstGeom prst="rect">
            <a:avLst/>
          </a:prstGeom>
          <a:noFill/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526677A-9486-45F9-820E-303825031A2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ackgroundRemoval t="1345" b="100000" l="9735" r="9380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87451" y="4162553"/>
            <a:ext cx="1909010" cy="188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783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866458" y="556184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312EB5C-7071-F74A-BF1D-1BD63290B4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017AC32F-87A9-4089-9B74-12D717BC30CC}"/>
              </a:ext>
            </a:extLst>
          </p:cNvPr>
          <p:cNvSpPr txBox="1"/>
          <p:nvPr/>
        </p:nvSpPr>
        <p:spPr>
          <a:xfrm>
            <a:off x="2497594" y="426967"/>
            <a:ext cx="4498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Overview</a:t>
            </a:r>
            <a:endParaRPr lang="en-US" sz="36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A65D32F6-839C-41EB-8B00-470CADFF06B8}"/>
              </a:ext>
            </a:extLst>
          </p:cNvPr>
          <p:cNvPicPr/>
          <p:nvPr/>
        </p:nvPicPr>
        <p:blipFill>
          <a:blip r:embed="rId27" cstate="print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ackgroundRemoval t="0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633" y="4561483"/>
            <a:ext cx="2207453" cy="165428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56D7D74-4A8F-4963-954E-93A6B1D384CA}"/>
              </a:ext>
            </a:extLst>
          </p:cNvPr>
          <p:cNvPicPr/>
          <p:nvPr/>
        </p:nvPicPr>
        <p:blipFill>
          <a:blip r:embed="rId29" cstate="print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761" y="2792253"/>
            <a:ext cx="1802934" cy="1679349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3CC8E31B-0BB3-4E8E-BAA9-A60A9B2857AF}"/>
              </a:ext>
            </a:extLst>
          </p:cNvPr>
          <p:cNvPicPr/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021" y="3111137"/>
            <a:ext cx="1391854" cy="1391854"/>
          </a:xfrm>
          <a:prstGeom prst="rect">
            <a:avLst/>
          </a:prstGeom>
        </p:spPr>
      </p:pic>
      <p:sp>
        <p:nvSpPr>
          <p:cNvPr id="54" name="Text Box 2">
            <a:extLst>
              <a:ext uri="{FF2B5EF4-FFF2-40B4-BE49-F238E27FC236}">
                <a16:creationId xmlns:a16="http://schemas.microsoft.com/office/drawing/2014/main" id="{E454607D-6658-4A17-A9D9-FD60191C99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7659" y="6222303"/>
            <a:ext cx="1077954" cy="3816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lo-LA" b="1" dirty="0">
                <a:solidFill>
                  <a:schemeClr val="bg1"/>
                </a:solidFill>
                <a:effectLst/>
                <a:latin typeface="Noto Sans Lao" panose="020B0502040504020204" pitchFamily="34" charset="0"/>
                <a:ea typeface="SimSun" panose="02010600030101010101" pitchFamily="2" charset="-122"/>
                <a:cs typeface="Noto Sans Lao" panose="020B0502040504020204" pitchFamily="34" charset="0"/>
              </a:rPr>
              <a:t>ພະນັກງານ</a:t>
            </a:r>
            <a:r>
              <a:rPr lang="en-GB" b="1" dirty="0">
                <a:solidFill>
                  <a:schemeClr val="bg1"/>
                </a:solidFill>
                <a:effectLst/>
                <a:latin typeface="Noto Sans Lao" panose="020B0502040504020204" pitchFamily="34" charset="0"/>
                <a:ea typeface="SimSun" panose="02010600030101010101" pitchFamily="2" charset="-122"/>
                <a:cs typeface="Noto Sans Lao" panose="020B0502040504020204" pitchFamily="34" charset="0"/>
              </a:rPr>
              <a:t> </a:t>
            </a:r>
            <a:endParaRPr lang="en-GB" sz="1600" dirty="0">
              <a:solidFill>
                <a:schemeClr val="bg1"/>
              </a:solidFill>
              <a:effectLst/>
              <a:latin typeface="Noto Sans Lao" panose="020B0502040504020204" pitchFamily="34" charset="0"/>
              <a:ea typeface="SimSun" panose="02010600030101010101" pitchFamily="2" charset="-122"/>
              <a:cs typeface="Noto Sans Lao" panose="020B0502040504020204" pitchFamily="34" charset="0"/>
            </a:endParaRPr>
          </a:p>
        </p:txBody>
      </p:sp>
      <p:sp>
        <p:nvSpPr>
          <p:cNvPr id="55" name="Text Box 2">
            <a:extLst>
              <a:ext uri="{FF2B5EF4-FFF2-40B4-BE49-F238E27FC236}">
                <a16:creationId xmlns:a16="http://schemas.microsoft.com/office/drawing/2014/main" id="{E1D51708-911B-4A6C-BB8A-FA91E2F21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0251" y="4362048"/>
            <a:ext cx="1077954" cy="3816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lo-LA" b="1" dirty="0">
                <a:solidFill>
                  <a:schemeClr val="bg1"/>
                </a:solidFill>
                <a:latin typeface="Noto Sans Lao" panose="020B0502040504020204" pitchFamily="34" charset="0"/>
                <a:ea typeface="SimSun" panose="02010600030101010101" pitchFamily="2" charset="-122"/>
                <a:cs typeface="Noto Sans Lao" panose="020B0502040504020204" pitchFamily="34" charset="0"/>
              </a:rPr>
              <a:t>ຜູ້ບໍລິຫານ</a:t>
            </a:r>
            <a:r>
              <a:rPr lang="en-GB" b="1" dirty="0">
                <a:solidFill>
                  <a:schemeClr val="bg1"/>
                </a:solidFill>
                <a:effectLst/>
                <a:latin typeface="Noto Sans Lao" panose="020B0502040504020204" pitchFamily="34" charset="0"/>
                <a:ea typeface="SimSun" panose="02010600030101010101" pitchFamily="2" charset="-122"/>
                <a:cs typeface="Noto Sans Lao" panose="020B0502040504020204" pitchFamily="34" charset="0"/>
              </a:rPr>
              <a:t> </a:t>
            </a:r>
            <a:endParaRPr lang="en-GB" sz="1600" dirty="0">
              <a:solidFill>
                <a:schemeClr val="bg1"/>
              </a:solidFill>
              <a:effectLst/>
              <a:latin typeface="Noto Sans Lao" panose="020B0502040504020204" pitchFamily="34" charset="0"/>
              <a:ea typeface="SimSun" panose="02010600030101010101" pitchFamily="2" charset="-122"/>
              <a:cs typeface="Noto Sans Lao" panose="020B0502040504020204" pitchFamily="34" charset="0"/>
            </a:endParaRPr>
          </a:p>
        </p:txBody>
      </p:sp>
      <p:sp>
        <p:nvSpPr>
          <p:cNvPr id="56" name="Text Box 2">
            <a:extLst>
              <a:ext uri="{FF2B5EF4-FFF2-40B4-BE49-F238E27FC236}">
                <a16:creationId xmlns:a16="http://schemas.microsoft.com/office/drawing/2014/main" id="{9BB39CDF-87EB-44F1-ACF6-40865CB2A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3311" y="4434995"/>
            <a:ext cx="946169" cy="3816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lo-LA" b="1" dirty="0">
                <a:solidFill>
                  <a:schemeClr val="bg1"/>
                </a:solidFill>
                <a:effectLst/>
                <a:latin typeface="Noto Sans Lao" panose="020B0502040504020204" pitchFamily="34" charset="0"/>
                <a:ea typeface="SimSun" panose="02010600030101010101" pitchFamily="2" charset="-122"/>
                <a:cs typeface="Noto Sans Lao" panose="020B0502040504020204" pitchFamily="34" charset="0"/>
              </a:rPr>
              <a:t>ລູກຄ້າ</a:t>
            </a:r>
            <a:r>
              <a:rPr lang="en-GB" b="1" dirty="0">
                <a:solidFill>
                  <a:schemeClr val="bg1"/>
                </a:solidFill>
                <a:effectLst/>
                <a:latin typeface="Noto Sans Lao" panose="020B0502040504020204" pitchFamily="34" charset="0"/>
                <a:ea typeface="SimSun" panose="02010600030101010101" pitchFamily="2" charset="-122"/>
                <a:cs typeface="Noto Sans Lao" panose="020B0502040504020204" pitchFamily="34" charset="0"/>
              </a:rPr>
              <a:t> </a:t>
            </a:r>
            <a:endParaRPr lang="en-GB" sz="1600" dirty="0">
              <a:solidFill>
                <a:schemeClr val="bg1"/>
              </a:solidFill>
              <a:effectLst/>
              <a:latin typeface="Noto Sans Lao" panose="020B0502040504020204" pitchFamily="34" charset="0"/>
              <a:ea typeface="SimSun" panose="02010600030101010101" pitchFamily="2" charset="-122"/>
              <a:cs typeface="Noto Sans Lao" panose="020B0502040504020204" pitchFamily="34" charset="0"/>
            </a:endParaRPr>
          </a:p>
        </p:txBody>
      </p:sp>
      <p:pic>
        <p:nvPicPr>
          <p:cNvPr id="1026" name="Picture 2" descr="Event Booking System - Easy Reservation &amp;amp; Ticketing | ROVERD">
            <a:extLst>
              <a:ext uri="{FF2B5EF4-FFF2-40B4-BE49-F238E27FC236}">
                <a16:creationId xmlns:a16="http://schemas.microsoft.com/office/drawing/2014/main" id="{A7855988-F43E-411E-BC55-FA36D6ABD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943" y="1203960"/>
            <a:ext cx="1966331" cy="1128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 Box 2">
            <a:extLst>
              <a:ext uri="{FF2B5EF4-FFF2-40B4-BE49-F238E27FC236}">
                <a16:creationId xmlns:a16="http://schemas.microsoft.com/office/drawing/2014/main" id="{8B5DD578-BE07-48C3-9E95-A632EC277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048" y="2332663"/>
            <a:ext cx="1838226" cy="3816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lo-LA" sz="1600" b="1" dirty="0">
                <a:solidFill>
                  <a:schemeClr val="bg1"/>
                </a:solidFill>
                <a:latin typeface="Noto Sans Lao" panose="020B0502040504020204" pitchFamily="34" charset="0"/>
                <a:ea typeface="SimSun" panose="02010600030101010101" pitchFamily="2" charset="-122"/>
                <a:cs typeface="Noto Sans Lao" panose="020B0502040504020204" pitchFamily="34" charset="0"/>
              </a:rPr>
              <a:t>ລະບົບຈອງປີ້ລົດເມສາຍໃຕ້ແບບອອນລາຍ</a:t>
            </a:r>
            <a:endParaRPr lang="en-GB" sz="1600" dirty="0">
              <a:solidFill>
                <a:schemeClr val="bg1"/>
              </a:solidFill>
              <a:effectLst/>
              <a:latin typeface="Noto Sans Lao" panose="020B0502040504020204" pitchFamily="34" charset="0"/>
              <a:ea typeface="SimSun" panose="02010600030101010101" pitchFamily="2" charset="-122"/>
              <a:cs typeface="Noto Sans Lao" panose="020B0502040504020204" pitchFamily="34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1B8788C-85C3-4CD2-9043-A9C57199E413}"/>
              </a:ext>
            </a:extLst>
          </p:cNvPr>
          <p:cNvCxnSpPr>
            <a:cxnSpLocks/>
          </p:cNvCxnSpPr>
          <p:nvPr/>
        </p:nvCxnSpPr>
        <p:spPr>
          <a:xfrm flipV="1">
            <a:off x="6177780" y="3257970"/>
            <a:ext cx="0" cy="968353"/>
          </a:xfrm>
          <a:prstGeom prst="straightConnector1">
            <a:avLst/>
          </a:prstGeom>
          <a:ln w="57150">
            <a:solidFill>
              <a:srgbClr val="FFD2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BB9A492-7868-4589-9CEE-BDAE459AFA22}"/>
              </a:ext>
            </a:extLst>
          </p:cNvPr>
          <p:cNvCxnSpPr>
            <a:cxnSpLocks/>
          </p:cNvCxnSpPr>
          <p:nvPr/>
        </p:nvCxnSpPr>
        <p:spPr>
          <a:xfrm>
            <a:off x="6536788" y="3257971"/>
            <a:ext cx="0" cy="1054015"/>
          </a:xfrm>
          <a:prstGeom prst="straightConnector1">
            <a:avLst/>
          </a:prstGeom>
          <a:ln w="57150">
            <a:solidFill>
              <a:srgbClr val="FFD2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55C20CB-CCCC-4C11-B89B-2C8CA3B56709}"/>
              </a:ext>
            </a:extLst>
          </p:cNvPr>
          <p:cNvCxnSpPr>
            <a:cxnSpLocks/>
          </p:cNvCxnSpPr>
          <p:nvPr/>
        </p:nvCxnSpPr>
        <p:spPr>
          <a:xfrm>
            <a:off x="8158650" y="2154583"/>
            <a:ext cx="1899750" cy="809498"/>
          </a:xfrm>
          <a:prstGeom prst="straightConnector1">
            <a:avLst/>
          </a:prstGeom>
          <a:ln w="57150">
            <a:solidFill>
              <a:srgbClr val="FFD2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E906F09-B48D-4FF1-B539-79C720E7F1D9}"/>
              </a:ext>
            </a:extLst>
          </p:cNvPr>
          <p:cNvCxnSpPr>
            <a:cxnSpLocks/>
          </p:cNvCxnSpPr>
          <p:nvPr/>
        </p:nvCxnSpPr>
        <p:spPr>
          <a:xfrm flipH="1" flipV="1">
            <a:off x="7999035" y="2525567"/>
            <a:ext cx="1809578" cy="732403"/>
          </a:xfrm>
          <a:prstGeom prst="straightConnector1">
            <a:avLst/>
          </a:prstGeom>
          <a:ln w="57150">
            <a:solidFill>
              <a:srgbClr val="FFD2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1DADC16-C40D-4EB8-91EB-20EE116542C0}"/>
              </a:ext>
            </a:extLst>
          </p:cNvPr>
          <p:cNvCxnSpPr>
            <a:cxnSpLocks/>
          </p:cNvCxnSpPr>
          <p:nvPr/>
        </p:nvCxnSpPr>
        <p:spPr>
          <a:xfrm flipV="1">
            <a:off x="2993652" y="1857019"/>
            <a:ext cx="1836506" cy="881007"/>
          </a:xfrm>
          <a:prstGeom prst="straightConnector1">
            <a:avLst/>
          </a:prstGeom>
          <a:ln w="57150">
            <a:solidFill>
              <a:srgbClr val="FFD2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6A77C4F-5F3B-4C42-92B1-0E172A0FE227}"/>
              </a:ext>
            </a:extLst>
          </p:cNvPr>
          <p:cNvCxnSpPr>
            <a:cxnSpLocks/>
          </p:cNvCxnSpPr>
          <p:nvPr/>
        </p:nvCxnSpPr>
        <p:spPr>
          <a:xfrm flipH="1">
            <a:off x="3211057" y="2211756"/>
            <a:ext cx="1824068" cy="820121"/>
          </a:xfrm>
          <a:prstGeom prst="straightConnector1">
            <a:avLst/>
          </a:prstGeom>
          <a:ln w="57150">
            <a:solidFill>
              <a:srgbClr val="FFD2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Box 2">
            <a:extLst>
              <a:ext uri="{FF2B5EF4-FFF2-40B4-BE49-F238E27FC236}">
                <a16:creationId xmlns:a16="http://schemas.microsoft.com/office/drawing/2014/main" id="{AD0A46B2-1D40-4531-80F6-C86107D19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8201" y="3703595"/>
            <a:ext cx="1481584" cy="3816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lo-LA" sz="1600" b="1" dirty="0">
                <a:solidFill>
                  <a:schemeClr val="bg1"/>
                </a:solidFill>
                <a:effectLst/>
                <a:latin typeface="Noto Sans Lao" panose="020B0502040504020204" pitchFamily="34" charset="0"/>
                <a:ea typeface="SimSun" panose="02010600030101010101" pitchFamily="2" charset="-122"/>
                <a:cs typeface="Noto Sans Lao" panose="020B0502040504020204" pitchFamily="34" charset="0"/>
              </a:rPr>
              <a:t>ຢືນຢັນການຊຳລະ</a:t>
            </a:r>
            <a:endParaRPr lang="en-GB" sz="1600" dirty="0">
              <a:solidFill>
                <a:schemeClr val="bg1"/>
              </a:solidFill>
              <a:effectLst/>
              <a:latin typeface="Noto Sans Lao" panose="020B0502040504020204" pitchFamily="34" charset="0"/>
              <a:ea typeface="SimSun" panose="02010600030101010101" pitchFamily="2" charset="-122"/>
              <a:cs typeface="Noto Sans Lao" panose="020B0502040504020204" pitchFamily="34" charset="0"/>
            </a:endParaRPr>
          </a:p>
        </p:txBody>
      </p:sp>
      <p:sp>
        <p:nvSpPr>
          <p:cNvPr id="66" name="Text Box 2">
            <a:extLst>
              <a:ext uri="{FF2B5EF4-FFF2-40B4-BE49-F238E27FC236}">
                <a16:creationId xmlns:a16="http://schemas.microsoft.com/office/drawing/2014/main" id="{B1CA7A6A-82EE-4DE6-8530-FCE4D089D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4916" y="3708955"/>
            <a:ext cx="1481584" cy="3816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lo-LA" sz="1600" b="1" dirty="0">
                <a:solidFill>
                  <a:schemeClr val="bg1"/>
                </a:solidFill>
                <a:latin typeface="Noto Sans Lao" panose="020B0502040504020204" pitchFamily="34" charset="0"/>
                <a:ea typeface="SimSun" panose="02010600030101010101" pitchFamily="2" charset="-122"/>
                <a:cs typeface="Noto Sans Lao" panose="020B0502040504020204" pitchFamily="34" charset="0"/>
              </a:rPr>
              <a:t>ຂໍ້ມູນ</a:t>
            </a:r>
            <a:r>
              <a:rPr lang="lo-LA" sz="1600" b="1" dirty="0">
                <a:solidFill>
                  <a:schemeClr val="bg1"/>
                </a:solidFill>
                <a:effectLst/>
                <a:latin typeface="Noto Sans Lao" panose="020B0502040504020204" pitchFamily="34" charset="0"/>
                <a:ea typeface="SimSun" panose="02010600030101010101" pitchFamily="2" charset="-122"/>
                <a:cs typeface="Noto Sans Lao" panose="020B0502040504020204" pitchFamily="34" charset="0"/>
              </a:rPr>
              <a:t>ການຊຳລະ</a:t>
            </a:r>
            <a:endParaRPr lang="en-GB" sz="1600" dirty="0">
              <a:solidFill>
                <a:schemeClr val="bg1"/>
              </a:solidFill>
              <a:effectLst/>
              <a:latin typeface="Noto Sans Lao" panose="020B0502040504020204" pitchFamily="34" charset="0"/>
              <a:ea typeface="SimSun" panose="02010600030101010101" pitchFamily="2" charset="-122"/>
              <a:cs typeface="Noto Sans Lao" panose="020B0502040504020204" pitchFamily="34" charset="0"/>
            </a:endParaRPr>
          </a:p>
        </p:txBody>
      </p:sp>
      <p:sp>
        <p:nvSpPr>
          <p:cNvPr id="67" name="Text Box 2">
            <a:extLst>
              <a:ext uri="{FF2B5EF4-FFF2-40B4-BE49-F238E27FC236}">
                <a16:creationId xmlns:a16="http://schemas.microsoft.com/office/drawing/2014/main" id="{5981F938-D559-4541-8F5D-7F50B8F12AA2}"/>
              </a:ext>
            </a:extLst>
          </p:cNvPr>
          <p:cNvSpPr txBox="1">
            <a:spLocks noChangeArrowheads="1"/>
          </p:cNvSpPr>
          <p:nvPr/>
        </p:nvSpPr>
        <p:spPr bwMode="auto">
          <a:xfrm rot="20090195">
            <a:off x="3222982" y="1889411"/>
            <a:ext cx="966325" cy="3816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lo-LA" sz="1600" b="1" dirty="0">
                <a:solidFill>
                  <a:schemeClr val="bg1"/>
                </a:solidFill>
                <a:effectLst/>
                <a:latin typeface="Noto Sans Lao" panose="020B0502040504020204" pitchFamily="34" charset="0"/>
                <a:ea typeface="SimSun" panose="02010600030101010101" pitchFamily="2" charset="-122"/>
                <a:cs typeface="Noto Sans Lao" panose="020B0502040504020204" pitchFamily="34" charset="0"/>
              </a:rPr>
              <a:t>ຈອງປີ້</a:t>
            </a:r>
            <a:endParaRPr lang="en-GB" sz="1600" dirty="0">
              <a:solidFill>
                <a:schemeClr val="bg1"/>
              </a:solidFill>
              <a:effectLst/>
              <a:latin typeface="Noto Sans Lao" panose="020B0502040504020204" pitchFamily="34" charset="0"/>
              <a:ea typeface="SimSun" panose="02010600030101010101" pitchFamily="2" charset="-122"/>
              <a:cs typeface="Noto Sans Lao" panose="020B0502040504020204" pitchFamily="34" charset="0"/>
            </a:endParaRPr>
          </a:p>
        </p:txBody>
      </p:sp>
      <p:sp>
        <p:nvSpPr>
          <p:cNvPr id="68" name="Text Box 2">
            <a:extLst>
              <a:ext uri="{FF2B5EF4-FFF2-40B4-BE49-F238E27FC236}">
                <a16:creationId xmlns:a16="http://schemas.microsoft.com/office/drawing/2014/main" id="{8A81C328-1659-4E26-A418-4943380C60F1}"/>
              </a:ext>
            </a:extLst>
          </p:cNvPr>
          <p:cNvSpPr txBox="1">
            <a:spLocks noChangeArrowheads="1"/>
          </p:cNvSpPr>
          <p:nvPr/>
        </p:nvSpPr>
        <p:spPr bwMode="auto">
          <a:xfrm rot="20090195">
            <a:off x="3335277" y="2773775"/>
            <a:ext cx="1434474" cy="3816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lo-LA" sz="1600" b="1" dirty="0">
                <a:solidFill>
                  <a:schemeClr val="bg1"/>
                </a:solidFill>
                <a:effectLst/>
                <a:latin typeface="Noto Sans Lao" panose="020B0502040504020204" pitchFamily="34" charset="0"/>
                <a:ea typeface="SimSun" panose="02010600030101010101" pitchFamily="2" charset="-122"/>
                <a:cs typeface="Noto Sans Lao" panose="020B0502040504020204" pitchFamily="34" charset="0"/>
              </a:rPr>
              <a:t>ຂໍ້ມູນການຈອງ</a:t>
            </a:r>
            <a:endParaRPr lang="en-GB" sz="1600" dirty="0">
              <a:solidFill>
                <a:schemeClr val="bg1"/>
              </a:solidFill>
              <a:effectLst/>
              <a:latin typeface="Noto Sans Lao" panose="020B0502040504020204" pitchFamily="34" charset="0"/>
              <a:ea typeface="SimSun" panose="02010600030101010101" pitchFamily="2" charset="-122"/>
              <a:cs typeface="Noto Sans Lao" panose="020B0502040504020204" pitchFamily="34" charset="0"/>
            </a:endParaRPr>
          </a:p>
        </p:txBody>
      </p:sp>
      <p:sp>
        <p:nvSpPr>
          <p:cNvPr id="69" name="Text Box 2">
            <a:extLst>
              <a:ext uri="{FF2B5EF4-FFF2-40B4-BE49-F238E27FC236}">
                <a16:creationId xmlns:a16="http://schemas.microsoft.com/office/drawing/2014/main" id="{BC78FE8A-7258-4CAE-A12C-61CAE2F7472E}"/>
              </a:ext>
            </a:extLst>
          </p:cNvPr>
          <p:cNvSpPr txBox="1">
            <a:spLocks noChangeArrowheads="1"/>
          </p:cNvSpPr>
          <p:nvPr/>
        </p:nvSpPr>
        <p:spPr bwMode="auto">
          <a:xfrm rot="1264502">
            <a:off x="8435807" y="2088482"/>
            <a:ext cx="1481584" cy="3816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lo-LA" sz="1600" b="1" dirty="0">
                <a:solidFill>
                  <a:schemeClr val="bg1"/>
                </a:solidFill>
                <a:latin typeface="Noto Sans Lao" panose="020B0502040504020204" pitchFamily="34" charset="0"/>
                <a:ea typeface="SimSun" panose="02010600030101010101" pitchFamily="2" charset="-122"/>
                <a:cs typeface="Noto Sans Lao" panose="020B0502040504020204" pitchFamily="34" charset="0"/>
              </a:rPr>
              <a:t>ລາຍງານຂໍ້ມູນ</a:t>
            </a:r>
            <a:endParaRPr lang="en-GB" sz="1600" dirty="0">
              <a:solidFill>
                <a:schemeClr val="bg1"/>
              </a:solidFill>
              <a:effectLst/>
              <a:latin typeface="Noto Sans Lao" panose="020B0502040504020204" pitchFamily="34" charset="0"/>
              <a:ea typeface="SimSun" panose="02010600030101010101" pitchFamily="2" charset="-122"/>
              <a:cs typeface="Noto Sans Lao" panose="020B0502040504020204" pitchFamily="34" charset="0"/>
            </a:endParaRPr>
          </a:p>
        </p:txBody>
      </p:sp>
      <p:sp>
        <p:nvSpPr>
          <p:cNvPr id="71" name="Text Box 2">
            <a:extLst>
              <a:ext uri="{FF2B5EF4-FFF2-40B4-BE49-F238E27FC236}">
                <a16:creationId xmlns:a16="http://schemas.microsoft.com/office/drawing/2014/main" id="{80B47CBD-3F90-4B2D-9F54-0D5B71AE9386}"/>
              </a:ext>
            </a:extLst>
          </p:cNvPr>
          <p:cNvSpPr txBox="1">
            <a:spLocks noChangeArrowheads="1"/>
          </p:cNvSpPr>
          <p:nvPr/>
        </p:nvSpPr>
        <p:spPr bwMode="auto">
          <a:xfrm rot="1264502">
            <a:off x="8049872" y="3019531"/>
            <a:ext cx="1481584" cy="3816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lo-LA" sz="1600" b="1" dirty="0">
                <a:solidFill>
                  <a:schemeClr val="bg1"/>
                </a:solidFill>
                <a:latin typeface="Noto Sans Lao" panose="020B0502040504020204" pitchFamily="34" charset="0"/>
                <a:ea typeface="SimSun" panose="02010600030101010101" pitchFamily="2" charset="-122"/>
                <a:cs typeface="Noto Sans Lao" panose="020B0502040504020204" pitchFamily="34" charset="0"/>
              </a:rPr>
              <a:t>ຈັດການຂໍ້ມູນ</a:t>
            </a:r>
            <a:endParaRPr lang="en-GB" sz="1600" dirty="0">
              <a:solidFill>
                <a:schemeClr val="bg1"/>
              </a:solidFill>
              <a:effectLst/>
              <a:latin typeface="Noto Sans Lao" panose="020B0502040504020204" pitchFamily="34" charset="0"/>
              <a:ea typeface="SimSun" panose="02010600030101010101" pitchFamily="2" charset="-122"/>
              <a:cs typeface="Noto Sans Lao" panose="020B0502040504020204" pitchFamily="34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19D11AA-E178-4356-979B-A7874EF81CC8}"/>
              </a:ext>
            </a:extLst>
          </p:cNvPr>
          <p:cNvSpPr/>
          <p:nvPr/>
        </p:nvSpPr>
        <p:spPr>
          <a:xfrm>
            <a:off x="1932319" y="345804"/>
            <a:ext cx="827568" cy="77966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099DE041-1F2B-4D00-B5F1-CA82D334CD52}"/>
              </a:ext>
            </a:extLst>
          </p:cNvPr>
          <p:cNvPicPr/>
          <p:nvPr/>
        </p:nvPicPr>
        <p:blipFill>
          <a:blip r:embed="rId27" cstate="print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ackgroundRemoval t="0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632" y="4561483"/>
            <a:ext cx="2207453" cy="165428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4E431E8-2502-484E-A3A5-72DB8A0429B0}"/>
              </a:ext>
            </a:extLst>
          </p:cNvPr>
          <p:cNvPicPr/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020" y="3111137"/>
            <a:ext cx="1391854" cy="1391854"/>
          </a:xfrm>
          <a:prstGeom prst="rect">
            <a:avLst/>
          </a:prstGeom>
        </p:spPr>
      </p:pic>
      <p:sp>
        <p:nvSpPr>
          <p:cNvPr id="57" name="Text Box 2">
            <a:extLst>
              <a:ext uri="{FF2B5EF4-FFF2-40B4-BE49-F238E27FC236}">
                <a16:creationId xmlns:a16="http://schemas.microsoft.com/office/drawing/2014/main" id="{5D47EED4-54B1-47D1-B846-4504144DE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7658" y="6222303"/>
            <a:ext cx="1077954" cy="3816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lo-LA" b="1" dirty="0">
                <a:solidFill>
                  <a:schemeClr val="bg1"/>
                </a:solidFill>
                <a:effectLst/>
                <a:latin typeface="Noto Sans Lao" panose="020B0502040504020204" pitchFamily="34" charset="0"/>
                <a:ea typeface="SimSun" panose="02010600030101010101" pitchFamily="2" charset="-122"/>
                <a:cs typeface="Noto Sans Lao" panose="020B0502040504020204" pitchFamily="34" charset="0"/>
              </a:rPr>
              <a:t>ພະນັກງານ</a:t>
            </a:r>
            <a:r>
              <a:rPr lang="en-GB" b="1" dirty="0">
                <a:solidFill>
                  <a:schemeClr val="bg1"/>
                </a:solidFill>
                <a:effectLst/>
                <a:latin typeface="Noto Sans Lao" panose="020B0502040504020204" pitchFamily="34" charset="0"/>
                <a:ea typeface="SimSun" panose="02010600030101010101" pitchFamily="2" charset="-122"/>
                <a:cs typeface="Noto Sans Lao" panose="020B0502040504020204" pitchFamily="34" charset="0"/>
              </a:rPr>
              <a:t> </a:t>
            </a:r>
            <a:endParaRPr lang="en-GB" sz="1600" dirty="0">
              <a:solidFill>
                <a:schemeClr val="bg1"/>
              </a:solidFill>
              <a:effectLst/>
              <a:latin typeface="Noto Sans Lao" panose="020B0502040504020204" pitchFamily="34" charset="0"/>
              <a:ea typeface="SimSun" panose="02010600030101010101" pitchFamily="2" charset="-122"/>
              <a:cs typeface="Noto Sans Lao" panose="020B0502040504020204" pitchFamily="34" charset="0"/>
            </a:endParaRPr>
          </a:p>
        </p:txBody>
      </p:sp>
      <p:sp>
        <p:nvSpPr>
          <p:cNvPr id="70" name="Text Box 2">
            <a:extLst>
              <a:ext uri="{FF2B5EF4-FFF2-40B4-BE49-F238E27FC236}">
                <a16:creationId xmlns:a16="http://schemas.microsoft.com/office/drawing/2014/main" id="{106D2372-0217-487A-826B-D0BF20A71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3310" y="4434995"/>
            <a:ext cx="946169" cy="3816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lo-LA" b="1" dirty="0">
                <a:solidFill>
                  <a:schemeClr val="bg1"/>
                </a:solidFill>
                <a:effectLst/>
                <a:latin typeface="Noto Sans Lao" panose="020B0502040504020204" pitchFamily="34" charset="0"/>
                <a:ea typeface="SimSun" panose="02010600030101010101" pitchFamily="2" charset="-122"/>
                <a:cs typeface="Noto Sans Lao" panose="020B0502040504020204" pitchFamily="34" charset="0"/>
              </a:rPr>
              <a:t>ລູກຄ້າ</a:t>
            </a:r>
            <a:r>
              <a:rPr lang="en-GB" b="1" dirty="0">
                <a:solidFill>
                  <a:schemeClr val="bg1"/>
                </a:solidFill>
                <a:effectLst/>
                <a:latin typeface="Noto Sans Lao" panose="020B0502040504020204" pitchFamily="34" charset="0"/>
                <a:ea typeface="SimSun" panose="02010600030101010101" pitchFamily="2" charset="-122"/>
                <a:cs typeface="Noto Sans Lao" panose="020B0502040504020204" pitchFamily="34" charset="0"/>
              </a:rPr>
              <a:t> </a:t>
            </a:r>
            <a:endParaRPr lang="en-GB" sz="1600" dirty="0">
              <a:solidFill>
                <a:schemeClr val="bg1"/>
              </a:solidFill>
              <a:effectLst/>
              <a:latin typeface="Noto Sans Lao" panose="020B0502040504020204" pitchFamily="34" charset="0"/>
              <a:ea typeface="SimSun" panose="02010600030101010101" pitchFamily="2" charset="-122"/>
              <a:cs typeface="Noto Sans Lao" panose="020B0502040504020204" pitchFamily="34" charset="0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D0FE489-4931-49EB-90A6-7885B3B86976}"/>
              </a:ext>
            </a:extLst>
          </p:cNvPr>
          <p:cNvCxnSpPr>
            <a:cxnSpLocks/>
          </p:cNvCxnSpPr>
          <p:nvPr/>
        </p:nvCxnSpPr>
        <p:spPr>
          <a:xfrm flipV="1">
            <a:off x="2993651" y="1857019"/>
            <a:ext cx="1836506" cy="881007"/>
          </a:xfrm>
          <a:prstGeom prst="straightConnector1">
            <a:avLst/>
          </a:prstGeom>
          <a:ln w="57150">
            <a:solidFill>
              <a:srgbClr val="FFD2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E8B4106-C149-4916-B397-A04A047D5F78}"/>
              </a:ext>
            </a:extLst>
          </p:cNvPr>
          <p:cNvCxnSpPr>
            <a:cxnSpLocks/>
          </p:cNvCxnSpPr>
          <p:nvPr/>
        </p:nvCxnSpPr>
        <p:spPr>
          <a:xfrm flipH="1">
            <a:off x="3211056" y="2211756"/>
            <a:ext cx="1824068" cy="820121"/>
          </a:xfrm>
          <a:prstGeom prst="straightConnector1">
            <a:avLst/>
          </a:prstGeom>
          <a:ln w="57150">
            <a:solidFill>
              <a:srgbClr val="FFD2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 Box 2">
            <a:extLst>
              <a:ext uri="{FF2B5EF4-FFF2-40B4-BE49-F238E27FC236}">
                <a16:creationId xmlns:a16="http://schemas.microsoft.com/office/drawing/2014/main" id="{BF3269D0-FE8D-45D2-9583-A0C283E52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8200" y="3703595"/>
            <a:ext cx="1481584" cy="3816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lo-LA" sz="1600" b="1" dirty="0">
                <a:solidFill>
                  <a:schemeClr val="bg1"/>
                </a:solidFill>
                <a:effectLst/>
                <a:latin typeface="Noto Sans Lao" panose="020B0502040504020204" pitchFamily="34" charset="0"/>
                <a:ea typeface="SimSun" panose="02010600030101010101" pitchFamily="2" charset="-122"/>
                <a:cs typeface="Noto Sans Lao" panose="020B0502040504020204" pitchFamily="34" charset="0"/>
              </a:rPr>
              <a:t>ຢືນຢັນການຊຳລະ</a:t>
            </a:r>
            <a:endParaRPr lang="en-GB" sz="1600" dirty="0">
              <a:solidFill>
                <a:schemeClr val="bg1"/>
              </a:solidFill>
              <a:effectLst/>
              <a:latin typeface="Noto Sans Lao" panose="020B0502040504020204" pitchFamily="34" charset="0"/>
              <a:ea typeface="SimSun" panose="02010600030101010101" pitchFamily="2" charset="-122"/>
              <a:cs typeface="Noto Sans Lao" panose="020B0502040504020204" pitchFamily="34" charset="0"/>
            </a:endParaRPr>
          </a:p>
        </p:txBody>
      </p:sp>
      <p:sp>
        <p:nvSpPr>
          <p:cNvPr id="75" name="Text Box 2">
            <a:extLst>
              <a:ext uri="{FF2B5EF4-FFF2-40B4-BE49-F238E27FC236}">
                <a16:creationId xmlns:a16="http://schemas.microsoft.com/office/drawing/2014/main" id="{9E6F7E6A-AB41-457D-973E-2C64A397543A}"/>
              </a:ext>
            </a:extLst>
          </p:cNvPr>
          <p:cNvSpPr txBox="1">
            <a:spLocks noChangeArrowheads="1"/>
          </p:cNvSpPr>
          <p:nvPr/>
        </p:nvSpPr>
        <p:spPr bwMode="auto">
          <a:xfrm rot="20090195">
            <a:off x="3222981" y="1889411"/>
            <a:ext cx="966325" cy="3816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lo-LA" sz="1600" b="1" dirty="0">
                <a:solidFill>
                  <a:schemeClr val="bg1"/>
                </a:solidFill>
                <a:effectLst/>
                <a:latin typeface="Noto Sans Lao" panose="020B0502040504020204" pitchFamily="34" charset="0"/>
                <a:ea typeface="SimSun" panose="02010600030101010101" pitchFamily="2" charset="-122"/>
                <a:cs typeface="Noto Sans Lao" panose="020B0502040504020204" pitchFamily="34" charset="0"/>
              </a:rPr>
              <a:t>ຈອງປີ້</a:t>
            </a:r>
            <a:endParaRPr lang="en-GB" sz="1600" dirty="0">
              <a:solidFill>
                <a:schemeClr val="bg1"/>
              </a:solidFill>
              <a:effectLst/>
              <a:latin typeface="Noto Sans Lao" panose="020B0502040504020204" pitchFamily="34" charset="0"/>
              <a:ea typeface="SimSun" panose="02010600030101010101" pitchFamily="2" charset="-122"/>
              <a:cs typeface="Noto Sans Lao" panose="020B0502040504020204" pitchFamily="34" charset="0"/>
            </a:endParaRPr>
          </a:p>
        </p:txBody>
      </p:sp>
      <p:sp>
        <p:nvSpPr>
          <p:cNvPr id="76" name="Text Box 2">
            <a:extLst>
              <a:ext uri="{FF2B5EF4-FFF2-40B4-BE49-F238E27FC236}">
                <a16:creationId xmlns:a16="http://schemas.microsoft.com/office/drawing/2014/main" id="{7F7BC3C4-B531-41D9-86D3-B39861482E0B}"/>
              </a:ext>
            </a:extLst>
          </p:cNvPr>
          <p:cNvSpPr txBox="1">
            <a:spLocks noChangeArrowheads="1"/>
          </p:cNvSpPr>
          <p:nvPr/>
        </p:nvSpPr>
        <p:spPr bwMode="auto">
          <a:xfrm rot="20090195">
            <a:off x="3335276" y="2773775"/>
            <a:ext cx="1434474" cy="3816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lo-LA" sz="1600" b="1" dirty="0">
                <a:solidFill>
                  <a:schemeClr val="bg1"/>
                </a:solidFill>
                <a:effectLst/>
                <a:latin typeface="Noto Sans Lao" panose="020B0502040504020204" pitchFamily="34" charset="0"/>
                <a:ea typeface="SimSun" panose="02010600030101010101" pitchFamily="2" charset="-122"/>
                <a:cs typeface="Noto Sans Lao" panose="020B0502040504020204" pitchFamily="34" charset="0"/>
              </a:rPr>
              <a:t>ຂໍ້ມູນການຈອງ</a:t>
            </a:r>
            <a:endParaRPr lang="en-GB" sz="1600" dirty="0">
              <a:solidFill>
                <a:schemeClr val="bg1"/>
              </a:solidFill>
              <a:effectLst/>
              <a:latin typeface="Noto Sans Lao" panose="020B0502040504020204" pitchFamily="34" charset="0"/>
              <a:ea typeface="SimSun" panose="02010600030101010101" pitchFamily="2" charset="-122"/>
              <a:cs typeface="Noto Sans Lao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581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866458" y="556184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312EB5C-7071-F74A-BF1D-1BD63290B4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017AC32F-87A9-4089-9B74-12D717BC30CC}"/>
              </a:ext>
            </a:extLst>
          </p:cNvPr>
          <p:cNvSpPr txBox="1"/>
          <p:nvPr/>
        </p:nvSpPr>
        <p:spPr>
          <a:xfrm>
            <a:off x="2249849" y="250531"/>
            <a:ext cx="6570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3600" b="1" dirty="0">
                <a:solidFill>
                  <a:srgbClr val="FFC000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ລາຍລະອຽດທີ່ກ່ຽວຂ້ອງກັບລະບົບ</a:t>
            </a:r>
            <a:endParaRPr lang="en-US" sz="36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C701C56-662E-41C6-919C-0735E20C6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483189"/>
              </p:ext>
            </p:extLst>
          </p:nvPr>
        </p:nvGraphicFramePr>
        <p:xfrm>
          <a:off x="2416583" y="1097029"/>
          <a:ext cx="8843964" cy="54919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4851">
                  <a:extLst>
                    <a:ext uri="{9D8B030D-6E8A-4147-A177-3AD203B41FA5}">
                      <a16:colId xmlns:a16="http://schemas.microsoft.com/office/drawing/2014/main" val="2708003894"/>
                    </a:ext>
                  </a:extLst>
                </a:gridCol>
                <a:gridCol w="3454351">
                  <a:extLst>
                    <a:ext uri="{9D8B030D-6E8A-4147-A177-3AD203B41FA5}">
                      <a16:colId xmlns:a16="http://schemas.microsoft.com/office/drawing/2014/main" val="2223105687"/>
                    </a:ext>
                  </a:extLst>
                </a:gridCol>
                <a:gridCol w="3714762">
                  <a:extLst>
                    <a:ext uri="{9D8B030D-6E8A-4147-A177-3AD203B41FA5}">
                      <a16:colId xmlns:a16="http://schemas.microsoft.com/office/drawing/2014/main" val="1830010906"/>
                    </a:ext>
                  </a:extLst>
                </a:gridCol>
              </a:tblGrid>
              <a:tr h="3516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External Entity</a:t>
                      </a:r>
                      <a:endParaRPr lang="en-GB" sz="18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244" marR="61244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</a:t>
                      </a:r>
                      <a:endParaRPr lang="en-GB" sz="18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244" marR="61244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Store</a:t>
                      </a:r>
                      <a:endParaRPr lang="en-GB" sz="18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244" marR="61244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0595776"/>
                  </a:ext>
                </a:extLst>
              </a:tr>
              <a:tr h="514024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lo-LA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ລູກຄ້າ</a:t>
                      </a:r>
                      <a:endParaRPr lang="en-GB" sz="1800" dirty="0">
                        <a:solidFill>
                          <a:schemeClr val="bg2"/>
                        </a:solidFill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lo-LA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ພະນັກງານ</a:t>
                      </a:r>
                      <a:endParaRPr lang="en-GB" sz="1800" dirty="0">
                        <a:solidFill>
                          <a:schemeClr val="bg2"/>
                        </a:solidFill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lo-LA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ຜູ້ບໍລິຫານ</a:t>
                      </a:r>
                      <a:endParaRPr lang="en-GB" sz="1800" dirty="0">
                        <a:solidFill>
                          <a:schemeClr val="bg2"/>
                        </a:solidFill>
                        <a:effectLst/>
                        <a:latin typeface="Noto Sans Lao" panose="020B0502040504020204" pitchFamily="34" charset="0"/>
                        <a:ea typeface="SimSun" panose="02010600030101010101" pitchFamily="2" charset="-122"/>
                        <a:cs typeface="Noto Sans Lao" panose="020B0502040504020204" pitchFamily="34" charset="0"/>
                      </a:endParaRPr>
                    </a:p>
                  </a:txBody>
                  <a:tcPr marL="61244" marR="612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None/>
                      </a:pPr>
                      <a:r>
                        <a:rPr lang="en-US" sz="16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lo-LA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ຈັດການຂໍ້ມູນພື້ນຖານ</a:t>
                      </a:r>
                      <a:endParaRPr lang="en-GB" sz="1800" dirty="0">
                        <a:solidFill>
                          <a:schemeClr val="bg2"/>
                        </a:solidFill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 marL="71438" lvl="1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None/>
                      </a:pPr>
                      <a:r>
                        <a:rPr lang="lo-LA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1.1 ຈັດການຂໍ້ມູນພະນັກງານ</a:t>
                      </a:r>
                      <a:endParaRPr lang="en-US" sz="1800" dirty="0">
                        <a:solidFill>
                          <a:schemeClr val="bg2"/>
                        </a:solidFill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 marL="71438" lvl="1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None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</a:t>
                      </a:r>
                      <a:r>
                        <a:rPr lang="lo-LA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ຈັດການຂໍ້ມູນບໍລິສັດ</a:t>
                      </a:r>
                      <a:endParaRPr lang="en-US" sz="1800" dirty="0">
                        <a:solidFill>
                          <a:schemeClr val="bg2"/>
                        </a:solidFill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 marL="71438" lvl="1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None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 </a:t>
                      </a:r>
                      <a:r>
                        <a:rPr lang="lo-LA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ຈັດການຂໍ້ມູນປະເພດລົດ</a:t>
                      </a:r>
                      <a:endParaRPr lang="en-US" sz="1800" dirty="0">
                        <a:solidFill>
                          <a:schemeClr val="bg2"/>
                        </a:solidFill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 marL="71438" lvl="1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None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  </a:t>
                      </a:r>
                      <a:r>
                        <a:rPr lang="lo-LA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ຈັດການຂໍ້ມູນລົດ</a:t>
                      </a:r>
                      <a:endParaRPr lang="en-GB" sz="1800" dirty="0">
                        <a:solidFill>
                          <a:schemeClr val="bg2"/>
                        </a:solidFill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 marL="71438" lvl="1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None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  </a:t>
                      </a:r>
                      <a:r>
                        <a:rPr lang="lo-LA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ຈັດການຂໍ້ມູນສາຍທາງ</a:t>
                      </a:r>
                      <a:endParaRPr lang="en-GB" sz="1800" dirty="0">
                        <a:solidFill>
                          <a:schemeClr val="bg2"/>
                        </a:solidFill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None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lo-LA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ລົງທະບຽນ</a:t>
                      </a:r>
                      <a:endParaRPr lang="en-GB" sz="1800" dirty="0">
                        <a:solidFill>
                          <a:schemeClr val="bg2"/>
                        </a:solidFill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 marL="85725" lv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None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  </a:t>
                      </a:r>
                      <a:r>
                        <a:rPr lang="lo-LA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ສະມັກສະມາຊິກ</a:t>
                      </a:r>
                      <a:endParaRPr lang="en-GB" sz="1800" dirty="0">
                        <a:solidFill>
                          <a:schemeClr val="bg2"/>
                        </a:solidFill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None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lo-LA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ບໍລິການ</a:t>
                      </a:r>
                      <a:endParaRPr lang="en-GB" sz="1800" dirty="0">
                        <a:solidFill>
                          <a:schemeClr val="bg2"/>
                        </a:solidFill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 marL="271463" lvl="1" indent="-185738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None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 </a:t>
                      </a:r>
                      <a:r>
                        <a:rPr lang="lo-LA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ຈອງປີ້</a:t>
                      </a:r>
                      <a:endParaRPr lang="en-GB" sz="1800" dirty="0">
                        <a:solidFill>
                          <a:schemeClr val="bg2"/>
                        </a:solidFill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 marL="271463" lvl="1" indent="-185738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None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 </a:t>
                      </a:r>
                      <a:r>
                        <a:rPr lang="lo-LA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ອອກປີ້</a:t>
                      </a:r>
                      <a:endParaRPr lang="en-GB" sz="1800" dirty="0">
                        <a:solidFill>
                          <a:schemeClr val="bg2"/>
                        </a:solidFill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None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lo-LA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ລາຍງານ</a:t>
                      </a:r>
                      <a:endParaRPr lang="en-GB" sz="1800" dirty="0">
                        <a:solidFill>
                          <a:schemeClr val="bg2"/>
                        </a:solidFill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 marL="85725" lvl="1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None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 </a:t>
                      </a:r>
                      <a:r>
                        <a:rPr lang="lo-LA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ຂໍ້ມູນການຈອງ</a:t>
                      </a:r>
                      <a:endParaRPr lang="en-GB" sz="1800" dirty="0">
                        <a:solidFill>
                          <a:schemeClr val="bg2"/>
                        </a:solidFill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 marL="85725" lvl="1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None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 </a:t>
                      </a:r>
                      <a:r>
                        <a:rPr lang="lo-LA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ຂໍ້ມູນພະນັກງານ</a:t>
                      </a:r>
                      <a:endParaRPr lang="en-GB" sz="1800" dirty="0">
                        <a:solidFill>
                          <a:schemeClr val="bg2"/>
                        </a:solidFill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 marL="85725" lvl="1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None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3.3 </a:t>
                      </a:r>
                      <a:r>
                        <a:rPr lang="lo-LA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ຂໍ້ມູນສາຍທາງ</a:t>
                      </a:r>
                      <a:endParaRPr lang="en-GB" sz="1800" dirty="0">
                        <a:solidFill>
                          <a:schemeClr val="bg2"/>
                        </a:solidFill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 marL="85725" lvl="1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None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3.4 </a:t>
                      </a:r>
                      <a:r>
                        <a:rPr lang="lo-LA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ຂໍ້ມູນລົດ</a:t>
                      </a:r>
                      <a:endParaRPr lang="en-GB" sz="1800" dirty="0">
                        <a:solidFill>
                          <a:schemeClr val="bg2"/>
                        </a:solidFill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 marL="3829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o-LA" sz="13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GB" sz="10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244" marR="61244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lo-LA" sz="18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Noto Sans Lao" panose="020B0502040504020204" pitchFamily="34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D1 </a:t>
                      </a:r>
                      <a:r>
                        <a:rPr lang="lo-LA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ຂໍ້ມູນພະນັກງານ</a:t>
                      </a:r>
                      <a:endParaRPr lang="en-GB" sz="1800" dirty="0">
                        <a:solidFill>
                          <a:schemeClr val="bg2"/>
                        </a:solidFill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o-LA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D2</a:t>
                      </a: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 </a:t>
                      </a:r>
                      <a:r>
                        <a:rPr lang="lo-LA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ຂໍ້ມູນລູກຄ້າ</a:t>
                      </a:r>
                      <a:endParaRPr lang="en-GB" sz="1800" dirty="0">
                        <a:solidFill>
                          <a:schemeClr val="bg2"/>
                        </a:solidFill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o-LA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D3</a:t>
                      </a: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 </a:t>
                      </a:r>
                      <a:r>
                        <a:rPr lang="lo-LA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ຂໍ້ມູນບໍລິສັດ</a:t>
                      </a:r>
                      <a:endParaRPr lang="en-GB" sz="1800" dirty="0">
                        <a:solidFill>
                          <a:schemeClr val="bg2"/>
                        </a:solidFill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D4</a:t>
                      </a: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 </a:t>
                      </a:r>
                      <a:r>
                        <a:rPr lang="lo-LA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ຂໍ້ມູນລົດ</a:t>
                      </a:r>
                      <a:endParaRPr lang="en-GB" sz="1800" dirty="0">
                        <a:solidFill>
                          <a:schemeClr val="bg2"/>
                        </a:solidFill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D5</a:t>
                      </a: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 </a:t>
                      </a:r>
                      <a:r>
                        <a:rPr lang="lo-LA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ຂໍ້ມູນປະເພດລົດ</a:t>
                      </a:r>
                      <a:endParaRPr lang="en-GB" sz="1800" dirty="0">
                        <a:solidFill>
                          <a:schemeClr val="bg2"/>
                        </a:solidFill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D6</a:t>
                      </a: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 </a:t>
                      </a:r>
                      <a:r>
                        <a:rPr lang="lo-LA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ຂໍ້ມູນບ່ອນນັ່ງ</a:t>
                      </a:r>
                      <a:endParaRPr lang="en-GB" sz="1800" dirty="0">
                        <a:solidFill>
                          <a:schemeClr val="bg2"/>
                        </a:solidFill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D7</a:t>
                      </a: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 </a:t>
                      </a:r>
                      <a:r>
                        <a:rPr lang="lo-LA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ຂໍ້ມູນສາຍທາງ</a:t>
                      </a:r>
                      <a:endParaRPr lang="en-GB" sz="1800" dirty="0">
                        <a:solidFill>
                          <a:schemeClr val="bg2"/>
                        </a:solidFill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o-LA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D8 </a:t>
                      </a:r>
                      <a:r>
                        <a:rPr lang="lo-LA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ຂໍ້ມູນເວລາລົດອອກ</a:t>
                      </a:r>
                      <a:endParaRPr lang="en-GB" sz="1800" dirty="0">
                        <a:solidFill>
                          <a:schemeClr val="bg2"/>
                        </a:solidFill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D9</a:t>
                      </a: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 </a:t>
                      </a:r>
                      <a:r>
                        <a:rPr lang="lo-LA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ຂໍ້ມູນການຈອງ</a:t>
                      </a:r>
                      <a:endParaRPr lang="en-GB" sz="1800" dirty="0">
                        <a:solidFill>
                          <a:schemeClr val="bg2"/>
                        </a:solidFill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D10</a:t>
                      </a: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 </a:t>
                      </a:r>
                      <a:r>
                        <a:rPr lang="lo-LA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ຂໍ້ມູນລາຍລະອຽດການຈອງ</a:t>
                      </a:r>
                      <a:endParaRPr lang="en-GB" sz="1800" dirty="0">
                        <a:solidFill>
                          <a:schemeClr val="bg2"/>
                        </a:solidFill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D11</a:t>
                      </a: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 </a:t>
                      </a:r>
                      <a:r>
                        <a:rPr lang="lo-LA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ຂໍ້ມູນອອກປີ້</a:t>
                      </a:r>
                      <a:endParaRPr lang="en-GB" sz="1800" dirty="0">
                        <a:solidFill>
                          <a:schemeClr val="bg2"/>
                        </a:solidFill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GB" sz="10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GB" sz="10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o-LA" sz="10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  </a:t>
                      </a:r>
                      <a:endParaRPr lang="en-GB" sz="10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o-LA" sz="10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  </a:t>
                      </a:r>
                      <a:endParaRPr lang="en-GB" sz="10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GB" sz="10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0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o-LA" sz="10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GB" sz="10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0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0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244" marR="61244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4298012"/>
                  </a:ext>
                </a:extLst>
              </a:tr>
            </a:tbl>
          </a:graphicData>
        </a:graphic>
      </p:graphicFrame>
      <p:sp>
        <p:nvSpPr>
          <p:cNvPr id="46" name="Oval 45">
            <a:extLst>
              <a:ext uri="{FF2B5EF4-FFF2-40B4-BE49-F238E27FC236}">
                <a16:creationId xmlns:a16="http://schemas.microsoft.com/office/drawing/2014/main" id="{8D67C796-1380-425D-B01E-46A060290EB1}"/>
              </a:ext>
            </a:extLst>
          </p:cNvPr>
          <p:cNvSpPr/>
          <p:nvPr/>
        </p:nvSpPr>
        <p:spPr>
          <a:xfrm>
            <a:off x="1836065" y="117202"/>
            <a:ext cx="827568" cy="77966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27166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866458" y="556184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312EB5C-7071-F74A-BF1D-1BD63290B4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017AC32F-87A9-4089-9B74-12D717BC30CC}"/>
              </a:ext>
            </a:extLst>
          </p:cNvPr>
          <p:cNvSpPr txBox="1"/>
          <p:nvPr/>
        </p:nvSpPr>
        <p:spPr>
          <a:xfrm>
            <a:off x="2449466" y="192035"/>
            <a:ext cx="7320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3600" b="1" dirty="0">
                <a:solidFill>
                  <a:srgbClr val="FFC000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ແຜນວາດເນື້ອຫາ </a:t>
            </a:r>
            <a:r>
              <a:rPr lang="en-US" sz="36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(Context Diagram)</a:t>
            </a:r>
            <a:endParaRPr lang="en-US" sz="36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CA74C3-64D2-4D6F-9FE4-715AD1064910}"/>
              </a:ext>
            </a:extLst>
          </p:cNvPr>
          <p:cNvPicPr>
            <a:picLocks noChangeAspect="1"/>
          </p:cNvPicPr>
          <p:nvPr/>
        </p:nvPicPr>
        <p:blipFill rotWithShape="1">
          <a:blip r:embed="rId27"/>
          <a:srcRect t="14000"/>
          <a:stretch/>
        </p:blipFill>
        <p:spPr>
          <a:xfrm>
            <a:off x="3357563" y="991444"/>
            <a:ext cx="7105650" cy="5597525"/>
          </a:xfrm>
          <a:prstGeom prst="rect">
            <a:avLst/>
          </a:prstGeom>
          <a:pattFill prst="pct5">
            <a:fgClr>
              <a:schemeClr val="accent1">
                <a:lumMod val="50000"/>
              </a:schemeClr>
            </a:fgClr>
            <a:bgClr>
              <a:schemeClr val="bg1"/>
            </a:bgClr>
          </a:pattFill>
          <a:ln>
            <a:solidFill>
              <a:schemeClr val="lt1"/>
            </a:solidFill>
          </a:ln>
          <a:effectLst>
            <a:softEdge rad="112500"/>
          </a:effectLst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07A35536-B05C-47E8-AB06-F6482385D33E}"/>
              </a:ext>
            </a:extLst>
          </p:cNvPr>
          <p:cNvSpPr/>
          <p:nvPr/>
        </p:nvSpPr>
        <p:spPr>
          <a:xfrm>
            <a:off x="1836065" y="117202"/>
            <a:ext cx="827568" cy="77966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22883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866458" y="556184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312EB5C-7071-F74A-BF1D-1BD63290B4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017AC32F-87A9-4089-9B74-12D717BC30CC}"/>
              </a:ext>
            </a:extLst>
          </p:cNvPr>
          <p:cNvSpPr txBox="1"/>
          <p:nvPr/>
        </p:nvSpPr>
        <p:spPr>
          <a:xfrm>
            <a:off x="2615505" y="219329"/>
            <a:ext cx="6369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ແຜນວາດການໄຫຼຂໍ້ມູນ </a:t>
            </a:r>
            <a:r>
              <a:rPr lang="en-US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DFD </a:t>
            </a:r>
            <a:r>
              <a:rPr lang="lo-LA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ລະດັບ</a:t>
            </a:r>
            <a:r>
              <a:rPr lang="en-US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US" sz="36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D790EB2-D3B4-4B5B-A143-BBC211770759}"/>
              </a:ext>
            </a:extLst>
          </p:cNvPr>
          <p:cNvSpPr/>
          <p:nvPr/>
        </p:nvSpPr>
        <p:spPr>
          <a:xfrm>
            <a:off x="1836065" y="117202"/>
            <a:ext cx="827568" cy="77966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3CCD77-44B4-425A-B076-DEC397F6E364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989802" y="1191130"/>
            <a:ext cx="9656192" cy="5269832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</p:spTree>
    <p:extLst>
      <p:ext uri="{BB962C8B-B14F-4D97-AF65-F5344CB8AC3E}">
        <p14:creationId xmlns:p14="http://schemas.microsoft.com/office/powerpoint/2010/main" val="3556382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866458" y="556184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312EB5C-7071-F74A-BF1D-1BD63290B4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017AC32F-87A9-4089-9B74-12D717BC30CC}"/>
              </a:ext>
            </a:extLst>
          </p:cNvPr>
          <p:cNvSpPr txBox="1"/>
          <p:nvPr/>
        </p:nvSpPr>
        <p:spPr>
          <a:xfrm>
            <a:off x="2663633" y="250531"/>
            <a:ext cx="7021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ແຜນວາດການໄຫຼຂໍ້ມູນ </a:t>
            </a:r>
            <a:r>
              <a:rPr lang="en-US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DFD </a:t>
            </a:r>
            <a:r>
              <a:rPr lang="lo-LA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ລະດັບ</a:t>
            </a:r>
            <a:r>
              <a:rPr lang="en-US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lo-LA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lo-LA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ຕໍ່</a:t>
            </a:r>
            <a:r>
              <a:rPr lang="en-US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6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C2AD84-86C7-41A0-8B75-81A0585854AC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521610" y="2086183"/>
            <a:ext cx="10472262" cy="3441028"/>
          </a:xfrm>
          <a:prstGeom prst="rect">
            <a:avLst/>
          </a:prstGeom>
        </p:spPr>
      </p:pic>
      <p:sp>
        <p:nvSpPr>
          <p:cNvPr id="48" name="Oval 47">
            <a:extLst>
              <a:ext uri="{FF2B5EF4-FFF2-40B4-BE49-F238E27FC236}">
                <a16:creationId xmlns:a16="http://schemas.microsoft.com/office/drawing/2014/main" id="{5366F444-0A7F-41D3-B5E7-6B719BF195AA}"/>
              </a:ext>
            </a:extLst>
          </p:cNvPr>
          <p:cNvSpPr/>
          <p:nvPr/>
        </p:nvSpPr>
        <p:spPr>
          <a:xfrm>
            <a:off x="1836065" y="117202"/>
            <a:ext cx="827568" cy="77966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556156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866458" y="556184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312EB5C-7071-F74A-BF1D-1BD63290B4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017AC32F-87A9-4089-9B74-12D717BC30CC}"/>
              </a:ext>
            </a:extLst>
          </p:cNvPr>
          <p:cNvSpPr txBox="1"/>
          <p:nvPr/>
        </p:nvSpPr>
        <p:spPr>
          <a:xfrm>
            <a:off x="2555791" y="250531"/>
            <a:ext cx="7298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ແຜນວາດການໄຫຼຂໍ້ມູນ </a:t>
            </a:r>
            <a:r>
              <a:rPr lang="en-US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DFD </a:t>
            </a:r>
            <a:r>
              <a:rPr lang="lo-LA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ລະດັບ</a:t>
            </a:r>
            <a:r>
              <a:rPr lang="en-US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lo-LA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lo-LA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ຕໍ່</a:t>
            </a:r>
            <a:r>
              <a:rPr lang="en-US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6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8D3B05-4B2D-48EA-9FCB-AFC7C5E4AA4B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033287" y="1063705"/>
            <a:ext cx="9227260" cy="5558590"/>
          </a:xfrm>
          <a:prstGeom prst="rect">
            <a:avLst/>
          </a:prstGeom>
          <a:noFill/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AB2FB2F9-9DD3-4B67-8793-A49297E2A907}"/>
              </a:ext>
            </a:extLst>
          </p:cNvPr>
          <p:cNvSpPr/>
          <p:nvPr/>
        </p:nvSpPr>
        <p:spPr>
          <a:xfrm>
            <a:off x="1836065" y="117202"/>
            <a:ext cx="827568" cy="77966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378632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866458" y="556184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312EB5C-7071-F74A-BF1D-1BD63290B4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017AC32F-87A9-4089-9B74-12D717BC30CC}"/>
              </a:ext>
            </a:extLst>
          </p:cNvPr>
          <p:cNvSpPr txBox="1"/>
          <p:nvPr/>
        </p:nvSpPr>
        <p:spPr>
          <a:xfrm>
            <a:off x="2627537" y="207475"/>
            <a:ext cx="7358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ແຜນວາດການໄຫຼຂໍ້ມູນ </a:t>
            </a:r>
            <a:r>
              <a:rPr lang="en-US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DFD </a:t>
            </a:r>
            <a:r>
              <a:rPr lang="lo-LA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ລະດັບ</a:t>
            </a:r>
            <a:r>
              <a:rPr lang="en-US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lo-LA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lo-LA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ຕໍ່</a:t>
            </a:r>
            <a:r>
              <a:rPr lang="en-US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6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5BE246-FBFE-456B-A894-7F0C87005337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058000" y="1443791"/>
            <a:ext cx="9206974" cy="4957010"/>
          </a:xfrm>
          <a:prstGeom prst="rect">
            <a:avLst/>
          </a:prstGeom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E0E322FB-32F6-4053-BA93-7AC5F3375D74}"/>
              </a:ext>
            </a:extLst>
          </p:cNvPr>
          <p:cNvSpPr/>
          <p:nvPr/>
        </p:nvSpPr>
        <p:spPr>
          <a:xfrm>
            <a:off x="1836065" y="117202"/>
            <a:ext cx="827568" cy="77966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89043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9D8AF34E-E7CE-6B45-BA16-061A91E59F6F}"/>
              </a:ext>
            </a:extLst>
          </p:cNvPr>
          <p:cNvGrpSpPr/>
          <p:nvPr/>
        </p:nvGrpSpPr>
        <p:grpSpPr>
          <a:xfrm>
            <a:off x="-835063" y="494367"/>
            <a:ext cx="827568" cy="828000"/>
            <a:chOff x="-842559" y="468160"/>
            <a:chExt cx="827568" cy="82800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1B73CC9-4835-6949-A885-80B8BFEE3A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8" name="Graphic 47" descr="Lightbulb">
              <a:extLst>
                <a:ext uri="{FF2B5EF4-FFF2-40B4-BE49-F238E27FC236}">
                  <a16:creationId xmlns:a16="http://schemas.microsoft.com/office/drawing/2014/main" id="{07890D4C-AC70-4C42-843D-F960A46EE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9129592-52B5-D34E-81BC-E95357938766}"/>
              </a:ext>
            </a:extLst>
          </p:cNvPr>
          <p:cNvGrpSpPr/>
          <p:nvPr/>
        </p:nvGrpSpPr>
        <p:grpSpPr>
          <a:xfrm>
            <a:off x="844764" y="1742764"/>
            <a:ext cx="827568" cy="828000"/>
            <a:chOff x="-842559" y="1741580"/>
            <a:chExt cx="827568" cy="82800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B220B85-007E-5F44-914B-57D42E953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1" name="Graphic 50" descr="Upward trend">
              <a:extLst>
                <a:ext uri="{FF2B5EF4-FFF2-40B4-BE49-F238E27FC236}">
                  <a16:creationId xmlns:a16="http://schemas.microsoft.com/office/drawing/2014/main" id="{006E9C4F-B9E3-E642-9132-4A3ECC8BA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C432755-31CD-6A45-A98C-C3ECDCC0D4D9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732E01C-45F2-4143-8450-E7FEA93050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4" name="Graphic 53" descr="Single gear">
              <a:extLst>
                <a:ext uri="{FF2B5EF4-FFF2-40B4-BE49-F238E27FC236}">
                  <a16:creationId xmlns:a16="http://schemas.microsoft.com/office/drawing/2014/main" id="{1B049337-F37A-E940-B45C-35C6E6AD0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78F3FE3-F4B1-3D49-90B9-DB018822860F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98D45B5-D094-6D4C-8236-4CC78F9B33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7" name="Graphic 56" descr="Users">
              <a:extLst>
                <a:ext uri="{FF2B5EF4-FFF2-40B4-BE49-F238E27FC236}">
                  <a16:creationId xmlns:a16="http://schemas.microsoft.com/office/drawing/2014/main" id="{71E56C38-F85F-EF4A-926D-FA0FA8F94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40E29B6-751E-F04C-8E94-1BE914578CC2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8BE9B6F-6867-8147-9DA5-20BC6FF9F0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0" name="Graphic 59" descr="Coffee">
              <a:extLst>
                <a:ext uri="{FF2B5EF4-FFF2-40B4-BE49-F238E27FC236}">
                  <a16:creationId xmlns:a16="http://schemas.microsoft.com/office/drawing/2014/main" id="{8D399424-8A70-7844-B57A-C621A641F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61" name="Freeform 60">
            <a:extLst>
              <a:ext uri="{FF2B5EF4-FFF2-40B4-BE49-F238E27FC236}">
                <a16:creationId xmlns:a16="http://schemas.microsoft.com/office/drawing/2014/main" id="{DFCCCC51-D9C3-994D-84DA-12A4692A0F37}"/>
              </a:ext>
            </a:extLst>
          </p:cNvPr>
          <p:cNvSpPr/>
          <p:nvPr/>
        </p:nvSpPr>
        <p:spPr>
          <a:xfrm>
            <a:off x="0" y="-9807821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62" name="Graphic 61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BA6DB6B-0C30-6F4D-AE06-239E787DD8A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63" name="Graphic 62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8189C713-DFE7-8448-B778-2B47AD46766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64" name="Graphic 63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257EE65D-7A71-5E45-A8E7-3F7905B6DF4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65" name="Graphic 64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1CF00180-5CB2-6343-954B-91B35858485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66" name="Graphic 65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1219EFF6-C963-5F45-9511-7DB64AE511B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179" name="TextBox 178">
            <a:extLst>
              <a:ext uri="{FF2B5EF4-FFF2-40B4-BE49-F238E27FC236}">
                <a16:creationId xmlns:a16="http://schemas.microsoft.com/office/drawing/2014/main" id="{36A386AC-0495-441E-97F3-614B0289D9AA}"/>
              </a:ext>
            </a:extLst>
          </p:cNvPr>
          <p:cNvSpPr txBox="1"/>
          <p:nvPr/>
        </p:nvSpPr>
        <p:spPr>
          <a:xfrm>
            <a:off x="4019389" y="264461"/>
            <a:ext cx="512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4800" b="1" spc="3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ຫົວຂໍ້ນຳສະເໜີ</a:t>
            </a:r>
            <a:endParaRPr lang="en-LT" sz="48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C816484-031C-48ED-B88C-C7CEE1D79915}"/>
              </a:ext>
            </a:extLst>
          </p:cNvPr>
          <p:cNvCxnSpPr>
            <a:cxnSpLocks/>
          </p:cNvCxnSpPr>
          <p:nvPr/>
        </p:nvCxnSpPr>
        <p:spPr>
          <a:xfrm>
            <a:off x="4259831" y="968689"/>
            <a:ext cx="4497859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4">
            <a:extLst>
              <a:ext uri="{FF2B5EF4-FFF2-40B4-BE49-F238E27FC236}">
                <a16:creationId xmlns:a16="http://schemas.microsoft.com/office/drawing/2014/main" id="{D1D6482C-B05F-41BA-883D-D9EFBC4CD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042" y="1742764"/>
            <a:ext cx="10351893" cy="614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lo-LA" sz="2400" dirty="0">
                <a:solidFill>
                  <a:schemeClr val="bg2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ປະຫວັດຄວາມເປັນມາ ແລະ ຄວາມສຳຄັນຂອງບັນຫາ.</a:t>
            </a:r>
            <a:r>
              <a:rPr lang="lo-LA" sz="2400" dirty="0">
                <a:solidFill>
                  <a:schemeClr val="bg2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		</a:t>
            </a:r>
            <a:endParaRPr lang="en-US" sz="2400" dirty="0">
              <a:solidFill>
                <a:schemeClr val="bg2"/>
              </a:solidFill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 </a:t>
            </a:r>
            <a:r>
              <a:rPr kumimoji="0" lang="lo-LA" sz="24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Noto Sans Lao" panose="020B0502040504020204" pitchFamily="34" charset="0"/>
                <a:ea typeface="Calibri" panose="020F0502020204030204" pitchFamily="34" charset="0"/>
                <a:cs typeface="Noto Sans Lao" panose="020B0502040504020204" pitchFamily="34" charset="0"/>
              </a:rPr>
              <a:t>ຈຸດປະສົງຂອງການ</a:t>
            </a:r>
            <a:r>
              <a:rPr lang="lo-LA" sz="2400" dirty="0">
                <a:solidFill>
                  <a:schemeClr val="bg2"/>
                </a:solidFill>
                <a:latin typeface="Noto Sans Lao" panose="020B0502040504020204" pitchFamily="34" charset="0"/>
                <a:ea typeface="Calibri" panose="020F0502020204030204" pitchFamily="34" charset="0"/>
                <a:cs typeface="Noto Sans Lao" panose="020B0502040504020204" pitchFamily="34" charset="0"/>
              </a:rPr>
              <a:t>ຂຽນໂຄງການ</a:t>
            </a:r>
            <a:r>
              <a:rPr kumimoji="0" lang="lo-LA" sz="24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Noto Sans Lao" panose="020B0502040504020204" pitchFamily="34" charset="0"/>
                <a:ea typeface="Calibri" panose="020F0502020204030204" pitchFamily="34" charset="0"/>
                <a:cs typeface="Noto Sans Lao" panose="020B0502040504020204" pitchFamily="34" charset="0"/>
              </a:rPr>
              <a:t>.	</a:t>
            </a:r>
            <a:r>
              <a:rPr kumimoji="0" lang="lo-LA" sz="24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	</a:t>
            </a:r>
            <a:endParaRPr lang="lo-LA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2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lo-LA" sz="2400" dirty="0">
                <a:solidFill>
                  <a:schemeClr val="bg2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ຂອບເຂດຂອງການສຶກສາໂຄງການ.</a:t>
            </a:r>
            <a:r>
              <a:rPr lang="lo-LA" sz="2400" dirty="0">
                <a:solidFill>
                  <a:schemeClr val="bg2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		</a:t>
            </a:r>
            <a:endParaRPr kumimoji="0" lang="lo-LA" sz="240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Saysettha OT" panose="020B0504020207020204" pitchFamily="34" charset="-34"/>
              <a:ea typeface="Calibri" panose="020F0502020204030204" pitchFamily="34" charset="0"/>
              <a:cs typeface="Saysettha OT" panose="020B0504020207020204" pitchFamily="34" charset="-34"/>
            </a:endParaRP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2"/>
                </a:solidFill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 </a:t>
            </a:r>
            <a:r>
              <a:rPr lang="lo-LA" sz="2400" dirty="0">
                <a:solidFill>
                  <a:schemeClr val="bg2"/>
                </a:solidFill>
                <a:latin typeface="Noto Sans Lao" panose="020B0502040504020204" pitchFamily="34" charset="0"/>
                <a:ea typeface="Calibri" panose="020F0502020204030204" pitchFamily="34" charset="0"/>
                <a:cs typeface="Noto Sans Lao" panose="020B0502040504020204" pitchFamily="34" charset="0"/>
              </a:rPr>
              <a:t>ຜົນທີ່ໄດ້ຮັບຈາກໂຄງການ.</a:t>
            </a: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2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lo-LA" sz="2400" dirty="0">
                <a:solidFill>
                  <a:schemeClr val="bg2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ພາກວິເຄາະ 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DFD</a:t>
            </a:r>
            <a:r>
              <a:rPr lang="lo-LA" sz="2400" dirty="0">
                <a:solidFill>
                  <a:schemeClr val="bg2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 ແລະ</a:t>
            </a:r>
            <a:r>
              <a:rPr lang="en-US" sz="2400" dirty="0">
                <a:solidFill>
                  <a:schemeClr val="bg2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ERD</a:t>
            </a:r>
            <a:r>
              <a:rPr lang="lo-LA" sz="2400" dirty="0">
                <a:solidFill>
                  <a:schemeClr val="bg2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.</a:t>
            </a: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lo-LA" sz="2400" dirty="0">
                <a:solidFill>
                  <a:schemeClr val="bg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lo-LA" sz="2400" dirty="0">
                <a:solidFill>
                  <a:schemeClr val="bg2"/>
                </a:solidFill>
                <a:latin typeface="Noto Sans Lao" panose="020B0502040504020204" pitchFamily="34" charset="0"/>
                <a:ea typeface="Calibri" panose="020F0502020204030204" pitchFamily="34" charset="0"/>
                <a:cs typeface="Noto Sans Lao" panose="020B0502040504020204" pitchFamily="34" charset="0"/>
              </a:rPr>
              <a:t>ສະຫຼຸບ</a:t>
            </a:r>
            <a:endParaRPr kumimoji="0" lang="lo-LA" sz="240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Noto Sans Lao" panose="020B0502040504020204" pitchFamily="34" charset="0"/>
              <a:ea typeface="Calibri" panose="020F0502020204030204" pitchFamily="34" charset="0"/>
              <a:cs typeface="Noto Sans Lao" panose="020B0502040504020204" pitchFamily="34" charset="0"/>
            </a:endParaRP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lo-LA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Demo Web Site</a:t>
            </a: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lo-LA" sz="2400" dirty="0">
                <a:solidFill>
                  <a:schemeClr val="bg2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2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	</a:t>
            </a:r>
            <a:endParaRPr lang="lo-LA" sz="2400" dirty="0">
              <a:solidFill>
                <a:schemeClr val="bg2"/>
              </a:solidFill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lo-LA" sz="2400" dirty="0">
                <a:solidFill>
                  <a:schemeClr val="bg2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	</a:t>
            </a:r>
            <a:endParaRPr lang="en-US" sz="2400" dirty="0">
              <a:solidFill>
                <a:schemeClr val="bg2"/>
              </a:solidFill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2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	</a:t>
            </a:r>
            <a:endParaRPr lang="lo-LA" sz="2400" dirty="0">
              <a:solidFill>
                <a:schemeClr val="bg2"/>
              </a:solidFill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61196B8-E82B-43C4-84B5-42FDA360E78B}"/>
              </a:ext>
            </a:extLst>
          </p:cNvPr>
          <p:cNvSpPr/>
          <p:nvPr/>
        </p:nvSpPr>
        <p:spPr>
          <a:xfrm>
            <a:off x="2415382" y="1895476"/>
            <a:ext cx="440402" cy="44040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1BBA0C5-2473-496F-A10C-558553506504}"/>
              </a:ext>
            </a:extLst>
          </p:cNvPr>
          <p:cNvSpPr/>
          <p:nvPr/>
        </p:nvSpPr>
        <p:spPr>
          <a:xfrm>
            <a:off x="2429614" y="2454475"/>
            <a:ext cx="440402" cy="44040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3756C9A-FFF7-46B2-9819-EE341C9D230F}"/>
              </a:ext>
            </a:extLst>
          </p:cNvPr>
          <p:cNvSpPr/>
          <p:nvPr/>
        </p:nvSpPr>
        <p:spPr>
          <a:xfrm>
            <a:off x="2429614" y="2977054"/>
            <a:ext cx="440402" cy="44040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81E1566-87E9-4362-B4CF-189435840E20}"/>
              </a:ext>
            </a:extLst>
          </p:cNvPr>
          <p:cNvSpPr/>
          <p:nvPr/>
        </p:nvSpPr>
        <p:spPr>
          <a:xfrm>
            <a:off x="2429614" y="3534418"/>
            <a:ext cx="440402" cy="44040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9383700-2D88-4E7D-AB42-41195C17674F}"/>
              </a:ext>
            </a:extLst>
          </p:cNvPr>
          <p:cNvSpPr/>
          <p:nvPr/>
        </p:nvSpPr>
        <p:spPr>
          <a:xfrm>
            <a:off x="2429614" y="4090783"/>
            <a:ext cx="440402" cy="44040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09A411E-D6AA-495A-8DFB-F2F94757CFE9}"/>
              </a:ext>
            </a:extLst>
          </p:cNvPr>
          <p:cNvSpPr/>
          <p:nvPr/>
        </p:nvSpPr>
        <p:spPr>
          <a:xfrm>
            <a:off x="2415382" y="4668990"/>
            <a:ext cx="440402" cy="44040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87BBC2B-312D-466E-A10A-31613EE1834A}"/>
              </a:ext>
            </a:extLst>
          </p:cNvPr>
          <p:cNvSpPr/>
          <p:nvPr/>
        </p:nvSpPr>
        <p:spPr>
          <a:xfrm>
            <a:off x="2399984" y="5225355"/>
            <a:ext cx="440402" cy="44040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041D234-5B0A-47DD-A6F7-53E453DB4493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203321" y="3429000"/>
            <a:ext cx="4678414" cy="282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009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866458" y="556184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312EB5C-7071-F74A-BF1D-1BD63290B4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017AC32F-87A9-4089-9B74-12D717BC30CC}"/>
              </a:ext>
            </a:extLst>
          </p:cNvPr>
          <p:cNvSpPr txBox="1"/>
          <p:nvPr/>
        </p:nvSpPr>
        <p:spPr>
          <a:xfrm>
            <a:off x="2663633" y="212228"/>
            <a:ext cx="7153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ແຜນວາດລວມການໄຫຼຂໍ້ມູນ </a:t>
            </a:r>
            <a:r>
              <a:rPr lang="en-US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DFD </a:t>
            </a:r>
            <a:r>
              <a:rPr lang="lo-LA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ລະດັບ</a:t>
            </a:r>
            <a:r>
              <a:rPr lang="en-US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lo-LA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B3975F-BF64-4A97-A990-E08065ECFEC5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764839" y="963490"/>
            <a:ext cx="8256086" cy="5831680"/>
          </a:xfrm>
          <a:prstGeom prst="rect">
            <a:avLst/>
          </a:prstGeom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E006854A-87F2-47FE-91FB-F98F521CB2E2}"/>
              </a:ext>
            </a:extLst>
          </p:cNvPr>
          <p:cNvSpPr/>
          <p:nvPr/>
        </p:nvSpPr>
        <p:spPr>
          <a:xfrm>
            <a:off x="1836065" y="117202"/>
            <a:ext cx="827568" cy="77966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79146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866458" y="556184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312EB5C-7071-F74A-BF1D-1BD63290B4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017AC32F-87A9-4089-9B74-12D717BC30CC}"/>
              </a:ext>
            </a:extLst>
          </p:cNvPr>
          <p:cNvSpPr txBox="1"/>
          <p:nvPr/>
        </p:nvSpPr>
        <p:spPr>
          <a:xfrm>
            <a:off x="2495634" y="207475"/>
            <a:ext cx="6560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ແຜນວາດການໄຫຼຂໍ້ມູນ </a:t>
            </a:r>
            <a:r>
              <a:rPr lang="en-US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DFD </a:t>
            </a:r>
            <a:r>
              <a:rPr lang="lo-LA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ລະດັບ</a:t>
            </a:r>
            <a:r>
              <a:rPr lang="en-US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o-LA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endParaRPr lang="en-US" sz="36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00A3DF-8E92-41C3-B9F9-8D8DD3429D58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4340193" y="944079"/>
            <a:ext cx="4960218" cy="5873616"/>
          </a:xfrm>
          <a:prstGeom prst="rect">
            <a:avLst/>
          </a:prstGeom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196AAA07-FAE3-4B1D-8E8B-A5D4A9E2331D}"/>
              </a:ext>
            </a:extLst>
          </p:cNvPr>
          <p:cNvSpPr/>
          <p:nvPr/>
        </p:nvSpPr>
        <p:spPr>
          <a:xfrm>
            <a:off x="1836065" y="117202"/>
            <a:ext cx="827568" cy="77966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992756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866458" y="556184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312EB5C-7071-F74A-BF1D-1BD63290B4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017AC32F-87A9-4089-9B74-12D717BC30CC}"/>
              </a:ext>
            </a:extLst>
          </p:cNvPr>
          <p:cNvSpPr txBox="1"/>
          <p:nvPr/>
        </p:nvSpPr>
        <p:spPr>
          <a:xfrm>
            <a:off x="2764851" y="195443"/>
            <a:ext cx="7191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ແຜນວາດການໄຫຼຂໍ້ມູນ </a:t>
            </a:r>
            <a:r>
              <a:rPr lang="en-US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DFD </a:t>
            </a:r>
            <a:r>
              <a:rPr lang="lo-LA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ລະດັບ</a:t>
            </a:r>
            <a:r>
              <a:rPr lang="en-US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o-LA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lo-LA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ຕໍ່</a:t>
            </a:r>
            <a:r>
              <a:rPr lang="en-US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lo-LA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DDEA99-39B7-4126-AE91-D3520B5A4292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294231" y="916129"/>
            <a:ext cx="6836358" cy="5831010"/>
          </a:xfrm>
          <a:prstGeom prst="rect">
            <a:avLst/>
          </a:prstGeom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2E3EADA3-E6E2-4286-AFB9-0455686C8CA3}"/>
              </a:ext>
            </a:extLst>
          </p:cNvPr>
          <p:cNvSpPr/>
          <p:nvPr/>
        </p:nvSpPr>
        <p:spPr>
          <a:xfrm>
            <a:off x="1836065" y="117202"/>
            <a:ext cx="928786" cy="77966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15622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866458" y="556184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312EB5C-7071-F74A-BF1D-1BD63290B4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017AC32F-87A9-4089-9B74-12D717BC30CC}"/>
              </a:ext>
            </a:extLst>
          </p:cNvPr>
          <p:cNvSpPr txBox="1"/>
          <p:nvPr/>
        </p:nvSpPr>
        <p:spPr>
          <a:xfrm>
            <a:off x="2887578" y="171201"/>
            <a:ext cx="7038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ແຜນວາດການໄຫຼຂໍ້ມູນ </a:t>
            </a:r>
            <a:r>
              <a:rPr lang="en-US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DFD </a:t>
            </a:r>
            <a:r>
              <a:rPr lang="lo-LA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ລະດັບ</a:t>
            </a:r>
            <a:r>
              <a:rPr lang="en-US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o-LA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lo-LA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ຕໍ່</a:t>
            </a:r>
            <a:r>
              <a:rPr lang="en-US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lo-LA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FD0D27-622E-4E8F-A82B-9C1F49105F8D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4203031" y="908367"/>
            <a:ext cx="5277854" cy="5830956"/>
          </a:xfrm>
          <a:prstGeom prst="rect">
            <a:avLst/>
          </a:prstGeom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4499E5A2-0B6B-4E4F-AC82-8079CECE6BF2}"/>
              </a:ext>
            </a:extLst>
          </p:cNvPr>
          <p:cNvSpPr/>
          <p:nvPr/>
        </p:nvSpPr>
        <p:spPr>
          <a:xfrm>
            <a:off x="1836065" y="117202"/>
            <a:ext cx="928786" cy="77966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766607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866458" y="556184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312EB5C-7071-F74A-BF1D-1BD63290B4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017AC32F-87A9-4089-9B74-12D717BC30CC}"/>
              </a:ext>
            </a:extLst>
          </p:cNvPr>
          <p:cNvSpPr txBox="1"/>
          <p:nvPr/>
        </p:nvSpPr>
        <p:spPr>
          <a:xfrm>
            <a:off x="2593556" y="207600"/>
            <a:ext cx="5311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ແຜນວາດຄວາມສຳພັນ </a:t>
            </a:r>
            <a:r>
              <a:rPr lang="en-US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ERD</a:t>
            </a:r>
            <a:r>
              <a:rPr lang="lo-LA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8D4EC3-2D14-48BF-BDB7-9C0070B1B076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507957" y="1091438"/>
            <a:ext cx="10523622" cy="5558962"/>
          </a:xfrm>
          <a:prstGeom prst="rect">
            <a:avLst/>
          </a:prstGeom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A52F7777-5787-4D3E-80FB-47DDA763990E}"/>
              </a:ext>
            </a:extLst>
          </p:cNvPr>
          <p:cNvSpPr/>
          <p:nvPr/>
        </p:nvSpPr>
        <p:spPr>
          <a:xfrm>
            <a:off x="1836065" y="117202"/>
            <a:ext cx="928786" cy="77966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904327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866458" y="556184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312EB5C-7071-F74A-BF1D-1BD63290B4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DE6EC189-DA80-4756-A047-E93167FB390F}"/>
              </a:ext>
            </a:extLst>
          </p:cNvPr>
          <p:cNvSpPr/>
          <p:nvPr/>
        </p:nvSpPr>
        <p:spPr>
          <a:xfrm>
            <a:off x="4757588" y="2955254"/>
            <a:ext cx="1019932" cy="918084"/>
          </a:xfrm>
          <a:prstGeom prst="ellipse">
            <a:avLst/>
          </a:prstGeom>
          <a:solidFill>
            <a:srgbClr val="FFD26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18C447D-911C-4426-871C-731B1704636B}"/>
              </a:ext>
            </a:extLst>
          </p:cNvPr>
          <p:cNvSpPr txBox="1"/>
          <p:nvPr/>
        </p:nvSpPr>
        <p:spPr>
          <a:xfrm>
            <a:off x="6006122" y="3002279"/>
            <a:ext cx="2128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4000" b="1" dirty="0">
                <a:solidFill>
                  <a:srgbClr val="FFC000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ສະຫຼຸບ</a:t>
            </a:r>
            <a:endParaRPr lang="en-US" sz="40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2C67ED6-E290-4737-9E98-A380C2F7B696}"/>
              </a:ext>
            </a:extLst>
          </p:cNvPr>
          <p:cNvCxnSpPr>
            <a:cxnSpLocks/>
          </p:cNvCxnSpPr>
          <p:nvPr/>
        </p:nvCxnSpPr>
        <p:spPr>
          <a:xfrm>
            <a:off x="6006122" y="3682704"/>
            <a:ext cx="1962773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NUOL LOGO">
            <a:extLst>
              <a:ext uri="{FF2B5EF4-FFF2-40B4-BE49-F238E27FC236}">
                <a16:creationId xmlns:a16="http://schemas.microsoft.com/office/drawing/2014/main" id="{AE73DDFD-5A2D-4DF8-A35A-B3D0208F884E}"/>
              </a:ext>
            </a:extLst>
          </p:cNvPr>
          <p:cNvPicPr/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579" y="471406"/>
            <a:ext cx="904272" cy="1140826"/>
          </a:xfrm>
          <a:prstGeom prst="rect">
            <a:avLst/>
          </a:prstGeom>
          <a:noFill/>
        </p:spPr>
      </p:pic>
      <p:pic>
        <p:nvPicPr>
          <p:cNvPr id="53" name="Picture 52" descr="NUOL LOGO">
            <a:extLst>
              <a:ext uri="{FF2B5EF4-FFF2-40B4-BE49-F238E27FC236}">
                <a16:creationId xmlns:a16="http://schemas.microsoft.com/office/drawing/2014/main" id="{5E9F10DB-E8A3-41B1-B45F-21CC14F2A122}"/>
              </a:ext>
            </a:extLst>
          </p:cNvPr>
          <p:cNvPicPr/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624" y="481229"/>
            <a:ext cx="904272" cy="1140826"/>
          </a:xfrm>
          <a:prstGeom prst="rect">
            <a:avLst/>
          </a:prstGeom>
          <a:noFill/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526677A-9486-45F9-820E-303825031A2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ackgroundRemoval t="1345" b="100000" l="9735" r="9380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87451" y="4162553"/>
            <a:ext cx="1909010" cy="188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371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866458" y="556184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312EB5C-7071-F74A-BF1D-1BD63290B4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47" name="Oval 46">
            <a:extLst>
              <a:ext uri="{FF2B5EF4-FFF2-40B4-BE49-F238E27FC236}">
                <a16:creationId xmlns:a16="http://schemas.microsoft.com/office/drawing/2014/main" id="{A7F8F846-46EC-46A4-B8F3-4B3A00C445AB}"/>
              </a:ext>
            </a:extLst>
          </p:cNvPr>
          <p:cNvSpPr/>
          <p:nvPr/>
        </p:nvSpPr>
        <p:spPr>
          <a:xfrm>
            <a:off x="1607466" y="393726"/>
            <a:ext cx="827568" cy="77966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0ED9A23-908D-4F0C-BCC9-82C046555435}"/>
              </a:ext>
            </a:extLst>
          </p:cNvPr>
          <p:cNvSpPr txBox="1"/>
          <p:nvPr/>
        </p:nvSpPr>
        <p:spPr>
          <a:xfrm>
            <a:off x="2398142" y="466929"/>
            <a:ext cx="3940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3600" b="1" dirty="0">
                <a:solidFill>
                  <a:srgbClr val="FFC000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ສະຫຼຸບຜົນການສຶກສາ</a:t>
            </a:r>
            <a:endParaRPr lang="en-US" sz="36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2F3FE4-5D64-4803-BFD0-35A204961CE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ackgroundRemoval t="1667" b="95833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03348" y="1643595"/>
            <a:ext cx="1486582" cy="991052"/>
          </a:xfrm>
          <a:prstGeom prst="rect">
            <a:avLst/>
          </a:prstGeom>
          <a:noFill/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E996830F-8769-48B0-8E65-50F736EAE038}"/>
              </a:ext>
            </a:extLst>
          </p:cNvPr>
          <p:cNvSpPr txBox="1"/>
          <p:nvPr/>
        </p:nvSpPr>
        <p:spPr>
          <a:xfrm>
            <a:off x="2868448" y="1723622"/>
            <a:ext cx="9323551" cy="861774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  <a:reflection stA="990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lo-LA" sz="2500" dirty="0">
                <a:solidFill>
                  <a:schemeClr val="bg2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ລະບົບຂາຍປີ້ລົດເມແບບອອນລາຍຊຶ່ງປະກອບມີ 4 ປະເພດຂໍ້ມູນຄື: ການຈັດການຂໍ້ມູນ, ສະໝັກສະມາຊິກ, ການບໍລິການ ແລະ ລາຍງານ.</a:t>
            </a:r>
            <a:endParaRPr lang="en-US" sz="2500" spc="3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3378DD6C-D271-4B0A-84FD-999F54038844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ackgroundRemoval t="1667" b="95833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15556" y="2787047"/>
            <a:ext cx="1486582" cy="991052"/>
          </a:xfrm>
          <a:prstGeom prst="rect">
            <a:avLst/>
          </a:prstGeom>
          <a:noFill/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2F823D3E-C48B-43A7-B341-65908A048FBE}"/>
              </a:ext>
            </a:extLst>
          </p:cNvPr>
          <p:cNvSpPr txBox="1"/>
          <p:nvPr/>
        </p:nvSpPr>
        <p:spPr>
          <a:xfrm>
            <a:off x="2868449" y="2861677"/>
            <a:ext cx="9323551" cy="861774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  <a:reflection stA="990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2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 </a:t>
            </a:r>
            <a:r>
              <a:rPr lang="lo-LA" sz="2500" dirty="0">
                <a:solidFill>
                  <a:schemeClr val="bg2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ຜູ້ບໍລິຫານສະຖານນີສາມາດຈັດການຂໍ້ມູນຕ່າງໆກ່ຽວກັບສະຖານນີ, ສາມາດຈັດການຂໍ້ມູນສະມາຊິກຂອງຕົນໄດ້.</a:t>
            </a:r>
            <a:endParaRPr lang="en-US" sz="2500" spc="3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57499ADE-A64B-4ADB-9B98-282B98FCEF64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ackgroundRemoval t="1667" b="95833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07426" y="3975421"/>
            <a:ext cx="1486582" cy="991052"/>
          </a:xfrm>
          <a:prstGeom prst="rect">
            <a:avLst/>
          </a:prstGeom>
          <a:noFill/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9AB8F256-AD30-422E-B87D-AA6E8A1AF4EA}"/>
              </a:ext>
            </a:extLst>
          </p:cNvPr>
          <p:cNvSpPr txBox="1"/>
          <p:nvPr/>
        </p:nvSpPr>
        <p:spPr>
          <a:xfrm>
            <a:off x="2868447" y="4042023"/>
            <a:ext cx="9323551" cy="861774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  <a:reflection stA="990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lo-LA" sz="2500" dirty="0">
                <a:solidFill>
                  <a:schemeClr val="bg2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ເປັນການທົດແທນການເຮັດວຽກໃນລະບົບເກົ່າໂດຍລະບົບໃໝ່ເພື່ອຫຼຸດຜ່ອນບັນຫາການເສຍຫາຍຂອງຂໍ້ມູນ.</a:t>
            </a:r>
            <a:endParaRPr lang="en-US" sz="2500" b="1" spc="3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08C22CD8-16CF-4220-83CA-93B37ADC6FB4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ackgroundRemoval t="1667" b="95833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10850" y="5163795"/>
            <a:ext cx="1486582" cy="991052"/>
          </a:xfrm>
          <a:prstGeom prst="rect">
            <a:avLst/>
          </a:prstGeom>
          <a:noFill/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65D236E9-A887-4834-9BD1-9F253671BA3C}"/>
              </a:ext>
            </a:extLst>
          </p:cNvPr>
          <p:cNvSpPr txBox="1"/>
          <p:nvPr/>
        </p:nvSpPr>
        <p:spPr>
          <a:xfrm>
            <a:off x="2868446" y="5235715"/>
            <a:ext cx="9323551" cy="861774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  <a:reflection stA="990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lo-LA" sz="2500" dirty="0">
                <a:solidFill>
                  <a:schemeClr val="bg2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ພວກຂ້າພະເຈົ້າໄດ້ອອກແບບໜ້າຟອມການປ້ອນຂໍ້ມູນຕ່າງໆຄື:</a:t>
            </a:r>
            <a:r>
              <a:rPr lang="en-US" sz="2500" dirty="0">
                <a:solidFill>
                  <a:schemeClr val="bg2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 </a:t>
            </a:r>
            <a:r>
              <a:rPr lang="lo-LA" sz="2500" dirty="0">
                <a:solidFill>
                  <a:schemeClr val="bg2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ສ້າງຟອມຈັດການໄດ້ 5 ຟອມ, ຟອມການຄົ້ນຫາໄດ້ 5 ຟອມ ແລະ ພິມລາຍງານທັງໝົດໄດ້ 6 ລາຍງານ.</a:t>
            </a:r>
            <a:endParaRPr lang="en-US" sz="2500" dirty="0">
              <a:solidFill>
                <a:schemeClr val="bg2"/>
              </a:solidFill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562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1" grpId="0"/>
      <p:bldP spid="54" grpId="0"/>
      <p:bldP spid="5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866458" y="556184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312EB5C-7071-F74A-BF1D-1BD63290B4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0ED9A23-908D-4F0C-BCC9-82C046555435}"/>
              </a:ext>
            </a:extLst>
          </p:cNvPr>
          <p:cNvSpPr txBox="1"/>
          <p:nvPr/>
        </p:nvSpPr>
        <p:spPr>
          <a:xfrm>
            <a:off x="2435034" y="497375"/>
            <a:ext cx="5320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3600" b="1" dirty="0">
                <a:solidFill>
                  <a:srgbClr val="FFC000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ຂໍ້ຈຳກັດຂອງການສຶກສາຄົ້ນຄ້ວາ.</a:t>
            </a:r>
            <a:endParaRPr lang="en-US" sz="36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C404F9A-57E5-4592-B35B-FCEFC9624AC5}"/>
              </a:ext>
            </a:extLst>
          </p:cNvPr>
          <p:cNvSpPr/>
          <p:nvPr/>
        </p:nvSpPr>
        <p:spPr>
          <a:xfrm>
            <a:off x="1607466" y="393726"/>
            <a:ext cx="827568" cy="77966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45ED248-6EAC-44B4-96FF-F1E0A50D1C33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097052" y="1465769"/>
            <a:ext cx="991052" cy="99105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361C3007-39E5-40EF-80DF-B910A1D20C8D}"/>
              </a:ext>
            </a:extLst>
          </p:cNvPr>
          <p:cNvSpPr txBox="1"/>
          <p:nvPr/>
        </p:nvSpPr>
        <p:spPr>
          <a:xfrm>
            <a:off x="3217362" y="1699558"/>
            <a:ext cx="9323551" cy="477054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  <a:reflection stA="990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lo-LA" sz="2500" dirty="0">
                <a:solidFill>
                  <a:schemeClr val="bg2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ລະບົບຍັງບໍ່ສາມາດຂາຍຢູ່ໜ້າສະຖານນີໄດ້ເທຶ່ອ.</a:t>
            </a:r>
            <a:endParaRPr lang="en-US" sz="2500" spc="3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FBAC7214-2860-4218-B4FD-F3673E10DAD7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097052" y="2768155"/>
            <a:ext cx="991052" cy="99105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D7FE2ED-CFDE-4AFF-A088-9980BE05D676}"/>
              </a:ext>
            </a:extLst>
          </p:cNvPr>
          <p:cNvSpPr txBox="1"/>
          <p:nvPr/>
        </p:nvSpPr>
        <p:spPr>
          <a:xfrm>
            <a:off x="3217362" y="3001944"/>
            <a:ext cx="9323551" cy="477054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  <a:reflection stA="990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lo-LA" sz="2500" dirty="0">
                <a:solidFill>
                  <a:schemeClr val="bg2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ລະບົບຍັງບໍ່ສາມາດຮອງຮັບໄດ້ຫຼາຍສາຂາ.</a:t>
            </a:r>
            <a:endParaRPr lang="en-US" sz="2500" spc="3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EFD905DF-03B3-4BD8-8C45-2E97F3509006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094084" y="4144036"/>
            <a:ext cx="991052" cy="991052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A3619887-4CFA-44D5-B064-AD1A39E1B3F0}"/>
              </a:ext>
            </a:extLst>
          </p:cNvPr>
          <p:cNvSpPr txBox="1"/>
          <p:nvPr/>
        </p:nvSpPr>
        <p:spPr>
          <a:xfrm>
            <a:off x="3217363" y="4377825"/>
            <a:ext cx="9323551" cy="477054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  <a:reflection stA="990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lo-LA" sz="2500" dirty="0">
                <a:solidFill>
                  <a:schemeClr val="bg2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ລະບົບຍັງບໍ່ສາມາດຕິດຕາມເວລາການໃຊ້ບໍລິການໄດ້.</a:t>
            </a:r>
            <a:endParaRPr lang="en-US" sz="2500" spc="3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A9A655DE-F981-4CCE-BF56-5F47625F09F6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094083" y="5451979"/>
            <a:ext cx="991052" cy="991052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AF638525-9B74-423A-B45D-ECBACDF5A796}"/>
              </a:ext>
            </a:extLst>
          </p:cNvPr>
          <p:cNvSpPr txBox="1"/>
          <p:nvPr/>
        </p:nvSpPr>
        <p:spPr>
          <a:xfrm>
            <a:off x="3217362" y="5685768"/>
            <a:ext cx="9323551" cy="523220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  <a:reflection stA="990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lo-LA" sz="2500" dirty="0">
                <a:solidFill>
                  <a:schemeClr val="bg2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ລະບົບຍັງບໍ່ສາມາດຮັບການຊຳລະເງິນຜ່ານບັດ </a:t>
            </a:r>
            <a:r>
              <a:rPr lang="lo-LA" sz="2800" dirty="0"/>
              <a:t> </a:t>
            </a:r>
            <a:r>
              <a:rPr lang="en-US" sz="25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Credit</a:t>
            </a:r>
            <a:r>
              <a:rPr lang="lo-LA" sz="2500" dirty="0">
                <a:solidFill>
                  <a:schemeClr val="bg2"/>
                </a:solidFill>
              </a:rPr>
              <a:t> </a:t>
            </a:r>
            <a:r>
              <a:rPr lang="lo-LA" sz="2500" dirty="0">
                <a:solidFill>
                  <a:schemeClr val="bg2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ຕ່າງໆໄດ້ເທື່ອ.</a:t>
            </a:r>
            <a:endParaRPr lang="en-US" sz="2500" spc="3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583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7" grpId="0"/>
      <p:bldP spid="51" grpId="0"/>
      <p:bldP spid="53" grpId="0"/>
      <p:bldP spid="5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866458" y="556184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312EB5C-7071-F74A-BF1D-1BD63290B4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0ED9A23-908D-4F0C-BCC9-82C046555435}"/>
              </a:ext>
            </a:extLst>
          </p:cNvPr>
          <p:cNvSpPr txBox="1"/>
          <p:nvPr/>
        </p:nvSpPr>
        <p:spPr>
          <a:xfrm>
            <a:off x="2435034" y="497375"/>
            <a:ext cx="5320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3600" b="1" dirty="0">
                <a:solidFill>
                  <a:srgbClr val="FFC000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ຂໍ້ສະເໜີໃນການຄົ້ນຄ້ວາຕໍ່ໄປ.</a:t>
            </a:r>
            <a:endParaRPr lang="en-US" sz="36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C404F9A-57E5-4592-B35B-FCEFC9624AC5}"/>
              </a:ext>
            </a:extLst>
          </p:cNvPr>
          <p:cNvSpPr/>
          <p:nvPr/>
        </p:nvSpPr>
        <p:spPr>
          <a:xfrm>
            <a:off x="1607466" y="393726"/>
            <a:ext cx="827568" cy="77966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6D770D-B00E-4738-B52D-5AAC5AACDD9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984973" y="4204089"/>
            <a:ext cx="1200462" cy="1200462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141931DD-5514-4CDE-9624-758329BDCF6D}"/>
              </a:ext>
            </a:extLst>
          </p:cNvPr>
          <p:cNvSpPr txBox="1"/>
          <p:nvPr/>
        </p:nvSpPr>
        <p:spPr>
          <a:xfrm>
            <a:off x="3289066" y="1945833"/>
            <a:ext cx="4278802" cy="477054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  <a:reflection stA="990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lo-LA" sz="2500" dirty="0">
                <a:solidFill>
                  <a:schemeClr val="bg2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ເພີ່ມຟັງຊັນຫນ້າຂາຍຢູ່ໜ້າສະຖານນີ</a:t>
            </a:r>
            <a:endParaRPr lang="en-US" sz="2500" spc="3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F308A39-3365-4203-ACE1-A6C35E71063A}"/>
              </a:ext>
            </a:extLst>
          </p:cNvPr>
          <p:cNvSpPr txBox="1"/>
          <p:nvPr/>
        </p:nvSpPr>
        <p:spPr>
          <a:xfrm>
            <a:off x="3277035" y="4579374"/>
            <a:ext cx="6215882" cy="477054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  <a:reflection stA="990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lo-LA" sz="2500" dirty="0">
                <a:solidFill>
                  <a:schemeClr val="bg2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ເພີ່ມຟັງຊັນການຮັບຮອງການຊຳລະເງິນຜ່ານບັດ</a:t>
            </a:r>
            <a:r>
              <a:rPr lang="en-US" sz="25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Credit</a:t>
            </a:r>
            <a:r>
              <a:rPr lang="lo-LA" sz="2500" dirty="0">
                <a:solidFill>
                  <a:schemeClr val="bg2"/>
                </a:solidFill>
              </a:rPr>
              <a:t> </a:t>
            </a:r>
            <a:endParaRPr lang="en-US" sz="2500" spc="3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ADCB15A4-2AA2-46A6-A903-559491F626A7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992348" y="1584129"/>
            <a:ext cx="1200462" cy="1200462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C8581EB2-7A34-4721-96EB-66374A3ABFF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992348" y="2829191"/>
            <a:ext cx="1200462" cy="1200462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31D8A46-7DF3-405E-B6F8-6B53CAC919E8}"/>
              </a:ext>
            </a:extLst>
          </p:cNvPr>
          <p:cNvSpPr txBox="1"/>
          <p:nvPr/>
        </p:nvSpPr>
        <p:spPr>
          <a:xfrm>
            <a:off x="3273923" y="3190473"/>
            <a:ext cx="5060720" cy="477054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  <a:reflection stA="990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2500" dirty="0" err="1">
                <a:solidFill>
                  <a:schemeClr val="bg2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ເພີ່ມຟັງຊັນການຈຳກັດຊ່ວງເວລາໃນການຈອງ</a:t>
            </a:r>
            <a:endParaRPr lang="en-US" sz="2500" dirty="0">
              <a:solidFill>
                <a:schemeClr val="bg2"/>
              </a:solidFill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795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6" grpId="0"/>
      <p:bldP spid="57" grpId="0"/>
      <p:bldP spid="4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1029269" y="5457103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600185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2" name="Graphic 41" descr="Upward trend">
            <a:hlinkClick r:id="rId11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3639" y="367093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4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59877" y="1312117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17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77756" y="2531332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0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80FFA9C-035D-F84E-B5F9-5FBEB4EA6E50}"/>
              </a:ext>
            </a:extLst>
          </p:cNvPr>
          <p:cNvSpPr txBox="1"/>
          <p:nvPr/>
        </p:nvSpPr>
        <p:spPr>
          <a:xfrm>
            <a:off x="4015265" y="2794316"/>
            <a:ext cx="5790466" cy="923330"/>
          </a:xfrm>
          <a:prstGeom prst="rect">
            <a:avLst/>
          </a:prstGeom>
          <a:noFill/>
          <a:ln>
            <a:noFill/>
          </a:ln>
          <a:effectLst>
            <a:glow rad="1905000">
              <a:schemeClr val="accent1">
                <a:alpha val="40000"/>
              </a:schemeClr>
            </a:glow>
            <a:innerShdw blurRad="63500" dist="50800" dir="16200000">
              <a:prstClr val="black">
                <a:alpha val="50000"/>
              </a:prstClr>
            </a:innerShdw>
            <a:reflection stA="0" endPos="13000" dist="50800" dir="5400000" sy="-100000" algn="bl" rotWithShape="0"/>
            <a:softEdge rad="330200"/>
          </a:effectLst>
          <a:scene3d>
            <a:camera prst="orthographicFront"/>
            <a:lightRig rig="threePt" dir="t"/>
          </a:scene3d>
          <a:sp3d>
            <a:bevelT prst="angle"/>
            <a:bevelB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5400" b="1" spc="300" dirty="0">
                <a:solidFill>
                  <a:schemeClr val="bg2">
                    <a:lumMod val="50000"/>
                  </a:schemeClr>
                </a:solidFill>
                <a:latin typeface="Lucida Casual" panose="03010604040201010104" pitchFamily="66" charset="0"/>
                <a:ea typeface="Tahoma" panose="020B0604030504040204" pitchFamily="34" charset="0"/>
                <a:cs typeface="Times New Roman" panose="02020603050405020304" pitchFamily="18" charset="0"/>
              </a:rPr>
              <a:t>Demo Time !</a:t>
            </a:r>
            <a:endParaRPr lang="en-LT" sz="5400" b="1" spc="300" dirty="0">
              <a:solidFill>
                <a:schemeClr val="bg2">
                  <a:lumMod val="50000"/>
                </a:schemeClr>
              </a:solidFill>
              <a:latin typeface="Lucida Casual" panose="03010604040201010104" pitchFamily="66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220686" y="384886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76CC9FC-0BE9-4D63-9425-159687BEA72E}"/>
              </a:ext>
            </a:extLst>
          </p:cNvPr>
          <p:cNvSpPr txBox="1"/>
          <p:nvPr/>
        </p:nvSpPr>
        <p:spPr>
          <a:xfrm>
            <a:off x="1268775" y="6437140"/>
            <a:ext cx="10923225" cy="400110"/>
          </a:xfrm>
          <a:prstGeom prst="rect">
            <a:avLst/>
          </a:prstGeom>
          <a:gradFill>
            <a:gsLst>
              <a:gs pos="100000">
                <a:schemeClr val="tx2">
                  <a:lumMod val="50000"/>
                  <a:lumOff val="5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</a:gsLst>
            <a:lin ang="5400000" scaled="1"/>
          </a:gradFill>
          <a:ln>
            <a:noFill/>
          </a:ln>
          <a:effectLst>
            <a:glow>
              <a:schemeClr val="accent1">
                <a:alpha val="40000"/>
              </a:schemeClr>
            </a:glow>
            <a:reflection stA="990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lo-LA" sz="2000" dirty="0">
                <a:latin typeface="Noto Sans Lao" panose="020B0502040504020204" pitchFamily="34" charset="0"/>
                <a:cs typeface="Noto Sans Lao" panose="020B0502040504020204" pitchFamily="34" charset="0"/>
              </a:rPr>
              <a:t>ມະຫາວິທະຍາໄລແຫ່ງຊາດ, ຄະນະວິທະຍາສາດທຳມະຊາດ, ພາກວິຊາວິທະຍາສາດຄອມພິວເຕີ		ສົກສຶກສາ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2020-2021</a:t>
            </a:r>
            <a:endParaRPr lang="en-US" sz="20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497818-F809-42E0-959B-B28A274D096E}"/>
              </a:ext>
            </a:extLst>
          </p:cNvPr>
          <p:cNvSpPr txBox="1"/>
          <p:nvPr/>
        </p:nvSpPr>
        <p:spPr>
          <a:xfrm>
            <a:off x="4953732" y="525507"/>
            <a:ext cx="3984192" cy="2062103"/>
          </a:xfrm>
          <a:prstGeom prst="rect">
            <a:avLst/>
          </a:prstGeom>
          <a:noFill/>
          <a:ln>
            <a:noFill/>
          </a:ln>
          <a:effectLst>
            <a:glow rad="1905000">
              <a:schemeClr val="accent1">
                <a:alpha val="40000"/>
              </a:schemeClr>
            </a:glow>
            <a:innerShdw blurRad="63500" dist="50800" dir="16200000">
              <a:prstClr val="black">
                <a:alpha val="50000"/>
              </a:prstClr>
            </a:innerShdw>
            <a:reflection stA="0" endPos="13000" dist="50800" dir="5400000" sy="-100000" algn="bl" rotWithShape="0"/>
            <a:softEdge rad="330200"/>
          </a:effectLst>
          <a:scene3d>
            <a:camera prst="orthographicFront"/>
            <a:lightRig rig="threePt" dir="t"/>
          </a:scene3d>
          <a:sp3d>
            <a:bevelT prst="angle"/>
            <a:bevelB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lo-LA" sz="7200" b="1" spc="300" dirty="0">
                <a:solidFill>
                  <a:schemeClr val="bg2"/>
                </a:solidFill>
                <a:latin typeface="Noto Sans Lao" panose="020B0502040504020204" pitchFamily="34" charset="0"/>
                <a:ea typeface="Tahoma" panose="020B0604030504040204" pitchFamily="34" charset="0"/>
                <a:cs typeface="Noto Sans Lao" panose="020B0502040504020204" pitchFamily="34" charset="0"/>
              </a:rPr>
              <a:t>ຂໍຂອບໃຈ</a:t>
            </a:r>
          </a:p>
          <a:p>
            <a:pPr algn="ctr"/>
            <a:r>
              <a:rPr lang="en-US" sz="2800" b="1" spc="300" dirty="0">
                <a:solidFill>
                  <a:schemeClr val="bg2"/>
                </a:solidFill>
                <a:latin typeface="Lucida Casual" panose="03010604040201010104" pitchFamily="66" charset="0"/>
                <a:ea typeface="Tahoma" panose="020B0604030504040204" pitchFamily="34" charset="0"/>
                <a:cs typeface="Times New Roman" panose="02020603050405020304" pitchFamily="18" charset="0"/>
              </a:rPr>
              <a:t>Thanks for </a:t>
            </a:r>
          </a:p>
          <a:p>
            <a:pPr algn="ctr"/>
            <a:r>
              <a:rPr lang="en-US" sz="2800" b="1" spc="300" dirty="0">
                <a:solidFill>
                  <a:schemeClr val="bg2"/>
                </a:solidFill>
                <a:latin typeface="Lucida Casual" panose="03010604040201010104" pitchFamily="66" charset="0"/>
                <a:ea typeface="Tahoma" panose="020B0604030504040204" pitchFamily="34" charset="0"/>
                <a:cs typeface="Times New Roman" panose="02020603050405020304" pitchFamily="18" charset="0"/>
              </a:rPr>
              <a:t>You’re </a:t>
            </a:r>
            <a:r>
              <a:rPr lang="en-US" sz="2800" b="1" spc="300" dirty="0" err="1">
                <a:solidFill>
                  <a:schemeClr val="bg2"/>
                </a:solidFill>
                <a:latin typeface="Lucida Casual" panose="03010604040201010104" pitchFamily="66" charset="0"/>
                <a:ea typeface="Tahoma" panose="020B0604030504040204" pitchFamily="34" charset="0"/>
                <a:cs typeface="Times New Roman" panose="02020603050405020304" pitchFamily="18" charset="0"/>
              </a:rPr>
              <a:t>Attenrion</a:t>
            </a:r>
            <a:endParaRPr lang="en-LT" sz="2800" b="1" spc="300" dirty="0">
              <a:solidFill>
                <a:schemeClr val="bg2"/>
              </a:solidFill>
              <a:latin typeface="Lucida Casual" panose="03010604040201010104" pitchFamily="66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BC371C-1CD5-4D56-B455-915DFE66BA0C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09801" y="85767"/>
            <a:ext cx="3761876" cy="265917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F7AA4E8-7281-438D-B129-CD0744CE8B4A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285089" y="99044"/>
            <a:ext cx="3761876" cy="265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5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866458" y="556184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312EB5C-7071-F74A-BF1D-1BD63290B4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DE6EC189-DA80-4756-A047-E93167FB390F}"/>
              </a:ext>
            </a:extLst>
          </p:cNvPr>
          <p:cNvSpPr/>
          <p:nvPr/>
        </p:nvSpPr>
        <p:spPr>
          <a:xfrm>
            <a:off x="1638103" y="2866402"/>
            <a:ext cx="1019932" cy="918084"/>
          </a:xfrm>
          <a:prstGeom prst="ellipse">
            <a:avLst/>
          </a:prstGeom>
          <a:solidFill>
            <a:srgbClr val="FFD26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18C447D-911C-4426-871C-731B1704636B}"/>
              </a:ext>
            </a:extLst>
          </p:cNvPr>
          <p:cNvSpPr txBox="1"/>
          <p:nvPr/>
        </p:nvSpPr>
        <p:spPr>
          <a:xfrm>
            <a:off x="2863516" y="3002279"/>
            <a:ext cx="9328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ປະຫວັດຄວາມເປັນມາ ແລະ ຄວາມສຳຄັນຂອງບັນຫາ.	</a:t>
            </a:r>
            <a:endParaRPr lang="en-LT" sz="40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2C67ED6-E290-4737-9E98-A380C2F7B696}"/>
              </a:ext>
            </a:extLst>
          </p:cNvPr>
          <p:cNvCxnSpPr>
            <a:cxnSpLocks/>
          </p:cNvCxnSpPr>
          <p:nvPr/>
        </p:nvCxnSpPr>
        <p:spPr>
          <a:xfrm>
            <a:off x="2863516" y="3619204"/>
            <a:ext cx="907181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NUOL LOGO">
            <a:extLst>
              <a:ext uri="{FF2B5EF4-FFF2-40B4-BE49-F238E27FC236}">
                <a16:creationId xmlns:a16="http://schemas.microsoft.com/office/drawing/2014/main" id="{AE73DDFD-5A2D-4DF8-A35A-B3D0208F884E}"/>
              </a:ext>
            </a:extLst>
          </p:cNvPr>
          <p:cNvPicPr/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579" y="471406"/>
            <a:ext cx="904272" cy="1140826"/>
          </a:xfrm>
          <a:prstGeom prst="rect">
            <a:avLst/>
          </a:prstGeom>
          <a:noFill/>
        </p:spPr>
      </p:pic>
      <p:pic>
        <p:nvPicPr>
          <p:cNvPr id="53" name="Picture 52" descr="NUOL LOGO">
            <a:extLst>
              <a:ext uri="{FF2B5EF4-FFF2-40B4-BE49-F238E27FC236}">
                <a16:creationId xmlns:a16="http://schemas.microsoft.com/office/drawing/2014/main" id="{5E9F10DB-E8A3-41B1-B45F-21CC14F2A122}"/>
              </a:ext>
            </a:extLst>
          </p:cNvPr>
          <p:cNvPicPr/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624" y="481229"/>
            <a:ext cx="904272" cy="1140826"/>
          </a:xfrm>
          <a:prstGeom prst="rect">
            <a:avLst/>
          </a:prstGeom>
          <a:noFill/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F2A6AF1-8AE7-46A8-AFD0-4CF142298A1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ackgroundRemoval t="1345" b="100000" l="9735" r="9380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87451" y="4162553"/>
            <a:ext cx="1909010" cy="188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305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9D8AF34E-E7CE-6B45-BA16-061A91E59F6F}"/>
              </a:ext>
            </a:extLst>
          </p:cNvPr>
          <p:cNvGrpSpPr/>
          <p:nvPr/>
        </p:nvGrpSpPr>
        <p:grpSpPr>
          <a:xfrm>
            <a:off x="-835063" y="494367"/>
            <a:ext cx="827568" cy="828000"/>
            <a:chOff x="-842559" y="468160"/>
            <a:chExt cx="827568" cy="82800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1B73CC9-4835-6949-A885-80B8BFEE3A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8" name="Graphic 47" descr="Lightbulb">
              <a:extLst>
                <a:ext uri="{FF2B5EF4-FFF2-40B4-BE49-F238E27FC236}">
                  <a16:creationId xmlns:a16="http://schemas.microsoft.com/office/drawing/2014/main" id="{07890D4C-AC70-4C42-843D-F960A46EE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9129592-52B5-D34E-81BC-E95357938766}"/>
              </a:ext>
            </a:extLst>
          </p:cNvPr>
          <p:cNvGrpSpPr/>
          <p:nvPr/>
        </p:nvGrpSpPr>
        <p:grpSpPr>
          <a:xfrm>
            <a:off x="844764" y="1742764"/>
            <a:ext cx="827568" cy="828000"/>
            <a:chOff x="-842559" y="1741580"/>
            <a:chExt cx="827568" cy="82800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B220B85-007E-5F44-914B-57D42E953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1" name="Graphic 50" descr="Upward trend">
              <a:extLst>
                <a:ext uri="{FF2B5EF4-FFF2-40B4-BE49-F238E27FC236}">
                  <a16:creationId xmlns:a16="http://schemas.microsoft.com/office/drawing/2014/main" id="{006E9C4F-B9E3-E642-9132-4A3ECC8BA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C432755-31CD-6A45-A98C-C3ECDCC0D4D9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732E01C-45F2-4143-8450-E7FEA93050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4" name="Graphic 53" descr="Single gear">
              <a:extLst>
                <a:ext uri="{FF2B5EF4-FFF2-40B4-BE49-F238E27FC236}">
                  <a16:creationId xmlns:a16="http://schemas.microsoft.com/office/drawing/2014/main" id="{1B049337-F37A-E940-B45C-35C6E6AD0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78F3FE3-F4B1-3D49-90B9-DB018822860F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98D45B5-D094-6D4C-8236-4CC78F9B33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7" name="Graphic 56" descr="Users">
              <a:extLst>
                <a:ext uri="{FF2B5EF4-FFF2-40B4-BE49-F238E27FC236}">
                  <a16:creationId xmlns:a16="http://schemas.microsoft.com/office/drawing/2014/main" id="{71E56C38-F85F-EF4A-926D-FA0FA8F94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40E29B6-751E-F04C-8E94-1BE914578CC2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8BE9B6F-6867-8147-9DA5-20BC6FF9F0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0" name="Graphic 59" descr="Coffee">
              <a:extLst>
                <a:ext uri="{FF2B5EF4-FFF2-40B4-BE49-F238E27FC236}">
                  <a16:creationId xmlns:a16="http://schemas.microsoft.com/office/drawing/2014/main" id="{8D399424-8A70-7844-B57A-C621A641F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61" name="Freeform 60">
            <a:extLst>
              <a:ext uri="{FF2B5EF4-FFF2-40B4-BE49-F238E27FC236}">
                <a16:creationId xmlns:a16="http://schemas.microsoft.com/office/drawing/2014/main" id="{DFCCCC51-D9C3-994D-84DA-12A4692A0F37}"/>
              </a:ext>
            </a:extLst>
          </p:cNvPr>
          <p:cNvSpPr/>
          <p:nvPr/>
        </p:nvSpPr>
        <p:spPr>
          <a:xfrm>
            <a:off x="0" y="-9807821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62" name="Graphic 61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BA6DB6B-0C30-6F4D-AE06-239E787DD8A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63" name="Graphic 62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8189C713-DFE7-8448-B778-2B47AD46766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64" name="Graphic 63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257EE65D-7A71-5E45-A8E7-3F7905B6DF4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65" name="Graphic 64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1CF00180-5CB2-6343-954B-91B35858485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66" name="Graphic 65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1219EFF6-C963-5F45-9511-7DB64AE511B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7EBFAD8-61F4-4EC7-A472-651EFC94A0CF}"/>
              </a:ext>
            </a:extLst>
          </p:cNvPr>
          <p:cNvSpPr txBox="1"/>
          <p:nvPr/>
        </p:nvSpPr>
        <p:spPr>
          <a:xfrm>
            <a:off x="1850028" y="981608"/>
            <a:ext cx="4781042" cy="587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	</a:t>
            </a:r>
            <a:r>
              <a:rPr lang="lo-LA" dirty="0">
                <a:solidFill>
                  <a:schemeClr val="bg2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ສະຖານນີຂົນສົ່ງໂດຍສານສາຍໃຕ້ເປັນບ່ອນບໍລິການຮັບສົ່ງຜູ້ໂດຍສານ, ສິນຄ້າວັດຖຸສິ່ງຂອງ ແລະ ສັດຈາກຈຸດໜຶ່ງໄປຫາອີກຈຸດໜຶ່ງຊຶ່ງສະຖານນີຂົນສົ່ງໂດຍສານທາງໄກສາຍໃຕ້ນີ້ແມ່ນໄດ້ສ້າງຕັ້ງຂຶ້ນໃນວັນທີ 1 ກັນຍາ 2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016</a:t>
            </a:r>
            <a:r>
              <a:rPr lang="lo-LA" dirty="0">
                <a:solidFill>
                  <a:schemeClr val="bg2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 ເຊິ່ງມີລາຍລະອຽດດັ່ງລຸ່ມນີ້: ທີ່ຕັ້ງ ແລະ ພາລະບົດບາດ ຂອງສະຖານນີຂົນສົ່ງທາງໄກສາຍໃຕ້ແມ່ນສະຖານນີໜຶ່ງຊຶ່ງຕັ້ງຢູ່ ບ້ານ ສະພັງມຶກ, ເມືອງ ໄຊທານີ, ນະຄອນຫຼວງວຽງຈັນ, ຖະໜົນເລກທີ 4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lo-LA" dirty="0">
                <a:solidFill>
                  <a:schemeClr val="bg2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 ປີ ໃກ້ກັບສີ່ແຍກໄຟແດງດົງໂດກ. ສະຖານນີຂົນສົ່ງທາງໄກສາຍໃຕ້ປະກອບມີຫຼາຍໜ່ວຍງານຄື: ອຳນວຍການໃຫ່ຍມີ 1 ທ່ານ, ເລຂານຸການມີ 1 ທ່ານ, ໜ່ວຍງານແຜນການມີ 1 ທ່ານ, ໜ່ວຍງານຮັບຈ່າຍເງິນມີ 1 ທ່ານ, ໜ່ວຍງານບໍລິການຂາຍປີ້ມີ 7 ທ່ານ, ໜ່ວຍງານຮັກສາຄວາມປອດໄພມີ 6 ທ່ານ,ໜ່ວຍງານບໍລິການເຮືອນພັກມີ 8 ທ່ານ ແລະ ບັນດາບໍລິສັດຕ່າງໆ</a:t>
            </a:r>
            <a:endParaRPr lang="en-LT" b="1" spc="300" dirty="0">
              <a:solidFill>
                <a:schemeClr val="bg2"/>
              </a:solidFill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3AD8DA-B85E-4BEA-B89A-1A4110E321EB}"/>
              </a:ext>
            </a:extLst>
          </p:cNvPr>
          <p:cNvSpPr txBox="1"/>
          <p:nvPr/>
        </p:nvSpPr>
        <p:spPr>
          <a:xfrm>
            <a:off x="2502970" y="262036"/>
            <a:ext cx="4521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ປະຫວັດຄວາມເປັນມາ</a:t>
            </a:r>
            <a:endParaRPr lang="en-US" sz="36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7B7D891-BE4B-496E-9BE0-06C5C15E31E1}"/>
              </a:ext>
            </a:extLst>
          </p:cNvPr>
          <p:cNvSpPr/>
          <p:nvPr/>
        </p:nvSpPr>
        <p:spPr>
          <a:xfrm>
            <a:off x="1932319" y="177360"/>
            <a:ext cx="827568" cy="77966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B48FA8-4E1E-4535-BA84-81DB968D7D72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619038" y="1667487"/>
            <a:ext cx="5385678" cy="40392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58516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9D8AF34E-E7CE-6B45-BA16-061A91E59F6F}"/>
              </a:ext>
            </a:extLst>
          </p:cNvPr>
          <p:cNvGrpSpPr/>
          <p:nvPr/>
        </p:nvGrpSpPr>
        <p:grpSpPr>
          <a:xfrm>
            <a:off x="-835063" y="494367"/>
            <a:ext cx="827568" cy="828000"/>
            <a:chOff x="-842559" y="468160"/>
            <a:chExt cx="827568" cy="82800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1B73CC9-4835-6949-A885-80B8BFEE3A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8" name="Graphic 47" descr="Lightbulb">
              <a:extLst>
                <a:ext uri="{FF2B5EF4-FFF2-40B4-BE49-F238E27FC236}">
                  <a16:creationId xmlns:a16="http://schemas.microsoft.com/office/drawing/2014/main" id="{07890D4C-AC70-4C42-843D-F960A46EE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9129592-52B5-D34E-81BC-E95357938766}"/>
              </a:ext>
            </a:extLst>
          </p:cNvPr>
          <p:cNvGrpSpPr/>
          <p:nvPr/>
        </p:nvGrpSpPr>
        <p:grpSpPr>
          <a:xfrm>
            <a:off x="844764" y="1742764"/>
            <a:ext cx="827568" cy="828000"/>
            <a:chOff x="-842559" y="1741580"/>
            <a:chExt cx="827568" cy="82800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B220B85-007E-5F44-914B-57D42E953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1" name="Graphic 50" descr="Upward trend">
              <a:extLst>
                <a:ext uri="{FF2B5EF4-FFF2-40B4-BE49-F238E27FC236}">
                  <a16:creationId xmlns:a16="http://schemas.microsoft.com/office/drawing/2014/main" id="{006E9C4F-B9E3-E642-9132-4A3ECC8BA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C432755-31CD-6A45-A98C-C3ECDCC0D4D9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732E01C-45F2-4143-8450-E7FEA93050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4" name="Graphic 53" descr="Single gear">
              <a:extLst>
                <a:ext uri="{FF2B5EF4-FFF2-40B4-BE49-F238E27FC236}">
                  <a16:creationId xmlns:a16="http://schemas.microsoft.com/office/drawing/2014/main" id="{1B049337-F37A-E940-B45C-35C6E6AD0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78F3FE3-F4B1-3D49-90B9-DB018822860F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98D45B5-D094-6D4C-8236-4CC78F9B33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7" name="Graphic 56" descr="Users">
              <a:extLst>
                <a:ext uri="{FF2B5EF4-FFF2-40B4-BE49-F238E27FC236}">
                  <a16:creationId xmlns:a16="http://schemas.microsoft.com/office/drawing/2014/main" id="{71E56C38-F85F-EF4A-926D-FA0FA8F94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40E29B6-751E-F04C-8E94-1BE914578CC2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8BE9B6F-6867-8147-9DA5-20BC6FF9F0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0" name="Graphic 59" descr="Coffee">
              <a:extLst>
                <a:ext uri="{FF2B5EF4-FFF2-40B4-BE49-F238E27FC236}">
                  <a16:creationId xmlns:a16="http://schemas.microsoft.com/office/drawing/2014/main" id="{8D399424-8A70-7844-B57A-C621A641F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61" name="Freeform 60">
            <a:extLst>
              <a:ext uri="{FF2B5EF4-FFF2-40B4-BE49-F238E27FC236}">
                <a16:creationId xmlns:a16="http://schemas.microsoft.com/office/drawing/2014/main" id="{DFCCCC51-D9C3-994D-84DA-12A4692A0F37}"/>
              </a:ext>
            </a:extLst>
          </p:cNvPr>
          <p:cNvSpPr/>
          <p:nvPr/>
        </p:nvSpPr>
        <p:spPr>
          <a:xfrm>
            <a:off x="0" y="-9807821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62" name="Graphic 61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BA6DB6B-0C30-6F4D-AE06-239E787DD8A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63" name="Graphic 62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8189C713-DFE7-8448-B778-2B47AD46766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64" name="Graphic 63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257EE65D-7A71-5E45-A8E7-3F7905B6DF4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65" name="Graphic 64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1CF00180-5CB2-6343-954B-91B35858485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66" name="Graphic 65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1219EFF6-C963-5F45-9511-7DB64AE511B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7EBFAD8-61F4-4EC7-A472-651EFC94A0CF}"/>
              </a:ext>
            </a:extLst>
          </p:cNvPr>
          <p:cNvSpPr txBox="1"/>
          <p:nvPr/>
        </p:nvSpPr>
        <p:spPr>
          <a:xfrm>
            <a:off x="1640119" y="4647173"/>
            <a:ext cx="10692249" cy="2550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	</a:t>
            </a:r>
            <a:r>
              <a:rPr lang="lo-LA" dirty="0">
                <a:solidFill>
                  <a:schemeClr val="bg2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ເນື່ອງຈາກວ່າການຈັດການຂໍ້ມູນ, ລາຍງານຂໍ້ມູນຕ່າງໆ, ລວມທັງການຂາຍປີ້ແມ່ນຍັງໃຊ້ແບບຈົດ ແລະ ຜູ້ໂດຍສານທີ່ຕ້ອງການຈອງປີ້ລວງໜ້າ ຕ້ອງໄດ້ໂທຫາພະນັກງານຂາຍປີ້ເພື່ອຈອງ ເຊິ່ງເຮັດໃຫ້ການບໍລິການມີການຊັກຊ້າ ແລະ ຂໍ້ມູນຍັງມີການຕົກເຮ່ຍເສຍຫາຍ. ດັ່ງນັ້ນ , ພວກຂ້າພະເຈົ້າຈຶ່ງເຫັນຄວາມສໍາຄັນຂອງບັນຫາ ຈຶ່ງມີແນວຄວາມຄິດທີ່ຈະສ້າງລະບົບຈອງປີລົດເມແບບອອນຂຶ້ນມາ ເພື່ອຊ່ວຍຫຸດຜ່ອນຄວາມຫຍຸ້ງຍາກໃນການຈອງປີ້ລົດ, ຈັດເກັບຂໍ້ມູນ, ຫຸດຜ່ອນຄວາມຊັກຊ້າໃນການຈັດການຂໍ້ມູນ, ເຮັດໃຫຂໍ້ມູນມີຄວາມເປັນລະບຽບຮຽບຮ້ອຍ ແລະ ເພື່ອໃຫ້ມີຄວາມສະດວກວ່ອງໄວຕໍ່ການຄົົນຫາຂໍ້ມູນ.</a:t>
            </a:r>
          </a:p>
          <a:p>
            <a:pPr>
              <a:lnSpc>
                <a:spcPct val="150000"/>
              </a:lnSpc>
            </a:pPr>
            <a:endParaRPr lang="en-LT" spc="300" dirty="0">
              <a:solidFill>
                <a:schemeClr val="bg2"/>
              </a:solidFill>
              <a:latin typeface="Phetsarath OT" panose="02000500000000020004" pitchFamily="2" charset="0"/>
              <a:cs typeface="Phetsarath OT" panose="02000500000000020004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3AD8DA-B85E-4BEA-B89A-1A4110E321EB}"/>
              </a:ext>
            </a:extLst>
          </p:cNvPr>
          <p:cNvSpPr txBox="1"/>
          <p:nvPr/>
        </p:nvSpPr>
        <p:spPr>
          <a:xfrm>
            <a:off x="2502970" y="262036"/>
            <a:ext cx="4521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ຄວາມສຳຄັນຂອງບັນຫາ.</a:t>
            </a:r>
            <a:endParaRPr lang="en-US" sz="36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7B7D891-BE4B-496E-9BE0-06C5C15E31E1}"/>
              </a:ext>
            </a:extLst>
          </p:cNvPr>
          <p:cNvSpPr/>
          <p:nvPr/>
        </p:nvSpPr>
        <p:spPr>
          <a:xfrm>
            <a:off x="1932319" y="177360"/>
            <a:ext cx="827568" cy="77966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D54BE9-CC20-4860-9860-B36608B2A04A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481287" y="925323"/>
            <a:ext cx="5178730" cy="37820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6141058-A874-4D0E-A65A-16FD312A62DD}"/>
              </a:ext>
            </a:extLst>
          </p:cNvPr>
          <p:cNvSpPr txBox="1"/>
          <p:nvPr/>
        </p:nvSpPr>
        <p:spPr>
          <a:xfrm>
            <a:off x="7758191" y="1641219"/>
            <a:ext cx="4216213" cy="4616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Noto Sans Lao" panose="020B0502040504020204" pitchFamily="34" charset="0"/>
                <a:cs typeface="Noto Sans Lao" panose="020B0502040504020204" pitchFamily="34" charset="0"/>
              </a:rPr>
              <a:t> </a:t>
            </a:r>
            <a:r>
              <a:rPr lang="lo-LA" sz="2400" b="1" dirty="0">
                <a:latin typeface="Noto Sans Lao" panose="020B0502040504020204" pitchFamily="34" charset="0"/>
                <a:cs typeface="Noto Sans Lao" panose="020B0502040504020204" pitchFamily="34" charset="0"/>
              </a:rPr>
              <a:t>ມີຄວາມຫຍຸ້ງຍາກໃນການຈອງປີ້ລົດ.</a:t>
            </a:r>
            <a:endParaRPr lang="en-US" sz="2400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73D516-2DFB-453F-995D-E909D9553641}"/>
              </a:ext>
            </a:extLst>
          </p:cNvPr>
          <p:cNvSpPr txBox="1"/>
          <p:nvPr/>
        </p:nvSpPr>
        <p:spPr>
          <a:xfrm>
            <a:off x="7792760" y="2473526"/>
            <a:ext cx="3325876" cy="4616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Noto Sans Lao" panose="020B0502040504020204" pitchFamily="34" charset="0"/>
                <a:cs typeface="Noto Sans Lao" panose="020B0502040504020204" pitchFamily="34" charset="0"/>
              </a:rPr>
              <a:t> </a:t>
            </a:r>
            <a:r>
              <a:rPr lang="lo-LA" sz="2400" b="1" dirty="0">
                <a:latin typeface="Noto Sans Lao" panose="020B0502040504020204" pitchFamily="34" charset="0"/>
                <a:cs typeface="Noto Sans Lao" panose="020B0502040504020204" pitchFamily="34" charset="0"/>
              </a:rPr>
              <a:t>ການລາຍງານມີຄວາມລ່າຊ້າ.</a:t>
            </a:r>
            <a:endParaRPr lang="en-US" sz="2400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304B2D-C26F-4D07-A03A-5D511E579C16}"/>
              </a:ext>
            </a:extLst>
          </p:cNvPr>
          <p:cNvSpPr txBox="1"/>
          <p:nvPr/>
        </p:nvSpPr>
        <p:spPr>
          <a:xfrm>
            <a:off x="7792760" y="3323338"/>
            <a:ext cx="3831201" cy="4616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r>
              <a:rPr lang="lo-LA" sz="2400" b="1" dirty="0">
                <a:latin typeface="Noto Sans Lao" panose="020B0502040504020204" pitchFamily="34" charset="0"/>
                <a:cs typeface="Noto Sans Lao" panose="020B0502040504020204" pitchFamily="34" charset="0"/>
              </a:rPr>
              <a:t>ຂໍ້ມູນຍັງມີການຕົກເຮ່ຍເສຍຫາຍ.</a:t>
            </a:r>
            <a:endParaRPr lang="en-US" sz="2400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984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30" grpId="0" animBg="1"/>
      <p:bldP spid="31" grpId="0" animBg="1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866458" y="556184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312EB5C-7071-F74A-BF1D-1BD63290B4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DE6EC189-DA80-4756-A047-E93167FB390F}"/>
              </a:ext>
            </a:extLst>
          </p:cNvPr>
          <p:cNvSpPr/>
          <p:nvPr/>
        </p:nvSpPr>
        <p:spPr>
          <a:xfrm>
            <a:off x="2888916" y="2919158"/>
            <a:ext cx="1019932" cy="918084"/>
          </a:xfrm>
          <a:prstGeom prst="ellipse">
            <a:avLst/>
          </a:prstGeom>
          <a:solidFill>
            <a:srgbClr val="FFD26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18C447D-911C-4426-871C-731B1704636B}"/>
              </a:ext>
            </a:extLst>
          </p:cNvPr>
          <p:cNvSpPr txBox="1"/>
          <p:nvPr/>
        </p:nvSpPr>
        <p:spPr>
          <a:xfrm>
            <a:off x="2419016" y="3002279"/>
            <a:ext cx="93284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ea typeface="Calibri" panose="020F0502020204030204" pitchFamily="34" charset="0"/>
                <a:cs typeface="Noto Sans Lao" panose="020B0502040504020204" pitchFamily="34" charset="0"/>
              </a:rPr>
              <a:t>ຈຸດປະສົງໃນການຂຽນໂຄງການ.</a:t>
            </a:r>
            <a:r>
              <a:rPr lang="lo-LA" sz="4000" b="1" spc="3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 </a:t>
            </a:r>
            <a:endParaRPr lang="en-US" sz="40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Lao" panose="020B0502040504020204" pitchFamily="34" charset="0"/>
              <a:cs typeface="Noto Sans Lao" panose="020B0502040504020204" pitchFamily="34" charset="0"/>
            </a:endParaRPr>
          </a:p>
          <a:p>
            <a:pPr algn="ctr"/>
            <a:r>
              <a:rPr lang="lo-LA" sz="4000" b="1" dirty="0">
                <a:solidFill>
                  <a:srgbClr val="FFC000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	</a:t>
            </a:r>
            <a:endParaRPr lang="en-LT" sz="4000" b="1" spc="300" dirty="0">
              <a:solidFill>
                <a:srgbClr val="FFC000"/>
              </a:solidFill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2C67ED6-E290-4737-9E98-A380C2F7B696}"/>
              </a:ext>
            </a:extLst>
          </p:cNvPr>
          <p:cNvCxnSpPr>
            <a:cxnSpLocks/>
          </p:cNvCxnSpPr>
          <p:nvPr/>
        </p:nvCxnSpPr>
        <p:spPr>
          <a:xfrm>
            <a:off x="4140200" y="3682704"/>
            <a:ext cx="57785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NUOL LOGO">
            <a:extLst>
              <a:ext uri="{FF2B5EF4-FFF2-40B4-BE49-F238E27FC236}">
                <a16:creationId xmlns:a16="http://schemas.microsoft.com/office/drawing/2014/main" id="{AE73DDFD-5A2D-4DF8-A35A-B3D0208F884E}"/>
              </a:ext>
            </a:extLst>
          </p:cNvPr>
          <p:cNvPicPr/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579" y="471406"/>
            <a:ext cx="904272" cy="1140826"/>
          </a:xfrm>
          <a:prstGeom prst="rect">
            <a:avLst/>
          </a:prstGeom>
          <a:noFill/>
        </p:spPr>
      </p:pic>
      <p:pic>
        <p:nvPicPr>
          <p:cNvPr id="53" name="Picture 52" descr="NUOL LOGO">
            <a:extLst>
              <a:ext uri="{FF2B5EF4-FFF2-40B4-BE49-F238E27FC236}">
                <a16:creationId xmlns:a16="http://schemas.microsoft.com/office/drawing/2014/main" id="{5E9F10DB-E8A3-41B1-B45F-21CC14F2A122}"/>
              </a:ext>
            </a:extLst>
          </p:cNvPr>
          <p:cNvPicPr/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624" y="481229"/>
            <a:ext cx="904272" cy="1140826"/>
          </a:xfrm>
          <a:prstGeom prst="rect">
            <a:avLst/>
          </a:prstGeom>
          <a:noFill/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3BEAC0D5-C449-4292-A2B3-671FEAE4E34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ackgroundRemoval t="1345" b="100000" l="9735" r="9380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87451" y="4162553"/>
            <a:ext cx="1909010" cy="188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651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08723A1B-89B8-BB4C-A287-9731243E378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0ED94A6-CE9D-C443-8609-7D197CB548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2" name="Graphic 31" descr="Lightbulb">
              <a:extLst>
                <a:ext uri="{FF2B5EF4-FFF2-40B4-BE49-F238E27FC236}">
                  <a16:creationId xmlns:a16="http://schemas.microsoft.com/office/drawing/2014/main" id="{C26E31D8-F1B2-2243-B8CA-CCD805EEA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4F7693-DE13-F642-9153-63A34E076D36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1389CA5-6C38-9745-BE11-25BC913FC8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5" name="Graphic 34" descr="Upward trend">
              <a:extLst>
                <a:ext uri="{FF2B5EF4-FFF2-40B4-BE49-F238E27FC236}">
                  <a16:creationId xmlns:a16="http://schemas.microsoft.com/office/drawing/2014/main" id="{906560C3-60DB-8F42-B406-23C948C02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AC015C8-62D2-BC46-9682-FCBE2546F35B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1F18A0E-2AB4-3A43-8082-8399ABA604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1" name="Graphic 40" descr="Single gear">
              <a:extLst>
                <a:ext uri="{FF2B5EF4-FFF2-40B4-BE49-F238E27FC236}">
                  <a16:creationId xmlns:a16="http://schemas.microsoft.com/office/drawing/2014/main" id="{6250E137-8917-6446-828A-413562A10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1E8AEE2-E6AF-0E40-B9C5-0F51313CAC59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86B0561-1ADA-1448-998A-16A90F547B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4" name="Graphic 43" descr="Users">
              <a:extLst>
                <a:ext uri="{FF2B5EF4-FFF2-40B4-BE49-F238E27FC236}">
                  <a16:creationId xmlns:a16="http://schemas.microsoft.com/office/drawing/2014/main" id="{AF567616-DFDF-AF48-8D05-3AE19FE27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F730A18-749A-694F-915B-EB06ED822231}"/>
              </a:ext>
            </a:extLst>
          </p:cNvPr>
          <p:cNvGrpSpPr/>
          <p:nvPr/>
        </p:nvGrpSpPr>
        <p:grpSpPr>
          <a:xfrm>
            <a:off x="866458" y="3015000"/>
            <a:ext cx="827568" cy="828000"/>
            <a:chOff x="-837416" y="3015000"/>
            <a:chExt cx="827568" cy="8280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481AF53-C649-6D40-9B9D-591B94A6FE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8" name="Graphic 37" descr="Coffee">
              <a:extLst>
                <a:ext uri="{FF2B5EF4-FFF2-40B4-BE49-F238E27FC236}">
                  <a16:creationId xmlns:a16="http://schemas.microsoft.com/office/drawing/2014/main" id="{C7E7D462-FEEB-2745-BD85-FB4430990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53" name="Freeform 52">
            <a:extLst>
              <a:ext uri="{FF2B5EF4-FFF2-40B4-BE49-F238E27FC236}">
                <a16:creationId xmlns:a16="http://schemas.microsoft.com/office/drawing/2014/main" id="{D8570D61-80ED-ED4D-A2BC-6698342388C9}"/>
              </a:ext>
            </a:extLst>
          </p:cNvPr>
          <p:cNvSpPr/>
          <p:nvPr/>
        </p:nvSpPr>
        <p:spPr>
          <a:xfrm>
            <a:off x="0" y="-853440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6" name="Graphic 45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95381DF-4ADD-A546-B7A3-97F9B35D59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7" name="Graphic 46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B832EAA4-A87F-254A-9D07-680C50988D7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8" name="Graphic 47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76139D0C-E8ED-BD4A-BC7D-DA32CBABFC9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9" name="Graphic 48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F80A9C59-D028-DD45-A404-F1FD73D9FE9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50" name="Graphic 49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57D1896-688B-AC48-A75A-C606BA6DE0B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F4793002-F2B1-C64A-879E-E95939DDD4E7}"/>
              </a:ext>
            </a:extLst>
          </p:cNvPr>
          <p:cNvSpPr txBox="1"/>
          <p:nvPr/>
        </p:nvSpPr>
        <p:spPr>
          <a:xfrm>
            <a:off x="2783951" y="513913"/>
            <a:ext cx="5319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lo-LA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ea typeface="Calibri" panose="020F0502020204030204" pitchFamily="34" charset="0"/>
                <a:cs typeface="Noto Sans Lao" panose="020B0502040504020204" pitchFamily="34" charset="0"/>
              </a:rPr>
              <a:t>ຈຸດປະສົງຂອງການຂຽນໂຄງການ</a:t>
            </a:r>
            <a:r>
              <a:rPr lang="lo-LA" sz="3600" b="1" spc="3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 </a:t>
            </a:r>
            <a:endParaRPr lang="en-US" sz="36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DB276D-2BAA-4233-AB32-45FA5E38C052}"/>
              </a:ext>
            </a:extLst>
          </p:cNvPr>
          <p:cNvSpPr txBox="1"/>
          <p:nvPr/>
        </p:nvSpPr>
        <p:spPr>
          <a:xfrm>
            <a:off x="1868863" y="1741580"/>
            <a:ext cx="5566653" cy="4208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lo-LA" sz="2000" spc="300" dirty="0">
                <a:solidFill>
                  <a:schemeClr val="bg2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ເພື່ອສຶກສາບັນຫາທີ່ເກີດຂຶ້ນໃນປະຈຸບັນ ແລະ ຄວາມຕ້ອງການຂອງລະບົບ.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lo-LA" sz="2000" spc="300" dirty="0">
                <a:solidFill>
                  <a:schemeClr val="bg2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ເພື່ອສ້າງລະບົບຈອງປີ້ລົດແບບອອນໄລຂອງສະຖານີຂົນສົ່ງໂດຍສານສາຍໃຕ້.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lo-LA" sz="2000" spc="300" dirty="0">
                <a:solidFill>
                  <a:schemeClr val="bg2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ເພື່ອສ້າງຮູບແບບການຈັດການຂໍ້ມູນການໃຫບໍລິການ.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lo-LA" sz="2000" spc="300" dirty="0">
                <a:solidFill>
                  <a:schemeClr val="bg2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ເພື່ອເຜີຍແຜ່ຂໍ້ມູນການຂາຍປີ້ລົດເມຂອງສະຖານຂົນສົ່ງໂດຍສານສາຍໃຕ້.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lo-LA" sz="2000" spc="300" dirty="0">
                <a:solidFill>
                  <a:schemeClr val="bg2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ເພື່ອການລາຍງານໃຫ້ສະດວກ ແລະ ຖືກຕ້ອງ.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F097C16-D530-463E-963F-E9B0AF3D4A46}"/>
              </a:ext>
            </a:extLst>
          </p:cNvPr>
          <p:cNvSpPr/>
          <p:nvPr/>
        </p:nvSpPr>
        <p:spPr>
          <a:xfrm>
            <a:off x="1932319" y="442060"/>
            <a:ext cx="827568" cy="77966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40FD8E-0E36-4C84-B863-CD0C1E7B6EA6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981950" y="1451871"/>
            <a:ext cx="37719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676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866458" y="556184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312EB5C-7071-F74A-BF1D-1BD63290B4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DE6EC189-DA80-4756-A047-E93167FB390F}"/>
              </a:ext>
            </a:extLst>
          </p:cNvPr>
          <p:cNvSpPr/>
          <p:nvPr/>
        </p:nvSpPr>
        <p:spPr>
          <a:xfrm>
            <a:off x="2442593" y="2919158"/>
            <a:ext cx="1019932" cy="918084"/>
          </a:xfrm>
          <a:prstGeom prst="ellipse">
            <a:avLst/>
          </a:prstGeom>
          <a:solidFill>
            <a:srgbClr val="FFD26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18C447D-911C-4426-871C-731B1704636B}"/>
              </a:ext>
            </a:extLst>
          </p:cNvPr>
          <p:cNvSpPr txBox="1"/>
          <p:nvPr/>
        </p:nvSpPr>
        <p:spPr>
          <a:xfrm>
            <a:off x="3332742" y="3002279"/>
            <a:ext cx="73559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4000" b="1" spc="3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ຂອບເຂດຂອງ</a:t>
            </a:r>
            <a:r>
              <a:rPr lang="lo-LA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ການສຶກສາໂຄງການ.</a:t>
            </a:r>
            <a:endParaRPr lang="en-LT" sz="4000" b="1" spc="300" dirty="0">
              <a:solidFill>
                <a:srgbClr val="FFC000"/>
              </a:solidFill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2C67ED6-E290-4737-9E98-A380C2F7B696}"/>
              </a:ext>
            </a:extLst>
          </p:cNvPr>
          <p:cNvCxnSpPr>
            <a:cxnSpLocks/>
          </p:cNvCxnSpPr>
          <p:nvPr/>
        </p:nvCxnSpPr>
        <p:spPr>
          <a:xfrm>
            <a:off x="3498621" y="3682704"/>
            <a:ext cx="699291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NUOL LOGO">
            <a:extLst>
              <a:ext uri="{FF2B5EF4-FFF2-40B4-BE49-F238E27FC236}">
                <a16:creationId xmlns:a16="http://schemas.microsoft.com/office/drawing/2014/main" id="{AE73DDFD-5A2D-4DF8-A35A-B3D0208F884E}"/>
              </a:ext>
            </a:extLst>
          </p:cNvPr>
          <p:cNvPicPr/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579" y="471406"/>
            <a:ext cx="904272" cy="1140826"/>
          </a:xfrm>
          <a:prstGeom prst="rect">
            <a:avLst/>
          </a:prstGeom>
          <a:noFill/>
        </p:spPr>
      </p:pic>
      <p:pic>
        <p:nvPicPr>
          <p:cNvPr id="53" name="Picture 52" descr="NUOL LOGO">
            <a:extLst>
              <a:ext uri="{FF2B5EF4-FFF2-40B4-BE49-F238E27FC236}">
                <a16:creationId xmlns:a16="http://schemas.microsoft.com/office/drawing/2014/main" id="{5E9F10DB-E8A3-41B1-B45F-21CC14F2A122}"/>
              </a:ext>
            </a:extLst>
          </p:cNvPr>
          <p:cNvPicPr/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624" y="481229"/>
            <a:ext cx="904272" cy="1140826"/>
          </a:xfrm>
          <a:prstGeom prst="rect">
            <a:avLst/>
          </a:prstGeom>
          <a:noFill/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5F9644D8-AC51-4D0A-A8D6-503E11F4D04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ackgroundRemoval t="1345" b="100000" l="9735" r="9380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87451" y="4162553"/>
            <a:ext cx="1909010" cy="188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098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EC63FC5E-6D9E-4D4D-BC0C-D4F1B35EFA23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192C37B-9B9A-394F-A8B0-8E2E8EBEF6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C7AB62C5-F1A8-C84F-A55F-AC3ADF171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CEA4CB1-6025-594D-AAA1-A7EEEC7B4A6B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A675418-8523-D340-B3D1-F44CFCA7A4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11240A1E-FB48-CE42-98C1-896162880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6C59AE6-E4FD-1247-90CD-9E71B4FB6B8E}"/>
              </a:ext>
            </a:extLst>
          </p:cNvPr>
          <p:cNvGrpSpPr/>
          <p:nvPr/>
        </p:nvGrpSpPr>
        <p:grpSpPr>
          <a:xfrm>
            <a:off x="866377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45335E2-162B-FE45-B9B7-64BAFAADA8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BAA9B317-68EE-B14A-9C24-FD1DCBC42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6EA1DA1-572D-B245-92EB-61A2A047B751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BFF7D67-BB4C-5A48-B4AA-9FBC7AA142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B464236C-9F7D-4443-AEB3-2C76AEBA8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FADB3F2-FCE0-F040-BFF2-F08CB43BFE52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4C4BE24-7816-2F41-AD27-6CC03B2840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0191F78-2A0B-D74E-8D3F-F929E2AB4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B0A97710-16C9-C045-950D-214E7DB1BF46}"/>
              </a:ext>
            </a:extLst>
          </p:cNvPr>
          <p:cNvSpPr/>
          <p:nvPr/>
        </p:nvSpPr>
        <p:spPr>
          <a:xfrm>
            <a:off x="0" y="-726098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9C9134B-77D2-F747-9433-19E4D3B55DA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15F845C-8AF9-094E-97C1-78346E15382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77442FFC-4A0E-234A-AACE-E800DFB1F36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852CEB05-671C-9C41-9B56-CE3D3A915BD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21130883-0A3B-EB43-8662-49C6D40C9CE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1700177-3C7A-8240-9477-5758AF57C67B}"/>
              </a:ext>
            </a:extLst>
          </p:cNvPr>
          <p:cNvSpPr txBox="1"/>
          <p:nvPr/>
        </p:nvSpPr>
        <p:spPr>
          <a:xfrm>
            <a:off x="1755305" y="420790"/>
            <a:ext cx="8907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3600" b="1" spc="3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ຂອບເຂດຂອງ</a:t>
            </a:r>
            <a:r>
              <a:rPr lang="lo-LA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ການສຶກສາໂຄງການ.</a:t>
            </a:r>
            <a:r>
              <a:rPr lang="lo-LA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ysettha OT" panose="020B0504020207020204" pitchFamily="34" charset="-34"/>
                <a:cs typeface="Saysettha OT" panose="020B0504020207020204" pitchFamily="34" charset="-34"/>
              </a:rPr>
              <a:t>	</a:t>
            </a:r>
            <a:endParaRPr lang="en-LT" sz="40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C43C11F-A726-4509-8FC4-4C61C704ED6E}"/>
              </a:ext>
            </a:extLst>
          </p:cNvPr>
          <p:cNvSpPr txBox="1"/>
          <p:nvPr/>
        </p:nvSpPr>
        <p:spPr>
          <a:xfrm>
            <a:off x="2855127" y="1618578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lo-LA" sz="2400" b="1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ຈັດການຂໍ້ມູນພື້ນຖານ</a:t>
            </a:r>
            <a:endParaRPr lang="en-LT" sz="2400" b="1" spc="300" dirty="0">
              <a:solidFill>
                <a:schemeClr val="bg1"/>
              </a:solidFill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49" name="Medical Resale International ltd">
            <a:extLst>
              <a:ext uri="{FF2B5EF4-FFF2-40B4-BE49-F238E27FC236}">
                <a16:creationId xmlns:a16="http://schemas.microsoft.com/office/drawing/2014/main" id="{11AA222B-65A0-433B-B7E2-EDE7E936846C}"/>
              </a:ext>
            </a:extLst>
          </p:cNvPr>
          <p:cNvSpPr txBox="1"/>
          <p:nvPr/>
        </p:nvSpPr>
        <p:spPr>
          <a:xfrm>
            <a:off x="2378409" y="2360029"/>
            <a:ext cx="3717591" cy="1579920"/>
          </a:xfrm>
          <a:prstGeom prst="rect">
            <a:avLst/>
          </a:prstGeom>
          <a:noFill/>
          <a:ln w="38100">
            <a:solidFill>
              <a:srgbClr val="FFD266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50800" tIns="50800" rIns="50800" bIns="50800" anchor="ctr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1" cap="all">
                <a:solidFill>
                  <a:schemeClr val="accent1">
                    <a:hueOff val="262910"/>
                    <a:satOff val="3867"/>
                    <a:lumOff val="-18039"/>
                  </a:schemeClr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2400" cap="none" dirty="0">
                <a:solidFill>
                  <a:schemeClr val="bg2"/>
                </a:solidFill>
                <a:latin typeface="Noto Sans Lao" panose="020B0502040504020204" pitchFamily="34" charset="0"/>
                <a:ea typeface="Open Sans" panose="020B0606030504020204" pitchFamily="34" charset="0"/>
                <a:cs typeface="Noto Sans Lao" panose="020B0502040504020204" pitchFamily="34" charset="0"/>
              </a:rPr>
              <a:t> </a:t>
            </a:r>
            <a:r>
              <a:rPr lang="lo-LA" sz="2400" cap="none" dirty="0">
                <a:solidFill>
                  <a:schemeClr val="bg2"/>
                </a:solidFill>
                <a:latin typeface="Noto Sans Lao" panose="020B0502040504020204" pitchFamily="34" charset="0"/>
                <a:ea typeface="Open Sans" panose="020B0606030504020204" pitchFamily="34" charset="0"/>
                <a:cs typeface="Noto Sans Lao" panose="020B0502040504020204" pitchFamily="34" charset="0"/>
              </a:rPr>
              <a:t>1.1 ຂໍ້ມູນພະນັກງານ</a:t>
            </a:r>
          </a:p>
          <a:p>
            <a:pPr algn="l">
              <a:lnSpc>
                <a:spcPct val="100000"/>
              </a:lnSpc>
            </a:pPr>
            <a:r>
              <a:rPr lang="en-US" sz="2400" cap="none" dirty="0">
                <a:solidFill>
                  <a:schemeClr val="bg2"/>
                </a:solidFill>
                <a:latin typeface="Noto Sans Lao" panose="020B0502040504020204" pitchFamily="34" charset="0"/>
                <a:ea typeface="Open Sans" panose="020B0606030504020204" pitchFamily="34" charset="0"/>
                <a:cs typeface="Noto Sans Lao" panose="020B0502040504020204" pitchFamily="34" charset="0"/>
              </a:rPr>
              <a:t> </a:t>
            </a:r>
            <a:r>
              <a:rPr lang="lo-LA" sz="2400" cap="none" dirty="0">
                <a:solidFill>
                  <a:schemeClr val="bg2"/>
                </a:solidFill>
                <a:latin typeface="Noto Sans Lao" panose="020B0502040504020204" pitchFamily="34" charset="0"/>
                <a:ea typeface="Open Sans" panose="020B0606030504020204" pitchFamily="34" charset="0"/>
                <a:cs typeface="Noto Sans Lao" panose="020B0502040504020204" pitchFamily="34" charset="0"/>
              </a:rPr>
              <a:t>1.2 ຂໍ້ມູນລົດ</a:t>
            </a:r>
          </a:p>
          <a:p>
            <a:pPr algn="l">
              <a:lnSpc>
                <a:spcPct val="100000"/>
              </a:lnSpc>
            </a:pPr>
            <a:r>
              <a:rPr lang="en-US" sz="2400" cap="none" dirty="0">
                <a:solidFill>
                  <a:schemeClr val="bg2"/>
                </a:solidFill>
                <a:latin typeface="Noto Sans Lao" panose="020B0502040504020204" pitchFamily="34" charset="0"/>
                <a:ea typeface="Open Sans" panose="020B0606030504020204" pitchFamily="34" charset="0"/>
                <a:cs typeface="Noto Sans Lao" panose="020B0502040504020204" pitchFamily="34" charset="0"/>
              </a:rPr>
              <a:t> </a:t>
            </a:r>
            <a:r>
              <a:rPr lang="lo-LA" sz="2400" cap="none" dirty="0">
                <a:solidFill>
                  <a:schemeClr val="bg2"/>
                </a:solidFill>
                <a:latin typeface="Noto Sans Lao" panose="020B0502040504020204" pitchFamily="34" charset="0"/>
                <a:ea typeface="Open Sans" panose="020B0606030504020204" pitchFamily="34" charset="0"/>
                <a:cs typeface="Noto Sans Lao" panose="020B0502040504020204" pitchFamily="34" charset="0"/>
              </a:rPr>
              <a:t>1.3 ຂໍ້ມູນປະເພດລົດ</a:t>
            </a:r>
          </a:p>
          <a:p>
            <a:pPr algn="l">
              <a:lnSpc>
                <a:spcPct val="100000"/>
              </a:lnSpc>
            </a:pPr>
            <a:r>
              <a:rPr lang="en-US" sz="2400" cap="none" dirty="0">
                <a:solidFill>
                  <a:schemeClr val="bg2"/>
                </a:solidFill>
                <a:latin typeface="Noto Sans Lao" panose="020B0502040504020204" pitchFamily="34" charset="0"/>
                <a:ea typeface="Open Sans" panose="020B0606030504020204" pitchFamily="34" charset="0"/>
                <a:cs typeface="Noto Sans Lao" panose="020B0502040504020204" pitchFamily="34" charset="0"/>
              </a:rPr>
              <a:t> </a:t>
            </a:r>
            <a:r>
              <a:rPr lang="lo-LA" sz="2400" cap="none" dirty="0">
                <a:solidFill>
                  <a:schemeClr val="bg2"/>
                </a:solidFill>
                <a:latin typeface="Noto Sans Lao" panose="020B0502040504020204" pitchFamily="34" charset="0"/>
                <a:ea typeface="Open Sans" panose="020B0606030504020204" pitchFamily="34" charset="0"/>
                <a:cs typeface="Noto Sans Lao" panose="020B0502040504020204" pitchFamily="34" charset="0"/>
              </a:rPr>
              <a:t>1.4 ຂໍ້ມູນສາຍທາງ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759EEEA-7104-4BE2-8681-A13640EE110C}"/>
              </a:ext>
            </a:extLst>
          </p:cNvPr>
          <p:cNvSpPr txBox="1"/>
          <p:nvPr/>
        </p:nvSpPr>
        <p:spPr>
          <a:xfrm>
            <a:off x="3049218" y="4402342"/>
            <a:ext cx="2375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lo-LA" sz="2400" b="1" spc="3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ສະໝັກສະມາຊິກ</a:t>
            </a:r>
            <a:endParaRPr lang="en-LT" sz="2400" b="1" spc="300" dirty="0">
              <a:solidFill>
                <a:schemeClr val="bg1"/>
              </a:solidFill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43E2BEC-DC08-4EB9-BA36-B9E20E0F2319}"/>
              </a:ext>
            </a:extLst>
          </p:cNvPr>
          <p:cNvSpPr txBox="1"/>
          <p:nvPr/>
        </p:nvSpPr>
        <p:spPr>
          <a:xfrm>
            <a:off x="7818260" y="1654724"/>
            <a:ext cx="1260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lo-LA" sz="2400" b="1" spc="3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ບໍລິການ</a:t>
            </a:r>
            <a:endParaRPr lang="en-LT" sz="2400" b="1" spc="300" dirty="0">
              <a:solidFill>
                <a:schemeClr val="bg1"/>
              </a:solidFill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sp>
        <p:nvSpPr>
          <p:cNvPr id="53" name="Medical Resale International ltd">
            <a:extLst>
              <a:ext uri="{FF2B5EF4-FFF2-40B4-BE49-F238E27FC236}">
                <a16:creationId xmlns:a16="http://schemas.microsoft.com/office/drawing/2014/main" id="{7801F26D-BB08-4B00-B064-C890BDFB42CA}"/>
              </a:ext>
            </a:extLst>
          </p:cNvPr>
          <p:cNvSpPr txBox="1"/>
          <p:nvPr/>
        </p:nvSpPr>
        <p:spPr>
          <a:xfrm>
            <a:off x="6945423" y="2389106"/>
            <a:ext cx="3717591" cy="157992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50800" tIns="50800" rIns="50800" bIns="50800" anchor="ctr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1" cap="all">
                <a:solidFill>
                  <a:schemeClr val="accent1">
                    <a:hueOff val="262910"/>
                    <a:satOff val="3867"/>
                    <a:lumOff val="-18039"/>
                  </a:schemeClr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algn="l">
              <a:lnSpc>
                <a:spcPct val="200000"/>
              </a:lnSpc>
            </a:pPr>
            <a:r>
              <a: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hetsarath OT" panose="02000500000000000000" pitchFamily="2" charset="0"/>
                <a:cs typeface="Phetsarath OT" panose="02000500000000000000" pitchFamily="2" charset="0"/>
              </a:rPr>
              <a:t> </a:t>
            </a:r>
            <a:r>
              <a:rPr lang="lo-LA" sz="2400" dirty="0">
                <a:solidFill>
                  <a:schemeClr val="bg2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3.1</a:t>
            </a:r>
            <a:r>
              <a: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hetsarath OT" panose="02000500000000000000" pitchFamily="2" charset="0"/>
                <a:cs typeface="Phetsarath OT" panose="02000500000000000000" pitchFamily="2" charset="0"/>
              </a:rPr>
              <a:t> </a:t>
            </a:r>
            <a:r>
              <a:rPr lang="lo-LA" sz="2400" cap="none" dirty="0">
                <a:solidFill>
                  <a:schemeClr val="bg2"/>
                </a:solidFill>
                <a:latin typeface="Noto Sans Lao" panose="020B0502040504020204" pitchFamily="34" charset="0"/>
                <a:ea typeface="Open Sans" panose="020B0606030504020204" pitchFamily="34" charset="0"/>
                <a:cs typeface="Noto Sans Lao" panose="020B0502040504020204" pitchFamily="34" charset="0"/>
              </a:rPr>
              <a:t>ຈອງປີ້</a:t>
            </a:r>
            <a:endParaRPr lang="lo-LA" sz="24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Lao" panose="020B0502040504020204" pitchFamily="34" charset="0"/>
              <a:cs typeface="Noto Sans Lao" panose="020B05020405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2400" dirty="0">
                <a:solidFill>
                  <a:schemeClr val="bg2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 </a:t>
            </a:r>
            <a:r>
              <a:rPr lang="lo-LA" sz="2400" dirty="0">
                <a:solidFill>
                  <a:schemeClr val="bg2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3.2</a:t>
            </a:r>
            <a:r>
              <a:rPr lang="en-US" sz="2400" dirty="0">
                <a:solidFill>
                  <a:schemeClr val="bg2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 </a:t>
            </a:r>
            <a:r>
              <a:rPr lang="lo-LA" sz="2400" cap="none" dirty="0">
                <a:solidFill>
                  <a:schemeClr val="bg2"/>
                </a:solidFill>
                <a:latin typeface="Noto Sans Lao" panose="020B0502040504020204" pitchFamily="34" charset="0"/>
                <a:ea typeface="Open Sans" panose="020B0606030504020204" pitchFamily="34" charset="0"/>
                <a:cs typeface="Noto Sans Lao" panose="020B0502040504020204" pitchFamily="34" charset="0"/>
              </a:rPr>
              <a:t>ອອກປີ້</a:t>
            </a:r>
          </a:p>
          <a:p>
            <a:pPr algn="l">
              <a:lnSpc>
                <a:spcPct val="100000"/>
              </a:lnSpc>
            </a:pPr>
            <a:endParaRPr lang="lo-LA" sz="24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7F9AACB-644F-441C-A73B-04928BF4A25B}"/>
              </a:ext>
            </a:extLst>
          </p:cNvPr>
          <p:cNvSpPr txBox="1"/>
          <p:nvPr/>
        </p:nvSpPr>
        <p:spPr>
          <a:xfrm>
            <a:off x="7831665" y="4340860"/>
            <a:ext cx="1334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lo-LA" sz="2400" b="1" spc="3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ລາຍງານ</a:t>
            </a:r>
            <a:endParaRPr lang="en-LT" sz="2400" b="1" spc="300" dirty="0">
              <a:solidFill>
                <a:schemeClr val="bg1"/>
              </a:solidFill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sp>
        <p:nvSpPr>
          <p:cNvPr id="58" name="Medical Resale International ltd">
            <a:extLst>
              <a:ext uri="{FF2B5EF4-FFF2-40B4-BE49-F238E27FC236}">
                <a16:creationId xmlns:a16="http://schemas.microsoft.com/office/drawing/2014/main" id="{352338EF-8BBA-4911-93CE-B2738552D443}"/>
              </a:ext>
            </a:extLst>
          </p:cNvPr>
          <p:cNvSpPr txBox="1"/>
          <p:nvPr/>
        </p:nvSpPr>
        <p:spPr>
          <a:xfrm>
            <a:off x="6945423" y="5087833"/>
            <a:ext cx="3717591" cy="157992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50800" tIns="50800" rIns="50800" bIns="50800" anchor="ctr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1" cap="all">
                <a:solidFill>
                  <a:schemeClr val="accent1">
                    <a:hueOff val="262910"/>
                    <a:satOff val="3867"/>
                    <a:lumOff val="-18039"/>
                  </a:schemeClr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lo-LA" sz="2400" cap="none" dirty="0">
                <a:solidFill>
                  <a:schemeClr val="bg2"/>
                </a:solidFill>
                <a:latin typeface="Noto Sans Lao" panose="020B0502040504020204" pitchFamily="34" charset="0"/>
                <a:ea typeface="Open Sans" panose="020B0606030504020204" pitchFamily="34" charset="0"/>
                <a:cs typeface="Noto Sans Lao" panose="020B0502040504020204" pitchFamily="34" charset="0"/>
              </a:rPr>
              <a:t>4.1 ລາຍງານການຈອງ</a:t>
            </a:r>
          </a:p>
          <a:p>
            <a:pPr algn="l">
              <a:lnSpc>
                <a:spcPct val="100000"/>
              </a:lnSpc>
            </a:pPr>
            <a:r>
              <a:rPr lang="lo-LA" sz="2400" cap="none" dirty="0">
                <a:solidFill>
                  <a:schemeClr val="bg2"/>
                </a:solidFill>
                <a:latin typeface="Noto Sans Lao" panose="020B0502040504020204" pitchFamily="34" charset="0"/>
                <a:ea typeface="Open Sans" panose="020B0606030504020204" pitchFamily="34" charset="0"/>
                <a:cs typeface="Noto Sans Lao" panose="020B0502040504020204" pitchFamily="34" charset="0"/>
              </a:rPr>
              <a:t>4.2 ລາຍງານຂໍ້ມູນພະນັກງານ</a:t>
            </a:r>
          </a:p>
          <a:p>
            <a:pPr algn="l">
              <a:lnSpc>
                <a:spcPct val="100000"/>
              </a:lnSpc>
            </a:pPr>
            <a:r>
              <a:rPr lang="lo-LA" sz="2400" cap="none" dirty="0">
                <a:solidFill>
                  <a:schemeClr val="bg2"/>
                </a:solidFill>
                <a:latin typeface="Noto Sans Lao" panose="020B0502040504020204" pitchFamily="34" charset="0"/>
                <a:ea typeface="Open Sans" panose="020B0606030504020204" pitchFamily="34" charset="0"/>
                <a:cs typeface="Noto Sans Lao" panose="020B0502040504020204" pitchFamily="34" charset="0"/>
              </a:rPr>
              <a:t>4.3 ລາຍງານຂໍ້ມູນລົດ</a:t>
            </a:r>
          </a:p>
          <a:p>
            <a:pPr algn="l">
              <a:lnSpc>
                <a:spcPct val="100000"/>
              </a:lnSpc>
            </a:pPr>
            <a:r>
              <a:rPr lang="lo-LA" sz="2400" cap="none" dirty="0">
                <a:solidFill>
                  <a:schemeClr val="bg2"/>
                </a:solidFill>
                <a:latin typeface="Noto Sans Lao" panose="020B0502040504020204" pitchFamily="34" charset="0"/>
                <a:ea typeface="Open Sans" panose="020B0606030504020204" pitchFamily="34" charset="0"/>
                <a:cs typeface="Noto Sans Lao" panose="020B0502040504020204" pitchFamily="34" charset="0"/>
              </a:rPr>
              <a:t>4.4 ລາຍງານຂໍ້ມູນສາຍທາງ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954483A-50BE-4EF6-8458-0BBF36E6A076}"/>
              </a:ext>
            </a:extLst>
          </p:cNvPr>
          <p:cNvSpPr/>
          <p:nvPr/>
        </p:nvSpPr>
        <p:spPr>
          <a:xfrm>
            <a:off x="2179805" y="1425137"/>
            <a:ext cx="646331" cy="64633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9A4EE0B-B163-4668-A05D-1F40D21B8F25}"/>
              </a:ext>
            </a:extLst>
          </p:cNvPr>
          <p:cNvSpPr/>
          <p:nvPr/>
        </p:nvSpPr>
        <p:spPr>
          <a:xfrm>
            <a:off x="2277444" y="4272894"/>
            <a:ext cx="646331" cy="64633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5A0BB56-203E-46E0-AAA7-9243A07CD4EF}"/>
              </a:ext>
            </a:extLst>
          </p:cNvPr>
          <p:cNvSpPr/>
          <p:nvPr/>
        </p:nvSpPr>
        <p:spPr>
          <a:xfrm>
            <a:off x="6962497" y="1492992"/>
            <a:ext cx="646331" cy="64633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A73197F-2677-4BD4-A45A-9748B7890F23}"/>
              </a:ext>
            </a:extLst>
          </p:cNvPr>
          <p:cNvSpPr/>
          <p:nvPr/>
        </p:nvSpPr>
        <p:spPr>
          <a:xfrm>
            <a:off x="6966826" y="4178519"/>
            <a:ext cx="646331" cy="64633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63" name="Medical Resale International ltd">
            <a:extLst>
              <a:ext uri="{FF2B5EF4-FFF2-40B4-BE49-F238E27FC236}">
                <a16:creationId xmlns:a16="http://schemas.microsoft.com/office/drawing/2014/main" id="{9FB52923-E5ED-4349-9DC2-720CE89AA7C2}"/>
              </a:ext>
            </a:extLst>
          </p:cNvPr>
          <p:cNvSpPr txBox="1"/>
          <p:nvPr/>
        </p:nvSpPr>
        <p:spPr>
          <a:xfrm>
            <a:off x="2378409" y="5180166"/>
            <a:ext cx="3649381" cy="1487587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50800" tIns="50800" rIns="50800" bIns="50800" anchor="ctr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1" cap="all">
                <a:solidFill>
                  <a:schemeClr val="accent1">
                    <a:hueOff val="262910"/>
                    <a:satOff val="3867"/>
                    <a:lumOff val="-18039"/>
                  </a:schemeClr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algn="l">
              <a:lnSpc>
                <a:spcPct val="200000"/>
              </a:lnSpc>
            </a:pPr>
            <a:r>
              <a: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hetsarath OT" panose="02000500000000000000" pitchFamily="2" charset="0"/>
                <a:cs typeface="Phetsarath OT" panose="02000500000000000000" pitchFamily="2" charset="0"/>
              </a:rPr>
              <a:t> 2</a:t>
            </a:r>
            <a:r>
              <a:rPr lang="lo-LA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hetsarath OT" panose="02000500000000000000" pitchFamily="2" charset="0"/>
                <a:cs typeface="Phetsarath OT" panose="02000500000000000000" pitchFamily="2" charset="0"/>
              </a:rPr>
              <a:t>.1</a:t>
            </a:r>
            <a:r>
              <a: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hetsarath OT" panose="02000500000000000000" pitchFamily="2" charset="0"/>
                <a:cs typeface="Phetsarath OT" panose="02000500000000000000" pitchFamily="2" charset="0"/>
              </a:rPr>
              <a:t> </a:t>
            </a:r>
            <a:r>
              <a:rPr lang="lo-LA" sz="2400" cap="none" dirty="0">
                <a:solidFill>
                  <a:schemeClr val="bg2"/>
                </a:solidFill>
                <a:latin typeface="Noto Sans Lao" panose="020B0502040504020204" pitchFamily="34" charset="0"/>
                <a:ea typeface="Open Sans" panose="020B0606030504020204" pitchFamily="34" charset="0"/>
                <a:cs typeface="Noto Sans Lao" panose="020B0502040504020204" pitchFamily="34" charset="0"/>
              </a:rPr>
              <a:t>ສະໝັກສະມາຊິກ</a:t>
            </a:r>
          </a:p>
          <a:p>
            <a:pPr algn="l">
              <a:lnSpc>
                <a:spcPct val="200000"/>
              </a:lnSpc>
            </a:pPr>
            <a:endParaRPr lang="lo-LA" sz="24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1C950BA-3A78-42B8-B884-74A076803CE5}"/>
              </a:ext>
            </a:extLst>
          </p:cNvPr>
          <p:cNvSpPr/>
          <p:nvPr/>
        </p:nvSpPr>
        <p:spPr>
          <a:xfrm>
            <a:off x="1932319" y="345804"/>
            <a:ext cx="827568" cy="77966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537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6" grpId="0"/>
      <p:bldP spid="51" grpId="0"/>
      <p:bldP spid="52" grpId="0"/>
      <p:bldP spid="54" grpId="0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3429</TotalTime>
  <Words>1362</Words>
  <Application>Microsoft Office PowerPoint</Application>
  <PresentationFormat>Widescreen</PresentationFormat>
  <Paragraphs>221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Calibri</vt:lpstr>
      <vt:lpstr>Calibri Light</vt:lpstr>
      <vt:lpstr>Lucida Casual</vt:lpstr>
      <vt:lpstr>Noto Sans Lao</vt:lpstr>
      <vt:lpstr>Phetsarath OT</vt:lpstr>
      <vt:lpstr>Saysettha OT</vt:lpstr>
      <vt:lpstr>Times New Roman</vt:lpstr>
      <vt:lpstr>Wingdings</vt:lpstr>
      <vt:lpstr>Metropolitan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One Skill</dc:creator>
  <cp:lastModifiedBy>dou manokoun</cp:lastModifiedBy>
  <cp:revision>105</cp:revision>
  <dcterms:created xsi:type="dcterms:W3CDTF">2020-07-14T16:36:24Z</dcterms:created>
  <dcterms:modified xsi:type="dcterms:W3CDTF">2021-08-14T18:17:30Z</dcterms:modified>
</cp:coreProperties>
</file>