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60" r:id="rId9"/>
    <p:sldId id="261" r:id="rId10"/>
    <p:sldId id="268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71"/>
            <p14:sldId id="272"/>
            <p14:sldId id="273"/>
            <p14:sldId id="274"/>
            <p14:sldId id="260"/>
            <p14:sldId id="261"/>
            <p14:sldId id="268"/>
            <p14:sldId id="262"/>
            <p14:sldId id="263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D6A2"/>
    <a:srgbClr val="F0456F"/>
    <a:srgbClr val="073A4C"/>
    <a:srgbClr val="1189B2"/>
    <a:srgbClr val="03D7A1"/>
    <a:srgbClr val="FFD266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9"/>
    <p:restoredTop sz="96928"/>
  </p:normalViewPr>
  <p:slideViewPr>
    <p:cSldViewPr snapToGrid="0" snapToObjects="1" showGuides="1">
      <p:cViewPr varScale="1">
        <p:scale>
          <a:sx n="67" d="100"/>
          <a:sy n="67" d="100"/>
        </p:scale>
        <p:origin x="294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12/29/2020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524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740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356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289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12/29/2020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26" Type="http://schemas.openxmlformats.org/officeDocument/2006/relationships/image" Target="../media/image32.jp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5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1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1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slide" Target="slide8.xml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9BAF8F02-DF3B-45DB-9145-1964FC5123B5}"/>
              </a:ext>
            </a:extLst>
          </p:cNvPr>
          <p:cNvSpPr txBox="1"/>
          <p:nvPr/>
        </p:nvSpPr>
        <p:spPr>
          <a:xfrm>
            <a:off x="3058366" y="3957057"/>
            <a:ext cx="729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Montserrat" pitchFamily="2" charset="77"/>
              </a:rPr>
              <a:t>Southern Bus Ticket Online Booking System</a:t>
            </a:r>
            <a:endParaRPr lang="en-LT" sz="2400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80" y="283696"/>
            <a:ext cx="975032" cy="171884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841865" y="1015794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1600" spc="300" dirty="0">
                <a:solidFill>
                  <a:schemeClr val="bg1"/>
                </a:solidFill>
                <a:latin typeface="Alo Spain" panose="02000000000000000000" pitchFamily="2" charset="0"/>
                <a:cs typeface="Phetsarath OT" panose="02000500000000000000" pitchFamily="2" charset="0"/>
              </a:rPr>
              <a:t>ມະຫາວິທະຍາໄລແຫ່ງຊາດ</a:t>
            </a:r>
          </a:p>
          <a:p>
            <a:pPr algn="ctr"/>
            <a:r>
              <a:rPr lang="lo-LA" sz="1600" spc="300" dirty="0">
                <a:solidFill>
                  <a:schemeClr val="bg1"/>
                </a:solidFill>
                <a:latin typeface="Alo Spain" panose="02000000000000000000" pitchFamily="2" charset="0"/>
                <a:cs typeface="Phetsarath OT" panose="02000500000000000000" pitchFamily="2" charset="0"/>
              </a:rPr>
              <a:t>ຄະ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ນະວິທະຍາສາດຄອມທຳມະຊາດ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</a:p>
          <a:p>
            <a:pPr algn="ctr"/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ພາກວິຊາວິທະຍາສາດຄອມພິວເຕີ</a:t>
            </a:r>
            <a:endParaRPr lang="en-LT" sz="1600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4176619" y="3519445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4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ລະບົບຈອງປີ້ລົດເມສາຍໃຕ້ອອນລາຍ</a:t>
            </a:r>
            <a:endParaRPr lang="en-LT" sz="2800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694026" y="5422444"/>
            <a:ext cx="8676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ລະຫັດນັກສຶກສາ: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204N0025.19 |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ທ້າວ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ພອນຄຳ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ແກ້ວມະນີ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   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|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ຫ້ອງ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2CCS1</a:t>
            </a:r>
          </a:p>
          <a:p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ລະຫັດນັກສຶກສາ: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204N0002.19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| 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ທ້າວ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ມະໂນພອນ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ມະໂນກຸນ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|</a:t>
            </a:r>
            <a:r>
              <a:rPr lang="lo-LA" sz="16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ຫ້ອງ </a:t>
            </a:r>
            <a:r>
              <a:rPr lang="en-US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2CCS1</a:t>
            </a:r>
            <a:endParaRPr lang="en-LT" sz="2000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endParaRPr lang="en-LT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2125569" y="2309012"/>
            <a:ext cx="8999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ບົດໂຄງການຈົບຊັ້ນ(ຕໍ່ເນື່ອງ) ລະດັບປະລິນຍາຕີວິທະຍາສາດ </a:t>
            </a:r>
          </a:p>
          <a:p>
            <a:pPr algn="ctr"/>
            <a:r>
              <a:rPr lang="lo-LA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ສາຂາ ວິທະຍາສາດຄອມພິວເຕີ</a:t>
            </a:r>
            <a:endParaRPr lang="en-LT" sz="24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2D99C-6CA4-4C89-8677-0E9B79A69643}"/>
              </a:ext>
            </a:extLst>
          </p:cNvPr>
          <p:cNvSpPr txBox="1"/>
          <p:nvPr/>
        </p:nvSpPr>
        <p:spPr>
          <a:xfrm>
            <a:off x="1710031" y="4983769"/>
            <a:ext cx="2231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b="1" u="sng" dirty="0">
                <a:solidFill>
                  <a:schemeClr val="bg1"/>
                </a:solidFill>
                <a:latin typeface="Saysettha Lao" panose="020B0504020207020204" pitchFamily="34" charset="0"/>
                <a:cs typeface="Phetsarath OT" panose="02000500000000020004" pitchFamily="2" charset="0"/>
              </a:rPr>
              <a:t>ລາຍຊື່ນັກສຶກສາ</a:t>
            </a:r>
            <a:endParaRPr lang="en-US" b="1" u="sng" dirty="0">
              <a:solidFill>
                <a:schemeClr val="bg1"/>
              </a:solidFill>
              <a:latin typeface="Saysettha Lao" panose="020B0504020207020204" pitchFamily="34" charset="0"/>
              <a:cs typeface="Phetsarath OT" panose="02000500000000020004" pitchFamily="2" charset="0"/>
            </a:endParaRPr>
          </a:p>
        </p:txBody>
      </p:sp>
      <p:pic>
        <p:nvPicPr>
          <p:cNvPr id="35" name="Picture 34" descr="NUOL LOGO">
            <a:extLst>
              <a:ext uri="{FF2B5EF4-FFF2-40B4-BE49-F238E27FC236}">
                <a16:creationId xmlns:a16="http://schemas.microsoft.com/office/drawing/2014/main" id="{7BF82797-16CF-4147-9921-5ECA854C61C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83" y="283696"/>
            <a:ext cx="975032" cy="171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29" grpId="0"/>
      <p:bldP spid="30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514255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812016" y="394654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6.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ສະຖານທີ່ສຶກສາ (</a:t>
            </a:r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Study Site)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5B7373-071D-431F-8943-14053D0D66ED}"/>
              </a:ext>
            </a:extLst>
          </p:cNvPr>
          <p:cNvSpPr txBox="1"/>
          <p:nvPr/>
        </p:nvSpPr>
        <p:spPr>
          <a:xfrm>
            <a:off x="2072397" y="5281383"/>
            <a:ext cx="4463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lo-LA" sz="1600" spc="300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ສະຖານີຂົນສົ່ງ ໂດຍສານວຽງຈັນ ຈຳກັດ (ສາຍໃຕ້-ຕ່າງປະເທດ)ຢູ່ບ້ານສະພັງເມິກ, ເມືອງ ໄຊທານີ, ນະຄອນຫຼວງວຽງຈັນ</a:t>
            </a:r>
            <a:r>
              <a:rPr lang="en-US" sz="1600" spc="300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endParaRPr lang="en-LT" sz="1600" spc="300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CE603-1CBB-4D08-A552-EFB6FCB4C1F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89428" y="1345907"/>
            <a:ext cx="4746894" cy="3582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AA8C6-9468-49D1-B6D7-B14132D7BE3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33830" y="1312117"/>
            <a:ext cx="4746894" cy="36160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F2B0F00-60A0-4C68-A2F7-765137EE9DC0}"/>
              </a:ext>
            </a:extLst>
          </p:cNvPr>
          <p:cNvSpPr txBox="1"/>
          <p:nvPr/>
        </p:nvSpPr>
        <p:spPr>
          <a:xfrm>
            <a:off x="7998082" y="5260823"/>
            <a:ext cx="471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600" spc="300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ມະຫາວິທະຍາໄລແຫ່ງຊາດ</a:t>
            </a:r>
            <a:endParaRPr lang="en-LT" sz="1600" spc="300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779C7C-2184-4204-88BC-E2027AA3051A}"/>
              </a:ext>
            </a:extLst>
          </p:cNvPr>
          <p:cNvCxnSpPr/>
          <p:nvPr/>
        </p:nvCxnSpPr>
        <p:spPr>
          <a:xfrm>
            <a:off x="3479538" y="1011579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3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514255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688275" y="323592"/>
            <a:ext cx="545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7.</a:t>
            </a:r>
            <a:r>
              <a:rPr lang="lo-LA" sz="3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ໄລຍະປະຕິບັດ (</a:t>
            </a:r>
            <a:r>
              <a:rPr lang="en-US" sz="3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Duration)</a:t>
            </a:r>
            <a:endParaRPr lang="en-LT" sz="32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F2CF694-BA02-4870-A6F3-B13B3F02155B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75" y="1281754"/>
            <a:ext cx="10581002" cy="380607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87D47B-2807-4B62-919A-5C1270E206C7}"/>
              </a:ext>
            </a:extLst>
          </p:cNvPr>
          <p:cNvCxnSpPr/>
          <p:nvPr/>
        </p:nvCxnSpPr>
        <p:spPr>
          <a:xfrm>
            <a:off x="2850888" y="979429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514255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1508540" y="367093"/>
            <a:ext cx="1045831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8.</a:t>
            </a:r>
            <a:r>
              <a:rPr lang="lo-LA" sz="31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ເຄື່ອງມືທີ່ນຳໃຊ້ໃນການພັດທະນາ (</a:t>
            </a:r>
            <a:r>
              <a:rPr lang="en-US" sz="31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Development Tools)</a:t>
            </a:r>
            <a:endParaRPr lang="en-LT" sz="31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2" name="AutoShape 8" descr="Wells Fargo adds biometric authentication to mobile banking apps | Biometric  Update">
            <a:extLst>
              <a:ext uri="{FF2B5EF4-FFF2-40B4-BE49-F238E27FC236}">
                <a16:creationId xmlns:a16="http://schemas.microsoft.com/office/drawing/2014/main" id="{39A80CF2-E944-46C3-B446-FC8690014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92A6A6-DDF4-47FD-B7B7-C16D3DFFD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87653"/>
              </p:ext>
            </p:extLst>
          </p:nvPr>
        </p:nvGraphicFramePr>
        <p:xfrm>
          <a:off x="1856837" y="1259885"/>
          <a:ext cx="9975286" cy="42990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987643">
                  <a:extLst>
                    <a:ext uri="{9D8B030D-6E8A-4147-A177-3AD203B41FA5}">
                      <a16:colId xmlns:a16="http://schemas.microsoft.com/office/drawing/2014/main" val="822539891"/>
                    </a:ext>
                  </a:extLst>
                </a:gridCol>
                <a:gridCol w="4987643">
                  <a:extLst>
                    <a:ext uri="{9D8B030D-6E8A-4147-A177-3AD203B41FA5}">
                      <a16:colId xmlns:a16="http://schemas.microsoft.com/office/drawing/2014/main" val="2425777222"/>
                    </a:ext>
                  </a:extLst>
                </a:gridCol>
              </a:tblGrid>
              <a:tr h="54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2800" dirty="0"/>
                        <a:t>1.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45978"/>
                  </a:ext>
                </a:extLst>
              </a:tr>
              <a:tr h="3281100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"/>
                      </a:pPr>
                      <a:endParaRPr lang="en-US" sz="1800" b="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"/>
                      </a:pP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ຄອມພິວເຕີ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Lenovo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Intel(R) Core(TM) I5-3230M CPU @2.60GHz, RAM 8GB DDR3L 1600MHz, SSD 240GB,HDD 500GB</a:t>
                      </a:r>
                      <a:endParaRPr lang="en-US" sz="18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</a:rPr>
                        <a:t>USB 16GB 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hetsarath OT" panose="02000500000000000000" pitchFamily="2" charset="0"/>
                          <a:ea typeface="Times New Roman" panose="02020603050405020304" pitchFamily="18" charset="0"/>
                          <a:cs typeface="Phetsarath OT" panose="02000500000000000000" pitchFamily="2" charset="0"/>
                        </a:rPr>
                        <a:t>ອັນ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hetsarath OT" panose="02000500000000000000" pitchFamily="2" charset="0"/>
                        <a:cs typeface="Phetsarath OT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Professional 64 Bit</a:t>
                      </a:r>
                      <a:endParaRPr lang="en-US" sz="18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Visio 2016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ໃຊ້ແຕ້ມແຜນວາດການໄຫຼຂໍ້ມູນ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(DFD, ER, Flowchart)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endParaRPr lang="en-US" sz="18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Adobe XD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ໃຊ້ອອກແບບ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UX/UI</a:t>
                      </a:r>
                      <a:endParaRPr lang="en-US" sz="18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Studio 3T For MongoDB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ແລະ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Moon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Modeler</a:t>
                      </a:r>
                      <a:endParaRPr lang="en-US" sz="18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ໃຊ້ຂຽນໂຄດດ້ວຍພາສາ 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(ReactJS, NodeJS, </a:t>
                      </a:r>
                      <a:r>
                        <a:rPr lang="en-US" sz="1800" b="0" dirty="0" err="1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GraphQL</a:t>
                      </a: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 Office 2013 Professional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19007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4B070-565A-4C16-8D77-766E3B5A92D0}"/>
              </a:ext>
            </a:extLst>
          </p:cNvPr>
          <p:cNvCxnSpPr>
            <a:cxnSpLocks/>
          </p:cNvCxnSpPr>
          <p:nvPr/>
        </p:nvCxnSpPr>
        <p:spPr>
          <a:xfrm>
            <a:off x="1508540" y="979429"/>
            <a:ext cx="10323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9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457103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600185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332201" y="2644170"/>
            <a:ext cx="513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96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ຂໍຂອບໃຈ</a:t>
            </a:r>
            <a:endParaRPr lang="en-LT" sz="96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4019389" y="264461"/>
            <a:ext cx="512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1.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ຄວາມສຳຄັນຂອງບັນຫາ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681442" y="1005673"/>
            <a:ext cx="9558178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ສະຖານຂົນສົ່ງໂດຍສານສາຍໃຕ້ສ້າງຕັ້ງຂຶ້ນເມື່ອ ວັນທີ 26 ເດືອນ ທັນວາ ປີ2013 ຢູ່ ບ້ານ ສະພັງເມິກ , ເມືອງ ໄຊທານີ, ແຂວງ ນະຄອນຫຼວງວຽງຈັນ ແລະ ແຈ້ງຂຶ້ນທະບຽນວິສາຫະກິດ ລົງວັນທີ 29/04/2016 ກົມທະບຽນ ແລະ ຄຸ້ມຄອງວິສາຫະກິດ</a:t>
            </a:r>
            <a:r>
              <a:rPr lang="en-US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ເນື່ອງຈາກວ່າ ຈັດການຂໍ້ມູນ, 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ເຊິ່ງເຮັດໃຫ້ການບໍລິການມີການຊັກຊ້າ ແລະ ຂໍ້ມູນຍັງມີການຕົກເຮ່ຍເສຍຫາຍ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ດັ່ງນັ້ນ , ພວກຂ້າພະເຈົ້າຈຶ່ງເຫັນຄວາມສໍາຄັນຂອງບັນຫາ ຈຶ່ງມີແນວຄວາມຄິດທີ່ຈະສ້າງລະບົບຈອງປີລົດເມ ແບບອອນໄລ ຂອງສະຖານີຂົ່ນສົ່ງໂດຍສານສາຍໃຕນັ້ນຂຶ້ນມາ ເພື່ອຊ່ວຍຫຸດຜ່ອນຄວາມຫຍຸ້ງຍາກໃນການຈອງປີ້ລົດ, ຈັດເກັບຂໍ້ມູນ, ຫຸດຜ່ອນຄວາມຊັກຊ້າໃນການຈັດການຂໍ້ມູນ, ເຮັດໃຫຂໍ້ມູນມີຄວາມເປັນລະບຽບຮຽບຮ້ອຍ ແລະ ເພືອໃຫ້ມີຄວາມສະດວກວ່ອງໄວຕໍ່ການຄົົນຫາຂໍ້ມູນ.</a:t>
            </a:r>
          </a:p>
          <a:p>
            <a:pPr>
              <a:lnSpc>
                <a:spcPct val="150000"/>
              </a:lnSpc>
            </a:pPr>
            <a:endParaRPr lang="en-LT" sz="2000" b="1" spc="300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/>
          <p:nvPr/>
        </p:nvCxnSpPr>
        <p:spPr>
          <a:xfrm>
            <a:off x="3108063" y="881386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157037" y="253741"/>
            <a:ext cx="49824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2.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ຈຸດປະສົງຂອງການຄົ້ນຄວ້າ</a:t>
            </a:r>
            <a:endParaRPr lang="en-US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(</a:t>
            </a:r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Objectives)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868863" y="1741580"/>
            <a:ext cx="9963260" cy="2702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ເພື່ອສ້າງລະບົບຈອງປີ້ລົດແບບອອນໄລຂອງສະຖານີຂົນສົ່ງໂດຍສານສາຍໃຕ້.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ເພື່ອສ້າງຮູບແບບການຈັດການຂໍ້ມູນການໃຫບໍລິການ.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ເພື່ອເຜີຍແຜ່ຂໍ້ມູນການຂາຍປີ້ລົດເມຂອງສະຖານຂົນສົ່ງໂດຍສານສາຍໃຕ້.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ເພື່ອການລາຍງານໃຫ້ສະດວກ ແລະ ຖືກຕ້ອງ.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A34333-037A-47EC-A74C-E08CB9E5817E}"/>
              </a:ext>
            </a:extLst>
          </p:cNvPr>
          <p:cNvCxnSpPr/>
          <p:nvPr/>
        </p:nvCxnSpPr>
        <p:spPr>
          <a:xfrm>
            <a:off x="3307193" y="1330959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B48ED-8A7A-4DBF-953E-8788F6F0903A}"/>
              </a:ext>
            </a:extLst>
          </p:cNvPr>
          <p:cNvSpPr txBox="1"/>
          <p:nvPr/>
        </p:nvSpPr>
        <p:spPr>
          <a:xfrm>
            <a:off x="8036965" y="2892740"/>
            <a:ext cx="2603598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1.1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ຂໍ້ມູນພະນັກງານ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1.2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ຂໍ້ມູນລົດ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1.3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ຂໍ້ມູນປະເພດລົດ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1.4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ຂໍ້ມູນສາຍທາງ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2484449" y="3619862"/>
            <a:ext cx="37321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 </a:t>
            </a: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ຈັດການຂໍ້ມູນພື້ນຖານ</a:t>
            </a:r>
            <a:endParaRPr lang="en-LT" sz="23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451309-C8B8-46E8-B3BB-728F60978657}"/>
              </a:ext>
            </a:extLst>
          </p:cNvPr>
          <p:cNvSpPr txBox="1"/>
          <p:nvPr/>
        </p:nvSpPr>
        <p:spPr>
          <a:xfrm>
            <a:off x="2207681" y="1322367"/>
            <a:ext cx="946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EE6116-C3D1-4329-8E12-A0588BB22CC8}"/>
              </a:ext>
            </a:extLst>
          </p:cNvPr>
          <p:cNvCxnSpPr/>
          <p:nvPr/>
        </p:nvCxnSpPr>
        <p:spPr>
          <a:xfrm>
            <a:off x="3479538" y="1218013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4306B2-F0A0-4019-9231-88B1FA674F2B}"/>
              </a:ext>
            </a:extLst>
          </p:cNvPr>
          <p:cNvSpPr/>
          <p:nvPr/>
        </p:nvSpPr>
        <p:spPr>
          <a:xfrm>
            <a:off x="7057748" y="2856278"/>
            <a:ext cx="189907" cy="20002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AB399C-6FBF-43DF-990D-3B0AADECDDBD}"/>
              </a:ext>
            </a:extLst>
          </p:cNvPr>
          <p:cNvSpPr txBox="1"/>
          <p:nvPr/>
        </p:nvSpPr>
        <p:spPr>
          <a:xfrm>
            <a:off x="5180020" y="3396724"/>
            <a:ext cx="30941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2. </a:t>
            </a: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ສະໝັກສະມາຊິກ</a:t>
            </a:r>
            <a:endParaRPr lang="en-LT" sz="23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5542A-1937-44F9-8405-A78CF3150B1D}"/>
              </a:ext>
            </a:extLst>
          </p:cNvPr>
          <p:cNvSpPr txBox="1"/>
          <p:nvPr/>
        </p:nvSpPr>
        <p:spPr>
          <a:xfrm>
            <a:off x="1996456" y="1447693"/>
            <a:ext cx="946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DC676C-EB37-4AF2-9947-F49408304181}"/>
              </a:ext>
            </a:extLst>
          </p:cNvPr>
          <p:cNvCxnSpPr/>
          <p:nvPr/>
        </p:nvCxnSpPr>
        <p:spPr>
          <a:xfrm>
            <a:off x="3479538" y="1218013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3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EB608-174D-42B4-BAA4-B011377F1A1F}"/>
              </a:ext>
            </a:extLst>
          </p:cNvPr>
          <p:cNvSpPr txBox="1"/>
          <p:nvPr/>
        </p:nvSpPr>
        <p:spPr>
          <a:xfrm>
            <a:off x="4311537" y="3539804"/>
            <a:ext cx="17844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  <a:r>
              <a:rPr lang="en-US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. </a:t>
            </a: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ບໍລິການ</a:t>
            </a:r>
            <a:endParaRPr lang="en-LT" sz="23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C86BA-D4DC-46AC-828B-2EC29AEE3CF5}"/>
              </a:ext>
            </a:extLst>
          </p:cNvPr>
          <p:cNvSpPr txBox="1"/>
          <p:nvPr/>
        </p:nvSpPr>
        <p:spPr>
          <a:xfrm>
            <a:off x="8004772" y="3240104"/>
            <a:ext cx="1547218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3.1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ຈອງປີ້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.2 ອອກປີ້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EEBC6E-9C52-4E45-A351-F820B29B54D9}"/>
              </a:ext>
            </a:extLst>
          </p:cNvPr>
          <p:cNvSpPr txBox="1"/>
          <p:nvPr/>
        </p:nvSpPr>
        <p:spPr>
          <a:xfrm>
            <a:off x="2207681" y="1495468"/>
            <a:ext cx="946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F08373-DB08-4451-97CE-6372B21AD587}"/>
              </a:ext>
            </a:extLst>
          </p:cNvPr>
          <p:cNvCxnSpPr/>
          <p:nvPr/>
        </p:nvCxnSpPr>
        <p:spPr>
          <a:xfrm>
            <a:off x="3479538" y="1218013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307D8DB-714C-451D-9C17-CB72E6905848}"/>
              </a:ext>
            </a:extLst>
          </p:cNvPr>
          <p:cNvSpPr/>
          <p:nvPr/>
        </p:nvSpPr>
        <p:spPr>
          <a:xfrm>
            <a:off x="6709539" y="3086947"/>
            <a:ext cx="189907" cy="13496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83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" action="ppaction://noaction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3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45A96-F326-4EF1-B840-A5546FD2D4F6}"/>
              </a:ext>
            </a:extLst>
          </p:cNvPr>
          <p:cNvSpPr txBox="1"/>
          <p:nvPr/>
        </p:nvSpPr>
        <p:spPr>
          <a:xfrm>
            <a:off x="3479538" y="3711101"/>
            <a:ext cx="19191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 </a:t>
            </a:r>
            <a:r>
              <a:rPr lang="lo-LA" sz="23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</a:t>
            </a:r>
            <a:endParaRPr lang="en-LT" sz="23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C9CC7C-AE8C-4F0A-AF80-3D9BE5E79FD5}"/>
              </a:ext>
            </a:extLst>
          </p:cNvPr>
          <p:cNvSpPr txBox="1"/>
          <p:nvPr/>
        </p:nvSpPr>
        <p:spPr>
          <a:xfrm>
            <a:off x="7153103" y="2703718"/>
            <a:ext cx="3533340" cy="23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4.1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ລາຍງານການຈອງ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4.2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ລາຍງານຂໍ້ມູນພະນັກງານ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4.3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ລາຍງານຂໍ້ມູນລົດ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4.4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ລາຍງານຂໍ້ມູນສາຍທາງ</a:t>
            </a:r>
          </a:p>
          <a:p>
            <a:pPr>
              <a:lnSpc>
                <a:spcPct val="150000"/>
              </a:lnSpc>
            </a:pP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4.5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ລາຍງານຂໍ້ມູນຊຳລະເງິນ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0F3958-7101-40C6-AC61-9757DA19FF4D}"/>
              </a:ext>
            </a:extLst>
          </p:cNvPr>
          <p:cNvSpPr txBox="1"/>
          <p:nvPr/>
        </p:nvSpPr>
        <p:spPr>
          <a:xfrm>
            <a:off x="2207681" y="1594547"/>
            <a:ext cx="9461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20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20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AC13-D92B-48BB-8857-5F77856C86F5}"/>
              </a:ext>
            </a:extLst>
          </p:cNvPr>
          <p:cNvSpPr/>
          <p:nvPr/>
        </p:nvSpPr>
        <p:spPr>
          <a:xfrm>
            <a:off x="6081828" y="2814638"/>
            <a:ext cx="189907" cy="20999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A5B6B-B3D3-4418-B13B-C0F56493BBEE}"/>
              </a:ext>
            </a:extLst>
          </p:cNvPr>
          <p:cNvCxnSpPr/>
          <p:nvPr/>
        </p:nvCxnSpPr>
        <p:spPr>
          <a:xfrm>
            <a:off x="3479538" y="1218013"/>
            <a:ext cx="708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4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073542" y="245149"/>
            <a:ext cx="7507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4.ປະໂຫຍດຄາດວ່າຈະໄດ້ </a:t>
            </a:r>
          </a:p>
          <a:p>
            <a:pPr algn="ctr"/>
            <a:r>
              <a:rPr lang="en-US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(Expected Outcome of the Project)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1801900" y="1741580"/>
            <a:ext cx="10395936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ໄດ້ລະບົບຈອງປີ໊ລົດເມແບບອອນລາຍຂອງສະຖານີຂົ່ນສົ່ງສາຍໃຕ້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ໄດ້ລະບົບທີ່ຈະຊ່ວຍແກ້ໄຂບັນຫາການຈອງຈອງໄດ້ສະດວກ ແລະ ວ່ອງໄວຂຶ້ນ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ໄດ້ລະບົບຊ່ວຍເພີ່ມຊ່ອງທາງໃນການຂາຍປີ້ໃຫ້ກັບຜູ້ປະກອບການ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ມີລະບົບເຜີຍແຜ່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ໄດ້ລະບົບທີ່ສາມາດສ້າງລາຍງານໄດ້ຢ່າງສະດວກ ແລະ ຖືກຕ້ອງ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BB091-E0CA-47D5-9DE3-D3E12F58F283}"/>
              </a:ext>
            </a:extLst>
          </p:cNvPr>
          <p:cNvCxnSpPr>
            <a:cxnSpLocks/>
          </p:cNvCxnSpPr>
          <p:nvPr/>
        </p:nvCxnSpPr>
        <p:spPr>
          <a:xfrm>
            <a:off x="2925478" y="1464476"/>
            <a:ext cx="78038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514255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1671837" y="201979"/>
            <a:ext cx="10120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5.</a:t>
            </a:r>
            <a:r>
              <a:rPr lang="lo-LA" sz="3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ວິທີດຳເນີນການຄົ້ນຄ້ວາ (</a:t>
            </a:r>
            <a:r>
              <a:rPr lang="en-US" sz="3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Research Methodology)</a:t>
            </a:r>
            <a:endParaRPr lang="en-LT" sz="32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831E91-7123-447A-A905-81028DD59AF6}"/>
              </a:ext>
            </a:extLst>
          </p:cNvPr>
          <p:cNvSpPr txBox="1"/>
          <p:nvPr/>
        </p:nvSpPr>
        <p:spPr>
          <a:xfrm>
            <a:off x="3071814" y="958174"/>
            <a:ext cx="1749197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ວາງແຜນ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153D33-784D-43F8-B58F-77F8F8AE3732}"/>
              </a:ext>
            </a:extLst>
          </p:cNvPr>
          <p:cNvSpPr txBox="1"/>
          <p:nvPr/>
        </p:nvSpPr>
        <p:spPr>
          <a:xfrm>
            <a:off x="3946411" y="1849412"/>
            <a:ext cx="1854314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ວິເຄາະ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FACF49-72EC-4C90-8C20-77B6FBFAAEDC}"/>
              </a:ext>
            </a:extLst>
          </p:cNvPr>
          <p:cNvSpPr txBox="1"/>
          <p:nvPr/>
        </p:nvSpPr>
        <p:spPr>
          <a:xfrm>
            <a:off x="4821011" y="2716702"/>
            <a:ext cx="199926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ອອກແບບ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E5A58E-7491-4A73-950D-78945A1498E2}"/>
              </a:ext>
            </a:extLst>
          </p:cNvPr>
          <p:cNvSpPr txBox="1"/>
          <p:nvPr/>
        </p:nvSpPr>
        <p:spPr>
          <a:xfrm>
            <a:off x="5820643" y="3633794"/>
            <a:ext cx="199926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ພັດທະນາ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579E0D-EF5F-426F-B1DB-B4F3147C9388}"/>
              </a:ext>
            </a:extLst>
          </p:cNvPr>
          <p:cNvSpPr txBox="1"/>
          <p:nvPr/>
        </p:nvSpPr>
        <p:spPr>
          <a:xfrm>
            <a:off x="6739688" y="4550886"/>
            <a:ext cx="199926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ທົດສອບ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A72B1-EB7E-4E15-9B9F-26C3B5173660}"/>
              </a:ext>
            </a:extLst>
          </p:cNvPr>
          <p:cNvSpPr txBox="1"/>
          <p:nvPr/>
        </p:nvSpPr>
        <p:spPr>
          <a:xfrm>
            <a:off x="7613486" y="5564720"/>
            <a:ext cx="267413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ສ້າງເອກະສານ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257BA40-3777-40FD-921C-7E098507A76A}"/>
              </a:ext>
            </a:extLst>
          </p:cNvPr>
          <p:cNvSpPr/>
          <p:nvPr/>
        </p:nvSpPr>
        <p:spPr>
          <a:xfrm flipV="1">
            <a:off x="4986338" y="1093245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2F127D16-9A3C-4050-B907-9313116C09B6}"/>
              </a:ext>
            </a:extLst>
          </p:cNvPr>
          <p:cNvSpPr/>
          <p:nvPr/>
        </p:nvSpPr>
        <p:spPr>
          <a:xfrm flipV="1">
            <a:off x="6031788" y="1933032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26C75F91-846B-4304-BE8E-63F9259CC9DB}"/>
              </a:ext>
            </a:extLst>
          </p:cNvPr>
          <p:cNvSpPr/>
          <p:nvPr/>
        </p:nvSpPr>
        <p:spPr>
          <a:xfrm flipV="1">
            <a:off x="6913399" y="2904513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30A45AD1-EADD-4288-B19E-C511D8ED5A80}"/>
              </a:ext>
            </a:extLst>
          </p:cNvPr>
          <p:cNvSpPr/>
          <p:nvPr/>
        </p:nvSpPr>
        <p:spPr>
          <a:xfrm flipV="1">
            <a:off x="8038866" y="3802086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E5A04021-84FA-4DE6-9F2E-A0EBA91B48D6}"/>
              </a:ext>
            </a:extLst>
          </p:cNvPr>
          <p:cNvSpPr/>
          <p:nvPr/>
        </p:nvSpPr>
        <p:spPr>
          <a:xfrm flipV="1">
            <a:off x="8950551" y="4824032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B64A23DC-0C84-43F1-AB98-5020777E0C52}"/>
              </a:ext>
            </a:extLst>
          </p:cNvPr>
          <p:cNvSpPr/>
          <p:nvPr/>
        </p:nvSpPr>
        <p:spPr>
          <a:xfrm rot="10800000" flipV="1">
            <a:off x="6748625" y="5542347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2910BA4C-E889-4313-A418-AB2DAF00BBD6}"/>
              </a:ext>
            </a:extLst>
          </p:cNvPr>
          <p:cNvSpPr/>
          <p:nvPr/>
        </p:nvSpPr>
        <p:spPr>
          <a:xfrm rot="10800000" flipV="1">
            <a:off x="5869114" y="4503058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AEF09320-54C7-4DEE-ADA7-8CABC8D4FEEB}"/>
              </a:ext>
            </a:extLst>
          </p:cNvPr>
          <p:cNvSpPr/>
          <p:nvPr/>
        </p:nvSpPr>
        <p:spPr>
          <a:xfrm rot="10800000" flipV="1">
            <a:off x="4986337" y="3656913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747C8309-68CA-4A50-9D8E-C4CD108FC473}"/>
              </a:ext>
            </a:extLst>
          </p:cNvPr>
          <p:cNvSpPr/>
          <p:nvPr/>
        </p:nvSpPr>
        <p:spPr>
          <a:xfrm rot="10800000" flipV="1">
            <a:off x="3959466" y="2778257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1D857E4D-E321-4127-A726-FCC155644EAB}"/>
              </a:ext>
            </a:extLst>
          </p:cNvPr>
          <p:cNvSpPr/>
          <p:nvPr/>
        </p:nvSpPr>
        <p:spPr>
          <a:xfrm rot="10800000" flipV="1">
            <a:off x="3137935" y="1837480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21EEE-57F8-43E5-98FC-D70B08B463F2}"/>
              </a:ext>
            </a:extLst>
          </p:cNvPr>
          <p:cNvSpPr txBox="1"/>
          <p:nvPr/>
        </p:nvSpPr>
        <p:spPr>
          <a:xfrm>
            <a:off x="7020162" y="1526917"/>
            <a:ext cx="4560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ວົງຈອນການພັດທະນາລະບົບແບບ</a:t>
            </a:r>
            <a:endParaRPr lang="en-US" sz="2400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2400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Adapted Waterfall Model</a:t>
            </a:r>
            <a:endParaRPr lang="en-LT" sz="2400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1789428" y="786754"/>
            <a:ext cx="97915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820</Words>
  <Application>Microsoft Office PowerPoint</Application>
  <PresentationFormat>Widescreen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Alo Spain</vt:lpstr>
      <vt:lpstr>Arial</vt:lpstr>
      <vt:lpstr>Calibri</vt:lpstr>
      <vt:lpstr>Calibri Light</vt:lpstr>
      <vt:lpstr>Montserrat</vt:lpstr>
      <vt:lpstr>Phetsarath OT</vt:lpstr>
      <vt:lpstr>Saysettha Lao</vt:lpstr>
      <vt:lpstr>Saysettha OT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ANONYMOUS</cp:lastModifiedBy>
  <cp:revision>82</cp:revision>
  <dcterms:created xsi:type="dcterms:W3CDTF">2020-07-14T16:36:24Z</dcterms:created>
  <dcterms:modified xsi:type="dcterms:W3CDTF">2020-12-29T04:20:05Z</dcterms:modified>
</cp:coreProperties>
</file>