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63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9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128A90-D6FB-4D82-9E87-F881E5F7DA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7D54D2-1BF8-4A96-84B0-0D8CC60DE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132" y="869712"/>
            <a:ext cx="8689976" cy="1703672"/>
          </a:xfrm>
        </p:spPr>
        <p:txBody>
          <a:bodyPr>
            <a:normAutofit fontScale="90000"/>
          </a:bodyPr>
          <a:lstStyle/>
          <a:p>
            <a:r>
              <a:rPr lang="lo-LA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>ບົດໂຄງການຈົບຊັ້ນປະລິຍາຕີ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  <a:t/>
            </a:r>
            <a:b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rgbClr val="00B0F0">
                      <a:alpha val="60000"/>
                    </a:srgbClr>
                  </a:glow>
                </a:effectLst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441" y="1508760"/>
            <a:ext cx="8689976" cy="1371599"/>
          </a:xfrm>
        </p:spPr>
        <p:txBody>
          <a:bodyPr>
            <a:normAutofit/>
          </a:bodyPr>
          <a:lstStyle/>
          <a:p>
            <a:r>
              <a:rPr lang="lo-LA" sz="2400" b="1" dirty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</a:t>
            </a:r>
            <a:r>
              <a:rPr lang="lo-LA" sz="2400" b="1" dirty="0" smtClean="0">
                <a:solidFill>
                  <a:schemeClr val="tx1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ຈັດການຮ້ານຂາຍຢາ ດຣ ດວງຈັນ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DOANGCHANH PHARMACY MANAGEMENT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5751" y="3027766"/>
            <a:ext cx="707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ນຳສະເໜ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ີໂດຍ  ນາງ ແສງ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ຈັນ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ພົນທະວອນ </a:t>
            </a:r>
            <a:endParaRPr lang="lo-LA" b="1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 ທ້າວ ບຸນ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ໄຊ ໄຊຍະວົງ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8938" y="44643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ນຳພາໂດຍ: ປ.ທ ວິໄລສັກ ແກ້ວສຸດ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ທາ</a:t>
            </a:r>
          </a:p>
          <a:p>
            <a:pPr algn="ctr"/>
            <a:endParaRPr lang="lo-LA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algn="ctr"/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ອ່ານ</a:t>
            </a:r>
            <a:r>
              <a:rPr lang="lo-LA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ຜ່ານ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ໂດຍ</a:t>
            </a:r>
            <a:r>
              <a:rPr lang="en-US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: 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ປ.ທ ບົວ</a:t>
            </a:r>
            <a:r>
              <a:rPr lang="lo-LA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ສົດ ໄຊຍະຈັກ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15" y="512575"/>
            <a:ext cx="1568340" cy="23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103" y="318254"/>
            <a:ext cx="8100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o-LA" sz="2800" b="1" dirty="0">
                <a:solidFill>
                  <a:srgbClr val="FF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ແຜນວາດລໍາດັບ​ຊັ້ນໜ້າ​ທີ່​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Hierarchy Diagram</a:t>
            </a:r>
            <a:endParaRPr lang="lo-LA" sz="2800" b="1" dirty="0">
              <a:solidFill>
                <a:srgbClr val="FF0000"/>
              </a:solidFill>
              <a:latin typeface="Times New Roman" panose="02020603050405020304" pitchFamily="18" charset="0"/>
              <a:cs typeface="Phetsarath OT" panose="02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1025831"/>
            <a:ext cx="7991848" cy="5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6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1905" y="174562"/>
            <a:ext cx="757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Fragment</a:t>
            </a:r>
            <a:r>
              <a:rPr lang="lo-L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ຂອງ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: </a:t>
            </a:r>
            <a:r>
              <a:rPr lang="lo-LA" sz="2800" b="1" dirty="0">
                <a:solidFill>
                  <a:srgbClr val="FF0000"/>
                </a:solidFill>
                <a:latin typeface="Britannic Bold" panose="020B0903060703020204" pitchFamily="34" charset="0"/>
                <a:cs typeface="Saysettha OT" panose="020B0504020207020204" pitchFamily="34" charset="-34"/>
              </a:rPr>
              <a:t>ຈັດການຂໍ້ມູນຫຼັກ</a:t>
            </a:r>
            <a:endParaRPr lang="lo-LA" sz="28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960119"/>
            <a:ext cx="8508787" cy="56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7210" y="422757"/>
            <a:ext cx="7127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Fragment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Britannic Bold" panose="020B0903060703020204" pitchFamily="34" charset="0"/>
                <a:cs typeface="Saysettha OT" panose="020B0504020207020204" pitchFamily="34" charset="-34"/>
              </a:rPr>
              <a:t>ທີ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: </a:t>
            </a:r>
            <a:r>
              <a:rPr lang="lo-LA" sz="2800" b="1" dirty="0" smtClean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ກວດສອບ</a:t>
            </a:r>
            <a:endParaRPr lang="lo-LA" sz="28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1" y="1123406"/>
            <a:ext cx="8033656" cy="544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7051" y="122309"/>
            <a:ext cx="6856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Fragment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ຂອງ</a:t>
            </a:r>
            <a:r>
              <a:rPr lang="en-US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Britannic Bold" panose="020B0903060703020204" pitchFamily="34" charset="0"/>
                <a:cs typeface="Saysettha OT" panose="020B0504020207020204" pitchFamily="34" charset="-34"/>
              </a:rPr>
              <a:t>ທີ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3</a:t>
            </a:r>
            <a:r>
              <a:rPr lang="th-TH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: </a:t>
            </a:r>
            <a:r>
              <a:rPr lang="lo-LA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ບໍລິການ</a:t>
            </a:r>
            <a:endParaRPr lang="lo-LA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972103"/>
            <a:ext cx="9326880" cy="55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9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4734" y="461946"/>
            <a:ext cx="6796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Fragment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Britannic Bold" panose="020B0903060703020204" pitchFamily="34" charset="0"/>
                <a:cs typeface="Saysettha OT" panose="020B0504020207020204" pitchFamily="34" charset="-34"/>
              </a:rPr>
              <a:t>ຂອງ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h-TH" sz="2800" b="1" dirty="0">
                <a:solidFill>
                  <a:srgbClr val="FF0000"/>
                </a:solidFill>
                <a:latin typeface="Britannic Bold" panose="020B0903060703020204" pitchFamily="34" charset="0"/>
                <a:cs typeface="Saysettha OT" panose="020B0504020207020204" pitchFamily="34" charset="-34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Britannic Bold" panose="020B0903060703020204" pitchFamily="34" charset="0"/>
                <a:cs typeface="Saysettha OT" panose="020B0504020207020204" pitchFamily="34" charset="-34"/>
              </a:rPr>
              <a:t>ທີ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4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:</a:t>
            </a:r>
            <a:r>
              <a:rPr lang="th-TH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lo-LA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</a:t>
            </a:r>
            <a:endParaRPr lang="lo-LA" sz="28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3" y="985166"/>
            <a:ext cx="8725989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9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147" y="166691"/>
            <a:ext cx="8956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Level</a:t>
            </a:r>
            <a:r>
              <a:rPr lang="th-TH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: </a:t>
            </a:r>
            <a:r>
              <a:rPr lang="lo-LA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ແຜນວາດການໄຫຼວຽນຂອງຂໍ້ມູນລະດັບ </a:t>
            </a:r>
            <a:r>
              <a:rPr lang="lo-LA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th-TH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Level 1</a:t>
            </a:r>
            <a:r>
              <a:rPr lang="th-TH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)</a:t>
            </a:r>
            <a:endParaRPr lang="th-TH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6" y="809897"/>
            <a:ext cx="8177349" cy="5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704" y="179755"/>
            <a:ext cx="1085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sz="2400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ແຜນວາດການໄຫຼວຽນຂອງຂໍ້ມູນລະດັບ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(Level 2) Process 1 Level 2</a:t>
            </a:r>
            <a:r>
              <a:rPr lang="th-TH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lo-LA" sz="2400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ຈັດການຂໍ້ມູນຫຼັກ</a:t>
            </a:r>
            <a:endParaRPr lang="th-TH" sz="2400" dirty="0">
              <a:solidFill>
                <a:srgbClr val="FF000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641419"/>
            <a:ext cx="8647611" cy="60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326" y="122311"/>
            <a:ext cx="389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2 Level 2</a:t>
            </a:r>
            <a:r>
              <a:rPr lang="th-TH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okChampa" panose="020B0604020202020204" pitchFamily="34" charset="-34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(</a:t>
            </a:r>
            <a:r>
              <a:rPr lang="lo-LA" sz="2400" b="1" dirty="0" smtClean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ກວດສອບ</a:t>
            </a:r>
            <a:r>
              <a:rPr lang="th-TH" sz="2400" b="1" dirty="0" smtClean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)</a:t>
            </a:r>
            <a:endParaRPr lang="th-TH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949736"/>
            <a:ext cx="9980023" cy="56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0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7986" y="-8317"/>
            <a:ext cx="3644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3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2</a:t>
            </a:r>
            <a:r>
              <a:rPr lang="th-TH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okChampa" panose="020B0604020202020204" pitchFamily="34" charset="-34"/>
              </a:rPr>
              <a:t> </a:t>
            </a:r>
            <a:r>
              <a:rPr lang="th-TH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(</a:t>
            </a:r>
            <a:r>
              <a:rPr lang="lo-LA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ບໍລິການ</a:t>
            </a:r>
            <a:r>
              <a:rPr lang="th-TH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)</a:t>
            </a:r>
            <a:endParaRPr lang="th-TH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453348"/>
            <a:ext cx="8895806" cy="62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6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9846" y="239876"/>
            <a:ext cx="3784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4 Level 2</a:t>
            </a:r>
            <a:r>
              <a:rPr lang="th-TH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okChampa" panose="020B0604020202020204" pitchFamily="34" charset="-34"/>
              </a:rPr>
              <a:t> </a:t>
            </a:r>
            <a:r>
              <a:rPr lang="th-TH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(</a:t>
            </a:r>
            <a:r>
              <a:rPr lang="lo-LA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ລາຍງານ</a:t>
            </a:r>
            <a:r>
              <a:rPr lang="th-TH" sz="2400" b="1" dirty="0">
                <a:solidFill>
                  <a:srgbClr val="FF0000"/>
                </a:solidFill>
                <a:ea typeface="Calibri" panose="020F0502020204030204" pitchFamily="34" charset="0"/>
                <a:cs typeface="Saysettha OT" panose="020B0504020207020204" pitchFamily="34" charset="-34"/>
              </a:rPr>
              <a:t>)</a:t>
            </a:r>
            <a:endParaRPr lang="th-TH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54" y="714604"/>
            <a:ext cx="8046720" cy="61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7463" y="252757"/>
            <a:ext cx="7476935" cy="11188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lo-LA" b="1" dirty="0">
                <a:latin typeface="Saysettha MX" panose="020B0504020207020204" pitchFamily="34" charset="-34"/>
                <a:cs typeface="Saysettha MX" panose="020B0504020207020204" pitchFamily="34" charset="-34"/>
              </a:rPr>
              <a:t>ຄວາມສຳຄັນຂອງບັນຫາ </a:t>
            </a:r>
            <a:r>
              <a:rPr lang="en-US" dirty="0">
                <a:latin typeface="Saysettha MX" panose="020B0504020207020204" pitchFamily="34" charset="-34"/>
                <a:cs typeface="Saysettha MX" panose="020B0504020207020204" pitchFamily="34" charset="-34"/>
              </a:rPr>
              <a:t/>
            </a:r>
            <a:br>
              <a:rPr lang="en-US" dirty="0">
                <a:latin typeface="Saysettha MX" panose="020B0504020207020204" pitchFamily="34" charset="-34"/>
                <a:cs typeface="Saysettha MX" panose="020B0504020207020204" pitchFamily="34" charset="-34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315" y="812178"/>
            <a:ext cx="9818914" cy="569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76225" algn="just">
              <a:lnSpc>
                <a:spcPct val="107000"/>
              </a:lnSpc>
              <a:tabLst>
                <a:tab pos="720090" algn="l"/>
              </a:tabLst>
            </a:pP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ຮ້ານ ຂາຍຢາ ດຣ.ດວງຈັນ ຕັ້ງຢູ່ບ້ານໂສກປ່າຫຼວງ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ເມືອງສີສັດຕະນາກ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ນະຄອນຫຼວຽງຈັນ. ເຈົ້າຂອງຮ້ານຊື່ວ່າ: ດຣ ດວງຈັນ ກອງຜາລີ.ເປີດມາໄດ້ 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20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ປີ ແລ້ວຂຶ້ນທະບຽນວິສາຫະກິດສ່ວນບຸກຄົນລົງວັນທີ 3/2/2000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ເລກທະບຽນ1328/ຈທວ. ເປີດບໍລິການ ແຕ່ວັນຈັນເຖິ່ງວັນເສົາ  ຕັ້ງແຕ່ເວລາ 8:00 ຕອນເຊົ້າ ເຖິງ  22:00 ຕອນແລງ ຮ້ານຂາຍຢາ ດຣ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.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ດວງຈັນ ແມ່ນຮ້ານຂາຍຢາທີປະກອບດ້ວຍຢາຫຼາຍຊະນິດບໍ່ວ່າຈະເປັນ. ຢາແກ້ປວດ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ຢາດີຫວັດ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ວີຕາມິນ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ຢາຕ້ານເຊື້ອ ແລະອື່ນໆ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…</a:t>
            </a:r>
            <a:endParaRPr lang="en-US" sz="20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algn="thaiDist">
              <a:lnSpc>
                <a:spcPct val="107000"/>
              </a:lnSpc>
              <a:tabLst>
                <a:tab pos="720090" algn="l"/>
              </a:tabLst>
            </a:pPr>
            <a:r>
              <a:rPr lang="lo-LA" sz="2400" dirty="0" smtClean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ເນື່ອງ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ຈາກວ່າການບັນທຶກຂໍ້ມູນຕ່າງໆ ບໍ່ວ່າຈະແມ່ນຂໍ້ມູນການຂາຍຢາ ແລະ ລາຍລະອຽດການຈັດການຢາ ຍັງໃຊ້ວິທີການຈົດກາຍໃສ່ເຈ້ຍ ແລະ ບາງຄັ້ງເຮັດໃຫ້ເກີດມີຄວາມຜິດພາດເຊັ່ນ: ເນື່ອງຈາກ ການຄິດໄລ່ຕ້ອງຄິດໄລ່ດ້ວຍມືເຮັດໃຫ້ຂາດຄວາມຊັດເຈນ ແລະ ຊັກຊ້າ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ການກວດສອບຢາ ແລະ ຂໍ້ມູນຂອງຢາບໍ່ມີຄວາມລະອຽດ ການກວດກາບັນຊີການຂາຍ</a:t>
            </a: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, </a:t>
            </a:r>
            <a:r>
              <a:rPr lang="lo-LA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ສະຫຼຸບລາຍຮັບປະ ຈຳວັນ ທາງຮ້ານໄດ້ໃຊ້ການຈົດກ່າຍໃສ່ປື້ມເຮັດໃຫ້ຂໍ້ມູນຕົກເຮ່ຍເສຍຫາຍ ແລະ ຊັກຊ້າ</a:t>
            </a:r>
            <a:endParaRPr lang="en-US" sz="2000" dirty="0"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276225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720090" algn="l"/>
              </a:tabLst>
            </a:pPr>
            <a:r>
              <a:rPr lang="en-US" sz="24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	</a:t>
            </a:r>
            <a:endParaRPr lang="en-US" sz="2000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253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387" y="218944"/>
            <a:ext cx="1080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sz="2400" b="1" dirty="0">
                <a:solidFill>
                  <a:srgbClr val="FF0000"/>
                </a:solidFill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ແຜນວາດຄວາມສຳພັນຂອງຕາຕະລາງ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 Diagram  Entity Relationship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</a:t>
            </a:r>
            <a:endParaRPr lang="en-US" sz="2400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94761"/>
            <a:ext cx="9483633" cy="57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3436" y="2133991"/>
            <a:ext cx="35512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Program</a:t>
            </a:r>
            <a:endParaRPr lang="lo-LA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22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562" y="866894"/>
            <a:ext cx="1664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6. </a:t>
            </a:r>
            <a:r>
              <a:rPr lang="lo-LA" sz="32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ສະຫຼຸບ</a:t>
            </a:r>
            <a:endParaRPr lang="lo-L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482" y="148437"/>
            <a:ext cx="1396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6. </a:t>
            </a:r>
            <a:r>
              <a:rPr lang="lo-LA" sz="3200" b="1" dirty="0" smtClean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ຈຸດດີ</a:t>
            </a:r>
            <a:endParaRPr lang="lo-L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1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8195" y="2552003"/>
            <a:ext cx="47227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o-LA" altLang="ko-KR" sz="9600" b="1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ຂໍຂອບໃຈ</a:t>
            </a:r>
            <a:endParaRPr lang="ko-KR" altLang="en-US" sz="96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656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065"/>
            <a:ext cx="1868614" cy="779209"/>
          </a:xfrm>
        </p:spPr>
        <p:txBody>
          <a:bodyPr/>
          <a:lstStyle/>
          <a:p>
            <a:r>
              <a:rPr lang="lo-LA" b="1" dirty="0">
                <a:latin typeface="Saysettha MX" panose="020B0504020207020204" pitchFamily="34" charset="-34"/>
                <a:cs typeface="Saysettha MX" panose="020B0504020207020204" pitchFamily="34" charset="-34"/>
              </a:rPr>
              <a:t>ບັນຫາ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0449" y="1008555"/>
            <a:ext cx="10363826" cy="3424107"/>
          </a:xfrm>
        </p:spPr>
        <p:txBody>
          <a:bodyPr>
            <a:normAutofit/>
          </a:bodyPr>
          <a:lstStyle/>
          <a:p>
            <a:r>
              <a:rPr lang="lo-LA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ຈາກບັນຫາຕ່າງໆທີກ່າວມາຂ້າງເທິງພວກຂ້າພະເຈົ້າຈຶ່ງໄດ້ມີຄວາມຄິດຢາກສ້າງລະບົບຈັດ ການການຂາຍຢາຂຶ້ນມາເພື່ອຊ່ວຍຫຼຸດຜ່ອນໃນຄວາມຫຍຸ້ງຍາກໃນການຈັດການ ແລະ ເພີ່ມຄວາມສະດວກສະບາຍໃຫ້ແກ່ຜູ້ໃຊ້ໃນການຈັດການລະບົບ ຫຼຸດຜ່ອນຄວາມຜິດພາດ ໃນການຄິດໄລ່ລາຍໄດ້ຈາກການຂາຍ</a:t>
            </a:r>
            <a:r>
              <a:rPr lang="en-US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lo-LA" sz="2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ກໍ່ໃຫ້ເກີດຄວາມສະດວກສະບາຍ ແລະ ວ່ອງໄວໃນການຄົ້ນຫາ ແລະ ແກ້ໄຂຂໍ້ມູນການຂາຍຢາ.</a:t>
            </a:r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endParaRPr lang="en-US" sz="2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042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5836" y="396449"/>
            <a:ext cx="10364451" cy="609392"/>
          </a:xfrm>
        </p:spPr>
        <p:txBody>
          <a:bodyPr>
            <a:normAutofit fontScale="90000"/>
          </a:bodyPr>
          <a:lstStyle/>
          <a:p>
            <a:r>
              <a:rPr lang="lo-LA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Saysettha OT" panose="020B0504020207020204" pitchFamily="34" charset="-34"/>
              </a:rPr>
              <a:t>2</a:t>
            </a:r>
            <a:r>
              <a:rPr lang="lo-LA" b="1" dirty="0">
                <a:latin typeface="Times New Roman" panose="02020603050405020304" pitchFamily="18" charset="0"/>
                <a:ea typeface="Times New Roman" panose="02020603050405020304" pitchFamily="18" charset="0"/>
                <a:cs typeface="Saysettha OT" panose="020B0504020207020204" pitchFamily="34" charset="-34"/>
              </a:rPr>
              <a:t>. ຈຸດປະສົງຂອງການຄົ້ນຄ້ວາ </a:t>
            </a:r>
            <a:r>
              <a:rPr lang="lo-L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lo-L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5134" y="1099995"/>
            <a:ext cx="10363826" cy="3424107"/>
          </a:xfrm>
        </p:spPr>
        <p:txBody>
          <a:bodyPr>
            <a:noAutofit/>
          </a:bodyPr>
          <a:lstStyle/>
          <a:p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ເພື່ອຫຼຸດຜ່ອນຄວາມຜິດພາດໃນການເຮັດວຽກຂອງຮ້ານຂາຍຢາ ດຣ ດວງຈັນ ບໍ່ວ່າຈະເປັນການເກັບກໍາຂໍ້ມູນການຂາຍ ແລະ ຄິດໄລ່ລາຍໄດ້ຈາກການຂາຍແຕ່ລະມື້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, </a:t>
            </a: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ບັນທຶກລາຍລະອຽດການສັງຊື້ ແລະ ນຳເຂົ້າຂອງຢາ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 </a:t>
            </a: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ຈຸດປະສົງຫຼັກຂອງການຄົ້ນຄ້ວາມີດັ່ງນີ້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</a:p>
          <a:p>
            <a:pPr lvl="0"/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ເພື່ອສຶກສາບັນຫາທີ່ເກີດຂຶ້ນຂອງຮ້ານຂາຍຢາ ດຣ ດວງຈັນ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lvl="0"/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ເພື່ອແກ້ໄຂບັນຫາໃນການຈັດການຂໍ້ມູນການຂາຍຢາ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ຮ້ານຂາຍຢາ ດຣ ດວງຈັນ ໃຫ້ມີຄວາມ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   </a:t>
            </a:r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ຫຼຸດຜ່ອນຄວາມຜິດພາດ ແລະ ປ້ອງກັນການຕົກເຮ່ຍເສຍຫາຍຂອງຂໍ້ມູນ</a:t>
            </a:r>
            <a:r>
              <a:rPr lang="en-US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lvl="0"/>
            <a:r>
              <a:rPr lang="lo-LA" sz="24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ເພື່ອພັດທະນາລະບົບຈັດການຮ້ານຂາຍຢາຂອງຮ້ານ ດຣ ດວງຈັນ</a:t>
            </a:r>
            <a:endParaRPr lang="en-US" sz="24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62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9448" y="331134"/>
            <a:ext cx="7564019" cy="544077"/>
          </a:xfrm>
        </p:spPr>
        <p:txBody>
          <a:bodyPr>
            <a:normAutofit fontScale="90000"/>
          </a:bodyPr>
          <a:lstStyle/>
          <a:p>
            <a:r>
              <a:rPr lang="lo-LA" b="1" dirty="0">
                <a:latin typeface="Times New Roman" panose="02020603050405020304" pitchFamily="18" charset="0"/>
                <a:ea typeface="Times New Roman" panose="02020603050405020304" pitchFamily="18" charset="0"/>
                <a:cs typeface="Saysettha OT" panose="020B0504020207020204" pitchFamily="34" charset="-34"/>
              </a:rPr>
              <a:t>3. ຂອບເຂດການຄົ້ນຄ້ວາ </a:t>
            </a:r>
            <a:r>
              <a:rPr lang="lo-L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lo-L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9008" y="875211"/>
            <a:ext cx="9771643" cy="3424107"/>
          </a:xfrm>
        </p:spPr>
        <p:txBody>
          <a:bodyPr>
            <a:noAutofit/>
          </a:bodyPr>
          <a:lstStyle/>
          <a:p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ລະບົບຈັດການຮ້ານຂາຍຢາຂອງຮ້ານ ດຣ ດວງຈັນຮູບແບບຂອງລະບົບແມ່ນ ເປັນລະບົບແບບ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Applications 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ເຊິ່ງປະກອບດ້ວຍໜ້າວຽກຫຼັກດັ່ງນີ້: </a:t>
            </a:r>
            <a:endParaRPr lang="en-US" sz="1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1 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ຂໍ້ມູນພື້ນຖານ : </a:t>
            </a:r>
            <a:endParaRPr lang="en-US" sz="1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ຂໍ້ມູນຢາ, </a:t>
            </a:r>
            <a:endParaRPr lang="en-US" sz="1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ຂໍ້ມູນປະເພດຢາ, </a:t>
            </a:r>
            <a:r>
              <a:rPr lang="en-US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ຂໍ້ມູນຫົວໜ່ວຍ, </a:t>
            </a:r>
            <a:r>
              <a:rPr lang="en-US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ຂໍ້ມູນຜູ້ສະໜອງ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  <a:endParaRPr lang="en-US" sz="1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ຈັດການຂໍ້ມູນຜູ້ໃຊ້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  <a:endParaRPr lang="en-US" sz="1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en-US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2 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ກວດ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ສອບ 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:</a:t>
            </a:r>
            <a:endParaRPr lang="en-US" sz="1800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ກວດ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ສອບຢາໃກ້ໝົດອາຍຸ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  <a:r>
              <a:rPr lang="en-US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</a:p>
          <a:p>
            <a:pPr lvl="0"/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sz="1800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ກວດສອບຢາໃກ້ຈະໝ</a:t>
            </a:r>
            <a:r>
              <a:rPr lang="lo-LA" sz="1800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ົດ</a:t>
            </a:r>
            <a:endParaRPr lang="en-US" sz="1800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0492" y="17981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3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ບໍລິການ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ສັງ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ຊື້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ຢາ 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ນຳ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ເຂົ້າ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ຢາ 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ຂາຍຢາ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4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ລາຍ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ງານ 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ລາຍ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ງານຂໍ້ມູນຢາທັງໝົດ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ລາຍງານຂໍ້ມູນສະຕັອກຢາ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,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ລາຍງານການນຳເຂົ້າຢາ, </a:t>
            </a:r>
            <a:endParaRPr lang="en-US" dirty="0" smtClean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r>
              <a:rPr lang="en-US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lo-LA" dirty="0" smtClean="0">
                <a:latin typeface="Saysettha OT" panose="020B0504020207020204" pitchFamily="34" charset="-34"/>
                <a:cs typeface="Saysettha OT" panose="020B0504020207020204" pitchFamily="34" charset="-34"/>
              </a:rPr>
              <a:t>ລາຍ</a:t>
            </a:r>
            <a:r>
              <a:rPr lang="lo-LA" dirty="0">
                <a:latin typeface="Saysettha OT" panose="020B0504020207020204" pitchFamily="34" charset="-34"/>
                <a:cs typeface="Saysettha OT" panose="020B0504020207020204" pitchFamily="34" charset="-34"/>
              </a:rPr>
              <a:t>ງານການສັງຊື້)</a:t>
            </a:r>
          </a:p>
          <a:p>
            <a:endParaRPr lang="lo-LA" dirty="0"/>
          </a:p>
        </p:txBody>
      </p:sp>
    </p:spTree>
    <p:extLst>
      <p:ext uri="{BB962C8B-B14F-4D97-AF65-F5344CB8AC3E}">
        <p14:creationId xmlns:p14="http://schemas.microsoft.com/office/powerpoint/2010/main" val="247582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11521440" cy="15961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4. </a:t>
            </a:r>
            <a:r>
              <a:rPr lang="lo-LA" sz="2800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ປະໂຫຍດຄາດວ່າຈະໄດ້ </a:t>
            </a:r>
            <a:r>
              <a:rPr lang="lo-L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of the Project</a:t>
            </a:r>
            <a:r>
              <a:rPr lang="lo-L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Saysettha OT" panose="020B0504020207020204" pitchFamily="34" charset="-34"/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9544" y="1596177"/>
            <a:ext cx="10908112" cy="3424107"/>
          </a:xfrm>
        </p:spPr>
        <p:txBody>
          <a:bodyPr>
            <a:noAutofit/>
          </a:bodyPr>
          <a:lstStyle/>
          <a:p>
            <a:pPr lvl="0"/>
            <a:r>
              <a:rPr lang="lo-LA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ຈະໄດ້ລະບົບຈັດການຮ້ານຂາຍຢາຂອງຮ້ານ ດຣ</a:t>
            </a:r>
            <a:r>
              <a:rPr lang="en-US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r>
              <a:rPr lang="lo-LA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 ດວງຈັນ</a:t>
            </a:r>
            <a:r>
              <a:rPr lang="en-US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lvl="0"/>
            <a:r>
              <a:rPr lang="lo-LA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ຈະສະດວກໃນການເກັບກຳຂໍ້ມູນການຂາຍຢາ ແລະ ການສັ່ງຊື້ຢາເຂົ້າໃນຮ້ານ</a:t>
            </a:r>
            <a:r>
              <a:rPr lang="en-US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lvl="0"/>
            <a:r>
              <a:rPr lang="lo-LA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ຈະຊ່ວຍໃຫ້ການຂາຍຢາມີຄວາມສະດວກ ແລະ ວ່ອງໄວຂື້ນກວ່າເກົ່າ</a:t>
            </a:r>
            <a:r>
              <a:rPr lang="en-US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pPr lvl="0"/>
            <a:r>
              <a:rPr lang="lo-LA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ຈະໄດ້ລະບົບລາຍງານທີ່ມີຄວາມຖືກຕ້ອງ ແລະ ຊັດເຈນ</a:t>
            </a:r>
            <a:r>
              <a:rPr lang="en-US" sz="28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</a:p>
          <a:p>
            <a:endParaRPr lang="en-US" sz="2800" b="1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399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4133" y="291946"/>
            <a:ext cx="3958671" cy="726957"/>
          </a:xfrm>
        </p:spPr>
        <p:txBody>
          <a:bodyPr>
            <a:normAutofit fontScale="90000"/>
          </a:bodyPr>
          <a:lstStyle/>
          <a:p>
            <a:r>
              <a:rPr lang="lo-LA" b="1" dirty="0">
                <a:solidFill>
                  <a:srgbClr val="FF000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lo-LA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ພາກວິເຄາະ</a:t>
            </a:r>
            <a:r>
              <a:rPr lang="lo-LA" b="1" dirty="0">
                <a:solidFill>
                  <a:srgbClr val="FF0000"/>
                </a:solidFill>
              </a:rPr>
              <a:t/>
            </a:r>
            <a:br>
              <a:rPr lang="lo-LA" b="1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97" y="2759710"/>
            <a:ext cx="1035685" cy="9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02" y="734060"/>
            <a:ext cx="979170" cy="88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27" y="5111750"/>
            <a:ext cx="1124585" cy="99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67" y="5005070"/>
            <a:ext cx="1236345" cy="1236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9262" y="1770380"/>
            <a:ext cx="1125220" cy="1029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51667" y="1675130"/>
            <a:ext cx="1070610" cy="962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294437" y="1507490"/>
            <a:ext cx="789305" cy="1036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16687" y="1583690"/>
            <a:ext cx="748030" cy="1019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18977" y="3749040"/>
            <a:ext cx="916940" cy="1454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56722" y="3578225"/>
            <a:ext cx="976630" cy="1532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92487" y="2167890"/>
            <a:ext cx="1505585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ຈັດການຂໍ້ມູນພື້ນຖານ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4902" y="1908175"/>
            <a:ext cx="842010" cy="309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ລາຍງານ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7402" y="6164580"/>
            <a:ext cx="84201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ພະນັກງານ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3462" y="4215765"/>
            <a:ext cx="1191260" cy="40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ຂໍ້ມູນການຂາຍ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5537" y="4406265"/>
            <a:ext cx="1029335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ຂໍ້ມູນຂາຍ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34747" y="4264660"/>
            <a:ext cx="1029335" cy="352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1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ຂໍ້ມູນໃບບິນ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4912" y="4845685"/>
            <a:ext cx="14325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ລູກຄ້າສັ່ງຊື້ສິນຄ້າ</a:t>
            </a:r>
            <a:r>
              <a:rPr lang="lo-LA" sz="11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ສິນຄ້າສ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0837" y="1577340"/>
            <a:ext cx="1581785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ຂໍ້ມູນສິນຄ້າທີ່ສະໜອງ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40537" y="2063115"/>
            <a:ext cx="1200150" cy="409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ຂໍ້ມູນສັ່ງສິນຄ້າ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30862" y="3758565"/>
            <a:ext cx="781050" cy="345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200">
                <a:effectLst/>
                <a:ea typeface="Calibri" panose="020F0502020204030204" pitchFamily="34" charset="0"/>
                <a:cs typeface="Saysettha OT" panose="020B0504020207020204" pitchFamily="34" charset="-34"/>
              </a:rPr>
              <a:t>ລະບົບ</a:t>
            </a:r>
            <a:endParaRPr lang="en-US" sz="1100">
              <a:effectLst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17" y="369570"/>
            <a:ext cx="1464310" cy="97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39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39694"/>
            <a:ext cx="10364451" cy="818397"/>
          </a:xfrm>
        </p:spPr>
        <p:txBody>
          <a:bodyPr>
            <a:normAutofit fontScale="90000"/>
          </a:bodyPr>
          <a:lstStyle/>
          <a:p>
            <a:r>
              <a:rPr lang="lo-LA" b="1" dirty="0">
                <a:solidFill>
                  <a:srgbClr val="FF000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ແຜນວາດເນື້ອຫາ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r>
              <a:rPr lang="lo-LA" dirty="0">
                <a:solidFill>
                  <a:srgbClr val="FF0000"/>
                </a:solidFill>
              </a:rPr>
              <a:t/>
            </a:r>
            <a:br>
              <a:rPr lang="lo-LA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797197"/>
            <a:ext cx="8516983" cy="56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8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04" y="26123"/>
            <a:ext cx="10364451" cy="779209"/>
          </a:xfrm>
        </p:spPr>
        <p:txBody>
          <a:bodyPr>
            <a:normAutofit/>
          </a:bodyPr>
          <a:lstStyle/>
          <a:p>
            <a:r>
              <a:rPr lang="lo-LA" sz="3200" dirty="0">
                <a:solidFill>
                  <a:srgbClr val="FF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ພາກສ່ວນ</a:t>
            </a:r>
            <a:r>
              <a:rPr lang="lo-LA" sz="3200" dirty="0" smtClean="0">
                <a:solidFill>
                  <a:srgbClr val="FF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ທີ່ກ່ຽວຂ້ອງກັບ</a:t>
            </a:r>
            <a:r>
              <a:rPr lang="lo-LA" sz="3200" dirty="0">
                <a:solidFill>
                  <a:srgbClr val="FF0000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0" y="687764"/>
            <a:ext cx="6923315" cy="62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99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248</TotalTime>
  <Words>891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맑은 고딕</vt:lpstr>
      <vt:lpstr>Angsana New</vt:lpstr>
      <vt:lpstr>Arial</vt:lpstr>
      <vt:lpstr>Britannic Bold</vt:lpstr>
      <vt:lpstr>Calibri</vt:lpstr>
      <vt:lpstr>Cordia New</vt:lpstr>
      <vt:lpstr>DokChampa</vt:lpstr>
      <vt:lpstr>Phetsarath OT</vt:lpstr>
      <vt:lpstr>Saysettha MX</vt:lpstr>
      <vt:lpstr>Saysettha OT</vt:lpstr>
      <vt:lpstr>Times New Roman</vt:lpstr>
      <vt:lpstr>Tw Cen MT</vt:lpstr>
      <vt:lpstr>Droplet</vt:lpstr>
      <vt:lpstr>ບົດໂຄງການຈົບຊັ້ນປະລິຍາຕີ  </vt:lpstr>
      <vt:lpstr>1. ຄວາມສຳຄັນຂອງບັນຫາ  </vt:lpstr>
      <vt:lpstr>ບັນຫາ</vt:lpstr>
      <vt:lpstr>2. ຈຸດປະສົງຂອງການຄົ້ນຄ້ວາ (Objectives) </vt:lpstr>
      <vt:lpstr>3. ຂອບເຂດການຄົ້ນຄ້ວາ (Scope) </vt:lpstr>
      <vt:lpstr>4. ປະໂຫຍດຄາດວ່າຈະໄດ້ (Expected Outcome of the Project) </vt:lpstr>
      <vt:lpstr>5. ພາກວິເຄາະ </vt:lpstr>
      <vt:lpstr>ແຜນວາດເນື້ອຫາ Context Diagram </vt:lpstr>
      <vt:lpstr>ພາກສ່ວນທີ່ກ່ຽວຂ້ອງກັບລະບົບ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44</cp:revision>
  <dcterms:created xsi:type="dcterms:W3CDTF">2021-08-09T09:22:25Z</dcterms:created>
  <dcterms:modified xsi:type="dcterms:W3CDTF">2021-08-10T06:07:26Z</dcterms:modified>
</cp:coreProperties>
</file>