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1" r:id="rId5"/>
    <p:sldId id="262" r:id="rId6"/>
    <p:sldId id="292" r:id="rId7"/>
    <p:sldId id="293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185E-118D-44BA-A268-20B4C9FB9B4F}" type="datetimeFigureOut">
              <a:rPr lang="en-US" smtClean="0"/>
              <a:pPr/>
              <a:t>11/02/2019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2541-2911-4B06-8DAB-A2830166EC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543800" cy="838200"/>
          </a:xfrm>
        </p:spPr>
        <p:txBody>
          <a:bodyPr/>
          <a:lstStyle/>
          <a:p>
            <a:pPr algn="ctr"/>
            <a:r>
              <a:rPr lang="en-US" sz="4800" b="1" smtClean="0">
                <a:latin typeface="Arno Pro Smbd SmText" pitchFamily="18" charset="0"/>
                <a:cs typeface="Aharoni" pitchFamily="2" charset="-79"/>
              </a:rPr>
              <a:t>CHUYÊN </a:t>
            </a:r>
            <a:r>
              <a:rPr lang="en-US" sz="4800" b="1" dirty="0" smtClean="0">
                <a:latin typeface="Arno Pro Smbd SmText" pitchFamily="18" charset="0"/>
                <a:cs typeface="Aharoni" pitchFamily="2" charset="-79"/>
              </a:rPr>
              <a:t>ĐỀ</a:t>
            </a:r>
            <a:endParaRPr lang="en-US" sz="4800" b="1" dirty="0">
              <a:latin typeface="Arno Pro Smbd SmText" pitchFamily="18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8077200" cy="4648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lgerian" pitchFamily="82" charset="0"/>
              </a:rPr>
              <a:t>DỊCH VỤ SQL DEPENDENCY TRONG SQL  SERVER 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endParaRPr 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: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2</a:t>
            </a:r>
            <a:endParaRPr lang="en-US" sz="2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25113" cy="924475"/>
          </a:xfrm>
        </p:spPr>
        <p:txBody>
          <a:bodyPr/>
          <a:lstStyle/>
          <a:p>
            <a:r>
              <a:rPr lang="en-US" sz="4800" b="1" dirty="0" smtClean="0"/>
              <a:t>NỘI DUNG BÁO CÁO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87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40813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smtClean="0"/>
              <a:t>MỤC TIÊU ĐỀ TÀI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848600" cy="3810000"/>
          </a:xfrm>
        </p:spPr>
        <p:txBody>
          <a:bodyPr>
            <a:noAutofit/>
          </a:bodyPr>
          <a:lstStyle/>
          <a:p>
            <a:pPr algn="just"/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table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client.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125113" cy="924475"/>
          </a:xfrm>
        </p:spPr>
        <p:txBody>
          <a:bodyPr/>
          <a:lstStyle/>
          <a:p>
            <a:pPr algn="ctr"/>
            <a:r>
              <a:rPr lang="en-US" sz="4800" b="1" smtClean="0"/>
              <a:t>MÔ TẢ BÀI TOÁN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table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QLVT.Nhanvien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SQL Server,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Form1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table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client.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125113" cy="924475"/>
          </a:xfrm>
        </p:spPr>
        <p:txBody>
          <a:bodyPr/>
          <a:lstStyle/>
          <a:p>
            <a:pPr algn="ctr"/>
            <a:r>
              <a:rPr lang="en-US" sz="3600" b="1" dirty="0" smtClean="0"/>
              <a:t>CÁCH THỰC HIỆN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b="1" dirty="0" smtClean="0"/>
              <a:t>KÍCH HOẠT DỊCH VỤ BROKER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915400" cy="312420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QLVT,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Broker: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a-D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2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ALTER DATABASE QLDSV SET ENABLE_BROKER ;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fr-F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fr-F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select name,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is_broker_enabled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from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sys.databases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en-US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ở </a:t>
            </a:r>
            <a:r>
              <a:rPr lang="en-US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Form_Load</a:t>
            </a:r>
            <a:r>
              <a:rPr lang="en-US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da-DK" sz="3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SqlDependency.Start</a:t>
            </a:r>
            <a:r>
              <a:rPr lang="en-US" sz="3500" b="1" dirty="0" smtClean="0">
                <a:solidFill>
                  <a:schemeClr val="bg1"/>
                </a:solidFill>
              </a:rPr>
              <a:t>(</a:t>
            </a:r>
            <a:r>
              <a:rPr lang="en-US" sz="3500" b="1" dirty="0" err="1" smtClean="0">
                <a:solidFill>
                  <a:schemeClr val="bg1"/>
                </a:solidFill>
              </a:rPr>
              <a:t>GetConnectionString</a:t>
            </a:r>
            <a:r>
              <a:rPr lang="en-US" sz="3500" b="1" dirty="0" smtClean="0">
                <a:solidFill>
                  <a:schemeClr val="bg1"/>
                </a:solidFill>
              </a:rPr>
              <a:t>());</a:t>
            </a:r>
            <a:br>
              <a:rPr lang="en-US" sz="3500" b="1" dirty="0" smtClean="0">
                <a:solidFill>
                  <a:schemeClr val="bg1"/>
                </a:solidFill>
              </a:rPr>
            </a:br>
            <a:r>
              <a:rPr lang="en-US" sz="3500" b="1" dirty="0" err="1" smtClean="0">
                <a:solidFill>
                  <a:schemeClr val="bg1"/>
                </a:solidFill>
              </a:rPr>
              <a:t>GetConnectionString</a:t>
            </a:r>
            <a:r>
              <a:rPr lang="en-US" sz="3500" b="1" dirty="0" smtClean="0">
                <a:solidFill>
                  <a:schemeClr val="bg1"/>
                </a:solidFill>
              </a:rPr>
              <a:t>() </a:t>
            </a:r>
            <a:r>
              <a:rPr lang="en-US" sz="3500" b="1" dirty="0" err="1" smtClean="0">
                <a:solidFill>
                  <a:schemeClr val="bg1"/>
                </a:solidFill>
              </a:rPr>
              <a:t>là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hàm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trả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về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chuỗi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kết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nối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đến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cơ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sở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dữ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liệu</a:t>
            </a:r>
            <a:r>
              <a:rPr lang="en-US" sz="3500" b="1" dirty="0" smtClean="0">
                <a:solidFill>
                  <a:schemeClr val="bg1"/>
                </a:solidFill>
              </a:rPr>
              <a:t> QLVT (</a:t>
            </a:r>
            <a:r>
              <a:rPr lang="en-US" sz="3500" b="1" dirty="0" err="1" smtClean="0">
                <a:solidFill>
                  <a:schemeClr val="bg1"/>
                </a:solidFill>
              </a:rPr>
              <a:t>chứa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bảng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Nhanvien</a:t>
            </a:r>
            <a:r>
              <a:rPr lang="en-US" sz="3500" b="1" dirty="0" smtClean="0">
                <a:solidFill>
                  <a:schemeClr val="bg1"/>
                </a:solidFill>
              </a:rPr>
              <a:t>).</a:t>
            </a:r>
            <a:endParaRPr lang="en-US" sz="3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khi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SqlDependency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table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Server:</a:t>
            </a:r>
            <a:b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b="1" dirty="0" smtClean="0">
                <a:solidFill>
                  <a:schemeClr val="bg1"/>
                </a:solidFill>
              </a:rPr>
              <a:t>Dim dependency As New </a:t>
            </a:r>
            <a:r>
              <a:rPr lang="en-US" sz="3500" b="1" dirty="0" err="1" smtClean="0">
                <a:solidFill>
                  <a:schemeClr val="bg1"/>
                </a:solidFill>
              </a:rPr>
              <a:t>SqlDependency</a:t>
            </a:r>
            <a:r>
              <a:rPr lang="en-US" sz="3500" b="1" dirty="0" smtClean="0">
                <a:solidFill>
                  <a:schemeClr val="bg1"/>
                </a:solidFill>
              </a:rPr>
              <a:t>(command)</a:t>
            </a:r>
          </a:p>
          <a:p>
            <a:pPr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   </a:t>
            </a:r>
            <a:r>
              <a:rPr lang="en-US" sz="3500" b="1" dirty="0" err="1" smtClean="0">
                <a:solidFill>
                  <a:schemeClr val="bg1"/>
                </a:solidFill>
              </a:rPr>
              <a:t>AddHandler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dependency.OnChange</a:t>
            </a:r>
            <a:r>
              <a:rPr lang="en-US" sz="3500" b="1" dirty="0" smtClean="0">
                <a:solidFill>
                  <a:schemeClr val="bg1"/>
                </a:solidFill>
              </a:rPr>
              <a:t>, </a:t>
            </a:r>
            <a:r>
              <a:rPr lang="en-US" sz="3500" b="1" dirty="0" err="1" smtClean="0">
                <a:solidFill>
                  <a:schemeClr val="bg1"/>
                </a:solidFill>
              </a:rPr>
              <a:t>AddressOf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</a:rPr>
              <a:t>dependency_OnChange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command  là 1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SqlCommand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fr-FR" sz="3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fr-FR" sz="3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500" b="1" dirty="0" smtClean="0">
                <a:solidFill>
                  <a:schemeClr val="bg1"/>
                </a:solidFill>
              </a:rPr>
              <a:t>select </a:t>
            </a:r>
            <a:r>
              <a:rPr lang="en-US" sz="3500" b="1" dirty="0" err="1" smtClean="0">
                <a:solidFill>
                  <a:schemeClr val="bg1"/>
                </a:solidFill>
              </a:rPr>
              <a:t>manv,Ho</a:t>
            </a:r>
            <a:r>
              <a:rPr lang="en-US" sz="3500" b="1" dirty="0" smtClean="0">
                <a:solidFill>
                  <a:schemeClr val="bg1"/>
                </a:solidFill>
              </a:rPr>
              <a:t> ,Ten ,</a:t>
            </a:r>
            <a:r>
              <a:rPr lang="en-US" sz="3500" b="1" dirty="0" err="1" smtClean="0">
                <a:solidFill>
                  <a:schemeClr val="bg1"/>
                </a:solidFill>
              </a:rPr>
              <a:t>phai,diachi</a:t>
            </a:r>
            <a:r>
              <a:rPr lang="en-US" sz="3500" b="1" dirty="0" smtClean="0">
                <a:solidFill>
                  <a:schemeClr val="bg1"/>
                </a:solidFill>
              </a:rPr>
              <a:t> from </a:t>
            </a:r>
            <a:r>
              <a:rPr lang="en-US" sz="3500" b="1" dirty="0" err="1" smtClean="0">
                <a:solidFill>
                  <a:schemeClr val="bg1"/>
                </a:solidFill>
              </a:rPr>
              <a:t>Nhanvien</a:t>
            </a:r>
            <a:endParaRPr lang="en-US" sz="3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457201"/>
            <a:ext cx="7125113" cy="838200"/>
          </a:xfrm>
        </p:spPr>
        <p:txBody>
          <a:bodyPr/>
          <a:lstStyle/>
          <a:p>
            <a:r>
              <a:rPr lang="fr-FR" dirty="0" err="1" smtClean="0"/>
              <a:t>Kích</a:t>
            </a:r>
            <a:r>
              <a:rPr lang="fr-FR" dirty="0" smtClean="0"/>
              <a:t> </a:t>
            </a:r>
            <a:r>
              <a:rPr lang="fr-FR" dirty="0" err="1" smtClean="0"/>
              <a:t>hoạt</a:t>
            </a:r>
            <a:r>
              <a:rPr lang="fr-FR" dirty="0" smtClean="0"/>
              <a:t> SQL </a:t>
            </a:r>
            <a:r>
              <a:rPr lang="fr-FR" dirty="0" err="1" smtClean="0"/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029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smtClean="0"/>
              <a:t>Private Sub </a:t>
            </a:r>
            <a:r>
              <a:rPr lang="en-US" sz="7200" dirty="0" err="1" smtClean="0"/>
              <a:t>dependency_OnChange</a:t>
            </a:r>
            <a:r>
              <a:rPr lang="en-US" sz="7200" dirty="0" smtClean="0"/>
              <a:t>(    </a:t>
            </a:r>
            <a:r>
              <a:rPr lang="en-US" sz="7200" dirty="0" err="1" smtClean="0"/>
              <a:t>ByVal</a:t>
            </a:r>
            <a:r>
              <a:rPr lang="en-US" sz="7200" dirty="0" smtClean="0"/>
              <a:t> sender As Object, </a:t>
            </a:r>
          </a:p>
          <a:p>
            <a:pPr>
              <a:buNone/>
            </a:pPr>
            <a:r>
              <a:rPr lang="en-US" sz="7200" dirty="0" smtClean="0"/>
              <a:t>						</a:t>
            </a:r>
            <a:r>
              <a:rPr lang="en-US" sz="7200" dirty="0" err="1" smtClean="0"/>
              <a:t>ByVal</a:t>
            </a:r>
            <a:r>
              <a:rPr lang="en-US" sz="7200" dirty="0" smtClean="0"/>
              <a:t> e As </a:t>
            </a:r>
            <a:r>
              <a:rPr lang="en-US" sz="7200" dirty="0" err="1" smtClean="0"/>
              <a:t>SqlNotificationEventArgs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en-US" sz="7200" dirty="0" smtClean="0"/>
              <a:t>     Dim </a:t>
            </a:r>
            <a:r>
              <a:rPr lang="en-US" sz="7200" dirty="0" err="1" smtClean="0"/>
              <a:t>i</a:t>
            </a:r>
            <a:r>
              <a:rPr lang="en-US" sz="7200" dirty="0" smtClean="0"/>
              <a:t> As </a:t>
            </a:r>
            <a:r>
              <a:rPr lang="en-US" sz="7200" dirty="0" err="1" smtClean="0"/>
              <a:t>ISynchronizeInvoke</a:t>
            </a:r>
            <a:r>
              <a:rPr lang="en-US" sz="7200" dirty="0" smtClean="0"/>
              <a:t> = </a:t>
            </a:r>
            <a:r>
              <a:rPr lang="en-US" sz="7200" dirty="0" err="1" smtClean="0"/>
              <a:t>CType</a:t>
            </a:r>
            <a:r>
              <a:rPr lang="en-US" sz="7200" dirty="0" smtClean="0"/>
              <a:t>(Me, </a:t>
            </a:r>
            <a:r>
              <a:rPr lang="en-US" sz="7200" dirty="0" err="1" smtClean="0"/>
              <a:t>ISynchronizeInvoke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en-US" sz="7200" dirty="0" smtClean="0"/>
              <a:t>    ' If </a:t>
            </a:r>
            <a:r>
              <a:rPr lang="en-US" sz="7200" dirty="0" err="1" smtClean="0"/>
              <a:t>InvokeRequired</a:t>
            </a:r>
            <a:r>
              <a:rPr lang="en-US" sz="7200" dirty="0" smtClean="0"/>
              <a:t> returns True, the code is executing on a worker thread.</a:t>
            </a:r>
          </a:p>
          <a:p>
            <a:pPr>
              <a:buNone/>
            </a:pPr>
            <a:r>
              <a:rPr lang="en-US" sz="7200" dirty="0" smtClean="0"/>
              <a:t>    If </a:t>
            </a:r>
            <a:r>
              <a:rPr lang="en-US" sz="7200" dirty="0" err="1" smtClean="0"/>
              <a:t>i.InvokeRequired</a:t>
            </a:r>
            <a:r>
              <a:rPr lang="en-US" sz="7200" dirty="0" smtClean="0"/>
              <a:t> Then</a:t>
            </a:r>
          </a:p>
          <a:p>
            <a:pPr>
              <a:buNone/>
            </a:pPr>
            <a:r>
              <a:rPr lang="en-US" sz="7200" dirty="0" smtClean="0"/>
              <a:t>            ' Create a delegate to perform the thread switch</a:t>
            </a:r>
          </a:p>
          <a:p>
            <a:pPr>
              <a:buNone/>
            </a:pPr>
            <a:r>
              <a:rPr lang="en-US" sz="7200" dirty="0" smtClean="0"/>
              <a:t>            Dim </a:t>
            </a:r>
            <a:r>
              <a:rPr lang="en-US" sz="7200" dirty="0" err="1" smtClean="0"/>
              <a:t>tempDelegate</a:t>
            </a:r>
            <a:r>
              <a:rPr lang="en-US" sz="7200" dirty="0" smtClean="0"/>
              <a:t> As New </a:t>
            </a:r>
            <a:r>
              <a:rPr lang="en-US" sz="7200" dirty="0" err="1" smtClean="0"/>
              <a:t>OnChangeEventHandler</a:t>
            </a:r>
            <a:r>
              <a:rPr lang="en-US" sz="7200" dirty="0" smtClean="0"/>
              <a:t>( _</a:t>
            </a:r>
          </a:p>
          <a:p>
            <a:pPr>
              <a:buNone/>
            </a:pPr>
            <a:r>
              <a:rPr lang="en-US" sz="7200" dirty="0" smtClean="0"/>
              <a:t>                </a:t>
            </a:r>
            <a:r>
              <a:rPr lang="en-US" sz="7200" dirty="0" err="1" smtClean="0"/>
              <a:t>AddressOf</a:t>
            </a:r>
            <a:r>
              <a:rPr lang="en-US" sz="7200" dirty="0" smtClean="0"/>
              <a:t> </a:t>
            </a:r>
            <a:r>
              <a:rPr lang="en-US" sz="7200" dirty="0" err="1" smtClean="0"/>
              <a:t>dependency_OnChange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pt-BR" sz="7200" dirty="0" smtClean="0"/>
              <a:t>            Dim args() As Object = {sender, e}</a:t>
            </a:r>
          </a:p>
          <a:p>
            <a:pPr>
              <a:buNone/>
            </a:pPr>
            <a:r>
              <a:rPr lang="en-US" sz="7200" dirty="0" smtClean="0"/>
              <a:t>            ' Marshal the data from the worker thread to the UI thread.</a:t>
            </a:r>
          </a:p>
          <a:p>
            <a:pPr>
              <a:buNone/>
            </a:pPr>
            <a:r>
              <a:rPr lang="en-US" sz="7200" dirty="0" smtClean="0"/>
              <a:t>            </a:t>
            </a:r>
            <a:r>
              <a:rPr lang="en-US" sz="7200" dirty="0" err="1" smtClean="0"/>
              <a:t>i.BeginInvoke</a:t>
            </a:r>
            <a:r>
              <a:rPr lang="en-US" sz="7200" dirty="0" smtClean="0"/>
              <a:t>(</a:t>
            </a:r>
            <a:r>
              <a:rPr lang="en-US" sz="7200" dirty="0" err="1" smtClean="0"/>
              <a:t>tempDelegate</a:t>
            </a:r>
            <a:r>
              <a:rPr lang="en-US" sz="7200" dirty="0" smtClean="0"/>
              <a:t>, </a:t>
            </a:r>
            <a:r>
              <a:rPr lang="en-US" sz="7200" dirty="0" err="1" smtClean="0"/>
              <a:t>args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en-US" sz="7200" dirty="0" smtClean="0"/>
              <a:t>            Return</a:t>
            </a:r>
          </a:p>
          <a:p>
            <a:pPr>
              <a:buNone/>
            </a:pPr>
            <a:r>
              <a:rPr lang="en-US" sz="7200" dirty="0" smtClean="0"/>
              <a:t>        End If</a:t>
            </a:r>
          </a:p>
          <a:p>
            <a:pPr>
              <a:buNone/>
            </a:pPr>
            <a:r>
              <a:rPr lang="fr-FR" sz="7200" dirty="0" smtClean="0"/>
              <a:t>End </a:t>
            </a:r>
            <a:r>
              <a:rPr lang="fr-FR" sz="7200" dirty="0" err="1" smtClean="0"/>
              <a:t>Sub</a:t>
            </a:r>
            <a:endParaRPr lang="en-US" sz="7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0"/>
            <a:ext cx="7125113" cy="838200"/>
          </a:xfrm>
        </p:spPr>
        <p:txBody>
          <a:bodyPr/>
          <a:lstStyle/>
          <a:p>
            <a:r>
              <a:rPr lang="fr-FR" dirty="0" smtClean="0"/>
              <a:t>Event </a:t>
            </a:r>
            <a:r>
              <a:rPr lang="en-US" dirty="0" err="1" smtClean="0"/>
              <a:t>dependency_OnChange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125113" cy="924475"/>
          </a:xfrm>
        </p:spPr>
        <p:txBody>
          <a:bodyPr/>
          <a:lstStyle/>
          <a:p>
            <a:pPr algn="ctr"/>
            <a:r>
              <a:rPr lang="en-US" sz="3600" b="1" dirty="0" smtClean="0"/>
              <a:t>DEMO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203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571</TotalTime>
  <Words>99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Aharoni</vt:lpstr>
      <vt:lpstr>Algerian</vt:lpstr>
      <vt:lpstr>Arial</vt:lpstr>
      <vt:lpstr>Arno Pro Smbd SmText</vt:lpstr>
      <vt:lpstr>Courier New</vt:lpstr>
      <vt:lpstr>Times New Roman</vt:lpstr>
      <vt:lpstr>Trebuchet MS</vt:lpstr>
      <vt:lpstr>Verdana</vt:lpstr>
      <vt:lpstr>Wingdings 2</vt:lpstr>
      <vt:lpstr>Winter</vt:lpstr>
      <vt:lpstr>CHUYÊN ĐỀ</vt:lpstr>
      <vt:lpstr>NỘI DUNG BÁO CÁO</vt:lpstr>
      <vt:lpstr>MỤC TIÊU ĐỀ TÀI</vt:lpstr>
      <vt:lpstr>MÔ TẢ BÀI TOÁN</vt:lpstr>
      <vt:lpstr>CÁCH THỰC HIỆN  KÍCH HOẠT DỊCH VỤ BROKER</vt:lpstr>
      <vt:lpstr>Kích hoạt SQL Dependency</vt:lpstr>
      <vt:lpstr>Event dependency_OnChange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Heokool</dc:creator>
  <cp:lastModifiedBy>vaio</cp:lastModifiedBy>
  <cp:revision>58</cp:revision>
  <dcterms:created xsi:type="dcterms:W3CDTF">2012-12-25T18:38:07Z</dcterms:created>
  <dcterms:modified xsi:type="dcterms:W3CDTF">2019-02-11T14:42:03Z</dcterms:modified>
</cp:coreProperties>
</file>